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6"/>
  </p:notesMasterIdLst>
  <p:sldIdLst>
    <p:sldId id="316" r:id="rId2"/>
    <p:sldId id="329" r:id="rId3"/>
    <p:sldId id="362" r:id="rId4"/>
    <p:sldId id="348" r:id="rId5"/>
    <p:sldId id="346" r:id="rId6"/>
    <p:sldId id="347" r:id="rId7"/>
    <p:sldId id="344" r:id="rId8"/>
    <p:sldId id="339" r:id="rId9"/>
    <p:sldId id="330" r:id="rId10"/>
    <p:sldId id="331" r:id="rId11"/>
    <p:sldId id="332" r:id="rId12"/>
    <p:sldId id="338" r:id="rId13"/>
    <p:sldId id="370" r:id="rId14"/>
    <p:sldId id="337" r:id="rId15"/>
    <p:sldId id="369" r:id="rId16"/>
    <p:sldId id="373" r:id="rId17"/>
    <p:sldId id="376" r:id="rId18"/>
    <p:sldId id="377" r:id="rId19"/>
    <p:sldId id="374" r:id="rId20"/>
    <p:sldId id="375" r:id="rId21"/>
    <p:sldId id="350" r:id="rId22"/>
    <p:sldId id="351" r:id="rId23"/>
    <p:sldId id="363" r:id="rId24"/>
    <p:sldId id="359" r:id="rId25"/>
    <p:sldId id="388" r:id="rId26"/>
    <p:sldId id="389" r:id="rId27"/>
    <p:sldId id="391" r:id="rId28"/>
    <p:sldId id="352" r:id="rId29"/>
    <p:sldId id="353" r:id="rId30"/>
    <p:sldId id="335" r:id="rId31"/>
    <p:sldId id="334" r:id="rId32"/>
    <p:sldId id="381" r:id="rId33"/>
    <p:sldId id="336" r:id="rId34"/>
    <p:sldId id="360" r:id="rId35"/>
    <p:sldId id="361" r:id="rId36"/>
    <p:sldId id="371" r:id="rId37"/>
    <p:sldId id="372" r:id="rId38"/>
    <p:sldId id="392" r:id="rId39"/>
    <p:sldId id="390" r:id="rId40"/>
    <p:sldId id="380" r:id="rId41"/>
    <p:sldId id="378" r:id="rId42"/>
    <p:sldId id="379" r:id="rId43"/>
    <p:sldId id="340" r:id="rId44"/>
    <p:sldId id="341" r:id="rId45"/>
    <p:sldId id="345" r:id="rId46"/>
    <p:sldId id="358" r:id="rId47"/>
    <p:sldId id="395" r:id="rId48"/>
    <p:sldId id="396" r:id="rId49"/>
    <p:sldId id="354" r:id="rId50"/>
    <p:sldId id="355" r:id="rId51"/>
    <p:sldId id="382" r:id="rId52"/>
    <p:sldId id="356" r:id="rId53"/>
    <p:sldId id="383" r:id="rId54"/>
    <p:sldId id="357" r:id="rId55"/>
    <p:sldId id="385" r:id="rId56"/>
    <p:sldId id="386" r:id="rId57"/>
    <p:sldId id="387" r:id="rId58"/>
    <p:sldId id="364" r:id="rId59"/>
    <p:sldId id="366" r:id="rId60"/>
    <p:sldId id="365" r:id="rId61"/>
    <p:sldId id="367" r:id="rId62"/>
    <p:sldId id="394" r:id="rId63"/>
    <p:sldId id="328" r:id="rId64"/>
    <p:sldId id="34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FF"/>
    <a:srgbClr val="FF00FF"/>
    <a:srgbClr val="0099CC"/>
    <a:srgbClr val="CC00CC"/>
    <a:srgbClr val="00FFCC"/>
    <a:srgbClr val="33CC33"/>
    <a:srgbClr val="FF0000"/>
    <a:srgbClr val="FFFF99"/>
    <a:srgbClr val="66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689" autoAdjust="0"/>
    <p:restoredTop sz="91859" autoAdjust="0"/>
  </p:normalViewPr>
  <p:slideViewPr>
    <p:cSldViewPr>
      <p:cViewPr>
        <p:scale>
          <a:sx n="100" d="100"/>
          <a:sy n="100" d="100"/>
        </p:scale>
        <p:origin x="-1674" y="-480"/>
      </p:cViewPr>
      <p:guideLst>
        <p:guide orient="horz" pos="2160"/>
        <p:guide pos="288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FC864-3E48-4F7A-8122-5619E652DD9A}" type="datetimeFigureOut">
              <a:rPr lang="en-US" smtClean="0"/>
              <a:pPr/>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5396D-910A-493C-8F59-459061691F17}" type="slidenum">
              <a:rPr lang="en-US" smtClean="0"/>
              <a:pPr/>
              <a:t>‹#›</a:t>
            </a:fld>
            <a:endParaRPr lang="en-US"/>
          </a:p>
        </p:txBody>
      </p:sp>
    </p:spTree>
    <p:extLst>
      <p:ext uri="{BB962C8B-B14F-4D97-AF65-F5344CB8AC3E}">
        <p14:creationId xmlns:p14="http://schemas.microsoft.com/office/powerpoint/2010/main" xmlns="" val="243567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Data used  was     </a:t>
            </a:r>
            <a:r>
              <a:rPr lang="en-US" sz="2400" dirty="0" err="1"/>
              <a:t>Trace_TEST</a:t>
            </a:r>
            <a:r>
              <a:rPr lang="en-US" sz="2400" dirty="0"/>
              <a:t>([ 15 13 29  17 7 9 19 24 2      28 16 23    ],2:end)'</a:t>
            </a:r>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image</a:t>
            </a:r>
          </a:p>
          <a:p>
            <a:endParaRPr lang="en-US" dirty="0" smtClean="0"/>
          </a:p>
          <a:p>
            <a:r>
              <a:rPr lang="en-US" dirty="0" smtClean="0"/>
              <a:t>FACIAL ACTION RECOGNITION IN FACE PROFILE IMAGE SEQUENCES. </a:t>
            </a:r>
            <a:r>
              <a:rPr lang="en-US" dirty="0" err="1" smtClean="0"/>
              <a:t>Maja</a:t>
            </a:r>
            <a:r>
              <a:rPr lang="en-US" dirty="0" smtClean="0"/>
              <a:t> Pantic </a:t>
            </a:r>
          </a:p>
          <a:p>
            <a:r>
              <a:rPr lang="en-US" dirty="0" smtClean="0"/>
              <a:t>http://www2.cmpe.boun.edu.tr/courses/cmpe58Z/spring2010/files/projects/faceprofile-proposal.pdf</a:t>
            </a:r>
          </a:p>
          <a:p>
            <a:endParaRPr lang="en-US" dirty="0" smtClean="0"/>
          </a:p>
          <a:p>
            <a:endParaRPr lang="en-US" dirty="0" smtClean="0"/>
          </a:p>
          <a:p>
            <a:r>
              <a:rPr lang="en-US" dirty="0" smtClean="0"/>
              <a:t>Right image</a:t>
            </a:r>
          </a:p>
          <a:p>
            <a:endParaRPr lang="en-US" dirty="0" smtClean="0"/>
          </a:p>
          <a:p>
            <a:r>
              <a:rPr lang="en-US" sz="1200" b="1" i="0" kern="1200" dirty="0" smtClean="0">
                <a:solidFill>
                  <a:schemeClr val="tx1"/>
                </a:solidFill>
                <a:latin typeface="+mn-lt"/>
                <a:ea typeface="+mn-ea"/>
                <a:cs typeface="+mn-cs"/>
              </a:rPr>
              <a:t>Ken Ueno, </a:t>
            </a:r>
            <a:r>
              <a:rPr lang="en-US" sz="1200" b="1" i="0" kern="1200" dirty="0" err="1" smtClean="0">
                <a:solidFill>
                  <a:schemeClr val="tx1"/>
                </a:solidFill>
                <a:latin typeface="+mn-lt"/>
                <a:ea typeface="+mn-ea"/>
                <a:cs typeface="+mn-cs"/>
              </a:rPr>
              <a:t>Xiaopeng</a:t>
            </a:r>
            <a:r>
              <a:rPr lang="en-US" sz="1200" b="1" i="0" kern="1200" dirty="0" smtClean="0">
                <a:solidFill>
                  <a:schemeClr val="tx1"/>
                </a:solidFill>
                <a:latin typeface="+mn-lt"/>
                <a:ea typeface="+mn-ea"/>
                <a:cs typeface="+mn-cs"/>
              </a:rPr>
              <a:t> Xi, Eamonn Keogh, </a:t>
            </a:r>
            <a:r>
              <a:rPr lang="en-US" sz="1200" b="1" i="0" kern="1200" dirty="0" err="1" smtClean="0">
                <a:solidFill>
                  <a:schemeClr val="tx1"/>
                </a:solidFill>
                <a:latin typeface="+mn-lt"/>
                <a:ea typeface="+mn-ea"/>
                <a:cs typeface="+mn-cs"/>
              </a:rPr>
              <a:t>Dah-Jye</a:t>
            </a:r>
            <a:r>
              <a:rPr lang="en-US" sz="1200" b="1" i="0" kern="1200" dirty="0" smtClean="0">
                <a:solidFill>
                  <a:schemeClr val="tx1"/>
                </a:solidFill>
                <a:latin typeface="+mn-lt"/>
                <a:ea typeface="+mn-ea"/>
                <a:cs typeface="+mn-cs"/>
              </a:rPr>
              <a:t> Lee (2006). Anytime Classification Using the Nearest Neighbor Algorithm with Applications to Stream Mining. ICDM  2006</a:t>
            </a:r>
            <a:endParaRPr lang="en-US" dirty="0" smtClean="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1AD35-4E34-46A4-B786-359D6E209DD7}" type="slidenum">
              <a:rPr lang="en-US"/>
              <a:pPr/>
              <a:t>19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Is man an ape or an angel?</a:t>
            </a:r>
          </a:p>
          <a:p>
            <a:r>
              <a:rPr lang="en-US"/>
              <a:t>Now</a:t>
            </a:r>
            <a:r>
              <a:rPr lang="en-US" i="1"/>
              <a:t> I</a:t>
            </a:r>
            <a:r>
              <a:rPr lang="en-US"/>
              <a:t> am on the side of the angels. </a:t>
            </a:r>
          </a:p>
          <a:p>
            <a:r>
              <a:rPr lang="en-US"/>
              <a:t>Benjamin Disraeli, 25 November 1864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03463-5EAC-4A78-B625-927EFD747E7B}" type="slidenum">
              <a:rPr lang="en-US"/>
              <a:pPr/>
              <a:t>20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35809-2002-4B15-8281-8CC6585E03EB}" type="slidenum">
              <a:rPr lang="en-US"/>
              <a:pPr/>
              <a:t>21</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a:latin typeface="Arial" pitchFamily="34" charset="0"/>
              </a:rPr>
              <a:t>Time Warps, String Edits, and Macromolecules: The Theory and Practice of Sequence Comparison. By </a:t>
            </a:r>
            <a:r>
              <a:rPr lang="en-US" i="1">
                <a:latin typeface="Arial" pitchFamily="34" charset="0"/>
              </a:rPr>
              <a:t>David Sankoff and Joseph Kruskal</a:t>
            </a:r>
          </a:p>
          <a:p>
            <a:r>
              <a:rPr lang="en-US" i="1">
                <a:latin typeface="Arial" pitchFamily="34" charset="0"/>
              </a:rPr>
              <a:t>is a classic reference for this</a:t>
            </a:r>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200" b="0" i="0" kern="1200" dirty="0" smtClean="0">
                <a:solidFill>
                  <a:schemeClr val="tx1"/>
                </a:solidFill>
                <a:latin typeface="+mn-lt"/>
                <a:ea typeface="+mn-ea"/>
                <a:cs typeface="+mn-cs"/>
              </a:rPr>
              <a:t>J. B. </a:t>
            </a:r>
            <a:r>
              <a:rPr lang="en-US" sz="1200" b="0" i="0" kern="1200" dirty="0" err="1" smtClean="0">
                <a:solidFill>
                  <a:schemeClr val="tx1"/>
                </a:solidFill>
                <a:latin typeface="+mn-lt"/>
                <a:ea typeface="+mn-ea"/>
                <a:cs typeface="+mn-cs"/>
              </a:rPr>
              <a:t>Kruskal</a:t>
            </a:r>
            <a:r>
              <a:rPr lang="en-US" sz="1200" b="0" i="0" kern="1200" dirty="0" smtClean="0">
                <a:solidFill>
                  <a:schemeClr val="tx1"/>
                </a:solidFill>
                <a:latin typeface="+mn-lt"/>
                <a:ea typeface="+mn-ea"/>
                <a:cs typeface="+mn-cs"/>
              </a:rPr>
              <a:t>: An overview of sequence comparison, In: Time Warps, String Edits, and Macromolecules: The Theory and Practice of Sequence Comparison, Eds.: D. </a:t>
            </a:r>
            <a:r>
              <a:rPr lang="en-US" sz="1200" b="0" i="0" kern="1200" dirty="0" err="1" smtClean="0">
                <a:solidFill>
                  <a:schemeClr val="tx1"/>
                </a:solidFill>
                <a:latin typeface="+mn-lt"/>
                <a:ea typeface="+mn-ea"/>
                <a:cs typeface="+mn-cs"/>
              </a:rPr>
              <a:t>Sankoff</a:t>
            </a:r>
            <a:r>
              <a:rPr lang="en-US" sz="1200" b="0" i="0" kern="1200" dirty="0" smtClean="0">
                <a:solidFill>
                  <a:schemeClr val="tx1"/>
                </a:solidFill>
                <a:latin typeface="+mn-lt"/>
                <a:ea typeface="+mn-ea"/>
                <a:cs typeface="+mn-cs"/>
              </a:rPr>
              <a:t> and J. B. </a:t>
            </a:r>
            <a:r>
              <a:rPr lang="en-US" sz="1200" b="0" i="0" kern="1200" dirty="0" err="1" smtClean="0">
                <a:solidFill>
                  <a:schemeClr val="tx1"/>
                </a:solidFill>
                <a:latin typeface="+mn-lt"/>
                <a:ea typeface="+mn-ea"/>
                <a:cs typeface="+mn-cs"/>
              </a:rPr>
              <a:t>Kruskal</a:t>
            </a:r>
            <a:r>
              <a:rPr lang="en-US" sz="1200" b="0" i="0" kern="1200" dirty="0" smtClean="0">
                <a:solidFill>
                  <a:schemeClr val="tx1"/>
                </a:solidFill>
                <a:latin typeface="+mn-lt"/>
                <a:ea typeface="+mn-ea"/>
                <a:cs typeface="+mn-cs"/>
              </a:rPr>
              <a:t>, Addison-Wesley, Reading, Mass., 1983, 1-44.</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dirty="0" smtClean="0"/>
              <a:t/>
            </a:r>
            <a:br>
              <a:rPr lang="en-US" dirty="0" smtClean="0"/>
            </a:br>
            <a:r>
              <a:rPr lang="en-US" dirty="0" smtClean="0"/>
              <a:t>Toni </a:t>
            </a:r>
            <a:r>
              <a:rPr lang="en-US" dirty="0" err="1" smtClean="0"/>
              <a:t>Giorgino</a:t>
            </a:r>
            <a:r>
              <a:rPr lang="en-US" baseline="0" dirty="0" smtClean="0"/>
              <a:t>  </a:t>
            </a:r>
            <a:r>
              <a:rPr lang="en-US" b="1" dirty="0" smtClean="0"/>
              <a:t>Computing and Visualizing Dynamic Time Warping Alignments in R: The </a:t>
            </a:r>
            <a:r>
              <a:rPr lang="en-US" b="1" dirty="0" err="1" smtClean="0"/>
              <a:t>dtw</a:t>
            </a:r>
            <a:r>
              <a:rPr lang="en-US" b="1" dirty="0" smtClean="0"/>
              <a:t> Package</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34</a:t>
            </a:fld>
            <a:endParaRPr lang="en-US"/>
          </a:p>
        </p:txBody>
      </p:sp>
    </p:spTree>
    <p:extLst>
      <p:ext uri="{BB962C8B-B14F-4D97-AF65-F5344CB8AC3E}">
        <p14:creationId xmlns:p14="http://schemas.microsoft.com/office/powerpoint/2010/main" xmlns="" val="205960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conducted experiments on two highly warped datasets that are often used to highlight the superiority of DTW, Two-Pat and CBF. For each problem we created 10,000 test time series, and increasingly large training datasets of size 50, 100, 200,…6,400. We measured the classification accuracy of 1NN for the various datasets, using both Euclidean distance and DTW with 10% warping window.</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35</a:t>
            </a:fld>
            <a:endParaRPr lang="en-US"/>
          </a:p>
        </p:txBody>
      </p:sp>
    </p:spTree>
    <p:extLst>
      <p:ext uri="{BB962C8B-B14F-4D97-AF65-F5344CB8AC3E}">
        <p14:creationId xmlns:p14="http://schemas.microsoft.com/office/powerpoint/2010/main" xmlns="" val="2059607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See   </a:t>
            </a:r>
            <a:r>
              <a:rPr lang="en-US" sz="1200" b="1" i="0" kern="1200" dirty="0" smtClean="0">
                <a:solidFill>
                  <a:schemeClr val="tx1"/>
                </a:solidFill>
                <a:latin typeface="+mn-lt"/>
                <a:ea typeface="+mn-ea"/>
                <a:cs typeface="+mn-cs"/>
              </a:rPr>
              <a:t>Hoang </a:t>
            </a:r>
            <a:r>
              <a:rPr lang="en-US" sz="1200" b="1" i="0" kern="1200" dirty="0" err="1" smtClean="0">
                <a:solidFill>
                  <a:schemeClr val="tx1"/>
                </a:solidFill>
                <a:latin typeface="+mn-lt"/>
                <a:ea typeface="+mn-ea"/>
                <a:cs typeface="+mn-cs"/>
              </a:rPr>
              <a:t>Anh</a:t>
            </a:r>
            <a:r>
              <a:rPr lang="en-US" sz="1200" b="1" i="0" kern="1200" dirty="0" smtClean="0">
                <a:solidFill>
                  <a:schemeClr val="tx1"/>
                </a:solidFill>
                <a:latin typeface="+mn-lt"/>
                <a:ea typeface="+mn-ea"/>
                <a:cs typeface="+mn-cs"/>
              </a:rPr>
              <a:t> Dau, Nurjahan Begum and Eamonn Keogh. Semi-Supervision Dramatically Improves Time Series Clustering under Dynamic Time Warping. </a:t>
            </a:r>
            <a:r>
              <a:rPr lang="en-US" sz="1200" b="0" i="0" kern="1200" dirty="0" smtClean="0">
                <a:solidFill>
                  <a:schemeClr val="tx1"/>
                </a:solidFill>
                <a:latin typeface="+mn-lt"/>
                <a:ea typeface="+mn-ea"/>
                <a:cs typeface="+mn-cs"/>
              </a:rPr>
              <a:t>ACM CIKM 2016</a:t>
            </a:r>
            <a:r>
              <a:rPr lang="en-US" sz="1200" b="1" i="0" kern="1200" dirty="0" smtClean="0">
                <a:solidFill>
                  <a:schemeClr val="tx1"/>
                </a:solidFill>
                <a:latin typeface="+mn-lt"/>
                <a:ea typeface="+mn-ea"/>
                <a:cs typeface="+mn-cs"/>
              </a:rPr>
              <a:t> </a:t>
            </a:r>
          </a:p>
          <a:p>
            <a:endParaRPr lang="en-US" sz="1200" b="1" i="0" kern="1200" dirty="0" smtClean="0">
              <a:solidFill>
                <a:schemeClr val="tx1"/>
              </a:solidFill>
              <a:latin typeface="+mn-lt"/>
              <a:ea typeface="+mn-ea"/>
              <a:cs typeface="+mn-cs"/>
            </a:endParaRPr>
          </a:p>
          <a:p>
            <a:r>
              <a:rPr lang="en-US" dirty="0" smtClean="0"/>
              <a:t>http://www.cs.ucr.edu/~eamonn/CIKM_2016_DTW_clustering.pdf</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CIKM 2016 paper by</a:t>
            </a:r>
            <a:r>
              <a:rPr lang="en-US" baseline="0" dirty="0" smtClean="0"/>
              <a:t>  Dau Hoang </a:t>
            </a:r>
            <a:r>
              <a:rPr lang="en-US" baseline="0" dirty="0" err="1" smtClean="0"/>
              <a:t>Anh</a:t>
            </a:r>
            <a:r>
              <a:rPr lang="en-US" baseline="0"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Semi-Supervision Dramatically Improves Time Series Clustering under Dynamic Time Warping </a:t>
            </a:r>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43</a:t>
            </a:fld>
            <a:endParaRPr lang="en-US"/>
          </a:p>
        </p:txBody>
      </p:sp>
    </p:spTree>
    <p:extLst>
      <p:ext uri="{BB962C8B-B14F-4D97-AF65-F5344CB8AC3E}">
        <p14:creationId xmlns:p14="http://schemas.microsoft.com/office/powerpoint/2010/main" xmlns="" val="2176332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44</a:t>
            </a:fld>
            <a:endParaRPr lang="en-US"/>
          </a:p>
        </p:txBody>
      </p:sp>
    </p:spTree>
    <p:extLst>
      <p:ext uri="{BB962C8B-B14F-4D97-AF65-F5344CB8AC3E}">
        <p14:creationId xmlns:p14="http://schemas.microsoft.com/office/powerpoint/2010/main" xmlns="" val="73258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bg1"/>
                </a:solidFill>
              </a:rPr>
              <a:t>Open-Ended Warping: Here is a good </a:t>
            </a:r>
            <a:r>
              <a:rPr lang="en-US" sz="1200" dirty="0" err="1">
                <a:solidFill>
                  <a:schemeClr val="bg1"/>
                </a:solidFill>
              </a:rPr>
              <a:t>refernce</a:t>
            </a:r>
            <a:endParaRPr lang="en-US" dirty="0"/>
          </a:p>
          <a:p>
            <a:r>
              <a:rPr lang="en-US" dirty="0"/>
              <a:t>Matching incomplete time series with dynamic time warping: an algorithm and an application to post-stroke rehabilitation</a:t>
            </a:r>
          </a:p>
          <a:p>
            <a:r>
              <a:rPr lang="en-US" dirty="0"/>
              <a:t>Paolo </a:t>
            </a:r>
            <a:r>
              <a:rPr lang="en-US" dirty="0" err="1"/>
              <a:t>Tormene</a:t>
            </a:r>
            <a:r>
              <a:rPr lang="en-US" dirty="0"/>
              <a:t>   Toni </a:t>
            </a:r>
            <a:r>
              <a:rPr lang="en-US" dirty="0" err="1"/>
              <a:t>Giorgino</a:t>
            </a:r>
            <a:r>
              <a:rPr lang="en-US" dirty="0"/>
              <a:t>   </a:t>
            </a:r>
            <a:r>
              <a:rPr lang="en-US" dirty="0" err="1"/>
              <a:t>Silvana</a:t>
            </a:r>
            <a:r>
              <a:rPr lang="en-US" dirty="0"/>
              <a:t> </a:t>
            </a:r>
            <a:r>
              <a:rPr lang="en-US" dirty="0" err="1"/>
              <a:t>Quaglini</a:t>
            </a:r>
            <a:r>
              <a:rPr lang="en-US" dirty="0"/>
              <a:t>,  Mario </a:t>
            </a:r>
            <a:r>
              <a:rPr lang="en-US" dirty="0" err="1"/>
              <a:t>Stefanelli</a:t>
            </a:r>
            <a:endParaRPr lang="en-US" dirty="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45</a:t>
            </a:fld>
            <a:endParaRPr lang="en-US"/>
          </a:p>
        </p:txBody>
      </p:sp>
    </p:spTree>
    <p:extLst>
      <p:ext uri="{BB962C8B-B14F-4D97-AF65-F5344CB8AC3E}">
        <p14:creationId xmlns:p14="http://schemas.microsoft.com/office/powerpoint/2010/main" xmlns="" val="73258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bg1"/>
                </a:solidFill>
              </a:rPr>
              <a:t>Open-Ended Warping: Here is a good </a:t>
            </a:r>
            <a:r>
              <a:rPr lang="en-US" sz="1200" dirty="0" err="1">
                <a:solidFill>
                  <a:schemeClr val="bg1"/>
                </a:solidFill>
              </a:rPr>
              <a:t>refernce</a:t>
            </a:r>
            <a:endParaRPr lang="en-US" dirty="0"/>
          </a:p>
          <a:p>
            <a:r>
              <a:rPr lang="en-US" dirty="0"/>
              <a:t>Matching incomplete time series with dynamic time warping: an algorithm and an application to post-stroke rehabilitation</a:t>
            </a:r>
          </a:p>
          <a:p>
            <a:r>
              <a:rPr lang="en-US" dirty="0"/>
              <a:t>Paolo </a:t>
            </a:r>
            <a:r>
              <a:rPr lang="en-US" dirty="0" err="1"/>
              <a:t>Tormene</a:t>
            </a:r>
            <a:r>
              <a:rPr lang="en-US" dirty="0"/>
              <a:t>   Toni </a:t>
            </a:r>
            <a:r>
              <a:rPr lang="en-US" dirty="0" err="1"/>
              <a:t>Giorgino</a:t>
            </a:r>
            <a:r>
              <a:rPr lang="en-US" dirty="0"/>
              <a:t>   </a:t>
            </a:r>
            <a:r>
              <a:rPr lang="en-US" dirty="0" err="1"/>
              <a:t>Silvana</a:t>
            </a:r>
            <a:r>
              <a:rPr lang="en-US" dirty="0"/>
              <a:t> </a:t>
            </a:r>
            <a:r>
              <a:rPr lang="en-US" dirty="0" err="1"/>
              <a:t>Quaglini</a:t>
            </a:r>
            <a:r>
              <a:rPr lang="en-US" dirty="0"/>
              <a:t>,  Mario </a:t>
            </a:r>
            <a:r>
              <a:rPr lang="en-US" dirty="0" err="1"/>
              <a:t>Stefanelli</a:t>
            </a:r>
            <a:endParaRPr lang="en-US" dirty="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49</a:t>
            </a:fld>
            <a:endParaRPr lang="en-US"/>
          </a:p>
        </p:txBody>
      </p:sp>
    </p:spTree>
    <p:extLst>
      <p:ext uri="{BB962C8B-B14F-4D97-AF65-F5344CB8AC3E}">
        <p14:creationId xmlns:p14="http://schemas.microsoft.com/office/powerpoint/2010/main" xmlns="" val="732580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bg1"/>
                </a:solidFill>
              </a:rPr>
              <a:t>Open-Ended Warping: Here is a good </a:t>
            </a:r>
            <a:r>
              <a:rPr lang="en-US" sz="1200" dirty="0" err="1">
                <a:solidFill>
                  <a:schemeClr val="bg1"/>
                </a:solidFill>
              </a:rPr>
              <a:t>refernce</a:t>
            </a:r>
            <a:endParaRPr lang="en-US" dirty="0"/>
          </a:p>
          <a:p>
            <a:r>
              <a:rPr lang="en-US" dirty="0"/>
              <a:t>Matching incomplete time series with dynamic time warping: an algorithm and an application to post-stroke rehabilitation</a:t>
            </a:r>
          </a:p>
          <a:p>
            <a:r>
              <a:rPr lang="en-US" dirty="0"/>
              <a:t>Paolo </a:t>
            </a:r>
            <a:r>
              <a:rPr lang="en-US" dirty="0" err="1"/>
              <a:t>Tormene</a:t>
            </a:r>
            <a:r>
              <a:rPr lang="en-US" dirty="0"/>
              <a:t>   Toni </a:t>
            </a:r>
            <a:r>
              <a:rPr lang="en-US" dirty="0" err="1"/>
              <a:t>Giorgino</a:t>
            </a:r>
            <a:r>
              <a:rPr lang="en-US" dirty="0"/>
              <a:t>   </a:t>
            </a:r>
            <a:r>
              <a:rPr lang="en-US" dirty="0" err="1"/>
              <a:t>Silvana</a:t>
            </a:r>
            <a:r>
              <a:rPr lang="en-US" dirty="0"/>
              <a:t> </a:t>
            </a:r>
            <a:r>
              <a:rPr lang="en-US" dirty="0" err="1"/>
              <a:t>Quaglini</a:t>
            </a:r>
            <a:r>
              <a:rPr lang="en-US" dirty="0"/>
              <a:t>,  Mario </a:t>
            </a:r>
            <a:r>
              <a:rPr lang="en-US" dirty="0" err="1"/>
              <a:t>Stefanelli</a:t>
            </a:r>
            <a:endParaRPr lang="en-US" dirty="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50</a:t>
            </a:fld>
            <a:endParaRPr lang="en-US"/>
          </a:p>
        </p:txBody>
      </p:sp>
    </p:spTree>
    <p:extLst>
      <p:ext uri="{BB962C8B-B14F-4D97-AF65-F5344CB8AC3E}">
        <p14:creationId xmlns:p14="http://schemas.microsoft.com/office/powerpoint/2010/main" xmlns="" val="732580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bg1"/>
                </a:solidFill>
              </a:rPr>
              <a:t>Open-Ended Warping: Here is a good </a:t>
            </a:r>
            <a:r>
              <a:rPr lang="en-US" sz="1200" dirty="0" err="1">
                <a:solidFill>
                  <a:schemeClr val="bg1"/>
                </a:solidFill>
              </a:rPr>
              <a:t>refernce</a:t>
            </a:r>
            <a:endParaRPr lang="en-US" dirty="0"/>
          </a:p>
          <a:p>
            <a:r>
              <a:rPr lang="en-US" dirty="0"/>
              <a:t>Matching incomplete time series with dynamic time warping: an algorithm and an application to post-stroke rehabilitation</a:t>
            </a:r>
          </a:p>
          <a:p>
            <a:r>
              <a:rPr lang="en-US" dirty="0"/>
              <a:t>Paolo </a:t>
            </a:r>
            <a:r>
              <a:rPr lang="en-US" dirty="0" err="1"/>
              <a:t>Tormene</a:t>
            </a:r>
            <a:r>
              <a:rPr lang="en-US" dirty="0"/>
              <a:t>   Toni </a:t>
            </a:r>
            <a:r>
              <a:rPr lang="en-US" dirty="0" err="1"/>
              <a:t>Giorgino</a:t>
            </a:r>
            <a:r>
              <a:rPr lang="en-US" dirty="0"/>
              <a:t>   </a:t>
            </a:r>
            <a:r>
              <a:rPr lang="en-US" dirty="0" err="1"/>
              <a:t>Silvana</a:t>
            </a:r>
            <a:r>
              <a:rPr lang="en-US" dirty="0"/>
              <a:t> </a:t>
            </a:r>
            <a:r>
              <a:rPr lang="en-US" dirty="0" err="1"/>
              <a:t>Quaglini</a:t>
            </a:r>
            <a:r>
              <a:rPr lang="en-US" dirty="0"/>
              <a:t>,  Mario </a:t>
            </a:r>
            <a:r>
              <a:rPr lang="en-US" dirty="0" err="1"/>
              <a:t>Stefanelli</a:t>
            </a:r>
            <a:endParaRPr lang="en-US" dirty="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51</a:t>
            </a:fld>
            <a:endParaRPr lang="en-US"/>
          </a:p>
        </p:txBody>
      </p:sp>
    </p:spTree>
    <p:extLst>
      <p:ext uri="{BB962C8B-B14F-4D97-AF65-F5344CB8AC3E}">
        <p14:creationId xmlns:p14="http://schemas.microsoft.com/office/powerpoint/2010/main" xmlns="" val="732580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consider a </a:t>
            </a:r>
            <a:r>
              <a:rPr lang="en-US" sz="1200" i="1" kern="1200" dirty="0" smtClean="0">
                <a:solidFill>
                  <a:schemeClr val="tx1"/>
                </a:solidFill>
                <a:latin typeface="+mn-lt"/>
                <a:ea typeface="+mn-ea"/>
                <a:cs typeface="+mn-cs"/>
              </a:rPr>
              <a:t>handwriting</a:t>
            </a:r>
            <a:r>
              <a:rPr lang="en-US" sz="1200" kern="1200" dirty="0" smtClean="0">
                <a:solidFill>
                  <a:schemeClr val="tx1"/>
                </a:solidFill>
                <a:latin typeface="+mn-lt"/>
                <a:ea typeface="+mn-ea"/>
                <a:cs typeface="+mn-cs"/>
              </a:rPr>
              <a:t> dataset, which we are confident is in </a:t>
            </a:r>
            <a:r>
              <a:rPr lang="en-US" sz="1200" i="1"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 Because we are considering the X and Y accelerations of the point of the writing tip of a pen, the two dimensions are </a:t>
            </a:r>
            <a:r>
              <a:rPr lang="en-US" sz="1200" i="1" kern="1200" dirty="0" smtClean="0">
                <a:solidFill>
                  <a:schemeClr val="tx1"/>
                </a:solidFill>
                <a:latin typeface="+mn-lt"/>
                <a:ea typeface="+mn-ea"/>
                <a:cs typeface="+mn-cs"/>
              </a:rPr>
              <a:t>physically</a:t>
            </a:r>
            <a:r>
              <a:rPr lang="en-US" sz="1200" kern="1200" dirty="0" smtClean="0">
                <a:solidFill>
                  <a:schemeClr val="tx1"/>
                </a:solidFill>
                <a:latin typeface="+mn-lt"/>
                <a:ea typeface="+mn-ea"/>
                <a:cs typeface="+mn-cs"/>
              </a:rPr>
              <a:t> coupled. Here, an </a:t>
            </a:r>
            <a:r>
              <a:rPr lang="en-US" sz="1200" i="1" kern="1200" dirty="0" smtClean="0">
                <a:solidFill>
                  <a:schemeClr val="tx1"/>
                </a:solidFill>
                <a:latin typeface="+mn-lt"/>
                <a:ea typeface="+mn-ea"/>
                <a:cs typeface="+mn-cs"/>
              </a:rPr>
              <a:t>event</a:t>
            </a:r>
            <a:r>
              <a:rPr lang="en-US" sz="1200" kern="1200" dirty="0" smtClean="0">
                <a:solidFill>
                  <a:schemeClr val="tx1"/>
                </a:solidFill>
                <a:latin typeface="+mn-lt"/>
                <a:ea typeface="+mn-ea"/>
                <a:cs typeface="+mn-cs"/>
              </a:rPr>
              <a:t> is the production of one of the twenty-six lower-case letters. We estimate the error rate of classification by randomly dividing the 5,000 objects into a stratified 1,000/4,000 train test split thirty times and reporting the average error rate.  </a:t>
            </a:r>
          </a:p>
          <a:p>
            <a:r>
              <a:rPr lang="en-US" sz="1200" kern="1200" dirty="0" smtClean="0">
                <a:solidFill>
                  <a:schemeClr val="tx1"/>
                </a:solidFill>
                <a:latin typeface="+mn-lt"/>
                <a:ea typeface="+mn-ea"/>
                <a:cs typeface="+mn-cs"/>
              </a:rPr>
              <a:t>It is critical to note that, in this dataset, if we were considering only the one-dimensional case, our synthetic modifications of the data would make essentially no difference to the distances DTW returns, or the overall error rate. </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60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consider a </a:t>
            </a:r>
            <a:r>
              <a:rPr lang="en-US" sz="1200" i="1" kern="1200" dirty="0" smtClean="0">
                <a:solidFill>
                  <a:schemeClr val="tx1"/>
                </a:solidFill>
                <a:latin typeface="+mn-lt"/>
                <a:ea typeface="+mn-ea"/>
                <a:cs typeface="+mn-cs"/>
              </a:rPr>
              <a:t>handwriting</a:t>
            </a:r>
            <a:r>
              <a:rPr lang="en-US" sz="1200" kern="1200" dirty="0" smtClean="0">
                <a:solidFill>
                  <a:schemeClr val="tx1"/>
                </a:solidFill>
                <a:latin typeface="+mn-lt"/>
                <a:ea typeface="+mn-ea"/>
                <a:cs typeface="+mn-cs"/>
              </a:rPr>
              <a:t> dataset, which we are confident is in </a:t>
            </a:r>
            <a:r>
              <a:rPr lang="en-US" sz="1200" i="1"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 Because we are considering the X and Y accelerations of the point of the writing tip of a pen, the two dimensions are </a:t>
            </a:r>
            <a:r>
              <a:rPr lang="en-US" sz="1200" i="1" kern="1200" dirty="0" smtClean="0">
                <a:solidFill>
                  <a:schemeClr val="tx1"/>
                </a:solidFill>
                <a:latin typeface="+mn-lt"/>
                <a:ea typeface="+mn-ea"/>
                <a:cs typeface="+mn-cs"/>
              </a:rPr>
              <a:t>physically</a:t>
            </a:r>
            <a:r>
              <a:rPr lang="en-US" sz="1200" kern="1200" dirty="0" smtClean="0">
                <a:solidFill>
                  <a:schemeClr val="tx1"/>
                </a:solidFill>
                <a:latin typeface="+mn-lt"/>
                <a:ea typeface="+mn-ea"/>
                <a:cs typeface="+mn-cs"/>
              </a:rPr>
              <a:t> coupled. Here, an </a:t>
            </a:r>
            <a:r>
              <a:rPr lang="en-US" sz="1200" i="1" kern="1200" dirty="0" smtClean="0">
                <a:solidFill>
                  <a:schemeClr val="tx1"/>
                </a:solidFill>
                <a:latin typeface="+mn-lt"/>
                <a:ea typeface="+mn-ea"/>
                <a:cs typeface="+mn-cs"/>
              </a:rPr>
              <a:t>event</a:t>
            </a:r>
            <a:r>
              <a:rPr lang="en-US" sz="1200" kern="1200" dirty="0" smtClean="0">
                <a:solidFill>
                  <a:schemeClr val="tx1"/>
                </a:solidFill>
                <a:latin typeface="+mn-lt"/>
                <a:ea typeface="+mn-ea"/>
                <a:cs typeface="+mn-cs"/>
              </a:rPr>
              <a:t> is the production of one of the twenty-six lower-case letters. We estimate the error rate of classification by randomly dividing the 5,000 objects into a stratified 1,000/4,000 train test split thirty times and reporting the average error rate.  </a:t>
            </a:r>
          </a:p>
          <a:p>
            <a:r>
              <a:rPr lang="en-US" sz="1200" kern="1200" dirty="0" smtClean="0">
                <a:solidFill>
                  <a:schemeClr val="tx1"/>
                </a:solidFill>
                <a:latin typeface="+mn-lt"/>
                <a:ea typeface="+mn-ea"/>
                <a:cs typeface="+mn-cs"/>
              </a:rPr>
              <a:t>It is critical to note that, in this dataset, if we were considering only the one-dimensional case, our synthetic modifications of the data would make essentially no difference to the distances DTW returns, or the overall error rate. </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61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A6D91-1286-4F67-A47A-85EDB6B85631}" type="slidenum">
              <a:rPr lang="en-US"/>
              <a:pPr/>
              <a:t>62</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A6D91-1286-4F67-A47A-85EDB6B85631}" type="slidenum">
              <a:rPr lang="en-US"/>
              <a:pPr/>
              <a:t>63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EDU&gt;&gt; a=</a:t>
            </a:r>
            <a:r>
              <a:rPr lang="en-US" dirty="0" err="1"/>
              <a:t>random_walk</a:t>
            </a:r>
            <a:r>
              <a:rPr lang="en-US" dirty="0"/>
              <a:t>(128,1);</a:t>
            </a:r>
          </a:p>
          <a:p>
            <a:r>
              <a:rPr lang="en-US" dirty="0"/>
              <a:t>EDU&gt;&gt; b=</a:t>
            </a:r>
            <a:r>
              <a:rPr lang="en-US" dirty="0" err="1"/>
              <a:t>random_walk</a:t>
            </a:r>
            <a:r>
              <a:rPr lang="en-US" dirty="0"/>
              <a:t>(128,1);</a:t>
            </a:r>
          </a:p>
          <a:p>
            <a:r>
              <a:rPr lang="en-US" dirty="0"/>
              <a:t>EDU&gt;&gt; tic, DTW(</a:t>
            </a:r>
            <a:r>
              <a:rPr lang="en-US" dirty="0" err="1"/>
              <a:t>a,b</a:t>
            </a:r>
            <a:r>
              <a:rPr lang="en-US" dirty="0"/>
              <a:t>);,</a:t>
            </a:r>
            <a:r>
              <a:rPr lang="en-US" dirty="0" err="1"/>
              <a:t>toc</a:t>
            </a:r>
            <a:endParaRPr lang="en-US" dirty="0"/>
          </a:p>
          <a:p>
            <a:r>
              <a:rPr lang="en-US" dirty="0"/>
              <a:t>Elapsed time is 0.189441 seconds.</a:t>
            </a:r>
          </a:p>
          <a:p>
            <a:endParaRPr lang="en-US" dirty="0"/>
          </a:p>
          <a:p>
            <a:r>
              <a:rPr lang="en-US" dirty="0"/>
              <a:t>This is with </a:t>
            </a:r>
            <a:r>
              <a:rPr lang="en-US" dirty="0" err="1"/>
              <a:t>cDTW</a:t>
            </a:r>
            <a:r>
              <a:rPr lang="en-US" dirty="0"/>
              <a:t>, with,</a:t>
            </a:r>
            <a:r>
              <a:rPr lang="en-US" baseline="0" dirty="0"/>
              <a:t> w set to 10</a:t>
            </a:r>
          </a:p>
          <a:p>
            <a:endParaRPr lang="en-US" baseline="0" dirty="0"/>
          </a:p>
          <a:p>
            <a:r>
              <a:rPr lang="en-US" dirty="0"/>
              <a:t>(0.189441 * 1000000000) seconds in years  =</a:t>
            </a:r>
            <a:r>
              <a:rPr lang="en-US" baseline="0" dirty="0"/>
              <a:t>  </a:t>
            </a:r>
            <a:r>
              <a:rPr lang="en-US" sz="1200" b="0" i="0" kern="1200" dirty="0">
                <a:solidFill>
                  <a:schemeClr val="tx1"/>
                </a:solidFill>
                <a:latin typeface="+mn-lt"/>
                <a:ea typeface="+mn-ea"/>
                <a:cs typeface="+mn-cs"/>
              </a:rPr>
              <a:t>6.00315126 years</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64</a:t>
            </a:fld>
            <a:endParaRPr lang="en-US"/>
          </a:p>
        </p:txBody>
      </p:sp>
    </p:spTree>
    <p:extLst>
      <p:ext uri="{BB962C8B-B14F-4D97-AF65-F5344CB8AC3E}">
        <p14:creationId xmlns:p14="http://schemas.microsoft.com/office/powerpoint/2010/main" xmlns="" val="229001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emotional arcs of stories are dominated by six basic shapes :  http://arxiv.org/pdf/1606.07772v2.pdf</a:t>
            </a:r>
          </a:p>
          <a:p>
            <a:endParaRPr lang="en-US" dirty="0" smtClean="0"/>
          </a:p>
          <a:p>
            <a:r>
              <a:rPr lang="en-US" dirty="0" smtClean="0"/>
              <a:t>For DNA to time series see </a:t>
            </a:r>
            <a:r>
              <a:rPr lang="en-US" sz="1200" b="1" i="0" kern="1200" dirty="0" err="1" smtClean="0">
                <a:solidFill>
                  <a:schemeClr val="tx1"/>
                </a:solidFill>
                <a:latin typeface="+mn-lt"/>
                <a:ea typeface="+mn-ea"/>
                <a:cs typeface="+mn-cs"/>
              </a:rPr>
              <a:t>Thanawin</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Rakthanmanon</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Bilson</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Campana</a:t>
            </a:r>
            <a:r>
              <a:rPr lang="en-US" sz="1200" b="1" i="0" kern="1200" dirty="0" smtClean="0">
                <a:solidFill>
                  <a:schemeClr val="tx1"/>
                </a:solidFill>
                <a:latin typeface="+mn-lt"/>
                <a:ea typeface="+mn-ea"/>
                <a:cs typeface="+mn-cs"/>
              </a:rPr>
              <a:t>, Abdullah Mueen, Gustavo Batista, Brandon Westover, </a:t>
            </a:r>
            <a:r>
              <a:rPr lang="en-US" sz="1200" b="1" i="0" kern="1200" dirty="0" err="1" smtClean="0">
                <a:solidFill>
                  <a:schemeClr val="tx1"/>
                </a:solidFill>
                <a:latin typeface="+mn-lt"/>
                <a:ea typeface="+mn-ea"/>
                <a:cs typeface="+mn-cs"/>
              </a:rPr>
              <a:t>Qiang</a:t>
            </a:r>
            <a:r>
              <a:rPr lang="en-US" sz="1200" b="1" i="0" kern="1200" dirty="0" smtClean="0">
                <a:solidFill>
                  <a:schemeClr val="tx1"/>
                </a:solidFill>
                <a:latin typeface="+mn-lt"/>
                <a:ea typeface="+mn-ea"/>
                <a:cs typeface="+mn-cs"/>
              </a:rPr>
              <a:t> Zhu, Jesin </a:t>
            </a:r>
            <a:r>
              <a:rPr lang="en-US" sz="1200" b="1" i="0" kern="1200" dirty="0" err="1" smtClean="0">
                <a:solidFill>
                  <a:schemeClr val="tx1"/>
                </a:solidFill>
                <a:latin typeface="+mn-lt"/>
                <a:ea typeface="+mn-ea"/>
                <a:cs typeface="+mn-cs"/>
              </a:rPr>
              <a:t>Zakaria</a:t>
            </a:r>
            <a:r>
              <a:rPr lang="en-US" sz="1200" b="1" i="0" kern="1200" dirty="0" smtClean="0">
                <a:solidFill>
                  <a:schemeClr val="tx1"/>
                </a:solidFill>
                <a:latin typeface="+mn-lt"/>
                <a:ea typeface="+mn-ea"/>
                <a:cs typeface="+mn-cs"/>
              </a:rPr>
              <a:t>, Eamonn Keogh </a:t>
            </a:r>
            <a:r>
              <a:rPr lang="en-US" sz="1200" b="0" i="0" kern="1200" dirty="0" smtClean="0">
                <a:solidFill>
                  <a:schemeClr val="tx1"/>
                </a:solidFill>
                <a:latin typeface="+mn-lt"/>
                <a:ea typeface="+mn-ea"/>
                <a:cs typeface="+mn-cs"/>
              </a:rPr>
              <a:t>(2012). </a:t>
            </a:r>
            <a:r>
              <a:rPr lang="en-US" sz="1200" b="1" i="0" kern="1200" dirty="0" smtClean="0">
                <a:solidFill>
                  <a:schemeClr val="tx1"/>
                </a:solidFill>
                <a:latin typeface="+mn-lt"/>
                <a:ea typeface="+mn-ea"/>
                <a:cs typeface="+mn-cs"/>
              </a:rPr>
              <a:t>Searching and Mining Trillions of Time Series Subsequences under Dynamic Time Warping</a:t>
            </a:r>
            <a:r>
              <a:rPr lang="en-US" sz="1200" b="0" i="0" kern="1200" dirty="0" smtClean="0">
                <a:solidFill>
                  <a:schemeClr val="tx1"/>
                </a:solidFill>
                <a:latin typeface="+mn-lt"/>
                <a:ea typeface="+mn-ea"/>
                <a:cs typeface="+mn-cs"/>
              </a:rPr>
              <a:t> SIGKDD 2012. </a:t>
            </a:r>
            <a:r>
              <a:rPr lang="en-US" sz="1200" b="1" i="0" kern="1200" dirty="0" smtClean="0">
                <a:solidFill>
                  <a:schemeClr val="tx1"/>
                </a:solidFill>
                <a:latin typeface="+mn-lt"/>
                <a:ea typeface="+mn-ea"/>
                <a:cs typeface="+mn-cs"/>
              </a:rPr>
              <a:t>Best paper award</a:t>
            </a:r>
          </a:p>
          <a:p>
            <a:r>
              <a:rPr lang="en-US" sz="1200" b="0" i="0" kern="1200" dirty="0" smtClean="0">
                <a:solidFill>
                  <a:schemeClr val="tx1"/>
                </a:solidFill>
                <a:latin typeface="+mn-lt"/>
                <a:ea typeface="+mn-ea"/>
                <a:cs typeface="+mn-cs"/>
              </a:rPr>
              <a:t>Or see    https://www.youtube.com/watch?v=IjGZ6kF2gbQ</a:t>
            </a:r>
            <a:endParaRPr lang="en-US" b="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dirty="0"/>
              <a:t>Data used  was     </a:t>
            </a:r>
            <a:r>
              <a:rPr lang="en-US" sz="4400" dirty="0" err="1"/>
              <a:t>Trace_TEST</a:t>
            </a:r>
            <a:r>
              <a:rPr lang="en-US" sz="4400" dirty="0"/>
              <a:t>([ 15 13 29  17 7 9 19 24 2      28 16 23    ],2:end)'</a:t>
            </a:r>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7</a:t>
            </a:fld>
            <a:endParaRPr lang="en-US"/>
          </a:p>
        </p:txBody>
      </p:sp>
    </p:spTree>
    <p:extLst>
      <p:ext uri="{BB962C8B-B14F-4D97-AF65-F5344CB8AC3E}">
        <p14:creationId xmlns:p14="http://schemas.microsoft.com/office/powerpoint/2010/main" xmlns="" val="133340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200" dirty="0"/>
              <a:t>EDU&gt;&gt; a=</a:t>
            </a:r>
            <a:r>
              <a:rPr lang="en-US" sz="3200" dirty="0" err="1"/>
              <a:t>random_walk</a:t>
            </a:r>
            <a:r>
              <a:rPr lang="en-US" sz="3200" dirty="0"/>
              <a:t>(128,1);</a:t>
            </a:r>
          </a:p>
          <a:p>
            <a:r>
              <a:rPr lang="en-US" sz="3200" dirty="0"/>
              <a:t>EDU&gt;&gt; b=</a:t>
            </a:r>
            <a:r>
              <a:rPr lang="en-US" sz="3200" dirty="0" err="1"/>
              <a:t>random_walk</a:t>
            </a:r>
            <a:r>
              <a:rPr lang="en-US" sz="3200" dirty="0"/>
              <a:t>(128,1);</a:t>
            </a:r>
          </a:p>
          <a:p>
            <a:r>
              <a:rPr lang="en-US" sz="3200" dirty="0"/>
              <a:t>EDU&gt;&gt; tic, DTW(</a:t>
            </a:r>
            <a:r>
              <a:rPr lang="en-US" sz="3200" dirty="0" err="1"/>
              <a:t>a,b</a:t>
            </a:r>
            <a:r>
              <a:rPr lang="en-US" sz="3200" dirty="0"/>
              <a:t>);,</a:t>
            </a:r>
            <a:r>
              <a:rPr lang="en-US" sz="3200" dirty="0" err="1"/>
              <a:t>toc</a:t>
            </a:r>
            <a:endParaRPr lang="en-US" sz="3200" dirty="0"/>
          </a:p>
          <a:p>
            <a:r>
              <a:rPr lang="en-US" sz="3200" dirty="0"/>
              <a:t>Elapsed time is 0.189441 seconds.</a:t>
            </a:r>
          </a:p>
          <a:p>
            <a:endParaRPr lang="en-US" sz="3200" dirty="0"/>
          </a:p>
          <a:p>
            <a:r>
              <a:rPr lang="en-US" sz="3200" dirty="0"/>
              <a:t>This is with </a:t>
            </a:r>
            <a:r>
              <a:rPr lang="en-US" sz="3200" dirty="0" err="1"/>
              <a:t>cDTW</a:t>
            </a:r>
            <a:r>
              <a:rPr lang="en-US" sz="3200" dirty="0"/>
              <a:t>, with,</a:t>
            </a:r>
            <a:r>
              <a:rPr lang="en-US" sz="3200" baseline="0" dirty="0"/>
              <a:t> w set to 10</a:t>
            </a:r>
          </a:p>
          <a:p>
            <a:endParaRPr lang="en-US" sz="3200" baseline="0" dirty="0"/>
          </a:p>
          <a:p>
            <a:r>
              <a:rPr lang="en-US" sz="3200" dirty="0"/>
              <a:t>(0.189441 * 1000000000) seconds in years  =</a:t>
            </a:r>
            <a:r>
              <a:rPr lang="en-US" sz="3200" baseline="0" dirty="0"/>
              <a:t>  </a:t>
            </a:r>
            <a:r>
              <a:rPr lang="en-US" sz="3200" b="0" i="0" kern="1200" dirty="0">
                <a:solidFill>
                  <a:schemeClr val="tx1"/>
                </a:solidFill>
                <a:latin typeface="+mn-lt"/>
                <a:ea typeface="+mn-ea"/>
                <a:cs typeface="+mn-cs"/>
              </a:rPr>
              <a:t>6.00315126 years</a:t>
            </a:r>
            <a:endParaRPr lang="en-US" sz="3200"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12</a:t>
            </a:fld>
            <a:endParaRPr lang="en-US"/>
          </a:p>
        </p:txBody>
      </p:sp>
    </p:spTree>
    <p:extLst>
      <p:ext uri="{BB962C8B-B14F-4D97-AF65-F5344CB8AC3E}">
        <p14:creationId xmlns:p14="http://schemas.microsoft.com/office/powerpoint/2010/main" xmlns="" val="289692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image</a:t>
            </a:r>
          </a:p>
          <a:p>
            <a:r>
              <a:rPr lang="en-US" dirty="0" smtClean="0"/>
              <a:t>H. C. </a:t>
            </a:r>
            <a:r>
              <a:rPr lang="en-US" dirty="0" err="1" smtClean="0"/>
              <a:t>Bazett</a:t>
            </a:r>
            <a:r>
              <a:rPr lang="en-US" dirty="0" smtClean="0"/>
              <a:t>, “An Analysis of the Time-Relations of Electrocardiograms,” Heart, Vol. 7, 1920, pp. 353-370. </a:t>
            </a:r>
          </a:p>
          <a:p>
            <a:r>
              <a:rPr lang="en-US" dirty="0" smtClean="0"/>
              <a:t>Evaluation of Electrocardiogram for Biometric Authentication , </a:t>
            </a:r>
            <a:r>
              <a:rPr lang="sv-SE" dirty="0" smtClean="0"/>
              <a:t>Yogendra Narain Singh, S. K. Singh</a:t>
            </a:r>
            <a:endParaRPr lang="en-US" dirty="0" smtClean="0"/>
          </a:p>
          <a:p>
            <a:endParaRPr lang="en-US" dirty="0" smtClean="0"/>
          </a:p>
          <a:p>
            <a:r>
              <a:rPr lang="en-US" dirty="0" smtClean="0"/>
              <a:t>Right image</a:t>
            </a:r>
          </a:p>
          <a:p>
            <a:endParaRPr lang="en-US" dirty="0" smtClean="0"/>
          </a:p>
          <a:p>
            <a:endParaRPr lang="en-US" dirty="0" smtClean="0"/>
          </a:p>
          <a:p>
            <a:r>
              <a:rPr lang="en-US" dirty="0" smtClean="0"/>
              <a:t>https://www.youtube.com/watch?v=d_qLzMMuVQg</a:t>
            </a:r>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image</a:t>
            </a:r>
          </a:p>
          <a:p>
            <a:endParaRPr lang="en-US" dirty="0" smtClean="0"/>
          </a:p>
          <a:p>
            <a:r>
              <a:rPr lang="en-US" dirty="0" smtClean="0"/>
              <a:t>Contour Matching for Fish Species Recognition and Migration Monitoring </a:t>
            </a:r>
            <a:r>
              <a:rPr lang="en-US" dirty="0" err="1" smtClean="0"/>
              <a:t>Dah-Jye</a:t>
            </a:r>
            <a:r>
              <a:rPr lang="en-US" dirty="0" smtClean="0"/>
              <a:t> Lee1, James K. Archibald , Robert B. </a:t>
            </a:r>
            <a:r>
              <a:rPr lang="en-US" dirty="0" err="1" smtClean="0"/>
              <a:t>Schoenberger</a:t>
            </a:r>
            <a:r>
              <a:rPr lang="en-US" dirty="0" smtClean="0"/>
              <a:t>, Aaron W. Dennis1, and Dennis K. </a:t>
            </a:r>
            <a:r>
              <a:rPr lang="en-US" dirty="0" err="1" smtClean="0"/>
              <a:t>Shiozawa</a:t>
            </a:r>
            <a:endParaRPr lang="en-US" dirty="0" smtClean="0"/>
          </a:p>
          <a:p>
            <a:endParaRPr lang="en-US" dirty="0" smtClean="0"/>
          </a:p>
          <a:p>
            <a:r>
              <a:rPr lang="en-US" dirty="0" smtClean="0"/>
              <a:t>Right image</a:t>
            </a:r>
          </a:p>
          <a:p>
            <a:endParaRPr lang="en-US" dirty="0" smtClean="0"/>
          </a:p>
          <a:p>
            <a:r>
              <a:rPr lang="en-US" sz="1200" b="1" i="0" kern="1200" dirty="0" smtClean="0">
                <a:solidFill>
                  <a:schemeClr val="tx1"/>
                </a:solidFill>
                <a:latin typeface="+mn-lt"/>
                <a:ea typeface="+mn-ea"/>
                <a:cs typeface="+mn-cs"/>
              </a:rPr>
              <a:t>Ken Ueno, </a:t>
            </a:r>
            <a:r>
              <a:rPr lang="en-US" sz="1200" b="1" i="0" kern="1200" dirty="0" err="1" smtClean="0">
                <a:solidFill>
                  <a:schemeClr val="tx1"/>
                </a:solidFill>
                <a:latin typeface="+mn-lt"/>
                <a:ea typeface="+mn-ea"/>
                <a:cs typeface="+mn-cs"/>
              </a:rPr>
              <a:t>Xiaopeng</a:t>
            </a:r>
            <a:r>
              <a:rPr lang="en-US" sz="1200" b="1" i="0" kern="1200" dirty="0" smtClean="0">
                <a:solidFill>
                  <a:schemeClr val="tx1"/>
                </a:solidFill>
                <a:latin typeface="+mn-lt"/>
                <a:ea typeface="+mn-ea"/>
                <a:cs typeface="+mn-cs"/>
              </a:rPr>
              <a:t> Xi, Eamonn Keogh, </a:t>
            </a:r>
            <a:r>
              <a:rPr lang="en-US" sz="1200" b="1" i="0" kern="1200" dirty="0" err="1" smtClean="0">
                <a:solidFill>
                  <a:schemeClr val="tx1"/>
                </a:solidFill>
                <a:latin typeface="+mn-lt"/>
                <a:ea typeface="+mn-ea"/>
                <a:cs typeface="+mn-cs"/>
              </a:rPr>
              <a:t>Dah-Jye</a:t>
            </a:r>
            <a:r>
              <a:rPr lang="en-US" sz="1200" b="1" i="0" kern="1200" dirty="0" smtClean="0">
                <a:solidFill>
                  <a:schemeClr val="tx1"/>
                </a:solidFill>
                <a:latin typeface="+mn-lt"/>
                <a:ea typeface="+mn-ea"/>
                <a:cs typeface="+mn-cs"/>
              </a:rPr>
              <a:t> Lee (2006). Anytime Classification Using the Nearest Neighbor Algorithm with Applications to Stream Mining. ICDM  2006</a:t>
            </a:r>
            <a:endParaRPr lang="en-US" dirty="0" smtClean="0"/>
          </a:p>
          <a:p>
            <a:endParaRPr lang="en-US" dirty="0"/>
          </a:p>
        </p:txBody>
      </p:sp>
      <p:sp>
        <p:nvSpPr>
          <p:cNvPr id="4" name="Slide Number Placeholder 3"/>
          <p:cNvSpPr>
            <a:spLocks noGrp="1"/>
          </p:cNvSpPr>
          <p:nvPr>
            <p:ph type="sldNum" sz="quarter" idx="10"/>
          </p:nvPr>
        </p:nvSpPr>
        <p:spPr/>
        <p:txBody>
          <a:bodyPr/>
          <a:lstStyle/>
          <a:p>
            <a:fld id="{C905396D-910A-493C-8F59-459061691F1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EB9645-4640-43B7-AB46-7773538F4690}"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65F7DA-26A4-443F-B88A-BDEE2CD76E5E}"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4C4F5A-F478-4DE2-83B8-6FB25BFADC52}"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799CB0-1C16-4597-924B-82EFB2881448}"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BC1C0-AEE0-4140-BD0A-BCD575F11750}" type="datetime1">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843366-90EE-478E-9E28-1CDC5ACC416C}" type="datetime1">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EF8EEE-B45D-4874-B0FC-99BA613BE27A}" type="datetime1">
              <a:rPr lang="en-US" smtClean="0"/>
              <a:pPr/>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C03658-23B4-415D-9004-6A919CE27193}" type="datetime1">
              <a:rPr lang="en-US" smtClean="0"/>
              <a:pPr/>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90E29-023B-4DD4-9922-CB3A9A784862}" type="datetime1">
              <a:rPr lang="en-US" smtClean="0"/>
              <a:pPr/>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20E6B-EC70-4C1C-8877-7E5E18B1EAE1}" type="datetime1">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2577A-AA4C-4D85-9F0D-2839707063E7}" type="datetime1">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2E173-7C57-4CE8-B27D-CB0DDB988AB9}" type="datetime1">
              <a:rPr lang="en-US" smtClean="0"/>
              <a:pPr/>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eamonn\Desktop\images\jap_birds.jpg"/>
          <p:cNvPicPr>
            <a:picLocks noChangeAspect="1" noChangeArrowheads="1"/>
          </p:cNvPicPr>
          <p:nvPr/>
        </p:nvPicPr>
        <p:blipFill>
          <a:blip r:embed="rId2" cstate="print"/>
          <a:srcRect r="266"/>
          <a:stretch>
            <a:fillRect/>
          </a:stretch>
        </p:blipFill>
        <p:spPr bwMode="auto">
          <a:xfrm>
            <a:off x="0" y="0"/>
            <a:ext cx="9144000" cy="5679281"/>
          </a:xfrm>
          <a:prstGeom prst="rect">
            <a:avLst/>
          </a:prstGeom>
          <a:noFill/>
        </p:spPr>
      </p:pic>
      <p:sp>
        <p:nvSpPr>
          <p:cNvPr id="6" name="Rectangle 5"/>
          <p:cNvSpPr/>
          <p:nvPr/>
        </p:nvSpPr>
        <p:spPr>
          <a:xfrm>
            <a:off x="0" y="5562600"/>
            <a:ext cx="91440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124200" y="1323976"/>
            <a:ext cx="5915025" cy="4314001"/>
          </a:xfrm>
          <a:prstGeom prst="rect">
            <a:avLst/>
          </a:prstGeom>
          <a:noFill/>
        </p:spPr>
        <p:txBody>
          <a:bodyPr wrap="square" rtlCol="0">
            <a:spAutoFit/>
          </a:bodyPr>
          <a:lstStyle/>
          <a:p>
            <a:pPr algn="ctr"/>
            <a:endParaRPr lang="en-US" sz="3200" dirty="0">
              <a:solidFill>
                <a:srgbClr val="F6FBC8"/>
              </a:solidFill>
            </a:endParaRPr>
          </a:p>
          <a:p>
            <a:pPr algn="ctr">
              <a:spcBef>
                <a:spcPts val="800"/>
              </a:spcBef>
            </a:pPr>
            <a:r>
              <a:rPr lang="en-US" sz="4400" dirty="0">
                <a:solidFill>
                  <a:schemeClr val="bg1"/>
                </a:solidFill>
                <a:latin typeface="+mj-lt"/>
                <a:ea typeface="+mj-ea"/>
                <a:cs typeface="+mj-cs"/>
              </a:rPr>
              <a:t>Extracting Optimal Performance from Dynamic Time Warping</a:t>
            </a:r>
          </a:p>
          <a:p>
            <a:pPr algn="ctr">
              <a:spcBef>
                <a:spcPts val="600"/>
              </a:spcBef>
            </a:pPr>
            <a:r>
              <a:rPr lang="en-US" sz="3200" dirty="0" smtClean="0">
                <a:solidFill>
                  <a:schemeClr val="bg1"/>
                </a:solidFill>
                <a:latin typeface="+mj-lt"/>
                <a:ea typeface="+mj-ea"/>
                <a:cs typeface="+mj-cs"/>
              </a:rPr>
              <a:t>Abdullah </a:t>
            </a:r>
            <a:r>
              <a:rPr lang="en-US" sz="3200" dirty="0">
                <a:solidFill>
                  <a:schemeClr val="bg1"/>
                </a:solidFill>
                <a:latin typeface="+mj-lt"/>
                <a:ea typeface="+mj-ea"/>
                <a:cs typeface="+mj-cs"/>
              </a:rPr>
              <a:t>Mueen</a:t>
            </a:r>
          </a:p>
          <a:p>
            <a:pPr algn="ctr">
              <a:spcAft>
                <a:spcPts val="800"/>
              </a:spcAft>
            </a:pPr>
            <a:r>
              <a:rPr lang="en-US" sz="1400" dirty="0">
                <a:solidFill>
                  <a:schemeClr val="bg1"/>
                </a:solidFill>
                <a:latin typeface="+mj-lt"/>
                <a:ea typeface="+mj-ea"/>
                <a:cs typeface="+mj-cs"/>
              </a:rPr>
              <a:t>mueen@unm.edu</a:t>
            </a:r>
          </a:p>
          <a:p>
            <a:pPr algn="ctr"/>
            <a:r>
              <a:rPr lang="en-US" sz="3200" dirty="0">
                <a:solidFill>
                  <a:schemeClr val="bg1"/>
                </a:solidFill>
                <a:latin typeface="+mj-lt"/>
                <a:ea typeface="+mj-ea"/>
                <a:cs typeface="+mj-cs"/>
              </a:rPr>
              <a:t>Eamonn Keogh </a:t>
            </a:r>
          </a:p>
          <a:p>
            <a:pPr algn="ctr"/>
            <a:r>
              <a:rPr lang="en-US" sz="1400" dirty="0">
                <a:solidFill>
                  <a:schemeClr val="bg1"/>
                </a:solidFill>
                <a:latin typeface="+mj-lt"/>
                <a:ea typeface="+mj-ea"/>
                <a:cs typeface="+mj-cs"/>
              </a:rPr>
              <a:t>eamonn@cs.ucr.edu</a:t>
            </a:r>
          </a:p>
        </p:txBody>
      </p:sp>
      <p:sp>
        <p:nvSpPr>
          <p:cNvPr id="25602" name="AutoShape 2" descr="data:image/png;base64,iVBORw0KGgoAAAANSUhEUgAAARgAAACTCAMAAABiUPYRAAAAzFBMVEX////XGB4AAADVAAD44uLpoKHdVVjXFRv55ubWDhb29vbw8PBaWVnXERjWAA4KAACSkZH00NHp6ekPCAoZFBUhHR4VDxH9+fnYLDA/PT3khYZ8e3vWBRBOTEzW1dX67e3MzMzaODsrKCnwwsK0s7M1MjOFhITeX2GZmJjd3d3Ozs6NjIzrqKni4uJeXV3AwMClpKTga23YIyjmkZLnlpd0c3Osq6vheHrZMTXbQ0b01NVJR0cuKyztsrPcTE9nZWXkfoDhcHHvurvfZWaEQb2MAAAS2ElEQVR4nO1baXuizBJFUJFFUNYo4IqIGhXXRI0a4///T7eaXePCzGvGmftwvsRgd1f16eqqrmrEsBQpUqRIkSJFihQpUqRIkSJFihQpUqRIkSJFihQpUqRIkSJFihQpUqRIkSJFiqdCVQvZayiojxZWvyorW7jerV7Irsvl8tfWRbtcfrxmpyi0c5+HSf462qBUhEL5Itzv7iua3c7fJjeEdS8zk/2Cbt38qtlscoSLabO56x6quXb2Z9ipb3fvU5LTdeoqiBxW7743A7y/XIT35e5te2PNs7PV+5S6Laz9rZfarjbdbhRVJEky44EkixSlc+T0vXnY1h9NS3ZGEiANySnqnLcWHAcqFAP5AERMfgpzp6BtEenmgfLXDnVBSiOgZ83Z+tIiquUjQVDuxEjqVFgmJuyMGDVbLRJc0eMDlISOqA9wGxGkE8TrQ2lRt03CI6BIkKtJtTrPAarVz0l39UIQOhkSo7YRXmcvVDQFbgo9PEyO3VUGZln0ByPevr6tYb065byOFJHJH6ozJGterb4d8ysgKRj4jJjy7MVXEboRmd3x+IkEHo7HHRcqCL2qj+QFVPXUIYlVrpytq946q6rqurlcl9IDYgJ8vYS6cN0y9PAAjidbBk+1IjgyIO1s5bOTcA26r+VC4I2CvvOV//UpMdWmPyDJEfl5G9xtPRK4PQTiMtzbAx2N+ukPS2VyF4dVyzu3RYwYteqveqb4/r2PqpbfMrprNiSVmcUbZLu6v+7T8kVh9a23SnFisvnABvWXS9tTLbxxFPlwYuaEP8Xmd38X4A3t7Rgx2JYIjPfrco9s9Z3zzXBXDp/WJ34//XjVTxYmxVNi2v5IGf19fq1X9i2DmNEfSEzBV5Wcbq83UqsgN07Ma0hM9lqfdt43Di5iPOCTWq1vaISsKiKm3QyMLH995TD1Fe1BffK4uFQNDGZ1i+z6kTshJhcScz0qZw9UsNKBzbz4gac4v6XS+r0YEZN98XnRJ1fXwFeJzFBXjj+/gcLK15Wb3WxXfid/lRhMPQZ7oOkxsw6s8+XG2mOuPQbE1PNBDGve5gV6FckHEtMO4ss1ZxHgk/hlYjBsF+ymvDurwGUXmzd2EkKGC4iZ6YGg8u0usA6zIpW/x15ifE0TEpPtdmMtEhKzDmjXq2ijBiGJbN6Z5fbY9VqUm4FBv92fS2Gl32M8OUJi9MOdlicZUEJiwpBHkmiiO9/pkJk7J1TVF6bOQjlJZvxKvNy1q6QIiSGnd0zmBEmJyQZc6Cv4L5xmUpMvhMs2SRKH1dytDO3XkA1sFbzbbY94gqTExHwEjP4V9MoQh0TMRKeCxyZBSRDse7Sor4mPR4mJCZ07chJqLKvZJTH60ClNH7ZFEqMdrmKGKr4l9V2Jiamv/L1UXBWiQxNahubsvtkHiWNx9zCnmhwTLlSW1KfHZPspMTHYMVx0OFkXmqF9ZorFafVO52zokx53PkmOejdiBqhBGfb9UmFyYqKWqCRQbsYKFiRB5F/XN8p97acSg63z0TJm3HpHvvp6p1KYnJhwcl4e034/E5Y5zrbXVmL7XGKwwoEgMyfqcvr7bnKYt6+qk5yY9VmIXr+cCgMbLTbzk89c+Xv+N38yMSioUqfUuCXO4vRlVb3sc5ITUw9aBnlA/aBTmTNhlK6T05d87iyGP58YLPv2wp1RgxRG9dyXWfv7Wv4GMVHIbR8p/ZssJIwgVvN4IerZW8nTdjIlvlOTcV1k9/Vcr98gJpaN1V+7HHdJFvI5sTpx5Hx3D0sOfx318kwnzneUB13Pn1U9/xsx8PTrgGr+l9aBy4TZavt8Gz4L9ddVhtKLF9SliqflkP9KDIaubJqZb67NpUYn37xRs1HfX0hXfgbreXdFcRe4obj5b2TXUen00uTK1fwLd2EhSMLL22Kk/vlc6RvU8mt1RRDf3COZqUZOODkx5dD5XioJ1Nu5STO6TYqWwStMhMRws5+9nk4INVvOdYlzJ0ASn2GL5MSEkeVavlPPtmewEBx5IqxIotp8kGhBWHr47evvQq23q81M8cQJRAadnJjwLHLjxgRWYvsGs48bDoWqfOH11X05fxbreT4T21PF92DRkxMTVKoy+p3rUxU8Tty5cUDk11/lZE5Q3+ajUkFGD64SfqHs4M81SYWwMI9lUuS0jWUzgcFS+f8+lwcjO4mYofI+D4mJCW+5qVUSL1HeRQc/oqqqh5Ao4q9xMiHqk1C78FifmJjQSxA379hCrFfhbqJ29ch1J+3/R7EO68LhIS15MTzYSVTCeBtRgcbO5gMXVbx74fYExAzav3RLSkyOO+t4HyfEYPMwKpJ/ocnMid8kphBcVnPJzyGhjbhjx28xnpsvXcI8Ok782lYKL55vvd1whpAJsojGjiL2rYPQc6CGZ5FiMMFkl/rBBVvxziV+HFF+xB1ctxQFxce+SPYAbIP7wAz36bvQJMSoM/+UTxI3Xr05xyy0Tt3rVchH9nr5la+fwj0DzUYG8/ILJ9/6m8+nTkanVvXezLbhkS50S+VVwAyZ+ZO55DRz600lDGtPg01fjFb+LjHq17t37UhyqyirXk8zx1tRV30NedEjt7SOmNG7fyxoFwiSIo5fV25L1PUsLHjq02jlI2IuKQo54Y7w6NQznzHq2gTJcW/tK7cl9XI3FMa9x4oU9Xz4DrBOzH/oFfBv2hCuuNXn67f7C5jf53u4wblVzFOExHCfZ73q66/cZ9OvsFB698S9oFolyRG72df6XFi9/HrQg/MSSXRPijf1+UtoNETzc/ut9w/Ar7AVOa6Zn1S37XIW/RjAfV23uyODqwNSJz7jtpGLgii6nfN+RtB+zb1Nuqsp5ybJJPTZnb0A7RdxKW666h7mIKyAhK3L2/kBFQ4DYZyeO5u5Wp6E7zkXOXKVn+TOuFXLswc7IILzK69Fyv0wRUD/hq+jkxQ1PV3BGDEZKnrVvYj6eG/eU1zm28vPiBjdE0aCsGIkjKTCF+aLOjl9u2QQ5e40qEe7vVHn9+Obh+P7NKM3H2tH+bdD/p3j/PUIfyEQrB7FEe/52fn5LEZMrJPPlO5a36V3eMrHt8kOLIo6ExaMo3PF5jF3LdBlZ90mRQQ1YtSv6P2kALQvomupxxazwP6y7dfZ5IUguJN6HUyQIMjdZ+7ChdsrQUS/rOD8X5Fw3i8m0I4sX9YRorW6bueq+SlBnBTBSVfYyxF63nyrtrydTdwf5AC5ETy5qx8pf6rgVnLVXSaaMLHrorv9yxGkvgag31J9zQAH7zdGb7NZblteF+7+XEktZNu5wyomK5M/zF7R7xiSKLpub+ezauzHTVVXbvaHPbKK5vyHKqyqS/DflgKlSJEiRYoUKVKkSJEiRQCartH0/UYuov9+WKnno2Z94DhuOHdmqrEI+4EpwD8Nw1j+EeWeCKHCKzwuKrjF3GzHihKP47yI72sYNsbx0h/S72mweGVkju2KJJs327HSh1YqLWRJ1GisVyqN/5B+zwKzUYwh/B13FAs2k2A6ywYynWGjRvcdpx9uMFapgKlggiG1GhjT76NO9NhxTM/QasvlkK410FMGni77/7oPog2pMoZJMOaygWGOBO4G74D/GOCdkoTzuBVM0CcGW/K87W+lmuG2BtuhByKOVwYtfIBhPRa64fj+9s78+7FXpI3lNJBLxQRckhewW3gMK4myvN+IMt7w2wXEDHFFA2JEGxsaomTsZanTB7ZkmeUlWQS64KkCT3HrWTN6EHrgeEWxYuwbYDA4vqQZTcIFRMyAERYS7/jtAmKAvD3tEuOIos2gjxYmy5LJNFgJiGnA9zX4rHQaT5vTYzC0Np2WoigyooAe1uyWjIjh0cRcAjx8J0ZTeLPWr7XkTg2XFjTyU3wJs0QZOmJmS7GvCPyHMDQHrCyxQ8yugHf48Iip1C4S08AVy31Os5KMfAxE8D7ueu5aBYhhlQ1q10Ak/csQHBv5Xqy3kSo9ExcN27SUW8SAm3U8YvaS6Ngueh4xfUTMyGs3/teJqXVw1nW8MPHeXqmMkd+9TMymh6EJS7DH3OdAIKJ0KAg0Lm8gCDnI+dq8hA5EtiQ712T+GxiJyn7cH2uysqBhtRv0uHN5K0mt0WIxkmURjMN9borKoiYscYg/C4hPzkhExPRwqWXVNFnaDJ86r/+MXgWcBI6L/KaB2TCpDl4R8Ro6x3hH/5AYlDmAQ+E1wX/OWOgJLlb6sBFFHuc3Hyhc25Ii4uDMbx+k/wHUSiNgZqMBD7TVkVhnvFgsMXNhwYrXFotgfqWFBlhYS7R9vOeCw/J4R2vAk56tabaJfAxGL/ciRK7/gySTFnq9nuCecOnhEOyBYWiMZtADmmHCQgODqg7+v8Fz6DlEHwRGoGGDfUiuX2Hg6b9+7n0QZB4v9eBQ9/H/nlr+KswP3j3SWP966vho0OPByBh5/ifFCWhGYFJaUqRIcQGCadtO49laxNFb2mbt2UpAHiDycNLv/DlNmEajd+Pr2kgEoBTlGoSGV3H8UYxxuWXsN7LS+WNJX+0D1YavAfIupWNUJKlz9bQIqdrPnyRHSsfpCSgdvlBxiyIwEwvG9Nl3kCBEXbwryljk/h7FIW+1L3QMFBIltt/ra4oyYrxGMcle+0ZAzMUBHgPGUNx6TEPGFzTDspAb0jar0Zg1GvQXButdw5l7wxi5X41YzDYE9wnrJYpDizWMPVK0sd+PHXZkM5jFsihrgjFqlsFqMEZvwS7d/gbW1z4k1AhbjmBUdMegsU5vsPe21xCXZbSraThJ973R2QU0ZtjR2DQMGJceLyRpAdTSDkhmoRFmsOPeQnvo9qINSRwIPtkCjjtIT3zDYCzfaeG8ovCglIaLiiTiGk1rvLjHcYG2cFESFVwDzUVFlHkFXaeYsgxdJFwz4Fu0W1i+0oEHiiigghjKvDUexxxelmVcYPbeqA7GbHhjg/tObsmL3j6rjcfQbSPykijCdwIutUQZxkXFZjQAJoxADAgHwnFx38HZx/oCG5cVfFQya+i6DRddYkQDiJGkiqVVJFFDWbNhOyMJXyKdpNGe6fNSxbEqSOG90ho5WkfGe5AxSR1Nk2SlpS1akkGjMTr+GDWvJKEpONYrdaS9SS9xaeQ4htQaw+JI8sjy5mWLfFTJYUYKbzmDD3EkCGBJljlC4/YHijIwQXNl79gVpdPHcFmS9/ZjM3raknC0cBVQ7JSYFiyF2ZEMxhKRHxzCRyBGscC+YH7wxDGMca2j7IeoqqloQIxiYdheEm1M2CuVHoyBltOsSBshRgzyMfC5IyF33+goA8GQZDuwWluMOdYakAd/LKU1dm8nsJqhgG6uj2E20gd8N+bB5oCY5cMzErpngoHDzrDoE2IUAzY9THAz3kstdjQatWR8aCk4WtiNpAiokCNgZgvNHRuCwvC5ZbozG6IxKjW/gM4gkuLEuJ9piIYwKCsre5httA1OiIGQWdmP9hUJdwS3yurp5kYlMKHWHgZA9gj8PbwA5IUbwf6QNj0mToy4F9zPFXMvyR2ESmvo3iDAnpYNX5GS+IEsXxgpBh0SIwTEuGNgFnzunROD5uWO2lkAMfvQcdqiX2YGH8PYoi/5YxlftICYD/e7joXhivZoe6ntjYE7R7S6jLsqw5HiEoNWkV6Im8ZC2fRrtVqvV2M0j5iWDP4UG4LqYDEo/vQ2Cot9J0bxx6gMaxXRQqFFiixG2nujDgVDGYXEwO7xri1EHO+NgQ23TU+4QIy06HkD/AQxQsV1IGhmRg/t4yG6IQl8DO0gx2LxqAkDiQPmE6MpPGwgC2/VahVl1MeEErog+E6Me4cCPsYAv6KMelgftqNLDPDfkirAWs+xx0ycGAyOdhDfaYdXRnSPlxbwaGzbw2/EMIZUcavNduMniIHZSRXY6xUZld/QKXgBmnlRqcOyLRQexzCHhWXwbqR0iWmAGVv7D5EFjni5sjCgHRMQw7vE8C4x0gfLQsSykatsbRYVxSNGMga0gysbbVDhFZM2xBgxYx7kjwyIM2OM3gM9g0ULZ8FieJcY3nW+0qiEopIBMQ+Xf4YYbNFReEiWWujtBEcWcYU1ZM/5sgovymjFlh0Fx3nZomlL5t0pOC0RDjkfaKMYMnR3z+9mp4OIkXhEjLSpuWNIwRgyjLbZtIAYGoIwOGj7A3aLKJdg7eV97HAGFoYU2iBDFoAUaASfBV5yiUGLhskSjmP04MN9DcVBPu8niqp9W9O0gRcKxqWBI/TNMY0cZ9/R/GplraQtBiZ8bJimp8HYWmgl96xKL6G7jT4OTRNduZhew7HrwGvwrTcGDG0zfRPFsJo9QCfqfmnhyqXH5jg+r56z0PzBMdqE0UtoAUw34W64TRswAPrH0jQLPTXNxuN5wS6/g8ki845lKd9a0Le+vDjGJcEJFLr1gugTXh5l+dF/zj0eMcZfh9HJvn/eGH8dzvb908ZIkSJFihQp/o/xP0/vFVpL8miF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9" name="Straight Connector 8"/>
          <p:cNvCxnSpPr/>
          <p:nvPr/>
        </p:nvCxnSpPr>
        <p:spPr>
          <a:xfrm>
            <a:off x="4343400" y="4819650"/>
            <a:ext cx="3571875" cy="0"/>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442" name="AutoShape 2" descr="data:image/png;base64,iVBORw0KGgoAAAANSUhEUgAAAUkAAACZCAMAAACVHTgBAAAAw1BMVEUAAAA/ji3+3xv/5RxAkS7/4hv/5hz/6Bw1eCbz1RmmkRE1LgXdwhcCBgKSgA8qYB4RDgEcGAJORAeVgg8wKgX52hoSKw2Dcw7RtxUYNRFhVQp3aAw8NAYhTRjszxm1nhKtmBIxbiM9iSw5gSlHPgflyRgRJg0bPhQvayJAOAYJFwfUuhY4figoWh3ErBSfixEpJARZTgkfGwN/bw0MHAkhShhrXgtSSAjIrxRcUAkIEwYaOxMeGgMkIAMnWxwPDQH/8R3Whf/RAAAMw0lEQVR4nO2ceUPiOhfGa9M0FMtO2aotuyyyqSDqqPf7f6o3W/eCOAM4vHOeP+6VQ+iUHyc5JydJFQUEAoFAIBAIBAKBQCAQCAQCgUAgEAgEAoFAIBAIBAKBQCAQCAQCgUCgYytXWl5TvZd++kYuWuO6u52ajkE1MBvztr386Tu6RK0WU53oOCykE2NeB5rf0XPWURFWVRUjRFTDGQwMAxPEeaoN+6dv71L0uZlaDCNGqmFm65vn/ni57PdfNnnXsShJjEz786dv8hLUMgn3RuJkN8X4m+P6FlHX1M3nn7i1i9LLlHNEllve1aTi0OGTuAnKoJBKWVVwXFT3tPrMO0jFg/7ZbuvyVDYR69fq/CtI1y4NPUbrLDd1ibKFQx5EaKPS2AMo09UmKvPI+WGtb0wa3zenvaML1Vz07Pyh7atThI3xKe/oQjXnqU/Sy4rT+Y4oXRpgbJ76ti5PW+GRq8QbbUIWOz5zY+Gd7/2zmusMpJEE+UJd1doVyjf0QzvTzn9TWda11bQAkqeIUWXX59oIN055Xxcnm3PU48HmfUlJIkEyvT757kD8Dqtq8Twynv5UHWvpkeyrTupHKwhvT3+DFyOTh+1BPETT0DwQJPMPDkaN1PoP/RGuz3CLl6GKnjpIPtNEnVwLki36fnrumEV45yj6r2lsqGl9W1mhGMmbtE+XLTw9/T1ehvjcRlUjiwqlbCrJ4uI98fEBRg9nu9e/WivOEUUy7M8GmaeRbJBkeFkgAtGbay5SyUiSUyEqsstxktU6Ndfjn9/oKHu+u/2LVeIFIORGjC5S9XqSZAWpSWp9C5JzLpePklZ0muhi6nwHknwwkQkLEZSDw3PJUEmnOv6K5Di6MjFFA1gCV5QWic0TqybNG/eSXDnmr/AlGgiqlAr3PuaTQUFngOjEZh/JooP1SO65BZIKL9YykNNgIohU7OwleWOp0RADJJlWFnfJUOTGh5CMZJVAkqnOp9x6aKNPOsk6ApL7JXIgEgrG3yfZgHUxRdbTVDVk+Q2SaLBvw8Y/IjFMhhcIv02yRDNzKGG8C5JhMN8mWXUQlNWUspqYdH+bZN9Kljb/PcmKWnguTQ4hGc4nWwQdvG3j/1d2sjbZxtTF9pFUTBRZta0gAkveaSSVtlnaT3JptsPtt9jKnfWm/0hL27ZPsYKXRpJpL8moPp2LGiYrRCenKEy3/pykjXGijH565RxVTV81/kL5tBLrEVS2dpDkNXNyCMk5sk5wY1+paGBs/s6ptVORvLYSsZvL1rG1YjsHDLlzYGlgNP1ckcQ23hKOLVycR0VD/btIijkOaif/wf9ol70x1LG3m+VFNRQ2ysR7sousn4jcfx9JsfaQsqLFaxLV62CH1fXSN4ebqfpPuORfSFJs5E3fPOX/03t2/c2R8SO7gv4+knlRVfuixU6Sj5iE5zevk8lrog01HiPfjF2akfydFc2TkRRpEElu5Q3/0ztJllXkDwy524zGdNVZh1qsO9zYHd1Jw1uBqqa8dbqs6SzKeFi4Z60zs4k01DpUBUUR174aNbn1V7lfpiQHz30q7wr9fLvdzibOUz7YWWqv+GcDPZIPj9SePeK54Ae+jpNMgwLtIVk00MCrp90yMlya1nuTxlrPN15lOIUcR5LJXGmiafc2uNxkdKV55pkwFThA/9ra1QeztlWLR0qLyhEj96rBTv0ihK12uFY6di2VmZFq2v7XYdM015LNjzfKz3eFHE+7SS6nurcvPTeSxOQXFm7Z7GphI6NDSXJUgbnjOdVrL9y6w20FQTZkZxcRhX4uWa6vWOLgBltJGbz4d/ho8GMI/D2c9b4OWvQd307mx5rqivVuK3VDH1ed7PDZ4pRgb/0nApJ9YdY9X++jVu3DIxmxjuQ1elrSXIi3vrqqUZKE8PMFOiFEZYcJ8oQd/bUGDqGEsOV5pY0wazQYWOxQqzilQUlik3LHxKDNffMRVOTdO7HDPNDYSvfZZ4NY3q8vvzDtlbIfcpe61aLGK60ZkKRm6Wua6OAjzTeLv+7CJP3m7MrLl1XLouNka/XywgbADfuxp8w5P7PsbgfirvrMPOA/dp99S/IoSFLfxXjOcL+brBp7rKWTBYqvP8TkssMP8eWF5ULVTS8ln4hv250NJ5NaQfz9pCgCWmc4eWp2riQcSVJjbZ/Wwg27LCg3xTVGtcnTmxgB7l+Dn6g7atLm/EVP9MZQ7C4xHt54t2HIOL3clJobsu8WWZvBL5msYOtRmKs0n0ZHe4KCuuv8iFTRYXcUyd1KC9oxsr5pwt2lVxOvuHNR91M4hJ4w3jJbwR8n70XbJ97/uVN2NG8U9IYFdgk5Tt6LmM0/2+UfDeeTNg7vkW9juRHihXqA5W+cHRvUXvd80p+WsVLN0c5mZdEXMeeGjs/I9FF/2nOL6JFzy8MRDbFennPHMdCYw/+fkda1xoEJkvdeajgUXKm9G27c1OSwKkh6I+kHf8WphklSdwvthS0ZcnMOjaV6KFJWCGLbaNk46QQztUc9sm3iz1TkM8Z9Pl5kh7mRtW0vFu7WoMO85cYj1GQk85baeuT5meiZBdmiNmT/5SR9YtKBqZuJnuv9GIrHVZAcSmshleTSiibpjGBd5HdGqCRQnC94cIpm5jTgHnH356M4Q7Kv2leeOzxSsmDpbB93jNHDdccPOZSkCN1ar9Cc+E3iJIUD3wlI3eZQ6In39Z7HTg4bO0ja0d04iq3zg9UrK3X0PylJsWX/i2ygauddd+tm663knn2hu0w3yBMZyVmQqo/e5MgfJ8mDFR0eOyL2eLqSseUQkhXaX107UAVzhAxoCqPTkiwa3Cv/aN/9uhdKtwXJXJBP0iSmwMfGOEkelmgour9Kqjs8iGSbxRA9EBJ5EEPWTt7naUkqfTY9wDtPzH6t1048NWfh5SmcmouJYTrJjtL7M5IxYedzV6nixCSVRzHz+t3t4q/+zIU6X88nqbwWIvPFwslIWvzRb4GmOY4sZZJ7apIyYTV/M90f+XOcwnr45ueIVLWPruZ3e5oapZMcpZLMHDZOttlMunoT0ftP9W5FTK+pV/7Wk6mGEmSGZzERklS1WcZjSWNIKskPYe4krnwIyWx6N67rqc9GOT1JxWbllG88TyQkOaeT8OIkqV5nYl5Ipy0xkjWZxo9k2pN65f0kWa6dgmyDfyALkhcdIH4Q9Pu7SjsRdiGSr09ek1evTYwkr3JobzJjagbXHPK/DyG5YbE6UhcQK05O/PQvf3EOkspyy6pMyPj6kHHZ3YYXFHkKc+/V+WY+ydp915ueSOcrxEnyUNV7EgWMUPd+7Wmd5mEkS5aq6uG145bDU2MTR48GPuPG5kwkWWWU1f10q7Ir++bKTwmJdKdemGTBn+PMaKzpeV7ZlBUKEeU9/xVTnJF3DX/uztxco9wPIak0cIRG1cC60ecP8MBGYGaP5CH2uUgqD1lLVJ3mm3SYS9ulabAadVuRTPKJ913PLzryeoPWFeXzp4ycFsp8acQJr7ty9PSKmbLYLmaLlPBBJFkhLXRanxXTWG+vGuFpZG6L/IT9HCRpku4a/CGeeNDIl6vhWtpntVxvOBghPI1FeBlxOuvCvbdSQEl6tcX7wu16JPPKiUdS645uZ5mroE97BfbMunknW3dr+0k63o89ZVM0GSqLW+zVCNmjFLzaX5WZrdY5SSrKdd4hrGyPETHMrevmmRbufGpRM0Jkm6gaNb10MjTvngXrMr6dOlkulMN7rSfxiwS19H0kKaWb54VLU+AyX5CZVlrXrQULm0Q6KHtwoT7Ivty02mxBh+8fOSdJqnF2qsqH8vIlOE/EalTS5kGx9TDpaMHMR77RS1nH0bpewL6LTNxF1XcnSe6HiBDdYhF5hfmzcAnhLqC3vftqEM/Mehmvk5+ZJFV1k22YjoV0nRLUCTYcc1t58fpTyd7kl0HqGWamdXhx8Z6ZC5FlwcyTTzLw3V6Q+dyF1sQ0EZR2k2xZOLS2+GJiLKfcuhEE7GKbP2+YmdFAFGgqBJMISXyO8walm+fNpk71uGmVryP1y1V5mw9t22fMRL/syZRRhPIm2yAg3ujOWDFIzBY7657o3d3CJHTRp4+uvEy3I3jxONT14v+tLAtztaZsudsyxdp/0Z4a/LWTjdRhyq4jmtVlxrlpbBuhoteYvvzZR8s8l+1sZDo0nI0y950C2zPwdEflJZKTdaHD3pD5Tc6bFt7NRqOPdWLvy92s0Cl8rD12uTd6qcBro6/e+/1+eKwZ09cpeypuqHlvVneZyu2YYIO+KyB5LAHJYwlIHktA8lgCkscSkDyaZr1er3v7dTsQCAQCgUAgEAgEAoFAIBAIBAKBQCAQCAQCgUAgEAgEAoFAIBAIBAr0P7Q5F/mMKAC2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data:image/png;base64,iVBORw0KGgoAAAANSUhEUgAAAUkAAACZCAMAAACVHTgBAAAAw1BMVEUAAAA/ji3+3xv/5RxAkS7/4hv/5hz/6Bw1eCbz1RmmkRE1LgXdwhcCBgKSgA8qYB4RDgEcGAJORAeVgg8wKgX52hoSKw2Dcw7RtxUYNRFhVQp3aAw8NAYhTRjszxm1nhKtmBIxbiM9iSw5gSlHPgflyRgRJg0bPhQvayJAOAYJFwfUuhY4figoWh3ErBSfixEpJARZTgkfGwN/bw0MHAkhShhrXgtSSAjIrxRcUAkIEwYaOxMeGgMkIAMnWxwPDQH/8R3Whf/RAAAMw0lEQVR4nO2ceUPiOhfGa9M0FMtO2aotuyyyqSDqqPf7f6o3W/eCOAM4vHOeP+6VQ+iUHyc5JydJFQUEAoFAIBAIBAKBQCAQCAQCgUAgEAgEAoFAIBAIBAKBQCAQCAQCgUCgYytXWl5TvZd++kYuWuO6u52ajkE1MBvztr386Tu6RK0WU53oOCykE2NeB5rf0XPWURFWVRUjRFTDGQwMAxPEeaoN+6dv71L0uZlaDCNGqmFm65vn/ni57PdfNnnXsShJjEz786dv8hLUMgn3RuJkN8X4m+P6FlHX1M3nn7i1i9LLlHNEllve1aTi0OGTuAnKoJBKWVVwXFT3tPrMO0jFg/7ZbuvyVDYR69fq/CtI1y4NPUbrLDd1ibKFQx5EaKPS2AMo09UmKvPI+WGtb0wa3zenvaML1Vz07Pyh7atThI3xKe/oQjXnqU/Sy4rT+Y4oXRpgbJ76ti5PW+GRq8QbbUIWOz5zY+Gd7/2zmusMpJEE+UJd1doVyjf0QzvTzn9TWda11bQAkqeIUWXX59oIN055Xxcnm3PU48HmfUlJIkEyvT757kD8Dqtq8Twynv5UHWvpkeyrTupHKwhvT3+DFyOTh+1BPETT0DwQJPMPDkaN1PoP/RGuz3CLl6GKnjpIPtNEnVwLki36fnrumEV45yj6r2lsqGl9W1mhGMmbtE+XLTw9/T1ehvjcRlUjiwqlbCrJ4uI98fEBRg9nu9e/WivOEUUy7M8GmaeRbJBkeFkgAtGbay5SyUiSUyEqsstxktU6Ndfjn9/oKHu+u/2LVeIFIORGjC5S9XqSZAWpSWp9C5JzLpePklZ0muhi6nwHknwwkQkLEZSDw3PJUEmnOv6K5Di6MjFFA1gCV5QWic0TqybNG/eSXDnmr/AlGgiqlAr3PuaTQUFngOjEZh/JooP1SO65BZIKL9YykNNgIohU7OwleWOp0RADJJlWFnfJUOTGh5CMZJVAkqnOp9x6aKNPOsk6ApL7JXIgEgrG3yfZgHUxRdbTVDVk+Q2SaLBvw8Y/IjFMhhcIv02yRDNzKGG8C5JhMN8mWXUQlNWUspqYdH+bZN9Kljb/PcmKWnguTQ4hGc4nWwQdvG3j/1d2sjbZxtTF9pFUTBRZta0gAkveaSSVtlnaT3JptsPtt9jKnfWm/0hL27ZPsYKXRpJpL8moPp2LGiYrRCenKEy3/pykjXGijH565RxVTV81/kL5tBLrEVS2dpDkNXNyCMk5sk5wY1+paGBs/s6ptVORvLYSsZvL1rG1YjsHDLlzYGlgNP1ckcQ23hKOLVycR0VD/btIijkOaif/wf9ol70x1LG3m+VFNRQ2ysR7sousn4jcfx9JsfaQsqLFaxLV62CH1fXSN4ebqfpPuORfSFJs5E3fPOX/03t2/c2R8SO7gv4+knlRVfuixU6Sj5iE5zevk8lrog01HiPfjF2akfydFc2TkRRpEElu5Q3/0ztJllXkDwy524zGdNVZh1qsO9zYHd1Jw1uBqqa8dbqs6SzKeFi4Z60zs4k01DpUBUUR174aNbn1V7lfpiQHz30q7wr9fLvdzibOUz7YWWqv+GcDPZIPj9SePeK54Ae+jpNMgwLtIVk00MCrp90yMlya1nuTxlrPN15lOIUcR5LJXGmiafc2uNxkdKV55pkwFThA/9ra1QeztlWLR0qLyhEj96rBTv0ihK12uFY6di2VmZFq2v7XYdM015LNjzfKz3eFHE+7SS6nurcvPTeSxOQXFm7Z7GphI6NDSXJUgbnjOdVrL9y6w20FQTZkZxcRhX4uWa6vWOLgBltJGbz4d/ho8GMI/D2c9b4OWvQd307mx5rqivVuK3VDH1ed7PDZ4pRgb/0nApJ9YdY9X++jVu3DIxmxjuQ1elrSXIi3vrqqUZKE8PMFOiFEZYcJ8oQd/bUGDqGEsOV5pY0wazQYWOxQqzilQUlik3LHxKDNffMRVOTdO7HDPNDYSvfZZ4NY3q8vvzDtlbIfcpe61aLGK60ZkKRm6Wua6OAjzTeLv+7CJP3m7MrLl1XLouNka/XywgbADfuxp8w5P7PsbgfirvrMPOA/dp99S/IoSFLfxXjOcL+brBp7rKWTBYqvP8TkssMP8eWF5ULVTS8ln4hv250NJ5NaQfz9pCgCWmc4eWp2riQcSVJjbZ/Wwg27LCg3xTVGtcnTmxgB7l+Dn6g7atLm/EVP9MZQ7C4xHt54t2HIOL3clJobsu8WWZvBL5msYOtRmKs0n0ZHe4KCuuv8iFTRYXcUyd1KC9oxsr5pwt2lVxOvuHNR91M4hJ4w3jJbwR8n70XbJ97/uVN2NG8U9IYFdgk5Tt6LmM0/2+UfDeeTNg7vkW9juRHihXqA5W+cHRvUXvd80p+WsVLN0c5mZdEXMeeGjs/I9FF/2nOL6JFzy8MRDbFennPHMdCYw/+fkda1xoEJkvdeajgUXKm9G27c1OSwKkh6I+kHf8WphklSdwvthS0ZcnMOjaV6KFJWCGLbaNk46QQztUc9sm3iz1TkM8Z9Pl5kh7mRtW0vFu7WoMO85cYj1GQk85baeuT5meiZBdmiNmT/5SR9YtKBqZuJnuv9GIrHVZAcSmshleTSiibpjGBd5HdGqCRQnC94cIpm5jTgHnH356M4Q7Kv2leeOzxSsmDpbB93jNHDdccPOZSkCN1ar9Cc+E3iJIUD3wlI3eZQ6In39Z7HTg4bO0ja0d04iq3zg9UrK3X0PylJsWX/i2ygauddd+tm663knn2hu0w3yBMZyVmQqo/e5MgfJ8mDFR0eOyL2eLqSseUQkhXaX107UAVzhAxoCqPTkiwa3Cv/aN/9uhdKtwXJXJBP0iSmwMfGOEkelmgour9Kqjs8iGSbxRA9EBJ5EEPWTt7naUkqfTY9wDtPzH6t1048NWfh5SmcmouJYTrJjtL7M5IxYedzV6nixCSVRzHz+t3t4q/+zIU6X88nqbwWIvPFwslIWvzRb4GmOY4sZZJ7apIyYTV/M90f+XOcwnr45ueIVLWPruZ3e5oapZMcpZLMHDZOttlMunoT0ftP9W5FTK+pV/7Wk6mGEmSGZzERklS1WcZjSWNIKskPYe4krnwIyWx6N67rqc9GOT1JxWbllG88TyQkOaeT8OIkqV5nYl5Ipy0xkjWZxo9k2pN65f0kWa6dgmyDfyALkhcdIH4Q9Pu7SjsRdiGSr09ek1evTYwkr3JobzJjagbXHPK/DyG5YbE6UhcQK05O/PQvf3EOkspyy6pMyPj6kHHZ3YYXFHkKc+/V+WY+ydp915ueSOcrxEnyUNV7EgWMUPd+7Wmd5mEkS5aq6uG145bDU2MTR48GPuPG5kwkWWWU1f10q7Ir++bKTwmJdKdemGTBn+PMaKzpeV7ZlBUKEeU9/xVTnJF3DX/uztxco9wPIak0cIRG1cC60ecP8MBGYGaP5CH2uUgqD1lLVJ3mm3SYS9ulabAadVuRTPKJ913PLzryeoPWFeXzp4ycFsp8acQJr7ty9PSKmbLYLmaLlPBBJFkhLXRanxXTWG+vGuFpZG6L/IT9HCRpku4a/CGeeNDIl6vhWtpntVxvOBghPI1FeBlxOuvCvbdSQEl6tcX7wu16JPPKiUdS645uZ5mroE97BfbMunknW3dr+0k63o89ZVM0GSqLW+zVCNmjFLzaX5WZrdY5SSrKdd4hrGyPETHMrevmmRbufGpRM0Jkm6gaNb10MjTvngXrMr6dOlkulMN7rSfxiwS19H0kKaWb54VLU+AyX5CZVlrXrQULm0Q6KHtwoT7Ivty02mxBh+8fOSdJqnF2qsqH8vIlOE/EalTS5kGx9TDpaMHMR77RS1nH0bpewL6LTNxF1XcnSe6HiBDdYhF5hfmzcAnhLqC3vftqEM/Mehmvk5+ZJFV1k22YjoV0nRLUCTYcc1t58fpTyd7kl0HqGWamdXhx8Z6ZC5FlwcyTTzLw3V6Q+dyF1sQ0EZR2k2xZOLS2+GJiLKfcuhEE7GKbP2+YmdFAFGgqBJMISXyO8walm+fNpk71uGmVryP1y1V5mw9t22fMRL/syZRRhPIm2yAg3ujOWDFIzBY7657o3d3CJHTRp4+uvEy3I3jxONT14v+tLAtztaZsudsyxdp/0Z4a/LWTjdRhyq4jmtVlxrlpbBuhoteYvvzZR8s8l+1sZDo0nI0y950C2zPwdEflJZKTdaHD3pD5Tc6bFt7NRqOPdWLvy92s0Cl8rD12uTd6qcBro6/e+/1+eKwZ09cpeypuqHlvVneZyu2YYIO+KyB5LAHJYwlIHktA8lgCkscSkDyaZr1er3v7dTsQCAQCgUAgEAgEAoFAIBAIBAKBQCAQCAQCgUAgEAgEAoFAIBAIBAr0P7Q5F/mMKAC2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6" name="Picture 2" descr="http://www.kdd.org/kdd2016/images/kdd2016.logo.png"/>
          <p:cNvPicPr>
            <a:picLocks noChangeAspect="1" noChangeArrowheads="1"/>
          </p:cNvPicPr>
          <p:nvPr/>
        </p:nvPicPr>
        <p:blipFill>
          <a:blip r:embed="rId3" cstate="print"/>
          <a:srcRect/>
          <a:stretch>
            <a:fillRect/>
          </a:stretch>
        </p:blipFill>
        <p:spPr bwMode="auto">
          <a:xfrm>
            <a:off x="3581400" y="0"/>
            <a:ext cx="4572000" cy="1862226"/>
          </a:xfrm>
          <a:prstGeom prst="rect">
            <a:avLst/>
          </a:prstGeom>
          <a:noFill/>
        </p:spPr>
      </p:pic>
      <p:sp>
        <p:nvSpPr>
          <p:cNvPr id="2" name="TextBox 1"/>
          <p:cNvSpPr txBox="1"/>
          <p:nvPr/>
        </p:nvSpPr>
        <p:spPr>
          <a:xfrm>
            <a:off x="0" y="5859959"/>
            <a:ext cx="9144000" cy="900246"/>
          </a:xfrm>
          <a:prstGeom prst="rect">
            <a:avLst/>
          </a:prstGeom>
          <a:noFill/>
        </p:spPr>
        <p:txBody>
          <a:bodyPr wrap="square" rtlCol="0">
            <a:spAutoFit/>
          </a:bodyPr>
          <a:lstStyle/>
          <a:p>
            <a:pPr>
              <a:spcBef>
                <a:spcPts val="1200"/>
              </a:spcBef>
              <a:spcAft>
                <a:spcPts val="300"/>
              </a:spcAft>
            </a:pPr>
            <a:r>
              <a:rPr lang="en-US" sz="2000" dirty="0" smtClean="0">
                <a:solidFill>
                  <a:srgbClr val="FFFF00"/>
                </a:solidFill>
              </a:rPr>
              <a:t>We will start at 8:10am</a:t>
            </a:r>
            <a:r>
              <a:rPr lang="en-US" dirty="0" smtClean="0">
                <a:solidFill>
                  <a:srgbClr val="FFFF00"/>
                </a:solidFill>
              </a:rPr>
              <a:t>, to allow stragglers to find us. In the meantime, download: </a:t>
            </a:r>
          </a:p>
          <a:p>
            <a:pPr>
              <a:spcBef>
                <a:spcPts val="1200"/>
              </a:spcBef>
              <a:spcAft>
                <a:spcPts val="700"/>
              </a:spcAft>
            </a:pPr>
            <a:r>
              <a:rPr lang="en-US" sz="2000" i="1" dirty="0" smtClean="0">
                <a:solidFill>
                  <a:srgbClr val="FFFF00"/>
                </a:solidFill>
              </a:rPr>
              <a:t>www.cs.unm.edu</a:t>
            </a:r>
            <a:r>
              <a:rPr lang="en-US" sz="2000" i="1" dirty="0">
                <a:solidFill>
                  <a:srgbClr val="FFFF00"/>
                </a:solidFill>
              </a:rPr>
              <a:t>/~</a:t>
            </a:r>
            <a:r>
              <a:rPr lang="en-US" sz="2000" i="1" dirty="0" smtClean="0">
                <a:solidFill>
                  <a:srgbClr val="FFFF00"/>
                </a:solidFill>
              </a:rPr>
              <a:t>mueen/DTW1.pdf  </a:t>
            </a:r>
            <a:r>
              <a:rPr lang="en-US" sz="2000" dirty="0">
                <a:solidFill>
                  <a:srgbClr val="FF0000"/>
                </a:solidFill>
              </a:rPr>
              <a:t>or</a:t>
            </a:r>
            <a:r>
              <a:rPr lang="en-US" sz="2000" dirty="0">
                <a:solidFill>
                  <a:srgbClr val="FFFF00"/>
                </a:solidFill>
              </a:rPr>
              <a:t> </a:t>
            </a:r>
            <a:r>
              <a:rPr lang="en-US" sz="2000" i="1" dirty="0" smtClean="0">
                <a:solidFill>
                  <a:srgbClr val="FFFF00"/>
                </a:solidFill>
              </a:rPr>
              <a:t>../DTW1.pptx  </a:t>
            </a:r>
            <a:r>
              <a:rPr lang="en-US" sz="2000" dirty="0" smtClean="0">
                <a:solidFill>
                  <a:srgbClr val="FF0000"/>
                </a:solidFill>
              </a:rPr>
              <a:t>and</a:t>
            </a:r>
            <a:r>
              <a:rPr lang="en-US" sz="2000" dirty="0" smtClean="0">
                <a:solidFill>
                  <a:srgbClr val="FFFF00"/>
                </a:solidFill>
              </a:rPr>
              <a:t>  </a:t>
            </a:r>
            <a:r>
              <a:rPr lang="en-US" sz="2000" i="1" dirty="0" smtClean="0">
                <a:solidFill>
                  <a:srgbClr val="FFFF00"/>
                </a:solidFill>
              </a:rPr>
              <a:t>../DTW2.pdf </a:t>
            </a:r>
            <a:r>
              <a:rPr lang="en-US" sz="2000" dirty="0" smtClean="0">
                <a:solidFill>
                  <a:srgbClr val="FF0000"/>
                </a:solidFill>
              </a:rPr>
              <a:t>/ </a:t>
            </a:r>
            <a:r>
              <a:rPr lang="en-US" sz="2000" i="1" dirty="0" smtClean="0">
                <a:solidFill>
                  <a:srgbClr val="FFFF00"/>
                </a:solidFill>
              </a:rPr>
              <a:t>DTW2.pptx</a:t>
            </a:r>
            <a:r>
              <a:rPr lang="en-US" sz="2000" dirty="0" smtClean="0">
                <a:solidFill>
                  <a:srgbClr val="FFFF00"/>
                </a:solidFill>
              </a:rPr>
              <a:t> </a:t>
            </a:r>
            <a:endParaRPr lang="en-US" sz="2200" dirty="0">
              <a:solidFill>
                <a:srgbClr val="FFFF00"/>
              </a:solidFill>
            </a:endParaRPr>
          </a:p>
        </p:txBody>
      </p:sp>
      <p:cxnSp>
        <p:nvCxnSpPr>
          <p:cNvPr id="11" name="Straight Connector 10"/>
          <p:cNvCxnSpPr/>
          <p:nvPr/>
        </p:nvCxnSpPr>
        <p:spPr>
          <a:xfrm>
            <a:off x="4629150" y="4876800"/>
            <a:ext cx="29718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Why Study DTW?  </a:t>
            </a:r>
            <a:r>
              <a:rPr lang="en-US" dirty="0">
                <a:solidFill>
                  <a:schemeClr val="bg1">
                    <a:lumMod val="50000"/>
                  </a:schemeClr>
                </a:solidFill>
              </a:rPr>
              <a:t>3 of 5</a:t>
            </a:r>
          </a:p>
        </p:txBody>
      </p:sp>
      <p:sp>
        <p:nvSpPr>
          <p:cNvPr id="3" name="Content Placeholder 2"/>
          <p:cNvSpPr>
            <a:spLocks noGrp="1"/>
          </p:cNvSpPr>
          <p:nvPr>
            <p:ph idx="1"/>
          </p:nvPr>
        </p:nvSpPr>
        <p:spPr/>
        <p:txBody>
          <a:bodyPr>
            <a:noAutofit/>
          </a:bodyPr>
          <a:lstStyle/>
          <a:p>
            <a:r>
              <a:rPr lang="en-US" dirty="0">
                <a:solidFill>
                  <a:schemeClr val="bg1"/>
                </a:solidFill>
                <a:latin typeface="+mj-lt"/>
                <a:ea typeface="+mj-ea"/>
                <a:cs typeface="+mj-cs"/>
              </a:rPr>
              <a:t>While the is </a:t>
            </a:r>
            <a:r>
              <a:rPr lang="en-US" i="1" dirty="0">
                <a:solidFill>
                  <a:schemeClr val="bg1"/>
                </a:solidFill>
                <a:latin typeface="+mj-lt"/>
                <a:ea typeface="+mj-ea"/>
                <a:cs typeface="+mj-cs"/>
              </a:rPr>
              <a:t>no free lunch</a:t>
            </a:r>
            <a:r>
              <a:rPr lang="en-US" dirty="0">
                <a:solidFill>
                  <a:schemeClr val="bg1"/>
                </a:solidFill>
                <a:latin typeface="+mj-lt"/>
                <a:ea typeface="+mj-ea"/>
                <a:cs typeface="+mj-cs"/>
              </a:rPr>
              <a:t>, multiple rigorous independent studies</a:t>
            </a:r>
            <a:r>
              <a:rPr lang="en-US" baseline="30000" dirty="0">
                <a:solidFill>
                  <a:schemeClr val="bg1"/>
                </a:solidFill>
                <a:latin typeface="+mj-lt"/>
                <a:ea typeface="+mj-ea"/>
                <a:cs typeface="+mj-cs"/>
              </a:rPr>
              <a:t>1</a:t>
            </a:r>
            <a:r>
              <a:rPr lang="en-US" dirty="0">
                <a:solidFill>
                  <a:schemeClr val="bg1"/>
                </a:solidFill>
                <a:latin typeface="+mj-lt"/>
                <a:ea typeface="+mj-ea"/>
                <a:cs typeface="+mj-cs"/>
              </a:rPr>
              <a:t> show that for the core problem of time series classification, </a:t>
            </a:r>
            <a:r>
              <a:rPr lang="en-US" dirty="0">
                <a:solidFill>
                  <a:srgbClr val="FFFF00"/>
                </a:solidFill>
                <a:latin typeface="+mj-lt"/>
                <a:ea typeface="+mj-ea"/>
                <a:cs typeface="+mj-cs"/>
              </a:rPr>
              <a:t>Nearest Neighbor DTW is </a:t>
            </a:r>
            <a:r>
              <a:rPr lang="en-US" i="1" dirty="0">
                <a:solidFill>
                  <a:srgbClr val="FFFF00"/>
                </a:solidFill>
                <a:latin typeface="+mj-lt"/>
                <a:ea typeface="+mj-ea"/>
                <a:cs typeface="+mj-cs"/>
              </a:rPr>
              <a:t>very</a:t>
            </a:r>
            <a:r>
              <a:rPr lang="en-US" dirty="0">
                <a:solidFill>
                  <a:srgbClr val="FFFF00"/>
                </a:solidFill>
                <a:latin typeface="+mj-lt"/>
                <a:ea typeface="+mj-ea"/>
                <a:cs typeface="+mj-cs"/>
              </a:rPr>
              <a:t> hard to beat</a:t>
            </a:r>
            <a:r>
              <a:rPr lang="en-US" dirty="0">
                <a:solidFill>
                  <a:schemeClr val="bg1"/>
                </a:solidFill>
                <a:latin typeface="+mj-lt"/>
                <a:ea typeface="+mj-ea"/>
                <a:cs typeface="+mj-cs"/>
              </a:rPr>
              <a:t>.</a:t>
            </a:r>
          </a:p>
          <a:p>
            <a:r>
              <a:rPr lang="en-US" dirty="0">
                <a:solidFill>
                  <a:schemeClr val="bg1"/>
                </a:solidFill>
                <a:latin typeface="+mj-lt"/>
                <a:ea typeface="+mj-ea"/>
                <a:cs typeface="+mj-cs"/>
              </a:rPr>
              <a:t>Moreover, where NN-DTW </a:t>
            </a:r>
            <a:r>
              <a:rPr lang="en-US" i="1" dirty="0">
                <a:solidFill>
                  <a:schemeClr val="bg1"/>
                </a:solidFill>
                <a:latin typeface="+mj-lt"/>
                <a:ea typeface="+mj-ea"/>
                <a:cs typeface="+mj-cs"/>
              </a:rPr>
              <a:t>can</a:t>
            </a:r>
            <a:r>
              <a:rPr lang="en-US" dirty="0">
                <a:solidFill>
                  <a:schemeClr val="bg1"/>
                </a:solidFill>
                <a:latin typeface="+mj-lt"/>
                <a:ea typeface="+mj-ea"/>
                <a:cs typeface="+mj-cs"/>
              </a:rPr>
              <a:t> be beaten, it typically by a very small margin, at the cost of huge effort in coding/complexity of implementation, and a large time and space overhead.</a:t>
            </a:r>
          </a:p>
        </p:txBody>
      </p:sp>
      <p:sp>
        <p:nvSpPr>
          <p:cNvPr id="5" name="TextBox 4"/>
          <p:cNvSpPr txBox="1"/>
          <p:nvPr/>
        </p:nvSpPr>
        <p:spPr>
          <a:xfrm>
            <a:off x="0" y="6267450"/>
            <a:ext cx="8152103" cy="569387"/>
          </a:xfrm>
          <a:prstGeom prst="rect">
            <a:avLst/>
          </a:prstGeom>
          <a:noFill/>
        </p:spPr>
        <p:txBody>
          <a:bodyPr wrap="none" rtlCol="0">
            <a:spAutoFit/>
          </a:bodyPr>
          <a:lstStyle/>
          <a:p>
            <a:r>
              <a:rPr lang="en-US" sz="1700" baseline="30000" dirty="0">
                <a:solidFill>
                  <a:schemeClr val="bg1">
                    <a:lumMod val="50000"/>
                  </a:schemeClr>
                </a:solidFill>
              </a:rPr>
              <a:t>1</a:t>
            </a:r>
            <a:r>
              <a:rPr lang="en-US" sz="1700" dirty="0">
                <a:solidFill>
                  <a:schemeClr val="bg1">
                    <a:lumMod val="50000"/>
                  </a:schemeClr>
                </a:solidFill>
              </a:rPr>
              <a:t>This paper conducts 35 million experiments, on 85 datasets, with dozens of rival methods</a:t>
            </a:r>
          </a:p>
          <a:p>
            <a:r>
              <a:rPr lang="en-US" sz="1400" dirty="0">
                <a:solidFill>
                  <a:schemeClr val="bg1">
                    <a:lumMod val="50000"/>
                  </a:schemeClr>
                </a:solidFill>
              </a:rPr>
              <a:t>http://arxiv.org/abs/1602.01711    The Great Time Series Classification Bake Off. Bagnall et al.</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Why Study DTW?  </a:t>
            </a:r>
            <a:r>
              <a:rPr lang="en-US" dirty="0">
                <a:solidFill>
                  <a:schemeClr val="bg1">
                    <a:lumMod val="50000"/>
                  </a:schemeClr>
                </a:solidFill>
              </a:rPr>
              <a:t>4 of 5</a:t>
            </a:r>
          </a:p>
        </p:txBody>
      </p:sp>
      <p:sp>
        <p:nvSpPr>
          <p:cNvPr id="3" name="Content Placeholder 2"/>
          <p:cNvSpPr>
            <a:spLocks noGrp="1"/>
          </p:cNvSpPr>
          <p:nvPr>
            <p:ph idx="1"/>
          </p:nvPr>
        </p:nvSpPr>
        <p:spPr>
          <a:xfrm>
            <a:off x="381000" y="1371600"/>
            <a:ext cx="8305800" cy="4525963"/>
          </a:xfrm>
        </p:spPr>
        <p:txBody>
          <a:bodyPr>
            <a:noAutofit/>
          </a:bodyPr>
          <a:lstStyle/>
          <a:p>
            <a:r>
              <a:rPr lang="en-US" dirty="0">
                <a:solidFill>
                  <a:schemeClr val="bg1"/>
                </a:solidFill>
                <a:latin typeface="+mj-lt"/>
                <a:ea typeface="+mj-ea"/>
                <a:cs typeface="+mj-cs"/>
              </a:rPr>
              <a:t>While DTW is easy to implement, there are common mistakes that can hurt efficiency and effectiveness.</a:t>
            </a:r>
          </a:p>
          <a:p>
            <a:r>
              <a:rPr lang="en-US" sz="2800" b="1" dirty="0">
                <a:solidFill>
                  <a:schemeClr val="bg1"/>
                </a:solidFill>
              </a:rPr>
              <a:t>Efficiency</a:t>
            </a:r>
            <a:r>
              <a:rPr lang="en-US" sz="2800" dirty="0">
                <a:solidFill>
                  <a:schemeClr val="bg1"/>
                </a:solidFill>
              </a:rPr>
              <a:t>: </a:t>
            </a:r>
            <a:r>
              <a:rPr lang="en-US" sz="2400" dirty="0">
                <a:solidFill>
                  <a:schemeClr val="bg1"/>
                </a:solidFill>
              </a:rPr>
              <a:t>You can use DTW to search one billion subsequences in under</a:t>
            </a:r>
            <a:r>
              <a:rPr lang="en-US" sz="2400" dirty="0">
                <a:solidFill>
                  <a:srgbClr val="FFC000"/>
                </a:solidFill>
              </a:rPr>
              <a:t> two minutes</a:t>
            </a:r>
            <a:r>
              <a:rPr lang="en-US" sz="2400" dirty="0">
                <a:solidFill>
                  <a:schemeClr val="bg1"/>
                </a:solidFill>
              </a:rPr>
              <a:t>, using all the “tricks” shown in this tutorial. However a naïve </a:t>
            </a:r>
            <a:r>
              <a:rPr lang="en-US" sz="2400" dirty="0" smtClean="0">
                <a:solidFill>
                  <a:schemeClr val="bg1"/>
                </a:solidFill>
              </a:rPr>
              <a:t>off-the-shelf recursion-based </a:t>
            </a:r>
            <a:r>
              <a:rPr lang="en-US" sz="2400" dirty="0">
                <a:solidFill>
                  <a:schemeClr val="bg1"/>
                </a:solidFill>
              </a:rPr>
              <a:t>DTW implementation would take </a:t>
            </a:r>
            <a:r>
              <a:rPr lang="en-US" sz="2400" dirty="0">
                <a:solidFill>
                  <a:srgbClr val="FFC000"/>
                </a:solidFill>
              </a:rPr>
              <a:t>six years</a:t>
            </a:r>
            <a:r>
              <a:rPr lang="en-US" sz="2400" baseline="30000" dirty="0">
                <a:solidFill>
                  <a:schemeClr val="bg1"/>
                </a:solidFill>
              </a:rPr>
              <a:t>1</a:t>
            </a:r>
            <a:r>
              <a:rPr lang="en-US" sz="2400" dirty="0">
                <a:solidFill>
                  <a:schemeClr val="bg1"/>
                </a:solidFill>
              </a:rPr>
              <a:t>.</a:t>
            </a:r>
          </a:p>
          <a:p>
            <a:r>
              <a:rPr lang="en-US" sz="2800" b="1" dirty="0">
                <a:solidFill>
                  <a:schemeClr val="bg1"/>
                </a:solidFill>
              </a:rPr>
              <a:t>Effectiveness</a:t>
            </a:r>
            <a:r>
              <a:rPr lang="en-US" sz="2400" dirty="0">
                <a:solidFill>
                  <a:schemeClr val="bg1"/>
                </a:solidFill>
              </a:rPr>
              <a:t>: While DTW is quite robust, there are some “silly” things you could do to cripple its effectiveness; not z-normalizing, set the wrong warping window, enforcing the endpoint constraint in certain datasets…</a:t>
            </a:r>
          </a:p>
        </p:txBody>
      </p:sp>
      <p:sp>
        <p:nvSpPr>
          <p:cNvPr id="6" name="TextBox 5"/>
          <p:cNvSpPr txBox="1"/>
          <p:nvPr/>
        </p:nvSpPr>
        <p:spPr>
          <a:xfrm>
            <a:off x="0" y="6488668"/>
            <a:ext cx="7672741" cy="338554"/>
          </a:xfrm>
          <a:prstGeom prst="rect">
            <a:avLst/>
          </a:prstGeom>
          <a:noFill/>
        </p:spPr>
        <p:txBody>
          <a:bodyPr wrap="none" rtlCol="0">
            <a:spAutoFit/>
          </a:bodyPr>
          <a:lstStyle/>
          <a:p>
            <a:r>
              <a:rPr lang="en-US" sz="1600" baseline="30000" dirty="0">
                <a:solidFill>
                  <a:schemeClr val="bg1">
                    <a:lumMod val="50000"/>
                  </a:schemeClr>
                </a:solidFill>
              </a:rPr>
              <a:t>1</a:t>
            </a:r>
            <a:r>
              <a:rPr lang="en-US" sz="1600" dirty="0">
                <a:solidFill>
                  <a:schemeClr val="bg1">
                    <a:lumMod val="50000"/>
                  </a:schemeClr>
                </a:solidFill>
              </a:rPr>
              <a:t>The recursive version of cDTW</a:t>
            </a:r>
            <a:r>
              <a:rPr lang="en-US" sz="1600" baseline="-25000" dirty="0">
                <a:solidFill>
                  <a:schemeClr val="bg1">
                    <a:lumMod val="50000"/>
                  </a:schemeClr>
                </a:solidFill>
              </a:rPr>
              <a:t>10</a:t>
            </a:r>
            <a:r>
              <a:rPr lang="en-US" sz="1600" dirty="0">
                <a:solidFill>
                  <a:schemeClr val="bg1">
                    <a:lumMod val="50000"/>
                  </a:schemeClr>
                </a:solidFill>
              </a:rPr>
              <a:t> takes </a:t>
            </a:r>
            <a:r>
              <a:rPr lang="en-US" sz="1600" dirty="0" smtClean="0">
                <a:solidFill>
                  <a:schemeClr val="bg1">
                    <a:lumMod val="50000"/>
                  </a:schemeClr>
                </a:solidFill>
              </a:rPr>
              <a:t>about  0.19 </a:t>
            </a:r>
            <a:r>
              <a:rPr lang="en-US" sz="1600" dirty="0">
                <a:solidFill>
                  <a:schemeClr val="bg1">
                    <a:lumMod val="50000"/>
                  </a:schemeClr>
                </a:solidFill>
              </a:rPr>
              <a:t>seconds for length 128 (see slide notes)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Why Study DTW?  </a:t>
            </a:r>
            <a:r>
              <a:rPr lang="en-US" dirty="0">
                <a:solidFill>
                  <a:schemeClr val="bg1">
                    <a:lumMod val="50000"/>
                  </a:schemeClr>
                </a:solidFill>
              </a:rPr>
              <a:t>5 of 5</a:t>
            </a:r>
          </a:p>
        </p:txBody>
      </p:sp>
      <p:sp>
        <p:nvSpPr>
          <p:cNvPr id="3" name="Content Placeholder 2"/>
          <p:cNvSpPr>
            <a:spLocks noGrp="1"/>
          </p:cNvSpPr>
          <p:nvPr>
            <p:ph idx="1"/>
          </p:nvPr>
        </p:nvSpPr>
        <p:spPr/>
        <p:txBody>
          <a:bodyPr>
            <a:noAutofit/>
          </a:bodyPr>
          <a:lstStyle/>
          <a:p>
            <a:r>
              <a:rPr lang="en-US" dirty="0">
                <a:solidFill>
                  <a:schemeClr val="bg1"/>
                </a:solidFill>
                <a:latin typeface="+mj-lt"/>
                <a:ea typeface="+mj-ea"/>
                <a:cs typeface="+mj-cs"/>
              </a:rPr>
              <a:t>Finally, many of the ideas we will discuss today to make DTW effective and efficient, can be applied to other domains. </a:t>
            </a:r>
            <a:r>
              <a:rPr lang="en-US" dirty="0">
                <a:solidFill>
                  <a:schemeClr val="tx1">
                    <a:lumMod val="65000"/>
                    <a:lumOff val="35000"/>
                  </a:schemeClr>
                </a:solidFill>
                <a:latin typeface="+mj-lt"/>
                <a:ea typeface="+mj-ea"/>
                <a:cs typeface="+mj-cs"/>
              </a:rPr>
              <a:t>(constraining distance measures that are “too” invariant, lower bounding search, just-in-time normalization, early abandoning, cascading multiple lower bounds… )</a:t>
            </a:r>
          </a:p>
          <a:p>
            <a:r>
              <a:rPr lang="en-US" dirty="0">
                <a:solidFill>
                  <a:schemeClr val="bg1"/>
                </a:solidFill>
                <a:latin typeface="+mj-lt"/>
                <a:ea typeface="+mj-ea"/>
                <a:cs typeface="+mj-cs"/>
              </a:rPr>
              <a:t>So, even if you don’t care about DTW per se, we hope you will find some ideas you can use.</a:t>
            </a:r>
          </a:p>
        </p:txBody>
      </p:sp>
    </p:spTree>
    <p:extLst>
      <p:ext uri="{BB962C8B-B14F-4D97-AF65-F5344CB8AC3E}">
        <p14:creationId xmlns:p14="http://schemas.microsoft.com/office/powerpoint/2010/main" xmlns="" val="812532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 name="Title 1"/>
          <p:cNvSpPr>
            <a:spLocks noGrp="1"/>
          </p:cNvSpPr>
          <p:nvPr>
            <p:ph type="title"/>
          </p:nvPr>
        </p:nvSpPr>
        <p:spPr>
          <a:xfrm>
            <a:off x="457200" y="0"/>
            <a:ext cx="8534400" cy="838200"/>
          </a:xfrm>
        </p:spPr>
        <p:txBody>
          <a:bodyPr/>
          <a:lstStyle/>
          <a:p>
            <a:pPr algn="l"/>
            <a:r>
              <a:rPr lang="en-US" dirty="0" smtClean="0">
                <a:solidFill>
                  <a:schemeClr val="bg1"/>
                </a:solidFill>
              </a:rPr>
              <a:t>An Unstated Assumption</a:t>
            </a:r>
            <a:endParaRPr lang="en-US" dirty="0">
              <a:solidFill>
                <a:schemeClr val="bg1">
                  <a:lumMod val="75000"/>
                </a:schemeClr>
              </a:solidFill>
            </a:endParaRPr>
          </a:p>
        </p:txBody>
      </p:sp>
      <p:sp>
        <p:nvSpPr>
          <p:cNvPr id="114" name="Text Box 1176"/>
          <p:cNvSpPr txBox="1">
            <a:spLocks noChangeArrowheads="1"/>
          </p:cNvSpPr>
          <p:nvPr/>
        </p:nvSpPr>
        <p:spPr bwMode="auto">
          <a:xfrm>
            <a:off x="228600" y="990600"/>
            <a:ext cx="8763000" cy="2369880"/>
          </a:xfrm>
          <a:prstGeom prst="rect">
            <a:avLst/>
          </a:prstGeom>
          <a:noFill/>
          <a:ln w="9525">
            <a:noFill/>
            <a:miter lim="800000"/>
            <a:headEnd/>
            <a:tailEnd/>
          </a:ln>
          <a:effectLst/>
        </p:spPr>
        <p:txBody>
          <a:bodyPr wrap="square">
            <a:spAutoFit/>
          </a:bodyPr>
          <a:lstStyle/>
          <a:p>
            <a:r>
              <a:rPr lang="en-US" sz="2000" dirty="0" smtClean="0">
                <a:solidFill>
                  <a:schemeClr val="bg1"/>
                </a:solidFill>
              </a:rPr>
              <a:t>For all time series, faces, gait, fish and heartbeats, we could design and extract </a:t>
            </a:r>
            <a:r>
              <a:rPr lang="en-US" sz="2000" dirty="0" smtClean="0">
                <a:solidFill>
                  <a:srgbClr val="FFC000"/>
                </a:solidFill>
              </a:rPr>
              <a:t>features</a:t>
            </a:r>
            <a:r>
              <a:rPr lang="en-US" sz="2000" dirty="0" smtClean="0">
                <a:solidFill>
                  <a:schemeClr val="bg1"/>
                </a:solidFill>
              </a:rPr>
              <a:t>, and just represent the objects as </a:t>
            </a:r>
            <a:r>
              <a:rPr lang="en-US" sz="2000" dirty="0" smtClean="0">
                <a:solidFill>
                  <a:srgbClr val="FF0000"/>
                </a:solidFill>
              </a:rPr>
              <a:t>feature</a:t>
            </a:r>
            <a:r>
              <a:rPr lang="en-US" sz="2000" dirty="0" smtClean="0">
                <a:solidFill>
                  <a:schemeClr val="bg1"/>
                </a:solidFill>
              </a:rPr>
              <a:t> </a:t>
            </a:r>
            <a:r>
              <a:rPr lang="en-US" sz="2000" dirty="0" smtClean="0">
                <a:solidFill>
                  <a:srgbClr val="FF0000"/>
                </a:solidFill>
              </a:rPr>
              <a:t>vectors</a:t>
            </a:r>
            <a:r>
              <a:rPr lang="en-US" sz="2000" dirty="0" smtClean="0">
                <a:solidFill>
                  <a:schemeClr val="bg1"/>
                </a:solidFill>
              </a:rPr>
              <a:t>.  However, in the dozens of cases where we compared this type of approach to just using DTW on the raw data, DTW  almost always wins!</a:t>
            </a:r>
          </a:p>
          <a:p>
            <a:pPr algn="l"/>
            <a:r>
              <a:rPr lang="en-US" sz="2000" dirty="0" smtClean="0">
                <a:solidFill>
                  <a:schemeClr val="bg1"/>
                </a:solidFill>
              </a:rPr>
              <a:t>So, at the very least, try the simplest ideas first, and DTW is very simple.</a:t>
            </a:r>
          </a:p>
          <a:p>
            <a:pPr algn="l"/>
            <a:endParaRPr lang="en-US" sz="2400" dirty="0" smtClean="0">
              <a:solidFill>
                <a:schemeClr val="bg1"/>
              </a:solidFill>
            </a:endParaRPr>
          </a:p>
          <a:p>
            <a:pPr algn="l"/>
            <a:endParaRPr lang="en-US" sz="2400" dirty="0">
              <a:solidFill>
                <a:schemeClr val="bg1"/>
              </a:solidFill>
            </a:endParaRPr>
          </a:p>
        </p:txBody>
      </p:sp>
      <p:sp>
        <p:nvSpPr>
          <p:cNvPr id="116" name="TextBox 115"/>
          <p:cNvSpPr txBox="1"/>
          <p:nvPr/>
        </p:nvSpPr>
        <p:spPr>
          <a:xfrm>
            <a:off x="3281147" y="3784223"/>
            <a:ext cx="1138453" cy="892552"/>
          </a:xfrm>
          <a:prstGeom prst="rect">
            <a:avLst/>
          </a:prstGeom>
          <a:noFill/>
        </p:spPr>
        <p:txBody>
          <a:bodyPr wrap="none" rtlCol="0">
            <a:spAutoFit/>
          </a:bodyPr>
          <a:lstStyle/>
          <a:p>
            <a:r>
              <a:rPr lang="en-US" dirty="0" smtClean="0">
                <a:solidFill>
                  <a:srgbClr val="00FFCC"/>
                </a:solidFill>
              </a:rPr>
              <a:t>Accuracy </a:t>
            </a:r>
          </a:p>
          <a:p>
            <a:r>
              <a:rPr lang="en-US" dirty="0" smtClean="0">
                <a:solidFill>
                  <a:srgbClr val="00FFCC"/>
                </a:solidFill>
              </a:rPr>
              <a:t>75 to 95%</a:t>
            </a:r>
          </a:p>
          <a:p>
            <a:r>
              <a:rPr lang="en-US" sz="1600" dirty="0" smtClean="0">
                <a:solidFill>
                  <a:srgbClr val="00FFCC"/>
                </a:solidFill>
              </a:rPr>
              <a:t>(10 classes)</a:t>
            </a:r>
            <a:endParaRPr lang="en-US" sz="1600" dirty="0">
              <a:solidFill>
                <a:srgbClr val="00FFCC"/>
              </a:solidFill>
            </a:endParaRPr>
          </a:p>
        </p:txBody>
      </p:sp>
      <p:sp>
        <p:nvSpPr>
          <p:cNvPr id="117" name="TextBox 116"/>
          <p:cNvSpPr txBox="1"/>
          <p:nvPr/>
        </p:nvSpPr>
        <p:spPr>
          <a:xfrm>
            <a:off x="4591050" y="3505200"/>
            <a:ext cx="1138453" cy="1169551"/>
          </a:xfrm>
          <a:prstGeom prst="rect">
            <a:avLst/>
          </a:prstGeom>
          <a:noFill/>
        </p:spPr>
        <p:txBody>
          <a:bodyPr wrap="none" rtlCol="0">
            <a:spAutoFit/>
          </a:bodyPr>
          <a:lstStyle/>
          <a:p>
            <a:r>
              <a:rPr lang="en-US" dirty="0" smtClean="0">
                <a:solidFill>
                  <a:srgbClr val="00FFCC"/>
                </a:solidFill>
              </a:rPr>
              <a:t>1NN DTW</a:t>
            </a:r>
          </a:p>
          <a:p>
            <a:r>
              <a:rPr lang="en-US" dirty="0" smtClean="0">
                <a:solidFill>
                  <a:srgbClr val="00FFCC"/>
                </a:solidFill>
              </a:rPr>
              <a:t>Accuracy </a:t>
            </a:r>
          </a:p>
          <a:p>
            <a:r>
              <a:rPr lang="en-US" dirty="0" smtClean="0">
                <a:solidFill>
                  <a:srgbClr val="00FFCC"/>
                </a:solidFill>
              </a:rPr>
              <a:t>98% plus</a:t>
            </a:r>
          </a:p>
          <a:p>
            <a:r>
              <a:rPr lang="en-US" sz="1600" dirty="0" smtClean="0">
                <a:solidFill>
                  <a:srgbClr val="00FFCC"/>
                </a:solidFill>
              </a:rPr>
              <a:t>(10 classes)</a:t>
            </a:r>
            <a:endParaRPr lang="en-US" sz="1600" dirty="0">
              <a:solidFill>
                <a:srgbClr val="00FFCC"/>
              </a:solidFill>
            </a:endParaRPr>
          </a:p>
        </p:txBody>
      </p:sp>
      <p:sp>
        <p:nvSpPr>
          <p:cNvPr id="100" name="TextBox 99"/>
          <p:cNvSpPr txBox="1"/>
          <p:nvPr/>
        </p:nvSpPr>
        <p:spPr>
          <a:xfrm>
            <a:off x="52752" y="5754469"/>
            <a:ext cx="3757248" cy="646331"/>
          </a:xfrm>
          <a:prstGeom prst="rect">
            <a:avLst/>
          </a:prstGeom>
          <a:noFill/>
        </p:spPr>
        <p:txBody>
          <a:bodyPr wrap="square" rtlCol="0">
            <a:spAutoFit/>
          </a:bodyPr>
          <a:lstStyle/>
          <a:p>
            <a:r>
              <a:rPr lang="en-US" sz="1200" dirty="0" smtClean="0">
                <a:solidFill>
                  <a:srgbClr val="FFC000"/>
                </a:solidFill>
              </a:rPr>
              <a:t>PR Interval, PR Segment, Corrected-QT Interval, ST Segment , ST Interval , RR Interval , RQ Amplitude, </a:t>
            </a:r>
            <a:r>
              <a:rPr lang="en-US" sz="1200" dirty="0" err="1" smtClean="0">
                <a:solidFill>
                  <a:srgbClr val="FFC000"/>
                </a:solidFill>
              </a:rPr>
              <a:t>R</a:t>
            </a:r>
            <a:r>
              <a:rPr lang="en-US" sz="1200" baseline="-25000" dirty="0" err="1" smtClean="0">
                <a:solidFill>
                  <a:srgbClr val="FFC000"/>
                </a:solidFill>
              </a:rPr>
              <a:t>peak</a:t>
            </a:r>
            <a:r>
              <a:rPr lang="en-US" sz="1200" dirty="0" smtClean="0">
                <a:solidFill>
                  <a:srgbClr val="FFC000"/>
                </a:solidFill>
              </a:rPr>
              <a:t> to </a:t>
            </a:r>
            <a:r>
              <a:rPr lang="en-US" sz="1200" dirty="0" err="1" smtClean="0">
                <a:solidFill>
                  <a:srgbClr val="FFC000"/>
                </a:solidFill>
              </a:rPr>
              <a:t>T</a:t>
            </a:r>
            <a:r>
              <a:rPr lang="en-US" sz="1200" baseline="-25000" dirty="0" err="1" smtClean="0">
                <a:solidFill>
                  <a:srgbClr val="FFC000"/>
                </a:solidFill>
              </a:rPr>
              <a:t>onset</a:t>
            </a:r>
            <a:r>
              <a:rPr lang="en-US" sz="1200" dirty="0" smtClean="0">
                <a:solidFill>
                  <a:srgbClr val="FFC000"/>
                </a:solidFill>
              </a:rPr>
              <a:t> Segment RS Amplitude , Angle Q, Angle R, Angle S,.. </a:t>
            </a:r>
          </a:p>
        </p:txBody>
      </p:sp>
      <p:sp>
        <p:nvSpPr>
          <p:cNvPr id="125" name="TextBox 124"/>
          <p:cNvSpPr txBox="1"/>
          <p:nvPr/>
        </p:nvSpPr>
        <p:spPr>
          <a:xfrm>
            <a:off x="5715000" y="5780782"/>
            <a:ext cx="3124200" cy="584775"/>
          </a:xfrm>
          <a:prstGeom prst="rect">
            <a:avLst/>
          </a:prstGeom>
          <a:noFill/>
        </p:spPr>
        <p:txBody>
          <a:bodyPr wrap="square" rtlCol="0">
            <a:spAutoFit/>
          </a:bodyPr>
          <a:lstStyle/>
          <a:p>
            <a:r>
              <a:rPr lang="en-US" sz="1600" dirty="0" smtClean="0">
                <a:solidFill>
                  <a:srgbClr val="FFC000"/>
                </a:solidFill>
              </a:rPr>
              <a:t>Parameter-free or parameter-</a:t>
            </a:r>
            <a:r>
              <a:rPr lang="en-US" sz="1600" dirty="0" err="1" smtClean="0">
                <a:solidFill>
                  <a:srgbClr val="FFC000"/>
                </a:solidFill>
              </a:rPr>
              <a:t>lite</a:t>
            </a:r>
            <a:r>
              <a:rPr lang="en-US" sz="1600" dirty="0" smtClean="0">
                <a:solidFill>
                  <a:srgbClr val="FFC000"/>
                </a:solidFill>
              </a:rPr>
              <a:t>, robust to noise etc.</a:t>
            </a:r>
            <a:endParaRPr lang="en-US" sz="1600" dirty="0">
              <a:solidFill>
                <a:srgbClr val="FFC000"/>
              </a:solidFill>
            </a:endParaRPr>
          </a:p>
        </p:txBody>
      </p:sp>
      <p:pic>
        <p:nvPicPr>
          <p:cNvPr id="192514" name="Picture 2"/>
          <p:cNvPicPr>
            <a:picLocks noChangeAspect="1" noChangeArrowheads="1"/>
          </p:cNvPicPr>
          <p:nvPr/>
        </p:nvPicPr>
        <p:blipFill>
          <a:blip r:embed="rId3" cstate="print"/>
          <a:srcRect/>
          <a:stretch>
            <a:fillRect/>
          </a:stretch>
        </p:blipFill>
        <p:spPr bwMode="auto">
          <a:xfrm>
            <a:off x="152400" y="3429000"/>
            <a:ext cx="3130550" cy="2209800"/>
          </a:xfrm>
          <a:prstGeom prst="rect">
            <a:avLst/>
          </a:prstGeom>
          <a:noFill/>
          <a:ln w="9525">
            <a:noFill/>
            <a:miter lim="800000"/>
            <a:headEnd/>
            <a:tailEnd/>
          </a:ln>
        </p:spPr>
      </p:pic>
      <p:sp>
        <p:nvSpPr>
          <p:cNvPr id="11" name="Rectangle 10"/>
          <p:cNvSpPr/>
          <p:nvPr/>
        </p:nvSpPr>
        <p:spPr>
          <a:xfrm>
            <a:off x="838200" y="3048000"/>
            <a:ext cx="1792927" cy="369332"/>
          </a:xfrm>
          <a:prstGeom prst="rect">
            <a:avLst/>
          </a:prstGeom>
        </p:spPr>
        <p:txBody>
          <a:bodyPr wrap="none">
            <a:spAutoFit/>
          </a:bodyPr>
          <a:lstStyle/>
          <a:p>
            <a:r>
              <a:rPr lang="en-US" b="1" dirty="0" err="1" smtClean="0">
                <a:solidFill>
                  <a:srgbClr val="FFC000"/>
                </a:solidFill>
              </a:rPr>
              <a:t>Bazett’s</a:t>
            </a:r>
            <a:r>
              <a:rPr lang="en-US" b="1" dirty="0" smtClean="0">
                <a:solidFill>
                  <a:srgbClr val="FFC000"/>
                </a:solidFill>
              </a:rPr>
              <a:t> formula </a:t>
            </a:r>
          </a:p>
        </p:txBody>
      </p:sp>
      <p:pic>
        <p:nvPicPr>
          <p:cNvPr id="192516" name="Picture 4"/>
          <p:cNvPicPr>
            <a:picLocks noChangeAspect="1" noChangeArrowheads="1"/>
          </p:cNvPicPr>
          <p:nvPr/>
        </p:nvPicPr>
        <p:blipFill>
          <a:blip r:embed="rId4" cstate="print"/>
          <a:srcRect/>
          <a:stretch>
            <a:fillRect/>
          </a:stretch>
        </p:blipFill>
        <p:spPr bwMode="auto">
          <a:xfrm>
            <a:off x="5791200" y="3429000"/>
            <a:ext cx="2971511" cy="2209800"/>
          </a:xfrm>
          <a:prstGeom prst="rect">
            <a:avLst/>
          </a:prstGeom>
          <a:noFill/>
          <a:ln w="9525">
            <a:noFill/>
            <a:miter lim="800000"/>
            <a:headEnd/>
            <a:tailEnd/>
          </a:ln>
        </p:spPr>
      </p:pic>
      <p:sp>
        <p:nvSpPr>
          <p:cNvPr id="12" name="TextBox 11"/>
          <p:cNvSpPr txBox="1"/>
          <p:nvPr/>
        </p:nvSpPr>
        <p:spPr>
          <a:xfrm>
            <a:off x="457200" y="6377352"/>
            <a:ext cx="2971800" cy="369332"/>
          </a:xfrm>
          <a:prstGeom prst="rect">
            <a:avLst/>
          </a:prstGeom>
          <a:noFill/>
        </p:spPr>
        <p:txBody>
          <a:bodyPr wrap="square" rtlCol="0">
            <a:spAutoFit/>
          </a:bodyPr>
          <a:lstStyle/>
          <a:p>
            <a:r>
              <a:rPr lang="en-US" dirty="0" smtClean="0">
                <a:solidFill>
                  <a:srgbClr val="FF0000"/>
                </a:solidFill>
              </a:rPr>
              <a:t>F1={7.3,4.2,5.2,1.2,6.7,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Line 18"/>
          <p:cNvSpPr>
            <a:spLocks noChangeShapeType="1"/>
          </p:cNvSpPr>
          <p:nvPr/>
        </p:nvSpPr>
        <p:spPr bwMode="auto">
          <a:xfrm flipH="1">
            <a:off x="5573523" y="5584829"/>
            <a:ext cx="500453" cy="504524"/>
          </a:xfrm>
          <a:prstGeom prst="line">
            <a:avLst/>
          </a:prstGeom>
          <a:noFill/>
          <a:ln w="7938">
            <a:solidFill>
              <a:srgbClr val="808080"/>
            </a:solidFill>
            <a:round/>
            <a:headEnd/>
            <a:tailEnd/>
          </a:ln>
        </p:spPr>
        <p:txBody>
          <a:bodyPr/>
          <a:lstStyle/>
          <a:p>
            <a:endParaRPr lang="en-US"/>
          </a:p>
        </p:txBody>
      </p:sp>
      <p:sp>
        <p:nvSpPr>
          <p:cNvPr id="6" name="Line 19"/>
          <p:cNvSpPr>
            <a:spLocks noChangeShapeType="1"/>
          </p:cNvSpPr>
          <p:nvPr/>
        </p:nvSpPr>
        <p:spPr bwMode="auto">
          <a:xfrm flipH="1">
            <a:off x="6302929" y="4978995"/>
            <a:ext cx="747641" cy="1539912"/>
          </a:xfrm>
          <a:prstGeom prst="line">
            <a:avLst/>
          </a:prstGeom>
          <a:noFill/>
          <a:ln w="7938">
            <a:solidFill>
              <a:srgbClr val="808080"/>
            </a:solidFill>
            <a:round/>
            <a:headEnd/>
            <a:tailEnd/>
          </a:ln>
        </p:spPr>
        <p:txBody>
          <a:bodyPr/>
          <a:lstStyle/>
          <a:p>
            <a:endParaRPr lang="en-US"/>
          </a:p>
        </p:txBody>
      </p:sp>
      <p:sp>
        <p:nvSpPr>
          <p:cNvPr id="7" name="Line 20"/>
          <p:cNvSpPr>
            <a:spLocks noChangeShapeType="1"/>
          </p:cNvSpPr>
          <p:nvPr/>
        </p:nvSpPr>
        <p:spPr bwMode="auto">
          <a:xfrm flipH="1">
            <a:off x="6961421" y="4610227"/>
            <a:ext cx="968489" cy="1556122"/>
          </a:xfrm>
          <a:prstGeom prst="line">
            <a:avLst/>
          </a:prstGeom>
          <a:noFill/>
          <a:ln w="7938">
            <a:solidFill>
              <a:srgbClr val="808080"/>
            </a:solidFill>
            <a:round/>
            <a:headEnd/>
            <a:tailEnd/>
          </a:ln>
        </p:spPr>
        <p:txBody>
          <a:bodyPr/>
          <a:lstStyle/>
          <a:p>
            <a:endParaRPr lang="en-US"/>
          </a:p>
        </p:txBody>
      </p:sp>
      <p:sp>
        <p:nvSpPr>
          <p:cNvPr id="9" name="Line 21"/>
          <p:cNvSpPr>
            <a:spLocks noChangeShapeType="1"/>
          </p:cNvSpPr>
          <p:nvPr/>
        </p:nvSpPr>
        <p:spPr bwMode="auto">
          <a:xfrm>
            <a:off x="7311941" y="5515938"/>
            <a:ext cx="765876" cy="992838"/>
          </a:xfrm>
          <a:prstGeom prst="line">
            <a:avLst/>
          </a:prstGeom>
          <a:noFill/>
          <a:ln w="7938">
            <a:solidFill>
              <a:srgbClr val="808080"/>
            </a:solidFill>
            <a:round/>
            <a:headEnd/>
            <a:tailEnd/>
          </a:ln>
        </p:spPr>
        <p:txBody>
          <a:bodyPr/>
          <a:lstStyle/>
          <a:p>
            <a:endParaRPr lang="en-US"/>
          </a:p>
        </p:txBody>
      </p:sp>
      <p:sp>
        <p:nvSpPr>
          <p:cNvPr id="10" name="Line 22"/>
          <p:cNvSpPr>
            <a:spLocks noChangeShapeType="1"/>
          </p:cNvSpPr>
          <p:nvPr/>
        </p:nvSpPr>
        <p:spPr bwMode="auto">
          <a:xfrm flipH="1">
            <a:off x="7247105" y="4995205"/>
            <a:ext cx="950254" cy="1126567"/>
          </a:xfrm>
          <a:prstGeom prst="line">
            <a:avLst/>
          </a:prstGeom>
          <a:noFill/>
          <a:ln w="7938">
            <a:solidFill>
              <a:srgbClr val="808080"/>
            </a:solidFill>
            <a:round/>
            <a:headEnd/>
            <a:tailEnd/>
          </a:ln>
        </p:spPr>
        <p:txBody>
          <a:bodyPr/>
          <a:lstStyle/>
          <a:p>
            <a:endParaRPr lang="en-US"/>
          </a:p>
        </p:txBody>
      </p:sp>
      <p:sp>
        <p:nvSpPr>
          <p:cNvPr id="11" name="Line 23"/>
          <p:cNvSpPr>
            <a:spLocks noChangeShapeType="1"/>
          </p:cNvSpPr>
          <p:nvPr/>
        </p:nvSpPr>
        <p:spPr bwMode="auto">
          <a:xfrm>
            <a:off x="5539079" y="6579693"/>
            <a:ext cx="3407946" cy="2026"/>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12" name="Rectangle 24"/>
          <p:cNvSpPr>
            <a:spLocks noChangeArrowheads="1"/>
          </p:cNvSpPr>
          <p:nvPr/>
        </p:nvSpPr>
        <p:spPr bwMode="auto">
          <a:xfrm>
            <a:off x="5486400" y="6612112"/>
            <a:ext cx="87123" cy="125624"/>
          </a:xfrm>
          <a:prstGeom prst="rect">
            <a:avLst/>
          </a:prstGeom>
          <a:noFill/>
          <a:ln w="9525">
            <a:noFill/>
            <a:miter lim="800000"/>
            <a:headEnd/>
            <a:tailEnd/>
          </a:ln>
        </p:spPr>
        <p:txBody>
          <a:bodyPr/>
          <a:lstStyle/>
          <a:p>
            <a:endParaRPr lang="en-US" sz="3600">
              <a:solidFill>
                <a:srgbClr val="FFFF00"/>
              </a:solidFill>
            </a:endParaRPr>
          </a:p>
        </p:txBody>
      </p:sp>
      <p:sp>
        <p:nvSpPr>
          <p:cNvPr id="13" name="Rectangle 25"/>
          <p:cNvSpPr>
            <a:spLocks noChangeArrowheads="1"/>
          </p:cNvSpPr>
          <p:nvPr/>
        </p:nvSpPr>
        <p:spPr bwMode="auto">
          <a:xfrm>
            <a:off x="5486400" y="6620217"/>
            <a:ext cx="44884"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a:t>
            </a:r>
            <a:endParaRPr lang="en-US" sz="3600">
              <a:solidFill>
                <a:srgbClr val="FFFF00"/>
              </a:solidFill>
            </a:endParaRPr>
          </a:p>
        </p:txBody>
      </p:sp>
      <p:sp>
        <p:nvSpPr>
          <p:cNvPr id="14" name="Rectangle 26"/>
          <p:cNvSpPr>
            <a:spLocks noChangeArrowheads="1"/>
          </p:cNvSpPr>
          <p:nvPr/>
        </p:nvSpPr>
        <p:spPr bwMode="auto">
          <a:xfrm>
            <a:off x="5518818"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2</a:t>
            </a:r>
            <a:endParaRPr lang="en-US" sz="3600">
              <a:solidFill>
                <a:srgbClr val="FFFF00"/>
              </a:solidFill>
            </a:endParaRPr>
          </a:p>
        </p:txBody>
      </p:sp>
      <p:sp>
        <p:nvSpPr>
          <p:cNvPr id="15" name="Line 27"/>
          <p:cNvSpPr>
            <a:spLocks noChangeShapeType="1"/>
          </p:cNvSpPr>
          <p:nvPr/>
        </p:nvSpPr>
        <p:spPr bwMode="auto">
          <a:xfrm flipV="1">
            <a:off x="5964566"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16" name="Rectangle 28"/>
          <p:cNvSpPr>
            <a:spLocks noChangeArrowheads="1"/>
          </p:cNvSpPr>
          <p:nvPr/>
        </p:nvSpPr>
        <p:spPr bwMode="auto">
          <a:xfrm>
            <a:off x="5861234" y="6612112"/>
            <a:ext cx="166142" cy="125624"/>
          </a:xfrm>
          <a:prstGeom prst="rect">
            <a:avLst/>
          </a:prstGeom>
          <a:noFill/>
          <a:ln w="9525">
            <a:noFill/>
            <a:miter lim="800000"/>
            <a:headEnd/>
            <a:tailEnd/>
          </a:ln>
        </p:spPr>
        <p:txBody>
          <a:bodyPr/>
          <a:lstStyle/>
          <a:p>
            <a:endParaRPr lang="en-US" sz="3600">
              <a:solidFill>
                <a:srgbClr val="FFFF00"/>
              </a:solidFill>
            </a:endParaRPr>
          </a:p>
        </p:txBody>
      </p:sp>
      <p:sp>
        <p:nvSpPr>
          <p:cNvPr id="19" name="Line 31"/>
          <p:cNvSpPr>
            <a:spLocks noChangeShapeType="1"/>
          </p:cNvSpPr>
          <p:nvPr/>
        </p:nvSpPr>
        <p:spPr bwMode="auto">
          <a:xfrm flipV="1">
            <a:off x="6388027"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20" name="Rectangle 32"/>
          <p:cNvSpPr>
            <a:spLocks noChangeArrowheads="1"/>
          </p:cNvSpPr>
          <p:nvPr/>
        </p:nvSpPr>
        <p:spPr bwMode="auto">
          <a:xfrm>
            <a:off x="6333321" y="6612112"/>
            <a:ext cx="87123" cy="125624"/>
          </a:xfrm>
          <a:prstGeom prst="rect">
            <a:avLst/>
          </a:prstGeom>
          <a:noFill/>
          <a:ln w="9525">
            <a:noFill/>
            <a:miter lim="800000"/>
            <a:headEnd/>
            <a:tailEnd/>
          </a:ln>
        </p:spPr>
        <p:txBody>
          <a:bodyPr/>
          <a:lstStyle/>
          <a:p>
            <a:endParaRPr lang="en-US" sz="3600">
              <a:solidFill>
                <a:srgbClr val="FFFF00"/>
              </a:solidFill>
            </a:endParaRPr>
          </a:p>
        </p:txBody>
      </p:sp>
      <p:sp>
        <p:nvSpPr>
          <p:cNvPr id="21" name="Rectangle 33"/>
          <p:cNvSpPr>
            <a:spLocks noChangeArrowheads="1"/>
          </p:cNvSpPr>
          <p:nvPr/>
        </p:nvSpPr>
        <p:spPr bwMode="auto">
          <a:xfrm>
            <a:off x="6333321" y="6620217"/>
            <a:ext cx="44884"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a:t>
            </a:r>
            <a:endParaRPr lang="en-US" sz="3600">
              <a:solidFill>
                <a:srgbClr val="FFFF00"/>
              </a:solidFill>
            </a:endParaRPr>
          </a:p>
        </p:txBody>
      </p:sp>
      <p:sp>
        <p:nvSpPr>
          <p:cNvPr id="22" name="Rectangle 34"/>
          <p:cNvSpPr>
            <a:spLocks noChangeArrowheads="1"/>
          </p:cNvSpPr>
          <p:nvPr/>
        </p:nvSpPr>
        <p:spPr bwMode="auto">
          <a:xfrm>
            <a:off x="6365739"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1</a:t>
            </a:r>
            <a:endParaRPr lang="en-US" sz="3600">
              <a:solidFill>
                <a:srgbClr val="FFFF00"/>
              </a:solidFill>
            </a:endParaRPr>
          </a:p>
        </p:txBody>
      </p:sp>
      <p:sp>
        <p:nvSpPr>
          <p:cNvPr id="23" name="Line 35"/>
          <p:cNvSpPr>
            <a:spLocks noChangeShapeType="1"/>
          </p:cNvSpPr>
          <p:nvPr/>
        </p:nvSpPr>
        <p:spPr bwMode="auto">
          <a:xfrm flipV="1">
            <a:off x="6813513"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24" name="Rectangle 36"/>
          <p:cNvSpPr>
            <a:spLocks noChangeArrowheads="1"/>
          </p:cNvSpPr>
          <p:nvPr/>
        </p:nvSpPr>
        <p:spPr bwMode="auto">
          <a:xfrm>
            <a:off x="6710181" y="6612112"/>
            <a:ext cx="164116" cy="125624"/>
          </a:xfrm>
          <a:prstGeom prst="rect">
            <a:avLst/>
          </a:prstGeom>
          <a:noFill/>
          <a:ln w="9525">
            <a:noFill/>
            <a:miter lim="800000"/>
            <a:headEnd/>
            <a:tailEnd/>
          </a:ln>
        </p:spPr>
        <p:txBody>
          <a:bodyPr/>
          <a:lstStyle/>
          <a:p>
            <a:endParaRPr lang="en-US" sz="3600">
              <a:solidFill>
                <a:srgbClr val="FFFF00"/>
              </a:solidFill>
            </a:endParaRPr>
          </a:p>
        </p:txBody>
      </p:sp>
      <p:sp>
        <p:nvSpPr>
          <p:cNvPr id="27" name="Line 39"/>
          <p:cNvSpPr>
            <a:spLocks noChangeShapeType="1"/>
          </p:cNvSpPr>
          <p:nvPr/>
        </p:nvSpPr>
        <p:spPr bwMode="auto">
          <a:xfrm flipV="1">
            <a:off x="7243052"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28" name="Rectangle 40"/>
          <p:cNvSpPr>
            <a:spLocks noChangeArrowheads="1"/>
          </p:cNvSpPr>
          <p:nvPr/>
        </p:nvSpPr>
        <p:spPr bwMode="auto">
          <a:xfrm>
            <a:off x="7220765" y="6612112"/>
            <a:ext cx="54705" cy="125624"/>
          </a:xfrm>
          <a:prstGeom prst="rect">
            <a:avLst/>
          </a:prstGeom>
          <a:noFill/>
          <a:ln w="9525">
            <a:noFill/>
            <a:miter lim="800000"/>
            <a:headEnd/>
            <a:tailEnd/>
          </a:ln>
        </p:spPr>
        <p:txBody>
          <a:bodyPr/>
          <a:lstStyle/>
          <a:p>
            <a:endParaRPr lang="en-US" sz="3600">
              <a:solidFill>
                <a:srgbClr val="FFFF00"/>
              </a:solidFill>
            </a:endParaRPr>
          </a:p>
        </p:txBody>
      </p:sp>
      <p:sp>
        <p:nvSpPr>
          <p:cNvPr id="29" name="Rectangle 41"/>
          <p:cNvSpPr>
            <a:spLocks noChangeArrowheads="1"/>
          </p:cNvSpPr>
          <p:nvPr/>
        </p:nvSpPr>
        <p:spPr bwMode="auto">
          <a:xfrm>
            <a:off x="7220765"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0</a:t>
            </a:r>
            <a:endParaRPr lang="en-US" sz="3600">
              <a:solidFill>
                <a:srgbClr val="FFFF00"/>
              </a:solidFill>
            </a:endParaRPr>
          </a:p>
        </p:txBody>
      </p:sp>
      <p:sp>
        <p:nvSpPr>
          <p:cNvPr id="30" name="Line 42"/>
          <p:cNvSpPr>
            <a:spLocks noChangeShapeType="1"/>
          </p:cNvSpPr>
          <p:nvPr/>
        </p:nvSpPr>
        <p:spPr bwMode="auto">
          <a:xfrm flipV="1">
            <a:off x="7668539"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31" name="Rectangle 43"/>
          <p:cNvSpPr>
            <a:spLocks noChangeArrowheads="1"/>
          </p:cNvSpPr>
          <p:nvPr/>
        </p:nvSpPr>
        <p:spPr bwMode="auto">
          <a:xfrm>
            <a:off x="7599651" y="6612112"/>
            <a:ext cx="129672" cy="125624"/>
          </a:xfrm>
          <a:prstGeom prst="rect">
            <a:avLst/>
          </a:prstGeom>
          <a:noFill/>
          <a:ln w="9525">
            <a:noFill/>
            <a:miter lim="800000"/>
            <a:headEnd/>
            <a:tailEnd/>
          </a:ln>
        </p:spPr>
        <p:txBody>
          <a:bodyPr/>
          <a:lstStyle/>
          <a:p>
            <a:endParaRPr lang="en-US" sz="3600">
              <a:solidFill>
                <a:srgbClr val="FFFF00"/>
              </a:solidFill>
            </a:endParaRPr>
          </a:p>
        </p:txBody>
      </p:sp>
      <p:sp>
        <p:nvSpPr>
          <p:cNvPr id="33" name="Line 45"/>
          <p:cNvSpPr>
            <a:spLocks noChangeShapeType="1"/>
          </p:cNvSpPr>
          <p:nvPr/>
        </p:nvSpPr>
        <p:spPr bwMode="auto">
          <a:xfrm flipV="1">
            <a:off x="8092000"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34" name="Rectangle 46"/>
          <p:cNvSpPr>
            <a:spLocks noChangeArrowheads="1"/>
          </p:cNvSpPr>
          <p:nvPr/>
        </p:nvSpPr>
        <p:spPr bwMode="auto">
          <a:xfrm>
            <a:off x="8067686" y="6612112"/>
            <a:ext cx="52679" cy="125624"/>
          </a:xfrm>
          <a:prstGeom prst="rect">
            <a:avLst/>
          </a:prstGeom>
          <a:noFill/>
          <a:ln w="9525">
            <a:noFill/>
            <a:miter lim="800000"/>
            <a:headEnd/>
            <a:tailEnd/>
          </a:ln>
        </p:spPr>
        <p:txBody>
          <a:bodyPr/>
          <a:lstStyle/>
          <a:p>
            <a:endParaRPr lang="en-US" sz="3600">
              <a:solidFill>
                <a:srgbClr val="FFFF00"/>
              </a:solidFill>
            </a:endParaRPr>
          </a:p>
        </p:txBody>
      </p:sp>
      <p:sp>
        <p:nvSpPr>
          <p:cNvPr id="35" name="Rectangle 47"/>
          <p:cNvSpPr>
            <a:spLocks noChangeArrowheads="1"/>
          </p:cNvSpPr>
          <p:nvPr/>
        </p:nvSpPr>
        <p:spPr bwMode="auto">
          <a:xfrm>
            <a:off x="8067686"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1</a:t>
            </a:r>
            <a:endParaRPr lang="en-US" sz="3600">
              <a:solidFill>
                <a:srgbClr val="FFFF00"/>
              </a:solidFill>
            </a:endParaRPr>
          </a:p>
        </p:txBody>
      </p:sp>
      <p:sp>
        <p:nvSpPr>
          <p:cNvPr id="36" name="Line 48"/>
          <p:cNvSpPr>
            <a:spLocks noChangeShapeType="1"/>
          </p:cNvSpPr>
          <p:nvPr/>
        </p:nvSpPr>
        <p:spPr bwMode="auto">
          <a:xfrm flipV="1">
            <a:off x="8515460"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37" name="Rectangle 49"/>
          <p:cNvSpPr>
            <a:spLocks noChangeArrowheads="1"/>
          </p:cNvSpPr>
          <p:nvPr/>
        </p:nvSpPr>
        <p:spPr bwMode="auto">
          <a:xfrm>
            <a:off x="8446572" y="6612112"/>
            <a:ext cx="129672" cy="125624"/>
          </a:xfrm>
          <a:prstGeom prst="rect">
            <a:avLst/>
          </a:prstGeom>
          <a:noFill/>
          <a:ln w="9525">
            <a:noFill/>
            <a:miter lim="800000"/>
            <a:headEnd/>
            <a:tailEnd/>
          </a:ln>
        </p:spPr>
        <p:txBody>
          <a:bodyPr/>
          <a:lstStyle/>
          <a:p>
            <a:endParaRPr lang="en-US" sz="3600">
              <a:solidFill>
                <a:srgbClr val="FFFF00"/>
              </a:solidFill>
            </a:endParaRPr>
          </a:p>
        </p:txBody>
      </p:sp>
      <p:sp>
        <p:nvSpPr>
          <p:cNvPr id="39" name="Line 51"/>
          <p:cNvSpPr>
            <a:spLocks noChangeShapeType="1"/>
          </p:cNvSpPr>
          <p:nvPr/>
        </p:nvSpPr>
        <p:spPr bwMode="auto">
          <a:xfrm flipV="1">
            <a:off x="8947025"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40" name="Rectangle 52"/>
          <p:cNvSpPr>
            <a:spLocks noChangeArrowheads="1"/>
          </p:cNvSpPr>
          <p:nvPr/>
        </p:nvSpPr>
        <p:spPr bwMode="auto">
          <a:xfrm>
            <a:off x="8924738" y="6612112"/>
            <a:ext cx="54705" cy="125624"/>
          </a:xfrm>
          <a:prstGeom prst="rect">
            <a:avLst/>
          </a:prstGeom>
          <a:noFill/>
          <a:ln w="9525">
            <a:noFill/>
            <a:miter lim="800000"/>
            <a:headEnd/>
            <a:tailEnd/>
          </a:ln>
        </p:spPr>
        <p:txBody>
          <a:bodyPr/>
          <a:lstStyle/>
          <a:p>
            <a:endParaRPr lang="en-US" sz="3600">
              <a:solidFill>
                <a:srgbClr val="FFFF00"/>
              </a:solidFill>
            </a:endParaRPr>
          </a:p>
        </p:txBody>
      </p:sp>
      <p:sp>
        <p:nvSpPr>
          <p:cNvPr id="41" name="Rectangle 53"/>
          <p:cNvSpPr>
            <a:spLocks noChangeArrowheads="1"/>
          </p:cNvSpPr>
          <p:nvPr/>
        </p:nvSpPr>
        <p:spPr bwMode="auto">
          <a:xfrm>
            <a:off x="8924738"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2</a:t>
            </a:r>
            <a:endParaRPr lang="en-US" sz="3600">
              <a:solidFill>
                <a:srgbClr val="FFFF00"/>
              </a:solidFill>
            </a:endParaRPr>
          </a:p>
        </p:txBody>
      </p:sp>
      <p:sp>
        <p:nvSpPr>
          <p:cNvPr id="42" name="Line 54"/>
          <p:cNvSpPr>
            <a:spLocks noChangeShapeType="1"/>
          </p:cNvSpPr>
          <p:nvPr/>
        </p:nvSpPr>
        <p:spPr bwMode="auto">
          <a:xfrm flipH="1">
            <a:off x="8906503" y="6579693"/>
            <a:ext cx="40523" cy="2026"/>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43" name="Freeform 55"/>
          <p:cNvSpPr>
            <a:spLocks/>
          </p:cNvSpPr>
          <p:nvPr/>
        </p:nvSpPr>
        <p:spPr bwMode="auto">
          <a:xfrm>
            <a:off x="5563393" y="6079222"/>
            <a:ext cx="1156919" cy="449816"/>
          </a:xfrm>
          <a:custGeom>
            <a:avLst/>
            <a:gdLst/>
            <a:ahLst/>
            <a:cxnLst>
              <a:cxn ang="0">
                <a:pos x="36" y="29"/>
              </a:cxn>
              <a:cxn ang="0">
                <a:pos x="56" y="47"/>
              </a:cxn>
              <a:cxn ang="0">
                <a:pos x="98" y="72"/>
              </a:cxn>
              <a:cxn ang="0">
                <a:pos x="119" y="89"/>
              </a:cxn>
              <a:cxn ang="0">
                <a:pos x="154" y="121"/>
              </a:cxn>
              <a:cxn ang="0">
                <a:pos x="192" y="154"/>
              </a:cxn>
              <a:cxn ang="0">
                <a:pos x="226" y="185"/>
              </a:cxn>
              <a:cxn ang="0">
                <a:pos x="253" y="195"/>
              </a:cxn>
              <a:cxn ang="0">
                <a:pos x="293" y="232"/>
              </a:cxn>
              <a:cxn ang="0">
                <a:pos x="326" y="248"/>
              </a:cxn>
              <a:cxn ang="0">
                <a:pos x="365" y="273"/>
              </a:cxn>
              <a:cxn ang="0">
                <a:pos x="396" y="302"/>
              </a:cxn>
              <a:cxn ang="0">
                <a:pos x="429" y="308"/>
              </a:cxn>
              <a:cxn ang="0">
                <a:pos x="454" y="336"/>
              </a:cxn>
              <a:cxn ang="0">
                <a:pos x="485" y="355"/>
              </a:cxn>
              <a:cxn ang="0">
                <a:pos x="526" y="369"/>
              </a:cxn>
              <a:cxn ang="0">
                <a:pos x="557" y="376"/>
              </a:cxn>
              <a:cxn ang="0">
                <a:pos x="597" y="400"/>
              </a:cxn>
              <a:cxn ang="0">
                <a:pos x="628" y="407"/>
              </a:cxn>
              <a:cxn ang="0">
                <a:pos x="669" y="432"/>
              </a:cxn>
              <a:cxn ang="0">
                <a:pos x="722" y="443"/>
              </a:cxn>
              <a:cxn ang="0">
                <a:pos x="767" y="432"/>
              </a:cxn>
              <a:cxn ang="0">
                <a:pos x="801" y="418"/>
              </a:cxn>
              <a:cxn ang="0">
                <a:pos x="837" y="396"/>
              </a:cxn>
              <a:cxn ang="0">
                <a:pos x="865" y="391"/>
              </a:cxn>
              <a:cxn ang="0">
                <a:pos x="901" y="376"/>
              </a:cxn>
              <a:cxn ang="0">
                <a:pos x="935" y="365"/>
              </a:cxn>
              <a:cxn ang="0">
                <a:pos x="964" y="338"/>
              </a:cxn>
              <a:cxn ang="0">
                <a:pos x="998" y="336"/>
              </a:cxn>
              <a:cxn ang="0">
                <a:pos x="1036" y="326"/>
              </a:cxn>
              <a:cxn ang="0">
                <a:pos x="1098" y="317"/>
              </a:cxn>
              <a:cxn ang="0">
                <a:pos x="1125" y="308"/>
              </a:cxn>
              <a:cxn ang="0">
                <a:pos x="1045" y="299"/>
              </a:cxn>
              <a:cxn ang="0">
                <a:pos x="1011" y="311"/>
              </a:cxn>
              <a:cxn ang="0">
                <a:pos x="982" y="338"/>
              </a:cxn>
              <a:cxn ang="0">
                <a:pos x="946" y="340"/>
              </a:cxn>
              <a:cxn ang="0">
                <a:pos x="902" y="351"/>
              </a:cxn>
              <a:cxn ang="0">
                <a:pos x="868" y="365"/>
              </a:cxn>
              <a:cxn ang="0">
                <a:pos x="848" y="382"/>
              </a:cxn>
              <a:cxn ang="0">
                <a:pos x="803" y="393"/>
              </a:cxn>
              <a:cxn ang="0">
                <a:pos x="770" y="407"/>
              </a:cxn>
              <a:cxn ang="0">
                <a:pos x="736" y="429"/>
              </a:cxn>
              <a:cxn ang="0">
                <a:pos x="705" y="414"/>
              </a:cxn>
              <a:cxn ang="0">
                <a:pos x="651" y="403"/>
              </a:cxn>
              <a:cxn ang="0">
                <a:pos x="624" y="396"/>
              </a:cxn>
              <a:cxn ang="0">
                <a:pos x="579" y="373"/>
              </a:cxn>
              <a:cxn ang="0">
                <a:pos x="552" y="365"/>
              </a:cxn>
              <a:cxn ang="0">
                <a:pos x="508" y="340"/>
              </a:cxn>
              <a:cxn ang="0">
                <a:pos x="481" y="333"/>
              </a:cxn>
              <a:cxn ang="0">
                <a:pos x="436" y="308"/>
              </a:cxn>
              <a:cxn ang="0">
                <a:pos x="418" y="291"/>
              </a:cxn>
              <a:cxn ang="0">
                <a:pos x="374" y="275"/>
              </a:cxn>
              <a:cxn ang="0">
                <a:pos x="347" y="244"/>
              </a:cxn>
              <a:cxn ang="0">
                <a:pos x="318" y="226"/>
              </a:cxn>
              <a:cxn ang="0">
                <a:pos x="277" y="203"/>
              </a:cxn>
              <a:cxn ang="0">
                <a:pos x="248" y="174"/>
              </a:cxn>
              <a:cxn ang="0">
                <a:pos x="212" y="143"/>
              </a:cxn>
              <a:cxn ang="0">
                <a:pos x="186" y="132"/>
              </a:cxn>
              <a:cxn ang="0">
                <a:pos x="150" y="101"/>
              </a:cxn>
              <a:cxn ang="0">
                <a:pos x="107" y="74"/>
              </a:cxn>
              <a:cxn ang="0">
                <a:pos x="80" y="44"/>
              </a:cxn>
              <a:cxn ang="0">
                <a:pos x="45" y="22"/>
              </a:cxn>
              <a:cxn ang="0">
                <a:pos x="16" y="6"/>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w="9525">
            <a:noFill/>
            <a:round/>
            <a:headEnd/>
            <a:tailEnd/>
          </a:ln>
        </p:spPr>
        <p:txBody>
          <a:bodyPr/>
          <a:lstStyle/>
          <a:p>
            <a:endParaRPr lang="en-US"/>
          </a:p>
        </p:txBody>
      </p:sp>
      <p:sp>
        <p:nvSpPr>
          <p:cNvPr id="44" name="Freeform 56"/>
          <p:cNvSpPr>
            <a:spLocks/>
          </p:cNvSpPr>
          <p:nvPr/>
        </p:nvSpPr>
        <p:spPr bwMode="auto">
          <a:xfrm>
            <a:off x="6712207" y="6123798"/>
            <a:ext cx="1154892" cy="326218"/>
          </a:xfrm>
          <a:custGeom>
            <a:avLst/>
            <a:gdLst/>
            <a:ahLst/>
            <a:cxnLst>
              <a:cxn ang="0">
                <a:pos x="25" y="251"/>
              </a:cxn>
              <a:cxn ang="0">
                <a:pos x="62" y="226"/>
              </a:cxn>
              <a:cxn ang="0">
                <a:pos x="89" y="197"/>
              </a:cxn>
              <a:cxn ang="0">
                <a:pos x="123" y="162"/>
              </a:cxn>
              <a:cxn ang="0">
                <a:pos x="157" y="130"/>
              </a:cxn>
              <a:cxn ang="0">
                <a:pos x="184" y="110"/>
              </a:cxn>
              <a:cxn ang="0">
                <a:pos x="230" y="66"/>
              </a:cxn>
              <a:cxn ang="0">
                <a:pos x="248" y="48"/>
              </a:cxn>
              <a:cxn ang="0">
                <a:pos x="279" y="36"/>
              </a:cxn>
              <a:cxn ang="0">
                <a:pos x="306" y="38"/>
              </a:cxn>
              <a:cxn ang="0">
                <a:pos x="356" y="39"/>
              </a:cxn>
              <a:cxn ang="0">
                <a:pos x="400" y="39"/>
              </a:cxn>
              <a:cxn ang="0">
                <a:pos x="436" y="48"/>
              </a:cxn>
              <a:cxn ang="0">
                <a:pos x="470" y="25"/>
              </a:cxn>
              <a:cxn ang="0">
                <a:pos x="499" y="9"/>
              </a:cxn>
              <a:cxn ang="0">
                <a:pos x="546" y="38"/>
              </a:cxn>
              <a:cxn ang="0">
                <a:pos x="588" y="59"/>
              </a:cxn>
              <a:cxn ang="0">
                <a:pos x="617" y="88"/>
              </a:cxn>
              <a:cxn ang="0">
                <a:pos x="655" y="119"/>
              </a:cxn>
              <a:cxn ang="0">
                <a:pos x="695" y="135"/>
              </a:cxn>
              <a:cxn ang="0">
                <a:pos x="725" y="173"/>
              </a:cxn>
              <a:cxn ang="0">
                <a:pos x="765" y="197"/>
              </a:cxn>
              <a:cxn ang="0">
                <a:pos x="794" y="209"/>
              </a:cxn>
              <a:cxn ang="0">
                <a:pos x="823" y="247"/>
              </a:cxn>
              <a:cxn ang="0">
                <a:pos x="854" y="273"/>
              </a:cxn>
              <a:cxn ang="0">
                <a:pos x="886" y="289"/>
              </a:cxn>
              <a:cxn ang="0">
                <a:pos x="962" y="303"/>
              </a:cxn>
              <a:cxn ang="0">
                <a:pos x="1006" y="292"/>
              </a:cxn>
              <a:cxn ang="0">
                <a:pos x="1073" y="289"/>
              </a:cxn>
              <a:cxn ang="0">
                <a:pos x="1114" y="314"/>
              </a:cxn>
              <a:cxn ang="0">
                <a:pos x="1114" y="305"/>
              </a:cxn>
              <a:cxn ang="0">
                <a:pos x="1085" y="278"/>
              </a:cxn>
              <a:cxn ang="0">
                <a:pos x="997" y="274"/>
              </a:cxn>
              <a:cxn ang="0">
                <a:pos x="953" y="285"/>
              </a:cxn>
              <a:cxn ang="0">
                <a:pos x="890" y="267"/>
              </a:cxn>
              <a:cxn ang="0">
                <a:pos x="854" y="264"/>
              </a:cxn>
              <a:cxn ang="0">
                <a:pos x="827" y="226"/>
              </a:cxn>
              <a:cxn ang="0">
                <a:pos x="790" y="193"/>
              </a:cxn>
              <a:cxn ang="0">
                <a:pos x="765" y="182"/>
              </a:cxn>
              <a:cxn ang="0">
                <a:pos x="729" y="151"/>
              </a:cxn>
              <a:cxn ang="0">
                <a:pos x="685" y="126"/>
              </a:cxn>
              <a:cxn ang="0">
                <a:pos x="658" y="99"/>
              </a:cxn>
              <a:cxn ang="0">
                <a:pos x="629" y="77"/>
              </a:cxn>
              <a:cxn ang="0">
                <a:pos x="579" y="41"/>
              </a:cxn>
              <a:cxn ang="0">
                <a:pos x="552" y="30"/>
              </a:cxn>
              <a:cxn ang="0">
                <a:pos x="499" y="0"/>
              </a:cxn>
              <a:cxn ang="0">
                <a:pos x="458" y="14"/>
              </a:cxn>
              <a:cxn ang="0">
                <a:pos x="436" y="30"/>
              </a:cxn>
              <a:cxn ang="0">
                <a:pos x="407" y="34"/>
              </a:cxn>
              <a:cxn ang="0">
                <a:pos x="364" y="25"/>
              </a:cxn>
              <a:cxn ang="0">
                <a:pos x="320" y="39"/>
              </a:cxn>
              <a:cxn ang="0">
                <a:pos x="293" y="30"/>
              </a:cxn>
              <a:cxn ang="0">
                <a:pos x="268" y="30"/>
              </a:cxn>
              <a:cxn ang="0">
                <a:pos x="222" y="52"/>
              </a:cxn>
              <a:cxn ang="0">
                <a:pos x="190" y="77"/>
              </a:cxn>
              <a:cxn ang="0">
                <a:pos x="159" y="104"/>
              </a:cxn>
              <a:cxn ang="0">
                <a:pos x="134" y="137"/>
              </a:cxn>
              <a:cxn ang="0">
                <a:pos x="98" y="159"/>
              </a:cxn>
              <a:cxn ang="0">
                <a:pos x="65" y="193"/>
              </a:cxn>
              <a:cxn ang="0">
                <a:pos x="31" y="226"/>
              </a:cxn>
              <a:cxn ang="0">
                <a:pos x="2" y="247"/>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w="9525">
            <a:noFill/>
            <a:round/>
            <a:headEnd/>
            <a:tailEnd/>
          </a:ln>
        </p:spPr>
        <p:txBody>
          <a:bodyPr/>
          <a:lstStyle/>
          <a:p>
            <a:endParaRPr lang="en-US"/>
          </a:p>
        </p:txBody>
      </p:sp>
      <p:sp>
        <p:nvSpPr>
          <p:cNvPr id="45" name="Freeform 57"/>
          <p:cNvSpPr>
            <a:spLocks/>
          </p:cNvSpPr>
          <p:nvPr/>
        </p:nvSpPr>
        <p:spPr bwMode="auto">
          <a:xfrm>
            <a:off x="7858995" y="6071117"/>
            <a:ext cx="1096135" cy="457921"/>
          </a:xfrm>
          <a:custGeom>
            <a:avLst/>
            <a:gdLst/>
            <a:ahLst/>
            <a:cxnLst>
              <a:cxn ang="0">
                <a:pos x="20" y="387"/>
              </a:cxn>
              <a:cxn ang="0">
                <a:pos x="62" y="400"/>
              </a:cxn>
              <a:cxn ang="0">
                <a:pos x="98" y="430"/>
              </a:cxn>
              <a:cxn ang="0">
                <a:pos x="150" y="432"/>
              </a:cxn>
              <a:cxn ang="0">
                <a:pos x="179" y="441"/>
              </a:cxn>
              <a:cxn ang="0">
                <a:pos x="257" y="427"/>
              </a:cxn>
              <a:cxn ang="0">
                <a:pos x="286" y="420"/>
              </a:cxn>
              <a:cxn ang="0">
                <a:pos x="331" y="409"/>
              </a:cxn>
              <a:cxn ang="0">
                <a:pos x="384" y="376"/>
              </a:cxn>
              <a:cxn ang="0">
                <a:pos x="427" y="342"/>
              </a:cxn>
              <a:cxn ang="0">
                <a:pos x="456" y="315"/>
              </a:cxn>
              <a:cxn ang="0">
                <a:pos x="510" y="304"/>
              </a:cxn>
              <a:cxn ang="0">
                <a:pos x="552" y="289"/>
              </a:cxn>
              <a:cxn ang="0">
                <a:pos x="597" y="268"/>
              </a:cxn>
              <a:cxn ang="0">
                <a:pos x="617" y="261"/>
              </a:cxn>
              <a:cxn ang="0">
                <a:pos x="644" y="241"/>
              </a:cxn>
              <a:cxn ang="0">
                <a:pos x="686" y="226"/>
              </a:cxn>
              <a:cxn ang="0">
                <a:pos x="706" y="208"/>
              </a:cxn>
              <a:cxn ang="0">
                <a:pos x="740" y="194"/>
              </a:cxn>
              <a:cxn ang="0">
                <a:pos x="767" y="176"/>
              </a:cxn>
              <a:cxn ang="0">
                <a:pos x="812" y="152"/>
              </a:cxn>
              <a:cxn ang="0">
                <a:pos x="830" y="145"/>
              </a:cxn>
              <a:cxn ang="0">
                <a:pos x="858" y="114"/>
              </a:cxn>
              <a:cxn ang="0">
                <a:pos x="894" y="92"/>
              </a:cxn>
              <a:cxn ang="0">
                <a:pos x="928" y="89"/>
              </a:cxn>
              <a:cxn ang="0">
                <a:pos x="955" y="71"/>
              </a:cxn>
              <a:cxn ang="0">
                <a:pos x="991" y="56"/>
              </a:cxn>
              <a:cxn ang="0">
                <a:pos x="1019" y="38"/>
              </a:cxn>
              <a:cxn ang="0">
                <a:pos x="1046" y="9"/>
              </a:cxn>
              <a:cxn ang="0">
                <a:pos x="1073" y="9"/>
              </a:cxn>
              <a:cxn ang="0">
                <a:pos x="1037" y="18"/>
              </a:cxn>
              <a:cxn ang="0">
                <a:pos x="1004" y="24"/>
              </a:cxn>
              <a:cxn ang="0">
                <a:pos x="984" y="42"/>
              </a:cxn>
              <a:cxn ang="0">
                <a:pos x="943" y="56"/>
              </a:cxn>
              <a:cxn ang="0">
                <a:pos x="921" y="74"/>
              </a:cxn>
              <a:cxn ang="0">
                <a:pos x="879" y="98"/>
              </a:cxn>
              <a:cxn ang="0">
                <a:pos x="850" y="125"/>
              </a:cxn>
              <a:cxn ang="0">
                <a:pos x="816" y="130"/>
              </a:cxn>
              <a:cxn ang="0">
                <a:pos x="796" y="148"/>
              </a:cxn>
              <a:cxn ang="0">
                <a:pos x="754" y="161"/>
              </a:cxn>
              <a:cxn ang="0">
                <a:pos x="724" y="179"/>
              </a:cxn>
              <a:cxn ang="0">
                <a:pos x="691" y="204"/>
              </a:cxn>
              <a:cxn ang="0">
                <a:pos x="662" y="212"/>
              </a:cxn>
              <a:cxn ang="0">
                <a:pos x="633" y="241"/>
              </a:cxn>
              <a:cxn ang="0">
                <a:pos x="603" y="246"/>
              </a:cxn>
              <a:cxn ang="0">
                <a:pos x="581" y="264"/>
              </a:cxn>
              <a:cxn ang="0">
                <a:pos x="527" y="275"/>
              </a:cxn>
              <a:cxn ang="0">
                <a:pos x="485" y="289"/>
              </a:cxn>
              <a:cxn ang="0">
                <a:pos x="442" y="311"/>
              </a:cxn>
              <a:cxn ang="0">
                <a:pos x="405" y="342"/>
              </a:cxn>
              <a:cxn ang="0">
                <a:pos x="371" y="364"/>
              </a:cxn>
              <a:cxn ang="0">
                <a:pos x="331" y="400"/>
              </a:cxn>
              <a:cxn ang="0">
                <a:pos x="286" y="402"/>
              </a:cxn>
              <a:cxn ang="0">
                <a:pos x="244" y="416"/>
              </a:cxn>
              <a:cxn ang="0">
                <a:pos x="179" y="423"/>
              </a:cxn>
              <a:cxn ang="0">
                <a:pos x="158" y="427"/>
              </a:cxn>
              <a:cxn ang="0">
                <a:pos x="98" y="412"/>
              </a:cxn>
              <a:cxn ang="0">
                <a:pos x="69" y="394"/>
              </a:cxn>
              <a:cxn ang="0">
                <a:pos x="33" y="374"/>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w="9525">
            <a:noFill/>
            <a:round/>
            <a:headEnd/>
            <a:tailEnd/>
          </a:ln>
        </p:spPr>
        <p:txBody>
          <a:bodyPr/>
          <a:lstStyle/>
          <a:p>
            <a:endParaRPr lang="en-US"/>
          </a:p>
        </p:txBody>
      </p:sp>
      <p:grpSp>
        <p:nvGrpSpPr>
          <p:cNvPr id="46" name="Group 63"/>
          <p:cNvGrpSpPr>
            <a:grpSpLocks/>
          </p:cNvGrpSpPr>
          <p:nvPr/>
        </p:nvGrpSpPr>
        <p:grpSpPr bwMode="auto">
          <a:xfrm>
            <a:off x="6073977" y="4618331"/>
            <a:ext cx="2125407" cy="1128594"/>
            <a:chOff x="434" y="1808"/>
            <a:chExt cx="1049" cy="557"/>
          </a:xfrm>
        </p:grpSpPr>
        <p:sp>
          <p:nvSpPr>
            <p:cNvPr id="102" name="Freeform 58"/>
            <p:cNvSpPr>
              <a:spLocks/>
            </p:cNvSpPr>
            <p:nvPr/>
          </p:nvSpPr>
          <p:spPr bwMode="auto">
            <a:xfrm>
              <a:off x="434" y="1959"/>
              <a:ext cx="529" cy="322"/>
            </a:xfrm>
            <a:custGeom>
              <a:avLst/>
              <a:gdLst/>
              <a:ahLst/>
              <a:cxnLst>
                <a:cxn ang="0">
                  <a:pos x="0" y="633"/>
                </a:cxn>
                <a:cxn ang="0">
                  <a:pos x="16" y="609"/>
                </a:cxn>
                <a:cxn ang="0">
                  <a:pos x="34" y="580"/>
                </a:cxn>
                <a:cxn ang="0">
                  <a:pos x="50" y="557"/>
                </a:cxn>
                <a:cxn ang="0">
                  <a:pos x="68" y="533"/>
                </a:cxn>
                <a:cxn ang="0">
                  <a:pos x="95" y="515"/>
                </a:cxn>
                <a:cxn ang="0">
                  <a:pos x="119" y="499"/>
                </a:cxn>
                <a:cxn ang="0">
                  <a:pos x="146" y="481"/>
                </a:cxn>
                <a:cxn ang="0">
                  <a:pos x="173" y="456"/>
                </a:cxn>
                <a:cxn ang="0">
                  <a:pos x="200" y="428"/>
                </a:cxn>
                <a:cxn ang="0">
                  <a:pos x="226" y="405"/>
                </a:cxn>
                <a:cxn ang="0">
                  <a:pos x="249" y="380"/>
                </a:cxn>
                <a:cxn ang="0">
                  <a:pos x="276" y="353"/>
                </a:cxn>
                <a:cxn ang="0">
                  <a:pos x="303" y="338"/>
                </a:cxn>
                <a:cxn ang="0">
                  <a:pos x="331" y="322"/>
                </a:cxn>
                <a:cxn ang="0">
                  <a:pos x="358" y="305"/>
                </a:cxn>
                <a:cxn ang="0">
                  <a:pos x="385" y="287"/>
                </a:cxn>
                <a:cxn ang="0">
                  <a:pos x="407" y="269"/>
                </a:cxn>
                <a:cxn ang="0">
                  <a:pos x="434" y="262"/>
                </a:cxn>
                <a:cxn ang="0">
                  <a:pos x="461" y="246"/>
                </a:cxn>
                <a:cxn ang="0">
                  <a:pos x="488" y="228"/>
                </a:cxn>
                <a:cxn ang="0">
                  <a:pos x="515" y="219"/>
                </a:cxn>
                <a:cxn ang="0">
                  <a:pos x="539" y="211"/>
                </a:cxn>
                <a:cxn ang="0">
                  <a:pos x="566" y="193"/>
                </a:cxn>
                <a:cxn ang="0">
                  <a:pos x="591" y="186"/>
                </a:cxn>
                <a:cxn ang="0">
                  <a:pos x="618" y="170"/>
                </a:cxn>
                <a:cxn ang="0">
                  <a:pos x="645" y="141"/>
                </a:cxn>
                <a:cxn ang="0">
                  <a:pos x="672" y="128"/>
                </a:cxn>
                <a:cxn ang="0">
                  <a:pos x="696" y="110"/>
                </a:cxn>
                <a:cxn ang="0">
                  <a:pos x="723" y="101"/>
                </a:cxn>
                <a:cxn ang="0">
                  <a:pos x="750" y="94"/>
                </a:cxn>
                <a:cxn ang="0">
                  <a:pos x="777" y="83"/>
                </a:cxn>
                <a:cxn ang="0">
                  <a:pos x="804" y="76"/>
                </a:cxn>
                <a:cxn ang="0">
                  <a:pos x="826" y="76"/>
                </a:cxn>
                <a:cxn ang="0">
                  <a:pos x="853" y="65"/>
                </a:cxn>
                <a:cxn ang="0">
                  <a:pos x="880" y="65"/>
                </a:cxn>
                <a:cxn ang="0">
                  <a:pos x="908" y="58"/>
                </a:cxn>
                <a:cxn ang="0">
                  <a:pos x="935" y="58"/>
                </a:cxn>
                <a:cxn ang="0">
                  <a:pos x="962" y="52"/>
                </a:cxn>
                <a:cxn ang="0">
                  <a:pos x="984" y="41"/>
                </a:cxn>
                <a:cxn ang="0">
                  <a:pos x="1011" y="23"/>
                </a:cxn>
                <a:cxn ang="0">
                  <a:pos x="1038" y="7"/>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p:spPr>
          <p:txBody>
            <a:bodyPr/>
            <a:lstStyle/>
            <a:p>
              <a:endParaRPr lang="en-US"/>
            </a:p>
          </p:txBody>
        </p:sp>
        <p:sp>
          <p:nvSpPr>
            <p:cNvPr id="103" name="Freeform 59"/>
            <p:cNvSpPr>
              <a:spLocks/>
            </p:cNvSpPr>
            <p:nvPr/>
          </p:nvSpPr>
          <p:spPr bwMode="auto">
            <a:xfrm>
              <a:off x="963" y="1808"/>
              <a:ext cx="490" cy="160"/>
            </a:xfrm>
            <a:custGeom>
              <a:avLst/>
              <a:gdLst/>
              <a:ahLst/>
              <a:cxnLst>
                <a:cxn ang="0">
                  <a:pos x="14" y="288"/>
                </a:cxn>
                <a:cxn ang="0">
                  <a:pos x="41" y="270"/>
                </a:cxn>
                <a:cxn ang="0">
                  <a:pos x="68" y="264"/>
                </a:cxn>
                <a:cxn ang="0">
                  <a:pos x="92" y="246"/>
                </a:cxn>
                <a:cxn ang="0">
                  <a:pos x="119" y="235"/>
                </a:cxn>
                <a:cxn ang="0">
                  <a:pos x="146" y="228"/>
                </a:cxn>
                <a:cxn ang="0">
                  <a:pos x="173" y="219"/>
                </a:cxn>
                <a:cxn ang="0">
                  <a:pos x="200" y="219"/>
                </a:cxn>
                <a:cxn ang="0">
                  <a:pos x="228" y="219"/>
                </a:cxn>
                <a:cxn ang="0">
                  <a:pos x="249" y="219"/>
                </a:cxn>
                <a:cxn ang="0">
                  <a:pos x="276" y="219"/>
                </a:cxn>
                <a:cxn ang="0">
                  <a:pos x="304" y="219"/>
                </a:cxn>
                <a:cxn ang="0">
                  <a:pos x="331" y="219"/>
                </a:cxn>
                <a:cxn ang="0">
                  <a:pos x="358" y="219"/>
                </a:cxn>
                <a:cxn ang="0">
                  <a:pos x="381" y="228"/>
                </a:cxn>
                <a:cxn ang="0">
                  <a:pos x="408" y="253"/>
                </a:cxn>
                <a:cxn ang="0">
                  <a:pos x="434" y="270"/>
                </a:cxn>
                <a:cxn ang="0">
                  <a:pos x="454" y="295"/>
                </a:cxn>
                <a:cxn ang="0">
                  <a:pos x="477" y="322"/>
                </a:cxn>
                <a:cxn ang="0">
                  <a:pos x="497" y="311"/>
                </a:cxn>
                <a:cxn ang="0">
                  <a:pos x="524" y="288"/>
                </a:cxn>
                <a:cxn ang="0">
                  <a:pos x="539" y="264"/>
                </a:cxn>
                <a:cxn ang="0">
                  <a:pos x="559" y="235"/>
                </a:cxn>
                <a:cxn ang="0">
                  <a:pos x="586" y="212"/>
                </a:cxn>
                <a:cxn ang="0">
                  <a:pos x="613" y="188"/>
                </a:cxn>
                <a:cxn ang="0">
                  <a:pos x="627" y="159"/>
                </a:cxn>
                <a:cxn ang="0">
                  <a:pos x="647" y="136"/>
                </a:cxn>
                <a:cxn ang="0">
                  <a:pos x="671" y="110"/>
                </a:cxn>
                <a:cxn ang="0">
                  <a:pos x="689" y="83"/>
                </a:cxn>
                <a:cxn ang="0">
                  <a:pos x="709" y="60"/>
                </a:cxn>
                <a:cxn ang="0">
                  <a:pos x="723" y="34"/>
                </a:cxn>
                <a:cxn ang="0">
                  <a:pos x="750" y="7"/>
                </a:cxn>
                <a:cxn ang="0">
                  <a:pos x="777" y="0"/>
                </a:cxn>
                <a:cxn ang="0">
                  <a:pos x="805" y="24"/>
                </a:cxn>
                <a:cxn ang="0">
                  <a:pos x="821" y="53"/>
                </a:cxn>
                <a:cxn ang="0">
                  <a:pos x="846" y="76"/>
                </a:cxn>
                <a:cxn ang="0">
                  <a:pos x="862" y="101"/>
                </a:cxn>
                <a:cxn ang="0">
                  <a:pos x="882" y="128"/>
                </a:cxn>
                <a:cxn ang="0">
                  <a:pos x="890" y="159"/>
                </a:cxn>
                <a:cxn ang="0">
                  <a:pos x="909" y="219"/>
                </a:cxn>
                <a:cxn ang="0">
                  <a:pos x="937" y="246"/>
                </a:cxn>
                <a:cxn ang="0">
                  <a:pos x="958" y="264"/>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p:spPr>
          <p:txBody>
            <a:bodyPr/>
            <a:lstStyle/>
            <a:p>
              <a:endParaRPr lang="en-US"/>
            </a:p>
          </p:txBody>
        </p:sp>
        <p:sp>
          <p:nvSpPr>
            <p:cNvPr id="104" name="Freeform 60"/>
            <p:cNvSpPr>
              <a:spLocks/>
            </p:cNvSpPr>
            <p:nvPr/>
          </p:nvSpPr>
          <p:spPr bwMode="auto">
            <a:xfrm>
              <a:off x="1002" y="1948"/>
              <a:ext cx="481" cy="324"/>
            </a:xfrm>
            <a:custGeom>
              <a:avLst/>
              <a:gdLst/>
              <a:ahLst/>
              <a:cxnLst>
                <a:cxn ang="0">
                  <a:pos x="921" y="13"/>
                </a:cxn>
                <a:cxn ang="0">
                  <a:pos x="936" y="42"/>
                </a:cxn>
                <a:cxn ang="0">
                  <a:pos x="955" y="65"/>
                </a:cxn>
                <a:cxn ang="0">
                  <a:pos x="955" y="91"/>
                </a:cxn>
                <a:cxn ang="0">
                  <a:pos x="936" y="118"/>
                </a:cxn>
                <a:cxn ang="0">
                  <a:pos x="908" y="141"/>
                </a:cxn>
                <a:cxn ang="0">
                  <a:pos x="881" y="152"/>
                </a:cxn>
                <a:cxn ang="0">
                  <a:pos x="860" y="167"/>
                </a:cxn>
                <a:cxn ang="0">
                  <a:pos x="832" y="176"/>
                </a:cxn>
                <a:cxn ang="0">
                  <a:pos x="805" y="183"/>
                </a:cxn>
                <a:cxn ang="0">
                  <a:pos x="778" y="194"/>
                </a:cxn>
                <a:cxn ang="0">
                  <a:pos x="751" y="194"/>
                </a:cxn>
                <a:cxn ang="0">
                  <a:pos x="728" y="201"/>
                </a:cxn>
                <a:cxn ang="0">
                  <a:pos x="700" y="210"/>
                </a:cxn>
                <a:cxn ang="0">
                  <a:pos x="673" y="217"/>
                </a:cxn>
                <a:cxn ang="0">
                  <a:pos x="646" y="228"/>
                </a:cxn>
                <a:cxn ang="0">
                  <a:pos x="621" y="235"/>
                </a:cxn>
                <a:cxn ang="0">
                  <a:pos x="594" y="243"/>
                </a:cxn>
                <a:cxn ang="0">
                  <a:pos x="570" y="254"/>
                </a:cxn>
                <a:cxn ang="0">
                  <a:pos x="543" y="259"/>
                </a:cxn>
                <a:cxn ang="0">
                  <a:pos x="516" y="270"/>
                </a:cxn>
                <a:cxn ang="0">
                  <a:pos x="489" y="286"/>
                </a:cxn>
                <a:cxn ang="0">
                  <a:pos x="462" y="304"/>
                </a:cxn>
                <a:cxn ang="0">
                  <a:pos x="438" y="329"/>
                </a:cxn>
                <a:cxn ang="0">
                  <a:pos x="438" y="411"/>
                </a:cxn>
                <a:cxn ang="0">
                  <a:pos x="427" y="523"/>
                </a:cxn>
                <a:cxn ang="0">
                  <a:pos x="413" y="546"/>
                </a:cxn>
                <a:cxn ang="0">
                  <a:pos x="386" y="574"/>
                </a:cxn>
                <a:cxn ang="0">
                  <a:pos x="359" y="592"/>
                </a:cxn>
                <a:cxn ang="0">
                  <a:pos x="331" y="599"/>
                </a:cxn>
                <a:cxn ang="0">
                  <a:pos x="304" y="599"/>
                </a:cxn>
                <a:cxn ang="0">
                  <a:pos x="281" y="599"/>
                </a:cxn>
                <a:cxn ang="0">
                  <a:pos x="254" y="599"/>
                </a:cxn>
                <a:cxn ang="0">
                  <a:pos x="228" y="599"/>
                </a:cxn>
                <a:cxn ang="0">
                  <a:pos x="201" y="599"/>
                </a:cxn>
                <a:cxn ang="0">
                  <a:pos x="174" y="599"/>
                </a:cxn>
                <a:cxn ang="0">
                  <a:pos x="151" y="599"/>
                </a:cxn>
                <a:cxn ang="0">
                  <a:pos x="123" y="599"/>
                </a:cxn>
                <a:cxn ang="0">
                  <a:pos x="96" y="604"/>
                </a:cxn>
                <a:cxn ang="0">
                  <a:pos x="69" y="615"/>
                </a:cxn>
                <a:cxn ang="0">
                  <a:pos x="42" y="633"/>
                </a:cxn>
                <a:cxn ang="0">
                  <a:pos x="15" y="639"/>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p:spPr>
          <p:txBody>
            <a:bodyPr/>
            <a:lstStyle/>
            <a:p>
              <a:endParaRPr lang="en-US"/>
            </a:p>
          </p:txBody>
        </p:sp>
        <p:sp>
          <p:nvSpPr>
            <p:cNvPr id="105" name="Freeform 61"/>
            <p:cNvSpPr>
              <a:spLocks/>
            </p:cNvSpPr>
            <p:nvPr/>
          </p:nvSpPr>
          <p:spPr bwMode="auto">
            <a:xfrm>
              <a:off x="451" y="2272"/>
              <a:ext cx="551" cy="93"/>
            </a:xfrm>
            <a:custGeom>
              <a:avLst/>
              <a:gdLst/>
              <a:ahLst/>
              <a:cxnLst>
                <a:cxn ang="0">
                  <a:pos x="1082" y="0"/>
                </a:cxn>
                <a:cxn ang="0">
                  <a:pos x="1060" y="18"/>
                </a:cxn>
                <a:cxn ang="0">
                  <a:pos x="1033" y="30"/>
                </a:cxn>
                <a:cxn ang="0">
                  <a:pos x="1006" y="30"/>
                </a:cxn>
                <a:cxn ang="0">
                  <a:pos x="978" y="41"/>
                </a:cxn>
                <a:cxn ang="0">
                  <a:pos x="951" y="59"/>
                </a:cxn>
                <a:cxn ang="0">
                  <a:pos x="928" y="66"/>
                </a:cxn>
                <a:cxn ang="0">
                  <a:pos x="901" y="76"/>
                </a:cxn>
                <a:cxn ang="0">
                  <a:pos x="874" y="94"/>
                </a:cxn>
                <a:cxn ang="0">
                  <a:pos x="855" y="153"/>
                </a:cxn>
                <a:cxn ang="0">
                  <a:pos x="832" y="177"/>
                </a:cxn>
                <a:cxn ang="0">
                  <a:pos x="805" y="184"/>
                </a:cxn>
                <a:cxn ang="0">
                  <a:pos x="778" y="184"/>
                </a:cxn>
                <a:cxn ang="0">
                  <a:pos x="751" y="184"/>
                </a:cxn>
                <a:cxn ang="0">
                  <a:pos x="723" y="177"/>
                </a:cxn>
                <a:cxn ang="0">
                  <a:pos x="696" y="177"/>
                </a:cxn>
                <a:cxn ang="0">
                  <a:pos x="675" y="177"/>
                </a:cxn>
                <a:cxn ang="0">
                  <a:pos x="647" y="170"/>
                </a:cxn>
                <a:cxn ang="0">
                  <a:pos x="620" y="170"/>
                </a:cxn>
                <a:cxn ang="0">
                  <a:pos x="593" y="177"/>
                </a:cxn>
                <a:cxn ang="0">
                  <a:pos x="566" y="184"/>
                </a:cxn>
                <a:cxn ang="0">
                  <a:pos x="543" y="184"/>
                </a:cxn>
                <a:cxn ang="0">
                  <a:pos x="515" y="184"/>
                </a:cxn>
                <a:cxn ang="0">
                  <a:pos x="488" y="177"/>
                </a:cxn>
                <a:cxn ang="0">
                  <a:pos x="461" y="177"/>
                </a:cxn>
                <a:cxn ang="0">
                  <a:pos x="434" y="177"/>
                </a:cxn>
                <a:cxn ang="0">
                  <a:pos x="409" y="184"/>
                </a:cxn>
                <a:cxn ang="0">
                  <a:pos x="385" y="177"/>
                </a:cxn>
                <a:cxn ang="0">
                  <a:pos x="358" y="177"/>
                </a:cxn>
                <a:cxn ang="0">
                  <a:pos x="331" y="170"/>
                </a:cxn>
                <a:cxn ang="0">
                  <a:pos x="304" y="170"/>
                </a:cxn>
                <a:cxn ang="0">
                  <a:pos x="277" y="170"/>
                </a:cxn>
                <a:cxn ang="0">
                  <a:pos x="253" y="170"/>
                </a:cxn>
                <a:cxn ang="0">
                  <a:pos x="228" y="170"/>
                </a:cxn>
                <a:cxn ang="0">
                  <a:pos x="201" y="161"/>
                </a:cxn>
                <a:cxn ang="0">
                  <a:pos x="174" y="161"/>
                </a:cxn>
                <a:cxn ang="0">
                  <a:pos x="146" y="153"/>
                </a:cxn>
                <a:cxn ang="0">
                  <a:pos x="119" y="142"/>
                </a:cxn>
                <a:cxn ang="0">
                  <a:pos x="96" y="135"/>
                </a:cxn>
                <a:cxn ang="0">
                  <a:pos x="69" y="124"/>
                </a:cxn>
                <a:cxn ang="0">
                  <a:pos x="42" y="119"/>
                </a:cxn>
                <a:cxn ang="0">
                  <a:pos x="14" y="108"/>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p:spPr>
          <p:txBody>
            <a:bodyPr/>
            <a:lstStyle/>
            <a:p>
              <a:endParaRPr lang="en-US"/>
            </a:p>
          </p:txBody>
        </p:sp>
        <p:sp>
          <p:nvSpPr>
            <p:cNvPr id="106" name="Freeform 62"/>
            <p:cNvSpPr>
              <a:spLocks/>
            </p:cNvSpPr>
            <p:nvPr/>
          </p:nvSpPr>
          <p:spPr bwMode="auto">
            <a:xfrm>
              <a:off x="434" y="2289"/>
              <a:ext cx="17" cy="34"/>
            </a:xfrm>
            <a:custGeom>
              <a:avLst/>
              <a:gdLst/>
              <a:ahLst/>
              <a:cxnLst>
                <a:cxn ang="0">
                  <a:pos x="34" y="69"/>
                </a:cxn>
                <a:cxn ang="0">
                  <a:pos x="23" y="62"/>
                </a:cxn>
                <a:cxn ang="0">
                  <a:pos x="16" y="53"/>
                </a:cxn>
                <a:cxn ang="0">
                  <a:pos x="7" y="45"/>
                </a:cxn>
                <a:cxn ang="0">
                  <a:pos x="0" y="34"/>
                </a:cxn>
                <a:cxn ang="0">
                  <a:pos x="0" y="0"/>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p:spPr>
          <p:txBody>
            <a:bodyPr/>
            <a:lstStyle/>
            <a:p>
              <a:endParaRPr lang="en-US"/>
            </a:p>
          </p:txBody>
        </p:sp>
      </p:grpSp>
      <p:sp>
        <p:nvSpPr>
          <p:cNvPr id="49" name="Line 66"/>
          <p:cNvSpPr>
            <a:spLocks noChangeShapeType="1"/>
          </p:cNvSpPr>
          <p:nvPr/>
        </p:nvSpPr>
        <p:spPr bwMode="auto">
          <a:xfrm flipH="1">
            <a:off x="5573523" y="5584829"/>
            <a:ext cx="500453" cy="504524"/>
          </a:xfrm>
          <a:prstGeom prst="line">
            <a:avLst/>
          </a:prstGeom>
          <a:noFill/>
          <a:ln w="7938">
            <a:solidFill>
              <a:srgbClr val="808080"/>
            </a:solidFill>
            <a:round/>
            <a:headEnd/>
            <a:tailEnd/>
          </a:ln>
        </p:spPr>
        <p:txBody>
          <a:bodyPr/>
          <a:lstStyle/>
          <a:p>
            <a:endParaRPr lang="en-US"/>
          </a:p>
        </p:txBody>
      </p:sp>
      <p:sp>
        <p:nvSpPr>
          <p:cNvPr id="50" name="Line 67"/>
          <p:cNvSpPr>
            <a:spLocks noChangeShapeType="1"/>
          </p:cNvSpPr>
          <p:nvPr/>
        </p:nvSpPr>
        <p:spPr bwMode="auto">
          <a:xfrm flipH="1">
            <a:off x="6302929" y="4978995"/>
            <a:ext cx="747641" cy="1539912"/>
          </a:xfrm>
          <a:prstGeom prst="line">
            <a:avLst/>
          </a:prstGeom>
          <a:noFill/>
          <a:ln w="7938">
            <a:solidFill>
              <a:srgbClr val="808080"/>
            </a:solidFill>
            <a:round/>
            <a:headEnd/>
            <a:tailEnd/>
          </a:ln>
        </p:spPr>
        <p:txBody>
          <a:bodyPr/>
          <a:lstStyle/>
          <a:p>
            <a:endParaRPr lang="en-US"/>
          </a:p>
        </p:txBody>
      </p:sp>
      <p:sp>
        <p:nvSpPr>
          <p:cNvPr id="51" name="Line 68"/>
          <p:cNvSpPr>
            <a:spLocks noChangeShapeType="1"/>
          </p:cNvSpPr>
          <p:nvPr/>
        </p:nvSpPr>
        <p:spPr bwMode="auto">
          <a:xfrm flipH="1">
            <a:off x="6961421" y="4610227"/>
            <a:ext cx="968489" cy="1556122"/>
          </a:xfrm>
          <a:prstGeom prst="line">
            <a:avLst/>
          </a:prstGeom>
          <a:noFill/>
          <a:ln w="7938">
            <a:solidFill>
              <a:srgbClr val="808080"/>
            </a:solidFill>
            <a:round/>
            <a:headEnd/>
            <a:tailEnd/>
          </a:ln>
        </p:spPr>
        <p:txBody>
          <a:bodyPr/>
          <a:lstStyle/>
          <a:p>
            <a:endParaRPr lang="en-US"/>
          </a:p>
        </p:txBody>
      </p:sp>
      <p:sp>
        <p:nvSpPr>
          <p:cNvPr id="52" name="Line 69"/>
          <p:cNvSpPr>
            <a:spLocks noChangeShapeType="1"/>
          </p:cNvSpPr>
          <p:nvPr/>
        </p:nvSpPr>
        <p:spPr bwMode="auto">
          <a:xfrm>
            <a:off x="7311941" y="5515938"/>
            <a:ext cx="765876" cy="992838"/>
          </a:xfrm>
          <a:prstGeom prst="line">
            <a:avLst/>
          </a:prstGeom>
          <a:noFill/>
          <a:ln w="7938">
            <a:solidFill>
              <a:srgbClr val="808080"/>
            </a:solidFill>
            <a:round/>
            <a:headEnd/>
            <a:tailEnd/>
          </a:ln>
        </p:spPr>
        <p:txBody>
          <a:bodyPr/>
          <a:lstStyle/>
          <a:p>
            <a:endParaRPr lang="en-US"/>
          </a:p>
        </p:txBody>
      </p:sp>
      <p:sp>
        <p:nvSpPr>
          <p:cNvPr id="53" name="Line 70"/>
          <p:cNvSpPr>
            <a:spLocks noChangeShapeType="1"/>
          </p:cNvSpPr>
          <p:nvPr/>
        </p:nvSpPr>
        <p:spPr bwMode="auto">
          <a:xfrm flipH="1">
            <a:off x="7247105" y="4995205"/>
            <a:ext cx="950254" cy="1126567"/>
          </a:xfrm>
          <a:prstGeom prst="line">
            <a:avLst/>
          </a:prstGeom>
          <a:noFill/>
          <a:ln w="7938">
            <a:solidFill>
              <a:srgbClr val="808080"/>
            </a:solidFill>
            <a:round/>
            <a:headEnd/>
            <a:tailEnd/>
          </a:ln>
        </p:spPr>
        <p:txBody>
          <a:bodyPr/>
          <a:lstStyle/>
          <a:p>
            <a:endParaRPr lang="en-US"/>
          </a:p>
        </p:txBody>
      </p:sp>
      <p:sp>
        <p:nvSpPr>
          <p:cNvPr id="54" name="Line 71"/>
          <p:cNvSpPr>
            <a:spLocks noChangeShapeType="1"/>
          </p:cNvSpPr>
          <p:nvPr/>
        </p:nvSpPr>
        <p:spPr bwMode="auto">
          <a:xfrm>
            <a:off x="5539079" y="6579693"/>
            <a:ext cx="3407946" cy="2026"/>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55" name="Rectangle 72"/>
          <p:cNvSpPr>
            <a:spLocks noChangeArrowheads="1"/>
          </p:cNvSpPr>
          <p:nvPr/>
        </p:nvSpPr>
        <p:spPr bwMode="auto">
          <a:xfrm>
            <a:off x="5486400" y="6612112"/>
            <a:ext cx="87123" cy="125624"/>
          </a:xfrm>
          <a:prstGeom prst="rect">
            <a:avLst/>
          </a:prstGeom>
          <a:noFill/>
          <a:ln w="9525">
            <a:noFill/>
            <a:miter lim="800000"/>
            <a:headEnd/>
            <a:tailEnd/>
          </a:ln>
        </p:spPr>
        <p:txBody>
          <a:bodyPr/>
          <a:lstStyle/>
          <a:p>
            <a:endParaRPr lang="en-US" sz="3600">
              <a:solidFill>
                <a:srgbClr val="FFFF00"/>
              </a:solidFill>
            </a:endParaRPr>
          </a:p>
        </p:txBody>
      </p:sp>
      <p:sp>
        <p:nvSpPr>
          <p:cNvPr id="56" name="Rectangle 73"/>
          <p:cNvSpPr>
            <a:spLocks noChangeArrowheads="1"/>
          </p:cNvSpPr>
          <p:nvPr/>
        </p:nvSpPr>
        <p:spPr bwMode="auto">
          <a:xfrm>
            <a:off x="5486400" y="6620217"/>
            <a:ext cx="44884"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a:t>
            </a:r>
            <a:endParaRPr lang="en-US" sz="3600">
              <a:solidFill>
                <a:srgbClr val="FFFF00"/>
              </a:solidFill>
            </a:endParaRPr>
          </a:p>
        </p:txBody>
      </p:sp>
      <p:sp>
        <p:nvSpPr>
          <p:cNvPr id="57" name="Rectangle 74"/>
          <p:cNvSpPr>
            <a:spLocks noChangeArrowheads="1"/>
          </p:cNvSpPr>
          <p:nvPr/>
        </p:nvSpPr>
        <p:spPr bwMode="auto">
          <a:xfrm>
            <a:off x="5518818"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2</a:t>
            </a:r>
            <a:endParaRPr lang="en-US" sz="3600">
              <a:solidFill>
                <a:srgbClr val="FFFF00"/>
              </a:solidFill>
            </a:endParaRPr>
          </a:p>
        </p:txBody>
      </p:sp>
      <p:sp>
        <p:nvSpPr>
          <p:cNvPr id="58" name="Line 75"/>
          <p:cNvSpPr>
            <a:spLocks noChangeShapeType="1"/>
          </p:cNvSpPr>
          <p:nvPr/>
        </p:nvSpPr>
        <p:spPr bwMode="auto">
          <a:xfrm flipV="1">
            <a:off x="5964566"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62" name="Line 79"/>
          <p:cNvSpPr>
            <a:spLocks noChangeShapeType="1"/>
          </p:cNvSpPr>
          <p:nvPr/>
        </p:nvSpPr>
        <p:spPr bwMode="auto">
          <a:xfrm flipV="1">
            <a:off x="6388027"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63" name="Rectangle 80"/>
          <p:cNvSpPr>
            <a:spLocks noChangeArrowheads="1"/>
          </p:cNvSpPr>
          <p:nvPr/>
        </p:nvSpPr>
        <p:spPr bwMode="auto">
          <a:xfrm>
            <a:off x="6333321" y="6612112"/>
            <a:ext cx="87123" cy="125624"/>
          </a:xfrm>
          <a:prstGeom prst="rect">
            <a:avLst/>
          </a:prstGeom>
          <a:noFill/>
          <a:ln w="9525">
            <a:noFill/>
            <a:miter lim="800000"/>
            <a:headEnd/>
            <a:tailEnd/>
          </a:ln>
        </p:spPr>
        <p:txBody>
          <a:bodyPr/>
          <a:lstStyle/>
          <a:p>
            <a:endParaRPr lang="en-US" sz="3600">
              <a:solidFill>
                <a:srgbClr val="FFFF00"/>
              </a:solidFill>
            </a:endParaRPr>
          </a:p>
        </p:txBody>
      </p:sp>
      <p:sp>
        <p:nvSpPr>
          <p:cNvPr id="64" name="Rectangle 81"/>
          <p:cNvSpPr>
            <a:spLocks noChangeArrowheads="1"/>
          </p:cNvSpPr>
          <p:nvPr/>
        </p:nvSpPr>
        <p:spPr bwMode="auto">
          <a:xfrm>
            <a:off x="6333321" y="6620217"/>
            <a:ext cx="44884"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a:t>
            </a:r>
            <a:endParaRPr lang="en-US" sz="3600">
              <a:solidFill>
                <a:srgbClr val="FFFF00"/>
              </a:solidFill>
            </a:endParaRPr>
          </a:p>
        </p:txBody>
      </p:sp>
      <p:sp>
        <p:nvSpPr>
          <p:cNvPr id="65" name="Rectangle 82"/>
          <p:cNvSpPr>
            <a:spLocks noChangeArrowheads="1"/>
          </p:cNvSpPr>
          <p:nvPr/>
        </p:nvSpPr>
        <p:spPr bwMode="auto">
          <a:xfrm>
            <a:off x="6365739"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1</a:t>
            </a:r>
            <a:endParaRPr lang="en-US" sz="3600">
              <a:solidFill>
                <a:srgbClr val="FFFF00"/>
              </a:solidFill>
            </a:endParaRPr>
          </a:p>
        </p:txBody>
      </p:sp>
      <p:sp>
        <p:nvSpPr>
          <p:cNvPr id="66" name="Line 83"/>
          <p:cNvSpPr>
            <a:spLocks noChangeShapeType="1"/>
          </p:cNvSpPr>
          <p:nvPr/>
        </p:nvSpPr>
        <p:spPr bwMode="auto">
          <a:xfrm flipV="1">
            <a:off x="6813513"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70" name="Line 87"/>
          <p:cNvSpPr>
            <a:spLocks noChangeShapeType="1"/>
          </p:cNvSpPr>
          <p:nvPr/>
        </p:nvSpPr>
        <p:spPr bwMode="auto">
          <a:xfrm flipV="1">
            <a:off x="7243052"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71" name="Rectangle 88"/>
          <p:cNvSpPr>
            <a:spLocks noChangeArrowheads="1"/>
          </p:cNvSpPr>
          <p:nvPr/>
        </p:nvSpPr>
        <p:spPr bwMode="auto">
          <a:xfrm>
            <a:off x="7220765" y="6612112"/>
            <a:ext cx="54705" cy="125624"/>
          </a:xfrm>
          <a:prstGeom prst="rect">
            <a:avLst/>
          </a:prstGeom>
          <a:noFill/>
          <a:ln w="9525">
            <a:noFill/>
            <a:miter lim="800000"/>
            <a:headEnd/>
            <a:tailEnd/>
          </a:ln>
        </p:spPr>
        <p:txBody>
          <a:bodyPr/>
          <a:lstStyle/>
          <a:p>
            <a:endParaRPr lang="en-US" sz="3600">
              <a:solidFill>
                <a:srgbClr val="FFFF00"/>
              </a:solidFill>
            </a:endParaRPr>
          </a:p>
        </p:txBody>
      </p:sp>
      <p:sp>
        <p:nvSpPr>
          <p:cNvPr id="72" name="Rectangle 89"/>
          <p:cNvSpPr>
            <a:spLocks noChangeArrowheads="1"/>
          </p:cNvSpPr>
          <p:nvPr/>
        </p:nvSpPr>
        <p:spPr bwMode="auto">
          <a:xfrm>
            <a:off x="7220765"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0</a:t>
            </a:r>
            <a:endParaRPr lang="en-US" sz="3600">
              <a:solidFill>
                <a:srgbClr val="FFFF00"/>
              </a:solidFill>
            </a:endParaRPr>
          </a:p>
        </p:txBody>
      </p:sp>
      <p:sp>
        <p:nvSpPr>
          <p:cNvPr id="73" name="Line 90"/>
          <p:cNvSpPr>
            <a:spLocks noChangeShapeType="1"/>
          </p:cNvSpPr>
          <p:nvPr/>
        </p:nvSpPr>
        <p:spPr bwMode="auto">
          <a:xfrm flipV="1">
            <a:off x="7668539"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76" name="Line 93"/>
          <p:cNvSpPr>
            <a:spLocks noChangeShapeType="1"/>
          </p:cNvSpPr>
          <p:nvPr/>
        </p:nvSpPr>
        <p:spPr bwMode="auto">
          <a:xfrm flipV="1">
            <a:off x="8092000"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77" name="Rectangle 94"/>
          <p:cNvSpPr>
            <a:spLocks noChangeArrowheads="1"/>
          </p:cNvSpPr>
          <p:nvPr/>
        </p:nvSpPr>
        <p:spPr bwMode="auto">
          <a:xfrm>
            <a:off x="8067686" y="6612112"/>
            <a:ext cx="52679" cy="125624"/>
          </a:xfrm>
          <a:prstGeom prst="rect">
            <a:avLst/>
          </a:prstGeom>
          <a:noFill/>
          <a:ln w="9525">
            <a:noFill/>
            <a:miter lim="800000"/>
            <a:headEnd/>
            <a:tailEnd/>
          </a:ln>
        </p:spPr>
        <p:txBody>
          <a:bodyPr/>
          <a:lstStyle/>
          <a:p>
            <a:endParaRPr lang="en-US" sz="3600">
              <a:solidFill>
                <a:srgbClr val="FFFF00"/>
              </a:solidFill>
            </a:endParaRPr>
          </a:p>
        </p:txBody>
      </p:sp>
      <p:sp>
        <p:nvSpPr>
          <p:cNvPr id="78" name="Rectangle 95"/>
          <p:cNvSpPr>
            <a:spLocks noChangeArrowheads="1"/>
          </p:cNvSpPr>
          <p:nvPr/>
        </p:nvSpPr>
        <p:spPr bwMode="auto">
          <a:xfrm>
            <a:off x="8067686"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1</a:t>
            </a:r>
            <a:endParaRPr lang="en-US" sz="3600">
              <a:solidFill>
                <a:srgbClr val="FFFF00"/>
              </a:solidFill>
            </a:endParaRPr>
          </a:p>
        </p:txBody>
      </p:sp>
      <p:sp>
        <p:nvSpPr>
          <p:cNvPr id="79" name="Line 96"/>
          <p:cNvSpPr>
            <a:spLocks noChangeShapeType="1"/>
          </p:cNvSpPr>
          <p:nvPr/>
        </p:nvSpPr>
        <p:spPr bwMode="auto">
          <a:xfrm flipV="1">
            <a:off x="8515460"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82" name="Line 99"/>
          <p:cNvSpPr>
            <a:spLocks noChangeShapeType="1"/>
          </p:cNvSpPr>
          <p:nvPr/>
        </p:nvSpPr>
        <p:spPr bwMode="auto">
          <a:xfrm flipV="1">
            <a:off x="8947025" y="6527012"/>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83" name="Rectangle 100"/>
          <p:cNvSpPr>
            <a:spLocks noChangeArrowheads="1"/>
          </p:cNvSpPr>
          <p:nvPr/>
        </p:nvSpPr>
        <p:spPr bwMode="auto">
          <a:xfrm>
            <a:off x="8924738" y="6612112"/>
            <a:ext cx="54705" cy="125624"/>
          </a:xfrm>
          <a:prstGeom prst="rect">
            <a:avLst/>
          </a:prstGeom>
          <a:noFill/>
          <a:ln w="9525">
            <a:noFill/>
            <a:miter lim="800000"/>
            <a:headEnd/>
            <a:tailEnd/>
          </a:ln>
        </p:spPr>
        <p:txBody>
          <a:bodyPr/>
          <a:lstStyle/>
          <a:p>
            <a:endParaRPr lang="en-US" sz="3600">
              <a:solidFill>
                <a:srgbClr val="FFFF00"/>
              </a:solidFill>
            </a:endParaRPr>
          </a:p>
        </p:txBody>
      </p:sp>
      <p:sp>
        <p:nvSpPr>
          <p:cNvPr id="84" name="Rectangle 101"/>
          <p:cNvSpPr>
            <a:spLocks noChangeArrowheads="1"/>
          </p:cNvSpPr>
          <p:nvPr/>
        </p:nvSpPr>
        <p:spPr bwMode="auto">
          <a:xfrm>
            <a:off x="8924738" y="6620217"/>
            <a:ext cx="67326" cy="161583"/>
          </a:xfrm>
          <a:prstGeom prst="rect">
            <a:avLst/>
          </a:prstGeom>
          <a:noFill/>
          <a:ln w="9525">
            <a:noFill/>
            <a:miter lim="800000"/>
            <a:headEnd/>
            <a:tailEnd/>
          </a:ln>
        </p:spPr>
        <p:txBody>
          <a:bodyPr wrap="none" lIns="0" tIns="0" rIns="0" bIns="0">
            <a:spAutoFit/>
          </a:bodyPr>
          <a:lstStyle/>
          <a:p>
            <a:r>
              <a:rPr lang="en-US" sz="1050">
                <a:solidFill>
                  <a:srgbClr val="FFFF00"/>
                </a:solidFill>
                <a:latin typeface="Times New Roman" pitchFamily="18" charset="0"/>
              </a:rPr>
              <a:t>2</a:t>
            </a:r>
            <a:endParaRPr lang="en-US" sz="3600">
              <a:solidFill>
                <a:srgbClr val="FFFF00"/>
              </a:solidFill>
            </a:endParaRPr>
          </a:p>
        </p:txBody>
      </p:sp>
      <p:sp>
        <p:nvSpPr>
          <p:cNvPr id="85" name="Line 102"/>
          <p:cNvSpPr>
            <a:spLocks noChangeShapeType="1"/>
          </p:cNvSpPr>
          <p:nvPr/>
        </p:nvSpPr>
        <p:spPr bwMode="auto">
          <a:xfrm flipH="1">
            <a:off x="8906503" y="6579693"/>
            <a:ext cx="40523" cy="2026"/>
          </a:xfrm>
          <a:prstGeom prst="line">
            <a:avLst/>
          </a:prstGeom>
          <a:noFill/>
          <a:ln w="1588">
            <a:solidFill>
              <a:srgbClr val="FFFF00"/>
            </a:solidFill>
            <a:round/>
            <a:headEnd/>
            <a:tailEnd/>
          </a:ln>
        </p:spPr>
        <p:txBody>
          <a:bodyPr/>
          <a:lstStyle/>
          <a:p>
            <a:endParaRPr lang="en-US" sz="3600">
              <a:solidFill>
                <a:srgbClr val="FFFF00"/>
              </a:solidFill>
            </a:endParaRPr>
          </a:p>
        </p:txBody>
      </p:sp>
      <p:sp>
        <p:nvSpPr>
          <p:cNvPr id="86" name="Freeform 103"/>
          <p:cNvSpPr>
            <a:spLocks/>
          </p:cNvSpPr>
          <p:nvPr/>
        </p:nvSpPr>
        <p:spPr bwMode="auto">
          <a:xfrm>
            <a:off x="5563393" y="6079222"/>
            <a:ext cx="1156919" cy="449816"/>
          </a:xfrm>
          <a:custGeom>
            <a:avLst/>
            <a:gdLst/>
            <a:ahLst/>
            <a:cxnLst>
              <a:cxn ang="0">
                <a:pos x="36" y="29"/>
              </a:cxn>
              <a:cxn ang="0">
                <a:pos x="56" y="47"/>
              </a:cxn>
              <a:cxn ang="0">
                <a:pos x="98" y="72"/>
              </a:cxn>
              <a:cxn ang="0">
                <a:pos x="119" y="89"/>
              </a:cxn>
              <a:cxn ang="0">
                <a:pos x="154" y="121"/>
              </a:cxn>
              <a:cxn ang="0">
                <a:pos x="192" y="154"/>
              </a:cxn>
              <a:cxn ang="0">
                <a:pos x="226" y="185"/>
              </a:cxn>
              <a:cxn ang="0">
                <a:pos x="253" y="195"/>
              </a:cxn>
              <a:cxn ang="0">
                <a:pos x="293" y="232"/>
              </a:cxn>
              <a:cxn ang="0">
                <a:pos x="326" y="248"/>
              </a:cxn>
              <a:cxn ang="0">
                <a:pos x="365" y="273"/>
              </a:cxn>
              <a:cxn ang="0">
                <a:pos x="396" y="302"/>
              </a:cxn>
              <a:cxn ang="0">
                <a:pos x="429" y="308"/>
              </a:cxn>
              <a:cxn ang="0">
                <a:pos x="454" y="336"/>
              </a:cxn>
              <a:cxn ang="0">
                <a:pos x="485" y="355"/>
              </a:cxn>
              <a:cxn ang="0">
                <a:pos x="526" y="369"/>
              </a:cxn>
              <a:cxn ang="0">
                <a:pos x="557" y="376"/>
              </a:cxn>
              <a:cxn ang="0">
                <a:pos x="597" y="400"/>
              </a:cxn>
              <a:cxn ang="0">
                <a:pos x="628" y="407"/>
              </a:cxn>
              <a:cxn ang="0">
                <a:pos x="669" y="432"/>
              </a:cxn>
              <a:cxn ang="0">
                <a:pos x="722" y="443"/>
              </a:cxn>
              <a:cxn ang="0">
                <a:pos x="767" y="432"/>
              </a:cxn>
              <a:cxn ang="0">
                <a:pos x="801" y="418"/>
              </a:cxn>
              <a:cxn ang="0">
                <a:pos x="837" y="396"/>
              </a:cxn>
              <a:cxn ang="0">
                <a:pos x="865" y="391"/>
              </a:cxn>
              <a:cxn ang="0">
                <a:pos x="901" y="376"/>
              </a:cxn>
              <a:cxn ang="0">
                <a:pos x="935" y="365"/>
              </a:cxn>
              <a:cxn ang="0">
                <a:pos x="964" y="338"/>
              </a:cxn>
              <a:cxn ang="0">
                <a:pos x="998" y="336"/>
              </a:cxn>
              <a:cxn ang="0">
                <a:pos x="1036" y="326"/>
              </a:cxn>
              <a:cxn ang="0">
                <a:pos x="1098" y="317"/>
              </a:cxn>
              <a:cxn ang="0">
                <a:pos x="1125" y="308"/>
              </a:cxn>
              <a:cxn ang="0">
                <a:pos x="1045" y="299"/>
              </a:cxn>
              <a:cxn ang="0">
                <a:pos x="1011" y="311"/>
              </a:cxn>
              <a:cxn ang="0">
                <a:pos x="982" y="338"/>
              </a:cxn>
              <a:cxn ang="0">
                <a:pos x="946" y="340"/>
              </a:cxn>
              <a:cxn ang="0">
                <a:pos x="902" y="351"/>
              </a:cxn>
              <a:cxn ang="0">
                <a:pos x="868" y="365"/>
              </a:cxn>
              <a:cxn ang="0">
                <a:pos x="848" y="382"/>
              </a:cxn>
              <a:cxn ang="0">
                <a:pos x="803" y="393"/>
              </a:cxn>
              <a:cxn ang="0">
                <a:pos x="770" y="407"/>
              </a:cxn>
              <a:cxn ang="0">
                <a:pos x="736" y="429"/>
              </a:cxn>
              <a:cxn ang="0">
                <a:pos x="705" y="414"/>
              </a:cxn>
              <a:cxn ang="0">
                <a:pos x="651" y="403"/>
              </a:cxn>
              <a:cxn ang="0">
                <a:pos x="624" y="396"/>
              </a:cxn>
              <a:cxn ang="0">
                <a:pos x="579" y="373"/>
              </a:cxn>
              <a:cxn ang="0">
                <a:pos x="552" y="365"/>
              </a:cxn>
              <a:cxn ang="0">
                <a:pos x="508" y="340"/>
              </a:cxn>
              <a:cxn ang="0">
                <a:pos x="481" y="333"/>
              </a:cxn>
              <a:cxn ang="0">
                <a:pos x="436" y="308"/>
              </a:cxn>
              <a:cxn ang="0">
                <a:pos x="418" y="291"/>
              </a:cxn>
              <a:cxn ang="0">
                <a:pos x="374" y="275"/>
              </a:cxn>
              <a:cxn ang="0">
                <a:pos x="347" y="244"/>
              </a:cxn>
              <a:cxn ang="0">
                <a:pos x="318" y="226"/>
              </a:cxn>
              <a:cxn ang="0">
                <a:pos x="277" y="203"/>
              </a:cxn>
              <a:cxn ang="0">
                <a:pos x="248" y="174"/>
              </a:cxn>
              <a:cxn ang="0">
                <a:pos x="212" y="143"/>
              </a:cxn>
              <a:cxn ang="0">
                <a:pos x="186" y="132"/>
              </a:cxn>
              <a:cxn ang="0">
                <a:pos x="150" y="101"/>
              </a:cxn>
              <a:cxn ang="0">
                <a:pos x="107" y="74"/>
              </a:cxn>
              <a:cxn ang="0">
                <a:pos x="80" y="44"/>
              </a:cxn>
              <a:cxn ang="0">
                <a:pos x="45" y="22"/>
              </a:cxn>
              <a:cxn ang="0">
                <a:pos x="16" y="6"/>
              </a:cxn>
            </a:cxnLst>
            <a:rect l="0" t="0" r="r" b="b"/>
            <a:pathLst>
              <a:path w="1141" h="443">
                <a:moveTo>
                  <a:pt x="0" y="0"/>
                </a:moveTo>
                <a:lnTo>
                  <a:pt x="0" y="18"/>
                </a:lnTo>
                <a:lnTo>
                  <a:pt x="9" y="18"/>
                </a:lnTo>
                <a:lnTo>
                  <a:pt x="9" y="9"/>
                </a:lnTo>
                <a:lnTo>
                  <a:pt x="2" y="15"/>
                </a:lnTo>
                <a:lnTo>
                  <a:pt x="9" y="25"/>
                </a:lnTo>
                <a:lnTo>
                  <a:pt x="11" y="25"/>
                </a:lnTo>
                <a:lnTo>
                  <a:pt x="16" y="29"/>
                </a:lnTo>
                <a:lnTo>
                  <a:pt x="25" y="29"/>
                </a:lnTo>
                <a:lnTo>
                  <a:pt x="36" y="29"/>
                </a:lnTo>
                <a:lnTo>
                  <a:pt x="36" y="20"/>
                </a:lnTo>
                <a:lnTo>
                  <a:pt x="31" y="25"/>
                </a:lnTo>
                <a:lnTo>
                  <a:pt x="40" y="36"/>
                </a:lnTo>
                <a:lnTo>
                  <a:pt x="40" y="36"/>
                </a:lnTo>
                <a:lnTo>
                  <a:pt x="45" y="40"/>
                </a:lnTo>
                <a:lnTo>
                  <a:pt x="54" y="40"/>
                </a:lnTo>
                <a:lnTo>
                  <a:pt x="54" y="31"/>
                </a:lnTo>
                <a:lnTo>
                  <a:pt x="47" y="36"/>
                </a:lnTo>
                <a:lnTo>
                  <a:pt x="54" y="47"/>
                </a:lnTo>
                <a:lnTo>
                  <a:pt x="56" y="47"/>
                </a:lnTo>
                <a:lnTo>
                  <a:pt x="65" y="58"/>
                </a:lnTo>
                <a:lnTo>
                  <a:pt x="65" y="58"/>
                </a:lnTo>
                <a:lnTo>
                  <a:pt x="71" y="62"/>
                </a:lnTo>
                <a:lnTo>
                  <a:pt x="80" y="62"/>
                </a:lnTo>
                <a:lnTo>
                  <a:pt x="80" y="53"/>
                </a:lnTo>
                <a:lnTo>
                  <a:pt x="74" y="58"/>
                </a:lnTo>
                <a:lnTo>
                  <a:pt x="83" y="69"/>
                </a:lnTo>
                <a:lnTo>
                  <a:pt x="83" y="69"/>
                </a:lnTo>
                <a:lnTo>
                  <a:pt x="89" y="72"/>
                </a:lnTo>
                <a:lnTo>
                  <a:pt x="98" y="72"/>
                </a:lnTo>
                <a:lnTo>
                  <a:pt x="98" y="63"/>
                </a:lnTo>
                <a:lnTo>
                  <a:pt x="92" y="69"/>
                </a:lnTo>
                <a:lnTo>
                  <a:pt x="101" y="80"/>
                </a:lnTo>
                <a:lnTo>
                  <a:pt x="101" y="82"/>
                </a:lnTo>
                <a:lnTo>
                  <a:pt x="110" y="91"/>
                </a:lnTo>
                <a:lnTo>
                  <a:pt x="110" y="89"/>
                </a:lnTo>
                <a:lnTo>
                  <a:pt x="116" y="92"/>
                </a:lnTo>
                <a:lnTo>
                  <a:pt x="125" y="92"/>
                </a:lnTo>
                <a:lnTo>
                  <a:pt x="125" y="83"/>
                </a:lnTo>
                <a:lnTo>
                  <a:pt x="119" y="89"/>
                </a:lnTo>
                <a:lnTo>
                  <a:pt x="128" y="100"/>
                </a:lnTo>
                <a:lnTo>
                  <a:pt x="137" y="110"/>
                </a:lnTo>
                <a:lnTo>
                  <a:pt x="143" y="105"/>
                </a:lnTo>
                <a:lnTo>
                  <a:pt x="136" y="110"/>
                </a:lnTo>
                <a:lnTo>
                  <a:pt x="143" y="121"/>
                </a:lnTo>
                <a:lnTo>
                  <a:pt x="145" y="121"/>
                </a:lnTo>
                <a:lnTo>
                  <a:pt x="150" y="125"/>
                </a:lnTo>
                <a:lnTo>
                  <a:pt x="159" y="125"/>
                </a:lnTo>
                <a:lnTo>
                  <a:pt x="159" y="116"/>
                </a:lnTo>
                <a:lnTo>
                  <a:pt x="154" y="121"/>
                </a:lnTo>
                <a:lnTo>
                  <a:pt x="163" y="132"/>
                </a:lnTo>
                <a:lnTo>
                  <a:pt x="163" y="134"/>
                </a:lnTo>
                <a:lnTo>
                  <a:pt x="174" y="145"/>
                </a:lnTo>
                <a:lnTo>
                  <a:pt x="174" y="143"/>
                </a:lnTo>
                <a:lnTo>
                  <a:pt x="179" y="147"/>
                </a:lnTo>
                <a:lnTo>
                  <a:pt x="188" y="147"/>
                </a:lnTo>
                <a:lnTo>
                  <a:pt x="188" y="138"/>
                </a:lnTo>
                <a:lnTo>
                  <a:pt x="183" y="143"/>
                </a:lnTo>
                <a:lnTo>
                  <a:pt x="192" y="154"/>
                </a:lnTo>
                <a:lnTo>
                  <a:pt x="192" y="154"/>
                </a:lnTo>
                <a:lnTo>
                  <a:pt x="197" y="157"/>
                </a:lnTo>
                <a:lnTo>
                  <a:pt x="204" y="157"/>
                </a:lnTo>
                <a:lnTo>
                  <a:pt x="204" y="148"/>
                </a:lnTo>
                <a:lnTo>
                  <a:pt x="199" y="156"/>
                </a:lnTo>
                <a:lnTo>
                  <a:pt x="208" y="165"/>
                </a:lnTo>
                <a:lnTo>
                  <a:pt x="213" y="157"/>
                </a:lnTo>
                <a:lnTo>
                  <a:pt x="208" y="163"/>
                </a:lnTo>
                <a:lnTo>
                  <a:pt x="217" y="174"/>
                </a:lnTo>
                <a:lnTo>
                  <a:pt x="226" y="185"/>
                </a:lnTo>
                <a:lnTo>
                  <a:pt x="226" y="185"/>
                </a:lnTo>
                <a:lnTo>
                  <a:pt x="231" y="188"/>
                </a:lnTo>
                <a:lnTo>
                  <a:pt x="241" y="188"/>
                </a:lnTo>
                <a:lnTo>
                  <a:pt x="241" y="179"/>
                </a:lnTo>
                <a:lnTo>
                  <a:pt x="235" y="185"/>
                </a:lnTo>
                <a:lnTo>
                  <a:pt x="244" y="195"/>
                </a:lnTo>
                <a:lnTo>
                  <a:pt x="244" y="195"/>
                </a:lnTo>
                <a:lnTo>
                  <a:pt x="250" y="199"/>
                </a:lnTo>
                <a:lnTo>
                  <a:pt x="259" y="199"/>
                </a:lnTo>
                <a:lnTo>
                  <a:pt x="259" y="190"/>
                </a:lnTo>
                <a:lnTo>
                  <a:pt x="253" y="195"/>
                </a:lnTo>
                <a:lnTo>
                  <a:pt x="262" y="206"/>
                </a:lnTo>
                <a:lnTo>
                  <a:pt x="271" y="217"/>
                </a:lnTo>
                <a:lnTo>
                  <a:pt x="271" y="217"/>
                </a:lnTo>
                <a:lnTo>
                  <a:pt x="277" y="221"/>
                </a:lnTo>
                <a:lnTo>
                  <a:pt x="286" y="221"/>
                </a:lnTo>
                <a:lnTo>
                  <a:pt x="286" y="212"/>
                </a:lnTo>
                <a:lnTo>
                  <a:pt x="279" y="217"/>
                </a:lnTo>
                <a:lnTo>
                  <a:pt x="286" y="228"/>
                </a:lnTo>
                <a:lnTo>
                  <a:pt x="288" y="228"/>
                </a:lnTo>
                <a:lnTo>
                  <a:pt x="293" y="232"/>
                </a:lnTo>
                <a:lnTo>
                  <a:pt x="302" y="232"/>
                </a:lnTo>
                <a:lnTo>
                  <a:pt x="302" y="223"/>
                </a:lnTo>
                <a:lnTo>
                  <a:pt x="297" y="230"/>
                </a:lnTo>
                <a:lnTo>
                  <a:pt x="306" y="239"/>
                </a:lnTo>
                <a:lnTo>
                  <a:pt x="316" y="250"/>
                </a:lnTo>
                <a:lnTo>
                  <a:pt x="316" y="248"/>
                </a:lnTo>
                <a:lnTo>
                  <a:pt x="322" y="252"/>
                </a:lnTo>
                <a:lnTo>
                  <a:pt x="331" y="252"/>
                </a:lnTo>
                <a:lnTo>
                  <a:pt x="331" y="242"/>
                </a:lnTo>
                <a:lnTo>
                  <a:pt x="326" y="248"/>
                </a:lnTo>
                <a:lnTo>
                  <a:pt x="335" y="259"/>
                </a:lnTo>
                <a:lnTo>
                  <a:pt x="335" y="259"/>
                </a:lnTo>
                <a:lnTo>
                  <a:pt x="340" y="262"/>
                </a:lnTo>
                <a:lnTo>
                  <a:pt x="347" y="262"/>
                </a:lnTo>
                <a:lnTo>
                  <a:pt x="347" y="253"/>
                </a:lnTo>
                <a:lnTo>
                  <a:pt x="342" y="259"/>
                </a:lnTo>
                <a:lnTo>
                  <a:pt x="351" y="270"/>
                </a:lnTo>
                <a:lnTo>
                  <a:pt x="351" y="270"/>
                </a:lnTo>
                <a:lnTo>
                  <a:pt x="356" y="273"/>
                </a:lnTo>
                <a:lnTo>
                  <a:pt x="365" y="273"/>
                </a:lnTo>
                <a:lnTo>
                  <a:pt x="365" y="264"/>
                </a:lnTo>
                <a:lnTo>
                  <a:pt x="360" y="270"/>
                </a:lnTo>
                <a:lnTo>
                  <a:pt x="369" y="280"/>
                </a:lnTo>
                <a:lnTo>
                  <a:pt x="369" y="280"/>
                </a:lnTo>
                <a:lnTo>
                  <a:pt x="374" y="284"/>
                </a:lnTo>
                <a:lnTo>
                  <a:pt x="383" y="284"/>
                </a:lnTo>
                <a:lnTo>
                  <a:pt x="383" y="275"/>
                </a:lnTo>
                <a:lnTo>
                  <a:pt x="378" y="280"/>
                </a:lnTo>
                <a:lnTo>
                  <a:pt x="387" y="291"/>
                </a:lnTo>
                <a:lnTo>
                  <a:pt x="396" y="302"/>
                </a:lnTo>
                <a:lnTo>
                  <a:pt x="396" y="302"/>
                </a:lnTo>
                <a:lnTo>
                  <a:pt x="401" y="306"/>
                </a:lnTo>
                <a:lnTo>
                  <a:pt x="411" y="306"/>
                </a:lnTo>
                <a:lnTo>
                  <a:pt x="411" y="297"/>
                </a:lnTo>
                <a:lnTo>
                  <a:pt x="405" y="302"/>
                </a:lnTo>
                <a:lnTo>
                  <a:pt x="414" y="313"/>
                </a:lnTo>
                <a:lnTo>
                  <a:pt x="414" y="313"/>
                </a:lnTo>
                <a:lnTo>
                  <a:pt x="420" y="317"/>
                </a:lnTo>
                <a:lnTo>
                  <a:pt x="429" y="317"/>
                </a:lnTo>
                <a:lnTo>
                  <a:pt x="429" y="308"/>
                </a:lnTo>
                <a:lnTo>
                  <a:pt x="421" y="313"/>
                </a:lnTo>
                <a:lnTo>
                  <a:pt x="429" y="322"/>
                </a:lnTo>
                <a:lnTo>
                  <a:pt x="430" y="322"/>
                </a:lnTo>
                <a:lnTo>
                  <a:pt x="436" y="326"/>
                </a:lnTo>
                <a:lnTo>
                  <a:pt x="445" y="326"/>
                </a:lnTo>
                <a:lnTo>
                  <a:pt x="445" y="317"/>
                </a:lnTo>
                <a:lnTo>
                  <a:pt x="439" y="322"/>
                </a:lnTo>
                <a:lnTo>
                  <a:pt x="449" y="333"/>
                </a:lnTo>
                <a:lnTo>
                  <a:pt x="449" y="333"/>
                </a:lnTo>
                <a:lnTo>
                  <a:pt x="454" y="336"/>
                </a:lnTo>
                <a:lnTo>
                  <a:pt x="465" y="336"/>
                </a:lnTo>
                <a:lnTo>
                  <a:pt x="465" y="327"/>
                </a:lnTo>
                <a:lnTo>
                  <a:pt x="459" y="333"/>
                </a:lnTo>
                <a:lnTo>
                  <a:pt x="468" y="344"/>
                </a:lnTo>
                <a:lnTo>
                  <a:pt x="468" y="344"/>
                </a:lnTo>
                <a:lnTo>
                  <a:pt x="474" y="347"/>
                </a:lnTo>
                <a:lnTo>
                  <a:pt x="481" y="347"/>
                </a:lnTo>
                <a:lnTo>
                  <a:pt x="481" y="338"/>
                </a:lnTo>
                <a:lnTo>
                  <a:pt x="476" y="344"/>
                </a:lnTo>
                <a:lnTo>
                  <a:pt x="485" y="355"/>
                </a:lnTo>
                <a:lnTo>
                  <a:pt x="485" y="355"/>
                </a:lnTo>
                <a:lnTo>
                  <a:pt x="490" y="358"/>
                </a:lnTo>
                <a:lnTo>
                  <a:pt x="499" y="358"/>
                </a:lnTo>
                <a:lnTo>
                  <a:pt x="508" y="358"/>
                </a:lnTo>
                <a:lnTo>
                  <a:pt x="508" y="349"/>
                </a:lnTo>
                <a:lnTo>
                  <a:pt x="503" y="355"/>
                </a:lnTo>
                <a:lnTo>
                  <a:pt x="512" y="365"/>
                </a:lnTo>
                <a:lnTo>
                  <a:pt x="512" y="365"/>
                </a:lnTo>
                <a:lnTo>
                  <a:pt x="517" y="369"/>
                </a:lnTo>
                <a:lnTo>
                  <a:pt x="526" y="369"/>
                </a:lnTo>
                <a:lnTo>
                  <a:pt x="535" y="369"/>
                </a:lnTo>
                <a:lnTo>
                  <a:pt x="535" y="360"/>
                </a:lnTo>
                <a:lnTo>
                  <a:pt x="530" y="365"/>
                </a:lnTo>
                <a:lnTo>
                  <a:pt x="539" y="376"/>
                </a:lnTo>
                <a:lnTo>
                  <a:pt x="539" y="376"/>
                </a:lnTo>
                <a:lnTo>
                  <a:pt x="544" y="380"/>
                </a:lnTo>
                <a:lnTo>
                  <a:pt x="553" y="380"/>
                </a:lnTo>
                <a:lnTo>
                  <a:pt x="562" y="380"/>
                </a:lnTo>
                <a:lnTo>
                  <a:pt x="562" y="371"/>
                </a:lnTo>
                <a:lnTo>
                  <a:pt x="557" y="376"/>
                </a:lnTo>
                <a:lnTo>
                  <a:pt x="566" y="387"/>
                </a:lnTo>
                <a:lnTo>
                  <a:pt x="566" y="387"/>
                </a:lnTo>
                <a:lnTo>
                  <a:pt x="572" y="391"/>
                </a:lnTo>
                <a:lnTo>
                  <a:pt x="579" y="391"/>
                </a:lnTo>
                <a:lnTo>
                  <a:pt x="579" y="382"/>
                </a:lnTo>
                <a:lnTo>
                  <a:pt x="573" y="389"/>
                </a:lnTo>
                <a:lnTo>
                  <a:pt x="582" y="398"/>
                </a:lnTo>
                <a:lnTo>
                  <a:pt x="582" y="396"/>
                </a:lnTo>
                <a:lnTo>
                  <a:pt x="588" y="400"/>
                </a:lnTo>
                <a:lnTo>
                  <a:pt x="597" y="400"/>
                </a:lnTo>
                <a:lnTo>
                  <a:pt x="608" y="400"/>
                </a:lnTo>
                <a:lnTo>
                  <a:pt x="608" y="391"/>
                </a:lnTo>
                <a:lnTo>
                  <a:pt x="602" y="396"/>
                </a:lnTo>
                <a:lnTo>
                  <a:pt x="611" y="407"/>
                </a:lnTo>
                <a:lnTo>
                  <a:pt x="611" y="407"/>
                </a:lnTo>
                <a:lnTo>
                  <a:pt x="617" y="411"/>
                </a:lnTo>
                <a:lnTo>
                  <a:pt x="624" y="411"/>
                </a:lnTo>
                <a:lnTo>
                  <a:pt x="633" y="411"/>
                </a:lnTo>
                <a:lnTo>
                  <a:pt x="633" y="402"/>
                </a:lnTo>
                <a:lnTo>
                  <a:pt x="628" y="407"/>
                </a:lnTo>
                <a:lnTo>
                  <a:pt x="637" y="418"/>
                </a:lnTo>
                <a:lnTo>
                  <a:pt x="637" y="418"/>
                </a:lnTo>
                <a:lnTo>
                  <a:pt x="642" y="421"/>
                </a:lnTo>
                <a:lnTo>
                  <a:pt x="651" y="421"/>
                </a:lnTo>
                <a:lnTo>
                  <a:pt x="660" y="421"/>
                </a:lnTo>
                <a:lnTo>
                  <a:pt x="660" y="412"/>
                </a:lnTo>
                <a:lnTo>
                  <a:pt x="655" y="418"/>
                </a:lnTo>
                <a:lnTo>
                  <a:pt x="664" y="429"/>
                </a:lnTo>
                <a:lnTo>
                  <a:pt x="664" y="429"/>
                </a:lnTo>
                <a:lnTo>
                  <a:pt x="669" y="432"/>
                </a:lnTo>
                <a:lnTo>
                  <a:pt x="678" y="432"/>
                </a:lnTo>
                <a:lnTo>
                  <a:pt x="687" y="432"/>
                </a:lnTo>
                <a:lnTo>
                  <a:pt x="696" y="432"/>
                </a:lnTo>
                <a:lnTo>
                  <a:pt x="705" y="432"/>
                </a:lnTo>
                <a:lnTo>
                  <a:pt x="705" y="423"/>
                </a:lnTo>
                <a:lnTo>
                  <a:pt x="700" y="429"/>
                </a:lnTo>
                <a:lnTo>
                  <a:pt x="709" y="440"/>
                </a:lnTo>
                <a:lnTo>
                  <a:pt x="709" y="440"/>
                </a:lnTo>
                <a:lnTo>
                  <a:pt x="714" y="443"/>
                </a:lnTo>
                <a:lnTo>
                  <a:pt x="722" y="443"/>
                </a:lnTo>
                <a:lnTo>
                  <a:pt x="731" y="443"/>
                </a:lnTo>
                <a:lnTo>
                  <a:pt x="742" y="443"/>
                </a:lnTo>
                <a:lnTo>
                  <a:pt x="742" y="443"/>
                </a:lnTo>
                <a:lnTo>
                  <a:pt x="749" y="440"/>
                </a:lnTo>
                <a:lnTo>
                  <a:pt x="749" y="440"/>
                </a:lnTo>
                <a:lnTo>
                  <a:pt x="758" y="429"/>
                </a:lnTo>
                <a:lnTo>
                  <a:pt x="751" y="423"/>
                </a:lnTo>
                <a:lnTo>
                  <a:pt x="751" y="432"/>
                </a:lnTo>
                <a:lnTo>
                  <a:pt x="760" y="432"/>
                </a:lnTo>
                <a:lnTo>
                  <a:pt x="767" y="432"/>
                </a:lnTo>
                <a:lnTo>
                  <a:pt x="767" y="432"/>
                </a:lnTo>
                <a:lnTo>
                  <a:pt x="774" y="429"/>
                </a:lnTo>
                <a:lnTo>
                  <a:pt x="774" y="429"/>
                </a:lnTo>
                <a:lnTo>
                  <a:pt x="783" y="418"/>
                </a:lnTo>
                <a:lnTo>
                  <a:pt x="776" y="412"/>
                </a:lnTo>
                <a:lnTo>
                  <a:pt x="776" y="421"/>
                </a:lnTo>
                <a:lnTo>
                  <a:pt x="785" y="421"/>
                </a:lnTo>
                <a:lnTo>
                  <a:pt x="794" y="421"/>
                </a:lnTo>
                <a:lnTo>
                  <a:pt x="794" y="421"/>
                </a:lnTo>
                <a:lnTo>
                  <a:pt x="801" y="418"/>
                </a:lnTo>
                <a:lnTo>
                  <a:pt x="801" y="418"/>
                </a:lnTo>
                <a:lnTo>
                  <a:pt x="810" y="407"/>
                </a:lnTo>
                <a:lnTo>
                  <a:pt x="803" y="402"/>
                </a:lnTo>
                <a:lnTo>
                  <a:pt x="803" y="411"/>
                </a:lnTo>
                <a:lnTo>
                  <a:pt x="812" y="411"/>
                </a:lnTo>
                <a:lnTo>
                  <a:pt x="821" y="411"/>
                </a:lnTo>
                <a:lnTo>
                  <a:pt x="821" y="411"/>
                </a:lnTo>
                <a:lnTo>
                  <a:pt x="828" y="407"/>
                </a:lnTo>
                <a:lnTo>
                  <a:pt x="828" y="407"/>
                </a:lnTo>
                <a:lnTo>
                  <a:pt x="837" y="396"/>
                </a:lnTo>
                <a:lnTo>
                  <a:pt x="830" y="391"/>
                </a:lnTo>
                <a:lnTo>
                  <a:pt x="830" y="400"/>
                </a:lnTo>
                <a:lnTo>
                  <a:pt x="839" y="400"/>
                </a:lnTo>
                <a:lnTo>
                  <a:pt x="848" y="400"/>
                </a:lnTo>
                <a:lnTo>
                  <a:pt x="848" y="400"/>
                </a:lnTo>
                <a:lnTo>
                  <a:pt x="855" y="398"/>
                </a:lnTo>
                <a:lnTo>
                  <a:pt x="865" y="389"/>
                </a:lnTo>
                <a:lnTo>
                  <a:pt x="857" y="382"/>
                </a:lnTo>
                <a:lnTo>
                  <a:pt x="857" y="391"/>
                </a:lnTo>
                <a:lnTo>
                  <a:pt x="865" y="391"/>
                </a:lnTo>
                <a:lnTo>
                  <a:pt x="865" y="391"/>
                </a:lnTo>
                <a:lnTo>
                  <a:pt x="872" y="387"/>
                </a:lnTo>
                <a:lnTo>
                  <a:pt x="872" y="387"/>
                </a:lnTo>
                <a:lnTo>
                  <a:pt x="881" y="376"/>
                </a:lnTo>
                <a:lnTo>
                  <a:pt x="874" y="371"/>
                </a:lnTo>
                <a:lnTo>
                  <a:pt x="874" y="380"/>
                </a:lnTo>
                <a:lnTo>
                  <a:pt x="884" y="380"/>
                </a:lnTo>
                <a:lnTo>
                  <a:pt x="893" y="380"/>
                </a:lnTo>
                <a:lnTo>
                  <a:pt x="893" y="380"/>
                </a:lnTo>
                <a:lnTo>
                  <a:pt x="901" y="376"/>
                </a:lnTo>
                <a:lnTo>
                  <a:pt x="901" y="376"/>
                </a:lnTo>
                <a:lnTo>
                  <a:pt x="910" y="365"/>
                </a:lnTo>
                <a:lnTo>
                  <a:pt x="902" y="360"/>
                </a:lnTo>
                <a:lnTo>
                  <a:pt x="902" y="369"/>
                </a:lnTo>
                <a:lnTo>
                  <a:pt x="910" y="369"/>
                </a:lnTo>
                <a:lnTo>
                  <a:pt x="919" y="369"/>
                </a:lnTo>
                <a:lnTo>
                  <a:pt x="928" y="369"/>
                </a:lnTo>
                <a:lnTo>
                  <a:pt x="928" y="369"/>
                </a:lnTo>
                <a:lnTo>
                  <a:pt x="935" y="365"/>
                </a:lnTo>
                <a:lnTo>
                  <a:pt x="935" y="365"/>
                </a:lnTo>
                <a:lnTo>
                  <a:pt x="944" y="355"/>
                </a:lnTo>
                <a:lnTo>
                  <a:pt x="937" y="349"/>
                </a:lnTo>
                <a:lnTo>
                  <a:pt x="937" y="358"/>
                </a:lnTo>
                <a:lnTo>
                  <a:pt x="946" y="358"/>
                </a:lnTo>
                <a:lnTo>
                  <a:pt x="955" y="358"/>
                </a:lnTo>
                <a:lnTo>
                  <a:pt x="955" y="358"/>
                </a:lnTo>
                <a:lnTo>
                  <a:pt x="962" y="355"/>
                </a:lnTo>
                <a:lnTo>
                  <a:pt x="962" y="355"/>
                </a:lnTo>
                <a:lnTo>
                  <a:pt x="971" y="344"/>
                </a:lnTo>
                <a:lnTo>
                  <a:pt x="964" y="338"/>
                </a:lnTo>
                <a:lnTo>
                  <a:pt x="964" y="347"/>
                </a:lnTo>
                <a:lnTo>
                  <a:pt x="973" y="347"/>
                </a:lnTo>
                <a:lnTo>
                  <a:pt x="982" y="347"/>
                </a:lnTo>
                <a:lnTo>
                  <a:pt x="982" y="347"/>
                </a:lnTo>
                <a:lnTo>
                  <a:pt x="989" y="344"/>
                </a:lnTo>
                <a:lnTo>
                  <a:pt x="989" y="344"/>
                </a:lnTo>
                <a:lnTo>
                  <a:pt x="998" y="333"/>
                </a:lnTo>
                <a:lnTo>
                  <a:pt x="991" y="327"/>
                </a:lnTo>
                <a:lnTo>
                  <a:pt x="991" y="336"/>
                </a:lnTo>
                <a:lnTo>
                  <a:pt x="998" y="336"/>
                </a:lnTo>
                <a:lnTo>
                  <a:pt x="1007" y="336"/>
                </a:lnTo>
                <a:lnTo>
                  <a:pt x="1007" y="336"/>
                </a:lnTo>
                <a:lnTo>
                  <a:pt x="1015" y="333"/>
                </a:lnTo>
                <a:lnTo>
                  <a:pt x="1015" y="333"/>
                </a:lnTo>
                <a:lnTo>
                  <a:pt x="1024" y="322"/>
                </a:lnTo>
                <a:lnTo>
                  <a:pt x="1016" y="317"/>
                </a:lnTo>
                <a:lnTo>
                  <a:pt x="1016" y="326"/>
                </a:lnTo>
                <a:lnTo>
                  <a:pt x="1027" y="326"/>
                </a:lnTo>
                <a:lnTo>
                  <a:pt x="1036" y="326"/>
                </a:lnTo>
                <a:lnTo>
                  <a:pt x="1036" y="326"/>
                </a:lnTo>
                <a:lnTo>
                  <a:pt x="1044" y="324"/>
                </a:lnTo>
                <a:lnTo>
                  <a:pt x="1053" y="315"/>
                </a:lnTo>
                <a:lnTo>
                  <a:pt x="1045" y="308"/>
                </a:lnTo>
                <a:lnTo>
                  <a:pt x="1045" y="317"/>
                </a:lnTo>
                <a:lnTo>
                  <a:pt x="1053" y="317"/>
                </a:lnTo>
                <a:lnTo>
                  <a:pt x="1062" y="317"/>
                </a:lnTo>
                <a:lnTo>
                  <a:pt x="1071" y="317"/>
                </a:lnTo>
                <a:lnTo>
                  <a:pt x="1080" y="317"/>
                </a:lnTo>
                <a:lnTo>
                  <a:pt x="1089" y="317"/>
                </a:lnTo>
                <a:lnTo>
                  <a:pt x="1098" y="317"/>
                </a:lnTo>
                <a:lnTo>
                  <a:pt x="1107" y="317"/>
                </a:lnTo>
                <a:lnTo>
                  <a:pt x="1116" y="317"/>
                </a:lnTo>
                <a:lnTo>
                  <a:pt x="1125" y="317"/>
                </a:lnTo>
                <a:lnTo>
                  <a:pt x="1125" y="317"/>
                </a:lnTo>
                <a:lnTo>
                  <a:pt x="1132" y="313"/>
                </a:lnTo>
                <a:lnTo>
                  <a:pt x="1132" y="313"/>
                </a:lnTo>
                <a:lnTo>
                  <a:pt x="1141" y="302"/>
                </a:lnTo>
                <a:lnTo>
                  <a:pt x="1129" y="291"/>
                </a:lnTo>
                <a:lnTo>
                  <a:pt x="1120" y="302"/>
                </a:lnTo>
                <a:lnTo>
                  <a:pt x="1125" y="308"/>
                </a:lnTo>
                <a:lnTo>
                  <a:pt x="1125" y="299"/>
                </a:lnTo>
                <a:lnTo>
                  <a:pt x="1116" y="299"/>
                </a:lnTo>
                <a:lnTo>
                  <a:pt x="1107" y="299"/>
                </a:lnTo>
                <a:lnTo>
                  <a:pt x="1098" y="299"/>
                </a:lnTo>
                <a:lnTo>
                  <a:pt x="1089" y="299"/>
                </a:lnTo>
                <a:lnTo>
                  <a:pt x="1080" y="299"/>
                </a:lnTo>
                <a:lnTo>
                  <a:pt x="1071" y="299"/>
                </a:lnTo>
                <a:lnTo>
                  <a:pt x="1062" y="299"/>
                </a:lnTo>
                <a:lnTo>
                  <a:pt x="1053" y="299"/>
                </a:lnTo>
                <a:lnTo>
                  <a:pt x="1045" y="299"/>
                </a:lnTo>
                <a:lnTo>
                  <a:pt x="1045" y="299"/>
                </a:lnTo>
                <a:lnTo>
                  <a:pt x="1040" y="302"/>
                </a:lnTo>
                <a:lnTo>
                  <a:pt x="1031" y="311"/>
                </a:lnTo>
                <a:lnTo>
                  <a:pt x="1036" y="317"/>
                </a:lnTo>
                <a:lnTo>
                  <a:pt x="1036" y="308"/>
                </a:lnTo>
                <a:lnTo>
                  <a:pt x="1027" y="308"/>
                </a:lnTo>
                <a:lnTo>
                  <a:pt x="1016" y="308"/>
                </a:lnTo>
                <a:lnTo>
                  <a:pt x="1016" y="308"/>
                </a:lnTo>
                <a:lnTo>
                  <a:pt x="1011" y="311"/>
                </a:lnTo>
                <a:lnTo>
                  <a:pt x="1011" y="311"/>
                </a:lnTo>
                <a:lnTo>
                  <a:pt x="1002" y="322"/>
                </a:lnTo>
                <a:lnTo>
                  <a:pt x="1007" y="327"/>
                </a:lnTo>
                <a:lnTo>
                  <a:pt x="1007" y="318"/>
                </a:lnTo>
                <a:lnTo>
                  <a:pt x="998" y="318"/>
                </a:lnTo>
                <a:lnTo>
                  <a:pt x="991" y="318"/>
                </a:lnTo>
                <a:lnTo>
                  <a:pt x="991" y="318"/>
                </a:lnTo>
                <a:lnTo>
                  <a:pt x="986" y="322"/>
                </a:lnTo>
                <a:lnTo>
                  <a:pt x="986" y="322"/>
                </a:lnTo>
                <a:lnTo>
                  <a:pt x="977" y="333"/>
                </a:lnTo>
                <a:lnTo>
                  <a:pt x="982" y="338"/>
                </a:lnTo>
                <a:lnTo>
                  <a:pt x="982" y="329"/>
                </a:lnTo>
                <a:lnTo>
                  <a:pt x="973" y="329"/>
                </a:lnTo>
                <a:lnTo>
                  <a:pt x="964" y="329"/>
                </a:lnTo>
                <a:lnTo>
                  <a:pt x="964" y="329"/>
                </a:lnTo>
                <a:lnTo>
                  <a:pt x="959" y="333"/>
                </a:lnTo>
                <a:lnTo>
                  <a:pt x="959" y="333"/>
                </a:lnTo>
                <a:lnTo>
                  <a:pt x="950" y="344"/>
                </a:lnTo>
                <a:lnTo>
                  <a:pt x="955" y="349"/>
                </a:lnTo>
                <a:lnTo>
                  <a:pt x="955" y="340"/>
                </a:lnTo>
                <a:lnTo>
                  <a:pt x="946" y="340"/>
                </a:lnTo>
                <a:lnTo>
                  <a:pt x="937" y="340"/>
                </a:lnTo>
                <a:lnTo>
                  <a:pt x="937" y="340"/>
                </a:lnTo>
                <a:lnTo>
                  <a:pt x="931" y="344"/>
                </a:lnTo>
                <a:lnTo>
                  <a:pt x="931" y="344"/>
                </a:lnTo>
                <a:lnTo>
                  <a:pt x="922" y="355"/>
                </a:lnTo>
                <a:lnTo>
                  <a:pt x="928" y="360"/>
                </a:lnTo>
                <a:lnTo>
                  <a:pt x="928" y="351"/>
                </a:lnTo>
                <a:lnTo>
                  <a:pt x="919" y="351"/>
                </a:lnTo>
                <a:lnTo>
                  <a:pt x="910" y="351"/>
                </a:lnTo>
                <a:lnTo>
                  <a:pt x="902" y="351"/>
                </a:lnTo>
                <a:lnTo>
                  <a:pt x="902" y="351"/>
                </a:lnTo>
                <a:lnTo>
                  <a:pt x="897" y="355"/>
                </a:lnTo>
                <a:lnTo>
                  <a:pt x="897" y="355"/>
                </a:lnTo>
                <a:lnTo>
                  <a:pt x="888" y="365"/>
                </a:lnTo>
                <a:lnTo>
                  <a:pt x="893" y="371"/>
                </a:lnTo>
                <a:lnTo>
                  <a:pt x="893" y="362"/>
                </a:lnTo>
                <a:lnTo>
                  <a:pt x="884" y="362"/>
                </a:lnTo>
                <a:lnTo>
                  <a:pt x="874" y="362"/>
                </a:lnTo>
                <a:lnTo>
                  <a:pt x="874" y="362"/>
                </a:lnTo>
                <a:lnTo>
                  <a:pt x="868" y="365"/>
                </a:lnTo>
                <a:lnTo>
                  <a:pt x="868" y="365"/>
                </a:lnTo>
                <a:lnTo>
                  <a:pt x="859" y="376"/>
                </a:lnTo>
                <a:lnTo>
                  <a:pt x="865" y="382"/>
                </a:lnTo>
                <a:lnTo>
                  <a:pt x="865" y="373"/>
                </a:lnTo>
                <a:lnTo>
                  <a:pt x="857" y="373"/>
                </a:lnTo>
                <a:lnTo>
                  <a:pt x="857" y="373"/>
                </a:lnTo>
                <a:lnTo>
                  <a:pt x="852" y="376"/>
                </a:lnTo>
                <a:lnTo>
                  <a:pt x="843" y="385"/>
                </a:lnTo>
                <a:lnTo>
                  <a:pt x="848" y="391"/>
                </a:lnTo>
                <a:lnTo>
                  <a:pt x="848" y="382"/>
                </a:lnTo>
                <a:lnTo>
                  <a:pt x="839" y="382"/>
                </a:lnTo>
                <a:lnTo>
                  <a:pt x="830" y="382"/>
                </a:lnTo>
                <a:lnTo>
                  <a:pt x="830" y="382"/>
                </a:lnTo>
                <a:lnTo>
                  <a:pt x="825" y="385"/>
                </a:lnTo>
                <a:lnTo>
                  <a:pt x="825" y="385"/>
                </a:lnTo>
                <a:lnTo>
                  <a:pt x="816" y="396"/>
                </a:lnTo>
                <a:lnTo>
                  <a:pt x="821" y="402"/>
                </a:lnTo>
                <a:lnTo>
                  <a:pt x="821" y="393"/>
                </a:lnTo>
                <a:lnTo>
                  <a:pt x="812" y="393"/>
                </a:lnTo>
                <a:lnTo>
                  <a:pt x="803" y="393"/>
                </a:lnTo>
                <a:lnTo>
                  <a:pt x="803" y="393"/>
                </a:lnTo>
                <a:lnTo>
                  <a:pt x="798" y="396"/>
                </a:lnTo>
                <a:lnTo>
                  <a:pt x="798" y="396"/>
                </a:lnTo>
                <a:lnTo>
                  <a:pt x="789" y="407"/>
                </a:lnTo>
                <a:lnTo>
                  <a:pt x="794" y="412"/>
                </a:lnTo>
                <a:lnTo>
                  <a:pt x="794" y="403"/>
                </a:lnTo>
                <a:lnTo>
                  <a:pt x="785" y="403"/>
                </a:lnTo>
                <a:lnTo>
                  <a:pt x="776" y="403"/>
                </a:lnTo>
                <a:lnTo>
                  <a:pt x="776" y="403"/>
                </a:lnTo>
                <a:lnTo>
                  <a:pt x="770" y="407"/>
                </a:lnTo>
                <a:lnTo>
                  <a:pt x="770" y="407"/>
                </a:lnTo>
                <a:lnTo>
                  <a:pt x="761" y="418"/>
                </a:lnTo>
                <a:lnTo>
                  <a:pt x="767" y="423"/>
                </a:lnTo>
                <a:lnTo>
                  <a:pt x="767" y="414"/>
                </a:lnTo>
                <a:lnTo>
                  <a:pt x="760" y="414"/>
                </a:lnTo>
                <a:lnTo>
                  <a:pt x="751" y="414"/>
                </a:lnTo>
                <a:lnTo>
                  <a:pt x="751" y="414"/>
                </a:lnTo>
                <a:lnTo>
                  <a:pt x="745" y="418"/>
                </a:lnTo>
                <a:lnTo>
                  <a:pt x="745" y="418"/>
                </a:lnTo>
                <a:lnTo>
                  <a:pt x="736" y="429"/>
                </a:lnTo>
                <a:lnTo>
                  <a:pt x="742" y="434"/>
                </a:lnTo>
                <a:lnTo>
                  <a:pt x="742" y="425"/>
                </a:lnTo>
                <a:lnTo>
                  <a:pt x="731" y="425"/>
                </a:lnTo>
                <a:lnTo>
                  <a:pt x="722" y="425"/>
                </a:lnTo>
                <a:lnTo>
                  <a:pt x="714" y="425"/>
                </a:lnTo>
                <a:lnTo>
                  <a:pt x="714" y="434"/>
                </a:lnTo>
                <a:lnTo>
                  <a:pt x="722" y="429"/>
                </a:lnTo>
                <a:lnTo>
                  <a:pt x="713" y="418"/>
                </a:lnTo>
                <a:lnTo>
                  <a:pt x="713" y="418"/>
                </a:lnTo>
                <a:lnTo>
                  <a:pt x="705" y="414"/>
                </a:lnTo>
                <a:lnTo>
                  <a:pt x="696" y="414"/>
                </a:lnTo>
                <a:lnTo>
                  <a:pt x="687" y="414"/>
                </a:lnTo>
                <a:lnTo>
                  <a:pt x="678" y="414"/>
                </a:lnTo>
                <a:lnTo>
                  <a:pt x="669" y="414"/>
                </a:lnTo>
                <a:lnTo>
                  <a:pt x="669" y="423"/>
                </a:lnTo>
                <a:lnTo>
                  <a:pt x="676" y="418"/>
                </a:lnTo>
                <a:lnTo>
                  <a:pt x="667" y="407"/>
                </a:lnTo>
                <a:lnTo>
                  <a:pt x="667" y="407"/>
                </a:lnTo>
                <a:lnTo>
                  <a:pt x="660" y="403"/>
                </a:lnTo>
                <a:lnTo>
                  <a:pt x="651" y="403"/>
                </a:lnTo>
                <a:lnTo>
                  <a:pt x="642" y="403"/>
                </a:lnTo>
                <a:lnTo>
                  <a:pt x="642" y="412"/>
                </a:lnTo>
                <a:lnTo>
                  <a:pt x="649" y="407"/>
                </a:lnTo>
                <a:lnTo>
                  <a:pt x="640" y="396"/>
                </a:lnTo>
                <a:lnTo>
                  <a:pt x="640" y="396"/>
                </a:lnTo>
                <a:lnTo>
                  <a:pt x="633" y="393"/>
                </a:lnTo>
                <a:lnTo>
                  <a:pt x="624" y="393"/>
                </a:lnTo>
                <a:lnTo>
                  <a:pt x="617" y="393"/>
                </a:lnTo>
                <a:lnTo>
                  <a:pt x="617" y="402"/>
                </a:lnTo>
                <a:lnTo>
                  <a:pt x="624" y="396"/>
                </a:lnTo>
                <a:lnTo>
                  <a:pt x="615" y="385"/>
                </a:lnTo>
                <a:lnTo>
                  <a:pt x="615" y="385"/>
                </a:lnTo>
                <a:lnTo>
                  <a:pt x="608" y="382"/>
                </a:lnTo>
                <a:lnTo>
                  <a:pt x="597" y="382"/>
                </a:lnTo>
                <a:lnTo>
                  <a:pt x="588" y="382"/>
                </a:lnTo>
                <a:lnTo>
                  <a:pt x="588" y="391"/>
                </a:lnTo>
                <a:lnTo>
                  <a:pt x="595" y="385"/>
                </a:lnTo>
                <a:lnTo>
                  <a:pt x="586" y="376"/>
                </a:lnTo>
                <a:lnTo>
                  <a:pt x="586" y="376"/>
                </a:lnTo>
                <a:lnTo>
                  <a:pt x="579" y="373"/>
                </a:lnTo>
                <a:lnTo>
                  <a:pt x="572" y="373"/>
                </a:lnTo>
                <a:lnTo>
                  <a:pt x="572" y="382"/>
                </a:lnTo>
                <a:lnTo>
                  <a:pt x="579" y="376"/>
                </a:lnTo>
                <a:lnTo>
                  <a:pt x="570" y="365"/>
                </a:lnTo>
                <a:lnTo>
                  <a:pt x="570" y="365"/>
                </a:lnTo>
                <a:lnTo>
                  <a:pt x="562" y="362"/>
                </a:lnTo>
                <a:lnTo>
                  <a:pt x="553" y="362"/>
                </a:lnTo>
                <a:lnTo>
                  <a:pt x="544" y="362"/>
                </a:lnTo>
                <a:lnTo>
                  <a:pt x="544" y="371"/>
                </a:lnTo>
                <a:lnTo>
                  <a:pt x="552" y="365"/>
                </a:lnTo>
                <a:lnTo>
                  <a:pt x="543" y="355"/>
                </a:lnTo>
                <a:lnTo>
                  <a:pt x="543" y="355"/>
                </a:lnTo>
                <a:lnTo>
                  <a:pt x="535" y="351"/>
                </a:lnTo>
                <a:lnTo>
                  <a:pt x="526" y="351"/>
                </a:lnTo>
                <a:lnTo>
                  <a:pt x="517" y="351"/>
                </a:lnTo>
                <a:lnTo>
                  <a:pt x="517" y="360"/>
                </a:lnTo>
                <a:lnTo>
                  <a:pt x="524" y="355"/>
                </a:lnTo>
                <a:lnTo>
                  <a:pt x="515" y="344"/>
                </a:lnTo>
                <a:lnTo>
                  <a:pt x="515" y="344"/>
                </a:lnTo>
                <a:lnTo>
                  <a:pt x="508" y="340"/>
                </a:lnTo>
                <a:lnTo>
                  <a:pt x="499" y="340"/>
                </a:lnTo>
                <a:lnTo>
                  <a:pt x="490" y="340"/>
                </a:lnTo>
                <a:lnTo>
                  <a:pt x="490" y="349"/>
                </a:lnTo>
                <a:lnTo>
                  <a:pt x="497" y="344"/>
                </a:lnTo>
                <a:lnTo>
                  <a:pt x="488" y="333"/>
                </a:lnTo>
                <a:lnTo>
                  <a:pt x="488" y="333"/>
                </a:lnTo>
                <a:lnTo>
                  <a:pt x="481" y="329"/>
                </a:lnTo>
                <a:lnTo>
                  <a:pt x="474" y="329"/>
                </a:lnTo>
                <a:lnTo>
                  <a:pt x="474" y="338"/>
                </a:lnTo>
                <a:lnTo>
                  <a:pt x="481" y="333"/>
                </a:lnTo>
                <a:lnTo>
                  <a:pt x="472" y="322"/>
                </a:lnTo>
                <a:lnTo>
                  <a:pt x="472" y="322"/>
                </a:lnTo>
                <a:lnTo>
                  <a:pt x="465" y="318"/>
                </a:lnTo>
                <a:lnTo>
                  <a:pt x="454" y="318"/>
                </a:lnTo>
                <a:lnTo>
                  <a:pt x="454" y="327"/>
                </a:lnTo>
                <a:lnTo>
                  <a:pt x="461" y="322"/>
                </a:lnTo>
                <a:lnTo>
                  <a:pt x="452" y="311"/>
                </a:lnTo>
                <a:lnTo>
                  <a:pt x="452" y="311"/>
                </a:lnTo>
                <a:lnTo>
                  <a:pt x="445" y="308"/>
                </a:lnTo>
                <a:lnTo>
                  <a:pt x="436" y="308"/>
                </a:lnTo>
                <a:lnTo>
                  <a:pt x="436" y="317"/>
                </a:lnTo>
                <a:lnTo>
                  <a:pt x="443" y="311"/>
                </a:lnTo>
                <a:lnTo>
                  <a:pt x="436" y="302"/>
                </a:lnTo>
                <a:lnTo>
                  <a:pt x="436" y="302"/>
                </a:lnTo>
                <a:lnTo>
                  <a:pt x="429" y="299"/>
                </a:lnTo>
                <a:lnTo>
                  <a:pt x="420" y="299"/>
                </a:lnTo>
                <a:lnTo>
                  <a:pt x="420" y="308"/>
                </a:lnTo>
                <a:lnTo>
                  <a:pt x="427" y="302"/>
                </a:lnTo>
                <a:lnTo>
                  <a:pt x="418" y="291"/>
                </a:lnTo>
                <a:lnTo>
                  <a:pt x="418" y="291"/>
                </a:lnTo>
                <a:lnTo>
                  <a:pt x="411" y="288"/>
                </a:lnTo>
                <a:lnTo>
                  <a:pt x="401" y="288"/>
                </a:lnTo>
                <a:lnTo>
                  <a:pt x="401" y="297"/>
                </a:lnTo>
                <a:lnTo>
                  <a:pt x="409" y="291"/>
                </a:lnTo>
                <a:lnTo>
                  <a:pt x="400" y="280"/>
                </a:lnTo>
                <a:lnTo>
                  <a:pt x="391" y="270"/>
                </a:lnTo>
                <a:lnTo>
                  <a:pt x="391" y="270"/>
                </a:lnTo>
                <a:lnTo>
                  <a:pt x="383" y="266"/>
                </a:lnTo>
                <a:lnTo>
                  <a:pt x="374" y="266"/>
                </a:lnTo>
                <a:lnTo>
                  <a:pt x="374" y="275"/>
                </a:lnTo>
                <a:lnTo>
                  <a:pt x="382" y="270"/>
                </a:lnTo>
                <a:lnTo>
                  <a:pt x="373" y="259"/>
                </a:lnTo>
                <a:lnTo>
                  <a:pt x="373" y="259"/>
                </a:lnTo>
                <a:lnTo>
                  <a:pt x="365" y="255"/>
                </a:lnTo>
                <a:lnTo>
                  <a:pt x="356" y="255"/>
                </a:lnTo>
                <a:lnTo>
                  <a:pt x="356" y="264"/>
                </a:lnTo>
                <a:lnTo>
                  <a:pt x="364" y="259"/>
                </a:lnTo>
                <a:lnTo>
                  <a:pt x="354" y="248"/>
                </a:lnTo>
                <a:lnTo>
                  <a:pt x="354" y="248"/>
                </a:lnTo>
                <a:lnTo>
                  <a:pt x="347" y="244"/>
                </a:lnTo>
                <a:lnTo>
                  <a:pt x="340" y="244"/>
                </a:lnTo>
                <a:lnTo>
                  <a:pt x="340" y="253"/>
                </a:lnTo>
                <a:lnTo>
                  <a:pt x="347" y="248"/>
                </a:lnTo>
                <a:lnTo>
                  <a:pt x="338" y="237"/>
                </a:lnTo>
                <a:lnTo>
                  <a:pt x="338" y="237"/>
                </a:lnTo>
                <a:lnTo>
                  <a:pt x="331" y="233"/>
                </a:lnTo>
                <a:lnTo>
                  <a:pt x="322" y="233"/>
                </a:lnTo>
                <a:lnTo>
                  <a:pt x="322" y="242"/>
                </a:lnTo>
                <a:lnTo>
                  <a:pt x="329" y="237"/>
                </a:lnTo>
                <a:lnTo>
                  <a:pt x="318" y="226"/>
                </a:lnTo>
                <a:lnTo>
                  <a:pt x="309" y="217"/>
                </a:lnTo>
                <a:lnTo>
                  <a:pt x="309" y="217"/>
                </a:lnTo>
                <a:lnTo>
                  <a:pt x="302" y="214"/>
                </a:lnTo>
                <a:lnTo>
                  <a:pt x="293" y="214"/>
                </a:lnTo>
                <a:lnTo>
                  <a:pt x="293" y="223"/>
                </a:lnTo>
                <a:lnTo>
                  <a:pt x="300" y="219"/>
                </a:lnTo>
                <a:lnTo>
                  <a:pt x="293" y="208"/>
                </a:lnTo>
                <a:lnTo>
                  <a:pt x="293" y="206"/>
                </a:lnTo>
                <a:lnTo>
                  <a:pt x="286" y="203"/>
                </a:lnTo>
                <a:lnTo>
                  <a:pt x="277" y="203"/>
                </a:lnTo>
                <a:lnTo>
                  <a:pt x="277" y="212"/>
                </a:lnTo>
                <a:lnTo>
                  <a:pt x="284" y="206"/>
                </a:lnTo>
                <a:lnTo>
                  <a:pt x="275" y="195"/>
                </a:lnTo>
                <a:lnTo>
                  <a:pt x="266" y="185"/>
                </a:lnTo>
                <a:lnTo>
                  <a:pt x="266" y="185"/>
                </a:lnTo>
                <a:lnTo>
                  <a:pt x="259" y="181"/>
                </a:lnTo>
                <a:lnTo>
                  <a:pt x="250" y="181"/>
                </a:lnTo>
                <a:lnTo>
                  <a:pt x="250" y="190"/>
                </a:lnTo>
                <a:lnTo>
                  <a:pt x="257" y="185"/>
                </a:lnTo>
                <a:lnTo>
                  <a:pt x="248" y="174"/>
                </a:lnTo>
                <a:lnTo>
                  <a:pt x="248" y="174"/>
                </a:lnTo>
                <a:lnTo>
                  <a:pt x="241" y="170"/>
                </a:lnTo>
                <a:lnTo>
                  <a:pt x="231" y="170"/>
                </a:lnTo>
                <a:lnTo>
                  <a:pt x="231" y="179"/>
                </a:lnTo>
                <a:lnTo>
                  <a:pt x="239" y="174"/>
                </a:lnTo>
                <a:lnTo>
                  <a:pt x="230" y="163"/>
                </a:lnTo>
                <a:lnTo>
                  <a:pt x="221" y="152"/>
                </a:lnTo>
                <a:lnTo>
                  <a:pt x="221" y="152"/>
                </a:lnTo>
                <a:lnTo>
                  <a:pt x="212" y="143"/>
                </a:lnTo>
                <a:lnTo>
                  <a:pt x="212" y="143"/>
                </a:lnTo>
                <a:lnTo>
                  <a:pt x="204" y="139"/>
                </a:lnTo>
                <a:lnTo>
                  <a:pt x="197" y="139"/>
                </a:lnTo>
                <a:lnTo>
                  <a:pt x="197" y="148"/>
                </a:lnTo>
                <a:lnTo>
                  <a:pt x="204" y="143"/>
                </a:lnTo>
                <a:lnTo>
                  <a:pt x="195" y="132"/>
                </a:lnTo>
                <a:lnTo>
                  <a:pt x="195" y="132"/>
                </a:lnTo>
                <a:lnTo>
                  <a:pt x="188" y="129"/>
                </a:lnTo>
                <a:lnTo>
                  <a:pt x="179" y="129"/>
                </a:lnTo>
                <a:lnTo>
                  <a:pt x="179" y="138"/>
                </a:lnTo>
                <a:lnTo>
                  <a:pt x="186" y="132"/>
                </a:lnTo>
                <a:lnTo>
                  <a:pt x="175" y="121"/>
                </a:lnTo>
                <a:lnTo>
                  <a:pt x="168" y="127"/>
                </a:lnTo>
                <a:lnTo>
                  <a:pt x="175" y="121"/>
                </a:lnTo>
                <a:lnTo>
                  <a:pt x="166" y="110"/>
                </a:lnTo>
                <a:lnTo>
                  <a:pt x="166" y="110"/>
                </a:lnTo>
                <a:lnTo>
                  <a:pt x="159" y="107"/>
                </a:lnTo>
                <a:lnTo>
                  <a:pt x="150" y="107"/>
                </a:lnTo>
                <a:lnTo>
                  <a:pt x="150" y="116"/>
                </a:lnTo>
                <a:lnTo>
                  <a:pt x="157" y="112"/>
                </a:lnTo>
                <a:lnTo>
                  <a:pt x="150" y="101"/>
                </a:lnTo>
                <a:lnTo>
                  <a:pt x="150" y="100"/>
                </a:lnTo>
                <a:lnTo>
                  <a:pt x="141" y="89"/>
                </a:lnTo>
                <a:lnTo>
                  <a:pt x="132" y="78"/>
                </a:lnTo>
                <a:lnTo>
                  <a:pt x="132" y="78"/>
                </a:lnTo>
                <a:lnTo>
                  <a:pt x="125" y="74"/>
                </a:lnTo>
                <a:lnTo>
                  <a:pt x="116" y="74"/>
                </a:lnTo>
                <a:lnTo>
                  <a:pt x="116" y="83"/>
                </a:lnTo>
                <a:lnTo>
                  <a:pt x="123" y="78"/>
                </a:lnTo>
                <a:lnTo>
                  <a:pt x="114" y="69"/>
                </a:lnTo>
                <a:lnTo>
                  <a:pt x="107" y="74"/>
                </a:lnTo>
                <a:lnTo>
                  <a:pt x="114" y="69"/>
                </a:lnTo>
                <a:lnTo>
                  <a:pt x="105" y="58"/>
                </a:lnTo>
                <a:lnTo>
                  <a:pt x="105" y="58"/>
                </a:lnTo>
                <a:lnTo>
                  <a:pt x="98" y="54"/>
                </a:lnTo>
                <a:lnTo>
                  <a:pt x="89" y="54"/>
                </a:lnTo>
                <a:lnTo>
                  <a:pt x="89" y="63"/>
                </a:lnTo>
                <a:lnTo>
                  <a:pt x="96" y="58"/>
                </a:lnTo>
                <a:lnTo>
                  <a:pt x="87" y="47"/>
                </a:lnTo>
                <a:lnTo>
                  <a:pt x="87" y="47"/>
                </a:lnTo>
                <a:lnTo>
                  <a:pt x="80" y="44"/>
                </a:lnTo>
                <a:lnTo>
                  <a:pt x="71" y="44"/>
                </a:lnTo>
                <a:lnTo>
                  <a:pt x="71" y="53"/>
                </a:lnTo>
                <a:lnTo>
                  <a:pt x="78" y="47"/>
                </a:lnTo>
                <a:lnTo>
                  <a:pt x="69" y="36"/>
                </a:lnTo>
                <a:lnTo>
                  <a:pt x="61" y="42"/>
                </a:lnTo>
                <a:lnTo>
                  <a:pt x="69" y="38"/>
                </a:lnTo>
                <a:lnTo>
                  <a:pt x="61" y="27"/>
                </a:lnTo>
                <a:lnTo>
                  <a:pt x="61" y="25"/>
                </a:lnTo>
                <a:lnTo>
                  <a:pt x="54" y="22"/>
                </a:lnTo>
                <a:lnTo>
                  <a:pt x="45" y="22"/>
                </a:lnTo>
                <a:lnTo>
                  <a:pt x="45" y="31"/>
                </a:lnTo>
                <a:lnTo>
                  <a:pt x="52" y="25"/>
                </a:lnTo>
                <a:lnTo>
                  <a:pt x="43" y="15"/>
                </a:lnTo>
                <a:lnTo>
                  <a:pt x="43" y="15"/>
                </a:lnTo>
                <a:lnTo>
                  <a:pt x="36" y="11"/>
                </a:lnTo>
                <a:lnTo>
                  <a:pt x="25" y="11"/>
                </a:lnTo>
                <a:lnTo>
                  <a:pt x="16" y="11"/>
                </a:lnTo>
                <a:lnTo>
                  <a:pt x="16" y="20"/>
                </a:lnTo>
                <a:lnTo>
                  <a:pt x="23" y="16"/>
                </a:lnTo>
                <a:lnTo>
                  <a:pt x="16" y="6"/>
                </a:lnTo>
                <a:lnTo>
                  <a:pt x="16" y="4"/>
                </a:lnTo>
                <a:lnTo>
                  <a:pt x="9" y="0"/>
                </a:lnTo>
                <a:lnTo>
                  <a:pt x="0" y="0"/>
                </a:lnTo>
                <a:close/>
              </a:path>
            </a:pathLst>
          </a:custGeom>
          <a:solidFill>
            <a:srgbClr val="0000FF"/>
          </a:solidFill>
          <a:ln w="9525">
            <a:noFill/>
            <a:round/>
            <a:headEnd/>
            <a:tailEnd/>
          </a:ln>
        </p:spPr>
        <p:txBody>
          <a:bodyPr/>
          <a:lstStyle/>
          <a:p>
            <a:endParaRPr lang="en-US"/>
          </a:p>
        </p:txBody>
      </p:sp>
      <p:sp>
        <p:nvSpPr>
          <p:cNvPr id="87" name="Freeform 104"/>
          <p:cNvSpPr>
            <a:spLocks/>
          </p:cNvSpPr>
          <p:nvPr/>
        </p:nvSpPr>
        <p:spPr bwMode="auto">
          <a:xfrm>
            <a:off x="6712207" y="6123798"/>
            <a:ext cx="1154892" cy="326218"/>
          </a:xfrm>
          <a:custGeom>
            <a:avLst/>
            <a:gdLst/>
            <a:ahLst/>
            <a:cxnLst>
              <a:cxn ang="0">
                <a:pos x="25" y="251"/>
              </a:cxn>
              <a:cxn ang="0">
                <a:pos x="62" y="226"/>
              </a:cxn>
              <a:cxn ang="0">
                <a:pos x="89" y="197"/>
              </a:cxn>
              <a:cxn ang="0">
                <a:pos x="123" y="162"/>
              </a:cxn>
              <a:cxn ang="0">
                <a:pos x="157" y="130"/>
              </a:cxn>
              <a:cxn ang="0">
                <a:pos x="184" y="110"/>
              </a:cxn>
              <a:cxn ang="0">
                <a:pos x="230" y="66"/>
              </a:cxn>
              <a:cxn ang="0">
                <a:pos x="248" y="48"/>
              </a:cxn>
              <a:cxn ang="0">
                <a:pos x="279" y="36"/>
              </a:cxn>
              <a:cxn ang="0">
                <a:pos x="306" y="38"/>
              </a:cxn>
              <a:cxn ang="0">
                <a:pos x="356" y="39"/>
              </a:cxn>
              <a:cxn ang="0">
                <a:pos x="400" y="39"/>
              </a:cxn>
              <a:cxn ang="0">
                <a:pos x="436" y="48"/>
              </a:cxn>
              <a:cxn ang="0">
                <a:pos x="470" y="25"/>
              </a:cxn>
              <a:cxn ang="0">
                <a:pos x="499" y="9"/>
              </a:cxn>
              <a:cxn ang="0">
                <a:pos x="546" y="38"/>
              </a:cxn>
              <a:cxn ang="0">
                <a:pos x="588" y="59"/>
              </a:cxn>
              <a:cxn ang="0">
                <a:pos x="617" y="88"/>
              </a:cxn>
              <a:cxn ang="0">
                <a:pos x="655" y="119"/>
              </a:cxn>
              <a:cxn ang="0">
                <a:pos x="695" y="135"/>
              </a:cxn>
              <a:cxn ang="0">
                <a:pos x="725" y="173"/>
              </a:cxn>
              <a:cxn ang="0">
                <a:pos x="765" y="197"/>
              </a:cxn>
              <a:cxn ang="0">
                <a:pos x="794" y="209"/>
              </a:cxn>
              <a:cxn ang="0">
                <a:pos x="823" y="247"/>
              </a:cxn>
              <a:cxn ang="0">
                <a:pos x="854" y="273"/>
              </a:cxn>
              <a:cxn ang="0">
                <a:pos x="886" y="289"/>
              </a:cxn>
              <a:cxn ang="0">
                <a:pos x="962" y="303"/>
              </a:cxn>
              <a:cxn ang="0">
                <a:pos x="1006" y="292"/>
              </a:cxn>
              <a:cxn ang="0">
                <a:pos x="1073" y="289"/>
              </a:cxn>
              <a:cxn ang="0">
                <a:pos x="1114" y="314"/>
              </a:cxn>
              <a:cxn ang="0">
                <a:pos x="1114" y="305"/>
              </a:cxn>
              <a:cxn ang="0">
                <a:pos x="1085" y="278"/>
              </a:cxn>
              <a:cxn ang="0">
                <a:pos x="997" y="274"/>
              </a:cxn>
              <a:cxn ang="0">
                <a:pos x="953" y="285"/>
              </a:cxn>
              <a:cxn ang="0">
                <a:pos x="890" y="267"/>
              </a:cxn>
              <a:cxn ang="0">
                <a:pos x="854" y="264"/>
              </a:cxn>
              <a:cxn ang="0">
                <a:pos x="827" y="226"/>
              </a:cxn>
              <a:cxn ang="0">
                <a:pos x="790" y="193"/>
              </a:cxn>
              <a:cxn ang="0">
                <a:pos x="765" y="182"/>
              </a:cxn>
              <a:cxn ang="0">
                <a:pos x="729" y="151"/>
              </a:cxn>
              <a:cxn ang="0">
                <a:pos x="685" y="126"/>
              </a:cxn>
              <a:cxn ang="0">
                <a:pos x="658" y="99"/>
              </a:cxn>
              <a:cxn ang="0">
                <a:pos x="629" y="77"/>
              </a:cxn>
              <a:cxn ang="0">
                <a:pos x="579" y="41"/>
              </a:cxn>
              <a:cxn ang="0">
                <a:pos x="552" y="30"/>
              </a:cxn>
              <a:cxn ang="0">
                <a:pos x="499" y="0"/>
              </a:cxn>
              <a:cxn ang="0">
                <a:pos x="458" y="14"/>
              </a:cxn>
              <a:cxn ang="0">
                <a:pos x="436" y="30"/>
              </a:cxn>
              <a:cxn ang="0">
                <a:pos x="407" y="34"/>
              </a:cxn>
              <a:cxn ang="0">
                <a:pos x="364" y="25"/>
              </a:cxn>
              <a:cxn ang="0">
                <a:pos x="320" y="39"/>
              </a:cxn>
              <a:cxn ang="0">
                <a:pos x="293" y="30"/>
              </a:cxn>
              <a:cxn ang="0">
                <a:pos x="268" y="30"/>
              </a:cxn>
              <a:cxn ang="0">
                <a:pos x="222" y="52"/>
              </a:cxn>
              <a:cxn ang="0">
                <a:pos x="190" y="77"/>
              </a:cxn>
              <a:cxn ang="0">
                <a:pos x="159" y="104"/>
              </a:cxn>
              <a:cxn ang="0">
                <a:pos x="134" y="137"/>
              </a:cxn>
              <a:cxn ang="0">
                <a:pos x="98" y="159"/>
              </a:cxn>
              <a:cxn ang="0">
                <a:pos x="65" y="193"/>
              </a:cxn>
              <a:cxn ang="0">
                <a:pos x="31" y="226"/>
              </a:cxn>
              <a:cxn ang="0">
                <a:pos x="2" y="247"/>
              </a:cxn>
            </a:cxnLst>
            <a:rect l="0" t="0" r="r" b="b"/>
            <a:pathLst>
              <a:path w="1139" h="321">
                <a:moveTo>
                  <a:pt x="0" y="244"/>
                </a:moveTo>
                <a:lnTo>
                  <a:pt x="0" y="262"/>
                </a:lnTo>
                <a:lnTo>
                  <a:pt x="7" y="262"/>
                </a:lnTo>
                <a:lnTo>
                  <a:pt x="7" y="262"/>
                </a:lnTo>
                <a:lnTo>
                  <a:pt x="14" y="258"/>
                </a:lnTo>
                <a:lnTo>
                  <a:pt x="14" y="258"/>
                </a:lnTo>
                <a:lnTo>
                  <a:pt x="24" y="247"/>
                </a:lnTo>
                <a:lnTo>
                  <a:pt x="16" y="242"/>
                </a:lnTo>
                <a:lnTo>
                  <a:pt x="16" y="251"/>
                </a:lnTo>
                <a:lnTo>
                  <a:pt x="25" y="251"/>
                </a:lnTo>
                <a:lnTo>
                  <a:pt x="25" y="251"/>
                </a:lnTo>
                <a:lnTo>
                  <a:pt x="33" y="249"/>
                </a:lnTo>
                <a:lnTo>
                  <a:pt x="43" y="238"/>
                </a:lnTo>
                <a:lnTo>
                  <a:pt x="43" y="236"/>
                </a:lnTo>
                <a:lnTo>
                  <a:pt x="52" y="226"/>
                </a:lnTo>
                <a:lnTo>
                  <a:pt x="45" y="220"/>
                </a:lnTo>
                <a:lnTo>
                  <a:pt x="45" y="229"/>
                </a:lnTo>
                <a:lnTo>
                  <a:pt x="54" y="229"/>
                </a:lnTo>
                <a:lnTo>
                  <a:pt x="54" y="229"/>
                </a:lnTo>
                <a:lnTo>
                  <a:pt x="62" y="226"/>
                </a:lnTo>
                <a:lnTo>
                  <a:pt x="62" y="226"/>
                </a:lnTo>
                <a:lnTo>
                  <a:pt x="69" y="215"/>
                </a:lnTo>
                <a:lnTo>
                  <a:pt x="62" y="209"/>
                </a:lnTo>
                <a:lnTo>
                  <a:pt x="69" y="215"/>
                </a:lnTo>
                <a:lnTo>
                  <a:pt x="78" y="204"/>
                </a:lnTo>
                <a:lnTo>
                  <a:pt x="87" y="193"/>
                </a:lnTo>
                <a:lnTo>
                  <a:pt x="80" y="188"/>
                </a:lnTo>
                <a:lnTo>
                  <a:pt x="80" y="197"/>
                </a:lnTo>
                <a:lnTo>
                  <a:pt x="89" y="197"/>
                </a:lnTo>
                <a:lnTo>
                  <a:pt x="89" y="197"/>
                </a:lnTo>
                <a:lnTo>
                  <a:pt x="96" y="193"/>
                </a:lnTo>
                <a:lnTo>
                  <a:pt x="96" y="191"/>
                </a:lnTo>
                <a:lnTo>
                  <a:pt x="105" y="171"/>
                </a:lnTo>
                <a:lnTo>
                  <a:pt x="98" y="168"/>
                </a:lnTo>
                <a:lnTo>
                  <a:pt x="98" y="177"/>
                </a:lnTo>
                <a:lnTo>
                  <a:pt x="107" y="177"/>
                </a:lnTo>
                <a:lnTo>
                  <a:pt x="107" y="177"/>
                </a:lnTo>
                <a:lnTo>
                  <a:pt x="114" y="173"/>
                </a:lnTo>
                <a:lnTo>
                  <a:pt x="114" y="173"/>
                </a:lnTo>
                <a:lnTo>
                  <a:pt x="123" y="162"/>
                </a:lnTo>
                <a:lnTo>
                  <a:pt x="132" y="151"/>
                </a:lnTo>
                <a:lnTo>
                  <a:pt x="125" y="146"/>
                </a:lnTo>
                <a:lnTo>
                  <a:pt x="125" y="155"/>
                </a:lnTo>
                <a:lnTo>
                  <a:pt x="134" y="155"/>
                </a:lnTo>
                <a:lnTo>
                  <a:pt x="134" y="155"/>
                </a:lnTo>
                <a:lnTo>
                  <a:pt x="141" y="151"/>
                </a:lnTo>
                <a:lnTo>
                  <a:pt x="141" y="151"/>
                </a:lnTo>
                <a:lnTo>
                  <a:pt x="150" y="141"/>
                </a:lnTo>
                <a:lnTo>
                  <a:pt x="150" y="141"/>
                </a:lnTo>
                <a:lnTo>
                  <a:pt x="157" y="130"/>
                </a:lnTo>
                <a:lnTo>
                  <a:pt x="150" y="124"/>
                </a:lnTo>
                <a:lnTo>
                  <a:pt x="157" y="130"/>
                </a:lnTo>
                <a:lnTo>
                  <a:pt x="166" y="119"/>
                </a:lnTo>
                <a:lnTo>
                  <a:pt x="159" y="113"/>
                </a:lnTo>
                <a:lnTo>
                  <a:pt x="159" y="123"/>
                </a:lnTo>
                <a:lnTo>
                  <a:pt x="168" y="123"/>
                </a:lnTo>
                <a:lnTo>
                  <a:pt x="168" y="123"/>
                </a:lnTo>
                <a:lnTo>
                  <a:pt x="175" y="121"/>
                </a:lnTo>
                <a:lnTo>
                  <a:pt x="184" y="112"/>
                </a:lnTo>
                <a:lnTo>
                  <a:pt x="184" y="110"/>
                </a:lnTo>
                <a:lnTo>
                  <a:pt x="194" y="99"/>
                </a:lnTo>
                <a:lnTo>
                  <a:pt x="203" y="88"/>
                </a:lnTo>
                <a:lnTo>
                  <a:pt x="195" y="83"/>
                </a:lnTo>
                <a:lnTo>
                  <a:pt x="195" y="92"/>
                </a:lnTo>
                <a:lnTo>
                  <a:pt x="204" y="92"/>
                </a:lnTo>
                <a:lnTo>
                  <a:pt x="204" y="92"/>
                </a:lnTo>
                <a:lnTo>
                  <a:pt x="212" y="88"/>
                </a:lnTo>
                <a:lnTo>
                  <a:pt x="212" y="88"/>
                </a:lnTo>
                <a:lnTo>
                  <a:pt x="221" y="77"/>
                </a:lnTo>
                <a:lnTo>
                  <a:pt x="230" y="66"/>
                </a:lnTo>
                <a:lnTo>
                  <a:pt x="222" y="61"/>
                </a:lnTo>
                <a:lnTo>
                  <a:pt x="222" y="70"/>
                </a:lnTo>
                <a:lnTo>
                  <a:pt x="232" y="70"/>
                </a:lnTo>
                <a:lnTo>
                  <a:pt x="232" y="70"/>
                </a:lnTo>
                <a:lnTo>
                  <a:pt x="239" y="66"/>
                </a:lnTo>
                <a:lnTo>
                  <a:pt x="239" y="65"/>
                </a:lnTo>
                <a:lnTo>
                  <a:pt x="248" y="43"/>
                </a:lnTo>
                <a:lnTo>
                  <a:pt x="241" y="39"/>
                </a:lnTo>
                <a:lnTo>
                  <a:pt x="241" y="48"/>
                </a:lnTo>
                <a:lnTo>
                  <a:pt x="248" y="48"/>
                </a:lnTo>
                <a:lnTo>
                  <a:pt x="259" y="48"/>
                </a:lnTo>
                <a:lnTo>
                  <a:pt x="268" y="48"/>
                </a:lnTo>
                <a:lnTo>
                  <a:pt x="277" y="48"/>
                </a:lnTo>
                <a:lnTo>
                  <a:pt x="277" y="48"/>
                </a:lnTo>
                <a:lnTo>
                  <a:pt x="284" y="47"/>
                </a:lnTo>
                <a:lnTo>
                  <a:pt x="293" y="38"/>
                </a:lnTo>
                <a:lnTo>
                  <a:pt x="286" y="30"/>
                </a:lnTo>
                <a:lnTo>
                  <a:pt x="280" y="36"/>
                </a:lnTo>
                <a:lnTo>
                  <a:pt x="286" y="39"/>
                </a:lnTo>
                <a:lnTo>
                  <a:pt x="279" y="36"/>
                </a:lnTo>
                <a:lnTo>
                  <a:pt x="286" y="45"/>
                </a:lnTo>
                <a:lnTo>
                  <a:pt x="288" y="45"/>
                </a:lnTo>
                <a:lnTo>
                  <a:pt x="293" y="48"/>
                </a:lnTo>
                <a:lnTo>
                  <a:pt x="300" y="47"/>
                </a:lnTo>
                <a:lnTo>
                  <a:pt x="309" y="38"/>
                </a:lnTo>
                <a:lnTo>
                  <a:pt x="302" y="30"/>
                </a:lnTo>
                <a:lnTo>
                  <a:pt x="302" y="39"/>
                </a:lnTo>
                <a:lnTo>
                  <a:pt x="311" y="39"/>
                </a:lnTo>
                <a:lnTo>
                  <a:pt x="311" y="30"/>
                </a:lnTo>
                <a:lnTo>
                  <a:pt x="306" y="38"/>
                </a:lnTo>
                <a:lnTo>
                  <a:pt x="315" y="47"/>
                </a:lnTo>
                <a:lnTo>
                  <a:pt x="315" y="45"/>
                </a:lnTo>
                <a:lnTo>
                  <a:pt x="320" y="48"/>
                </a:lnTo>
                <a:lnTo>
                  <a:pt x="327" y="47"/>
                </a:lnTo>
                <a:lnTo>
                  <a:pt x="336" y="38"/>
                </a:lnTo>
                <a:lnTo>
                  <a:pt x="329" y="30"/>
                </a:lnTo>
                <a:lnTo>
                  <a:pt x="329" y="39"/>
                </a:lnTo>
                <a:lnTo>
                  <a:pt x="338" y="39"/>
                </a:lnTo>
                <a:lnTo>
                  <a:pt x="347" y="39"/>
                </a:lnTo>
                <a:lnTo>
                  <a:pt x="356" y="39"/>
                </a:lnTo>
                <a:lnTo>
                  <a:pt x="356" y="30"/>
                </a:lnTo>
                <a:lnTo>
                  <a:pt x="351" y="38"/>
                </a:lnTo>
                <a:lnTo>
                  <a:pt x="360" y="47"/>
                </a:lnTo>
                <a:lnTo>
                  <a:pt x="360" y="45"/>
                </a:lnTo>
                <a:lnTo>
                  <a:pt x="365" y="48"/>
                </a:lnTo>
                <a:lnTo>
                  <a:pt x="374" y="48"/>
                </a:lnTo>
                <a:lnTo>
                  <a:pt x="383" y="48"/>
                </a:lnTo>
                <a:lnTo>
                  <a:pt x="391" y="48"/>
                </a:lnTo>
                <a:lnTo>
                  <a:pt x="400" y="48"/>
                </a:lnTo>
                <a:lnTo>
                  <a:pt x="400" y="39"/>
                </a:lnTo>
                <a:lnTo>
                  <a:pt x="394" y="45"/>
                </a:lnTo>
                <a:lnTo>
                  <a:pt x="403" y="56"/>
                </a:lnTo>
                <a:lnTo>
                  <a:pt x="403" y="56"/>
                </a:lnTo>
                <a:lnTo>
                  <a:pt x="409" y="59"/>
                </a:lnTo>
                <a:lnTo>
                  <a:pt x="416" y="57"/>
                </a:lnTo>
                <a:lnTo>
                  <a:pt x="427" y="47"/>
                </a:lnTo>
                <a:lnTo>
                  <a:pt x="420" y="39"/>
                </a:lnTo>
                <a:lnTo>
                  <a:pt x="420" y="48"/>
                </a:lnTo>
                <a:lnTo>
                  <a:pt x="429" y="48"/>
                </a:lnTo>
                <a:lnTo>
                  <a:pt x="436" y="48"/>
                </a:lnTo>
                <a:lnTo>
                  <a:pt x="436" y="48"/>
                </a:lnTo>
                <a:lnTo>
                  <a:pt x="443" y="47"/>
                </a:lnTo>
                <a:lnTo>
                  <a:pt x="452" y="38"/>
                </a:lnTo>
                <a:lnTo>
                  <a:pt x="445" y="30"/>
                </a:lnTo>
                <a:lnTo>
                  <a:pt x="445" y="39"/>
                </a:lnTo>
                <a:lnTo>
                  <a:pt x="454" y="39"/>
                </a:lnTo>
                <a:lnTo>
                  <a:pt x="454" y="39"/>
                </a:lnTo>
                <a:lnTo>
                  <a:pt x="461" y="36"/>
                </a:lnTo>
                <a:lnTo>
                  <a:pt x="461" y="36"/>
                </a:lnTo>
                <a:lnTo>
                  <a:pt x="470" y="25"/>
                </a:lnTo>
                <a:lnTo>
                  <a:pt x="463" y="19"/>
                </a:lnTo>
                <a:lnTo>
                  <a:pt x="463" y="28"/>
                </a:lnTo>
                <a:lnTo>
                  <a:pt x="472" y="28"/>
                </a:lnTo>
                <a:lnTo>
                  <a:pt x="479" y="28"/>
                </a:lnTo>
                <a:lnTo>
                  <a:pt x="490" y="28"/>
                </a:lnTo>
                <a:lnTo>
                  <a:pt x="490" y="28"/>
                </a:lnTo>
                <a:lnTo>
                  <a:pt x="497" y="25"/>
                </a:lnTo>
                <a:lnTo>
                  <a:pt x="497" y="25"/>
                </a:lnTo>
                <a:lnTo>
                  <a:pt x="506" y="14"/>
                </a:lnTo>
                <a:lnTo>
                  <a:pt x="499" y="9"/>
                </a:lnTo>
                <a:lnTo>
                  <a:pt x="499" y="18"/>
                </a:lnTo>
                <a:lnTo>
                  <a:pt x="508" y="18"/>
                </a:lnTo>
                <a:lnTo>
                  <a:pt x="517" y="18"/>
                </a:lnTo>
                <a:lnTo>
                  <a:pt x="525" y="18"/>
                </a:lnTo>
                <a:lnTo>
                  <a:pt x="534" y="18"/>
                </a:lnTo>
                <a:lnTo>
                  <a:pt x="534" y="9"/>
                </a:lnTo>
                <a:lnTo>
                  <a:pt x="528" y="14"/>
                </a:lnTo>
                <a:lnTo>
                  <a:pt x="537" y="25"/>
                </a:lnTo>
                <a:lnTo>
                  <a:pt x="546" y="36"/>
                </a:lnTo>
                <a:lnTo>
                  <a:pt x="546" y="38"/>
                </a:lnTo>
                <a:lnTo>
                  <a:pt x="555" y="47"/>
                </a:lnTo>
                <a:lnTo>
                  <a:pt x="555" y="45"/>
                </a:lnTo>
                <a:lnTo>
                  <a:pt x="561" y="48"/>
                </a:lnTo>
                <a:lnTo>
                  <a:pt x="572" y="48"/>
                </a:lnTo>
                <a:lnTo>
                  <a:pt x="572" y="39"/>
                </a:lnTo>
                <a:lnTo>
                  <a:pt x="564" y="45"/>
                </a:lnTo>
                <a:lnTo>
                  <a:pt x="572" y="56"/>
                </a:lnTo>
                <a:lnTo>
                  <a:pt x="573" y="56"/>
                </a:lnTo>
                <a:lnTo>
                  <a:pt x="579" y="59"/>
                </a:lnTo>
                <a:lnTo>
                  <a:pt x="588" y="59"/>
                </a:lnTo>
                <a:lnTo>
                  <a:pt x="588" y="50"/>
                </a:lnTo>
                <a:lnTo>
                  <a:pt x="582" y="56"/>
                </a:lnTo>
                <a:lnTo>
                  <a:pt x="591" y="66"/>
                </a:lnTo>
                <a:lnTo>
                  <a:pt x="600" y="77"/>
                </a:lnTo>
                <a:lnTo>
                  <a:pt x="610" y="88"/>
                </a:lnTo>
                <a:lnTo>
                  <a:pt x="610" y="88"/>
                </a:lnTo>
                <a:lnTo>
                  <a:pt x="615" y="92"/>
                </a:lnTo>
                <a:lnTo>
                  <a:pt x="622" y="92"/>
                </a:lnTo>
                <a:lnTo>
                  <a:pt x="622" y="83"/>
                </a:lnTo>
                <a:lnTo>
                  <a:pt x="617" y="88"/>
                </a:lnTo>
                <a:lnTo>
                  <a:pt x="626" y="99"/>
                </a:lnTo>
                <a:lnTo>
                  <a:pt x="626" y="99"/>
                </a:lnTo>
                <a:lnTo>
                  <a:pt x="631" y="103"/>
                </a:lnTo>
                <a:lnTo>
                  <a:pt x="642" y="103"/>
                </a:lnTo>
                <a:lnTo>
                  <a:pt x="642" y="94"/>
                </a:lnTo>
                <a:lnTo>
                  <a:pt x="637" y="99"/>
                </a:lnTo>
                <a:lnTo>
                  <a:pt x="646" y="110"/>
                </a:lnTo>
                <a:lnTo>
                  <a:pt x="646" y="112"/>
                </a:lnTo>
                <a:lnTo>
                  <a:pt x="655" y="121"/>
                </a:lnTo>
                <a:lnTo>
                  <a:pt x="655" y="119"/>
                </a:lnTo>
                <a:lnTo>
                  <a:pt x="660" y="123"/>
                </a:lnTo>
                <a:lnTo>
                  <a:pt x="667" y="123"/>
                </a:lnTo>
                <a:lnTo>
                  <a:pt x="667" y="113"/>
                </a:lnTo>
                <a:lnTo>
                  <a:pt x="662" y="119"/>
                </a:lnTo>
                <a:lnTo>
                  <a:pt x="671" y="130"/>
                </a:lnTo>
                <a:lnTo>
                  <a:pt x="680" y="141"/>
                </a:lnTo>
                <a:lnTo>
                  <a:pt x="680" y="141"/>
                </a:lnTo>
                <a:lnTo>
                  <a:pt x="685" y="144"/>
                </a:lnTo>
                <a:lnTo>
                  <a:pt x="695" y="144"/>
                </a:lnTo>
                <a:lnTo>
                  <a:pt x="695" y="135"/>
                </a:lnTo>
                <a:lnTo>
                  <a:pt x="689" y="141"/>
                </a:lnTo>
                <a:lnTo>
                  <a:pt x="698" y="151"/>
                </a:lnTo>
                <a:lnTo>
                  <a:pt x="698" y="151"/>
                </a:lnTo>
                <a:lnTo>
                  <a:pt x="704" y="155"/>
                </a:lnTo>
                <a:lnTo>
                  <a:pt x="713" y="155"/>
                </a:lnTo>
                <a:lnTo>
                  <a:pt x="713" y="146"/>
                </a:lnTo>
                <a:lnTo>
                  <a:pt x="707" y="151"/>
                </a:lnTo>
                <a:lnTo>
                  <a:pt x="716" y="162"/>
                </a:lnTo>
                <a:lnTo>
                  <a:pt x="725" y="173"/>
                </a:lnTo>
                <a:lnTo>
                  <a:pt x="725" y="173"/>
                </a:lnTo>
                <a:lnTo>
                  <a:pt x="731" y="177"/>
                </a:lnTo>
                <a:lnTo>
                  <a:pt x="740" y="177"/>
                </a:lnTo>
                <a:lnTo>
                  <a:pt x="740" y="168"/>
                </a:lnTo>
                <a:lnTo>
                  <a:pt x="734" y="173"/>
                </a:lnTo>
                <a:lnTo>
                  <a:pt x="743" y="184"/>
                </a:lnTo>
                <a:lnTo>
                  <a:pt x="743" y="186"/>
                </a:lnTo>
                <a:lnTo>
                  <a:pt x="752" y="195"/>
                </a:lnTo>
                <a:lnTo>
                  <a:pt x="752" y="193"/>
                </a:lnTo>
                <a:lnTo>
                  <a:pt x="758" y="197"/>
                </a:lnTo>
                <a:lnTo>
                  <a:pt x="765" y="197"/>
                </a:lnTo>
                <a:lnTo>
                  <a:pt x="765" y="188"/>
                </a:lnTo>
                <a:lnTo>
                  <a:pt x="760" y="193"/>
                </a:lnTo>
                <a:lnTo>
                  <a:pt x="769" y="204"/>
                </a:lnTo>
                <a:lnTo>
                  <a:pt x="769" y="204"/>
                </a:lnTo>
                <a:lnTo>
                  <a:pt x="774" y="208"/>
                </a:lnTo>
                <a:lnTo>
                  <a:pt x="783" y="208"/>
                </a:lnTo>
                <a:lnTo>
                  <a:pt x="783" y="198"/>
                </a:lnTo>
                <a:lnTo>
                  <a:pt x="778" y="206"/>
                </a:lnTo>
                <a:lnTo>
                  <a:pt x="789" y="217"/>
                </a:lnTo>
                <a:lnTo>
                  <a:pt x="794" y="209"/>
                </a:lnTo>
                <a:lnTo>
                  <a:pt x="789" y="215"/>
                </a:lnTo>
                <a:lnTo>
                  <a:pt x="798" y="226"/>
                </a:lnTo>
                <a:lnTo>
                  <a:pt x="798" y="226"/>
                </a:lnTo>
                <a:lnTo>
                  <a:pt x="803" y="229"/>
                </a:lnTo>
                <a:lnTo>
                  <a:pt x="810" y="229"/>
                </a:lnTo>
                <a:lnTo>
                  <a:pt x="810" y="220"/>
                </a:lnTo>
                <a:lnTo>
                  <a:pt x="805" y="226"/>
                </a:lnTo>
                <a:lnTo>
                  <a:pt x="814" y="236"/>
                </a:lnTo>
                <a:lnTo>
                  <a:pt x="823" y="247"/>
                </a:lnTo>
                <a:lnTo>
                  <a:pt x="823" y="247"/>
                </a:lnTo>
                <a:lnTo>
                  <a:pt x="828" y="251"/>
                </a:lnTo>
                <a:lnTo>
                  <a:pt x="837" y="251"/>
                </a:lnTo>
                <a:lnTo>
                  <a:pt x="837" y="242"/>
                </a:lnTo>
                <a:lnTo>
                  <a:pt x="832" y="247"/>
                </a:lnTo>
                <a:lnTo>
                  <a:pt x="841" y="258"/>
                </a:lnTo>
                <a:lnTo>
                  <a:pt x="846" y="253"/>
                </a:lnTo>
                <a:lnTo>
                  <a:pt x="839" y="258"/>
                </a:lnTo>
                <a:lnTo>
                  <a:pt x="846" y="269"/>
                </a:lnTo>
                <a:lnTo>
                  <a:pt x="848" y="269"/>
                </a:lnTo>
                <a:lnTo>
                  <a:pt x="854" y="273"/>
                </a:lnTo>
                <a:lnTo>
                  <a:pt x="865" y="273"/>
                </a:lnTo>
                <a:lnTo>
                  <a:pt x="865" y="264"/>
                </a:lnTo>
                <a:lnTo>
                  <a:pt x="859" y="271"/>
                </a:lnTo>
                <a:lnTo>
                  <a:pt x="868" y="280"/>
                </a:lnTo>
                <a:lnTo>
                  <a:pt x="868" y="278"/>
                </a:lnTo>
                <a:lnTo>
                  <a:pt x="874" y="282"/>
                </a:lnTo>
                <a:lnTo>
                  <a:pt x="883" y="282"/>
                </a:lnTo>
                <a:lnTo>
                  <a:pt x="883" y="273"/>
                </a:lnTo>
                <a:lnTo>
                  <a:pt x="877" y="278"/>
                </a:lnTo>
                <a:lnTo>
                  <a:pt x="886" y="289"/>
                </a:lnTo>
                <a:lnTo>
                  <a:pt x="895" y="300"/>
                </a:lnTo>
                <a:lnTo>
                  <a:pt x="895" y="300"/>
                </a:lnTo>
                <a:lnTo>
                  <a:pt x="901" y="303"/>
                </a:lnTo>
                <a:lnTo>
                  <a:pt x="908" y="303"/>
                </a:lnTo>
                <a:lnTo>
                  <a:pt x="917" y="303"/>
                </a:lnTo>
                <a:lnTo>
                  <a:pt x="926" y="303"/>
                </a:lnTo>
                <a:lnTo>
                  <a:pt x="935" y="303"/>
                </a:lnTo>
                <a:lnTo>
                  <a:pt x="946" y="303"/>
                </a:lnTo>
                <a:lnTo>
                  <a:pt x="953" y="303"/>
                </a:lnTo>
                <a:lnTo>
                  <a:pt x="962" y="303"/>
                </a:lnTo>
                <a:lnTo>
                  <a:pt x="971" y="303"/>
                </a:lnTo>
                <a:lnTo>
                  <a:pt x="971" y="303"/>
                </a:lnTo>
                <a:lnTo>
                  <a:pt x="978" y="300"/>
                </a:lnTo>
                <a:lnTo>
                  <a:pt x="978" y="300"/>
                </a:lnTo>
                <a:lnTo>
                  <a:pt x="988" y="289"/>
                </a:lnTo>
                <a:lnTo>
                  <a:pt x="980" y="283"/>
                </a:lnTo>
                <a:lnTo>
                  <a:pt x="980" y="292"/>
                </a:lnTo>
                <a:lnTo>
                  <a:pt x="989" y="292"/>
                </a:lnTo>
                <a:lnTo>
                  <a:pt x="997" y="292"/>
                </a:lnTo>
                <a:lnTo>
                  <a:pt x="1006" y="292"/>
                </a:lnTo>
                <a:lnTo>
                  <a:pt x="1016" y="292"/>
                </a:lnTo>
                <a:lnTo>
                  <a:pt x="1026" y="292"/>
                </a:lnTo>
                <a:lnTo>
                  <a:pt x="1035" y="292"/>
                </a:lnTo>
                <a:lnTo>
                  <a:pt x="1044" y="292"/>
                </a:lnTo>
                <a:lnTo>
                  <a:pt x="1051" y="292"/>
                </a:lnTo>
                <a:lnTo>
                  <a:pt x="1060" y="292"/>
                </a:lnTo>
                <a:lnTo>
                  <a:pt x="1069" y="292"/>
                </a:lnTo>
                <a:lnTo>
                  <a:pt x="1078" y="292"/>
                </a:lnTo>
                <a:lnTo>
                  <a:pt x="1078" y="283"/>
                </a:lnTo>
                <a:lnTo>
                  <a:pt x="1073" y="289"/>
                </a:lnTo>
                <a:lnTo>
                  <a:pt x="1082" y="300"/>
                </a:lnTo>
                <a:lnTo>
                  <a:pt x="1082" y="300"/>
                </a:lnTo>
                <a:lnTo>
                  <a:pt x="1087" y="303"/>
                </a:lnTo>
                <a:lnTo>
                  <a:pt x="1096" y="303"/>
                </a:lnTo>
                <a:lnTo>
                  <a:pt x="1105" y="303"/>
                </a:lnTo>
                <a:lnTo>
                  <a:pt x="1105" y="294"/>
                </a:lnTo>
                <a:lnTo>
                  <a:pt x="1100" y="300"/>
                </a:lnTo>
                <a:lnTo>
                  <a:pt x="1109" y="311"/>
                </a:lnTo>
                <a:lnTo>
                  <a:pt x="1109" y="311"/>
                </a:lnTo>
                <a:lnTo>
                  <a:pt x="1114" y="314"/>
                </a:lnTo>
                <a:lnTo>
                  <a:pt x="1123" y="314"/>
                </a:lnTo>
                <a:lnTo>
                  <a:pt x="1123" y="305"/>
                </a:lnTo>
                <a:lnTo>
                  <a:pt x="1118" y="311"/>
                </a:lnTo>
                <a:lnTo>
                  <a:pt x="1127" y="321"/>
                </a:lnTo>
                <a:lnTo>
                  <a:pt x="1139" y="311"/>
                </a:lnTo>
                <a:lnTo>
                  <a:pt x="1130" y="300"/>
                </a:lnTo>
                <a:lnTo>
                  <a:pt x="1130" y="300"/>
                </a:lnTo>
                <a:lnTo>
                  <a:pt x="1123" y="296"/>
                </a:lnTo>
                <a:lnTo>
                  <a:pt x="1114" y="296"/>
                </a:lnTo>
                <a:lnTo>
                  <a:pt x="1114" y="305"/>
                </a:lnTo>
                <a:lnTo>
                  <a:pt x="1121" y="300"/>
                </a:lnTo>
                <a:lnTo>
                  <a:pt x="1112" y="289"/>
                </a:lnTo>
                <a:lnTo>
                  <a:pt x="1112" y="289"/>
                </a:lnTo>
                <a:lnTo>
                  <a:pt x="1105" y="285"/>
                </a:lnTo>
                <a:lnTo>
                  <a:pt x="1096" y="285"/>
                </a:lnTo>
                <a:lnTo>
                  <a:pt x="1087" y="285"/>
                </a:lnTo>
                <a:lnTo>
                  <a:pt x="1087" y="294"/>
                </a:lnTo>
                <a:lnTo>
                  <a:pt x="1094" y="289"/>
                </a:lnTo>
                <a:lnTo>
                  <a:pt x="1085" y="278"/>
                </a:lnTo>
                <a:lnTo>
                  <a:pt x="1085" y="278"/>
                </a:lnTo>
                <a:lnTo>
                  <a:pt x="1078" y="274"/>
                </a:lnTo>
                <a:lnTo>
                  <a:pt x="1069" y="274"/>
                </a:lnTo>
                <a:lnTo>
                  <a:pt x="1060" y="274"/>
                </a:lnTo>
                <a:lnTo>
                  <a:pt x="1051" y="274"/>
                </a:lnTo>
                <a:lnTo>
                  <a:pt x="1044" y="274"/>
                </a:lnTo>
                <a:lnTo>
                  <a:pt x="1035" y="274"/>
                </a:lnTo>
                <a:lnTo>
                  <a:pt x="1026" y="274"/>
                </a:lnTo>
                <a:lnTo>
                  <a:pt x="1016" y="274"/>
                </a:lnTo>
                <a:lnTo>
                  <a:pt x="1006" y="274"/>
                </a:lnTo>
                <a:lnTo>
                  <a:pt x="997" y="274"/>
                </a:lnTo>
                <a:lnTo>
                  <a:pt x="989" y="274"/>
                </a:lnTo>
                <a:lnTo>
                  <a:pt x="980" y="274"/>
                </a:lnTo>
                <a:lnTo>
                  <a:pt x="980" y="274"/>
                </a:lnTo>
                <a:lnTo>
                  <a:pt x="975" y="278"/>
                </a:lnTo>
                <a:lnTo>
                  <a:pt x="975" y="278"/>
                </a:lnTo>
                <a:lnTo>
                  <a:pt x="966" y="289"/>
                </a:lnTo>
                <a:lnTo>
                  <a:pt x="971" y="294"/>
                </a:lnTo>
                <a:lnTo>
                  <a:pt x="971" y="285"/>
                </a:lnTo>
                <a:lnTo>
                  <a:pt x="962" y="285"/>
                </a:lnTo>
                <a:lnTo>
                  <a:pt x="953" y="285"/>
                </a:lnTo>
                <a:lnTo>
                  <a:pt x="946" y="285"/>
                </a:lnTo>
                <a:lnTo>
                  <a:pt x="935" y="285"/>
                </a:lnTo>
                <a:lnTo>
                  <a:pt x="926" y="285"/>
                </a:lnTo>
                <a:lnTo>
                  <a:pt x="917" y="285"/>
                </a:lnTo>
                <a:lnTo>
                  <a:pt x="908" y="285"/>
                </a:lnTo>
                <a:lnTo>
                  <a:pt x="901" y="285"/>
                </a:lnTo>
                <a:lnTo>
                  <a:pt x="901" y="294"/>
                </a:lnTo>
                <a:lnTo>
                  <a:pt x="908" y="289"/>
                </a:lnTo>
                <a:lnTo>
                  <a:pt x="899" y="278"/>
                </a:lnTo>
                <a:lnTo>
                  <a:pt x="890" y="267"/>
                </a:lnTo>
                <a:lnTo>
                  <a:pt x="890" y="267"/>
                </a:lnTo>
                <a:lnTo>
                  <a:pt x="883" y="264"/>
                </a:lnTo>
                <a:lnTo>
                  <a:pt x="874" y="264"/>
                </a:lnTo>
                <a:lnTo>
                  <a:pt x="874" y="273"/>
                </a:lnTo>
                <a:lnTo>
                  <a:pt x="881" y="267"/>
                </a:lnTo>
                <a:lnTo>
                  <a:pt x="872" y="258"/>
                </a:lnTo>
                <a:lnTo>
                  <a:pt x="872" y="258"/>
                </a:lnTo>
                <a:lnTo>
                  <a:pt x="865" y="255"/>
                </a:lnTo>
                <a:lnTo>
                  <a:pt x="854" y="255"/>
                </a:lnTo>
                <a:lnTo>
                  <a:pt x="854" y="264"/>
                </a:lnTo>
                <a:lnTo>
                  <a:pt x="861" y="260"/>
                </a:lnTo>
                <a:lnTo>
                  <a:pt x="854" y="249"/>
                </a:lnTo>
                <a:lnTo>
                  <a:pt x="854" y="247"/>
                </a:lnTo>
                <a:lnTo>
                  <a:pt x="845" y="236"/>
                </a:lnTo>
                <a:lnTo>
                  <a:pt x="845" y="236"/>
                </a:lnTo>
                <a:lnTo>
                  <a:pt x="837" y="233"/>
                </a:lnTo>
                <a:lnTo>
                  <a:pt x="828" y="233"/>
                </a:lnTo>
                <a:lnTo>
                  <a:pt x="828" y="242"/>
                </a:lnTo>
                <a:lnTo>
                  <a:pt x="836" y="236"/>
                </a:lnTo>
                <a:lnTo>
                  <a:pt x="827" y="226"/>
                </a:lnTo>
                <a:lnTo>
                  <a:pt x="818" y="215"/>
                </a:lnTo>
                <a:lnTo>
                  <a:pt x="818" y="215"/>
                </a:lnTo>
                <a:lnTo>
                  <a:pt x="810" y="211"/>
                </a:lnTo>
                <a:lnTo>
                  <a:pt x="803" y="211"/>
                </a:lnTo>
                <a:lnTo>
                  <a:pt x="803" y="220"/>
                </a:lnTo>
                <a:lnTo>
                  <a:pt x="810" y="215"/>
                </a:lnTo>
                <a:lnTo>
                  <a:pt x="801" y="204"/>
                </a:lnTo>
                <a:lnTo>
                  <a:pt x="801" y="204"/>
                </a:lnTo>
                <a:lnTo>
                  <a:pt x="790" y="193"/>
                </a:lnTo>
                <a:lnTo>
                  <a:pt x="790" y="193"/>
                </a:lnTo>
                <a:lnTo>
                  <a:pt x="783" y="189"/>
                </a:lnTo>
                <a:lnTo>
                  <a:pt x="774" y="189"/>
                </a:lnTo>
                <a:lnTo>
                  <a:pt x="774" y="198"/>
                </a:lnTo>
                <a:lnTo>
                  <a:pt x="781" y="193"/>
                </a:lnTo>
                <a:lnTo>
                  <a:pt x="772" y="182"/>
                </a:lnTo>
                <a:lnTo>
                  <a:pt x="772" y="182"/>
                </a:lnTo>
                <a:lnTo>
                  <a:pt x="765" y="179"/>
                </a:lnTo>
                <a:lnTo>
                  <a:pt x="758" y="179"/>
                </a:lnTo>
                <a:lnTo>
                  <a:pt x="758" y="188"/>
                </a:lnTo>
                <a:lnTo>
                  <a:pt x="765" y="182"/>
                </a:lnTo>
                <a:lnTo>
                  <a:pt x="756" y="173"/>
                </a:lnTo>
                <a:lnTo>
                  <a:pt x="749" y="179"/>
                </a:lnTo>
                <a:lnTo>
                  <a:pt x="756" y="173"/>
                </a:lnTo>
                <a:lnTo>
                  <a:pt x="747" y="162"/>
                </a:lnTo>
                <a:lnTo>
                  <a:pt x="747" y="162"/>
                </a:lnTo>
                <a:lnTo>
                  <a:pt x="740" y="159"/>
                </a:lnTo>
                <a:lnTo>
                  <a:pt x="731" y="159"/>
                </a:lnTo>
                <a:lnTo>
                  <a:pt x="731" y="168"/>
                </a:lnTo>
                <a:lnTo>
                  <a:pt x="738" y="162"/>
                </a:lnTo>
                <a:lnTo>
                  <a:pt x="729" y="151"/>
                </a:lnTo>
                <a:lnTo>
                  <a:pt x="720" y="141"/>
                </a:lnTo>
                <a:lnTo>
                  <a:pt x="720" y="141"/>
                </a:lnTo>
                <a:lnTo>
                  <a:pt x="713" y="137"/>
                </a:lnTo>
                <a:lnTo>
                  <a:pt x="704" y="137"/>
                </a:lnTo>
                <a:lnTo>
                  <a:pt x="704" y="146"/>
                </a:lnTo>
                <a:lnTo>
                  <a:pt x="711" y="141"/>
                </a:lnTo>
                <a:lnTo>
                  <a:pt x="702" y="130"/>
                </a:lnTo>
                <a:lnTo>
                  <a:pt x="702" y="130"/>
                </a:lnTo>
                <a:lnTo>
                  <a:pt x="695" y="126"/>
                </a:lnTo>
                <a:lnTo>
                  <a:pt x="685" y="126"/>
                </a:lnTo>
                <a:lnTo>
                  <a:pt x="685" y="135"/>
                </a:lnTo>
                <a:lnTo>
                  <a:pt x="693" y="130"/>
                </a:lnTo>
                <a:lnTo>
                  <a:pt x="684" y="119"/>
                </a:lnTo>
                <a:lnTo>
                  <a:pt x="675" y="108"/>
                </a:lnTo>
                <a:lnTo>
                  <a:pt x="675" y="108"/>
                </a:lnTo>
                <a:lnTo>
                  <a:pt x="667" y="104"/>
                </a:lnTo>
                <a:lnTo>
                  <a:pt x="660" y="104"/>
                </a:lnTo>
                <a:lnTo>
                  <a:pt x="660" y="113"/>
                </a:lnTo>
                <a:lnTo>
                  <a:pt x="667" y="108"/>
                </a:lnTo>
                <a:lnTo>
                  <a:pt x="658" y="99"/>
                </a:lnTo>
                <a:lnTo>
                  <a:pt x="651" y="104"/>
                </a:lnTo>
                <a:lnTo>
                  <a:pt x="658" y="99"/>
                </a:lnTo>
                <a:lnTo>
                  <a:pt x="649" y="88"/>
                </a:lnTo>
                <a:lnTo>
                  <a:pt x="649" y="88"/>
                </a:lnTo>
                <a:lnTo>
                  <a:pt x="642" y="85"/>
                </a:lnTo>
                <a:lnTo>
                  <a:pt x="631" y="85"/>
                </a:lnTo>
                <a:lnTo>
                  <a:pt x="631" y="94"/>
                </a:lnTo>
                <a:lnTo>
                  <a:pt x="638" y="88"/>
                </a:lnTo>
                <a:lnTo>
                  <a:pt x="629" y="77"/>
                </a:lnTo>
                <a:lnTo>
                  <a:pt x="629" y="77"/>
                </a:lnTo>
                <a:lnTo>
                  <a:pt x="622" y="74"/>
                </a:lnTo>
                <a:lnTo>
                  <a:pt x="615" y="74"/>
                </a:lnTo>
                <a:lnTo>
                  <a:pt x="615" y="83"/>
                </a:lnTo>
                <a:lnTo>
                  <a:pt x="622" y="77"/>
                </a:lnTo>
                <a:lnTo>
                  <a:pt x="613" y="66"/>
                </a:lnTo>
                <a:lnTo>
                  <a:pt x="604" y="56"/>
                </a:lnTo>
                <a:lnTo>
                  <a:pt x="595" y="45"/>
                </a:lnTo>
                <a:lnTo>
                  <a:pt x="595" y="45"/>
                </a:lnTo>
                <a:lnTo>
                  <a:pt x="588" y="41"/>
                </a:lnTo>
                <a:lnTo>
                  <a:pt x="579" y="41"/>
                </a:lnTo>
                <a:lnTo>
                  <a:pt x="579" y="50"/>
                </a:lnTo>
                <a:lnTo>
                  <a:pt x="586" y="47"/>
                </a:lnTo>
                <a:lnTo>
                  <a:pt x="579" y="36"/>
                </a:lnTo>
                <a:lnTo>
                  <a:pt x="579" y="34"/>
                </a:lnTo>
                <a:lnTo>
                  <a:pt x="572" y="30"/>
                </a:lnTo>
                <a:lnTo>
                  <a:pt x="561" y="30"/>
                </a:lnTo>
                <a:lnTo>
                  <a:pt x="561" y="39"/>
                </a:lnTo>
                <a:lnTo>
                  <a:pt x="568" y="34"/>
                </a:lnTo>
                <a:lnTo>
                  <a:pt x="559" y="25"/>
                </a:lnTo>
                <a:lnTo>
                  <a:pt x="552" y="30"/>
                </a:lnTo>
                <a:lnTo>
                  <a:pt x="559" y="25"/>
                </a:lnTo>
                <a:lnTo>
                  <a:pt x="550" y="14"/>
                </a:lnTo>
                <a:lnTo>
                  <a:pt x="541" y="3"/>
                </a:lnTo>
                <a:lnTo>
                  <a:pt x="541" y="3"/>
                </a:lnTo>
                <a:lnTo>
                  <a:pt x="534" y="0"/>
                </a:lnTo>
                <a:lnTo>
                  <a:pt x="525" y="0"/>
                </a:lnTo>
                <a:lnTo>
                  <a:pt x="517" y="0"/>
                </a:lnTo>
                <a:lnTo>
                  <a:pt x="508" y="0"/>
                </a:lnTo>
                <a:lnTo>
                  <a:pt x="499" y="0"/>
                </a:lnTo>
                <a:lnTo>
                  <a:pt x="499" y="0"/>
                </a:lnTo>
                <a:lnTo>
                  <a:pt x="494" y="3"/>
                </a:lnTo>
                <a:lnTo>
                  <a:pt x="494" y="3"/>
                </a:lnTo>
                <a:lnTo>
                  <a:pt x="485" y="14"/>
                </a:lnTo>
                <a:lnTo>
                  <a:pt x="490" y="19"/>
                </a:lnTo>
                <a:lnTo>
                  <a:pt x="490" y="10"/>
                </a:lnTo>
                <a:lnTo>
                  <a:pt x="479" y="10"/>
                </a:lnTo>
                <a:lnTo>
                  <a:pt x="472" y="10"/>
                </a:lnTo>
                <a:lnTo>
                  <a:pt x="463" y="10"/>
                </a:lnTo>
                <a:lnTo>
                  <a:pt x="463" y="10"/>
                </a:lnTo>
                <a:lnTo>
                  <a:pt x="458" y="14"/>
                </a:lnTo>
                <a:lnTo>
                  <a:pt x="458" y="14"/>
                </a:lnTo>
                <a:lnTo>
                  <a:pt x="449" y="25"/>
                </a:lnTo>
                <a:lnTo>
                  <a:pt x="454" y="30"/>
                </a:lnTo>
                <a:lnTo>
                  <a:pt x="454" y="21"/>
                </a:lnTo>
                <a:lnTo>
                  <a:pt x="445" y="21"/>
                </a:lnTo>
                <a:lnTo>
                  <a:pt x="445" y="21"/>
                </a:lnTo>
                <a:lnTo>
                  <a:pt x="440" y="25"/>
                </a:lnTo>
                <a:lnTo>
                  <a:pt x="430" y="34"/>
                </a:lnTo>
                <a:lnTo>
                  <a:pt x="436" y="39"/>
                </a:lnTo>
                <a:lnTo>
                  <a:pt x="436" y="30"/>
                </a:lnTo>
                <a:lnTo>
                  <a:pt x="429" y="30"/>
                </a:lnTo>
                <a:lnTo>
                  <a:pt x="420" y="30"/>
                </a:lnTo>
                <a:lnTo>
                  <a:pt x="420" y="30"/>
                </a:lnTo>
                <a:lnTo>
                  <a:pt x="414" y="34"/>
                </a:lnTo>
                <a:lnTo>
                  <a:pt x="403" y="45"/>
                </a:lnTo>
                <a:lnTo>
                  <a:pt x="416" y="45"/>
                </a:lnTo>
                <a:lnTo>
                  <a:pt x="409" y="41"/>
                </a:lnTo>
                <a:lnTo>
                  <a:pt x="409" y="50"/>
                </a:lnTo>
                <a:lnTo>
                  <a:pt x="416" y="45"/>
                </a:lnTo>
                <a:lnTo>
                  <a:pt x="407" y="34"/>
                </a:lnTo>
                <a:lnTo>
                  <a:pt x="407" y="34"/>
                </a:lnTo>
                <a:lnTo>
                  <a:pt x="400" y="30"/>
                </a:lnTo>
                <a:lnTo>
                  <a:pt x="391" y="30"/>
                </a:lnTo>
                <a:lnTo>
                  <a:pt x="383" y="30"/>
                </a:lnTo>
                <a:lnTo>
                  <a:pt x="374" y="30"/>
                </a:lnTo>
                <a:lnTo>
                  <a:pt x="365" y="30"/>
                </a:lnTo>
                <a:lnTo>
                  <a:pt x="365" y="39"/>
                </a:lnTo>
                <a:lnTo>
                  <a:pt x="373" y="34"/>
                </a:lnTo>
                <a:lnTo>
                  <a:pt x="364" y="25"/>
                </a:lnTo>
                <a:lnTo>
                  <a:pt x="364" y="25"/>
                </a:lnTo>
                <a:lnTo>
                  <a:pt x="356" y="21"/>
                </a:lnTo>
                <a:lnTo>
                  <a:pt x="347" y="21"/>
                </a:lnTo>
                <a:lnTo>
                  <a:pt x="338" y="21"/>
                </a:lnTo>
                <a:lnTo>
                  <a:pt x="329" y="21"/>
                </a:lnTo>
                <a:lnTo>
                  <a:pt x="329" y="21"/>
                </a:lnTo>
                <a:lnTo>
                  <a:pt x="324" y="25"/>
                </a:lnTo>
                <a:lnTo>
                  <a:pt x="315" y="34"/>
                </a:lnTo>
                <a:lnTo>
                  <a:pt x="327" y="34"/>
                </a:lnTo>
                <a:lnTo>
                  <a:pt x="320" y="30"/>
                </a:lnTo>
                <a:lnTo>
                  <a:pt x="320" y="39"/>
                </a:lnTo>
                <a:lnTo>
                  <a:pt x="327" y="34"/>
                </a:lnTo>
                <a:lnTo>
                  <a:pt x="318" y="25"/>
                </a:lnTo>
                <a:lnTo>
                  <a:pt x="318" y="25"/>
                </a:lnTo>
                <a:lnTo>
                  <a:pt x="311" y="21"/>
                </a:lnTo>
                <a:lnTo>
                  <a:pt x="302" y="21"/>
                </a:lnTo>
                <a:lnTo>
                  <a:pt x="302" y="21"/>
                </a:lnTo>
                <a:lnTo>
                  <a:pt x="297" y="25"/>
                </a:lnTo>
                <a:lnTo>
                  <a:pt x="288" y="34"/>
                </a:lnTo>
                <a:lnTo>
                  <a:pt x="300" y="34"/>
                </a:lnTo>
                <a:lnTo>
                  <a:pt x="293" y="30"/>
                </a:lnTo>
                <a:lnTo>
                  <a:pt x="293" y="39"/>
                </a:lnTo>
                <a:lnTo>
                  <a:pt x="300" y="34"/>
                </a:lnTo>
                <a:lnTo>
                  <a:pt x="293" y="25"/>
                </a:lnTo>
                <a:lnTo>
                  <a:pt x="293" y="25"/>
                </a:lnTo>
                <a:lnTo>
                  <a:pt x="286" y="21"/>
                </a:lnTo>
                <a:lnTo>
                  <a:pt x="280" y="25"/>
                </a:lnTo>
                <a:lnTo>
                  <a:pt x="271" y="34"/>
                </a:lnTo>
                <a:lnTo>
                  <a:pt x="277" y="39"/>
                </a:lnTo>
                <a:lnTo>
                  <a:pt x="277" y="30"/>
                </a:lnTo>
                <a:lnTo>
                  <a:pt x="268" y="30"/>
                </a:lnTo>
                <a:lnTo>
                  <a:pt x="259" y="30"/>
                </a:lnTo>
                <a:lnTo>
                  <a:pt x="248" y="30"/>
                </a:lnTo>
                <a:lnTo>
                  <a:pt x="241" y="30"/>
                </a:lnTo>
                <a:lnTo>
                  <a:pt x="241" y="30"/>
                </a:lnTo>
                <a:lnTo>
                  <a:pt x="235" y="34"/>
                </a:lnTo>
                <a:lnTo>
                  <a:pt x="233" y="36"/>
                </a:lnTo>
                <a:lnTo>
                  <a:pt x="224" y="57"/>
                </a:lnTo>
                <a:lnTo>
                  <a:pt x="232" y="61"/>
                </a:lnTo>
                <a:lnTo>
                  <a:pt x="232" y="52"/>
                </a:lnTo>
                <a:lnTo>
                  <a:pt x="222" y="52"/>
                </a:lnTo>
                <a:lnTo>
                  <a:pt x="222" y="52"/>
                </a:lnTo>
                <a:lnTo>
                  <a:pt x="217" y="56"/>
                </a:lnTo>
                <a:lnTo>
                  <a:pt x="217" y="56"/>
                </a:lnTo>
                <a:lnTo>
                  <a:pt x="208" y="66"/>
                </a:lnTo>
                <a:lnTo>
                  <a:pt x="199" y="77"/>
                </a:lnTo>
                <a:lnTo>
                  <a:pt x="204" y="83"/>
                </a:lnTo>
                <a:lnTo>
                  <a:pt x="204" y="74"/>
                </a:lnTo>
                <a:lnTo>
                  <a:pt x="195" y="74"/>
                </a:lnTo>
                <a:lnTo>
                  <a:pt x="195" y="74"/>
                </a:lnTo>
                <a:lnTo>
                  <a:pt x="190" y="77"/>
                </a:lnTo>
                <a:lnTo>
                  <a:pt x="190" y="77"/>
                </a:lnTo>
                <a:lnTo>
                  <a:pt x="181" y="88"/>
                </a:lnTo>
                <a:lnTo>
                  <a:pt x="172" y="99"/>
                </a:lnTo>
                <a:lnTo>
                  <a:pt x="177" y="104"/>
                </a:lnTo>
                <a:lnTo>
                  <a:pt x="172" y="99"/>
                </a:lnTo>
                <a:lnTo>
                  <a:pt x="163" y="108"/>
                </a:lnTo>
                <a:lnTo>
                  <a:pt x="168" y="113"/>
                </a:lnTo>
                <a:lnTo>
                  <a:pt x="168" y="104"/>
                </a:lnTo>
                <a:lnTo>
                  <a:pt x="159" y="104"/>
                </a:lnTo>
                <a:lnTo>
                  <a:pt x="159" y="104"/>
                </a:lnTo>
                <a:lnTo>
                  <a:pt x="154" y="108"/>
                </a:lnTo>
                <a:lnTo>
                  <a:pt x="154" y="108"/>
                </a:lnTo>
                <a:lnTo>
                  <a:pt x="145" y="119"/>
                </a:lnTo>
                <a:lnTo>
                  <a:pt x="143" y="121"/>
                </a:lnTo>
                <a:lnTo>
                  <a:pt x="136" y="132"/>
                </a:lnTo>
                <a:lnTo>
                  <a:pt x="143" y="135"/>
                </a:lnTo>
                <a:lnTo>
                  <a:pt x="137" y="130"/>
                </a:lnTo>
                <a:lnTo>
                  <a:pt x="128" y="141"/>
                </a:lnTo>
                <a:lnTo>
                  <a:pt x="134" y="146"/>
                </a:lnTo>
                <a:lnTo>
                  <a:pt x="134" y="137"/>
                </a:lnTo>
                <a:lnTo>
                  <a:pt x="125" y="137"/>
                </a:lnTo>
                <a:lnTo>
                  <a:pt x="125" y="137"/>
                </a:lnTo>
                <a:lnTo>
                  <a:pt x="119" y="141"/>
                </a:lnTo>
                <a:lnTo>
                  <a:pt x="119" y="141"/>
                </a:lnTo>
                <a:lnTo>
                  <a:pt x="110" y="151"/>
                </a:lnTo>
                <a:lnTo>
                  <a:pt x="101" y="162"/>
                </a:lnTo>
                <a:lnTo>
                  <a:pt x="107" y="168"/>
                </a:lnTo>
                <a:lnTo>
                  <a:pt x="107" y="159"/>
                </a:lnTo>
                <a:lnTo>
                  <a:pt x="98" y="159"/>
                </a:lnTo>
                <a:lnTo>
                  <a:pt x="98" y="159"/>
                </a:lnTo>
                <a:lnTo>
                  <a:pt x="92" y="162"/>
                </a:lnTo>
                <a:lnTo>
                  <a:pt x="90" y="164"/>
                </a:lnTo>
                <a:lnTo>
                  <a:pt x="81" y="184"/>
                </a:lnTo>
                <a:lnTo>
                  <a:pt x="89" y="188"/>
                </a:lnTo>
                <a:lnTo>
                  <a:pt x="89" y="179"/>
                </a:lnTo>
                <a:lnTo>
                  <a:pt x="80" y="179"/>
                </a:lnTo>
                <a:lnTo>
                  <a:pt x="80" y="179"/>
                </a:lnTo>
                <a:lnTo>
                  <a:pt x="74" y="182"/>
                </a:lnTo>
                <a:lnTo>
                  <a:pt x="74" y="182"/>
                </a:lnTo>
                <a:lnTo>
                  <a:pt x="65" y="193"/>
                </a:lnTo>
                <a:lnTo>
                  <a:pt x="56" y="204"/>
                </a:lnTo>
                <a:lnTo>
                  <a:pt x="54" y="206"/>
                </a:lnTo>
                <a:lnTo>
                  <a:pt x="47" y="217"/>
                </a:lnTo>
                <a:lnTo>
                  <a:pt x="54" y="220"/>
                </a:lnTo>
                <a:lnTo>
                  <a:pt x="54" y="211"/>
                </a:lnTo>
                <a:lnTo>
                  <a:pt x="45" y="211"/>
                </a:lnTo>
                <a:lnTo>
                  <a:pt x="45" y="211"/>
                </a:lnTo>
                <a:lnTo>
                  <a:pt x="40" y="215"/>
                </a:lnTo>
                <a:lnTo>
                  <a:pt x="40" y="215"/>
                </a:lnTo>
                <a:lnTo>
                  <a:pt x="31" y="226"/>
                </a:lnTo>
                <a:lnTo>
                  <a:pt x="36" y="231"/>
                </a:lnTo>
                <a:lnTo>
                  <a:pt x="31" y="226"/>
                </a:lnTo>
                <a:lnTo>
                  <a:pt x="20" y="236"/>
                </a:lnTo>
                <a:lnTo>
                  <a:pt x="25" y="242"/>
                </a:lnTo>
                <a:lnTo>
                  <a:pt x="25" y="233"/>
                </a:lnTo>
                <a:lnTo>
                  <a:pt x="16" y="233"/>
                </a:lnTo>
                <a:lnTo>
                  <a:pt x="16" y="233"/>
                </a:lnTo>
                <a:lnTo>
                  <a:pt x="11" y="236"/>
                </a:lnTo>
                <a:lnTo>
                  <a:pt x="11" y="236"/>
                </a:lnTo>
                <a:lnTo>
                  <a:pt x="2" y="247"/>
                </a:lnTo>
                <a:lnTo>
                  <a:pt x="7" y="253"/>
                </a:lnTo>
                <a:lnTo>
                  <a:pt x="7" y="244"/>
                </a:lnTo>
                <a:lnTo>
                  <a:pt x="0" y="244"/>
                </a:lnTo>
                <a:close/>
              </a:path>
            </a:pathLst>
          </a:custGeom>
          <a:solidFill>
            <a:srgbClr val="0000FF"/>
          </a:solidFill>
          <a:ln w="9525">
            <a:noFill/>
            <a:round/>
            <a:headEnd/>
            <a:tailEnd/>
          </a:ln>
        </p:spPr>
        <p:txBody>
          <a:bodyPr/>
          <a:lstStyle/>
          <a:p>
            <a:endParaRPr lang="en-US"/>
          </a:p>
        </p:txBody>
      </p:sp>
      <p:sp>
        <p:nvSpPr>
          <p:cNvPr id="88" name="Freeform 105"/>
          <p:cNvSpPr>
            <a:spLocks/>
          </p:cNvSpPr>
          <p:nvPr/>
        </p:nvSpPr>
        <p:spPr bwMode="auto">
          <a:xfrm>
            <a:off x="7858995" y="6071117"/>
            <a:ext cx="1096135" cy="457921"/>
          </a:xfrm>
          <a:custGeom>
            <a:avLst/>
            <a:gdLst/>
            <a:ahLst/>
            <a:cxnLst>
              <a:cxn ang="0">
                <a:pos x="20" y="387"/>
              </a:cxn>
              <a:cxn ang="0">
                <a:pos x="62" y="400"/>
              </a:cxn>
              <a:cxn ang="0">
                <a:pos x="98" y="430"/>
              </a:cxn>
              <a:cxn ang="0">
                <a:pos x="150" y="432"/>
              </a:cxn>
              <a:cxn ang="0">
                <a:pos x="179" y="441"/>
              </a:cxn>
              <a:cxn ang="0">
                <a:pos x="257" y="427"/>
              </a:cxn>
              <a:cxn ang="0">
                <a:pos x="286" y="420"/>
              </a:cxn>
              <a:cxn ang="0">
                <a:pos x="331" y="409"/>
              </a:cxn>
              <a:cxn ang="0">
                <a:pos x="384" y="376"/>
              </a:cxn>
              <a:cxn ang="0">
                <a:pos x="427" y="342"/>
              </a:cxn>
              <a:cxn ang="0">
                <a:pos x="456" y="315"/>
              </a:cxn>
              <a:cxn ang="0">
                <a:pos x="510" y="304"/>
              </a:cxn>
              <a:cxn ang="0">
                <a:pos x="552" y="289"/>
              </a:cxn>
              <a:cxn ang="0">
                <a:pos x="597" y="268"/>
              </a:cxn>
              <a:cxn ang="0">
                <a:pos x="617" y="261"/>
              </a:cxn>
              <a:cxn ang="0">
                <a:pos x="644" y="241"/>
              </a:cxn>
              <a:cxn ang="0">
                <a:pos x="686" y="226"/>
              </a:cxn>
              <a:cxn ang="0">
                <a:pos x="706" y="208"/>
              </a:cxn>
              <a:cxn ang="0">
                <a:pos x="740" y="194"/>
              </a:cxn>
              <a:cxn ang="0">
                <a:pos x="767" y="176"/>
              </a:cxn>
              <a:cxn ang="0">
                <a:pos x="812" y="152"/>
              </a:cxn>
              <a:cxn ang="0">
                <a:pos x="830" y="145"/>
              </a:cxn>
              <a:cxn ang="0">
                <a:pos x="858" y="114"/>
              </a:cxn>
              <a:cxn ang="0">
                <a:pos x="894" y="92"/>
              </a:cxn>
              <a:cxn ang="0">
                <a:pos x="928" y="89"/>
              </a:cxn>
              <a:cxn ang="0">
                <a:pos x="955" y="71"/>
              </a:cxn>
              <a:cxn ang="0">
                <a:pos x="991" y="56"/>
              </a:cxn>
              <a:cxn ang="0">
                <a:pos x="1019" y="38"/>
              </a:cxn>
              <a:cxn ang="0">
                <a:pos x="1046" y="9"/>
              </a:cxn>
              <a:cxn ang="0">
                <a:pos x="1073" y="9"/>
              </a:cxn>
              <a:cxn ang="0">
                <a:pos x="1037" y="18"/>
              </a:cxn>
              <a:cxn ang="0">
                <a:pos x="1004" y="24"/>
              </a:cxn>
              <a:cxn ang="0">
                <a:pos x="984" y="42"/>
              </a:cxn>
              <a:cxn ang="0">
                <a:pos x="943" y="56"/>
              </a:cxn>
              <a:cxn ang="0">
                <a:pos x="921" y="74"/>
              </a:cxn>
              <a:cxn ang="0">
                <a:pos x="879" y="98"/>
              </a:cxn>
              <a:cxn ang="0">
                <a:pos x="850" y="125"/>
              </a:cxn>
              <a:cxn ang="0">
                <a:pos x="816" y="130"/>
              </a:cxn>
              <a:cxn ang="0">
                <a:pos x="796" y="148"/>
              </a:cxn>
              <a:cxn ang="0">
                <a:pos x="754" y="161"/>
              </a:cxn>
              <a:cxn ang="0">
                <a:pos x="724" y="179"/>
              </a:cxn>
              <a:cxn ang="0">
                <a:pos x="691" y="204"/>
              </a:cxn>
              <a:cxn ang="0">
                <a:pos x="662" y="212"/>
              </a:cxn>
              <a:cxn ang="0">
                <a:pos x="633" y="241"/>
              </a:cxn>
              <a:cxn ang="0">
                <a:pos x="603" y="246"/>
              </a:cxn>
              <a:cxn ang="0">
                <a:pos x="581" y="264"/>
              </a:cxn>
              <a:cxn ang="0">
                <a:pos x="527" y="275"/>
              </a:cxn>
              <a:cxn ang="0">
                <a:pos x="485" y="289"/>
              </a:cxn>
              <a:cxn ang="0">
                <a:pos x="442" y="311"/>
              </a:cxn>
              <a:cxn ang="0">
                <a:pos x="405" y="342"/>
              </a:cxn>
              <a:cxn ang="0">
                <a:pos x="371" y="364"/>
              </a:cxn>
              <a:cxn ang="0">
                <a:pos x="331" y="400"/>
              </a:cxn>
              <a:cxn ang="0">
                <a:pos x="286" y="402"/>
              </a:cxn>
              <a:cxn ang="0">
                <a:pos x="244" y="416"/>
              </a:cxn>
              <a:cxn ang="0">
                <a:pos x="179" y="423"/>
              </a:cxn>
              <a:cxn ang="0">
                <a:pos x="158" y="427"/>
              </a:cxn>
              <a:cxn ang="0">
                <a:pos x="98" y="412"/>
              </a:cxn>
              <a:cxn ang="0">
                <a:pos x="69" y="394"/>
              </a:cxn>
              <a:cxn ang="0">
                <a:pos x="33" y="374"/>
              </a:cxn>
            </a:cxnLst>
            <a:rect l="0" t="0" r="r" b="b"/>
            <a:pathLst>
              <a:path w="1082" h="452">
                <a:moveTo>
                  <a:pt x="0" y="360"/>
                </a:moveTo>
                <a:lnTo>
                  <a:pt x="0" y="378"/>
                </a:lnTo>
                <a:lnTo>
                  <a:pt x="7" y="378"/>
                </a:lnTo>
                <a:lnTo>
                  <a:pt x="7" y="369"/>
                </a:lnTo>
                <a:lnTo>
                  <a:pt x="2" y="374"/>
                </a:lnTo>
                <a:lnTo>
                  <a:pt x="11" y="385"/>
                </a:lnTo>
                <a:lnTo>
                  <a:pt x="11" y="385"/>
                </a:lnTo>
                <a:lnTo>
                  <a:pt x="17" y="389"/>
                </a:lnTo>
                <a:lnTo>
                  <a:pt x="26" y="389"/>
                </a:lnTo>
                <a:lnTo>
                  <a:pt x="26" y="380"/>
                </a:lnTo>
                <a:lnTo>
                  <a:pt x="20" y="387"/>
                </a:lnTo>
                <a:lnTo>
                  <a:pt x="31" y="398"/>
                </a:lnTo>
                <a:lnTo>
                  <a:pt x="31" y="396"/>
                </a:lnTo>
                <a:lnTo>
                  <a:pt x="36" y="400"/>
                </a:lnTo>
                <a:lnTo>
                  <a:pt x="45" y="400"/>
                </a:lnTo>
                <a:lnTo>
                  <a:pt x="45" y="391"/>
                </a:lnTo>
                <a:lnTo>
                  <a:pt x="38" y="396"/>
                </a:lnTo>
                <a:lnTo>
                  <a:pt x="45" y="405"/>
                </a:lnTo>
                <a:lnTo>
                  <a:pt x="47" y="405"/>
                </a:lnTo>
                <a:lnTo>
                  <a:pt x="53" y="409"/>
                </a:lnTo>
                <a:lnTo>
                  <a:pt x="62" y="409"/>
                </a:lnTo>
                <a:lnTo>
                  <a:pt x="62" y="400"/>
                </a:lnTo>
                <a:lnTo>
                  <a:pt x="56" y="405"/>
                </a:lnTo>
                <a:lnTo>
                  <a:pt x="65" y="416"/>
                </a:lnTo>
                <a:lnTo>
                  <a:pt x="65" y="416"/>
                </a:lnTo>
                <a:lnTo>
                  <a:pt x="71" y="420"/>
                </a:lnTo>
                <a:lnTo>
                  <a:pt x="80" y="420"/>
                </a:lnTo>
                <a:lnTo>
                  <a:pt x="89" y="420"/>
                </a:lnTo>
                <a:lnTo>
                  <a:pt x="89" y="411"/>
                </a:lnTo>
                <a:lnTo>
                  <a:pt x="83" y="416"/>
                </a:lnTo>
                <a:lnTo>
                  <a:pt x="92" y="427"/>
                </a:lnTo>
                <a:lnTo>
                  <a:pt x="92" y="427"/>
                </a:lnTo>
                <a:lnTo>
                  <a:pt x="98" y="430"/>
                </a:lnTo>
                <a:lnTo>
                  <a:pt x="107" y="430"/>
                </a:lnTo>
                <a:lnTo>
                  <a:pt x="116" y="430"/>
                </a:lnTo>
                <a:lnTo>
                  <a:pt x="116" y="421"/>
                </a:lnTo>
                <a:lnTo>
                  <a:pt x="111" y="427"/>
                </a:lnTo>
                <a:lnTo>
                  <a:pt x="120" y="438"/>
                </a:lnTo>
                <a:lnTo>
                  <a:pt x="120" y="438"/>
                </a:lnTo>
                <a:lnTo>
                  <a:pt x="125" y="441"/>
                </a:lnTo>
                <a:lnTo>
                  <a:pt x="134" y="441"/>
                </a:lnTo>
                <a:lnTo>
                  <a:pt x="143" y="441"/>
                </a:lnTo>
                <a:lnTo>
                  <a:pt x="150" y="441"/>
                </a:lnTo>
                <a:lnTo>
                  <a:pt x="150" y="432"/>
                </a:lnTo>
                <a:lnTo>
                  <a:pt x="145" y="438"/>
                </a:lnTo>
                <a:lnTo>
                  <a:pt x="154" y="449"/>
                </a:lnTo>
                <a:lnTo>
                  <a:pt x="154" y="449"/>
                </a:lnTo>
                <a:lnTo>
                  <a:pt x="159" y="452"/>
                </a:lnTo>
                <a:lnTo>
                  <a:pt x="170" y="452"/>
                </a:lnTo>
                <a:lnTo>
                  <a:pt x="170" y="452"/>
                </a:lnTo>
                <a:lnTo>
                  <a:pt x="177" y="449"/>
                </a:lnTo>
                <a:lnTo>
                  <a:pt x="177" y="449"/>
                </a:lnTo>
                <a:lnTo>
                  <a:pt x="187" y="438"/>
                </a:lnTo>
                <a:lnTo>
                  <a:pt x="179" y="432"/>
                </a:lnTo>
                <a:lnTo>
                  <a:pt x="179" y="441"/>
                </a:lnTo>
                <a:lnTo>
                  <a:pt x="188" y="441"/>
                </a:lnTo>
                <a:lnTo>
                  <a:pt x="196" y="441"/>
                </a:lnTo>
                <a:lnTo>
                  <a:pt x="205" y="441"/>
                </a:lnTo>
                <a:lnTo>
                  <a:pt x="214" y="441"/>
                </a:lnTo>
                <a:lnTo>
                  <a:pt x="223" y="441"/>
                </a:lnTo>
                <a:lnTo>
                  <a:pt x="232" y="441"/>
                </a:lnTo>
                <a:lnTo>
                  <a:pt x="243" y="441"/>
                </a:lnTo>
                <a:lnTo>
                  <a:pt x="243" y="441"/>
                </a:lnTo>
                <a:lnTo>
                  <a:pt x="250" y="438"/>
                </a:lnTo>
                <a:lnTo>
                  <a:pt x="250" y="438"/>
                </a:lnTo>
                <a:lnTo>
                  <a:pt x="257" y="427"/>
                </a:lnTo>
                <a:lnTo>
                  <a:pt x="250" y="421"/>
                </a:lnTo>
                <a:lnTo>
                  <a:pt x="250" y="430"/>
                </a:lnTo>
                <a:lnTo>
                  <a:pt x="259" y="430"/>
                </a:lnTo>
                <a:lnTo>
                  <a:pt x="268" y="430"/>
                </a:lnTo>
                <a:lnTo>
                  <a:pt x="277" y="430"/>
                </a:lnTo>
                <a:lnTo>
                  <a:pt x="277" y="430"/>
                </a:lnTo>
                <a:lnTo>
                  <a:pt x="284" y="427"/>
                </a:lnTo>
                <a:lnTo>
                  <a:pt x="284" y="427"/>
                </a:lnTo>
                <a:lnTo>
                  <a:pt x="293" y="416"/>
                </a:lnTo>
                <a:lnTo>
                  <a:pt x="286" y="411"/>
                </a:lnTo>
                <a:lnTo>
                  <a:pt x="286" y="420"/>
                </a:lnTo>
                <a:lnTo>
                  <a:pt x="293" y="420"/>
                </a:lnTo>
                <a:lnTo>
                  <a:pt x="304" y="420"/>
                </a:lnTo>
                <a:lnTo>
                  <a:pt x="304" y="420"/>
                </a:lnTo>
                <a:lnTo>
                  <a:pt x="311" y="416"/>
                </a:lnTo>
                <a:lnTo>
                  <a:pt x="311" y="416"/>
                </a:lnTo>
                <a:lnTo>
                  <a:pt x="320" y="405"/>
                </a:lnTo>
                <a:lnTo>
                  <a:pt x="313" y="400"/>
                </a:lnTo>
                <a:lnTo>
                  <a:pt x="313" y="409"/>
                </a:lnTo>
                <a:lnTo>
                  <a:pt x="322" y="409"/>
                </a:lnTo>
                <a:lnTo>
                  <a:pt x="331" y="409"/>
                </a:lnTo>
                <a:lnTo>
                  <a:pt x="331" y="409"/>
                </a:lnTo>
                <a:lnTo>
                  <a:pt x="338" y="405"/>
                </a:lnTo>
                <a:lnTo>
                  <a:pt x="338" y="405"/>
                </a:lnTo>
                <a:lnTo>
                  <a:pt x="346" y="396"/>
                </a:lnTo>
                <a:lnTo>
                  <a:pt x="355" y="385"/>
                </a:lnTo>
                <a:lnTo>
                  <a:pt x="348" y="380"/>
                </a:lnTo>
                <a:lnTo>
                  <a:pt x="348" y="389"/>
                </a:lnTo>
                <a:lnTo>
                  <a:pt x="357" y="389"/>
                </a:lnTo>
                <a:lnTo>
                  <a:pt x="366" y="389"/>
                </a:lnTo>
                <a:lnTo>
                  <a:pt x="366" y="389"/>
                </a:lnTo>
                <a:lnTo>
                  <a:pt x="373" y="387"/>
                </a:lnTo>
                <a:lnTo>
                  <a:pt x="384" y="376"/>
                </a:lnTo>
                <a:lnTo>
                  <a:pt x="384" y="374"/>
                </a:lnTo>
                <a:lnTo>
                  <a:pt x="391" y="364"/>
                </a:lnTo>
                <a:lnTo>
                  <a:pt x="384" y="358"/>
                </a:lnTo>
                <a:lnTo>
                  <a:pt x="384" y="367"/>
                </a:lnTo>
                <a:lnTo>
                  <a:pt x="393" y="367"/>
                </a:lnTo>
                <a:lnTo>
                  <a:pt x="402" y="367"/>
                </a:lnTo>
                <a:lnTo>
                  <a:pt x="402" y="367"/>
                </a:lnTo>
                <a:lnTo>
                  <a:pt x="409" y="364"/>
                </a:lnTo>
                <a:lnTo>
                  <a:pt x="409" y="364"/>
                </a:lnTo>
                <a:lnTo>
                  <a:pt x="418" y="353"/>
                </a:lnTo>
                <a:lnTo>
                  <a:pt x="427" y="342"/>
                </a:lnTo>
                <a:lnTo>
                  <a:pt x="436" y="331"/>
                </a:lnTo>
                <a:lnTo>
                  <a:pt x="429" y="326"/>
                </a:lnTo>
                <a:lnTo>
                  <a:pt x="429" y="335"/>
                </a:lnTo>
                <a:lnTo>
                  <a:pt x="438" y="335"/>
                </a:lnTo>
                <a:lnTo>
                  <a:pt x="438" y="335"/>
                </a:lnTo>
                <a:lnTo>
                  <a:pt x="445" y="333"/>
                </a:lnTo>
                <a:lnTo>
                  <a:pt x="454" y="324"/>
                </a:lnTo>
                <a:lnTo>
                  <a:pt x="454" y="322"/>
                </a:lnTo>
                <a:lnTo>
                  <a:pt x="463" y="311"/>
                </a:lnTo>
                <a:lnTo>
                  <a:pt x="456" y="306"/>
                </a:lnTo>
                <a:lnTo>
                  <a:pt x="456" y="315"/>
                </a:lnTo>
                <a:lnTo>
                  <a:pt x="465" y="315"/>
                </a:lnTo>
                <a:lnTo>
                  <a:pt x="474" y="315"/>
                </a:lnTo>
                <a:lnTo>
                  <a:pt x="481" y="315"/>
                </a:lnTo>
                <a:lnTo>
                  <a:pt x="481" y="315"/>
                </a:lnTo>
                <a:lnTo>
                  <a:pt x="489" y="311"/>
                </a:lnTo>
                <a:lnTo>
                  <a:pt x="489" y="311"/>
                </a:lnTo>
                <a:lnTo>
                  <a:pt x="498" y="300"/>
                </a:lnTo>
                <a:lnTo>
                  <a:pt x="490" y="295"/>
                </a:lnTo>
                <a:lnTo>
                  <a:pt x="490" y="304"/>
                </a:lnTo>
                <a:lnTo>
                  <a:pt x="499" y="304"/>
                </a:lnTo>
                <a:lnTo>
                  <a:pt x="510" y="304"/>
                </a:lnTo>
                <a:lnTo>
                  <a:pt x="519" y="304"/>
                </a:lnTo>
                <a:lnTo>
                  <a:pt x="519" y="304"/>
                </a:lnTo>
                <a:lnTo>
                  <a:pt x="527" y="300"/>
                </a:lnTo>
                <a:lnTo>
                  <a:pt x="527" y="300"/>
                </a:lnTo>
                <a:lnTo>
                  <a:pt x="534" y="289"/>
                </a:lnTo>
                <a:lnTo>
                  <a:pt x="527" y="284"/>
                </a:lnTo>
                <a:lnTo>
                  <a:pt x="527" y="293"/>
                </a:lnTo>
                <a:lnTo>
                  <a:pt x="536" y="293"/>
                </a:lnTo>
                <a:lnTo>
                  <a:pt x="545" y="293"/>
                </a:lnTo>
                <a:lnTo>
                  <a:pt x="545" y="293"/>
                </a:lnTo>
                <a:lnTo>
                  <a:pt x="552" y="289"/>
                </a:lnTo>
                <a:lnTo>
                  <a:pt x="552" y="289"/>
                </a:lnTo>
                <a:lnTo>
                  <a:pt x="561" y="279"/>
                </a:lnTo>
                <a:lnTo>
                  <a:pt x="554" y="273"/>
                </a:lnTo>
                <a:lnTo>
                  <a:pt x="554" y="282"/>
                </a:lnTo>
                <a:lnTo>
                  <a:pt x="563" y="282"/>
                </a:lnTo>
                <a:lnTo>
                  <a:pt x="572" y="282"/>
                </a:lnTo>
                <a:lnTo>
                  <a:pt x="581" y="282"/>
                </a:lnTo>
                <a:lnTo>
                  <a:pt x="581" y="282"/>
                </a:lnTo>
                <a:lnTo>
                  <a:pt x="588" y="279"/>
                </a:lnTo>
                <a:lnTo>
                  <a:pt x="588" y="279"/>
                </a:lnTo>
                <a:lnTo>
                  <a:pt x="597" y="268"/>
                </a:lnTo>
                <a:lnTo>
                  <a:pt x="590" y="262"/>
                </a:lnTo>
                <a:lnTo>
                  <a:pt x="590" y="271"/>
                </a:lnTo>
                <a:lnTo>
                  <a:pt x="599" y="271"/>
                </a:lnTo>
                <a:lnTo>
                  <a:pt x="599" y="271"/>
                </a:lnTo>
                <a:lnTo>
                  <a:pt x="606" y="268"/>
                </a:lnTo>
                <a:lnTo>
                  <a:pt x="606" y="268"/>
                </a:lnTo>
                <a:lnTo>
                  <a:pt x="615" y="257"/>
                </a:lnTo>
                <a:lnTo>
                  <a:pt x="608" y="251"/>
                </a:lnTo>
                <a:lnTo>
                  <a:pt x="608" y="261"/>
                </a:lnTo>
                <a:lnTo>
                  <a:pt x="617" y="261"/>
                </a:lnTo>
                <a:lnTo>
                  <a:pt x="617" y="261"/>
                </a:lnTo>
                <a:lnTo>
                  <a:pt x="624" y="257"/>
                </a:lnTo>
                <a:lnTo>
                  <a:pt x="624" y="257"/>
                </a:lnTo>
                <a:lnTo>
                  <a:pt x="631" y="246"/>
                </a:lnTo>
                <a:lnTo>
                  <a:pt x="624" y="241"/>
                </a:lnTo>
                <a:lnTo>
                  <a:pt x="624" y="250"/>
                </a:lnTo>
                <a:lnTo>
                  <a:pt x="633" y="250"/>
                </a:lnTo>
                <a:lnTo>
                  <a:pt x="633" y="250"/>
                </a:lnTo>
                <a:lnTo>
                  <a:pt x="639" y="248"/>
                </a:lnTo>
                <a:lnTo>
                  <a:pt x="650" y="239"/>
                </a:lnTo>
                <a:lnTo>
                  <a:pt x="644" y="232"/>
                </a:lnTo>
                <a:lnTo>
                  <a:pt x="644" y="241"/>
                </a:lnTo>
                <a:lnTo>
                  <a:pt x="653" y="241"/>
                </a:lnTo>
                <a:lnTo>
                  <a:pt x="653" y="241"/>
                </a:lnTo>
                <a:lnTo>
                  <a:pt x="660" y="237"/>
                </a:lnTo>
                <a:lnTo>
                  <a:pt x="660" y="237"/>
                </a:lnTo>
                <a:lnTo>
                  <a:pt x="669" y="226"/>
                </a:lnTo>
                <a:lnTo>
                  <a:pt x="662" y="221"/>
                </a:lnTo>
                <a:lnTo>
                  <a:pt x="662" y="230"/>
                </a:lnTo>
                <a:lnTo>
                  <a:pt x="669" y="230"/>
                </a:lnTo>
                <a:lnTo>
                  <a:pt x="678" y="230"/>
                </a:lnTo>
                <a:lnTo>
                  <a:pt x="678" y="230"/>
                </a:lnTo>
                <a:lnTo>
                  <a:pt x="686" y="226"/>
                </a:lnTo>
                <a:lnTo>
                  <a:pt x="686" y="226"/>
                </a:lnTo>
                <a:lnTo>
                  <a:pt x="695" y="215"/>
                </a:lnTo>
                <a:lnTo>
                  <a:pt x="688" y="210"/>
                </a:lnTo>
                <a:lnTo>
                  <a:pt x="688" y="219"/>
                </a:lnTo>
                <a:lnTo>
                  <a:pt x="697" y="219"/>
                </a:lnTo>
                <a:lnTo>
                  <a:pt x="697" y="219"/>
                </a:lnTo>
                <a:lnTo>
                  <a:pt x="704" y="215"/>
                </a:lnTo>
                <a:lnTo>
                  <a:pt x="704" y="215"/>
                </a:lnTo>
                <a:lnTo>
                  <a:pt x="713" y="204"/>
                </a:lnTo>
                <a:lnTo>
                  <a:pt x="706" y="199"/>
                </a:lnTo>
                <a:lnTo>
                  <a:pt x="706" y="208"/>
                </a:lnTo>
                <a:lnTo>
                  <a:pt x="715" y="208"/>
                </a:lnTo>
                <a:lnTo>
                  <a:pt x="715" y="208"/>
                </a:lnTo>
                <a:lnTo>
                  <a:pt x="722" y="204"/>
                </a:lnTo>
                <a:lnTo>
                  <a:pt x="722" y="204"/>
                </a:lnTo>
                <a:lnTo>
                  <a:pt x="731" y="194"/>
                </a:lnTo>
                <a:lnTo>
                  <a:pt x="724" y="188"/>
                </a:lnTo>
                <a:lnTo>
                  <a:pt x="724" y="197"/>
                </a:lnTo>
                <a:lnTo>
                  <a:pt x="733" y="197"/>
                </a:lnTo>
                <a:lnTo>
                  <a:pt x="733" y="197"/>
                </a:lnTo>
                <a:lnTo>
                  <a:pt x="740" y="194"/>
                </a:lnTo>
                <a:lnTo>
                  <a:pt x="740" y="194"/>
                </a:lnTo>
                <a:lnTo>
                  <a:pt x="749" y="183"/>
                </a:lnTo>
                <a:lnTo>
                  <a:pt x="742" y="177"/>
                </a:lnTo>
                <a:lnTo>
                  <a:pt x="742" y="186"/>
                </a:lnTo>
                <a:lnTo>
                  <a:pt x="751" y="186"/>
                </a:lnTo>
                <a:lnTo>
                  <a:pt x="751" y="186"/>
                </a:lnTo>
                <a:lnTo>
                  <a:pt x="758" y="183"/>
                </a:lnTo>
                <a:lnTo>
                  <a:pt x="758" y="183"/>
                </a:lnTo>
                <a:lnTo>
                  <a:pt x="767" y="172"/>
                </a:lnTo>
                <a:lnTo>
                  <a:pt x="760" y="166"/>
                </a:lnTo>
                <a:lnTo>
                  <a:pt x="760" y="176"/>
                </a:lnTo>
                <a:lnTo>
                  <a:pt x="767" y="176"/>
                </a:lnTo>
                <a:lnTo>
                  <a:pt x="767" y="176"/>
                </a:lnTo>
                <a:lnTo>
                  <a:pt x="773" y="174"/>
                </a:lnTo>
                <a:lnTo>
                  <a:pt x="783" y="165"/>
                </a:lnTo>
                <a:lnTo>
                  <a:pt x="778" y="157"/>
                </a:lnTo>
                <a:lnTo>
                  <a:pt x="778" y="166"/>
                </a:lnTo>
                <a:lnTo>
                  <a:pt x="787" y="166"/>
                </a:lnTo>
                <a:lnTo>
                  <a:pt x="796" y="166"/>
                </a:lnTo>
                <a:lnTo>
                  <a:pt x="796" y="166"/>
                </a:lnTo>
                <a:lnTo>
                  <a:pt x="803" y="163"/>
                </a:lnTo>
                <a:lnTo>
                  <a:pt x="803" y="163"/>
                </a:lnTo>
                <a:lnTo>
                  <a:pt x="812" y="152"/>
                </a:lnTo>
                <a:lnTo>
                  <a:pt x="805" y="147"/>
                </a:lnTo>
                <a:lnTo>
                  <a:pt x="805" y="156"/>
                </a:lnTo>
                <a:lnTo>
                  <a:pt x="812" y="156"/>
                </a:lnTo>
                <a:lnTo>
                  <a:pt x="812" y="156"/>
                </a:lnTo>
                <a:lnTo>
                  <a:pt x="820" y="152"/>
                </a:lnTo>
                <a:lnTo>
                  <a:pt x="820" y="152"/>
                </a:lnTo>
                <a:lnTo>
                  <a:pt x="829" y="141"/>
                </a:lnTo>
                <a:lnTo>
                  <a:pt x="821" y="136"/>
                </a:lnTo>
                <a:lnTo>
                  <a:pt x="821" y="145"/>
                </a:lnTo>
                <a:lnTo>
                  <a:pt x="830" y="145"/>
                </a:lnTo>
                <a:lnTo>
                  <a:pt x="830" y="145"/>
                </a:lnTo>
                <a:lnTo>
                  <a:pt x="838" y="141"/>
                </a:lnTo>
                <a:lnTo>
                  <a:pt x="838" y="141"/>
                </a:lnTo>
                <a:lnTo>
                  <a:pt x="847" y="130"/>
                </a:lnTo>
                <a:lnTo>
                  <a:pt x="839" y="125"/>
                </a:lnTo>
                <a:lnTo>
                  <a:pt x="839" y="134"/>
                </a:lnTo>
                <a:lnTo>
                  <a:pt x="850" y="134"/>
                </a:lnTo>
                <a:lnTo>
                  <a:pt x="850" y="134"/>
                </a:lnTo>
                <a:lnTo>
                  <a:pt x="858" y="130"/>
                </a:lnTo>
                <a:lnTo>
                  <a:pt x="858" y="130"/>
                </a:lnTo>
                <a:lnTo>
                  <a:pt x="865" y="119"/>
                </a:lnTo>
                <a:lnTo>
                  <a:pt x="858" y="114"/>
                </a:lnTo>
                <a:lnTo>
                  <a:pt x="865" y="119"/>
                </a:lnTo>
                <a:lnTo>
                  <a:pt x="874" y="109"/>
                </a:lnTo>
                <a:lnTo>
                  <a:pt x="867" y="103"/>
                </a:lnTo>
                <a:lnTo>
                  <a:pt x="867" y="112"/>
                </a:lnTo>
                <a:lnTo>
                  <a:pt x="876" y="112"/>
                </a:lnTo>
                <a:lnTo>
                  <a:pt x="885" y="112"/>
                </a:lnTo>
                <a:lnTo>
                  <a:pt x="885" y="112"/>
                </a:lnTo>
                <a:lnTo>
                  <a:pt x="892" y="109"/>
                </a:lnTo>
                <a:lnTo>
                  <a:pt x="892" y="109"/>
                </a:lnTo>
                <a:lnTo>
                  <a:pt x="901" y="98"/>
                </a:lnTo>
                <a:lnTo>
                  <a:pt x="894" y="92"/>
                </a:lnTo>
                <a:lnTo>
                  <a:pt x="894" y="101"/>
                </a:lnTo>
                <a:lnTo>
                  <a:pt x="901" y="101"/>
                </a:lnTo>
                <a:lnTo>
                  <a:pt x="901" y="101"/>
                </a:lnTo>
                <a:lnTo>
                  <a:pt x="906" y="100"/>
                </a:lnTo>
                <a:lnTo>
                  <a:pt x="917" y="91"/>
                </a:lnTo>
                <a:lnTo>
                  <a:pt x="912" y="83"/>
                </a:lnTo>
                <a:lnTo>
                  <a:pt x="912" y="92"/>
                </a:lnTo>
                <a:lnTo>
                  <a:pt x="921" y="92"/>
                </a:lnTo>
                <a:lnTo>
                  <a:pt x="921" y="92"/>
                </a:lnTo>
                <a:lnTo>
                  <a:pt x="928" y="89"/>
                </a:lnTo>
                <a:lnTo>
                  <a:pt x="928" y="89"/>
                </a:lnTo>
                <a:lnTo>
                  <a:pt x="937" y="78"/>
                </a:lnTo>
                <a:lnTo>
                  <a:pt x="930" y="72"/>
                </a:lnTo>
                <a:lnTo>
                  <a:pt x="930" y="81"/>
                </a:lnTo>
                <a:lnTo>
                  <a:pt x="939" y="81"/>
                </a:lnTo>
                <a:lnTo>
                  <a:pt x="939" y="81"/>
                </a:lnTo>
                <a:lnTo>
                  <a:pt x="946" y="78"/>
                </a:lnTo>
                <a:lnTo>
                  <a:pt x="946" y="78"/>
                </a:lnTo>
                <a:lnTo>
                  <a:pt x="955" y="67"/>
                </a:lnTo>
                <a:lnTo>
                  <a:pt x="948" y="62"/>
                </a:lnTo>
                <a:lnTo>
                  <a:pt x="948" y="71"/>
                </a:lnTo>
                <a:lnTo>
                  <a:pt x="955" y="71"/>
                </a:lnTo>
                <a:lnTo>
                  <a:pt x="955" y="71"/>
                </a:lnTo>
                <a:lnTo>
                  <a:pt x="962" y="67"/>
                </a:lnTo>
                <a:lnTo>
                  <a:pt x="962" y="67"/>
                </a:lnTo>
                <a:lnTo>
                  <a:pt x="971" y="56"/>
                </a:lnTo>
                <a:lnTo>
                  <a:pt x="964" y="51"/>
                </a:lnTo>
                <a:lnTo>
                  <a:pt x="964" y="60"/>
                </a:lnTo>
                <a:lnTo>
                  <a:pt x="973" y="60"/>
                </a:lnTo>
                <a:lnTo>
                  <a:pt x="984" y="60"/>
                </a:lnTo>
                <a:lnTo>
                  <a:pt x="984" y="60"/>
                </a:lnTo>
                <a:lnTo>
                  <a:pt x="991" y="56"/>
                </a:lnTo>
                <a:lnTo>
                  <a:pt x="991" y="56"/>
                </a:lnTo>
                <a:lnTo>
                  <a:pt x="1000" y="45"/>
                </a:lnTo>
                <a:lnTo>
                  <a:pt x="993" y="40"/>
                </a:lnTo>
                <a:lnTo>
                  <a:pt x="993" y="49"/>
                </a:lnTo>
                <a:lnTo>
                  <a:pt x="1000" y="49"/>
                </a:lnTo>
                <a:lnTo>
                  <a:pt x="1000" y="49"/>
                </a:lnTo>
                <a:lnTo>
                  <a:pt x="1008" y="45"/>
                </a:lnTo>
                <a:lnTo>
                  <a:pt x="1008" y="45"/>
                </a:lnTo>
                <a:lnTo>
                  <a:pt x="1017" y="34"/>
                </a:lnTo>
                <a:lnTo>
                  <a:pt x="1009" y="29"/>
                </a:lnTo>
                <a:lnTo>
                  <a:pt x="1009" y="38"/>
                </a:lnTo>
                <a:lnTo>
                  <a:pt x="1019" y="38"/>
                </a:lnTo>
                <a:lnTo>
                  <a:pt x="1019" y="38"/>
                </a:lnTo>
                <a:lnTo>
                  <a:pt x="1026" y="34"/>
                </a:lnTo>
                <a:lnTo>
                  <a:pt x="1026" y="34"/>
                </a:lnTo>
                <a:lnTo>
                  <a:pt x="1035" y="24"/>
                </a:lnTo>
                <a:lnTo>
                  <a:pt x="1028" y="18"/>
                </a:lnTo>
                <a:lnTo>
                  <a:pt x="1028" y="27"/>
                </a:lnTo>
                <a:lnTo>
                  <a:pt x="1037" y="27"/>
                </a:lnTo>
                <a:lnTo>
                  <a:pt x="1037" y="27"/>
                </a:lnTo>
                <a:lnTo>
                  <a:pt x="1044" y="25"/>
                </a:lnTo>
                <a:lnTo>
                  <a:pt x="1053" y="16"/>
                </a:lnTo>
                <a:lnTo>
                  <a:pt x="1046" y="9"/>
                </a:lnTo>
                <a:lnTo>
                  <a:pt x="1046" y="18"/>
                </a:lnTo>
                <a:lnTo>
                  <a:pt x="1055" y="18"/>
                </a:lnTo>
                <a:lnTo>
                  <a:pt x="1064" y="18"/>
                </a:lnTo>
                <a:lnTo>
                  <a:pt x="1064" y="9"/>
                </a:lnTo>
                <a:lnTo>
                  <a:pt x="1058" y="16"/>
                </a:lnTo>
                <a:lnTo>
                  <a:pt x="1067" y="25"/>
                </a:lnTo>
                <a:lnTo>
                  <a:pt x="1067" y="24"/>
                </a:lnTo>
                <a:lnTo>
                  <a:pt x="1073" y="27"/>
                </a:lnTo>
                <a:lnTo>
                  <a:pt x="1082" y="27"/>
                </a:lnTo>
                <a:lnTo>
                  <a:pt x="1082" y="9"/>
                </a:lnTo>
                <a:lnTo>
                  <a:pt x="1073" y="9"/>
                </a:lnTo>
                <a:lnTo>
                  <a:pt x="1073" y="18"/>
                </a:lnTo>
                <a:lnTo>
                  <a:pt x="1080" y="13"/>
                </a:lnTo>
                <a:lnTo>
                  <a:pt x="1071" y="4"/>
                </a:lnTo>
                <a:lnTo>
                  <a:pt x="1071" y="4"/>
                </a:lnTo>
                <a:lnTo>
                  <a:pt x="1064" y="0"/>
                </a:lnTo>
                <a:lnTo>
                  <a:pt x="1055" y="0"/>
                </a:lnTo>
                <a:lnTo>
                  <a:pt x="1046" y="0"/>
                </a:lnTo>
                <a:lnTo>
                  <a:pt x="1046" y="0"/>
                </a:lnTo>
                <a:lnTo>
                  <a:pt x="1040" y="4"/>
                </a:lnTo>
                <a:lnTo>
                  <a:pt x="1031" y="13"/>
                </a:lnTo>
                <a:lnTo>
                  <a:pt x="1037" y="18"/>
                </a:lnTo>
                <a:lnTo>
                  <a:pt x="1037" y="9"/>
                </a:lnTo>
                <a:lnTo>
                  <a:pt x="1028" y="9"/>
                </a:lnTo>
                <a:lnTo>
                  <a:pt x="1028" y="9"/>
                </a:lnTo>
                <a:lnTo>
                  <a:pt x="1022" y="13"/>
                </a:lnTo>
                <a:lnTo>
                  <a:pt x="1022" y="13"/>
                </a:lnTo>
                <a:lnTo>
                  <a:pt x="1013" y="24"/>
                </a:lnTo>
                <a:lnTo>
                  <a:pt x="1019" y="29"/>
                </a:lnTo>
                <a:lnTo>
                  <a:pt x="1019" y="20"/>
                </a:lnTo>
                <a:lnTo>
                  <a:pt x="1009" y="20"/>
                </a:lnTo>
                <a:lnTo>
                  <a:pt x="1009" y="20"/>
                </a:lnTo>
                <a:lnTo>
                  <a:pt x="1004" y="24"/>
                </a:lnTo>
                <a:lnTo>
                  <a:pt x="1004" y="24"/>
                </a:lnTo>
                <a:lnTo>
                  <a:pt x="995" y="34"/>
                </a:lnTo>
                <a:lnTo>
                  <a:pt x="1000" y="40"/>
                </a:lnTo>
                <a:lnTo>
                  <a:pt x="1000" y="31"/>
                </a:lnTo>
                <a:lnTo>
                  <a:pt x="993" y="31"/>
                </a:lnTo>
                <a:lnTo>
                  <a:pt x="993" y="31"/>
                </a:lnTo>
                <a:lnTo>
                  <a:pt x="988" y="34"/>
                </a:lnTo>
                <a:lnTo>
                  <a:pt x="988" y="34"/>
                </a:lnTo>
                <a:lnTo>
                  <a:pt x="979" y="45"/>
                </a:lnTo>
                <a:lnTo>
                  <a:pt x="984" y="51"/>
                </a:lnTo>
                <a:lnTo>
                  <a:pt x="984" y="42"/>
                </a:lnTo>
                <a:lnTo>
                  <a:pt x="973" y="42"/>
                </a:lnTo>
                <a:lnTo>
                  <a:pt x="964" y="42"/>
                </a:lnTo>
                <a:lnTo>
                  <a:pt x="964" y="42"/>
                </a:lnTo>
                <a:lnTo>
                  <a:pt x="959" y="45"/>
                </a:lnTo>
                <a:lnTo>
                  <a:pt x="959" y="45"/>
                </a:lnTo>
                <a:lnTo>
                  <a:pt x="950" y="56"/>
                </a:lnTo>
                <a:lnTo>
                  <a:pt x="955" y="62"/>
                </a:lnTo>
                <a:lnTo>
                  <a:pt x="955" y="53"/>
                </a:lnTo>
                <a:lnTo>
                  <a:pt x="948" y="53"/>
                </a:lnTo>
                <a:lnTo>
                  <a:pt x="948" y="53"/>
                </a:lnTo>
                <a:lnTo>
                  <a:pt x="943" y="56"/>
                </a:lnTo>
                <a:lnTo>
                  <a:pt x="943" y="56"/>
                </a:lnTo>
                <a:lnTo>
                  <a:pt x="934" y="67"/>
                </a:lnTo>
                <a:lnTo>
                  <a:pt x="939" y="72"/>
                </a:lnTo>
                <a:lnTo>
                  <a:pt x="939" y="63"/>
                </a:lnTo>
                <a:lnTo>
                  <a:pt x="930" y="63"/>
                </a:lnTo>
                <a:lnTo>
                  <a:pt x="930" y="63"/>
                </a:lnTo>
                <a:lnTo>
                  <a:pt x="924" y="67"/>
                </a:lnTo>
                <a:lnTo>
                  <a:pt x="924" y="67"/>
                </a:lnTo>
                <a:lnTo>
                  <a:pt x="915" y="78"/>
                </a:lnTo>
                <a:lnTo>
                  <a:pt x="921" y="83"/>
                </a:lnTo>
                <a:lnTo>
                  <a:pt x="921" y="74"/>
                </a:lnTo>
                <a:lnTo>
                  <a:pt x="912" y="74"/>
                </a:lnTo>
                <a:lnTo>
                  <a:pt x="912" y="74"/>
                </a:lnTo>
                <a:lnTo>
                  <a:pt x="906" y="78"/>
                </a:lnTo>
                <a:lnTo>
                  <a:pt x="896" y="87"/>
                </a:lnTo>
                <a:lnTo>
                  <a:pt x="901" y="92"/>
                </a:lnTo>
                <a:lnTo>
                  <a:pt x="901" y="83"/>
                </a:lnTo>
                <a:lnTo>
                  <a:pt x="894" y="83"/>
                </a:lnTo>
                <a:lnTo>
                  <a:pt x="894" y="83"/>
                </a:lnTo>
                <a:lnTo>
                  <a:pt x="888" y="87"/>
                </a:lnTo>
                <a:lnTo>
                  <a:pt x="888" y="87"/>
                </a:lnTo>
                <a:lnTo>
                  <a:pt x="879" y="98"/>
                </a:lnTo>
                <a:lnTo>
                  <a:pt x="885" y="103"/>
                </a:lnTo>
                <a:lnTo>
                  <a:pt x="885" y="94"/>
                </a:lnTo>
                <a:lnTo>
                  <a:pt x="876" y="94"/>
                </a:lnTo>
                <a:lnTo>
                  <a:pt x="867" y="94"/>
                </a:lnTo>
                <a:lnTo>
                  <a:pt x="867" y="94"/>
                </a:lnTo>
                <a:lnTo>
                  <a:pt x="861" y="98"/>
                </a:lnTo>
                <a:lnTo>
                  <a:pt x="861" y="98"/>
                </a:lnTo>
                <a:lnTo>
                  <a:pt x="852" y="109"/>
                </a:lnTo>
                <a:lnTo>
                  <a:pt x="850" y="110"/>
                </a:lnTo>
                <a:lnTo>
                  <a:pt x="843" y="121"/>
                </a:lnTo>
                <a:lnTo>
                  <a:pt x="850" y="125"/>
                </a:lnTo>
                <a:lnTo>
                  <a:pt x="850" y="116"/>
                </a:lnTo>
                <a:lnTo>
                  <a:pt x="839" y="116"/>
                </a:lnTo>
                <a:lnTo>
                  <a:pt x="839" y="116"/>
                </a:lnTo>
                <a:lnTo>
                  <a:pt x="834" y="119"/>
                </a:lnTo>
                <a:lnTo>
                  <a:pt x="834" y="119"/>
                </a:lnTo>
                <a:lnTo>
                  <a:pt x="825" y="130"/>
                </a:lnTo>
                <a:lnTo>
                  <a:pt x="830" y="136"/>
                </a:lnTo>
                <a:lnTo>
                  <a:pt x="830" y="127"/>
                </a:lnTo>
                <a:lnTo>
                  <a:pt x="821" y="127"/>
                </a:lnTo>
                <a:lnTo>
                  <a:pt x="821" y="127"/>
                </a:lnTo>
                <a:lnTo>
                  <a:pt x="816" y="130"/>
                </a:lnTo>
                <a:lnTo>
                  <a:pt x="816" y="130"/>
                </a:lnTo>
                <a:lnTo>
                  <a:pt x="807" y="141"/>
                </a:lnTo>
                <a:lnTo>
                  <a:pt x="812" y="147"/>
                </a:lnTo>
                <a:lnTo>
                  <a:pt x="812" y="138"/>
                </a:lnTo>
                <a:lnTo>
                  <a:pt x="805" y="138"/>
                </a:lnTo>
                <a:lnTo>
                  <a:pt x="805" y="138"/>
                </a:lnTo>
                <a:lnTo>
                  <a:pt x="800" y="141"/>
                </a:lnTo>
                <a:lnTo>
                  <a:pt x="800" y="141"/>
                </a:lnTo>
                <a:lnTo>
                  <a:pt x="791" y="152"/>
                </a:lnTo>
                <a:lnTo>
                  <a:pt x="796" y="157"/>
                </a:lnTo>
                <a:lnTo>
                  <a:pt x="796" y="148"/>
                </a:lnTo>
                <a:lnTo>
                  <a:pt x="787" y="148"/>
                </a:lnTo>
                <a:lnTo>
                  <a:pt x="778" y="148"/>
                </a:lnTo>
                <a:lnTo>
                  <a:pt x="778" y="148"/>
                </a:lnTo>
                <a:lnTo>
                  <a:pt x="773" y="152"/>
                </a:lnTo>
                <a:lnTo>
                  <a:pt x="762" y="161"/>
                </a:lnTo>
                <a:lnTo>
                  <a:pt x="767" y="166"/>
                </a:lnTo>
                <a:lnTo>
                  <a:pt x="767" y="157"/>
                </a:lnTo>
                <a:lnTo>
                  <a:pt x="760" y="157"/>
                </a:lnTo>
                <a:lnTo>
                  <a:pt x="760" y="157"/>
                </a:lnTo>
                <a:lnTo>
                  <a:pt x="754" y="161"/>
                </a:lnTo>
                <a:lnTo>
                  <a:pt x="754" y="161"/>
                </a:lnTo>
                <a:lnTo>
                  <a:pt x="745" y="172"/>
                </a:lnTo>
                <a:lnTo>
                  <a:pt x="751" y="177"/>
                </a:lnTo>
                <a:lnTo>
                  <a:pt x="751" y="168"/>
                </a:lnTo>
                <a:lnTo>
                  <a:pt x="742" y="168"/>
                </a:lnTo>
                <a:lnTo>
                  <a:pt x="742" y="168"/>
                </a:lnTo>
                <a:lnTo>
                  <a:pt x="736" y="172"/>
                </a:lnTo>
                <a:lnTo>
                  <a:pt x="736" y="172"/>
                </a:lnTo>
                <a:lnTo>
                  <a:pt x="727" y="183"/>
                </a:lnTo>
                <a:lnTo>
                  <a:pt x="733" y="188"/>
                </a:lnTo>
                <a:lnTo>
                  <a:pt x="733" y="179"/>
                </a:lnTo>
                <a:lnTo>
                  <a:pt x="724" y="179"/>
                </a:lnTo>
                <a:lnTo>
                  <a:pt x="724" y="179"/>
                </a:lnTo>
                <a:lnTo>
                  <a:pt x="718" y="183"/>
                </a:lnTo>
                <a:lnTo>
                  <a:pt x="718" y="183"/>
                </a:lnTo>
                <a:lnTo>
                  <a:pt x="709" y="194"/>
                </a:lnTo>
                <a:lnTo>
                  <a:pt x="715" y="199"/>
                </a:lnTo>
                <a:lnTo>
                  <a:pt x="715" y="190"/>
                </a:lnTo>
                <a:lnTo>
                  <a:pt x="706" y="190"/>
                </a:lnTo>
                <a:lnTo>
                  <a:pt x="706" y="190"/>
                </a:lnTo>
                <a:lnTo>
                  <a:pt x="700" y="194"/>
                </a:lnTo>
                <a:lnTo>
                  <a:pt x="700" y="194"/>
                </a:lnTo>
                <a:lnTo>
                  <a:pt x="691" y="204"/>
                </a:lnTo>
                <a:lnTo>
                  <a:pt x="697" y="210"/>
                </a:lnTo>
                <a:lnTo>
                  <a:pt x="697" y="201"/>
                </a:lnTo>
                <a:lnTo>
                  <a:pt x="688" y="201"/>
                </a:lnTo>
                <a:lnTo>
                  <a:pt x="688" y="201"/>
                </a:lnTo>
                <a:lnTo>
                  <a:pt x="682" y="204"/>
                </a:lnTo>
                <a:lnTo>
                  <a:pt x="682" y="204"/>
                </a:lnTo>
                <a:lnTo>
                  <a:pt x="673" y="215"/>
                </a:lnTo>
                <a:lnTo>
                  <a:pt x="678" y="221"/>
                </a:lnTo>
                <a:lnTo>
                  <a:pt x="678" y="212"/>
                </a:lnTo>
                <a:lnTo>
                  <a:pt x="669" y="212"/>
                </a:lnTo>
                <a:lnTo>
                  <a:pt x="662" y="212"/>
                </a:lnTo>
                <a:lnTo>
                  <a:pt x="662" y="212"/>
                </a:lnTo>
                <a:lnTo>
                  <a:pt x="657" y="215"/>
                </a:lnTo>
                <a:lnTo>
                  <a:pt x="657" y="215"/>
                </a:lnTo>
                <a:lnTo>
                  <a:pt x="648" y="226"/>
                </a:lnTo>
                <a:lnTo>
                  <a:pt x="653" y="232"/>
                </a:lnTo>
                <a:lnTo>
                  <a:pt x="653" y="223"/>
                </a:lnTo>
                <a:lnTo>
                  <a:pt x="644" y="223"/>
                </a:lnTo>
                <a:lnTo>
                  <a:pt x="644" y="223"/>
                </a:lnTo>
                <a:lnTo>
                  <a:pt x="639" y="226"/>
                </a:lnTo>
                <a:lnTo>
                  <a:pt x="628" y="235"/>
                </a:lnTo>
                <a:lnTo>
                  <a:pt x="633" y="241"/>
                </a:lnTo>
                <a:lnTo>
                  <a:pt x="633" y="232"/>
                </a:lnTo>
                <a:lnTo>
                  <a:pt x="624" y="232"/>
                </a:lnTo>
                <a:lnTo>
                  <a:pt x="624" y="232"/>
                </a:lnTo>
                <a:lnTo>
                  <a:pt x="619" y="235"/>
                </a:lnTo>
                <a:lnTo>
                  <a:pt x="617" y="237"/>
                </a:lnTo>
                <a:lnTo>
                  <a:pt x="610" y="248"/>
                </a:lnTo>
                <a:lnTo>
                  <a:pt x="617" y="251"/>
                </a:lnTo>
                <a:lnTo>
                  <a:pt x="617" y="242"/>
                </a:lnTo>
                <a:lnTo>
                  <a:pt x="608" y="242"/>
                </a:lnTo>
                <a:lnTo>
                  <a:pt x="608" y="242"/>
                </a:lnTo>
                <a:lnTo>
                  <a:pt x="603" y="246"/>
                </a:lnTo>
                <a:lnTo>
                  <a:pt x="603" y="246"/>
                </a:lnTo>
                <a:lnTo>
                  <a:pt x="593" y="257"/>
                </a:lnTo>
                <a:lnTo>
                  <a:pt x="599" y="262"/>
                </a:lnTo>
                <a:lnTo>
                  <a:pt x="599" y="253"/>
                </a:lnTo>
                <a:lnTo>
                  <a:pt x="590" y="253"/>
                </a:lnTo>
                <a:lnTo>
                  <a:pt x="590" y="253"/>
                </a:lnTo>
                <a:lnTo>
                  <a:pt x="584" y="257"/>
                </a:lnTo>
                <a:lnTo>
                  <a:pt x="584" y="257"/>
                </a:lnTo>
                <a:lnTo>
                  <a:pt x="575" y="268"/>
                </a:lnTo>
                <a:lnTo>
                  <a:pt x="581" y="273"/>
                </a:lnTo>
                <a:lnTo>
                  <a:pt x="581" y="264"/>
                </a:lnTo>
                <a:lnTo>
                  <a:pt x="572" y="264"/>
                </a:lnTo>
                <a:lnTo>
                  <a:pt x="563" y="264"/>
                </a:lnTo>
                <a:lnTo>
                  <a:pt x="554" y="264"/>
                </a:lnTo>
                <a:lnTo>
                  <a:pt x="554" y="264"/>
                </a:lnTo>
                <a:lnTo>
                  <a:pt x="548" y="268"/>
                </a:lnTo>
                <a:lnTo>
                  <a:pt x="548" y="268"/>
                </a:lnTo>
                <a:lnTo>
                  <a:pt x="539" y="279"/>
                </a:lnTo>
                <a:lnTo>
                  <a:pt x="545" y="284"/>
                </a:lnTo>
                <a:lnTo>
                  <a:pt x="545" y="275"/>
                </a:lnTo>
                <a:lnTo>
                  <a:pt x="536" y="275"/>
                </a:lnTo>
                <a:lnTo>
                  <a:pt x="527" y="275"/>
                </a:lnTo>
                <a:lnTo>
                  <a:pt x="527" y="275"/>
                </a:lnTo>
                <a:lnTo>
                  <a:pt x="521" y="279"/>
                </a:lnTo>
                <a:lnTo>
                  <a:pt x="519" y="280"/>
                </a:lnTo>
                <a:lnTo>
                  <a:pt x="512" y="291"/>
                </a:lnTo>
                <a:lnTo>
                  <a:pt x="519" y="295"/>
                </a:lnTo>
                <a:lnTo>
                  <a:pt x="519" y="286"/>
                </a:lnTo>
                <a:lnTo>
                  <a:pt x="510" y="286"/>
                </a:lnTo>
                <a:lnTo>
                  <a:pt x="499" y="286"/>
                </a:lnTo>
                <a:lnTo>
                  <a:pt x="490" y="286"/>
                </a:lnTo>
                <a:lnTo>
                  <a:pt x="490" y="286"/>
                </a:lnTo>
                <a:lnTo>
                  <a:pt x="485" y="289"/>
                </a:lnTo>
                <a:lnTo>
                  <a:pt x="485" y="289"/>
                </a:lnTo>
                <a:lnTo>
                  <a:pt x="476" y="300"/>
                </a:lnTo>
                <a:lnTo>
                  <a:pt x="481" y="306"/>
                </a:lnTo>
                <a:lnTo>
                  <a:pt x="481" y="297"/>
                </a:lnTo>
                <a:lnTo>
                  <a:pt x="474" y="297"/>
                </a:lnTo>
                <a:lnTo>
                  <a:pt x="465" y="297"/>
                </a:lnTo>
                <a:lnTo>
                  <a:pt x="456" y="297"/>
                </a:lnTo>
                <a:lnTo>
                  <a:pt x="456" y="297"/>
                </a:lnTo>
                <a:lnTo>
                  <a:pt x="451" y="300"/>
                </a:lnTo>
                <a:lnTo>
                  <a:pt x="451" y="300"/>
                </a:lnTo>
                <a:lnTo>
                  <a:pt x="442" y="311"/>
                </a:lnTo>
                <a:lnTo>
                  <a:pt x="447" y="317"/>
                </a:lnTo>
                <a:lnTo>
                  <a:pt x="442" y="311"/>
                </a:lnTo>
                <a:lnTo>
                  <a:pt x="433" y="320"/>
                </a:lnTo>
                <a:lnTo>
                  <a:pt x="438" y="326"/>
                </a:lnTo>
                <a:lnTo>
                  <a:pt x="438" y="317"/>
                </a:lnTo>
                <a:lnTo>
                  <a:pt x="429" y="317"/>
                </a:lnTo>
                <a:lnTo>
                  <a:pt x="429" y="317"/>
                </a:lnTo>
                <a:lnTo>
                  <a:pt x="423" y="320"/>
                </a:lnTo>
                <a:lnTo>
                  <a:pt x="423" y="320"/>
                </a:lnTo>
                <a:lnTo>
                  <a:pt x="414" y="331"/>
                </a:lnTo>
                <a:lnTo>
                  <a:pt x="405" y="342"/>
                </a:lnTo>
                <a:lnTo>
                  <a:pt x="396" y="353"/>
                </a:lnTo>
                <a:lnTo>
                  <a:pt x="402" y="358"/>
                </a:lnTo>
                <a:lnTo>
                  <a:pt x="402" y="349"/>
                </a:lnTo>
                <a:lnTo>
                  <a:pt x="393" y="349"/>
                </a:lnTo>
                <a:lnTo>
                  <a:pt x="384" y="349"/>
                </a:lnTo>
                <a:lnTo>
                  <a:pt x="384" y="349"/>
                </a:lnTo>
                <a:lnTo>
                  <a:pt x="378" y="353"/>
                </a:lnTo>
                <a:lnTo>
                  <a:pt x="376" y="355"/>
                </a:lnTo>
                <a:lnTo>
                  <a:pt x="369" y="365"/>
                </a:lnTo>
                <a:lnTo>
                  <a:pt x="376" y="369"/>
                </a:lnTo>
                <a:lnTo>
                  <a:pt x="371" y="364"/>
                </a:lnTo>
                <a:lnTo>
                  <a:pt x="360" y="374"/>
                </a:lnTo>
                <a:lnTo>
                  <a:pt x="366" y="380"/>
                </a:lnTo>
                <a:lnTo>
                  <a:pt x="366" y="371"/>
                </a:lnTo>
                <a:lnTo>
                  <a:pt x="357" y="371"/>
                </a:lnTo>
                <a:lnTo>
                  <a:pt x="348" y="371"/>
                </a:lnTo>
                <a:lnTo>
                  <a:pt x="348" y="371"/>
                </a:lnTo>
                <a:lnTo>
                  <a:pt x="342" y="374"/>
                </a:lnTo>
                <a:lnTo>
                  <a:pt x="342" y="374"/>
                </a:lnTo>
                <a:lnTo>
                  <a:pt x="333" y="385"/>
                </a:lnTo>
                <a:lnTo>
                  <a:pt x="326" y="394"/>
                </a:lnTo>
                <a:lnTo>
                  <a:pt x="331" y="400"/>
                </a:lnTo>
                <a:lnTo>
                  <a:pt x="331" y="391"/>
                </a:lnTo>
                <a:lnTo>
                  <a:pt x="322" y="391"/>
                </a:lnTo>
                <a:lnTo>
                  <a:pt x="313" y="391"/>
                </a:lnTo>
                <a:lnTo>
                  <a:pt x="313" y="391"/>
                </a:lnTo>
                <a:lnTo>
                  <a:pt x="308" y="394"/>
                </a:lnTo>
                <a:lnTo>
                  <a:pt x="308" y="394"/>
                </a:lnTo>
                <a:lnTo>
                  <a:pt x="299" y="405"/>
                </a:lnTo>
                <a:lnTo>
                  <a:pt x="304" y="411"/>
                </a:lnTo>
                <a:lnTo>
                  <a:pt x="304" y="402"/>
                </a:lnTo>
                <a:lnTo>
                  <a:pt x="293" y="402"/>
                </a:lnTo>
                <a:lnTo>
                  <a:pt x="286" y="402"/>
                </a:lnTo>
                <a:lnTo>
                  <a:pt x="286" y="402"/>
                </a:lnTo>
                <a:lnTo>
                  <a:pt x="281" y="405"/>
                </a:lnTo>
                <a:lnTo>
                  <a:pt x="281" y="405"/>
                </a:lnTo>
                <a:lnTo>
                  <a:pt x="272" y="416"/>
                </a:lnTo>
                <a:lnTo>
                  <a:pt x="277" y="421"/>
                </a:lnTo>
                <a:lnTo>
                  <a:pt x="277" y="412"/>
                </a:lnTo>
                <a:lnTo>
                  <a:pt x="268" y="412"/>
                </a:lnTo>
                <a:lnTo>
                  <a:pt x="259" y="412"/>
                </a:lnTo>
                <a:lnTo>
                  <a:pt x="250" y="412"/>
                </a:lnTo>
                <a:lnTo>
                  <a:pt x="250" y="412"/>
                </a:lnTo>
                <a:lnTo>
                  <a:pt x="244" y="416"/>
                </a:lnTo>
                <a:lnTo>
                  <a:pt x="243" y="418"/>
                </a:lnTo>
                <a:lnTo>
                  <a:pt x="235" y="429"/>
                </a:lnTo>
                <a:lnTo>
                  <a:pt x="243" y="432"/>
                </a:lnTo>
                <a:lnTo>
                  <a:pt x="243" y="423"/>
                </a:lnTo>
                <a:lnTo>
                  <a:pt x="232" y="423"/>
                </a:lnTo>
                <a:lnTo>
                  <a:pt x="223" y="423"/>
                </a:lnTo>
                <a:lnTo>
                  <a:pt x="214" y="423"/>
                </a:lnTo>
                <a:lnTo>
                  <a:pt x="205" y="423"/>
                </a:lnTo>
                <a:lnTo>
                  <a:pt x="196" y="423"/>
                </a:lnTo>
                <a:lnTo>
                  <a:pt x="188" y="423"/>
                </a:lnTo>
                <a:lnTo>
                  <a:pt x="179" y="423"/>
                </a:lnTo>
                <a:lnTo>
                  <a:pt x="179" y="423"/>
                </a:lnTo>
                <a:lnTo>
                  <a:pt x="174" y="427"/>
                </a:lnTo>
                <a:lnTo>
                  <a:pt x="174" y="427"/>
                </a:lnTo>
                <a:lnTo>
                  <a:pt x="165" y="438"/>
                </a:lnTo>
                <a:lnTo>
                  <a:pt x="170" y="443"/>
                </a:lnTo>
                <a:lnTo>
                  <a:pt x="170" y="434"/>
                </a:lnTo>
                <a:lnTo>
                  <a:pt x="159" y="434"/>
                </a:lnTo>
                <a:lnTo>
                  <a:pt x="159" y="443"/>
                </a:lnTo>
                <a:lnTo>
                  <a:pt x="167" y="438"/>
                </a:lnTo>
                <a:lnTo>
                  <a:pt x="158" y="427"/>
                </a:lnTo>
                <a:lnTo>
                  <a:pt x="158" y="427"/>
                </a:lnTo>
                <a:lnTo>
                  <a:pt x="150" y="423"/>
                </a:lnTo>
                <a:lnTo>
                  <a:pt x="143" y="423"/>
                </a:lnTo>
                <a:lnTo>
                  <a:pt x="134" y="423"/>
                </a:lnTo>
                <a:lnTo>
                  <a:pt x="125" y="423"/>
                </a:lnTo>
                <a:lnTo>
                  <a:pt x="125" y="432"/>
                </a:lnTo>
                <a:lnTo>
                  <a:pt x="132" y="427"/>
                </a:lnTo>
                <a:lnTo>
                  <a:pt x="123" y="416"/>
                </a:lnTo>
                <a:lnTo>
                  <a:pt x="123" y="416"/>
                </a:lnTo>
                <a:lnTo>
                  <a:pt x="116" y="412"/>
                </a:lnTo>
                <a:lnTo>
                  <a:pt x="107" y="412"/>
                </a:lnTo>
                <a:lnTo>
                  <a:pt x="98" y="412"/>
                </a:lnTo>
                <a:lnTo>
                  <a:pt x="98" y="421"/>
                </a:lnTo>
                <a:lnTo>
                  <a:pt x="105" y="416"/>
                </a:lnTo>
                <a:lnTo>
                  <a:pt x="96" y="405"/>
                </a:lnTo>
                <a:lnTo>
                  <a:pt x="96" y="405"/>
                </a:lnTo>
                <a:lnTo>
                  <a:pt x="89" y="402"/>
                </a:lnTo>
                <a:lnTo>
                  <a:pt x="80" y="402"/>
                </a:lnTo>
                <a:lnTo>
                  <a:pt x="71" y="402"/>
                </a:lnTo>
                <a:lnTo>
                  <a:pt x="71" y="411"/>
                </a:lnTo>
                <a:lnTo>
                  <a:pt x="78" y="405"/>
                </a:lnTo>
                <a:lnTo>
                  <a:pt x="69" y="394"/>
                </a:lnTo>
                <a:lnTo>
                  <a:pt x="69" y="394"/>
                </a:lnTo>
                <a:lnTo>
                  <a:pt x="62" y="391"/>
                </a:lnTo>
                <a:lnTo>
                  <a:pt x="53" y="391"/>
                </a:lnTo>
                <a:lnTo>
                  <a:pt x="53" y="400"/>
                </a:lnTo>
                <a:lnTo>
                  <a:pt x="60" y="394"/>
                </a:lnTo>
                <a:lnTo>
                  <a:pt x="53" y="385"/>
                </a:lnTo>
                <a:lnTo>
                  <a:pt x="53" y="385"/>
                </a:lnTo>
                <a:lnTo>
                  <a:pt x="45" y="382"/>
                </a:lnTo>
                <a:lnTo>
                  <a:pt x="36" y="382"/>
                </a:lnTo>
                <a:lnTo>
                  <a:pt x="36" y="391"/>
                </a:lnTo>
                <a:lnTo>
                  <a:pt x="44" y="385"/>
                </a:lnTo>
                <a:lnTo>
                  <a:pt x="33" y="374"/>
                </a:lnTo>
                <a:lnTo>
                  <a:pt x="33" y="374"/>
                </a:lnTo>
                <a:lnTo>
                  <a:pt x="26" y="371"/>
                </a:lnTo>
                <a:lnTo>
                  <a:pt x="17" y="371"/>
                </a:lnTo>
                <a:lnTo>
                  <a:pt x="17" y="380"/>
                </a:lnTo>
                <a:lnTo>
                  <a:pt x="24" y="374"/>
                </a:lnTo>
                <a:lnTo>
                  <a:pt x="15" y="364"/>
                </a:lnTo>
                <a:lnTo>
                  <a:pt x="15" y="364"/>
                </a:lnTo>
                <a:lnTo>
                  <a:pt x="7" y="360"/>
                </a:lnTo>
                <a:lnTo>
                  <a:pt x="0" y="360"/>
                </a:lnTo>
                <a:close/>
              </a:path>
            </a:pathLst>
          </a:custGeom>
          <a:solidFill>
            <a:srgbClr val="0000FF"/>
          </a:solidFill>
          <a:ln w="9525">
            <a:noFill/>
            <a:round/>
            <a:headEnd/>
            <a:tailEnd/>
          </a:ln>
        </p:spPr>
        <p:txBody>
          <a:bodyPr/>
          <a:lstStyle/>
          <a:p>
            <a:endParaRPr lang="en-US"/>
          </a:p>
        </p:txBody>
      </p:sp>
      <p:sp>
        <p:nvSpPr>
          <p:cNvPr id="90" name="Freeform 106"/>
          <p:cNvSpPr>
            <a:spLocks/>
          </p:cNvSpPr>
          <p:nvPr/>
        </p:nvSpPr>
        <p:spPr bwMode="auto">
          <a:xfrm>
            <a:off x="6073977" y="4924288"/>
            <a:ext cx="1071821" cy="652437"/>
          </a:xfrm>
          <a:custGeom>
            <a:avLst/>
            <a:gdLst/>
            <a:ahLst/>
            <a:cxnLst>
              <a:cxn ang="0">
                <a:pos x="0" y="633"/>
              </a:cxn>
              <a:cxn ang="0">
                <a:pos x="16" y="609"/>
              </a:cxn>
              <a:cxn ang="0">
                <a:pos x="34" y="580"/>
              </a:cxn>
              <a:cxn ang="0">
                <a:pos x="50" y="557"/>
              </a:cxn>
              <a:cxn ang="0">
                <a:pos x="68" y="533"/>
              </a:cxn>
              <a:cxn ang="0">
                <a:pos x="95" y="515"/>
              </a:cxn>
              <a:cxn ang="0">
                <a:pos x="119" y="499"/>
              </a:cxn>
              <a:cxn ang="0">
                <a:pos x="146" y="481"/>
              </a:cxn>
              <a:cxn ang="0">
                <a:pos x="173" y="456"/>
              </a:cxn>
              <a:cxn ang="0">
                <a:pos x="200" y="428"/>
              </a:cxn>
              <a:cxn ang="0">
                <a:pos x="226" y="405"/>
              </a:cxn>
              <a:cxn ang="0">
                <a:pos x="249" y="380"/>
              </a:cxn>
              <a:cxn ang="0">
                <a:pos x="276" y="353"/>
              </a:cxn>
              <a:cxn ang="0">
                <a:pos x="303" y="338"/>
              </a:cxn>
              <a:cxn ang="0">
                <a:pos x="331" y="322"/>
              </a:cxn>
              <a:cxn ang="0">
                <a:pos x="358" y="305"/>
              </a:cxn>
              <a:cxn ang="0">
                <a:pos x="385" y="287"/>
              </a:cxn>
              <a:cxn ang="0">
                <a:pos x="407" y="269"/>
              </a:cxn>
              <a:cxn ang="0">
                <a:pos x="434" y="262"/>
              </a:cxn>
              <a:cxn ang="0">
                <a:pos x="461" y="246"/>
              </a:cxn>
              <a:cxn ang="0">
                <a:pos x="488" y="228"/>
              </a:cxn>
              <a:cxn ang="0">
                <a:pos x="515" y="219"/>
              </a:cxn>
              <a:cxn ang="0">
                <a:pos x="539" y="211"/>
              </a:cxn>
              <a:cxn ang="0">
                <a:pos x="566" y="193"/>
              </a:cxn>
              <a:cxn ang="0">
                <a:pos x="591" y="186"/>
              </a:cxn>
              <a:cxn ang="0">
                <a:pos x="618" y="170"/>
              </a:cxn>
              <a:cxn ang="0">
                <a:pos x="645" y="141"/>
              </a:cxn>
              <a:cxn ang="0">
                <a:pos x="672" y="128"/>
              </a:cxn>
              <a:cxn ang="0">
                <a:pos x="696" y="110"/>
              </a:cxn>
              <a:cxn ang="0">
                <a:pos x="723" y="101"/>
              </a:cxn>
              <a:cxn ang="0">
                <a:pos x="750" y="94"/>
              </a:cxn>
              <a:cxn ang="0">
                <a:pos x="777" y="83"/>
              </a:cxn>
              <a:cxn ang="0">
                <a:pos x="804" y="76"/>
              </a:cxn>
              <a:cxn ang="0">
                <a:pos x="826" y="76"/>
              </a:cxn>
              <a:cxn ang="0">
                <a:pos x="853" y="65"/>
              </a:cxn>
              <a:cxn ang="0">
                <a:pos x="880" y="65"/>
              </a:cxn>
              <a:cxn ang="0">
                <a:pos x="908" y="58"/>
              </a:cxn>
              <a:cxn ang="0">
                <a:pos x="935" y="58"/>
              </a:cxn>
              <a:cxn ang="0">
                <a:pos x="962" y="52"/>
              </a:cxn>
              <a:cxn ang="0">
                <a:pos x="984" y="41"/>
              </a:cxn>
              <a:cxn ang="0">
                <a:pos x="1011" y="23"/>
              </a:cxn>
              <a:cxn ang="0">
                <a:pos x="1038" y="7"/>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11113">
            <a:solidFill>
              <a:srgbClr val="0000FF"/>
            </a:solidFill>
            <a:prstDash val="solid"/>
            <a:round/>
            <a:headEnd/>
            <a:tailEnd/>
          </a:ln>
        </p:spPr>
        <p:txBody>
          <a:bodyPr/>
          <a:lstStyle/>
          <a:p>
            <a:endParaRPr lang="en-US"/>
          </a:p>
        </p:txBody>
      </p:sp>
      <p:sp>
        <p:nvSpPr>
          <p:cNvPr id="91" name="Freeform 107"/>
          <p:cNvSpPr>
            <a:spLocks/>
          </p:cNvSpPr>
          <p:nvPr/>
        </p:nvSpPr>
        <p:spPr bwMode="auto">
          <a:xfrm>
            <a:off x="7145799" y="4618332"/>
            <a:ext cx="992802" cy="324192"/>
          </a:xfrm>
          <a:custGeom>
            <a:avLst/>
            <a:gdLst/>
            <a:ahLst/>
            <a:cxnLst>
              <a:cxn ang="0">
                <a:pos x="14" y="288"/>
              </a:cxn>
              <a:cxn ang="0">
                <a:pos x="41" y="270"/>
              </a:cxn>
              <a:cxn ang="0">
                <a:pos x="68" y="264"/>
              </a:cxn>
              <a:cxn ang="0">
                <a:pos x="92" y="246"/>
              </a:cxn>
              <a:cxn ang="0">
                <a:pos x="119" y="235"/>
              </a:cxn>
              <a:cxn ang="0">
                <a:pos x="146" y="228"/>
              </a:cxn>
              <a:cxn ang="0">
                <a:pos x="173" y="219"/>
              </a:cxn>
              <a:cxn ang="0">
                <a:pos x="200" y="219"/>
              </a:cxn>
              <a:cxn ang="0">
                <a:pos x="228" y="219"/>
              </a:cxn>
              <a:cxn ang="0">
                <a:pos x="249" y="219"/>
              </a:cxn>
              <a:cxn ang="0">
                <a:pos x="276" y="219"/>
              </a:cxn>
              <a:cxn ang="0">
                <a:pos x="304" y="219"/>
              </a:cxn>
              <a:cxn ang="0">
                <a:pos x="331" y="219"/>
              </a:cxn>
              <a:cxn ang="0">
                <a:pos x="358" y="219"/>
              </a:cxn>
              <a:cxn ang="0">
                <a:pos x="381" y="228"/>
              </a:cxn>
              <a:cxn ang="0">
                <a:pos x="408" y="253"/>
              </a:cxn>
              <a:cxn ang="0">
                <a:pos x="434" y="270"/>
              </a:cxn>
              <a:cxn ang="0">
                <a:pos x="454" y="295"/>
              </a:cxn>
              <a:cxn ang="0">
                <a:pos x="477" y="322"/>
              </a:cxn>
              <a:cxn ang="0">
                <a:pos x="497" y="311"/>
              </a:cxn>
              <a:cxn ang="0">
                <a:pos x="524" y="288"/>
              </a:cxn>
              <a:cxn ang="0">
                <a:pos x="539" y="264"/>
              </a:cxn>
              <a:cxn ang="0">
                <a:pos x="559" y="235"/>
              </a:cxn>
              <a:cxn ang="0">
                <a:pos x="586" y="212"/>
              </a:cxn>
              <a:cxn ang="0">
                <a:pos x="613" y="188"/>
              </a:cxn>
              <a:cxn ang="0">
                <a:pos x="627" y="159"/>
              </a:cxn>
              <a:cxn ang="0">
                <a:pos x="647" y="136"/>
              </a:cxn>
              <a:cxn ang="0">
                <a:pos x="671" y="110"/>
              </a:cxn>
              <a:cxn ang="0">
                <a:pos x="689" y="83"/>
              </a:cxn>
              <a:cxn ang="0">
                <a:pos x="709" y="60"/>
              </a:cxn>
              <a:cxn ang="0">
                <a:pos x="723" y="34"/>
              </a:cxn>
              <a:cxn ang="0">
                <a:pos x="750" y="7"/>
              </a:cxn>
              <a:cxn ang="0">
                <a:pos x="777" y="0"/>
              </a:cxn>
              <a:cxn ang="0">
                <a:pos x="805" y="24"/>
              </a:cxn>
              <a:cxn ang="0">
                <a:pos x="821" y="53"/>
              </a:cxn>
              <a:cxn ang="0">
                <a:pos x="846" y="76"/>
              </a:cxn>
              <a:cxn ang="0">
                <a:pos x="862" y="101"/>
              </a:cxn>
              <a:cxn ang="0">
                <a:pos x="882" y="128"/>
              </a:cxn>
              <a:cxn ang="0">
                <a:pos x="890" y="159"/>
              </a:cxn>
              <a:cxn ang="0">
                <a:pos x="909" y="219"/>
              </a:cxn>
              <a:cxn ang="0">
                <a:pos x="937" y="246"/>
              </a:cxn>
              <a:cxn ang="0">
                <a:pos x="958" y="264"/>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11113">
            <a:solidFill>
              <a:srgbClr val="0000FF"/>
            </a:solidFill>
            <a:prstDash val="solid"/>
            <a:round/>
            <a:headEnd/>
            <a:tailEnd/>
          </a:ln>
        </p:spPr>
        <p:txBody>
          <a:bodyPr/>
          <a:lstStyle/>
          <a:p>
            <a:endParaRPr lang="en-US"/>
          </a:p>
        </p:txBody>
      </p:sp>
      <p:sp>
        <p:nvSpPr>
          <p:cNvPr id="92" name="Freeform 108"/>
          <p:cNvSpPr>
            <a:spLocks/>
          </p:cNvSpPr>
          <p:nvPr/>
        </p:nvSpPr>
        <p:spPr bwMode="auto">
          <a:xfrm>
            <a:off x="7224818" y="4902000"/>
            <a:ext cx="974567" cy="656489"/>
          </a:xfrm>
          <a:custGeom>
            <a:avLst/>
            <a:gdLst/>
            <a:ahLst/>
            <a:cxnLst>
              <a:cxn ang="0">
                <a:pos x="921" y="13"/>
              </a:cxn>
              <a:cxn ang="0">
                <a:pos x="936" y="42"/>
              </a:cxn>
              <a:cxn ang="0">
                <a:pos x="955" y="65"/>
              </a:cxn>
              <a:cxn ang="0">
                <a:pos x="955" y="91"/>
              </a:cxn>
              <a:cxn ang="0">
                <a:pos x="936" y="118"/>
              </a:cxn>
              <a:cxn ang="0">
                <a:pos x="908" y="141"/>
              </a:cxn>
              <a:cxn ang="0">
                <a:pos x="881" y="152"/>
              </a:cxn>
              <a:cxn ang="0">
                <a:pos x="860" y="167"/>
              </a:cxn>
              <a:cxn ang="0">
                <a:pos x="832" y="176"/>
              </a:cxn>
              <a:cxn ang="0">
                <a:pos x="805" y="183"/>
              </a:cxn>
              <a:cxn ang="0">
                <a:pos x="778" y="194"/>
              </a:cxn>
              <a:cxn ang="0">
                <a:pos x="751" y="194"/>
              </a:cxn>
              <a:cxn ang="0">
                <a:pos x="728" y="201"/>
              </a:cxn>
              <a:cxn ang="0">
                <a:pos x="700" y="210"/>
              </a:cxn>
              <a:cxn ang="0">
                <a:pos x="673" y="217"/>
              </a:cxn>
              <a:cxn ang="0">
                <a:pos x="646" y="228"/>
              </a:cxn>
              <a:cxn ang="0">
                <a:pos x="621" y="235"/>
              </a:cxn>
              <a:cxn ang="0">
                <a:pos x="594" y="243"/>
              </a:cxn>
              <a:cxn ang="0">
                <a:pos x="570" y="254"/>
              </a:cxn>
              <a:cxn ang="0">
                <a:pos x="543" y="259"/>
              </a:cxn>
              <a:cxn ang="0">
                <a:pos x="516" y="270"/>
              </a:cxn>
              <a:cxn ang="0">
                <a:pos x="489" y="286"/>
              </a:cxn>
              <a:cxn ang="0">
                <a:pos x="462" y="304"/>
              </a:cxn>
              <a:cxn ang="0">
                <a:pos x="438" y="329"/>
              </a:cxn>
              <a:cxn ang="0">
                <a:pos x="438" y="411"/>
              </a:cxn>
              <a:cxn ang="0">
                <a:pos x="427" y="523"/>
              </a:cxn>
              <a:cxn ang="0">
                <a:pos x="413" y="546"/>
              </a:cxn>
              <a:cxn ang="0">
                <a:pos x="386" y="574"/>
              </a:cxn>
              <a:cxn ang="0">
                <a:pos x="359" y="592"/>
              </a:cxn>
              <a:cxn ang="0">
                <a:pos x="331" y="599"/>
              </a:cxn>
              <a:cxn ang="0">
                <a:pos x="304" y="599"/>
              </a:cxn>
              <a:cxn ang="0">
                <a:pos x="281" y="599"/>
              </a:cxn>
              <a:cxn ang="0">
                <a:pos x="254" y="599"/>
              </a:cxn>
              <a:cxn ang="0">
                <a:pos x="228" y="599"/>
              </a:cxn>
              <a:cxn ang="0">
                <a:pos x="201" y="599"/>
              </a:cxn>
              <a:cxn ang="0">
                <a:pos x="174" y="599"/>
              </a:cxn>
              <a:cxn ang="0">
                <a:pos x="151" y="599"/>
              </a:cxn>
              <a:cxn ang="0">
                <a:pos x="123" y="599"/>
              </a:cxn>
              <a:cxn ang="0">
                <a:pos x="96" y="604"/>
              </a:cxn>
              <a:cxn ang="0">
                <a:pos x="69" y="615"/>
              </a:cxn>
              <a:cxn ang="0">
                <a:pos x="42" y="633"/>
              </a:cxn>
              <a:cxn ang="0">
                <a:pos x="15" y="639"/>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11113">
            <a:solidFill>
              <a:srgbClr val="0000FF"/>
            </a:solidFill>
            <a:prstDash val="solid"/>
            <a:round/>
            <a:headEnd/>
            <a:tailEnd/>
          </a:ln>
        </p:spPr>
        <p:txBody>
          <a:bodyPr/>
          <a:lstStyle/>
          <a:p>
            <a:endParaRPr lang="en-US"/>
          </a:p>
        </p:txBody>
      </p:sp>
      <p:sp>
        <p:nvSpPr>
          <p:cNvPr id="93" name="Freeform 109"/>
          <p:cNvSpPr>
            <a:spLocks/>
          </p:cNvSpPr>
          <p:nvPr/>
        </p:nvSpPr>
        <p:spPr bwMode="auto">
          <a:xfrm>
            <a:off x="6108422" y="5558489"/>
            <a:ext cx="1116396" cy="188437"/>
          </a:xfrm>
          <a:custGeom>
            <a:avLst/>
            <a:gdLst/>
            <a:ahLst/>
            <a:cxnLst>
              <a:cxn ang="0">
                <a:pos x="1082" y="0"/>
              </a:cxn>
              <a:cxn ang="0">
                <a:pos x="1060" y="18"/>
              </a:cxn>
              <a:cxn ang="0">
                <a:pos x="1033" y="30"/>
              </a:cxn>
              <a:cxn ang="0">
                <a:pos x="1006" y="30"/>
              </a:cxn>
              <a:cxn ang="0">
                <a:pos x="978" y="41"/>
              </a:cxn>
              <a:cxn ang="0">
                <a:pos x="951" y="59"/>
              </a:cxn>
              <a:cxn ang="0">
                <a:pos x="928" y="66"/>
              </a:cxn>
              <a:cxn ang="0">
                <a:pos x="901" y="76"/>
              </a:cxn>
              <a:cxn ang="0">
                <a:pos x="874" y="94"/>
              </a:cxn>
              <a:cxn ang="0">
                <a:pos x="855" y="153"/>
              </a:cxn>
              <a:cxn ang="0">
                <a:pos x="832" y="177"/>
              </a:cxn>
              <a:cxn ang="0">
                <a:pos x="805" y="184"/>
              </a:cxn>
              <a:cxn ang="0">
                <a:pos x="778" y="184"/>
              </a:cxn>
              <a:cxn ang="0">
                <a:pos x="751" y="184"/>
              </a:cxn>
              <a:cxn ang="0">
                <a:pos x="723" y="177"/>
              </a:cxn>
              <a:cxn ang="0">
                <a:pos x="696" y="177"/>
              </a:cxn>
              <a:cxn ang="0">
                <a:pos x="675" y="177"/>
              </a:cxn>
              <a:cxn ang="0">
                <a:pos x="647" y="170"/>
              </a:cxn>
              <a:cxn ang="0">
                <a:pos x="620" y="170"/>
              </a:cxn>
              <a:cxn ang="0">
                <a:pos x="593" y="177"/>
              </a:cxn>
              <a:cxn ang="0">
                <a:pos x="566" y="184"/>
              </a:cxn>
              <a:cxn ang="0">
                <a:pos x="543" y="184"/>
              </a:cxn>
              <a:cxn ang="0">
                <a:pos x="515" y="184"/>
              </a:cxn>
              <a:cxn ang="0">
                <a:pos x="488" y="177"/>
              </a:cxn>
              <a:cxn ang="0">
                <a:pos x="461" y="177"/>
              </a:cxn>
              <a:cxn ang="0">
                <a:pos x="434" y="177"/>
              </a:cxn>
              <a:cxn ang="0">
                <a:pos x="409" y="184"/>
              </a:cxn>
              <a:cxn ang="0">
                <a:pos x="385" y="177"/>
              </a:cxn>
              <a:cxn ang="0">
                <a:pos x="358" y="177"/>
              </a:cxn>
              <a:cxn ang="0">
                <a:pos x="331" y="170"/>
              </a:cxn>
              <a:cxn ang="0">
                <a:pos x="304" y="170"/>
              </a:cxn>
              <a:cxn ang="0">
                <a:pos x="277" y="170"/>
              </a:cxn>
              <a:cxn ang="0">
                <a:pos x="253" y="170"/>
              </a:cxn>
              <a:cxn ang="0">
                <a:pos x="228" y="170"/>
              </a:cxn>
              <a:cxn ang="0">
                <a:pos x="201" y="161"/>
              </a:cxn>
              <a:cxn ang="0">
                <a:pos x="174" y="161"/>
              </a:cxn>
              <a:cxn ang="0">
                <a:pos x="146" y="153"/>
              </a:cxn>
              <a:cxn ang="0">
                <a:pos x="119" y="142"/>
              </a:cxn>
              <a:cxn ang="0">
                <a:pos x="96" y="135"/>
              </a:cxn>
              <a:cxn ang="0">
                <a:pos x="69" y="124"/>
              </a:cxn>
              <a:cxn ang="0">
                <a:pos x="42" y="119"/>
              </a:cxn>
              <a:cxn ang="0">
                <a:pos x="14" y="108"/>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11113">
            <a:solidFill>
              <a:srgbClr val="0000FF"/>
            </a:solidFill>
            <a:prstDash val="solid"/>
            <a:round/>
            <a:headEnd/>
            <a:tailEnd/>
          </a:ln>
        </p:spPr>
        <p:txBody>
          <a:bodyPr/>
          <a:lstStyle/>
          <a:p>
            <a:endParaRPr lang="en-US"/>
          </a:p>
        </p:txBody>
      </p:sp>
      <p:sp>
        <p:nvSpPr>
          <p:cNvPr id="94" name="Freeform 110"/>
          <p:cNvSpPr>
            <a:spLocks/>
          </p:cNvSpPr>
          <p:nvPr/>
        </p:nvSpPr>
        <p:spPr bwMode="auto">
          <a:xfrm>
            <a:off x="6073977" y="5592934"/>
            <a:ext cx="34444" cy="68891"/>
          </a:xfrm>
          <a:custGeom>
            <a:avLst/>
            <a:gdLst/>
            <a:ahLst/>
            <a:cxnLst>
              <a:cxn ang="0">
                <a:pos x="34" y="69"/>
              </a:cxn>
              <a:cxn ang="0">
                <a:pos x="23" y="62"/>
              </a:cxn>
              <a:cxn ang="0">
                <a:pos x="16" y="53"/>
              </a:cxn>
              <a:cxn ang="0">
                <a:pos x="7" y="45"/>
              </a:cxn>
              <a:cxn ang="0">
                <a:pos x="0" y="34"/>
              </a:cxn>
              <a:cxn ang="0">
                <a:pos x="0" y="0"/>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p:spPr>
        <p:txBody>
          <a:bodyPr/>
          <a:lstStyle/>
          <a:p>
            <a:endParaRPr lang="en-US"/>
          </a:p>
        </p:txBody>
      </p:sp>
      <p:sp>
        <p:nvSpPr>
          <p:cNvPr id="95" name="Freeform 111"/>
          <p:cNvSpPr>
            <a:spLocks/>
          </p:cNvSpPr>
          <p:nvPr/>
        </p:nvSpPr>
        <p:spPr bwMode="auto">
          <a:xfrm>
            <a:off x="6073977" y="4924288"/>
            <a:ext cx="1071821" cy="652437"/>
          </a:xfrm>
          <a:custGeom>
            <a:avLst/>
            <a:gdLst/>
            <a:ahLst/>
            <a:cxnLst>
              <a:cxn ang="0">
                <a:pos x="0" y="633"/>
              </a:cxn>
              <a:cxn ang="0">
                <a:pos x="16" y="609"/>
              </a:cxn>
              <a:cxn ang="0">
                <a:pos x="34" y="580"/>
              </a:cxn>
              <a:cxn ang="0">
                <a:pos x="50" y="557"/>
              </a:cxn>
              <a:cxn ang="0">
                <a:pos x="68" y="533"/>
              </a:cxn>
              <a:cxn ang="0">
                <a:pos x="95" y="515"/>
              </a:cxn>
              <a:cxn ang="0">
                <a:pos x="119" y="499"/>
              </a:cxn>
              <a:cxn ang="0">
                <a:pos x="146" y="481"/>
              </a:cxn>
              <a:cxn ang="0">
                <a:pos x="173" y="456"/>
              </a:cxn>
              <a:cxn ang="0">
                <a:pos x="200" y="428"/>
              </a:cxn>
              <a:cxn ang="0">
                <a:pos x="226" y="405"/>
              </a:cxn>
              <a:cxn ang="0">
                <a:pos x="249" y="380"/>
              </a:cxn>
              <a:cxn ang="0">
                <a:pos x="276" y="353"/>
              </a:cxn>
              <a:cxn ang="0">
                <a:pos x="303" y="338"/>
              </a:cxn>
              <a:cxn ang="0">
                <a:pos x="331" y="322"/>
              </a:cxn>
              <a:cxn ang="0">
                <a:pos x="358" y="305"/>
              </a:cxn>
              <a:cxn ang="0">
                <a:pos x="385" y="287"/>
              </a:cxn>
              <a:cxn ang="0">
                <a:pos x="407" y="269"/>
              </a:cxn>
              <a:cxn ang="0">
                <a:pos x="434" y="262"/>
              </a:cxn>
              <a:cxn ang="0">
                <a:pos x="461" y="246"/>
              </a:cxn>
              <a:cxn ang="0">
                <a:pos x="488" y="228"/>
              </a:cxn>
              <a:cxn ang="0">
                <a:pos x="515" y="219"/>
              </a:cxn>
              <a:cxn ang="0">
                <a:pos x="539" y="211"/>
              </a:cxn>
              <a:cxn ang="0">
                <a:pos x="566" y="193"/>
              </a:cxn>
              <a:cxn ang="0">
                <a:pos x="591" y="186"/>
              </a:cxn>
              <a:cxn ang="0">
                <a:pos x="618" y="170"/>
              </a:cxn>
              <a:cxn ang="0">
                <a:pos x="645" y="141"/>
              </a:cxn>
              <a:cxn ang="0">
                <a:pos x="672" y="128"/>
              </a:cxn>
              <a:cxn ang="0">
                <a:pos x="696" y="110"/>
              </a:cxn>
              <a:cxn ang="0">
                <a:pos x="723" y="101"/>
              </a:cxn>
              <a:cxn ang="0">
                <a:pos x="750" y="94"/>
              </a:cxn>
              <a:cxn ang="0">
                <a:pos x="777" y="83"/>
              </a:cxn>
              <a:cxn ang="0">
                <a:pos x="804" y="76"/>
              </a:cxn>
              <a:cxn ang="0">
                <a:pos x="826" y="76"/>
              </a:cxn>
              <a:cxn ang="0">
                <a:pos x="853" y="65"/>
              </a:cxn>
              <a:cxn ang="0">
                <a:pos x="880" y="65"/>
              </a:cxn>
              <a:cxn ang="0">
                <a:pos x="908" y="58"/>
              </a:cxn>
              <a:cxn ang="0">
                <a:pos x="935" y="58"/>
              </a:cxn>
              <a:cxn ang="0">
                <a:pos x="962" y="52"/>
              </a:cxn>
              <a:cxn ang="0">
                <a:pos x="984" y="41"/>
              </a:cxn>
              <a:cxn ang="0">
                <a:pos x="1011" y="23"/>
              </a:cxn>
              <a:cxn ang="0">
                <a:pos x="1038" y="7"/>
              </a:cxn>
            </a:cxnLst>
            <a:rect l="0" t="0" r="r" b="b"/>
            <a:pathLst>
              <a:path w="1058" h="644">
                <a:moveTo>
                  <a:pt x="0" y="633"/>
                </a:moveTo>
                <a:lnTo>
                  <a:pt x="0" y="644"/>
                </a:lnTo>
                <a:lnTo>
                  <a:pt x="0" y="633"/>
                </a:lnTo>
                <a:lnTo>
                  <a:pt x="7" y="626"/>
                </a:lnTo>
                <a:lnTo>
                  <a:pt x="7" y="617"/>
                </a:lnTo>
                <a:lnTo>
                  <a:pt x="16" y="609"/>
                </a:lnTo>
                <a:lnTo>
                  <a:pt x="16" y="598"/>
                </a:lnTo>
                <a:lnTo>
                  <a:pt x="23" y="591"/>
                </a:lnTo>
                <a:lnTo>
                  <a:pt x="34" y="580"/>
                </a:lnTo>
                <a:lnTo>
                  <a:pt x="34" y="575"/>
                </a:lnTo>
                <a:lnTo>
                  <a:pt x="41" y="568"/>
                </a:lnTo>
                <a:lnTo>
                  <a:pt x="50" y="557"/>
                </a:lnTo>
                <a:lnTo>
                  <a:pt x="50" y="550"/>
                </a:lnTo>
                <a:lnTo>
                  <a:pt x="57" y="541"/>
                </a:lnTo>
                <a:lnTo>
                  <a:pt x="68" y="533"/>
                </a:lnTo>
                <a:lnTo>
                  <a:pt x="77" y="522"/>
                </a:lnTo>
                <a:lnTo>
                  <a:pt x="85" y="522"/>
                </a:lnTo>
                <a:lnTo>
                  <a:pt x="95" y="515"/>
                </a:lnTo>
                <a:lnTo>
                  <a:pt x="103" y="504"/>
                </a:lnTo>
                <a:lnTo>
                  <a:pt x="112" y="504"/>
                </a:lnTo>
                <a:lnTo>
                  <a:pt x="119" y="499"/>
                </a:lnTo>
                <a:lnTo>
                  <a:pt x="130" y="492"/>
                </a:lnTo>
                <a:lnTo>
                  <a:pt x="139" y="481"/>
                </a:lnTo>
                <a:lnTo>
                  <a:pt x="146" y="481"/>
                </a:lnTo>
                <a:lnTo>
                  <a:pt x="153" y="474"/>
                </a:lnTo>
                <a:lnTo>
                  <a:pt x="164" y="463"/>
                </a:lnTo>
                <a:lnTo>
                  <a:pt x="173" y="456"/>
                </a:lnTo>
                <a:lnTo>
                  <a:pt x="180" y="447"/>
                </a:lnTo>
                <a:lnTo>
                  <a:pt x="191" y="439"/>
                </a:lnTo>
                <a:lnTo>
                  <a:pt x="200" y="428"/>
                </a:lnTo>
                <a:lnTo>
                  <a:pt x="208" y="423"/>
                </a:lnTo>
                <a:lnTo>
                  <a:pt x="215" y="416"/>
                </a:lnTo>
                <a:lnTo>
                  <a:pt x="226" y="405"/>
                </a:lnTo>
                <a:lnTo>
                  <a:pt x="235" y="398"/>
                </a:lnTo>
                <a:lnTo>
                  <a:pt x="242" y="387"/>
                </a:lnTo>
                <a:lnTo>
                  <a:pt x="249" y="380"/>
                </a:lnTo>
                <a:lnTo>
                  <a:pt x="262" y="371"/>
                </a:lnTo>
                <a:lnTo>
                  <a:pt x="269" y="363"/>
                </a:lnTo>
                <a:lnTo>
                  <a:pt x="276" y="353"/>
                </a:lnTo>
                <a:lnTo>
                  <a:pt x="289" y="353"/>
                </a:lnTo>
                <a:lnTo>
                  <a:pt x="296" y="345"/>
                </a:lnTo>
                <a:lnTo>
                  <a:pt x="303" y="338"/>
                </a:lnTo>
                <a:lnTo>
                  <a:pt x="311" y="338"/>
                </a:lnTo>
                <a:lnTo>
                  <a:pt x="323" y="329"/>
                </a:lnTo>
                <a:lnTo>
                  <a:pt x="331" y="322"/>
                </a:lnTo>
                <a:lnTo>
                  <a:pt x="338" y="322"/>
                </a:lnTo>
                <a:lnTo>
                  <a:pt x="345" y="311"/>
                </a:lnTo>
                <a:lnTo>
                  <a:pt x="358" y="305"/>
                </a:lnTo>
                <a:lnTo>
                  <a:pt x="365" y="305"/>
                </a:lnTo>
                <a:lnTo>
                  <a:pt x="372" y="295"/>
                </a:lnTo>
                <a:lnTo>
                  <a:pt x="385" y="287"/>
                </a:lnTo>
                <a:lnTo>
                  <a:pt x="392" y="287"/>
                </a:lnTo>
                <a:lnTo>
                  <a:pt x="399" y="280"/>
                </a:lnTo>
                <a:lnTo>
                  <a:pt x="407" y="269"/>
                </a:lnTo>
                <a:lnTo>
                  <a:pt x="419" y="269"/>
                </a:lnTo>
                <a:lnTo>
                  <a:pt x="426" y="262"/>
                </a:lnTo>
                <a:lnTo>
                  <a:pt x="434" y="262"/>
                </a:lnTo>
                <a:lnTo>
                  <a:pt x="443" y="253"/>
                </a:lnTo>
                <a:lnTo>
                  <a:pt x="454" y="253"/>
                </a:lnTo>
                <a:lnTo>
                  <a:pt x="461" y="246"/>
                </a:lnTo>
                <a:lnTo>
                  <a:pt x="468" y="235"/>
                </a:lnTo>
                <a:lnTo>
                  <a:pt x="481" y="235"/>
                </a:lnTo>
                <a:lnTo>
                  <a:pt x="488" y="228"/>
                </a:lnTo>
                <a:lnTo>
                  <a:pt x="495" y="228"/>
                </a:lnTo>
                <a:lnTo>
                  <a:pt x="504" y="219"/>
                </a:lnTo>
                <a:lnTo>
                  <a:pt x="515" y="219"/>
                </a:lnTo>
                <a:lnTo>
                  <a:pt x="522" y="211"/>
                </a:lnTo>
                <a:lnTo>
                  <a:pt x="530" y="211"/>
                </a:lnTo>
                <a:lnTo>
                  <a:pt x="539" y="211"/>
                </a:lnTo>
                <a:lnTo>
                  <a:pt x="549" y="204"/>
                </a:lnTo>
                <a:lnTo>
                  <a:pt x="557" y="204"/>
                </a:lnTo>
                <a:lnTo>
                  <a:pt x="566" y="193"/>
                </a:lnTo>
                <a:lnTo>
                  <a:pt x="577" y="193"/>
                </a:lnTo>
                <a:lnTo>
                  <a:pt x="584" y="193"/>
                </a:lnTo>
                <a:lnTo>
                  <a:pt x="591" y="186"/>
                </a:lnTo>
                <a:lnTo>
                  <a:pt x="600" y="177"/>
                </a:lnTo>
                <a:lnTo>
                  <a:pt x="611" y="177"/>
                </a:lnTo>
                <a:lnTo>
                  <a:pt x="618" y="170"/>
                </a:lnTo>
                <a:lnTo>
                  <a:pt x="627" y="159"/>
                </a:lnTo>
                <a:lnTo>
                  <a:pt x="634" y="152"/>
                </a:lnTo>
                <a:lnTo>
                  <a:pt x="645" y="141"/>
                </a:lnTo>
                <a:lnTo>
                  <a:pt x="653" y="134"/>
                </a:lnTo>
                <a:lnTo>
                  <a:pt x="662" y="134"/>
                </a:lnTo>
                <a:lnTo>
                  <a:pt x="672" y="128"/>
                </a:lnTo>
                <a:lnTo>
                  <a:pt x="680" y="117"/>
                </a:lnTo>
                <a:lnTo>
                  <a:pt x="689" y="117"/>
                </a:lnTo>
                <a:lnTo>
                  <a:pt x="696" y="110"/>
                </a:lnTo>
                <a:lnTo>
                  <a:pt x="707" y="110"/>
                </a:lnTo>
                <a:lnTo>
                  <a:pt x="714" y="101"/>
                </a:lnTo>
                <a:lnTo>
                  <a:pt x="723" y="101"/>
                </a:lnTo>
                <a:lnTo>
                  <a:pt x="730" y="101"/>
                </a:lnTo>
                <a:lnTo>
                  <a:pt x="741" y="94"/>
                </a:lnTo>
                <a:lnTo>
                  <a:pt x="750" y="94"/>
                </a:lnTo>
                <a:lnTo>
                  <a:pt x="757" y="83"/>
                </a:lnTo>
                <a:lnTo>
                  <a:pt x="768" y="83"/>
                </a:lnTo>
                <a:lnTo>
                  <a:pt x="777" y="83"/>
                </a:lnTo>
                <a:lnTo>
                  <a:pt x="785" y="76"/>
                </a:lnTo>
                <a:lnTo>
                  <a:pt x="792" y="76"/>
                </a:lnTo>
                <a:lnTo>
                  <a:pt x="804" y="76"/>
                </a:lnTo>
                <a:lnTo>
                  <a:pt x="812" y="76"/>
                </a:lnTo>
                <a:lnTo>
                  <a:pt x="819" y="76"/>
                </a:lnTo>
                <a:lnTo>
                  <a:pt x="826" y="76"/>
                </a:lnTo>
                <a:lnTo>
                  <a:pt x="839" y="65"/>
                </a:lnTo>
                <a:lnTo>
                  <a:pt x="846" y="65"/>
                </a:lnTo>
                <a:lnTo>
                  <a:pt x="853" y="65"/>
                </a:lnTo>
                <a:lnTo>
                  <a:pt x="866" y="65"/>
                </a:lnTo>
                <a:lnTo>
                  <a:pt x="873" y="65"/>
                </a:lnTo>
                <a:lnTo>
                  <a:pt x="880" y="65"/>
                </a:lnTo>
                <a:lnTo>
                  <a:pt x="888" y="58"/>
                </a:lnTo>
                <a:lnTo>
                  <a:pt x="900" y="58"/>
                </a:lnTo>
                <a:lnTo>
                  <a:pt x="908" y="58"/>
                </a:lnTo>
                <a:lnTo>
                  <a:pt x="915" y="58"/>
                </a:lnTo>
                <a:lnTo>
                  <a:pt x="922" y="58"/>
                </a:lnTo>
                <a:lnTo>
                  <a:pt x="935" y="58"/>
                </a:lnTo>
                <a:lnTo>
                  <a:pt x="942" y="52"/>
                </a:lnTo>
                <a:lnTo>
                  <a:pt x="949" y="52"/>
                </a:lnTo>
                <a:lnTo>
                  <a:pt x="962" y="52"/>
                </a:lnTo>
                <a:lnTo>
                  <a:pt x="969" y="52"/>
                </a:lnTo>
                <a:lnTo>
                  <a:pt x="976" y="52"/>
                </a:lnTo>
                <a:lnTo>
                  <a:pt x="984" y="41"/>
                </a:lnTo>
                <a:lnTo>
                  <a:pt x="996" y="41"/>
                </a:lnTo>
                <a:lnTo>
                  <a:pt x="1003" y="34"/>
                </a:lnTo>
                <a:lnTo>
                  <a:pt x="1011" y="23"/>
                </a:lnTo>
                <a:lnTo>
                  <a:pt x="1020" y="23"/>
                </a:lnTo>
                <a:lnTo>
                  <a:pt x="1031" y="16"/>
                </a:lnTo>
                <a:lnTo>
                  <a:pt x="1038" y="7"/>
                </a:lnTo>
                <a:lnTo>
                  <a:pt x="1045" y="0"/>
                </a:lnTo>
                <a:lnTo>
                  <a:pt x="1058" y="0"/>
                </a:lnTo>
              </a:path>
            </a:pathLst>
          </a:custGeom>
          <a:noFill/>
          <a:ln w="22225">
            <a:solidFill>
              <a:srgbClr val="0000FF"/>
            </a:solidFill>
            <a:prstDash val="solid"/>
            <a:round/>
            <a:headEnd/>
            <a:tailEnd/>
          </a:ln>
        </p:spPr>
        <p:txBody>
          <a:bodyPr/>
          <a:lstStyle/>
          <a:p>
            <a:endParaRPr lang="en-US"/>
          </a:p>
        </p:txBody>
      </p:sp>
      <p:sp>
        <p:nvSpPr>
          <p:cNvPr id="96" name="Freeform 112"/>
          <p:cNvSpPr>
            <a:spLocks/>
          </p:cNvSpPr>
          <p:nvPr/>
        </p:nvSpPr>
        <p:spPr bwMode="auto">
          <a:xfrm>
            <a:off x="7145799" y="4618332"/>
            <a:ext cx="992802" cy="324192"/>
          </a:xfrm>
          <a:custGeom>
            <a:avLst/>
            <a:gdLst/>
            <a:ahLst/>
            <a:cxnLst>
              <a:cxn ang="0">
                <a:pos x="14" y="288"/>
              </a:cxn>
              <a:cxn ang="0">
                <a:pos x="41" y="270"/>
              </a:cxn>
              <a:cxn ang="0">
                <a:pos x="68" y="264"/>
              </a:cxn>
              <a:cxn ang="0">
                <a:pos x="92" y="246"/>
              </a:cxn>
              <a:cxn ang="0">
                <a:pos x="119" y="235"/>
              </a:cxn>
              <a:cxn ang="0">
                <a:pos x="146" y="228"/>
              </a:cxn>
              <a:cxn ang="0">
                <a:pos x="173" y="219"/>
              </a:cxn>
              <a:cxn ang="0">
                <a:pos x="200" y="219"/>
              </a:cxn>
              <a:cxn ang="0">
                <a:pos x="228" y="219"/>
              </a:cxn>
              <a:cxn ang="0">
                <a:pos x="249" y="219"/>
              </a:cxn>
              <a:cxn ang="0">
                <a:pos x="276" y="219"/>
              </a:cxn>
              <a:cxn ang="0">
                <a:pos x="304" y="219"/>
              </a:cxn>
              <a:cxn ang="0">
                <a:pos x="331" y="219"/>
              </a:cxn>
              <a:cxn ang="0">
                <a:pos x="358" y="219"/>
              </a:cxn>
              <a:cxn ang="0">
                <a:pos x="381" y="228"/>
              </a:cxn>
              <a:cxn ang="0">
                <a:pos x="408" y="253"/>
              </a:cxn>
              <a:cxn ang="0">
                <a:pos x="434" y="270"/>
              </a:cxn>
              <a:cxn ang="0">
                <a:pos x="454" y="295"/>
              </a:cxn>
              <a:cxn ang="0">
                <a:pos x="477" y="322"/>
              </a:cxn>
              <a:cxn ang="0">
                <a:pos x="497" y="311"/>
              </a:cxn>
              <a:cxn ang="0">
                <a:pos x="524" y="288"/>
              </a:cxn>
              <a:cxn ang="0">
                <a:pos x="539" y="264"/>
              </a:cxn>
              <a:cxn ang="0">
                <a:pos x="559" y="235"/>
              </a:cxn>
              <a:cxn ang="0">
                <a:pos x="586" y="212"/>
              </a:cxn>
              <a:cxn ang="0">
                <a:pos x="613" y="188"/>
              </a:cxn>
              <a:cxn ang="0">
                <a:pos x="627" y="159"/>
              </a:cxn>
              <a:cxn ang="0">
                <a:pos x="647" y="136"/>
              </a:cxn>
              <a:cxn ang="0">
                <a:pos x="671" y="110"/>
              </a:cxn>
              <a:cxn ang="0">
                <a:pos x="689" y="83"/>
              </a:cxn>
              <a:cxn ang="0">
                <a:pos x="709" y="60"/>
              </a:cxn>
              <a:cxn ang="0">
                <a:pos x="723" y="34"/>
              </a:cxn>
              <a:cxn ang="0">
                <a:pos x="750" y="7"/>
              </a:cxn>
              <a:cxn ang="0">
                <a:pos x="777" y="0"/>
              </a:cxn>
              <a:cxn ang="0">
                <a:pos x="805" y="24"/>
              </a:cxn>
              <a:cxn ang="0">
                <a:pos x="821" y="53"/>
              </a:cxn>
              <a:cxn ang="0">
                <a:pos x="846" y="76"/>
              </a:cxn>
              <a:cxn ang="0">
                <a:pos x="862" y="101"/>
              </a:cxn>
              <a:cxn ang="0">
                <a:pos x="882" y="128"/>
              </a:cxn>
              <a:cxn ang="0">
                <a:pos x="890" y="159"/>
              </a:cxn>
              <a:cxn ang="0">
                <a:pos x="909" y="219"/>
              </a:cxn>
              <a:cxn ang="0">
                <a:pos x="937" y="246"/>
              </a:cxn>
              <a:cxn ang="0">
                <a:pos x="958" y="264"/>
              </a:cxn>
            </a:cxnLst>
            <a:rect l="0" t="0" r="r" b="b"/>
            <a:pathLst>
              <a:path w="978" h="322">
                <a:moveTo>
                  <a:pt x="0" y="306"/>
                </a:moveTo>
                <a:lnTo>
                  <a:pt x="7" y="295"/>
                </a:lnTo>
                <a:lnTo>
                  <a:pt x="14" y="288"/>
                </a:lnTo>
                <a:lnTo>
                  <a:pt x="23" y="280"/>
                </a:lnTo>
                <a:lnTo>
                  <a:pt x="34" y="280"/>
                </a:lnTo>
                <a:lnTo>
                  <a:pt x="41" y="270"/>
                </a:lnTo>
                <a:lnTo>
                  <a:pt x="48" y="270"/>
                </a:lnTo>
                <a:lnTo>
                  <a:pt x="58" y="264"/>
                </a:lnTo>
                <a:lnTo>
                  <a:pt x="68" y="264"/>
                </a:lnTo>
                <a:lnTo>
                  <a:pt x="77" y="253"/>
                </a:lnTo>
                <a:lnTo>
                  <a:pt x="85" y="253"/>
                </a:lnTo>
                <a:lnTo>
                  <a:pt x="92" y="246"/>
                </a:lnTo>
                <a:lnTo>
                  <a:pt x="105" y="246"/>
                </a:lnTo>
                <a:lnTo>
                  <a:pt x="112" y="235"/>
                </a:lnTo>
                <a:lnTo>
                  <a:pt x="119" y="235"/>
                </a:lnTo>
                <a:lnTo>
                  <a:pt x="130" y="235"/>
                </a:lnTo>
                <a:lnTo>
                  <a:pt x="139" y="228"/>
                </a:lnTo>
                <a:lnTo>
                  <a:pt x="146" y="228"/>
                </a:lnTo>
                <a:lnTo>
                  <a:pt x="153" y="228"/>
                </a:lnTo>
                <a:lnTo>
                  <a:pt x="166" y="219"/>
                </a:lnTo>
                <a:lnTo>
                  <a:pt x="173" y="219"/>
                </a:lnTo>
                <a:lnTo>
                  <a:pt x="181" y="219"/>
                </a:lnTo>
                <a:lnTo>
                  <a:pt x="188" y="219"/>
                </a:lnTo>
                <a:lnTo>
                  <a:pt x="200" y="219"/>
                </a:lnTo>
                <a:lnTo>
                  <a:pt x="208" y="219"/>
                </a:lnTo>
                <a:lnTo>
                  <a:pt x="215" y="219"/>
                </a:lnTo>
                <a:lnTo>
                  <a:pt x="228" y="219"/>
                </a:lnTo>
                <a:lnTo>
                  <a:pt x="235" y="219"/>
                </a:lnTo>
                <a:lnTo>
                  <a:pt x="242" y="219"/>
                </a:lnTo>
                <a:lnTo>
                  <a:pt x="249" y="219"/>
                </a:lnTo>
                <a:lnTo>
                  <a:pt x="262" y="219"/>
                </a:lnTo>
                <a:lnTo>
                  <a:pt x="269" y="219"/>
                </a:lnTo>
                <a:lnTo>
                  <a:pt x="276" y="219"/>
                </a:lnTo>
                <a:lnTo>
                  <a:pt x="285" y="219"/>
                </a:lnTo>
                <a:lnTo>
                  <a:pt x="296" y="219"/>
                </a:lnTo>
                <a:lnTo>
                  <a:pt x="304" y="219"/>
                </a:lnTo>
                <a:lnTo>
                  <a:pt x="311" y="219"/>
                </a:lnTo>
                <a:lnTo>
                  <a:pt x="323" y="219"/>
                </a:lnTo>
                <a:lnTo>
                  <a:pt x="331" y="219"/>
                </a:lnTo>
                <a:lnTo>
                  <a:pt x="338" y="219"/>
                </a:lnTo>
                <a:lnTo>
                  <a:pt x="347" y="219"/>
                </a:lnTo>
                <a:lnTo>
                  <a:pt x="358" y="219"/>
                </a:lnTo>
                <a:lnTo>
                  <a:pt x="365" y="219"/>
                </a:lnTo>
                <a:lnTo>
                  <a:pt x="372" y="228"/>
                </a:lnTo>
                <a:lnTo>
                  <a:pt x="381" y="228"/>
                </a:lnTo>
                <a:lnTo>
                  <a:pt x="392" y="235"/>
                </a:lnTo>
                <a:lnTo>
                  <a:pt x="399" y="246"/>
                </a:lnTo>
                <a:lnTo>
                  <a:pt x="408" y="253"/>
                </a:lnTo>
                <a:lnTo>
                  <a:pt x="419" y="264"/>
                </a:lnTo>
                <a:lnTo>
                  <a:pt x="427" y="264"/>
                </a:lnTo>
                <a:lnTo>
                  <a:pt x="434" y="270"/>
                </a:lnTo>
                <a:lnTo>
                  <a:pt x="443" y="280"/>
                </a:lnTo>
                <a:lnTo>
                  <a:pt x="454" y="288"/>
                </a:lnTo>
                <a:lnTo>
                  <a:pt x="454" y="295"/>
                </a:lnTo>
                <a:lnTo>
                  <a:pt x="461" y="306"/>
                </a:lnTo>
                <a:lnTo>
                  <a:pt x="470" y="311"/>
                </a:lnTo>
                <a:lnTo>
                  <a:pt x="477" y="322"/>
                </a:lnTo>
                <a:lnTo>
                  <a:pt x="488" y="322"/>
                </a:lnTo>
                <a:lnTo>
                  <a:pt x="497" y="322"/>
                </a:lnTo>
                <a:lnTo>
                  <a:pt x="497" y="311"/>
                </a:lnTo>
                <a:lnTo>
                  <a:pt x="504" y="306"/>
                </a:lnTo>
                <a:lnTo>
                  <a:pt x="515" y="295"/>
                </a:lnTo>
                <a:lnTo>
                  <a:pt x="524" y="288"/>
                </a:lnTo>
                <a:lnTo>
                  <a:pt x="531" y="280"/>
                </a:lnTo>
                <a:lnTo>
                  <a:pt x="539" y="270"/>
                </a:lnTo>
                <a:lnTo>
                  <a:pt x="539" y="264"/>
                </a:lnTo>
                <a:lnTo>
                  <a:pt x="551" y="253"/>
                </a:lnTo>
                <a:lnTo>
                  <a:pt x="559" y="246"/>
                </a:lnTo>
                <a:lnTo>
                  <a:pt x="559" y="235"/>
                </a:lnTo>
                <a:lnTo>
                  <a:pt x="566" y="228"/>
                </a:lnTo>
                <a:lnTo>
                  <a:pt x="573" y="219"/>
                </a:lnTo>
                <a:lnTo>
                  <a:pt x="586" y="212"/>
                </a:lnTo>
                <a:lnTo>
                  <a:pt x="593" y="204"/>
                </a:lnTo>
                <a:lnTo>
                  <a:pt x="600" y="194"/>
                </a:lnTo>
                <a:lnTo>
                  <a:pt x="613" y="188"/>
                </a:lnTo>
                <a:lnTo>
                  <a:pt x="620" y="177"/>
                </a:lnTo>
                <a:lnTo>
                  <a:pt x="620" y="170"/>
                </a:lnTo>
                <a:lnTo>
                  <a:pt x="627" y="159"/>
                </a:lnTo>
                <a:lnTo>
                  <a:pt x="636" y="152"/>
                </a:lnTo>
                <a:lnTo>
                  <a:pt x="647" y="141"/>
                </a:lnTo>
                <a:lnTo>
                  <a:pt x="647" y="136"/>
                </a:lnTo>
                <a:lnTo>
                  <a:pt x="654" y="128"/>
                </a:lnTo>
                <a:lnTo>
                  <a:pt x="662" y="118"/>
                </a:lnTo>
                <a:lnTo>
                  <a:pt x="671" y="110"/>
                </a:lnTo>
                <a:lnTo>
                  <a:pt x="671" y="101"/>
                </a:lnTo>
                <a:lnTo>
                  <a:pt x="682" y="94"/>
                </a:lnTo>
                <a:lnTo>
                  <a:pt x="689" y="83"/>
                </a:lnTo>
                <a:lnTo>
                  <a:pt x="698" y="76"/>
                </a:lnTo>
                <a:lnTo>
                  <a:pt x="698" y="67"/>
                </a:lnTo>
                <a:lnTo>
                  <a:pt x="709" y="60"/>
                </a:lnTo>
                <a:lnTo>
                  <a:pt x="716" y="53"/>
                </a:lnTo>
                <a:lnTo>
                  <a:pt x="716" y="42"/>
                </a:lnTo>
                <a:lnTo>
                  <a:pt x="723" y="34"/>
                </a:lnTo>
                <a:lnTo>
                  <a:pt x="732" y="24"/>
                </a:lnTo>
                <a:lnTo>
                  <a:pt x="743" y="18"/>
                </a:lnTo>
                <a:lnTo>
                  <a:pt x="750" y="7"/>
                </a:lnTo>
                <a:lnTo>
                  <a:pt x="759" y="0"/>
                </a:lnTo>
                <a:lnTo>
                  <a:pt x="767" y="0"/>
                </a:lnTo>
                <a:lnTo>
                  <a:pt x="777" y="0"/>
                </a:lnTo>
                <a:lnTo>
                  <a:pt x="785" y="7"/>
                </a:lnTo>
                <a:lnTo>
                  <a:pt x="794" y="18"/>
                </a:lnTo>
                <a:lnTo>
                  <a:pt x="805" y="24"/>
                </a:lnTo>
                <a:lnTo>
                  <a:pt x="812" y="34"/>
                </a:lnTo>
                <a:lnTo>
                  <a:pt x="821" y="42"/>
                </a:lnTo>
                <a:lnTo>
                  <a:pt x="821" y="53"/>
                </a:lnTo>
                <a:lnTo>
                  <a:pt x="828" y="60"/>
                </a:lnTo>
                <a:lnTo>
                  <a:pt x="839" y="67"/>
                </a:lnTo>
                <a:lnTo>
                  <a:pt x="846" y="76"/>
                </a:lnTo>
                <a:lnTo>
                  <a:pt x="855" y="83"/>
                </a:lnTo>
                <a:lnTo>
                  <a:pt x="855" y="94"/>
                </a:lnTo>
                <a:lnTo>
                  <a:pt x="862" y="101"/>
                </a:lnTo>
                <a:lnTo>
                  <a:pt x="873" y="110"/>
                </a:lnTo>
                <a:lnTo>
                  <a:pt x="873" y="118"/>
                </a:lnTo>
                <a:lnTo>
                  <a:pt x="882" y="128"/>
                </a:lnTo>
                <a:lnTo>
                  <a:pt x="882" y="136"/>
                </a:lnTo>
                <a:lnTo>
                  <a:pt x="890" y="141"/>
                </a:lnTo>
                <a:lnTo>
                  <a:pt x="890" y="159"/>
                </a:lnTo>
                <a:lnTo>
                  <a:pt x="900" y="170"/>
                </a:lnTo>
                <a:lnTo>
                  <a:pt x="900" y="212"/>
                </a:lnTo>
                <a:lnTo>
                  <a:pt x="909" y="219"/>
                </a:lnTo>
                <a:lnTo>
                  <a:pt x="917" y="228"/>
                </a:lnTo>
                <a:lnTo>
                  <a:pt x="924" y="235"/>
                </a:lnTo>
                <a:lnTo>
                  <a:pt x="937" y="246"/>
                </a:lnTo>
                <a:lnTo>
                  <a:pt x="944" y="253"/>
                </a:lnTo>
                <a:lnTo>
                  <a:pt x="951" y="264"/>
                </a:lnTo>
                <a:lnTo>
                  <a:pt x="958" y="264"/>
                </a:lnTo>
                <a:lnTo>
                  <a:pt x="971" y="270"/>
                </a:lnTo>
                <a:lnTo>
                  <a:pt x="978" y="280"/>
                </a:lnTo>
              </a:path>
            </a:pathLst>
          </a:custGeom>
          <a:noFill/>
          <a:ln w="22225">
            <a:solidFill>
              <a:srgbClr val="0000FF"/>
            </a:solidFill>
            <a:prstDash val="solid"/>
            <a:round/>
            <a:headEnd/>
            <a:tailEnd/>
          </a:ln>
        </p:spPr>
        <p:txBody>
          <a:bodyPr/>
          <a:lstStyle/>
          <a:p>
            <a:endParaRPr lang="en-US"/>
          </a:p>
        </p:txBody>
      </p:sp>
      <p:sp>
        <p:nvSpPr>
          <p:cNvPr id="97" name="Freeform 113"/>
          <p:cNvSpPr>
            <a:spLocks/>
          </p:cNvSpPr>
          <p:nvPr/>
        </p:nvSpPr>
        <p:spPr bwMode="auto">
          <a:xfrm>
            <a:off x="7224818" y="4902000"/>
            <a:ext cx="974567" cy="656489"/>
          </a:xfrm>
          <a:custGeom>
            <a:avLst/>
            <a:gdLst/>
            <a:ahLst/>
            <a:cxnLst>
              <a:cxn ang="0">
                <a:pos x="921" y="13"/>
              </a:cxn>
              <a:cxn ang="0">
                <a:pos x="936" y="42"/>
              </a:cxn>
              <a:cxn ang="0">
                <a:pos x="955" y="65"/>
              </a:cxn>
              <a:cxn ang="0">
                <a:pos x="955" y="91"/>
              </a:cxn>
              <a:cxn ang="0">
                <a:pos x="936" y="118"/>
              </a:cxn>
              <a:cxn ang="0">
                <a:pos x="908" y="141"/>
              </a:cxn>
              <a:cxn ang="0">
                <a:pos x="881" y="152"/>
              </a:cxn>
              <a:cxn ang="0">
                <a:pos x="860" y="167"/>
              </a:cxn>
              <a:cxn ang="0">
                <a:pos x="832" y="176"/>
              </a:cxn>
              <a:cxn ang="0">
                <a:pos x="805" y="183"/>
              </a:cxn>
              <a:cxn ang="0">
                <a:pos x="778" y="194"/>
              </a:cxn>
              <a:cxn ang="0">
                <a:pos x="751" y="194"/>
              </a:cxn>
              <a:cxn ang="0">
                <a:pos x="728" y="201"/>
              </a:cxn>
              <a:cxn ang="0">
                <a:pos x="700" y="210"/>
              </a:cxn>
              <a:cxn ang="0">
                <a:pos x="673" y="217"/>
              </a:cxn>
              <a:cxn ang="0">
                <a:pos x="646" y="228"/>
              </a:cxn>
              <a:cxn ang="0">
                <a:pos x="621" y="235"/>
              </a:cxn>
              <a:cxn ang="0">
                <a:pos x="594" y="243"/>
              </a:cxn>
              <a:cxn ang="0">
                <a:pos x="570" y="254"/>
              </a:cxn>
              <a:cxn ang="0">
                <a:pos x="543" y="259"/>
              </a:cxn>
              <a:cxn ang="0">
                <a:pos x="516" y="270"/>
              </a:cxn>
              <a:cxn ang="0">
                <a:pos x="489" y="286"/>
              </a:cxn>
              <a:cxn ang="0">
                <a:pos x="462" y="304"/>
              </a:cxn>
              <a:cxn ang="0">
                <a:pos x="438" y="329"/>
              </a:cxn>
              <a:cxn ang="0">
                <a:pos x="438" y="411"/>
              </a:cxn>
              <a:cxn ang="0">
                <a:pos x="427" y="523"/>
              </a:cxn>
              <a:cxn ang="0">
                <a:pos x="413" y="546"/>
              </a:cxn>
              <a:cxn ang="0">
                <a:pos x="386" y="574"/>
              </a:cxn>
              <a:cxn ang="0">
                <a:pos x="359" y="592"/>
              </a:cxn>
              <a:cxn ang="0">
                <a:pos x="331" y="599"/>
              </a:cxn>
              <a:cxn ang="0">
                <a:pos x="304" y="599"/>
              </a:cxn>
              <a:cxn ang="0">
                <a:pos x="281" y="599"/>
              </a:cxn>
              <a:cxn ang="0">
                <a:pos x="254" y="599"/>
              </a:cxn>
              <a:cxn ang="0">
                <a:pos x="228" y="599"/>
              </a:cxn>
              <a:cxn ang="0">
                <a:pos x="201" y="599"/>
              </a:cxn>
              <a:cxn ang="0">
                <a:pos x="174" y="599"/>
              </a:cxn>
              <a:cxn ang="0">
                <a:pos x="151" y="599"/>
              </a:cxn>
              <a:cxn ang="0">
                <a:pos x="123" y="599"/>
              </a:cxn>
              <a:cxn ang="0">
                <a:pos x="96" y="604"/>
              </a:cxn>
              <a:cxn ang="0">
                <a:pos x="69" y="615"/>
              </a:cxn>
              <a:cxn ang="0">
                <a:pos x="42" y="633"/>
              </a:cxn>
              <a:cxn ang="0">
                <a:pos x="15" y="639"/>
              </a:cxn>
            </a:cxnLst>
            <a:rect l="0" t="0" r="r" b="b"/>
            <a:pathLst>
              <a:path w="963" h="650">
                <a:moveTo>
                  <a:pt x="901" y="0"/>
                </a:moveTo>
                <a:lnTo>
                  <a:pt x="908" y="8"/>
                </a:lnTo>
                <a:lnTo>
                  <a:pt x="921" y="13"/>
                </a:lnTo>
                <a:lnTo>
                  <a:pt x="928" y="24"/>
                </a:lnTo>
                <a:lnTo>
                  <a:pt x="928" y="31"/>
                </a:lnTo>
                <a:lnTo>
                  <a:pt x="936" y="42"/>
                </a:lnTo>
                <a:lnTo>
                  <a:pt x="943" y="49"/>
                </a:lnTo>
                <a:lnTo>
                  <a:pt x="943" y="58"/>
                </a:lnTo>
                <a:lnTo>
                  <a:pt x="955" y="65"/>
                </a:lnTo>
                <a:lnTo>
                  <a:pt x="955" y="76"/>
                </a:lnTo>
                <a:lnTo>
                  <a:pt x="963" y="84"/>
                </a:lnTo>
                <a:lnTo>
                  <a:pt x="955" y="91"/>
                </a:lnTo>
                <a:lnTo>
                  <a:pt x="955" y="100"/>
                </a:lnTo>
                <a:lnTo>
                  <a:pt x="943" y="107"/>
                </a:lnTo>
                <a:lnTo>
                  <a:pt x="936" y="118"/>
                </a:lnTo>
                <a:lnTo>
                  <a:pt x="928" y="125"/>
                </a:lnTo>
                <a:lnTo>
                  <a:pt x="921" y="134"/>
                </a:lnTo>
                <a:lnTo>
                  <a:pt x="908" y="141"/>
                </a:lnTo>
                <a:lnTo>
                  <a:pt x="901" y="141"/>
                </a:lnTo>
                <a:lnTo>
                  <a:pt x="894" y="152"/>
                </a:lnTo>
                <a:lnTo>
                  <a:pt x="881" y="152"/>
                </a:lnTo>
                <a:lnTo>
                  <a:pt x="874" y="159"/>
                </a:lnTo>
                <a:lnTo>
                  <a:pt x="867" y="159"/>
                </a:lnTo>
                <a:lnTo>
                  <a:pt x="860" y="167"/>
                </a:lnTo>
                <a:lnTo>
                  <a:pt x="847" y="167"/>
                </a:lnTo>
                <a:lnTo>
                  <a:pt x="840" y="167"/>
                </a:lnTo>
                <a:lnTo>
                  <a:pt x="832" y="176"/>
                </a:lnTo>
                <a:lnTo>
                  <a:pt x="823" y="176"/>
                </a:lnTo>
                <a:lnTo>
                  <a:pt x="813" y="176"/>
                </a:lnTo>
                <a:lnTo>
                  <a:pt x="805" y="183"/>
                </a:lnTo>
                <a:lnTo>
                  <a:pt x="796" y="183"/>
                </a:lnTo>
                <a:lnTo>
                  <a:pt x="785" y="183"/>
                </a:lnTo>
                <a:lnTo>
                  <a:pt x="778" y="194"/>
                </a:lnTo>
                <a:lnTo>
                  <a:pt x="769" y="194"/>
                </a:lnTo>
                <a:lnTo>
                  <a:pt x="762" y="194"/>
                </a:lnTo>
                <a:lnTo>
                  <a:pt x="751" y="194"/>
                </a:lnTo>
                <a:lnTo>
                  <a:pt x="744" y="201"/>
                </a:lnTo>
                <a:lnTo>
                  <a:pt x="735" y="201"/>
                </a:lnTo>
                <a:lnTo>
                  <a:pt x="728" y="201"/>
                </a:lnTo>
                <a:lnTo>
                  <a:pt x="717" y="210"/>
                </a:lnTo>
                <a:lnTo>
                  <a:pt x="708" y="210"/>
                </a:lnTo>
                <a:lnTo>
                  <a:pt x="700" y="210"/>
                </a:lnTo>
                <a:lnTo>
                  <a:pt x="690" y="217"/>
                </a:lnTo>
                <a:lnTo>
                  <a:pt x="682" y="217"/>
                </a:lnTo>
                <a:lnTo>
                  <a:pt x="673" y="217"/>
                </a:lnTo>
                <a:lnTo>
                  <a:pt x="666" y="228"/>
                </a:lnTo>
                <a:lnTo>
                  <a:pt x="655" y="228"/>
                </a:lnTo>
                <a:lnTo>
                  <a:pt x="646" y="228"/>
                </a:lnTo>
                <a:lnTo>
                  <a:pt x="639" y="235"/>
                </a:lnTo>
                <a:lnTo>
                  <a:pt x="632" y="235"/>
                </a:lnTo>
                <a:lnTo>
                  <a:pt x="621" y="235"/>
                </a:lnTo>
                <a:lnTo>
                  <a:pt x="612" y="243"/>
                </a:lnTo>
                <a:lnTo>
                  <a:pt x="605" y="243"/>
                </a:lnTo>
                <a:lnTo>
                  <a:pt x="594" y="243"/>
                </a:lnTo>
                <a:lnTo>
                  <a:pt x="585" y="254"/>
                </a:lnTo>
                <a:lnTo>
                  <a:pt x="577" y="254"/>
                </a:lnTo>
                <a:lnTo>
                  <a:pt x="570" y="254"/>
                </a:lnTo>
                <a:lnTo>
                  <a:pt x="559" y="254"/>
                </a:lnTo>
                <a:lnTo>
                  <a:pt x="550" y="259"/>
                </a:lnTo>
                <a:lnTo>
                  <a:pt x="543" y="259"/>
                </a:lnTo>
                <a:lnTo>
                  <a:pt x="536" y="259"/>
                </a:lnTo>
                <a:lnTo>
                  <a:pt x="523" y="270"/>
                </a:lnTo>
                <a:lnTo>
                  <a:pt x="516" y="270"/>
                </a:lnTo>
                <a:lnTo>
                  <a:pt x="509" y="277"/>
                </a:lnTo>
                <a:lnTo>
                  <a:pt x="498" y="286"/>
                </a:lnTo>
                <a:lnTo>
                  <a:pt x="489" y="286"/>
                </a:lnTo>
                <a:lnTo>
                  <a:pt x="482" y="293"/>
                </a:lnTo>
                <a:lnTo>
                  <a:pt x="474" y="304"/>
                </a:lnTo>
                <a:lnTo>
                  <a:pt x="462" y="304"/>
                </a:lnTo>
                <a:lnTo>
                  <a:pt x="454" y="311"/>
                </a:lnTo>
                <a:lnTo>
                  <a:pt x="447" y="319"/>
                </a:lnTo>
                <a:lnTo>
                  <a:pt x="438" y="329"/>
                </a:lnTo>
                <a:lnTo>
                  <a:pt x="427" y="335"/>
                </a:lnTo>
                <a:lnTo>
                  <a:pt x="427" y="404"/>
                </a:lnTo>
                <a:lnTo>
                  <a:pt x="438" y="411"/>
                </a:lnTo>
                <a:lnTo>
                  <a:pt x="438" y="505"/>
                </a:lnTo>
                <a:lnTo>
                  <a:pt x="427" y="516"/>
                </a:lnTo>
                <a:lnTo>
                  <a:pt x="427" y="523"/>
                </a:lnTo>
                <a:lnTo>
                  <a:pt x="420" y="528"/>
                </a:lnTo>
                <a:lnTo>
                  <a:pt x="413" y="539"/>
                </a:lnTo>
                <a:lnTo>
                  <a:pt x="413" y="546"/>
                </a:lnTo>
                <a:lnTo>
                  <a:pt x="400" y="556"/>
                </a:lnTo>
                <a:lnTo>
                  <a:pt x="393" y="563"/>
                </a:lnTo>
                <a:lnTo>
                  <a:pt x="386" y="574"/>
                </a:lnTo>
                <a:lnTo>
                  <a:pt x="377" y="581"/>
                </a:lnTo>
                <a:lnTo>
                  <a:pt x="366" y="581"/>
                </a:lnTo>
                <a:lnTo>
                  <a:pt x="359" y="592"/>
                </a:lnTo>
                <a:lnTo>
                  <a:pt x="351" y="599"/>
                </a:lnTo>
                <a:lnTo>
                  <a:pt x="342" y="599"/>
                </a:lnTo>
                <a:lnTo>
                  <a:pt x="331" y="599"/>
                </a:lnTo>
                <a:lnTo>
                  <a:pt x="324" y="599"/>
                </a:lnTo>
                <a:lnTo>
                  <a:pt x="315" y="599"/>
                </a:lnTo>
                <a:lnTo>
                  <a:pt x="304" y="599"/>
                </a:lnTo>
                <a:lnTo>
                  <a:pt x="297" y="599"/>
                </a:lnTo>
                <a:lnTo>
                  <a:pt x="290" y="599"/>
                </a:lnTo>
                <a:lnTo>
                  <a:pt x="281" y="599"/>
                </a:lnTo>
                <a:lnTo>
                  <a:pt x="270" y="599"/>
                </a:lnTo>
                <a:lnTo>
                  <a:pt x="263" y="599"/>
                </a:lnTo>
                <a:lnTo>
                  <a:pt x="254" y="599"/>
                </a:lnTo>
                <a:lnTo>
                  <a:pt x="246" y="599"/>
                </a:lnTo>
                <a:lnTo>
                  <a:pt x="236" y="599"/>
                </a:lnTo>
                <a:lnTo>
                  <a:pt x="228" y="599"/>
                </a:lnTo>
                <a:lnTo>
                  <a:pt x="219" y="599"/>
                </a:lnTo>
                <a:lnTo>
                  <a:pt x="208" y="599"/>
                </a:lnTo>
                <a:lnTo>
                  <a:pt x="201" y="599"/>
                </a:lnTo>
                <a:lnTo>
                  <a:pt x="192" y="599"/>
                </a:lnTo>
                <a:lnTo>
                  <a:pt x="185" y="599"/>
                </a:lnTo>
                <a:lnTo>
                  <a:pt x="174" y="599"/>
                </a:lnTo>
                <a:lnTo>
                  <a:pt x="167" y="599"/>
                </a:lnTo>
                <a:lnTo>
                  <a:pt x="158" y="599"/>
                </a:lnTo>
                <a:lnTo>
                  <a:pt x="151" y="599"/>
                </a:lnTo>
                <a:lnTo>
                  <a:pt x="140" y="599"/>
                </a:lnTo>
                <a:lnTo>
                  <a:pt x="131" y="599"/>
                </a:lnTo>
                <a:lnTo>
                  <a:pt x="123" y="599"/>
                </a:lnTo>
                <a:lnTo>
                  <a:pt x="113" y="599"/>
                </a:lnTo>
                <a:lnTo>
                  <a:pt x="104" y="604"/>
                </a:lnTo>
                <a:lnTo>
                  <a:pt x="96" y="604"/>
                </a:lnTo>
                <a:lnTo>
                  <a:pt x="89" y="604"/>
                </a:lnTo>
                <a:lnTo>
                  <a:pt x="76" y="615"/>
                </a:lnTo>
                <a:lnTo>
                  <a:pt x="69" y="615"/>
                </a:lnTo>
                <a:lnTo>
                  <a:pt x="62" y="622"/>
                </a:lnTo>
                <a:lnTo>
                  <a:pt x="55" y="622"/>
                </a:lnTo>
                <a:lnTo>
                  <a:pt x="42" y="633"/>
                </a:lnTo>
                <a:lnTo>
                  <a:pt x="35" y="633"/>
                </a:lnTo>
                <a:lnTo>
                  <a:pt x="28" y="639"/>
                </a:lnTo>
                <a:lnTo>
                  <a:pt x="15" y="639"/>
                </a:lnTo>
                <a:lnTo>
                  <a:pt x="8" y="639"/>
                </a:lnTo>
                <a:lnTo>
                  <a:pt x="0" y="650"/>
                </a:lnTo>
              </a:path>
            </a:pathLst>
          </a:custGeom>
          <a:noFill/>
          <a:ln w="22225">
            <a:solidFill>
              <a:srgbClr val="0000FF"/>
            </a:solidFill>
            <a:prstDash val="solid"/>
            <a:round/>
            <a:headEnd/>
            <a:tailEnd/>
          </a:ln>
        </p:spPr>
        <p:txBody>
          <a:bodyPr/>
          <a:lstStyle/>
          <a:p>
            <a:endParaRPr lang="en-US"/>
          </a:p>
        </p:txBody>
      </p:sp>
      <p:sp>
        <p:nvSpPr>
          <p:cNvPr id="98" name="Freeform 114"/>
          <p:cNvSpPr>
            <a:spLocks/>
          </p:cNvSpPr>
          <p:nvPr/>
        </p:nvSpPr>
        <p:spPr bwMode="auto">
          <a:xfrm>
            <a:off x="6108422" y="5558489"/>
            <a:ext cx="1116396" cy="188437"/>
          </a:xfrm>
          <a:custGeom>
            <a:avLst/>
            <a:gdLst/>
            <a:ahLst/>
            <a:cxnLst>
              <a:cxn ang="0">
                <a:pos x="1082" y="0"/>
              </a:cxn>
              <a:cxn ang="0">
                <a:pos x="1060" y="18"/>
              </a:cxn>
              <a:cxn ang="0">
                <a:pos x="1033" y="30"/>
              </a:cxn>
              <a:cxn ang="0">
                <a:pos x="1006" y="30"/>
              </a:cxn>
              <a:cxn ang="0">
                <a:pos x="978" y="41"/>
              </a:cxn>
              <a:cxn ang="0">
                <a:pos x="951" y="59"/>
              </a:cxn>
              <a:cxn ang="0">
                <a:pos x="928" y="66"/>
              </a:cxn>
              <a:cxn ang="0">
                <a:pos x="901" y="76"/>
              </a:cxn>
              <a:cxn ang="0">
                <a:pos x="874" y="94"/>
              </a:cxn>
              <a:cxn ang="0">
                <a:pos x="855" y="153"/>
              </a:cxn>
              <a:cxn ang="0">
                <a:pos x="832" y="177"/>
              </a:cxn>
              <a:cxn ang="0">
                <a:pos x="805" y="184"/>
              </a:cxn>
              <a:cxn ang="0">
                <a:pos x="778" y="184"/>
              </a:cxn>
              <a:cxn ang="0">
                <a:pos x="751" y="184"/>
              </a:cxn>
              <a:cxn ang="0">
                <a:pos x="723" y="177"/>
              </a:cxn>
              <a:cxn ang="0">
                <a:pos x="696" y="177"/>
              </a:cxn>
              <a:cxn ang="0">
                <a:pos x="675" y="177"/>
              </a:cxn>
              <a:cxn ang="0">
                <a:pos x="647" y="170"/>
              </a:cxn>
              <a:cxn ang="0">
                <a:pos x="620" y="170"/>
              </a:cxn>
              <a:cxn ang="0">
                <a:pos x="593" y="177"/>
              </a:cxn>
              <a:cxn ang="0">
                <a:pos x="566" y="184"/>
              </a:cxn>
              <a:cxn ang="0">
                <a:pos x="543" y="184"/>
              </a:cxn>
              <a:cxn ang="0">
                <a:pos x="515" y="184"/>
              </a:cxn>
              <a:cxn ang="0">
                <a:pos x="488" y="177"/>
              </a:cxn>
              <a:cxn ang="0">
                <a:pos x="461" y="177"/>
              </a:cxn>
              <a:cxn ang="0">
                <a:pos x="434" y="177"/>
              </a:cxn>
              <a:cxn ang="0">
                <a:pos x="409" y="184"/>
              </a:cxn>
              <a:cxn ang="0">
                <a:pos x="385" y="177"/>
              </a:cxn>
              <a:cxn ang="0">
                <a:pos x="358" y="177"/>
              </a:cxn>
              <a:cxn ang="0">
                <a:pos x="331" y="170"/>
              </a:cxn>
              <a:cxn ang="0">
                <a:pos x="304" y="170"/>
              </a:cxn>
              <a:cxn ang="0">
                <a:pos x="277" y="170"/>
              </a:cxn>
              <a:cxn ang="0">
                <a:pos x="253" y="170"/>
              </a:cxn>
              <a:cxn ang="0">
                <a:pos x="228" y="170"/>
              </a:cxn>
              <a:cxn ang="0">
                <a:pos x="201" y="161"/>
              </a:cxn>
              <a:cxn ang="0">
                <a:pos x="174" y="161"/>
              </a:cxn>
              <a:cxn ang="0">
                <a:pos x="146" y="153"/>
              </a:cxn>
              <a:cxn ang="0">
                <a:pos x="119" y="142"/>
              </a:cxn>
              <a:cxn ang="0">
                <a:pos x="96" y="135"/>
              </a:cxn>
              <a:cxn ang="0">
                <a:pos x="69" y="124"/>
              </a:cxn>
              <a:cxn ang="0">
                <a:pos x="42" y="119"/>
              </a:cxn>
              <a:cxn ang="0">
                <a:pos x="14" y="108"/>
              </a:cxn>
            </a:cxnLst>
            <a:rect l="0" t="0" r="r" b="b"/>
            <a:pathLst>
              <a:path w="1101" h="184">
                <a:moveTo>
                  <a:pt x="1101" y="0"/>
                </a:moveTo>
                <a:lnTo>
                  <a:pt x="1094" y="0"/>
                </a:lnTo>
                <a:lnTo>
                  <a:pt x="1082" y="0"/>
                </a:lnTo>
                <a:lnTo>
                  <a:pt x="1074" y="7"/>
                </a:lnTo>
                <a:lnTo>
                  <a:pt x="1067" y="7"/>
                </a:lnTo>
                <a:lnTo>
                  <a:pt x="1060" y="18"/>
                </a:lnTo>
                <a:lnTo>
                  <a:pt x="1047" y="23"/>
                </a:lnTo>
                <a:lnTo>
                  <a:pt x="1040" y="23"/>
                </a:lnTo>
                <a:lnTo>
                  <a:pt x="1033" y="30"/>
                </a:lnTo>
                <a:lnTo>
                  <a:pt x="1024" y="30"/>
                </a:lnTo>
                <a:lnTo>
                  <a:pt x="1013" y="30"/>
                </a:lnTo>
                <a:lnTo>
                  <a:pt x="1006" y="30"/>
                </a:lnTo>
                <a:lnTo>
                  <a:pt x="997" y="41"/>
                </a:lnTo>
                <a:lnTo>
                  <a:pt x="986" y="41"/>
                </a:lnTo>
                <a:lnTo>
                  <a:pt x="978" y="41"/>
                </a:lnTo>
                <a:lnTo>
                  <a:pt x="969" y="48"/>
                </a:lnTo>
                <a:lnTo>
                  <a:pt x="962" y="48"/>
                </a:lnTo>
                <a:lnTo>
                  <a:pt x="951" y="59"/>
                </a:lnTo>
                <a:lnTo>
                  <a:pt x="944" y="59"/>
                </a:lnTo>
                <a:lnTo>
                  <a:pt x="935" y="66"/>
                </a:lnTo>
                <a:lnTo>
                  <a:pt x="928" y="66"/>
                </a:lnTo>
                <a:lnTo>
                  <a:pt x="917" y="76"/>
                </a:lnTo>
                <a:lnTo>
                  <a:pt x="908" y="76"/>
                </a:lnTo>
                <a:lnTo>
                  <a:pt x="901" y="76"/>
                </a:lnTo>
                <a:lnTo>
                  <a:pt x="890" y="83"/>
                </a:lnTo>
                <a:lnTo>
                  <a:pt x="883" y="83"/>
                </a:lnTo>
                <a:lnTo>
                  <a:pt x="874" y="94"/>
                </a:lnTo>
                <a:lnTo>
                  <a:pt x="866" y="101"/>
                </a:lnTo>
                <a:lnTo>
                  <a:pt x="866" y="142"/>
                </a:lnTo>
                <a:lnTo>
                  <a:pt x="855" y="153"/>
                </a:lnTo>
                <a:lnTo>
                  <a:pt x="846" y="161"/>
                </a:lnTo>
                <a:lnTo>
                  <a:pt x="839" y="170"/>
                </a:lnTo>
                <a:lnTo>
                  <a:pt x="832" y="177"/>
                </a:lnTo>
                <a:lnTo>
                  <a:pt x="821" y="184"/>
                </a:lnTo>
                <a:lnTo>
                  <a:pt x="812" y="184"/>
                </a:lnTo>
                <a:lnTo>
                  <a:pt x="805" y="184"/>
                </a:lnTo>
                <a:lnTo>
                  <a:pt x="794" y="184"/>
                </a:lnTo>
                <a:lnTo>
                  <a:pt x="785" y="184"/>
                </a:lnTo>
                <a:lnTo>
                  <a:pt x="778" y="184"/>
                </a:lnTo>
                <a:lnTo>
                  <a:pt x="770" y="184"/>
                </a:lnTo>
                <a:lnTo>
                  <a:pt x="760" y="184"/>
                </a:lnTo>
                <a:lnTo>
                  <a:pt x="751" y="184"/>
                </a:lnTo>
                <a:lnTo>
                  <a:pt x="743" y="184"/>
                </a:lnTo>
                <a:lnTo>
                  <a:pt x="736" y="177"/>
                </a:lnTo>
                <a:lnTo>
                  <a:pt x="723" y="177"/>
                </a:lnTo>
                <a:lnTo>
                  <a:pt x="716" y="177"/>
                </a:lnTo>
                <a:lnTo>
                  <a:pt x="709" y="177"/>
                </a:lnTo>
                <a:lnTo>
                  <a:pt x="696" y="177"/>
                </a:lnTo>
                <a:lnTo>
                  <a:pt x="689" y="177"/>
                </a:lnTo>
                <a:lnTo>
                  <a:pt x="682" y="177"/>
                </a:lnTo>
                <a:lnTo>
                  <a:pt x="675" y="177"/>
                </a:lnTo>
                <a:lnTo>
                  <a:pt x="662" y="170"/>
                </a:lnTo>
                <a:lnTo>
                  <a:pt x="655" y="170"/>
                </a:lnTo>
                <a:lnTo>
                  <a:pt x="647" y="170"/>
                </a:lnTo>
                <a:lnTo>
                  <a:pt x="638" y="170"/>
                </a:lnTo>
                <a:lnTo>
                  <a:pt x="628" y="170"/>
                </a:lnTo>
                <a:lnTo>
                  <a:pt x="620" y="170"/>
                </a:lnTo>
                <a:lnTo>
                  <a:pt x="613" y="170"/>
                </a:lnTo>
                <a:lnTo>
                  <a:pt x="600" y="177"/>
                </a:lnTo>
                <a:lnTo>
                  <a:pt x="593" y="177"/>
                </a:lnTo>
                <a:lnTo>
                  <a:pt x="586" y="177"/>
                </a:lnTo>
                <a:lnTo>
                  <a:pt x="577" y="184"/>
                </a:lnTo>
                <a:lnTo>
                  <a:pt x="566" y="184"/>
                </a:lnTo>
                <a:lnTo>
                  <a:pt x="559" y="184"/>
                </a:lnTo>
                <a:lnTo>
                  <a:pt x="550" y="184"/>
                </a:lnTo>
                <a:lnTo>
                  <a:pt x="543" y="184"/>
                </a:lnTo>
                <a:lnTo>
                  <a:pt x="532" y="184"/>
                </a:lnTo>
                <a:lnTo>
                  <a:pt x="523" y="184"/>
                </a:lnTo>
                <a:lnTo>
                  <a:pt x="515" y="184"/>
                </a:lnTo>
                <a:lnTo>
                  <a:pt x="505" y="177"/>
                </a:lnTo>
                <a:lnTo>
                  <a:pt x="496" y="177"/>
                </a:lnTo>
                <a:lnTo>
                  <a:pt x="488" y="177"/>
                </a:lnTo>
                <a:lnTo>
                  <a:pt x="481" y="177"/>
                </a:lnTo>
                <a:lnTo>
                  <a:pt x="470" y="177"/>
                </a:lnTo>
                <a:lnTo>
                  <a:pt x="461" y="177"/>
                </a:lnTo>
                <a:lnTo>
                  <a:pt x="454" y="177"/>
                </a:lnTo>
                <a:lnTo>
                  <a:pt x="447" y="177"/>
                </a:lnTo>
                <a:lnTo>
                  <a:pt x="434" y="177"/>
                </a:lnTo>
                <a:lnTo>
                  <a:pt x="427" y="177"/>
                </a:lnTo>
                <a:lnTo>
                  <a:pt x="420" y="184"/>
                </a:lnTo>
                <a:lnTo>
                  <a:pt x="409" y="184"/>
                </a:lnTo>
                <a:lnTo>
                  <a:pt x="400" y="184"/>
                </a:lnTo>
                <a:lnTo>
                  <a:pt x="392" y="184"/>
                </a:lnTo>
                <a:lnTo>
                  <a:pt x="385" y="177"/>
                </a:lnTo>
                <a:lnTo>
                  <a:pt x="373" y="177"/>
                </a:lnTo>
                <a:lnTo>
                  <a:pt x="365" y="177"/>
                </a:lnTo>
                <a:lnTo>
                  <a:pt x="358" y="177"/>
                </a:lnTo>
                <a:lnTo>
                  <a:pt x="351" y="177"/>
                </a:lnTo>
                <a:lnTo>
                  <a:pt x="338" y="177"/>
                </a:lnTo>
                <a:lnTo>
                  <a:pt x="331" y="170"/>
                </a:lnTo>
                <a:lnTo>
                  <a:pt x="324" y="170"/>
                </a:lnTo>
                <a:lnTo>
                  <a:pt x="311" y="170"/>
                </a:lnTo>
                <a:lnTo>
                  <a:pt x="304" y="170"/>
                </a:lnTo>
                <a:lnTo>
                  <a:pt x="297" y="170"/>
                </a:lnTo>
                <a:lnTo>
                  <a:pt x="289" y="170"/>
                </a:lnTo>
                <a:lnTo>
                  <a:pt x="277" y="170"/>
                </a:lnTo>
                <a:lnTo>
                  <a:pt x="269" y="170"/>
                </a:lnTo>
                <a:lnTo>
                  <a:pt x="262" y="170"/>
                </a:lnTo>
                <a:lnTo>
                  <a:pt x="253" y="170"/>
                </a:lnTo>
                <a:lnTo>
                  <a:pt x="242" y="170"/>
                </a:lnTo>
                <a:lnTo>
                  <a:pt x="235" y="170"/>
                </a:lnTo>
                <a:lnTo>
                  <a:pt x="228" y="170"/>
                </a:lnTo>
                <a:lnTo>
                  <a:pt x="215" y="170"/>
                </a:lnTo>
                <a:lnTo>
                  <a:pt x="208" y="170"/>
                </a:lnTo>
                <a:lnTo>
                  <a:pt x="201" y="161"/>
                </a:lnTo>
                <a:lnTo>
                  <a:pt x="192" y="161"/>
                </a:lnTo>
                <a:lnTo>
                  <a:pt x="181" y="161"/>
                </a:lnTo>
                <a:lnTo>
                  <a:pt x="174" y="161"/>
                </a:lnTo>
                <a:lnTo>
                  <a:pt x="166" y="153"/>
                </a:lnTo>
                <a:lnTo>
                  <a:pt x="157" y="153"/>
                </a:lnTo>
                <a:lnTo>
                  <a:pt x="146" y="153"/>
                </a:lnTo>
                <a:lnTo>
                  <a:pt x="139" y="142"/>
                </a:lnTo>
                <a:lnTo>
                  <a:pt x="130" y="142"/>
                </a:lnTo>
                <a:lnTo>
                  <a:pt x="119" y="142"/>
                </a:lnTo>
                <a:lnTo>
                  <a:pt x="112" y="142"/>
                </a:lnTo>
                <a:lnTo>
                  <a:pt x="105" y="135"/>
                </a:lnTo>
                <a:lnTo>
                  <a:pt x="96" y="135"/>
                </a:lnTo>
                <a:lnTo>
                  <a:pt x="85" y="135"/>
                </a:lnTo>
                <a:lnTo>
                  <a:pt x="78" y="135"/>
                </a:lnTo>
                <a:lnTo>
                  <a:pt x="69" y="124"/>
                </a:lnTo>
                <a:lnTo>
                  <a:pt x="61" y="124"/>
                </a:lnTo>
                <a:lnTo>
                  <a:pt x="49" y="124"/>
                </a:lnTo>
                <a:lnTo>
                  <a:pt x="42" y="119"/>
                </a:lnTo>
                <a:lnTo>
                  <a:pt x="34" y="119"/>
                </a:lnTo>
                <a:lnTo>
                  <a:pt x="23" y="119"/>
                </a:lnTo>
                <a:lnTo>
                  <a:pt x="14" y="108"/>
                </a:lnTo>
                <a:lnTo>
                  <a:pt x="7" y="101"/>
                </a:lnTo>
                <a:lnTo>
                  <a:pt x="0" y="101"/>
                </a:lnTo>
              </a:path>
            </a:pathLst>
          </a:custGeom>
          <a:noFill/>
          <a:ln w="22225">
            <a:solidFill>
              <a:srgbClr val="0000FF"/>
            </a:solidFill>
            <a:prstDash val="solid"/>
            <a:round/>
            <a:headEnd/>
            <a:tailEnd/>
          </a:ln>
        </p:spPr>
        <p:txBody>
          <a:bodyPr/>
          <a:lstStyle/>
          <a:p>
            <a:endParaRPr lang="en-US"/>
          </a:p>
        </p:txBody>
      </p:sp>
      <p:sp>
        <p:nvSpPr>
          <p:cNvPr id="99" name="Freeform 115"/>
          <p:cNvSpPr>
            <a:spLocks/>
          </p:cNvSpPr>
          <p:nvPr/>
        </p:nvSpPr>
        <p:spPr bwMode="auto">
          <a:xfrm>
            <a:off x="6073977" y="5592934"/>
            <a:ext cx="34444" cy="68891"/>
          </a:xfrm>
          <a:custGeom>
            <a:avLst/>
            <a:gdLst/>
            <a:ahLst/>
            <a:cxnLst>
              <a:cxn ang="0">
                <a:pos x="34" y="69"/>
              </a:cxn>
              <a:cxn ang="0">
                <a:pos x="23" y="62"/>
              </a:cxn>
              <a:cxn ang="0">
                <a:pos x="16" y="53"/>
              </a:cxn>
              <a:cxn ang="0">
                <a:pos x="7" y="45"/>
              </a:cxn>
              <a:cxn ang="0">
                <a:pos x="0" y="34"/>
              </a:cxn>
              <a:cxn ang="0">
                <a:pos x="0" y="0"/>
              </a:cxn>
            </a:cxnLst>
            <a:rect l="0" t="0" r="r" b="b"/>
            <a:pathLst>
              <a:path w="34" h="69">
                <a:moveTo>
                  <a:pt x="34" y="69"/>
                </a:moveTo>
                <a:lnTo>
                  <a:pt x="23" y="62"/>
                </a:lnTo>
                <a:lnTo>
                  <a:pt x="16" y="53"/>
                </a:lnTo>
                <a:lnTo>
                  <a:pt x="7" y="45"/>
                </a:lnTo>
                <a:lnTo>
                  <a:pt x="0" y="34"/>
                </a:lnTo>
                <a:lnTo>
                  <a:pt x="0" y="0"/>
                </a:lnTo>
              </a:path>
            </a:pathLst>
          </a:custGeom>
          <a:noFill/>
          <a:ln w="11113">
            <a:solidFill>
              <a:srgbClr val="0000FF"/>
            </a:solidFill>
            <a:prstDash val="solid"/>
            <a:round/>
            <a:headEnd/>
            <a:tailEnd/>
          </a:ln>
        </p:spPr>
        <p:txBody>
          <a:bodyPr/>
          <a:lstStyle/>
          <a:p>
            <a:endParaRPr lang="en-US"/>
          </a:p>
        </p:txBody>
      </p:sp>
      <p:pic>
        <p:nvPicPr>
          <p:cNvPr id="101" name="Picture 117"/>
          <p:cNvPicPr>
            <a:picLocks noChangeAspect="1" noChangeArrowheads="1"/>
          </p:cNvPicPr>
          <p:nvPr/>
        </p:nvPicPr>
        <p:blipFill>
          <a:blip r:embed="rId3" cstate="print">
            <a:lum bright="36000" contrast="60000"/>
          </a:blip>
          <a:srcRect l="15883" r="18216"/>
          <a:stretch>
            <a:fillRect/>
          </a:stretch>
        </p:blipFill>
        <p:spPr bwMode="auto">
          <a:xfrm>
            <a:off x="6096000" y="3289144"/>
            <a:ext cx="2209800" cy="1286637"/>
          </a:xfrm>
          <a:prstGeom prst="rect">
            <a:avLst/>
          </a:prstGeom>
          <a:noFill/>
          <a:ln w="9525">
            <a:noFill/>
            <a:miter lim="800000"/>
            <a:headEnd/>
            <a:tailEnd/>
          </a:ln>
        </p:spPr>
      </p:pic>
      <p:sp>
        <p:nvSpPr>
          <p:cNvPr id="109" name="Line 75"/>
          <p:cNvSpPr>
            <a:spLocks noChangeShapeType="1"/>
          </p:cNvSpPr>
          <p:nvPr/>
        </p:nvSpPr>
        <p:spPr bwMode="auto">
          <a:xfrm flipV="1">
            <a:off x="5545334" y="6528303"/>
            <a:ext cx="2026" cy="52681"/>
          </a:xfrm>
          <a:prstGeom prst="line">
            <a:avLst/>
          </a:prstGeom>
          <a:noFill/>
          <a:ln w="1588">
            <a:solidFill>
              <a:srgbClr val="FFFF00"/>
            </a:solidFill>
            <a:round/>
            <a:headEnd/>
            <a:tailEnd/>
          </a:ln>
        </p:spPr>
        <p:txBody>
          <a:bodyPr/>
          <a:lstStyle/>
          <a:p>
            <a:endParaRPr lang="en-US" sz="3600">
              <a:solidFill>
                <a:srgbClr val="FFFF00"/>
              </a:solidFill>
            </a:endParaRPr>
          </a:p>
        </p:txBody>
      </p:sp>
      <p:pic>
        <p:nvPicPr>
          <p:cNvPr id="118785" name="Picture 1"/>
          <p:cNvPicPr>
            <a:picLocks noChangeAspect="1" noChangeArrowheads="1"/>
          </p:cNvPicPr>
          <p:nvPr/>
        </p:nvPicPr>
        <p:blipFill>
          <a:blip r:embed="rId4" cstate="print"/>
          <a:srcRect/>
          <a:stretch>
            <a:fillRect/>
          </a:stretch>
        </p:blipFill>
        <p:spPr bwMode="auto">
          <a:xfrm>
            <a:off x="381000" y="3289144"/>
            <a:ext cx="2724150" cy="2514600"/>
          </a:xfrm>
          <a:prstGeom prst="rect">
            <a:avLst/>
          </a:prstGeom>
          <a:noFill/>
          <a:ln w="9525">
            <a:noFill/>
            <a:miter lim="800000"/>
            <a:headEnd/>
            <a:tailEnd/>
          </a:ln>
        </p:spPr>
      </p:pic>
      <p:sp>
        <p:nvSpPr>
          <p:cNvPr id="110" name="Rectangle 109"/>
          <p:cNvSpPr/>
          <p:nvPr/>
        </p:nvSpPr>
        <p:spPr>
          <a:xfrm>
            <a:off x="152400" y="5865484"/>
            <a:ext cx="4572000" cy="992516"/>
          </a:xfrm>
          <a:prstGeom prst="rect">
            <a:avLst/>
          </a:prstGeom>
        </p:spPr>
        <p:txBody>
          <a:bodyPr>
            <a:spAutoFit/>
          </a:bodyPr>
          <a:lstStyle/>
          <a:p>
            <a:pPr marL="342900" indent="-342900">
              <a:lnSpc>
                <a:spcPts val="1400"/>
              </a:lnSpc>
              <a:buAutoNum type="arabicPeriod"/>
            </a:pPr>
            <a:r>
              <a:rPr lang="en-US" sz="1400" dirty="0" smtClean="0">
                <a:solidFill>
                  <a:srgbClr val="FFFF00"/>
                </a:solidFill>
              </a:rPr>
              <a:t>length between the nose and dorsal fin </a:t>
            </a:r>
          </a:p>
          <a:p>
            <a:pPr marL="342900" indent="-342900">
              <a:lnSpc>
                <a:spcPts val="1400"/>
              </a:lnSpc>
              <a:buAutoNum type="arabicPeriod"/>
            </a:pPr>
            <a:r>
              <a:rPr lang="en-US" sz="1400" dirty="0" smtClean="0">
                <a:solidFill>
                  <a:srgbClr val="FFFF00"/>
                </a:solidFill>
              </a:rPr>
              <a:t>width of the dorsal fin </a:t>
            </a:r>
          </a:p>
          <a:p>
            <a:pPr marL="342900" indent="-342900">
              <a:lnSpc>
                <a:spcPts val="1400"/>
              </a:lnSpc>
              <a:buAutoNum type="arabicPeriod"/>
            </a:pPr>
            <a:r>
              <a:rPr lang="en-US" sz="1400" dirty="0" smtClean="0">
                <a:solidFill>
                  <a:srgbClr val="FFFF00"/>
                </a:solidFill>
              </a:rPr>
              <a:t>distance between the dorsal fin and adipose fin </a:t>
            </a:r>
          </a:p>
          <a:p>
            <a:pPr marL="342900" indent="-342900">
              <a:lnSpc>
                <a:spcPts val="1400"/>
              </a:lnSpc>
              <a:buAutoNum type="arabicPeriod"/>
            </a:pPr>
            <a:r>
              <a:rPr lang="en-US" sz="1400" dirty="0" smtClean="0">
                <a:solidFill>
                  <a:srgbClr val="FFFF00"/>
                </a:solidFill>
              </a:rPr>
              <a:t>width of the adipose fin </a:t>
            </a:r>
          </a:p>
          <a:p>
            <a:pPr marL="342900" indent="-342900">
              <a:lnSpc>
                <a:spcPts val="1400"/>
              </a:lnSpc>
              <a:buAutoNum type="arabicPeriod"/>
            </a:pPr>
            <a:r>
              <a:rPr lang="en-US" sz="1400" dirty="0" smtClean="0">
                <a:solidFill>
                  <a:srgbClr val="FFFF00"/>
                </a:solidFill>
              </a:rPr>
              <a:t>width of the anal fin </a:t>
            </a:r>
            <a:endParaRPr lang="en-US" sz="1400" dirty="0">
              <a:solidFill>
                <a:srgbClr val="FFFF00"/>
              </a:solidFill>
            </a:endParaRPr>
          </a:p>
        </p:txBody>
      </p:sp>
      <p:sp>
        <p:nvSpPr>
          <p:cNvPr id="113" name="Title 1"/>
          <p:cNvSpPr>
            <a:spLocks noGrp="1"/>
          </p:cNvSpPr>
          <p:nvPr>
            <p:ph type="title"/>
          </p:nvPr>
        </p:nvSpPr>
        <p:spPr>
          <a:xfrm>
            <a:off x="457200" y="0"/>
            <a:ext cx="8534400" cy="838200"/>
          </a:xfrm>
        </p:spPr>
        <p:txBody>
          <a:bodyPr/>
          <a:lstStyle/>
          <a:p>
            <a:pPr algn="l"/>
            <a:r>
              <a:rPr lang="en-US" dirty="0" smtClean="0">
                <a:solidFill>
                  <a:schemeClr val="bg1"/>
                </a:solidFill>
              </a:rPr>
              <a:t>An Unstated Assumption </a:t>
            </a:r>
            <a:r>
              <a:rPr lang="en-US" dirty="0" smtClean="0">
                <a:solidFill>
                  <a:schemeClr val="bg1">
                    <a:lumMod val="75000"/>
                  </a:schemeClr>
                </a:solidFill>
              </a:rPr>
              <a:t>(alterative)</a:t>
            </a:r>
            <a:endParaRPr lang="en-US" dirty="0">
              <a:solidFill>
                <a:schemeClr val="bg1">
                  <a:lumMod val="50000"/>
                </a:schemeClr>
              </a:solidFill>
            </a:endParaRPr>
          </a:p>
        </p:txBody>
      </p:sp>
      <p:sp>
        <p:nvSpPr>
          <p:cNvPr id="114" name="Text Box 1176"/>
          <p:cNvSpPr txBox="1">
            <a:spLocks noChangeArrowheads="1"/>
          </p:cNvSpPr>
          <p:nvPr/>
        </p:nvSpPr>
        <p:spPr bwMode="auto">
          <a:xfrm>
            <a:off x="228600" y="990600"/>
            <a:ext cx="8763000" cy="2369880"/>
          </a:xfrm>
          <a:prstGeom prst="rect">
            <a:avLst/>
          </a:prstGeom>
          <a:noFill/>
          <a:ln w="9525">
            <a:noFill/>
            <a:miter lim="800000"/>
            <a:headEnd/>
            <a:tailEnd/>
          </a:ln>
          <a:effectLst/>
        </p:spPr>
        <p:txBody>
          <a:bodyPr wrap="square">
            <a:spAutoFit/>
          </a:bodyPr>
          <a:lstStyle/>
          <a:p>
            <a:pPr algn="l"/>
            <a:r>
              <a:rPr lang="en-US" sz="2000" dirty="0" smtClean="0">
                <a:solidFill>
                  <a:schemeClr val="bg1"/>
                </a:solidFill>
              </a:rPr>
              <a:t>For all time series, heartbeats, gait, faces, and even fish!, we could design and extract </a:t>
            </a:r>
            <a:r>
              <a:rPr lang="en-US" sz="2000" dirty="0" smtClean="0">
                <a:solidFill>
                  <a:srgbClr val="FFFF00"/>
                </a:solidFill>
              </a:rPr>
              <a:t>features</a:t>
            </a:r>
            <a:r>
              <a:rPr lang="en-US" sz="2000" dirty="0" smtClean="0">
                <a:solidFill>
                  <a:schemeClr val="bg1"/>
                </a:solidFill>
              </a:rPr>
              <a:t>, and just represent the objects as </a:t>
            </a:r>
            <a:r>
              <a:rPr lang="en-US" sz="2000" dirty="0" smtClean="0">
                <a:solidFill>
                  <a:srgbClr val="FF0000"/>
                </a:solidFill>
              </a:rPr>
              <a:t>feature vectors</a:t>
            </a:r>
            <a:r>
              <a:rPr lang="en-US" sz="2000" dirty="0" smtClean="0">
                <a:solidFill>
                  <a:schemeClr val="bg1"/>
                </a:solidFill>
              </a:rPr>
              <a:t>.  However, in the dozen of cases where we compared this type of approach to just using DTW on the raw data, DTW  almost always wins!</a:t>
            </a:r>
          </a:p>
          <a:p>
            <a:pPr algn="l"/>
            <a:r>
              <a:rPr lang="en-US" sz="2000" dirty="0" smtClean="0">
                <a:solidFill>
                  <a:schemeClr val="bg1"/>
                </a:solidFill>
              </a:rPr>
              <a:t>So, at the very least, try the simplest ideas first, and DTW is very simple.</a:t>
            </a:r>
          </a:p>
          <a:p>
            <a:pPr algn="l"/>
            <a:endParaRPr lang="en-US" sz="2400" dirty="0" smtClean="0">
              <a:solidFill>
                <a:schemeClr val="bg1"/>
              </a:solidFill>
            </a:endParaRPr>
          </a:p>
          <a:p>
            <a:pPr algn="l"/>
            <a:endParaRPr lang="en-US" sz="2400" dirty="0">
              <a:solidFill>
                <a:schemeClr val="bg1"/>
              </a:solidFill>
            </a:endParaRPr>
          </a:p>
        </p:txBody>
      </p:sp>
      <p:sp>
        <p:nvSpPr>
          <p:cNvPr id="115" name="TextBox 114"/>
          <p:cNvSpPr txBox="1"/>
          <p:nvPr/>
        </p:nvSpPr>
        <p:spPr>
          <a:xfrm>
            <a:off x="2362200" y="6488668"/>
            <a:ext cx="2514600" cy="369332"/>
          </a:xfrm>
          <a:prstGeom prst="rect">
            <a:avLst/>
          </a:prstGeom>
          <a:noFill/>
        </p:spPr>
        <p:txBody>
          <a:bodyPr wrap="square" rtlCol="0">
            <a:spAutoFit/>
          </a:bodyPr>
          <a:lstStyle/>
          <a:p>
            <a:r>
              <a:rPr lang="en-US" dirty="0" smtClean="0">
                <a:solidFill>
                  <a:srgbClr val="FF0000"/>
                </a:solidFill>
              </a:rPr>
              <a:t>F1={5.1,1.2,2.9,1.0,2.2}</a:t>
            </a:r>
            <a:endParaRPr lang="en-US" dirty="0">
              <a:solidFill>
                <a:srgbClr val="FF0000"/>
              </a:solidFill>
            </a:endParaRPr>
          </a:p>
        </p:txBody>
      </p:sp>
      <p:sp>
        <p:nvSpPr>
          <p:cNvPr id="116" name="TextBox 115"/>
          <p:cNvSpPr txBox="1"/>
          <p:nvPr/>
        </p:nvSpPr>
        <p:spPr>
          <a:xfrm>
            <a:off x="3124200" y="3925669"/>
            <a:ext cx="1076000" cy="646331"/>
          </a:xfrm>
          <a:prstGeom prst="rect">
            <a:avLst/>
          </a:prstGeom>
          <a:noFill/>
        </p:spPr>
        <p:txBody>
          <a:bodyPr wrap="none" rtlCol="0">
            <a:spAutoFit/>
          </a:bodyPr>
          <a:lstStyle/>
          <a:p>
            <a:r>
              <a:rPr lang="en-US" dirty="0" smtClean="0">
                <a:solidFill>
                  <a:srgbClr val="00FFCC"/>
                </a:solidFill>
              </a:rPr>
              <a:t>Accuracy </a:t>
            </a:r>
          </a:p>
          <a:p>
            <a:r>
              <a:rPr lang="en-US" dirty="0" smtClean="0">
                <a:solidFill>
                  <a:srgbClr val="00FFCC"/>
                </a:solidFill>
              </a:rPr>
              <a:t> 75.7%</a:t>
            </a:r>
            <a:endParaRPr lang="en-US" dirty="0">
              <a:solidFill>
                <a:srgbClr val="00FFCC"/>
              </a:solidFill>
            </a:endParaRPr>
          </a:p>
        </p:txBody>
      </p:sp>
      <p:sp>
        <p:nvSpPr>
          <p:cNvPr id="117" name="TextBox 116"/>
          <p:cNvSpPr txBox="1"/>
          <p:nvPr/>
        </p:nvSpPr>
        <p:spPr>
          <a:xfrm>
            <a:off x="5029200" y="3657600"/>
            <a:ext cx="1110240" cy="923330"/>
          </a:xfrm>
          <a:prstGeom prst="rect">
            <a:avLst/>
          </a:prstGeom>
          <a:noFill/>
        </p:spPr>
        <p:txBody>
          <a:bodyPr wrap="none" rtlCol="0">
            <a:spAutoFit/>
          </a:bodyPr>
          <a:lstStyle/>
          <a:p>
            <a:r>
              <a:rPr lang="en-US" dirty="0" smtClean="0">
                <a:solidFill>
                  <a:srgbClr val="00FFCC"/>
                </a:solidFill>
              </a:rPr>
              <a:t>1NN DTW</a:t>
            </a:r>
          </a:p>
          <a:p>
            <a:r>
              <a:rPr lang="en-US" dirty="0" smtClean="0">
                <a:solidFill>
                  <a:srgbClr val="00FFCC"/>
                </a:solidFill>
              </a:rPr>
              <a:t>Accuracy </a:t>
            </a:r>
          </a:p>
          <a:p>
            <a:r>
              <a:rPr lang="en-US" dirty="0" smtClean="0">
                <a:solidFill>
                  <a:srgbClr val="00FFCC"/>
                </a:solidFill>
              </a:rPr>
              <a:t> 86.0%</a:t>
            </a:r>
            <a:endParaRPr lang="en-US" dirty="0">
              <a:solidFill>
                <a:srgbClr val="00FF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 name="Title 1"/>
          <p:cNvSpPr>
            <a:spLocks noGrp="1"/>
          </p:cNvSpPr>
          <p:nvPr>
            <p:ph type="title"/>
          </p:nvPr>
        </p:nvSpPr>
        <p:spPr>
          <a:xfrm>
            <a:off x="457200" y="0"/>
            <a:ext cx="8534400" cy="838200"/>
          </a:xfrm>
        </p:spPr>
        <p:txBody>
          <a:bodyPr/>
          <a:lstStyle/>
          <a:p>
            <a:pPr algn="l"/>
            <a:r>
              <a:rPr lang="en-US" dirty="0" smtClean="0">
                <a:solidFill>
                  <a:schemeClr val="bg1"/>
                </a:solidFill>
              </a:rPr>
              <a:t>An Unstated Assumption </a:t>
            </a:r>
            <a:r>
              <a:rPr lang="en-US" dirty="0" smtClean="0">
                <a:solidFill>
                  <a:schemeClr val="bg1">
                    <a:lumMod val="75000"/>
                  </a:schemeClr>
                </a:solidFill>
              </a:rPr>
              <a:t>(alterative)</a:t>
            </a:r>
            <a:endParaRPr lang="en-US" dirty="0">
              <a:solidFill>
                <a:schemeClr val="bg1">
                  <a:lumMod val="75000"/>
                </a:schemeClr>
              </a:solidFill>
            </a:endParaRPr>
          </a:p>
        </p:txBody>
      </p:sp>
      <p:sp>
        <p:nvSpPr>
          <p:cNvPr id="114" name="Text Box 1176"/>
          <p:cNvSpPr txBox="1">
            <a:spLocks noChangeArrowheads="1"/>
          </p:cNvSpPr>
          <p:nvPr/>
        </p:nvSpPr>
        <p:spPr bwMode="auto">
          <a:xfrm>
            <a:off x="228600" y="990600"/>
            <a:ext cx="8763000" cy="2369880"/>
          </a:xfrm>
          <a:prstGeom prst="rect">
            <a:avLst/>
          </a:prstGeom>
          <a:noFill/>
          <a:ln w="9525">
            <a:noFill/>
            <a:miter lim="800000"/>
            <a:headEnd/>
            <a:tailEnd/>
          </a:ln>
          <a:effectLst/>
        </p:spPr>
        <p:txBody>
          <a:bodyPr wrap="square">
            <a:spAutoFit/>
          </a:bodyPr>
          <a:lstStyle/>
          <a:p>
            <a:r>
              <a:rPr lang="en-US" sz="2000" dirty="0" smtClean="0">
                <a:solidFill>
                  <a:schemeClr val="bg1"/>
                </a:solidFill>
              </a:rPr>
              <a:t>For all time series, heartbeats, gait, fish and faces, we could design and extract </a:t>
            </a:r>
            <a:r>
              <a:rPr lang="en-US" sz="2000" dirty="0" smtClean="0">
                <a:solidFill>
                  <a:srgbClr val="FFC000"/>
                </a:solidFill>
              </a:rPr>
              <a:t>features</a:t>
            </a:r>
            <a:r>
              <a:rPr lang="en-US" sz="2000" dirty="0" smtClean="0">
                <a:solidFill>
                  <a:schemeClr val="bg1"/>
                </a:solidFill>
              </a:rPr>
              <a:t>, and just represent the objects as </a:t>
            </a:r>
            <a:r>
              <a:rPr lang="en-US" sz="2000" dirty="0" smtClean="0">
                <a:solidFill>
                  <a:srgbClr val="FF0000"/>
                </a:solidFill>
              </a:rPr>
              <a:t>feature</a:t>
            </a:r>
            <a:r>
              <a:rPr lang="en-US" sz="2000" dirty="0" smtClean="0">
                <a:solidFill>
                  <a:schemeClr val="bg1"/>
                </a:solidFill>
              </a:rPr>
              <a:t> </a:t>
            </a:r>
            <a:r>
              <a:rPr lang="en-US" sz="2000" dirty="0" smtClean="0">
                <a:solidFill>
                  <a:srgbClr val="FF0000"/>
                </a:solidFill>
              </a:rPr>
              <a:t>vectors</a:t>
            </a:r>
            <a:r>
              <a:rPr lang="en-US" sz="2000" dirty="0" smtClean="0">
                <a:solidFill>
                  <a:schemeClr val="bg1"/>
                </a:solidFill>
              </a:rPr>
              <a:t>.  However, in the dozen of cases where we compared this type of approach to just using DTW on the raw data, DTW  almost always wins!</a:t>
            </a:r>
          </a:p>
          <a:p>
            <a:pPr algn="l"/>
            <a:r>
              <a:rPr lang="en-US" sz="2000" dirty="0" smtClean="0">
                <a:solidFill>
                  <a:schemeClr val="bg1"/>
                </a:solidFill>
              </a:rPr>
              <a:t>So, at the very least, try the simplest ideas first, and DTW is very simple.</a:t>
            </a:r>
          </a:p>
          <a:p>
            <a:pPr algn="l"/>
            <a:endParaRPr lang="en-US" sz="2400" dirty="0" smtClean="0">
              <a:solidFill>
                <a:schemeClr val="bg1"/>
              </a:solidFill>
            </a:endParaRPr>
          </a:p>
          <a:p>
            <a:pPr algn="l"/>
            <a:endParaRPr lang="en-US" sz="2400" dirty="0">
              <a:solidFill>
                <a:schemeClr val="bg1"/>
              </a:solidFill>
            </a:endParaRPr>
          </a:p>
        </p:txBody>
      </p:sp>
      <p:sp>
        <p:nvSpPr>
          <p:cNvPr id="116" name="TextBox 115"/>
          <p:cNvSpPr txBox="1"/>
          <p:nvPr/>
        </p:nvSpPr>
        <p:spPr>
          <a:xfrm>
            <a:off x="2971800" y="3784223"/>
            <a:ext cx="1138453" cy="892552"/>
          </a:xfrm>
          <a:prstGeom prst="rect">
            <a:avLst/>
          </a:prstGeom>
          <a:noFill/>
        </p:spPr>
        <p:txBody>
          <a:bodyPr wrap="none" rtlCol="0">
            <a:spAutoFit/>
          </a:bodyPr>
          <a:lstStyle/>
          <a:p>
            <a:r>
              <a:rPr lang="en-US" dirty="0" smtClean="0">
                <a:solidFill>
                  <a:srgbClr val="00FFCC"/>
                </a:solidFill>
              </a:rPr>
              <a:t>Accuracy </a:t>
            </a:r>
          </a:p>
          <a:p>
            <a:r>
              <a:rPr lang="en-US" dirty="0" smtClean="0">
                <a:solidFill>
                  <a:srgbClr val="00FFCC"/>
                </a:solidFill>
              </a:rPr>
              <a:t>70 to 80%</a:t>
            </a:r>
          </a:p>
          <a:p>
            <a:r>
              <a:rPr lang="en-US" sz="1600" dirty="0" smtClean="0">
                <a:solidFill>
                  <a:srgbClr val="00FFCC"/>
                </a:solidFill>
              </a:rPr>
              <a:t>(10 classes)</a:t>
            </a:r>
            <a:endParaRPr lang="en-US" sz="1600" dirty="0">
              <a:solidFill>
                <a:srgbClr val="00FFCC"/>
              </a:solidFill>
            </a:endParaRPr>
          </a:p>
        </p:txBody>
      </p:sp>
      <p:sp>
        <p:nvSpPr>
          <p:cNvPr id="117" name="TextBox 116"/>
          <p:cNvSpPr txBox="1"/>
          <p:nvPr/>
        </p:nvSpPr>
        <p:spPr>
          <a:xfrm>
            <a:off x="4495800" y="3505200"/>
            <a:ext cx="1138453" cy="1169551"/>
          </a:xfrm>
          <a:prstGeom prst="rect">
            <a:avLst/>
          </a:prstGeom>
          <a:noFill/>
        </p:spPr>
        <p:txBody>
          <a:bodyPr wrap="none" rtlCol="0">
            <a:spAutoFit/>
          </a:bodyPr>
          <a:lstStyle/>
          <a:p>
            <a:r>
              <a:rPr lang="en-US" dirty="0" smtClean="0">
                <a:solidFill>
                  <a:srgbClr val="00FFCC"/>
                </a:solidFill>
              </a:rPr>
              <a:t>1NN DTW</a:t>
            </a:r>
          </a:p>
          <a:p>
            <a:r>
              <a:rPr lang="en-US" dirty="0" smtClean="0">
                <a:solidFill>
                  <a:srgbClr val="00FFCC"/>
                </a:solidFill>
              </a:rPr>
              <a:t>Accuracy </a:t>
            </a:r>
          </a:p>
          <a:p>
            <a:r>
              <a:rPr lang="en-US" dirty="0" smtClean="0">
                <a:solidFill>
                  <a:srgbClr val="00FFCC"/>
                </a:solidFill>
              </a:rPr>
              <a:t>90% plus</a:t>
            </a:r>
          </a:p>
          <a:p>
            <a:r>
              <a:rPr lang="en-US" sz="1600" dirty="0" smtClean="0">
                <a:solidFill>
                  <a:srgbClr val="00FFCC"/>
                </a:solidFill>
              </a:rPr>
              <a:t>(10 classes)</a:t>
            </a:r>
            <a:endParaRPr lang="en-US" sz="1600" dirty="0">
              <a:solidFill>
                <a:srgbClr val="00FFCC"/>
              </a:solidFill>
            </a:endParaRPr>
          </a:p>
        </p:txBody>
      </p:sp>
      <p:pic>
        <p:nvPicPr>
          <p:cNvPr id="190466" name="Picture 2"/>
          <p:cNvPicPr>
            <a:picLocks noChangeAspect="1" noChangeArrowheads="1"/>
          </p:cNvPicPr>
          <p:nvPr/>
        </p:nvPicPr>
        <p:blipFill>
          <a:blip r:embed="rId3" cstate="print"/>
          <a:srcRect/>
          <a:stretch>
            <a:fillRect/>
          </a:stretch>
        </p:blipFill>
        <p:spPr bwMode="auto">
          <a:xfrm>
            <a:off x="152400" y="3429000"/>
            <a:ext cx="2825028" cy="2286000"/>
          </a:xfrm>
          <a:prstGeom prst="rect">
            <a:avLst/>
          </a:prstGeom>
          <a:noFill/>
          <a:ln w="9525">
            <a:noFill/>
            <a:miter lim="800000"/>
            <a:headEnd/>
            <a:tailEnd/>
          </a:ln>
        </p:spPr>
      </p:pic>
      <p:sp>
        <p:nvSpPr>
          <p:cNvPr id="100" name="TextBox 99"/>
          <p:cNvSpPr txBox="1"/>
          <p:nvPr/>
        </p:nvSpPr>
        <p:spPr>
          <a:xfrm>
            <a:off x="152400" y="5704582"/>
            <a:ext cx="2895599" cy="738664"/>
          </a:xfrm>
          <a:prstGeom prst="rect">
            <a:avLst/>
          </a:prstGeom>
          <a:noFill/>
        </p:spPr>
        <p:txBody>
          <a:bodyPr wrap="square" rtlCol="0">
            <a:spAutoFit/>
          </a:bodyPr>
          <a:lstStyle/>
          <a:p>
            <a:r>
              <a:rPr lang="en-US" sz="1400" dirty="0" smtClean="0">
                <a:solidFill>
                  <a:srgbClr val="FFC000"/>
                </a:solidFill>
              </a:rPr>
              <a:t>How many fiducials? Pantic suggests 10, Campos suggests 8, Dariush suggests 9, Liposcak suggests 12…</a:t>
            </a:r>
            <a:endParaRPr lang="en-US" sz="1400" dirty="0">
              <a:solidFill>
                <a:srgbClr val="FFC000"/>
              </a:solidFill>
            </a:endParaRPr>
          </a:p>
        </p:txBody>
      </p:sp>
      <p:pic>
        <p:nvPicPr>
          <p:cNvPr id="107" name="Picture 106" descr="face2ts_demo.gif"/>
          <p:cNvPicPr>
            <a:picLocks noChangeAspect="1"/>
          </p:cNvPicPr>
          <p:nvPr/>
        </p:nvPicPr>
        <p:blipFill>
          <a:blip r:embed="rId4" cstate="print"/>
          <a:stretch>
            <a:fillRect/>
          </a:stretch>
        </p:blipFill>
        <p:spPr>
          <a:xfrm>
            <a:off x="5715000" y="3429000"/>
            <a:ext cx="3048000" cy="2295525"/>
          </a:xfrm>
          <a:prstGeom prst="rect">
            <a:avLst/>
          </a:prstGeom>
        </p:spPr>
      </p:pic>
      <p:sp>
        <p:nvSpPr>
          <p:cNvPr id="125" name="TextBox 124"/>
          <p:cNvSpPr txBox="1"/>
          <p:nvPr/>
        </p:nvSpPr>
        <p:spPr>
          <a:xfrm>
            <a:off x="5715000" y="5780782"/>
            <a:ext cx="3124200" cy="584775"/>
          </a:xfrm>
          <a:prstGeom prst="rect">
            <a:avLst/>
          </a:prstGeom>
          <a:noFill/>
        </p:spPr>
        <p:txBody>
          <a:bodyPr wrap="square" rtlCol="0">
            <a:spAutoFit/>
          </a:bodyPr>
          <a:lstStyle/>
          <a:p>
            <a:r>
              <a:rPr lang="en-US" sz="1600" dirty="0" smtClean="0">
                <a:solidFill>
                  <a:srgbClr val="FFC000"/>
                </a:solidFill>
              </a:rPr>
              <a:t>Parameter-free or parameter-</a:t>
            </a:r>
            <a:r>
              <a:rPr lang="en-US" sz="1600" dirty="0" err="1" smtClean="0">
                <a:solidFill>
                  <a:srgbClr val="FFC000"/>
                </a:solidFill>
              </a:rPr>
              <a:t>lite</a:t>
            </a:r>
            <a:r>
              <a:rPr lang="en-US" sz="1600" dirty="0" smtClean="0">
                <a:solidFill>
                  <a:srgbClr val="FFC000"/>
                </a:solidFill>
              </a:rPr>
              <a:t>, robust to changes of expression..</a:t>
            </a:r>
            <a:endParaRPr lang="en-US" sz="1600" dirty="0">
              <a:solidFill>
                <a:srgbClr val="FFC000"/>
              </a:solidFill>
            </a:endParaRPr>
          </a:p>
        </p:txBody>
      </p:sp>
      <p:sp>
        <p:nvSpPr>
          <p:cNvPr id="10" name="TextBox 9"/>
          <p:cNvSpPr txBox="1"/>
          <p:nvPr/>
        </p:nvSpPr>
        <p:spPr>
          <a:xfrm>
            <a:off x="304800" y="6462292"/>
            <a:ext cx="3505200" cy="369332"/>
          </a:xfrm>
          <a:prstGeom prst="rect">
            <a:avLst/>
          </a:prstGeom>
          <a:noFill/>
        </p:spPr>
        <p:txBody>
          <a:bodyPr wrap="square" rtlCol="0">
            <a:spAutoFit/>
          </a:bodyPr>
          <a:lstStyle/>
          <a:p>
            <a:r>
              <a:rPr lang="en-US" dirty="0" smtClean="0">
                <a:solidFill>
                  <a:srgbClr val="FF0000"/>
                </a:solidFill>
              </a:rPr>
              <a:t>F1={7.4,1.3,2.1,1.2,4.6, 5.6, 43.3}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endParaRPr lang="en-US" dirty="0"/>
          </a:p>
        </p:txBody>
      </p:sp>
      <p:grpSp>
        <p:nvGrpSpPr>
          <p:cNvPr id="2" name="Group 63"/>
          <p:cNvGrpSpPr>
            <a:grpSpLocks/>
          </p:cNvGrpSpPr>
          <p:nvPr/>
        </p:nvGrpSpPr>
        <p:grpSpPr bwMode="auto">
          <a:xfrm>
            <a:off x="2655888" y="2609850"/>
            <a:ext cx="6311900" cy="812800"/>
            <a:chOff x="2442" y="1872"/>
            <a:chExt cx="2179" cy="281"/>
          </a:xfrm>
        </p:grpSpPr>
        <p:sp>
          <p:nvSpPr>
            <p:cNvPr id="42048" name="Freeform 64"/>
            <p:cNvSpPr>
              <a:spLocks/>
            </p:cNvSpPr>
            <p:nvPr/>
          </p:nvSpPr>
          <p:spPr bwMode="auto">
            <a:xfrm>
              <a:off x="2442" y="1901"/>
              <a:ext cx="726" cy="217"/>
            </a:xfrm>
            <a:custGeom>
              <a:avLst/>
              <a:gdLst/>
              <a:ahLst/>
              <a:cxnLst>
                <a:cxn ang="0">
                  <a:pos x="11" y="12"/>
                </a:cxn>
                <a:cxn ang="0">
                  <a:pos x="29" y="29"/>
                </a:cxn>
                <a:cxn ang="0">
                  <a:pos x="46" y="29"/>
                </a:cxn>
                <a:cxn ang="0">
                  <a:pos x="64" y="17"/>
                </a:cxn>
                <a:cxn ang="0">
                  <a:pos x="81" y="35"/>
                </a:cxn>
                <a:cxn ang="0">
                  <a:pos x="98" y="53"/>
                </a:cxn>
                <a:cxn ang="0">
                  <a:pos x="116" y="70"/>
                </a:cxn>
                <a:cxn ang="0">
                  <a:pos x="133" y="88"/>
                </a:cxn>
                <a:cxn ang="0">
                  <a:pos x="151" y="111"/>
                </a:cxn>
                <a:cxn ang="0">
                  <a:pos x="168" y="129"/>
                </a:cxn>
                <a:cxn ang="0">
                  <a:pos x="191" y="135"/>
                </a:cxn>
                <a:cxn ang="0">
                  <a:pos x="197" y="135"/>
                </a:cxn>
                <a:cxn ang="0">
                  <a:pos x="215" y="146"/>
                </a:cxn>
                <a:cxn ang="0">
                  <a:pos x="232" y="146"/>
                </a:cxn>
                <a:cxn ang="0">
                  <a:pos x="250" y="164"/>
                </a:cxn>
                <a:cxn ang="0">
                  <a:pos x="267" y="182"/>
                </a:cxn>
                <a:cxn ang="0">
                  <a:pos x="284" y="193"/>
                </a:cxn>
                <a:cxn ang="0">
                  <a:pos x="302" y="205"/>
                </a:cxn>
                <a:cxn ang="0">
                  <a:pos x="319" y="211"/>
                </a:cxn>
                <a:cxn ang="0">
                  <a:pos x="337" y="217"/>
                </a:cxn>
                <a:cxn ang="0">
                  <a:pos x="354" y="211"/>
                </a:cxn>
                <a:cxn ang="0">
                  <a:pos x="372" y="205"/>
                </a:cxn>
                <a:cxn ang="0">
                  <a:pos x="389" y="193"/>
                </a:cxn>
                <a:cxn ang="0">
                  <a:pos x="406" y="187"/>
                </a:cxn>
                <a:cxn ang="0">
                  <a:pos x="424" y="193"/>
                </a:cxn>
                <a:cxn ang="0">
                  <a:pos x="441" y="187"/>
                </a:cxn>
                <a:cxn ang="0">
                  <a:pos x="453" y="182"/>
                </a:cxn>
                <a:cxn ang="0">
                  <a:pos x="470" y="176"/>
                </a:cxn>
                <a:cxn ang="0">
                  <a:pos x="488" y="170"/>
                </a:cxn>
                <a:cxn ang="0">
                  <a:pos x="505" y="158"/>
                </a:cxn>
                <a:cxn ang="0">
                  <a:pos x="523" y="152"/>
                </a:cxn>
                <a:cxn ang="0">
                  <a:pos x="540" y="141"/>
                </a:cxn>
                <a:cxn ang="0">
                  <a:pos x="558" y="135"/>
                </a:cxn>
                <a:cxn ang="0">
                  <a:pos x="575" y="123"/>
                </a:cxn>
                <a:cxn ang="0">
                  <a:pos x="592" y="105"/>
                </a:cxn>
                <a:cxn ang="0">
                  <a:pos x="610" y="94"/>
                </a:cxn>
                <a:cxn ang="0">
                  <a:pos x="627" y="88"/>
                </a:cxn>
                <a:cxn ang="0">
                  <a:pos x="645" y="76"/>
                </a:cxn>
                <a:cxn ang="0">
                  <a:pos x="662" y="64"/>
                </a:cxn>
                <a:cxn ang="0">
                  <a:pos x="680" y="58"/>
                </a:cxn>
                <a:cxn ang="0">
                  <a:pos x="697" y="53"/>
                </a:cxn>
                <a:cxn ang="0">
                  <a:pos x="714" y="47"/>
                </a:cxn>
              </a:cxnLst>
              <a:rect l="0" t="0" r="r" b="b"/>
              <a:pathLst>
                <a:path w="726" h="217">
                  <a:moveTo>
                    <a:pt x="0" y="0"/>
                  </a:moveTo>
                  <a:lnTo>
                    <a:pt x="6" y="6"/>
                  </a:lnTo>
                  <a:lnTo>
                    <a:pt x="11" y="12"/>
                  </a:lnTo>
                  <a:lnTo>
                    <a:pt x="17" y="17"/>
                  </a:lnTo>
                  <a:lnTo>
                    <a:pt x="23" y="23"/>
                  </a:lnTo>
                  <a:lnTo>
                    <a:pt x="29" y="29"/>
                  </a:lnTo>
                  <a:lnTo>
                    <a:pt x="35" y="29"/>
                  </a:lnTo>
                  <a:lnTo>
                    <a:pt x="40" y="35"/>
                  </a:lnTo>
                  <a:lnTo>
                    <a:pt x="46" y="29"/>
                  </a:lnTo>
                  <a:lnTo>
                    <a:pt x="52" y="23"/>
                  </a:lnTo>
                  <a:lnTo>
                    <a:pt x="58" y="17"/>
                  </a:lnTo>
                  <a:lnTo>
                    <a:pt x="64" y="17"/>
                  </a:lnTo>
                  <a:lnTo>
                    <a:pt x="69" y="23"/>
                  </a:lnTo>
                  <a:lnTo>
                    <a:pt x="75" y="23"/>
                  </a:lnTo>
                  <a:lnTo>
                    <a:pt x="81" y="35"/>
                  </a:lnTo>
                  <a:lnTo>
                    <a:pt x="87" y="41"/>
                  </a:lnTo>
                  <a:lnTo>
                    <a:pt x="93" y="47"/>
                  </a:lnTo>
                  <a:lnTo>
                    <a:pt x="98" y="53"/>
                  </a:lnTo>
                  <a:lnTo>
                    <a:pt x="104" y="58"/>
                  </a:lnTo>
                  <a:lnTo>
                    <a:pt x="110" y="64"/>
                  </a:lnTo>
                  <a:lnTo>
                    <a:pt x="116" y="70"/>
                  </a:lnTo>
                  <a:lnTo>
                    <a:pt x="122" y="76"/>
                  </a:lnTo>
                  <a:lnTo>
                    <a:pt x="128" y="82"/>
                  </a:lnTo>
                  <a:lnTo>
                    <a:pt x="133" y="88"/>
                  </a:lnTo>
                  <a:lnTo>
                    <a:pt x="145" y="99"/>
                  </a:lnTo>
                  <a:lnTo>
                    <a:pt x="145" y="105"/>
                  </a:lnTo>
                  <a:lnTo>
                    <a:pt x="151" y="111"/>
                  </a:lnTo>
                  <a:lnTo>
                    <a:pt x="157" y="117"/>
                  </a:lnTo>
                  <a:lnTo>
                    <a:pt x="162" y="123"/>
                  </a:lnTo>
                  <a:lnTo>
                    <a:pt x="168" y="129"/>
                  </a:lnTo>
                  <a:lnTo>
                    <a:pt x="174" y="129"/>
                  </a:lnTo>
                  <a:lnTo>
                    <a:pt x="180" y="129"/>
                  </a:lnTo>
                  <a:lnTo>
                    <a:pt x="191" y="135"/>
                  </a:lnTo>
                  <a:lnTo>
                    <a:pt x="186" y="135"/>
                  </a:lnTo>
                  <a:lnTo>
                    <a:pt x="191" y="135"/>
                  </a:lnTo>
                  <a:lnTo>
                    <a:pt x="197" y="135"/>
                  </a:lnTo>
                  <a:lnTo>
                    <a:pt x="203" y="135"/>
                  </a:lnTo>
                  <a:lnTo>
                    <a:pt x="209" y="141"/>
                  </a:lnTo>
                  <a:lnTo>
                    <a:pt x="215" y="146"/>
                  </a:lnTo>
                  <a:lnTo>
                    <a:pt x="221" y="141"/>
                  </a:lnTo>
                  <a:lnTo>
                    <a:pt x="226" y="146"/>
                  </a:lnTo>
                  <a:lnTo>
                    <a:pt x="232" y="146"/>
                  </a:lnTo>
                  <a:lnTo>
                    <a:pt x="238" y="152"/>
                  </a:lnTo>
                  <a:lnTo>
                    <a:pt x="244" y="158"/>
                  </a:lnTo>
                  <a:lnTo>
                    <a:pt x="250" y="164"/>
                  </a:lnTo>
                  <a:lnTo>
                    <a:pt x="255" y="170"/>
                  </a:lnTo>
                  <a:lnTo>
                    <a:pt x="261" y="176"/>
                  </a:lnTo>
                  <a:lnTo>
                    <a:pt x="267" y="182"/>
                  </a:lnTo>
                  <a:lnTo>
                    <a:pt x="273" y="187"/>
                  </a:lnTo>
                  <a:lnTo>
                    <a:pt x="279" y="187"/>
                  </a:lnTo>
                  <a:lnTo>
                    <a:pt x="284" y="193"/>
                  </a:lnTo>
                  <a:lnTo>
                    <a:pt x="290" y="199"/>
                  </a:lnTo>
                  <a:lnTo>
                    <a:pt x="296" y="205"/>
                  </a:lnTo>
                  <a:lnTo>
                    <a:pt x="302" y="205"/>
                  </a:lnTo>
                  <a:lnTo>
                    <a:pt x="308" y="211"/>
                  </a:lnTo>
                  <a:lnTo>
                    <a:pt x="313" y="211"/>
                  </a:lnTo>
                  <a:lnTo>
                    <a:pt x="319" y="211"/>
                  </a:lnTo>
                  <a:lnTo>
                    <a:pt x="325" y="217"/>
                  </a:lnTo>
                  <a:lnTo>
                    <a:pt x="331" y="217"/>
                  </a:lnTo>
                  <a:lnTo>
                    <a:pt x="337" y="217"/>
                  </a:lnTo>
                  <a:lnTo>
                    <a:pt x="343" y="217"/>
                  </a:lnTo>
                  <a:lnTo>
                    <a:pt x="348" y="217"/>
                  </a:lnTo>
                  <a:lnTo>
                    <a:pt x="354" y="211"/>
                  </a:lnTo>
                  <a:lnTo>
                    <a:pt x="360" y="211"/>
                  </a:lnTo>
                  <a:lnTo>
                    <a:pt x="366" y="205"/>
                  </a:lnTo>
                  <a:lnTo>
                    <a:pt x="372" y="205"/>
                  </a:lnTo>
                  <a:lnTo>
                    <a:pt x="377" y="199"/>
                  </a:lnTo>
                  <a:lnTo>
                    <a:pt x="383" y="199"/>
                  </a:lnTo>
                  <a:lnTo>
                    <a:pt x="389" y="193"/>
                  </a:lnTo>
                  <a:lnTo>
                    <a:pt x="395" y="193"/>
                  </a:lnTo>
                  <a:lnTo>
                    <a:pt x="401" y="187"/>
                  </a:lnTo>
                  <a:lnTo>
                    <a:pt x="406" y="187"/>
                  </a:lnTo>
                  <a:lnTo>
                    <a:pt x="412" y="187"/>
                  </a:lnTo>
                  <a:lnTo>
                    <a:pt x="418" y="187"/>
                  </a:lnTo>
                  <a:lnTo>
                    <a:pt x="424" y="193"/>
                  </a:lnTo>
                  <a:lnTo>
                    <a:pt x="430" y="187"/>
                  </a:lnTo>
                  <a:lnTo>
                    <a:pt x="435" y="187"/>
                  </a:lnTo>
                  <a:lnTo>
                    <a:pt x="441" y="187"/>
                  </a:lnTo>
                  <a:lnTo>
                    <a:pt x="447" y="182"/>
                  </a:lnTo>
                  <a:lnTo>
                    <a:pt x="459" y="182"/>
                  </a:lnTo>
                  <a:lnTo>
                    <a:pt x="453" y="182"/>
                  </a:lnTo>
                  <a:lnTo>
                    <a:pt x="459" y="182"/>
                  </a:lnTo>
                  <a:lnTo>
                    <a:pt x="465" y="182"/>
                  </a:lnTo>
                  <a:lnTo>
                    <a:pt x="470" y="176"/>
                  </a:lnTo>
                  <a:lnTo>
                    <a:pt x="476" y="176"/>
                  </a:lnTo>
                  <a:lnTo>
                    <a:pt x="482" y="170"/>
                  </a:lnTo>
                  <a:lnTo>
                    <a:pt x="488" y="170"/>
                  </a:lnTo>
                  <a:lnTo>
                    <a:pt x="494" y="164"/>
                  </a:lnTo>
                  <a:lnTo>
                    <a:pt x="499" y="164"/>
                  </a:lnTo>
                  <a:lnTo>
                    <a:pt x="505" y="158"/>
                  </a:lnTo>
                  <a:lnTo>
                    <a:pt x="511" y="158"/>
                  </a:lnTo>
                  <a:lnTo>
                    <a:pt x="517" y="152"/>
                  </a:lnTo>
                  <a:lnTo>
                    <a:pt x="523" y="152"/>
                  </a:lnTo>
                  <a:lnTo>
                    <a:pt x="528" y="146"/>
                  </a:lnTo>
                  <a:lnTo>
                    <a:pt x="534" y="146"/>
                  </a:lnTo>
                  <a:lnTo>
                    <a:pt x="540" y="141"/>
                  </a:lnTo>
                  <a:lnTo>
                    <a:pt x="546" y="141"/>
                  </a:lnTo>
                  <a:lnTo>
                    <a:pt x="552" y="135"/>
                  </a:lnTo>
                  <a:lnTo>
                    <a:pt x="558" y="135"/>
                  </a:lnTo>
                  <a:lnTo>
                    <a:pt x="563" y="129"/>
                  </a:lnTo>
                  <a:lnTo>
                    <a:pt x="569" y="123"/>
                  </a:lnTo>
                  <a:lnTo>
                    <a:pt x="575" y="123"/>
                  </a:lnTo>
                  <a:lnTo>
                    <a:pt x="581" y="117"/>
                  </a:lnTo>
                  <a:lnTo>
                    <a:pt x="587" y="111"/>
                  </a:lnTo>
                  <a:lnTo>
                    <a:pt x="592" y="105"/>
                  </a:lnTo>
                  <a:lnTo>
                    <a:pt x="598" y="99"/>
                  </a:lnTo>
                  <a:lnTo>
                    <a:pt x="604" y="99"/>
                  </a:lnTo>
                  <a:lnTo>
                    <a:pt x="610" y="94"/>
                  </a:lnTo>
                  <a:lnTo>
                    <a:pt x="616" y="94"/>
                  </a:lnTo>
                  <a:lnTo>
                    <a:pt x="621" y="88"/>
                  </a:lnTo>
                  <a:lnTo>
                    <a:pt x="627" y="88"/>
                  </a:lnTo>
                  <a:lnTo>
                    <a:pt x="633" y="82"/>
                  </a:lnTo>
                  <a:lnTo>
                    <a:pt x="639" y="76"/>
                  </a:lnTo>
                  <a:lnTo>
                    <a:pt x="645" y="76"/>
                  </a:lnTo>
                  <a:lnTo>
                    <a:pt x="650" y="70"/>
                  </a:lnTo>
                  <a:lnTo>
                    <a:pt x="656" y="70"/>
                  </a:lnTo>
                  <a:lnTo>
                    <a:pt x="662" y="64"/>
                  </a:lnTo>
                  <a:lnTo>
                    <a:pt x="668" y="64"/>
                  </a:lnTo>
                  <a:lnTo>
                    <a:pt x="674" y="58"/>
                  </a:lnTo>
                  <a:lnTo>
                    <a:pt x="680" y="58"/>
                  </a:lnTo>
                  <a:lnTo>
                    <a:pt x="685" y="58"/>
                  </a:lnTo>
                  <a:lnTo>
                    <a:pt x="691" y="53"/>
                  </a:lnTo>
                  <a:lnTo>
                    <a:pt x="697" y="53"/>
                  </a:lnTo>
                  <a:lnTo>
                    <a:pt x="703" y="47"/>
                  </a:lnTo>
                  <a:lnTo>
                    <a:pt x="709" y="47"/>
                  </a:lnTo>
                  <a:lnTo>
                    <a:pt x="714" y="47"/>
                  </a:lnTo>
                  <a:lnTo>
                    <a:pt x="720" y="41"/>
                  </a:lnTo>
                  <a:lnTo>
                    <a:pt x="726" y="41"/>
                  </a:lnTo>
                </a:path>
              </a:pathLst>
            </a:custGeom>
            <a:noFill/>
            <a:ln w="34925">
              <a:solidFill>
                <a:srgbClr val="FF0000"/>
              </a:solidFill>
              <a:prstDash val="solid"/>
              <a:round/>
              <a:headEnd/>
              <a:tailEnd/>
            </a:ln>
          </p:spPr>
          <p:txBody>
            <a:bodyPr/>
            <a:lstStyle/>
            <a:p>
              <a:endParaRPr lang="en-US"/>
            </a:p>
          </p:txBody>
        </p:sp>
        <p:sp>
          <p:nvSpPr>
            <p:cNvPr id="42049" name="Freeform 65"/>
            <p:cNvSpPr>
              <a:spLocks/>
            </p:cNvSpPr>
            <p:nvPr/>
          </p:nvSpPr>
          <p:spPr bwMode="auto">
            <a:xfrm>
              <a:off x="3168" y="1872"/>
              <a:ext cx="709" cy="281"/>
            </a:xfrm>
            <a:custGeom>
              <a:avLst/>
              <a:gdLst/>
              <a:ahLst/>
              <a:cxnLst>
                <a:cxn ang="0">
                  <a:pos x="12" y="64"/>
                </a:cxn>
                <a:cxn ang="0">
                  <a:pos x="29" y="52"/>
                </a:cxn>
                <a:cxn ang="0">
                  <a:pos x="47" y="41"/>
                </a:cxn>
                <a:cxn ang="0">
                  <a:pos x="64" y="29"/>
                </a:cxn>
                <a:cxn ang="0">
                  <a:pos x="81" y="17"/>
                </a:cxn>
                <a:cxn ang="0">
                  <a:pos x="99" y="0"/>
                </a:cxn>
                <a:cxn ang="0">
                  <a:pos x="116" y="5"/>
                </a:cxn>
                <a:cxn ang="0">
                  <a:pos x="134" y="17"/>
                </a:cxn>
                <a:cxn ang="0">
                  <a:pos x="151" y="35"/>
                </a:cxn>
                <a:cxn ang="0">
                  <a:pos x="169" y="41"/>
                </a:cxn>
                <a:cxn ang="0">
                  <a:pos x="186" y="46"/>
                </a:cxn>
                <a:cxn ang="0">
                  <a:pos x="203" y="58"/>
                </a:cxn>
                <a:cxn ang="0">
                  <a:pos x="227" y="70"/>
                </a:cxn>
                <a:cxn ang="0">
                  <a:pos x="232" y="76"/>
                </a:cxn>
                <a:cxn ang="0">
                  <a:pos x="238" y="70"/>
                </a:cxn>
                <a:cxn ang="0">
                  <a:pos x="256" y="87"/>
                </a:cxn>
                <a:cxn ang="0">
                  <a:pos x="273" y="87"/>
                </a:cxn>
                <a:cxn ang="0">
                  <a:pos x="291" y="99"/>
                </a:cxn>
                <a:cxn ang="0">
                  <a:pos x="308" y="117"/>
                </a:cxn>
                <a:cxn ang="0">
                  <a:pos x="325" y="140"/>
                </a:cxn>
                <a:cxn ang="0">
                  <a:pos x="343" y="158"/>
                </a:cxn>
                <a:cxn ang="0">
                  <a:pos x="360" y="175"/>
                </a:cxn>
                <a:cxn ang="0">
                  <a:pos x="372" y="193"/>
                </a:cxn>
                <a:cxn ang="0">
                  <a:pos x="389" y="216"/>
                </a:cxn>
                <a:cxn ang="0">
                  <a:pos x="413" y="240"/>
                </a:cxn>
                <a:cxn ang="0">
                  <a:pos x="424" y="252"/>
                </a:cxn>
                <a:cxn ang="0">
                  <a:pos x="442" y="252"/>
                </a:cxn>
                <a:cxn ang="0">
                  <a:pos x="459" y="257"/>
                </a:cxn>
                <a:cxn ang="0">
                  <a:pos x="477" y="275"/>
                </a:cxn>
                <a:cxn ang="0">
                  <a:pos x="494" y="275"/>
                </a:cxn>
                <a:cxn ang="0">
                  <a:pos x="511" y="275"/>
                </a:cxn>
                <a:cxn ang="0">
                  <a:pos x="529" y="263"/>
                </a:cxn>
                <a:cxn ang="0">
                  <a:pos x="546" y="263"/>
                </a:cxn>
                <a:cxn ang="0">
                  <a:pos x="564" y="252"/>
                </a:cxn>
                <a:cxn ang="0">
                  <a:pos x="581" y="246"/>
                </a:cxn>
                <a:cxn ang="0">
                  <a:pos x="599" y="234"/>
                </a:cxn>
                <a:cxn ang="0">
                  <a:pos x="610" y="234"/>
                </a:cxn>
                <a:cxn ang="0">
                  <a:pos x="628" y="222"/>
                </a:cxn>
                <a:cxn ang="0">
                  <a:pos x="645" y="216"/>
                </a:cxn>
                <a:cxn ang="0">
                  <a:pos x="662" y="205"/>
                </a:cxn>
                <a:cxn ang="0">
                  <a:pos x="680" y="199"/>
                </a:cxn>
                <a:cxn ang="0">
                  <a:pos x="697" y="181"/>
                </a:cxn>
              </a:cxnLst>
              <a:rect l="0" t="0" r="r" b="b"/>
              <a:pathLst>
                <a:path w="709" h="281">
                  <a:moveTo>
                    <a:pt x="0" y="70"/>
                  </a:moveTo>
                  <a:lnTo>
                    <a:pt x="6" y="64"/>
                  </a:lnTo>
                  <a:lnTo>
                    <a:pt x="12" y="64"/>
                  </a:lnTo>
                  <a:lnTo>
                    <a:pt x="17" y="58"/>
                  </a:lnTo>
                  <a:lnTo>
                    <a:pt x="23" y="52"/>
                  </a:lnTo>
                  <a:lnTo>
                    <a:pt x="29" y="52"/>
                  </a:lnTo>
                  <a:lnTo>
                    <a:pt x="35" y="46"/>
                  </a:lnTo>
                  <a:lnTo>
                    <a:pt x="41" y="46"/>
                  </a:lnTo>
                  <a:lnTo>
                    <a:pt x="47" y="41"/>
                  </a:lnTo>
                  <a:lnTo>
                    <a:pt x="52" y="41"/>
                  </a:lnTo>
                  <a:lnTo>
                    <a:pt x="58" y="35"/>
                  </a:lnTo>
                  <a:lnTo>
                    <a:pt x="64" y="29"/>
                  </a:lnTo>
                  <a:lnTo>
                    <a:pt x="70" y="23"/>
                  </a:lnTo>
                  <a:lnTo>
                    <a:pt x="76" y="17"/>
                  </a:lnTo>
                  <a:lnTo>
                    <a:pt x="81" y="17"/>
                  </a:lnTo>
                  <a:lnTo>
                    <a:pt x="87" y="11"/>
                  </a:lnTo>
                  <a:lnTo>
                    <a:pt x="93" y="5"/>
                  </a:lnTo>
                  <a:lnTo>
                    <a:pt x="99" y="0"/>
                  </a:lnTo>
                  <a:lnTo>
                    <a:pt x="105" y="0"/>
                  </a:lnTo>
                  <a:lnTo>
                    <a:pt x="110" y="5"/>
                  </a:lnTo>
                  <a:lnTo>
                    <a:pt x="116" y="5"/>
                  </a:lnTo>
                  <a:lnTo>
                    <a:pt x="122" y="11"/>
                  </a:lnTo>
                  <a:lnTo>
                    <a:pt x="128" y="17"/>
                  </a:lnTo>
                  <a:lnTo>
                    <a:pt x="134" y="17"/>
                  </a:lnTo>
                  <a:lnTo>
                    <a:pt x="139" y="29"/>
                  </a:lnTo>
                  <a:lnTo>
                    <a:pt x="145" y="29"/>
                  </a:lnTo>
                  <a:lnTo>
                    <a:pt x="151" y="35"/>
                  </a:lnTo>
                  <a:lnTo>
                    <a:pt x="157" y="35"/>
                  </a:lnTo>
                  <a:lnTo>
                    <a:pt x="163" y="41"/>
                  </a:lnTo>
                  <a:lnTo>
                    <a:pt x="169" y="41"/>
                  </a:lnTo>
                  <a:lnTo>
                    <a:pt x="174" y="46"/>
                  </a:lnTo>
                  <a:lnTo>
                    <a:pt x="180" y="46"/>
                  </a:lnTo>
                  <a:lnTo>
                    <a:pt x="186" y="46"/>
                  </a:lnTo>
                  <a:lnTo>
                    <a:pt x="192" y="52"/>
                  </a:lnTo>
                  <a:lnTo>
                    <a:pt x="198" y="58"/>
                  </a:lnTo>
                  <a:lnTo>
                    <a:pt x="203" y="58"/>
                  </a:lnTo>
                  <a:lnTo>
                    <a:pt x="209" y="64"/>
                  </a:lnTo>
                  <a:lnTo>
                    <a:pt x="215" y="64"/>
                  </a:lnTo>
                  <a:lnTo>
                    <a:pt x="227" y="70"/>
                  </a:lnTo>
                  <a:lnTo>
                    <a:pt x="221" y="70"/>
                  </a:lnTo>
                  <a:lnTo>
                    <a:pt x="227" y="70"/>
                  </a:lnTo>
                  <a:lnTo>
                    <a:pt x="232" y="76"/>
                  </a:lnTo>
                  <a:lnTo>
                    <a:pt x="238" y="70"/>
                  </a:lnTo>
                  <a:lnTo>
                    <a:pt x="238" y="76"/>
                  </a:lnTo>
                  <a:lnTo>
                    <a:pt x="238" y="70"/>
                  </a:lnTo>
                  <a:lnTo>
                    <a:pt x="244" y="76"/>
                  </a:lnTo>
                  <a:lnTo>
                    <a:pt x="250" y="82"/>
                  </a:lnTo>
                  <a:lnTo>
                    <a:pt x="256" y="87"/>
                  </a:lnTo>
                  <a:lnTo>
                    <a:pt x="262" y="93"/>
                  </a:lnTo>
                  <a:lnTo>
                    <a:pt x="267" y="93"/>
                  </a:lnTo>
                  <a:lnTo>
                    <a:pt x="273" y="87"/>
                  </a:lnTo>
                  <a:lnTo>
                    <a:pt x="279" y="93"/>
                  </a:lnTo>
                  <a:lnTo>
                    <a:pt x="285" y="99"/>
                  </a:lnTo>
                  <a:lnTo>
                    <a:pt x="291" y="99"/>
                  </a:lnTo>
                  <a:lnTo>
                    <a:pt x="296" y="105"/>
                  </a:lnTo>
                  <a:lnTo>
                    <a:pt x="302" y="111"/>
                  </a:lnTo>
                  <a:lnTo>
                    <a:pt x="308" y="117"/>
                  </a:lnTo>
                  <a:lnTo>
                    <a:pt x="320" y="128"/>
                  </a:lnTo>
                  <a:lnTo>
                    <a:pt x="320" y="134"/>
                  </a:lnTo>
                  <a:lnTo>
                    <a:pt x="325" y="140"/>
                  </a:lnTo>
                  <a:lnTo>
                    <a:pt x="331" y="146"/>
                  </a:lnTo>
                  <a:lnTo>
                    <a:pt x="337" y="152"/>
                  </a:lnTo>
                  <a:lnTo>
                    <a:pt x="343" y="158"/>
                  </a:lnTo>
                  <a:lnTo>
                    <a:pt x="349" y="164"/>
                  </a:lnTo>
                  <a:lnTo>
                    <a:pt x="354" y="170"/>
                  </a:lnTo>
                  <a:lnTo>
                    <a:pt x="360" y="175"/>
                  </a:lnTo>
                  <a:lnTo>
                    <a:pt x="366" y="181"/>
                  </a:lnTo>
                  <a:lnTo>
                    <a:pt x="366" y="187"/>
                  </a:lnTo>
                  <a:lnTo>
                    <a:pt x="372" y="193"/>
                  </a:lnTo>
                  <a:lnTo>
                    <a:pt x="384" y="205"/>
                  </a:lnTo>
                  <a:lnTo>
                    <a:pt x="384" y="211"/>
                  </a:lnTo>
                  <a:lnTo>
                    <a:pt x="389" y="216"/>
                  </a:lnTo>
                  <a:lnTo>
                    <a:pt x="395" y="222"/>
                  </a:lnTo>
                  <a:lnTo>
                    <a:pt x="401" y="228"/>
                  </a:lnTo>
                  <a:lnTo>
                    <a:pt x="413" y="240"/>
                  </a:lnTo>
                  <a:lnTo>
                    <a:pt x="413" y="246"/>
                  </a:lnTo>
                  <a:lnTo>
                    <a:pt x="418" y="252"/>
                  </a:lnTo>
                  <a:lnTo>
                    <a:pt x="424" y="252"/>
                  </a:lnTo>
                  <a:lnTo>
                    <a:pt x="430" y="252"/>
                  </a:lnTo>
                  <a:lnTo>
                    <a:pt x="436" y="252"/>
                  </a:lnTo>
                  <a:lnTo>
                    <a:pt x="442" y="252"/>
                  </a:lnTo>
                  <a:lnTo>
                    <a:pt x="447" y="252"/>
                  </a:lnTo>
                  <a:lnTo>
                    <a:pt x="453" y="257"/>
                  </a:lnTo>
                  <a:lnTo>
                    <a:pt x="459" y="257"/>
                  </a:lnTo>
                  <a:lnTo>
                    <a:pt x="465" y="263"/>
                  </a:lnTo>
                  <a:lnTo>
                    <a:pt x="471" y="269"/>
                  </a:lnTo>
                  <a:lnTo>
                    <a:pt x="477" y="275"/>
                  </a:lnTo>
                  <a:lnTo>
                    <a:pt x="482" y="281"/>
                  </a:lnTo>
                  <a:lnTo>
                    <a:pt x="488" y="281"/>
                  </a:lnTo>
                  <a:lnTo>
                    <a:pt x="494" y="275"/>
                  </a:lnTo>
                  <a:lnTo>
                    <a:pt x="500" y="275"/>
                  </a:lnTo>
                  <a:lnTo>
                    <a:pt x="506" y="275"/>
                  </a:lnTo>
                  <a:lnTo>
                    <a:pt x="511" y="275"/>
                  </a:lnTo>
                  <a:lnTo>
                    <a:pt x="517" y="269"/>
                  </a:lnTo>
                  <a:lnTo>
                    <a:pt x="523" y="269"/>
                  </a:lnTo>
                  <a:lnTo>
                    <a:pt x="529" y="263"/>
                  </a:lnTo>
                  <a:lnTo>
                    <a:pt x="535" y="263"/>
                  </a:lnTo>
                  <a:lnTo>
                    <a:pt x="540" y="263"/>
                  </a:lnTo>
                  <a:lnTo>
                    <a:pt x="546" y="263"/>
                  </a:lnTo>
                  <a:lnTo>
                    <a:pt x="552" y="257"/>
                  </a:lnTo>
                  <a:lnTo>
                    <a:pt x="558" y="257"/>
                  </a:lnTo>
                  <a:lnTo>
                    <a:pt x="564" y="252"/>
                  </a:lnTo>
                  <a:lnTo>
                    <a:pt x="569" y="252"/>
                  </a:lnTo>
                  <a:lnTo>
                    <a:pt x="575" y="246"/>
                  </a:lnTo>
                  <a:lnTo>
                    <a:pt x="581" y="246"/>
                  </a:lnTo>
                  <a:lnTo>
                    <a:pt x="587" y="240"/>
                  </a:lnTo>
                  <a:lnTo>
                    <a:pt x="593" y="240"/>
                  </a:lnTo>
                  <a:lnTo>
                    <a:pt x="599" y="234"/>
                  </a:lnTo>
                  <a:lnTo>
                    <a:pt x="610" y="234"/>
                  </a:lnTo>
                  <a:lnTo>
                    <a:pt x="604" y="234"/>
                  </a:lnTo>
                  <a:lnTo>
                    <a:pt x="610" y="234"/>
                  </a:lnTo>
                  <a:lnTo>
                    <a:pt x="616" y="228"/>
                  </a:lnTo>
                  <a:lnTo>
                    <a:pt x="622" y="228"/>
                  </a:lnTo>
                  <a:lnTo>
                    <a:pt x="628" y="222"/>
                  </a:lnTo>
                  <a:lnTo>
                    <a:pt x="633" y="222"/>
                  </a:lnTo>
                  <a:lnTo>
                    <a:pt x="639" y="216"/>
                  </a:lnTo>
                  <a:lnTo>
                    <a:pt x="645" y="216"/>
                  </a:lnTo>
                  <a:lnTo>
                    <a:pt x="651" y="211"/>
                  </a:lnTo>
                  <a:lnTo>
                    <a:pt x="657" y="211"/>
                  </a:lnTo>
                  <a:lnTo>
                    <a:pt x="662" y="205"/>
                  </a:lnTo>
                  <a:lnTo>
                    <a:pt x="668" y="205"/>
                  </a:lnTo>
                  <a:lnTo>
                    <a:pt x="674" y="199"/>
                  </a:lnTo>
                  <a:lnTo>
                    <a:pt x="680" y="199"/>
                  </a:lnTo>
                  <a:lnTo>
                    <a:pt x="686" y="193"/>
                  </a:lnTo>
                  <a:lnTo>
                    <a:pt x="692" y="187"/>
                  </a:lnTo>
                  <a:lnTo>
                    <a:pt x="697" y="181"/>
                  </a:lnTo>
                  <a:lnTo>
                    <a:pt x="703" y="175"/>
                  </a:lnTo>
                  <a:lnTo>
                    <a:pt x="709" y="175"/>
                  </a:lnTo>
                </a:path>
              </a:pathLst>
            </a:custGeom>
            <a:noFill/>
            <a:ln w="34925">
              <a:solidFill>
                <a:srgbClr val="FF0000"/>
              </a:solidFill>
              <a:prstDash val="solid"/>
              <a:round/>
              <a:headEnd/>
              <a:tailEnd/>
            </a:ln>
          </p:spPr>
          <p:txBody>
            <a:bodyPr/>
            <a:lstStyle/>
            <a:p>
              <a:endParaRPr lang="en-US"/>
            </a:p>
          </p:txBody>
        </p:sp>
        <p:sp>
          <p:nvSpPr>
            <p:cNvPr id="42050" name="Freeform 66"/>
            <p:cNvSpPr>
              <a:spLocks/>
            </p:cNvSpPr>
            <p:nvPr/>
          </p:nvSpPr>
          <p:spPr bwMode="auto">
            <a:xfrm>
              <a:off x="3877" y="1924"/>
              <a:ext cx="697" cy="123"/>
            </a:xfrm>
            <a:custGeom>
              <a:avLst/>
              <a:gdLst/>
              <a:ahLst/>
              <a:cxnLst>
                <a:cxn ang="0">
                  <a:pos x="12" y="112"/>
                </a:cxn>
                <a:cxn ang="0">
                  <a:pos x="29" y="100"/>
                </a:cxn>
                <a:cxn ang="0">
                  <a:pos x="46" y="94"/>
                </a:cxn>
                <a:cxn ang="0">
                  <a:pos x="64" y="88"/>
                </a:cxn>
                <a:cxn ang="0">
                  <a:pos x="81" y="76"/>
                </a:cxn>
                <a:cxn ang="0">
                  <a:pos x="99" y="65"/>
                </a:cxn>
                <a:cxn ang="0">
                  <a:pos x="116" y="59"/>
                </a:cxn>
                <a:cxn ang="0">
                  <a:pos x="134" y="59"/>
                </a:cxn>
                <a:cxn ang="0">
                  <a:pos x="145" y="59"/>
                </a:cxn>
                <a:cxn ang="0">
                  <a:pos x="163" y="53"/>
                </a:cxn>
                <a:cxn ang="0">
                  <a:pos x="180" y="59"/>
                </a:cxn>
                <a:cxn ang="0">
                  <a:pos x="192" y="59"/>
                </a:cxn>
                <a:cxn ang="0">
                  <a:pos x="209" y="59"/>
                </a:cxn>
                <a:cxn ang="0">
                  <a:pos x="227" y="59"/>
                </a:cxn>
                <a:cxn ang="0">
                  <a:pos x="244" y="59"/>
                </a:cxn>
                <a:cxn ang="0">
                  <a:pos x="261" y="59"/>
                </a:cxn>
                <a:cxn ang="0">
                  <a:pos x="279" y="59"/>
                </a:cxn>
                <a:cxn ang="0">
                  <a:pos x="296" y="59"/>
                </a:cxn>
                <a:cxn ang="0">
                  <a:pos x="308" y="65"/>
                </a:cxn>
                <a:cxn ang="0">
                  <a:pos x="325" y="65"/>
                </a:cxn>
                <a:cxn ang="0">
                  <a:pos x="337" y="71"/>
                </a:cxn>
                <a:cxn ang="0">
                  <a:pos x="360" y="76"/>
                </a:cxn>
                <a:cxn ang="0">
                  <a:pos x="366" y="76"/>
                </a:cxn>
                <a:cxn ang="0">
                  <a:pos x="383" y="82"/>
                </a:cxn>
                <a:cxn ang="0">
                  <a:pos x="401" y="82"/>
                </a:cxn>
                <a:cxn ang="0">
                  <a:pos x="418" y="82"/>
                </a:cxn>
                <a:cxn ang="0">
                  <a:pos x="436" y="76"/>
                </a:cxn>
                <a:cxn ang="0">
                  <a:pos x="453" y="71"/>
                </a:cxn>
                <a:cxn ang="0">
                  <a:pos x="471" y="65"/>
                </a:cxn>
                <a:cxn ang="0">
                  <a:pos x="488" y="59"/>
                </a:cxn>
                <a:cxn ang="0">
                  <a:pos x="505" y="47"/>
                </a:cxn>
                <a:cxn ang="0">
                  <a:pos x="523" y="35"/>
                </a:cxn>
                <a:cxn ang="0">
                  <a:pos x="540" y="24"/>
                </a:cxn>
                <a:cxn ang="0">
                  <a:pos x="558" y="18"/>
                </a:cxn>
                <a:cxn ang="0">
                  <a:pos x="575" y="35"/>
                </a:cxn>
                <a:cxn ang="0">
                  <a:pos x="587" y="30"/>
                </a:cxn>
                <a:cxn ang="0">
                  <a:pos x="604" y="24"/>
                </a:cxn>
                <a:cxn ang="0">
                  <a:pos x="627" y="18"/>
                </a:cxn>
                <a:cxn ang="0">
                  <a:pos x="633" y="18"/>
                </a:cxn>
                <a:cxn ang="0">
                  <a:pos x="651" y="18"/>
                </a:cxn>
                <a:cxn ang="0">
                  <a:pos x="668" y="12"/>
                </a:cxn>
                <a:cxn ang="0">
                  <a:pos x="686" y="0"/>
                </a:cxn>
              </a:cxnLst>
              <a:rect l="0" t="0" r="r" b="b"/>
              <a:pathLst>
                <a:path w="697" h="123">
                  <a:moveTo>
                    <a:pt x="0" y="123"/>
                  </a:moveTo>
                  <a:lnTo>
                    <a:pt x="6" y="118"/>
                  </a:lnTo>
                  <a:lnTo>
                    <a:pt x="12" y="112"/>
                  </a:lnTo>
                  <a:lnTo>
                    <a:pt x="17" y="112"/>
                  </a:lnTo>
                  <a:lnTo>
                    <a:pt x="23" y="106"/>
                  </a:lnTo>
                  <a:lnTo>
                    <a:pt x="29" y="100"/>
                  </a:lnTo>
                  <a:lnTo>
                    <a:pt x="35" y="100"/>
                  </a:lnTo>
                  <a:lnTo>
                    <a:pt x="41" y="94"/>
                  </a:lnTo>
                  <a:lnTo>
                    <a:pt x="46" y="94"/>
                  </a:lnTo>
                  <a:lnTo>
                    <a:pt x="52" y="94"/>
                  </a:lnTo>
                  <a:lnTo>
                    <a:pt x="58" y="88"/>
                  </a:lnTo>
                  <a:lnTo>
                    <a:pt x="64" y="88"/>
                  </a:lnTo>
                  <a:lnTo>
                    <a:pt x="70" y="82"/>
                  </a:lnTo>
                  <a:lnTo>
                    <a:pt x="75" y="76"/>
                  </a:lnTo>
                  <a:lnTo>
                    <a:pt x="81" y="76"/>
                  </a:lnTo>
                  <a:lnTo>
                    <a:pt x="87" y="71"/>
                  </a:lnTo>
                  <a:lnTo>
                    <a:pt x="93" y="71"/>
                  </a:lnTo>
                  <a:lnTo>
                    <a:pt x="99" y="65"/>
                  </a:lnTo>
                  <a:lnTo>
                    <a:pt x="105" y="59"/>
                  </a:lnTo>
                  <a:lnTo>
                    <a:pt x="110" y="59"/>
                  </a:lnTo>
                  <a:lnTo>
                    <a:pt x="116" y="59"/>
                  </a:lnTo>
                  <a:lnTo>
                    <a:pt x="122" y="59"/>
                  </a:lnTo>
                  <a:lnTo>
                    <a:pt x="128" y="59"/>
                  </a:lnTo>
                  <a:lnTo>
                    <a:pt x="134" y="59"/>
                  </a:lnTo>
                  <a:lnTo>
                    <a:pt x="145" y="59"/>
                  </a:lnTo>
                  <a:lnTo>
                    <a:pt x="139" y="59"/>
                  </a:lnTo>
                  <a:lnTo>
                    <a:pt x="145" y="59"/>
                  </a:lnTo>
                  <a:lnTo>
                    <a:pt x="151" y="53"/>
                  </a:lnTo>
                  <a:lnTo>
                    <a:pt x="151" y="59"/>
                  </a:lnTo>
                  <a:lnTo>
                    <a:pt x="163" y="53"/>
                  </a:lnTo>
                  <a:lnTo>
                    <a:pt x="168" y="59"/>
                  </a:lnTo>
                  <a:lnTo>
                    <a:pt x="174" y="53"/>
                  </a:lnTo>
                  <a:lnTo>
                    <a:pt x="180" y="59"/>
                  </a:lnTo>
                  <a:lnTo>
                    <a:pt x="192" y="59"/>
                  </a:lnTo>
                  <a:lnTo>
                    <a:pt x="186" y="59"/>
                  </a:lnTo>
                  <a:lnTo>
                    <a:pt x="192" y="59"/>
                  </a:lnTo>
                  <a:lnTo>
                    <a:pt x="198" y="53"/>
                  </a:lnTo>
                  <a:lnTo>
                    <a:pt x="203" y="59"/>
                  </a:lnTo>
                  <a:lnTo>
                    <a:pt x="209" y="59"/>
                  </a:lnTo>
                  <a:lnTo>
                    <a:pt x="215" y="53"/>
                  </a:lnTo>
                  <a:lnTo>
                    <a:pt x="221" y="53"/>
                  </a:lnTo>
                  <a:lnTo>
                    <a:pt x="227" y="59"/>
                  </a:lnTo>
                  <a:lnTo>
                    <a:pt x="232" y="59"/>
                  </a:lnTo>
                  <a:lnTo>
                    <a:pt x="238" y="59"/>
                  </a:lnTo>
                  <a:lnTo>
                    <a:pt x="244" y="59"/>
                  </a:lnTo>
                  <a:lnTo>
                    <a:pt x="250" y="59"/>
                  </a:lnTo>
                  <a:lnTo>
                    <a:pt x="256" y="59"/>
                  </a:lnTo>
                  <a:lnTo>
                    <a:pt x="261" y="59"/>
                  </a:lnTo>
                  <a:lnTo>
                    <a:pt x="267" y="59"/>
                  </a:lnTo>
                  <a:lnTo>
                    <a:pt x="273" y="59"/>
                  </a:lnTo>
                  <a:lnTo>
                    <a:pt x="279" y="59"/>
                  </a:lnTo>
                  <a:lnTo>
                    <a:pt x="285" y="59"/>
                  </a:lnTo>
                  <a:lnTo>
                    <a:pt x="290" y="59"/>
                  </a:lnTo>
                  <a:lnTo>
                    <a:pt x="296" y="59"/>
                  </a:lnTo>
                  <a:lnTo>
                    <a:pt x="302" y="65"/>
                  </a:lnTo>
                  <a:lnTo>
                    <a:pt x="314" y="65"/>
                  </a:lnTo>
                  <a:lnTo>
                    <a:pt x="308" y="65"/>
                  </a:lnTo>
                  <a:lnTo>
                    <a:pt x="314" y="65"/>
                  </a:lnTo>
                  <a:lnTo>
                    <a:pt x="320" y="65"/>
                  </a:lnTo>
                  <a:lnTo>
                    <a:pt x="325" y="65"/>
                  </a:lnTo>
                  <a:lnTo>
                    <a:pt x="337" y="71"/>
                  </a:lnTo>
                  <a:lnTo>
                    <a:pt x="331" y="71"/>
                  </a:lnTo>
                  <a:lnTo>
                    <a:pt x="337" y="71"/>
                  </a:lnTo>
                  <a:lnTo>
                    <a:pt x="343" y="71"/>
                  </a:lnTo>
                  <a:lnTo>
                    <a:pt x="349" y="71"/>
                  </a:lnTo>
                  <a:lnTo>
                    <a:pt x="360" y="76"/>
                  </a:lnTo>
                  <a:lnTo>
                    <a:pt x="354" y="76"/>
                  </a:lnTo>
                  <a:lnTo>
                    <a:pt x="360" y="76"/>
                  </a:lnTo>
                  <a:lnTo>
                    <a:pt x="366" y="76"/>
                  </a:lnTo>
                  <a:lnTo>
                    <a:pt x="372" y="76"/>
                  </a:lnTo>
                  <a:lnTo>
                    <a:pt x="378" y="82"/>
                  </a:lnTo>
                  <a:lnTo>
                    <a:pt x="383" y="82"/>
                  </a:lnTo>
                  <a:lnTo>
                    <a:pt x="389" y="82"/>
                  </a:lnTo>
                  <a:lnTo>
                    <a:pt x="395" y="82"/>
                  </a:lnTo>
                  <a:lnTo>
                    <a:pt x="401" y="82"/>
                  </a:lnTo>
                  <a:lnTo>
                    <a:pt x="407" y="82"/>
                  </a:lnTo>
                  <a:lnTo>
                    <a:pt x="413" y="82"/>
                  </a:lnTo>
                  <a:lnTo>
                    <a:pt x="418" y="82"/>
                  </a:lnTo>
                  <a:lnTo>
                    <a:pt x="424" y="82"/>
                  </a:lnTo>
                  <a:lnTo>
                    <a:pt x="430" y="76"/>
                  </a:lnTo>
                  <a:lnTo>
                    <a:pt x="436" y="76"/>
                  </a:lnTo>
                  <a:lnTo>
                    <a:pt x="442" y="76"/>
                  </a:lnTo>
                  <a:lnTo>
                    <a:pt x="447" y="76"/>
                  </a:lnTo>
                  <a:lnTo>
                    <a:pt x="453" y="71"/>
                  </a:lnTo>
                  <a:lnTo>
                    <a:pt x="459" y="71"/>
                  </a:lnTo>
                  <a:lnTo>
                    <a:pt x="465" y="71"/>
                  </a:lnTo>
                  <a:lnTo>
                    <a:pt x="471" y="65"/>
                  </a:lnTo>
                  <a:lnTo>
                    <a:pt x="476" y="65"/>
                  </a:lnTo>
                  <a:lnTo>
                    <a:pt x="482" y="59"/>
                  </a:lnTo>
                  <a:lnTo>
                    <a:pt x="488" y="59"/>
                  </a:lnTo>
                  <a:lnTo>
                    <a:pt x="494" y="53"/>
                  </a:lnTo>
                  <a:lnTo>
                    <a:pt x="500" y="53"/>
                  </a:lnTo>
                  <a:lnTo>
                    <a:pt x="505" y="47"/>
                  </a:lnTo>
                  <a:lnTo>
                    <a:pt x="511" y="41"/>
                  </a:lnTo>
                  <a:lnTo>
                    <a:pt x="517" y="41"/>
                  </a:lnTo>
                  <a:lnTo>
                    <a:pt x="523" y="35"/>
                  </a:lnTo>
                  <a:lnTo>
                    <a:pt x="529" y="30"/>
                  </a:lnTo>
                  <a:lnTo>
                    <a:pt x="535" y="24"/>
                  </a:lnTo>
                  <a:lnTo>
                    <a:pt x="540" y="24"/>
                  </a:lnTo>
                  <a:lnTo>
                    <a:pt x="546" y="18"/>
                  </a:lnTo>
                  <a:lnTo>
                    <a:pt x="552" y="18"/>
                  </a:lnTo>
                  <a:lnTo>
                    <a:pt x="558" y="18"/>
                  </a:lnTo>
                  <a:lnTo>
                    <a:pt x="564" y="24"/>
                  </a:lnTo>
                  <a:lnTo>
                    <a:pt x="569" y="30"/>
                  </a:lnTo>
                  <a:lnTo>
                    <a:pt x="575" y="35"/>
                  </a:lnTo>
                  <a:lnTo>
                    <a:pt x="575" y="30"/>
                  </a:lnTo>
                  <a:lnTo>
                    <a:pt x="593" y="30"/>
                  </a:lnTo>
                  <a:lnTo>
                    <a:pt x="587" y="30"/>
                  </a:lnTo>
                  <a:lnTo>
                    <a:pt x="593" y="30"/>
                  </a:lnTo>
                  <a:lnTo>
                    <a:pt x="598" y="24"/>
                  </a:lnTo>
                  <a:lnTo>
                    <a:pt x="604" y="24"/>
                  </a:lnTo>
                  <a:lnTo>
                    <a:pt x="610" y="18"/>
                  </a:lnTo>
                  <a:lnTo>
                    <a:pt x="616" y="18"/>
                  </a:lnTo>
                  <a:lnTo>
                    <a:pt x="627" y="18"/>
                  </a:lnTo>
                  <a:lnTo>
                    <a:pt x="622" y="18"/>
                  </a:lnTo>
                  <a:lnTo>
                    <a:pt x="627" y="18"/>
                  </a:lnTo>
                  <a:lnTo>
                    <a:pt x="633" y="18"/>
                  </a:lnTo>
                  <a:lnTo>
                    <a:pt x="639" y="18"/>
                  </a:lnTo>
                  <a:lnTo>
                    <a:pt x="645" y="18"/>
                  </a:lnTo>
                  <a:lnTo>
                    <a:pt x="651" y="18"/>
                  </a:lnTo>
                  <a:lnTo>
                    <a:pt x="657" y="12"/>
                  </a:lnTo>
                  <a:lnTo>
                    <a:pt x="662" y="12"/>
                  </a:lnTo>
                  <a:lnTo>
                    <a:pt x="668" y="12"/>
                  </a:lnTo>
                  <a:lnTo>
                    <a:pt x="674" y="6"/>
                  </a:lnTo>
                  <a:lnTo>
                    <a:pt x="680" y="6"/>
                  </a:lnTo>
                  <a:lnTo>
                    <a:pt x="686" y="0"/>
                  </a:lnTo>
                  <a:lnTo>
                    <a:pt x="691" y="6"/>
                  </a:lnTo>
                  <a:lnTo>
                    <a:pt x="697" y="0"/>
                  </a:lnTo>
                </a:path>
              </a:pathLst>
            </a:custGeom>
            <a:noFill/>
            <a:ln w="34925">
              <a:solidFill>
                <a:srgbClr val="FF0000"/>
              </a:solidFill>
              <a:prstDash val="solid"/>
              <a:round/>
              <a:headEnd/>
              <a:tailEnd/>
            </a:ln>
          </p:spPr>
          <p:txBody>
            <a:bodyPr/>
            <a:lstStyle/>
            <a:p>
              <a:endParaRPr lang="en-US"/>
            </a:p>
          </p:txBody>
        </p:sp>
        <p:sp>
          <p:nvSpPr>
            <p:cNvPr id="42051" name="Freeform 67"/>
            <p:cNvSpPr>
              <a:spLocks/>
            </p:cNvSpPr>
            <p:nvPr/>
          </p:nvSpPr>
          <p:spPr bwMode="auto">
            <a:xfrm>
              <a:off x="4574" y="1901"/>
              <a:ext cx="47" cy="29"/>
            </a:xfrm>
            <a:custGeom>
              <a:avLst/>
              <a:gdLst/>
              <a:ahLst/>
              <a:cxnLst>
                <a:cxn ang="0">
                  <a:pos x="0" y="23"/>
                </a:cxn>
                <a:cxn ang="0">
                  <a:pos x="0" y="29"/>
                </a:cxn>
                <a:cxn ang="0">
                  <a:pos x="0" y="23"/>
                </a:cxn>
                <a:cxn ang="0">
                  <a:pos x="6" y="23"/>
                </a:cxn>
                <a:cxn ang="0">
                  <a:pos x="12" y="17"/>
                </a:cxn>
                <a:cxn ang="0">
                  <a:pos x="18" y="17"/>
                </a:cxn>
                <a:cxn ang="0">
                  <a:pos x="23" y="12"/>
                </a:cxn>
                <a:cxn ang="0">
                  <a:pos x="29" y="12"/>
                </a:cxn>
                <a:cxn ang="0">
                  <a:pos x="41" y="6"/>
                </a:cxn>
                <a:cxn ang="0">
                  <a:pos x="35" y="6"/>
                </a:cxn>
                <a:cxn ang="0">
                  <a:pos x="41" y="6"/>
                </a:cxn>
                <a:cxn ang="0">
                  <a:pos x="47" y="0"/>
                </a:cxn>
              </a:cxnLst>
              <a:rect l="0" t="0" r="r" b="b"/>
              <a:pathLst>
                <a:path w="47" h="29">
                  <a:moveTo>
                    <a:pt x="0" y="23"/>
                  </a:moveTo>
                  <a:lnTo>
                    <a:pt x="0" y="29"/>
                  </a:lnTo>
                  <a:lnTo>
                    <a:pt x="0" y="23"/>
                  </a:lnTo>
                  <a:lnTo>
                    <a:pt x="6" y="23"/>
                  </a:lnTo>
                  <a:lnTo>
                    <a:pt x="12" y="17"/>
                  </a:lnTo>
                  <a:lnTo>
                    <a:pt x="18" y="17"/>
                  </a:lnTo>
                  <a:lnTo>
                    <a:pt x="23" y="12"/>
                  </a:lnTo>
                  <a:lnTo>
                    <a:pt x="29" y="12"/>
                  </a:lnTo>
                  <a:lnTo>
                    <a:pt x="41" y="6"/>
                  </a:lnTo>
                  <a:lnTo>
                    <a:pt x="35" y="6"/>
                  </a:lnTo>
                  <a:lnTo>
                    <a:pt x="41" y="6"/>
                  </a:lnTo>
                  <a:lnTo>
                    <a:pt x="47" y="0"/>
                  </a:lnTo>
                </a:path>
              </a:pathLst>
            </a:custGeom>
            <a:noFill/>
            <a:ln w="34925">
              <a:solidFill>
                <a:srgbClr val="FF0000"/>
              </a:solidFill>
              <a:prstDash val="solid"/>
              <a:round/>
              <a:headEnd/>
              <a:tailEnd/>
            </a:ln>
          </p:spPr>
          <p:txBody>
            <a:bodyPr/>
            <a:lstStyle/>
            <a:p>
              <a:endParaRPr lang="en-US"/>
            </a:p>
          </p:txBody>
        </p:sp>
      </p:grpSp>
      <p:grpSp>
        <p:nvGrpSpPr>
          <p:cNvPr id="3" name="Group 68"/>
          <p:cNvGrpSpPr>
            <a:grpSpLocks/>
          </p:cNvGrpSpPr>
          <p:nvPr/>
        </p:nvGrpSpPr>
        <p:grpSpPr bwMode="auto">
          <a:xfrm>
            <a:off x="2632075" y="3649663"/>
            <a:ext cx="6311900" cy="781050"/>
            <a:chOff x="2434" y="2212"/>
            <a:chExt cx="2179" cy="270"/>
          </a:xfrm>
        </p:grpSpPr>
        <p:sp>
          <p:nvSpPr>
            <p:cNvPr id="42053" name="Freeform 69"/>
            <p:cNvSpPr>
              <a:spLocks/>
            </p:cNvSpPr>
            <p:nvPr/>
          </p:nvSpPr>
          <p:spPr bwMode="auto">
            <a:xfrm>
              <a:off x="2434" y="2248"/>
              <a:ext cx="697" cy="193"/>
            </a:xfrm>
            <a:custGeom>
              <a:avLst/>
              <a:gdLst/>
              <a:ahLst/>
              <a:cxnLst>
                <a:cxn ang="0">
                  <a:pos x="11" y="5"/>
                </a:cxn>
                <a:cxn ang="0">
                  <a:pos x="29" y="23"/>
                </a:cxn>
                <a:cxn ang="0">
                  <a:pos x="40" y="35"/>
                </a:cxn>
                <a:cxn ang="0">
                  <a:pos x="58" y="58"/>
                </a:cxn>
                <a:cxn ang="0">
                  <a:pos x="81" y="82"/>
                </a:cxn>
                <a:cxn ang="0">
                  <a:pos x="93" y="99"/>
                </a:cxn>
                <a:cxn ang="0">
                  <a:pos x="104" y="117"/>
                </a:cxn>
                <a:cxn ang="0">
                  <a:pos x="116" y="117"/>
                </a:cxn>
                <a:cxn ang="0">
                  <a:pos x="128" y="123"/>
                </a:cxn>
                <a:cxn ang="0">
                  <a:pos x="145" y="123"/>
                </a:cxn>
                <a:cxn ang="0">
                  <a:pos x="157" y="123"/>
                </a:cxn>
                <a:cxn ang="0">
                  <a:pos x="174" y="123"/>
                </a:cxn>
                <a:cxn ang="0">
                  <a:pos x="191" y="140"/>
                </a:cxn>
                <a:cxn ang="0">
                  <a:pos x="209" y="158"/>
                </a:cxn>
                <a:cxn ang="0">
                  <a:pos x="226" y="175"/>
                </a:cxn>
                <a:cxn ang="0">
                  <a:pos x="244" y="187"/>
                </a:cxn>
                <a:cxn ang="0">
                  <a:pos x="261" y="193"/>
                </a:cxn>
                <a:cxn ang="0">
                  <a:pos x="279" y="193"/>
                </a:cxn>
                <a:cxn ang="0">
                  <a:pos x="296" y="187"/>
                </a:cxn>
                <a:cxn ang="0">
                  <a:pos x="313" y="181"/>
                </a:cxn>
                <a:cxn ang="0">
                  <a:pos x="331" y="170"/>
                </a:cxn>
                <a:cxn ang="0">
                  <a:pos x="348" y="164"/>
                </a:cxn>
                <a:cxn ang="0">
                  <a:pos x="366" y="164"/>
                </a:cxn>
                <a:cxn ang="0">
                  <a:pos x="383" y="164"/>
                </a:cxn>
                <a:cxn ang="0">
                  <a:pos x="406" y="164"/>
                </a:cxn>
                <a:cxn ang="0">
                  <a:pos x="412" y="164"/>
                </a:cxn>
                <a:cxn ang="0">
                  <a:pos x="430" y="152"/>
                </a:cxn>
                <a:cxn ang="0">
                  <a:pos x="447" y="146"/>
                </a:cxn>
                <a:cxn ang="0">
                  <a:pos x="465" y="140"/>
                </a:cxn>
                <a:cxn ang="0">
                  <a:pos x="476" y="134"/>
                </a:cxn>
                <a:cxn ang="0">
                  <a:pos x="494" y="129"/>
                </a:cxn>
                <a:cxn ang="0">
                  <a:pos x="511" y="117"/>
                </a:cxn>
                <a:cxn ang="0">
                  <a:pos x="528" y="111"/>
                </a:cxn>
                <a:cxn ang="0">
                  <a:pos x="546" y="105"/>
                </a:cxn>
                <a:cxn ang="0">
                  <a:pos x="563" y="93"/>
                </a:cxn>
                <a:cxn ang="0">
                  <a:pos x="581" y="82"/>
                </a:cxn>
                <a:cxn ang="0">
                  <a:pos x="598" y="76"/>
                </a:cxn>
                <a:cxn ang="0">
                  <a:pos x="616" y="70"/>
                </a:cxn>
                <a:cxn ang="0">
                  <a:pos x="633" y="58"/>
                </a:cxn>
                <a:cxn ang="0">
                  <a:pos x="650" y="52"/>
                </a:cxn>
                <a:cxn ang="0">
                  <a:pos x="668" y="46"/>
                </a:cxn>
                <a:cxn ang="0">
                  <a:pos x="685" y="35"/>
                </a:cxn>
              </a:cxnLst>
              <a:rect l="0" t="0" r="r" b="b"/>
              <a:pathLst>
                <a:path w="697" h="193">
                  <a:moveTo>
                    <a:pt x="0" y="0"/>
                  </a:moveTo>
                  <a:lnTo>
                    <a:pt x="6" y="5"/>
                  </a:lnTo>
                  <a:lnTo>
                    <a:pt x="11" y="5"/>
                  </a:lnTo>
                  <a:lnTo>
                    <a:pt x="17" y="11"/>
                  </a:lnTo>
                  <a:lnTo>
                    <a:pt x="23" y="17"/>
                  </a:lnTo>
                  <a:lnTo>
                    <a:pt x="29" y="23"/>
                  </a:lnTo>
                  <a:lnTo>
                    <a:pt x="40" y="35"/>
                  </a:lnTo>
                  <a:lnTo>
                    <a:pt x="35" y="35"/>
                  </a:lnTo>
                  <a:lnTo>
                    <a:pt x="40" y="35"/>
                  </a:lnTo>
                  <a:lnTo>
                    <a:pt x="52" y="46"/>
                  </a:lnTo>
                  <a:lnTo>
                    <a:pt x="52" y="52"/>
                  </a:lnTo>
                  <a:lnTo>
                    <a:pt x="58" y="58"/>
                  </a:lnTo>
                  <a:lnTo>
                    <a:pt x="64" y="64"/>
                  </a:lnTo>
                  <a:lnTo>
                    <a:pt x="69" y="70"/>
                  </a:lnTo>
                  <a:lnTo>
                    <a:pt x="81" y="82"/>
                  </a:lnTo>
                  <a:lnTo>
                    <a:pt x="81" y="87"/>
                  </a:lnTo>
                  <a:lnTo>
                    <a:pt x="87" y="93"/>
                  </a:lnTo>
                  <a:lnTo>
                    <a:pt x="93" y="99"/>
                  </a:lnTo>
                  <a:lnTo>
                    <a:pt x="98" y="105"/>
                  </a:lnTo>
                  <a:lnTo>
                    <a:pt x="110" y="117"/>
                  </a:lnTo>
                  <a:lnTo>
                    <a:pt x="104" y="117"/>
                  </a:lnTo>
                  <a:lnTo>
                    <a:pt x="110" y="117"/>
                  </a:lnTo>
                  <a:lnTo>
                    <a:pt x="116" y="123"/>
                  </a:lnTo>
                  <a:lnTo>
                    <a:pt x="116" y="117"/>
                  </a:lnTo>
                  <a:lnTo>
                    <a:pt x="116" y="123"/>
                  </a:lnTo>
                  <a:lnTo>
                    <a:pt x="122" y="123"/>
                  </a:lnTo>
                  <a:lnTo>
                    <a:pt x="128" y="123"/>
                  </a:lnTo>
                  <a:lnTo>
                    <a:pt x="133" y="123"/>
                  </a:lnTo>
                  <a:lnTo>
                    <a:pt x="139" y="123"/>
                  </a:lnTo>
                  <a:lnTo>
                    <a:pt x="145" y="123"/>
                  </a:lnTo>
                  <a:lnTo>
                    <a:pt x="157" y="123"/>
                  </a:lnTo>
                  <a:lnTo>
                    <a:pt x="151" y="123"/>
                  </a:lnTo>
                  <a:lnTo>
                    <a:pt x="157" y="123"/>
                  </a:lnTo>
                  <a:lnTo>
                    <a:pt x="162" y="123"/>
                  </a:lnTo>
                  <a:lnTo>
                    <a:pt x="168" y="123"/>
                  </a:lnTo>
                  <a:lnTo>
                    <a:pt x="174" y="123"/>
                  </a:lnTo>
                  <a:lnTo>
                    <a:pt x="180" y="129"/>
                  </a:lnTo>
                  <a:lnTo>
                    <a:pt x="186" y="134"/>
                  </a:lnTo>
                  <a:lnTo>
                    <a:pt x="191" y="140"/>
                  </a:lnTo>
                  <a:lnTo>
                    <a:pt x="197" y="146"/>
                  </a:lnTo>
                  <a:lnTo>
                    <a:pt x="203" y="152"/>
                  </a:lnTo>
                  <a:lnTo>
                    <a:pt x="209" y="158"/>
                  </a:lnTo>
                  <a:lnTo>
                    <a:pt x="215" y="164"/>
                  </a:lnTo>
                  <a:lnTo>
                    <a:pt x="221" y="170"/>
                  </a:lnTo>
                  <a:lnTo>
                    <a:pt x="226" y="175"/>
                  </a:lnTo>
                  <a:lnTo>
                    <a:pt x="232" y="175"/>
                  </a:lnTo>
                  <a:lnTo>
                    <a:pt x="238" y="181"/>
                  </a:lnTo>
                  <a:lnTo>
                    <a:pt x="244" y="187"/>
                  </a:lnTo>
                  <a:lnTo>
                    <a:pt x="250" y="187"/>
                  </a:lnTo>
                  <a:lnTo>
                    <a:pt x="255" y="193"/>
                  </a:lnTo>
                  <a:lnTo>
                    <a:pt x="261" y="193"/>
                  </a:lnTo>
                  <a:lnTo>
                    <a:pt x="267" y="193"/>
                  </a:lnTo>
                  <a:lnTo>
                    <a:pt x="273" y="193"/>
                  </a:lnTo>
                  <a:lnTo>
                    <a:pt x="279" y="193"/>
                  </a:lnTo>
                  <a:lnTo>
                    <a:pt x="284" y="193"/>
                  </a:lnTo>
                  <a:lnTo>
                    <a:pt x="290" y="187"/>
                  </a:lnTo>
                  <a:lnTo>
                    <a:pt x="296" y="187"/>
                  </a:lnTo>
                  <a:lnTo>
                    <a:pt x="302" y="181"/>
                  </a:lnTo>
                  <a:lnTo>
                    <a:pt x="308" y="181"/>
                  </a:lnTo>
                  <a:lnTo>
                    <a:pt x="313" y="181"/>
                  </a:lnTo>
                  <a:lnTo>
                    <a:pt x="319" y="175"/>
                  </a:lnTo>
                  <a:lnTo>
                    <a:pt x="325" y="175"/>
                  </a:lnTo>
                  <a:lnTo>
                    <a:pt x="331" y="170"/>
                  </a:lnTo>
                  <a:lnTo>
                    <a:pt x="337" y="170"/>
                  </a:lnTo>
                  <a:lnTo>
                    <a:pt x="343" y="164"/>
                  </a:lnTo>
                  <a:lnTo>
                    <a:pt x="348" y="164"/>
                  </a:lnTo>
                  <a:lnTo>
                    <a:pt x="354" y="164"/>
                  </a:lnTo>
                  <a:lnTo>
                    <a:pt x="360" y="164"/>
                  </a:lnTo>
                  <a:lnTo>
                    <a:pt x="366" y="164"/>
                  </a:lnTo>
                  <a:lnTo>
                    <a:pt x="372" y="164"/>
                  </a:lnTo>
                  <a:lnTo>
                    <a:pt x="377" y="164"/>
                  </a:lnTo>
                  <a:lnTo>
                    <a:pt x="383" y="164"/>
                  </a:lnTo>
                  <a:lnTo>
                    <a:pt x="389" y="170"/>
                  </a:lnTo>
                  <a:lnTo>
                    <a:pt x="395" y="164"/>
                  </a:lnTo>
                  <a:lnTo>
                    <a:pt x="406" y="164"/>
                  </a:lnTo>
                  <a:lnTo>
                    <a:pt x="401" y="164"/>
                  </a:lnTo>
                  <a:lnTo>
                    <a:pt x="406" y="164"/>
                  </a:lnTo>
                  <a:lnTo>
                    <a:pt x="412" y="164"/>
                  </a:lnTo>
                  <a:lnTo>
                    <a:pt x="418" y="158"/>
                  </a:lnTo>
                  <a:lnTo>
                    <a:pt x="424" y="158"/>
                  </a:lnTo>
                  <a:lnTo>
                    <a:pt x="430" y="152"/>
                  </a:lnTo>
                  <a:lnTo>
                    <a:pt x="441" y="152"/>
                  </a:lnTo>
                  <a:lnTo>
                    <a:pt x="441" y="146"/>
                  </a:lnTo>
                  <a:lnTo>
                    <a:pt x="447" y="146"/>
                  </a:lnTo>
                  <a:lnTo>
                    <a:pt x="453" y="146"/>
                  </a:lnTo>
                  <a:lnTo>
                    <a:pt x="459" y="140"/>
                  </a:lnTo>
                  <a:lnTo>
                    <a:pt x="465" y="140"/>
                  </a:lnTo>
                  <a:lnTo>
                    <a:pt x="470" y="134"/>
                  </a:lnTo>
                  <a:lnTo>
                    <a:pt x="482" y="134"/>
                  </a:lnTo>
                  <a:lnTo>
                    <a:pt x="476" y="134"/>
                  </a:lnTo>
                  <a:lnTo>
                    <a:pt x="482" y="134"/>
                  </a:lnTo>
                  <a:lnTo>
                    <a:pt x="488" y="134"/>
                  </a:lnTo>
                  <a:lnTo>
                    <a:pt x="494" y="129"/>
                  </a:lnTo>
                  <a:lnTo>
                    <a:pt x="499" y="129"/>
                  </a:lnTo>
                  <a:lnTo>
                    <a:pt x="505" y="123"/>
                  </a:lnTo>
                  <a:lnTo>
                    <a:pt x="511" y="117"/>
                  </a:lnTo>
                  <a:lnTo>
                    <a:pt x="517" y="117"/>
                  </a:lnTo>
                  <a:lnTo>
                    <a:pt x="523" y="117"/>
                  </a:lnTo>
                  <a:lnTo>
                    <a:pt x="528" y="111"/>
                  </a:lnTo>
                  <a:lnTo>
                    <a:pt x="534" y="111"/>
                  </a:lnTo>
                  <a:lnTo>
                    <a:pt x="540" y="105"/>
                  </a:lnTo>
                  <a:lnTo>
                    <a:pt x="546" y="105"/>
                  </a:lnTo>
                  <a:lnTo>
                    <a:pt x="552" y="99"/>
                  </a:lnTo>
                  <a:lnTo>
                    <a:pt x="558" y="93"/>
                  </a:lnTo>
                  <a:lnTo>
                    <a:pt x="563" y="93"/>
                  </a:lnTo>
                  <a:lnTo>
                    <a:pt x="569" y="87"/>
                  </a:lnTo>
                  <a:lnTo>
                    <a:pt x="575" y="87"/>
                  </a:lnTo>
                  <a:lnTo>
                    <a:pt x="581" y="82"/>
                  </a:lnTo>
                  <a:lnTo>
                    <a:pt x="587" y="82"/>
                  </a:lnTo>
                  <a:lnTo>
                    <a:pt x="592" y="82"/>
                  </a:lnTo>
                  <a:lnTo>
                    <a:pt x="598" y="76"/>
                  </a:lnTo>
                  <a:lnTo>
                    <a:pt x="604" y="76"/>
                  </a:lnTo>
                  <a:lnTo>
                    <a:pt x="610" y="70"/>
                  </a:lnTo>
                  <a:lnTo>
                    <a:pt x="616" y="70"/>
                  </a:lnTo>
                  <a:lnTo>
                    <a:pt x="621" y="64"/>
                  </a:lnTo>
                  <a:lnTo>
                    <a:pt x="627" y="64"/>
                  </a:lnTo>
                  <a:lnTo>
                    <a:pt x="633" y="58"/>
                  </a:lnTo>
                  <a:lnTo>
                    <a:pt x="639" y="58"/>
                  </a:lnTo>
                  <a:lnTo>
                    <a:pt x="645" y="52"/>
                  </a:lnTo>
                  <a:lnTo>
                    <a:pt x="650" y="52"/>
                  </a:lnTo>
                  <a:lnTo>
                    <a:pt x="656" y="52"/>
                  </a:lnTo>
                  <a:lnTo>
                    <a:pt x="662" y="46"/>
                  </a:lnTo>
                  <a:lnTo>
                    <a:pt x="668" y="46"/>
                  </a:lnTo>
                  <a:lnTo>
                    <a:pt x="674" y="41"/>
                  </a:lnTo>
                  <a:lnTo>
                    <a:pt x="680" y="41"/>
                  </a:lnTo>
                  <a:lnTo>
                    <a:pt x="685" y="35"/>
                  </a:lnTo>
                  <a:lnTo>
                    <a:pt x="691" y="35"/>
                  </a:lnTo>
                  <a:lnTo>
                    <a:pt x="697" y="35"/>
                  </a:lnTo>
                </a:path>
              </a:pathLst>
            </a:custGeom>
            <a:noFill/>
            <a:ln w="34925">
              <a:solidFill>
                <a:srgbClr val="0000FF"/>
              </a:solidFill>
              <a:prstDash val="solid"/>
              <a:round/>
              <a:headEnd/>
              <a:tailEnd/>
            </a:ln>
          </p:spPr>
          <p:txBody>
            <a:bodyPr/>
            <a:lstStyle/>
            <a:p>
              <a:endParaRPr lang="en-US"/>
            </a:p>
          </p:txBody>
        </p:sp>
        <p:sp>
          <p:nvSpPr>
            <p:cNvPr id="42054" name="Freeform 70"/>
            <p:cNvSpPr>
              <a:spLocks/>
            </p:cNvSpPr>
            <p:nvPr/>
          </p:nvSpPr>
          <p:spPr bwMode="auto">
            <a:xfrm>
              <a:off x="3131" y="2212"/>
              <a:ext cx="732" cy="270"/>
            </a:xfrm>
            <a:custGeom>
              <a:avLst/>
              <a:gdLst/>
              <a:ahLst/>
              <a:cxnLst>
                <a:cxn ang="0">
                  <a:pos x="12" y="65"/>
                </a:cxn>
                <a:cxn ang="0">
                  <a:pos x="29" y="53"/>
                </a:cxn>
                <a:cxn ang="0">
                  <a:pos x="46" y="47"/>
                </a:cxn>
                <a:cxn ang="0">
                  <a:pos x="64" y="41"/>
                </a:cxn>
                <a:cxn ang="0">
                  <a:pos x="81" y="36"/>
                </a:cxn>
                <a:cxn ang="0">
                  <a:pos x="99" y="24"/>
                </a:cxn>
                <a:cxn ang="0">
                  <a:pos x="116" y="12"/>
                </a:cxn>
                <a:cxn ang="0">
                  <a:pos x="134" y="0"/>
                </a:cxn>
                <a:cxn ang="0">
                  <a:pos x="151" y="18"/>
                </a:cxn>
                <a:cxn ang="0">
                  <a:pos x="168" y="30"/>
                </a:cxn>
                <a:cxn ang="0">
                  <a:pos x="186" y="36"/>
                </a:cxn>
                <a:cxn ang="0">
                  <a:pos x="203" y="47"/>
                </a:cxn>
                <a:cxn ang="0">
                  <a:pos x="221" y="53"/>
                </a:cxn>
                <a:cxn ang="0">
                  <a:pos x="238" y="65"/>
                </a:cxn>
                <a:cxn ang="0">
                  <a:pos x="256" y="71"/>
                </a:cxn>
                <a:cxn ang="0">
                  <a:pos x="273" y="82"/>
                </a:cxn>
                <a:cxn ang="0">
                  <a:pos x="291" y="100"/>
                </a:cxn>
                <a:cxn ang="0">
                  <a:pos x="308" y="123"/>
                </a:cxn>
                <a:cxn ang="0">
                  <a:pos x="325" y="141"/>
                </a:cxn>
                <a:cxn ang="0">
                  <a:pos x="349" y="170"/>
                </a:cxn>
                <a:cxn ang="0">
                  <a:pos x="360" y="188"/>
                </a:cxn>
                <a:cxn ang="0">
                  <a:pos x="378" y="211"/>
                </a:cxn>
                <a:cxn ang="0">
                  <a:pos x="401" y="235"/>
                </a:cxn>
                <a:cxn ang="0">
                  <a:pos x="413" y="241"/>
                </a:cxn>
                <a:cxn ang="0">
                  <a:pos x="430" y="241"/>
                </a:cxn>
                <a:cxn ang="0">
                  <a:pos x="447" y="252"/>
                </a:cxn>
                <a:cxn ang="0">
                  <a:pos x="465" y="264"/>
                </a:cxn>
                <a:cxn ang="0">
                  <a:pos x="482" y="270"/>
                </a:cxn>
                <a:cxn ang="0">
                  <a:pos x="500" y="270"/>
                </a:cxn>
                <a:cxn ang="0">
                  <a:pos x="517" y="264"/>
                </a:cxn>
                <a:cxn ang="0">
                  <a:pos x="535" y="252"/>
                </a:cxn>
                <a:cxn ang="0">
                  <a:pos x="552" y="252"/>
                </a:cxn>
                <a:cxn ang="0">
                  <a:pos x="569" y="247"/>
                </a:cxn>
                <a:cxn ang="0">
                  <a:pos x="587" y="241"/>
                </a:cxn>
                <a:cxn ang="0">
                  <a:pos x="598" y="241"/>
                </a:cxn>
                <a:cxn ang="0">
                  <a:pos x="616" y="235"/>
                </a:cxn>
                <a:cxn ang="0">
                  <a:pos x="633" y="223"/>
                </a:cxn>
                <a:cxn ang="0">
                  <a:pos x="651" y="217"/>
                </a:cxn>
                <a:cxn ang="0">
                  <a:pos x="668" y="211"/>
                </a:cxn>
                <a:cxn ang="0">
                  <a:pos x="686" y="200"/>
                </a:cxn>
                <a:cxn ang="0">
                  <a:pos x="703" y="188"/>
                </a:cxn>
                <a:cxn ang="0">
                  <a:pos x="721" y="176"/>
                </a:cxn>
              </a:cxnLst>
              <a:rect l="0" t="0" r="r" b="b"/>
              <a:pathLst>
                <a:path w="732" h="270">
                  <a:moveTo>
                    <a:pt x="0" y="71"/>
                  </a:moveTo>
                  <a:lnTo>
                    <a:pt x="6" y="65"/>
                  </a:lnTo>
                  <a:lnTo>
                    <a:pt x="12" y="65"/>
                  </a:lnTo>
                  <a:lnTo>
                    <a:pt x="17" y="59"/>
                  </a:lnTo>
                  <a:lnTo>
                    <a:pt x="23" y="59"/>
                  </a:lnTo>
                  <a:lnTo>
                    <a:pt x="29" y="53"/>
                  </a:lnTo>
                  <a:lnTo>
                    <a:pt x="35" y="53"/>
                  </a:lnTo>
                  <a:lnTo>
                    <a:pt x="41" y="53"/>
                  </a:lnTo>
                  <a:lnTo>
                    <a:pt x="46" y="47"/>
                  </a:lnTo>
                  <a:lnTo>
                    <a:pt x="52" y="47"/>
                  </a:lnTo>
                  <a:lnTo>
                    <a:pt x="58" y="41"/>
                  </a:lnTo>
                  <a:lnTo>
                    <a:pt x="64" y="41"/>
                  </a:lnTo>
                  <a:lnTo>
                    <a:pt x="70" y="36"/>
                  </a:lnTo>
                  <a:lnTo>
                    <a:pt x="76" y="36"/>
                  </a:lnTo>
                  <a:lnTo>
                    <a:pt x="81" y="36"/>
                  </a:lnTo>
                  <a:lnTo>
                    <a:pt x="87" y="30"/>
                  </a:lnTo>
                  <a:lnTo>
                    <a:pt x="93" y="30"/>
                  </a:lnTo>
                  <a:lnTo>
                    <a:pt x="99" y="24"/>
                  </a:lnTo>
                  <a:lnTo>
                    <a:pt x="105" y="18"/>
                  </a:lnTo>
                  <a:lnTo>
                    <a:pt x="110" y="12"/>
                  </a:lnTo>
                  <a:lnTo>
                    <a:pt x="116" y="12"/>
                  </a:lnTo>
                  <a:lnTo>
                    <a:pt x="122" y="6"/>
                  </a:lnTo>
                  <a:lnTo>
                    <a:pt x="128" y="6"/>
                  </a:lnTo>
                  <a:lnTo>
                    <a:pt x="134" y="0"/>
                  </a:lnTo>
                  <a:lnTo>
                    <a:pt x="139" y="6"/>
                  </a:lnTo>
                  <a:lnTo>
                    <a:pt x="145" y="12"/>
                  </a:lnTo>
                  <a:lnTo>
                    <a:pt x="151" y="18"/>
                  </a:lnTo>
                  <a:lnTo>
                    <a:pt x="157" y="24"/>
                  </a:lnTo>
                  <a:lnTo>
                    <a:pt x="163" y="30"/>
                  </a:lnTo>
                  <a:lnTo>
                    <a:pt x="168" y="30"/>
                  </a:lnTo>
                  <a:lnTo>
                    <a:pt x="174" y="30"/>
                  </a:lnTo>
                  <a:lnTo>
                    <a:pt x="180" y="36"/>
                  </a:lnTo>
                  <a:lnTo>
                    <a:pt x="186" y="36"/>
                  </a:lnTo>
                  <a:lnTo>
                    <a:pt x="192" y="41"/>
                  </a:lnTo>
                  <a:lnTo>
                    <a:pt x="198" y="41"/>
                  </a:lnTo>
                  <a:lnTo>
                    <a:pt x="203" y="47"/>
                  </a:lnTo>
                  <a:lnTo>
                    <a:pt x="209" y="47"/>
                  </a:lnTo>
                  <a:lnTo>
                    <a:pt x="215" y="53"/>
                  </a:lnTo>
                  <a:lnTo>
                    <a:pt x="221" y="53"/>
                  </a:lnTo>
                  <a:lnTo>
                    <a:pt x="227" y="59"/>
                  </a:lnTo>
                  <a:lnTo>
                    <a:pt x="232" y="59"/>
                  </a:lnTo>
                  <a:lnTo>
                    <a:pt x="238" y="65"/>
                  </a:lnTo>
                  <a:lnTo>
                    <a:pt x="244" y="65"/>
                  </a:lnTo>
                  <a:lnTo>
                    <a:pt x="250" y="71"/>
                  </a:lnTo>
                  <a:lnTo>
                    <a:pt x="256" y="71"/>
                  </a:lnTo>
                  <a:lnTo>
                    <a:pt x="261" y="77"/>
                  </a:lnTo>
                  <a:lnTo>
                    <a:pt x="267" y="77"/>
                  </a:lnTo>
                  <a:lnTo>
                    <a:pt x="273" y="82"/>
                  </a:lnTo>
                  <a:lnTo>
                    <a:pt x="279" y="82"/>
                  </a:lnTo>
                  <a:lnTo>
                    <a:pt x="285" y="94"/>
                  </a:lnTo>
                  <a:lnTo>
                    <a:pt x="291" y="100"/>
                  </a:lnTo>
                  <a:lnTo>
                    <a:pt x="296" y="106"/>
                  </a:lnTo>
                  <a:lnTo>
                    <a:pt x="308" y="118"/>
                  </a:lnTo>
                  <a:lnTo>
                    <a:pt x="308" y="123"/>
                  </a:lnTo>
                  <a:lnTo>
                    <a:pt x="314" y="123"/>
                  </a:lnTo>
                  <a:lnTo>
                    <a:pt x="320" y="135"/>
                  </a:lnTo>
                  <a:lnTo>
                    <a:pt x="325" y="141"/>
                  </a:lnTo>
                  <a:lnTo>
                    <a:pt x="337" y="153"/>
                  </a:lnTo>
                  <a:lnTo>
                    <a:pt x="337" y="159"/>
                  </a:lnTo>
                  <a:lnTo>
                    <a:pt x="349" y="170"/>
                  </a:lnTo>
                  <a:lnTo>
                    <a:pt x="349" y="176"/>
                  </a:lnTo>
                  <a:lnTo>
                    <a:pt x="354" y="182"/>
                  </a:lnTo>
                  <a:lnTo>
                    <a:pt x="360" y="188"/>
                  </a:lnTo>
                  <a:lnTo>
                    <a:pt x="372" y="200"/>
                  </a:lnTo>
                  <a:lnTo>
                    <a:pt x="372" y="206"/>
                  </a:lnTo>
                  <a:lnTo>
                    <a:pt x="378" y="211"/>
                  </a:lnTo>
                  <a:lnTo>
                    <a:pt x="383" y="217"/>
                  </a:lnTo>
                  <a:lnTo>
                    <a:pt x="389" y="223"/>
                  </a:lnTo>
                  <a:lnTo>
                    <a:pt x="401" y="235"/>
                  </a:lnTo>
                  <a:lnTo>
                    <a:pt x="401" y="241"/>
                  </a:lnTo>
                  <a:lnTo>
                    <a:pt x="407" y="241"/>
                  </a:lnTo>
                  <a:lnTo>
                    <a:pt x="413" y="241"/>
                  </a:lnTo>
                  <a:lnTo>
                    <a:pt x="418" y="241"/>
                  </a:lnTo>
                  <a:lnTo>
                    <a:pt x="424" y="241"/>
                  </a:lnTo>
                  <a:lnTo>
                    <a:pt x="430" y="241"/>
                  </a:lnTo>
                  <a:lnTo>
                    <a:pt x="436" y="241"/>
                  </a:lnTo>
                  <a:lnTo>
                    <a:pt x="442" y="247"/>
                  </a:lnTo>
                  <a:lnTo>
                    <a:pt x="447" y="252"/>
                  </a:lnTo>
                  <a:lnTo>
                    <a:pt x="453" y="258"/>
                  </a:lnTo>
                  <a:lnTo>
                    <a:pt x="459" y="258"/>
                  </a:lnTo>
                  <a:lnTo>
                    <a:pt x="465" y="264"/>
                  </a:lnTo>
                  <a:lnTo>
                    <a:pt x="471" y="264"/>
                  </a:lnTo>
                  <a:lnTo>
                    <a:pt x="476" y="264"/>
                  </a:lnTo>
                  <a:lnTo>
                    <a:pt x="482" y="270"/>
                  </a:lnTo>
                  <a:lnTo>
                    <a:pt x="488" y="270"/>
                  </a:lnTo>
                  <a:lnTo>
                    <a:pt x="494" y="270"/>
                  </a:lnTo>
                  <a:lnTo>
                    <a:pt x="500" y="270"/>
                  </a:lnTo>
                  <a:lnTo>
                    <a:pt x="506" y="264"/>
                  </a:lnTo>
                  <a:lnTo>
                    <a:pt x="511" y="264"/>
                  </a:lnTo>
                  <a:lnTo>
                    <a:pt x="517" y="264"/>
                  </a:lnTo>
                  <a:lnTo>
                    <a:pt x="523" y="258"/>
                  </a:lnTo>
                  <a:lnTo>
                    <a:pt x="529" y="258"/>
                  </a:lnTo>
                  <a:lnTo>
                    <a:pt x="535" y="252"/>
                  </a:lnTo>
                  <a:lnTo>
                    <a:pt x="540" y="252"/>
                  </a:lnTo>
                  <a:lnTo>
                    <a:pt x="546" y="252"/>
                  </a:lnTo>
                  <a:lnTo>
                    <a:pt x="552" y="252"/>
                  </a:lnTo>
                  <a:lnTo>
                    <a:pt x="558" y="252"/>
                  </a:lnTo>
                  <a:lnTo>
                    <a:pt x="564" y="247"/>
                  </a:lnTo>
                  <a:lnTo>
                    <a:pt x="569" y="247"/>
                  </a:lnTo>
                  <a:lnTo>
                    <a:pt x="575" y="247"/>
                  </a:lnTo>
                  <a:lnTo>
                    <a:pt x="581" y="247"/>
                  </a:lnTo>
                  <a:lnTo>
                    <a:pt x="587" y="241"/>
                  </a:lnTo>
                  <a:lnTo>
                    <a:pt x="598" y="241"/>
                  </a:lnTo>
                  <a:lnTo>
                    <a:pt x="593" y="241"/>
                  </a:lnTo>
                  <a:lnTo>
                    <a:pt x="598" y="241"/>
                  </a:lnTo>
                  <a:lnTo>
                    <a:pt x="604" y="241"/>
                  </a:lnTo>
                  <a:lnTo>
                    <a:pt x="610" y="235"/>
                  </a:lnTo>
                  <a:lnTo>
                    <a:pt x="616" y="235"/>
                  </a:lnTo>
                  <a:lnTo>
                    <a:pt x="622" y="229"/>
                  </a:lnTo>
                  <a:lnTo>
                    <a:pt x="628" y="229"/>
                  </a:lnTo>
                  <a:lnTo>
                    <a:pt x="633" y="223"/>
                  </a:lnTo>
                  <a:lnTo>
                    <a:pt x="645" y="223"/>
                  </a:lnTo>
                  <a:lnTo>
                    <a:pt x="645" y="217"/>
                  </a:lnTo>
                  <a:lnTo>
                    <a:pt x="651" y="217"/>
                  </a:lnTo>
                  <a:lnTo>
                    <a:pt x="657" y="217"/>
                  </a:lnTo>
                  <a:lnTo>
                    <a:pt x="662" y="211"/>
                  </a:lnTo>
                  <a:lnTo>
                    <a:pt x="668" y="211"/>
                  </a:lnTo>
                  <a:lnTo>
                    <a:pt x="674" y="206"/>
                  </a:lnTo>
                  <a:lnTo>
                    <a:pt x="680" y="200"/>
                  </a:lnTo>
                  <a:lnTo>
                    <a:pt x="686" y="200"/>
                  </a:lnTo>
                  <a:lnTo>
                    <a:pt x="691" y="194"/>
                  </a:lnTo>
                  <a:lnTo>
                    <a:pt x="697" y="194"/>
                  </a:lnTo>
                  <a:lnTo>
                    <a:pt x="703" y="188"/>
                  </a:lnTo>
                  <a:lnTo>
                    <a:pt x="709" y="182"/>
                  </a:lnTo>
                  <a:lnTo>
                    <a:pt x="715" y="182"/>
                  </a:lnTo>
                  <a:lnTo>
                    <a:pt x="721" y="176"/>
                  </a:lnTo>
                  <a:lnTo>
                    <a:pt x="726" y="170"/>
                  </a:lnTo>
                  <a:lnTo>
                    <a:pt x="732" y="170"/>
                  </a:lnTo>
                </a:path>
              </a:pathLst>
            </a:custGeom>
            <a:noFill/>
            <a:ln w="34925">
              <a:solidFill>
                <a:srgbClr val="0000FF"/>
              </a:solidFill>
              <a:prstDash val="solid"/>
              <a:round/>
              <a:headEnd/>
              <a:tailEnd/>
            </a:ln>
          </p:spPr>
          <p:txBody>
            <a:bodyPr/>
            <a:lstStyle/>
            <a:p>
              <a:endParaRPr lang="en-US"/>
            </a:p>
          </p:txBody>
        </p:sp>
        <p:sp>
          <p:nvSpPr>
            <p:cNvPr id="42055" name="Freeform 71"/>
            <p:cNvSpPr>
              <a:spLocks/>
            </p:cNvSpPr>
            <p:nvPr/>
          </p:nvSpPr>
          <p:spPr bwMode="auto">
            <a:xfrm>
              <a:off x="3863" y="2253"/>
              <a:ext cx="674" cy="129"/>
            </a:xfrm>
            <a:custGeom>
              <a:avLst/>
              <a:gdLst/>
              <a:ahLst/>
              <a:cxnLst>
                <a:cxn ang="0">
                  <a:pos x="12" y="124"/>
                </a:cxn>
                <a:cxn ang="0">
                  <a:pos x="29" y="112"/>
                </a:cxn>
                <a:cxn ang="0">
                  <a:pos x="47" y="106"/>
                </a:cxn>
                <a:cxn ang="0">
                  <a:pos x="64" y="94"/>
                </a:cxn>
                <a:cxn ang="0">
                  <a:pos x="81" y="82"/>
                </a:cxn>
                <a:cxn ang="0">
                  <a:pos x="99" y="71"/>
                </a:cxn>
                <a:cxn ang="0">
                  <a:pos x="111" y="71"/>
                </a:cxn>
                <a:cxn ang="0">
                  <a:pos x="128" y="71"/>
                </a:cxn>
                <a:cxn ang="0">
                  <a:pos x="134" y="65"/>
                </a:cxn>
                <a:cxn ang="0">
                  <a:pos x="145" y="65"/>
                </a:cxn>
                <a:cxn ang="0">
                  <a:pos x="163" y="65"/>
                </a:cxn>
                <a:cxn ang="0">
                  <a:pos x="186" y="65"/>
                </a:cxn>
                <a:cxn ang="0">
                  <a:pos x="192" y="59"/>
                </a:cxn>
                <a:cxn ang="0">
                  <a:pos x="209" y="59"/>
                </a:cxn>
                <a:cxn ang="0">
                  <a:pos x="227" y="53"/>
                </a:cxn>
                <a:cxn ang="0">
                  <a:pos x="244" y="53"/>
                </a:cxn>
                <a:cxn ang="0">
                  <a:pos x="262" y="59"/>
                </a:cxn>
                <a:cxn ang="0">
                  <a:pos x="279" y="59"/>
                </a:cxn>
                <a:cxn ang="0">
                  <a:pos x="296" y="59"/>
                </a:cxn>
                <a:cxn ang="0">
                  <a:pos x="314" y="65"/>
                </a:cxn>
                <a:cxn ang="0">
                  <a:pos x="331" y="65"/>
                </a:cxn>
                <a:cxn ang="0">
                  <a:pos x="343" y="71"/>
                </a:cxn>
                <a:cxn ang="0">
                  <a:pos x="360" y="71"/>
                </a:cxn>
                <a:cxn ang="0">
                  <a:pos x="378" y="71"/>
                </a:cxn>
                <a:cxn ang="0">
                  <a:pos x="395" y="71"/>
                </a:cxn>
                <a:cxn ang="0">
                  <a:pos x="413" y="71"/>
                </a:cxn>
                <a:cxn ang="0">
                  <a:pos x="430" y="71"/>
                </a:cxn>
                <a:cxn ang="0">
                  <a:pos x="436" y="65"/>
                </a:cxn>
                <a:cxn ang="0">
                  <a:pos x="448" y="65"/>
                </a:cxn>
                <a:cxn ang="0">
                  <a:pos x="465" y="59"/>
                </a:cxn>
                <a:cxn ang="0">
                  <a:pos x="482" y="53"/>
                </a:cxn>
                <a:cxn ang="0">
                  <a:pos x="500" y="41"/>
                </a:cxn>
                <a:cxn ang="0">
                  <a:pos x="517" y="30"/>
                </a:cxn>
                <a:cxn ang="0">
                  <a:pos x="535" y="18"/>
                </a:cxn>
                <a:cxn ang="0">
                  <a:pos x="552" y="6"/>
                </a:cxn>
                <a:cxn ang="0">
                  <a:pos x="570" y="0"/>
                </a:cxn>
                <a:cxn ang="0">
                  <a:pos x="587" y="0"/>
                </a:cxn>
                <a:cxn ang="0">
                  <a:pos x="599" y="6"/>
                </a:cxn>
                <a:cxn ang="0">
                  <a:pos x="622" y="6"/>
                </a:cxn>
                <a:cxn ang="0">
                  <a:pos x="628" y="6"/>
                </a:cxn>
                <a:cxn ang="0">
                  <a:pos x="645" y="0"/>
                </a:cxn>
                <a:cxn ang="0">
                  <a:pos x="663" y="0"/>
                </a:cxn>
              </a:cxnLst>
              <a:rect l="0" t="0" r="r" b="b"/>
              <a:pathLst>
                <a:path w="674" h="129">
                  <a:moveTo>
                    <a:pt x="0" y="129"/>
                  </a:moveTo>
                  <a:lnTo>
                    <a:pt x="6" y="124"/>
                  </a:lnTo>
                  <a:lnTo>
                    <a:pt x="12" y="124"/>
                  </a:lnTo>
                  <a:lnTo>
                    <a:pt x="18" y="118"/>
                  </a:lnTo>
                  <a:lnTo>
                    <a:pt x="23" y="118"/>
                  </a:lnTo>
                  <a:lnTo>
                    <a:pt x="29" y="112"/>
                  </a:lnTo>
                  <a:lnTo>
                    <a:pt x="35" y="112"/>
                  </a:lnTo>
                  <a:lnTo>
                    <a:pt x="41" y="106"/>
                  </a:lnTo>
                  <a:lnTo>
                    <a:pt x="47" y="106"/>
                  </a:lnTo>
                  <a:lnTo>
                    <a:pt x="52" y="100"/>
                  </a:lnTo>
                  <a:lnTo>
                    <a:pt x="58" y="94"/>
                  </a:lnTo>
                  <a:lnTo>
                    <a:pt x="64" y="94"/>
                  </a:lnTo>
                  <a:lnTo>
                    <a:pt x="70" y="88"/>
                  </a:lnTo>
                  <a:lnTo>
                    <a:pt x="76" y="88"/>
                  </a:lnTo>
                  <a:lnTo>
                    <a:pt x="81" y="82"/>
                  </a:lnTo>
                  <a:lnTo>
                    <a:pt x="87" y="77"/>
                  </a:lnTo>
                  <a:lnTo>
                    <a:pt x="93" y="77"/>
                  </a:lnTo>
                  <a:lnTo>
                    <a:pt x="99" y="71"/>
                  </a:lnTo>
                  <a:lnTo>
                    <a:pt x="111" y="71"/>
                  </a:lnTo>
                  <a:lnTo>
                    <a:pt x="105" y="71"/>
                  </a:lnTo>
                  <a:lnTo>
                    <a:pt x="111" y="71"/>
                  </a:lnTo>
                  <a:lnTo>
                    <a:pt x="116" y="71"/>
                  </a:lnTo>
                  <a:lnTo>
                    <a:pt x="122" y="65"/>
                  </a:lnTo>
                  <a:lnTo>
                    <a:pt x="128" y="71"/>
                  </a:lnTo>
                  <a:lnTo>
                    <a:pt x="128" y="65"/>
                  </a:lnTo>
                  <a:lnTo>
                    <a:pt x="140" y="65"/>
                  </a:lnTo>
                  <a:lnTo>
                    <a:pt x="134" y="65"/>
                  </a:lnTo>
                  <a:lnTo>
                    <a:pt x="140" y="65"/>
                  </a:lnTo>
                  <a:lnTo>
                    <a:pt x="151" y="65"/>
                  </a:lnTo>
                  <a:lnTo>
                    <a:pt x="145" y="65"/>
                  </a:lnTo>
                  <a:lnTo>
                    <a:pt x="151" y="65"/>
                  </a:lnTo>
                  <a:lnTo>
                    <a:pt x="157" y="65"/>
                  </a:lnTo>
                  <a:lnTo>
                    <a:pt x="163" y="65"/>
                  </a:lnTo>
                  <a:lnTo>
                    <a:pt x="169" y="65"/>
                  </a:lnTo>
                  <a:lnTo>
                    <a:pt x="174" y="65"/>
                  </a:lnTo>
                  <a:lnTo>
                    <a:pt x="186" y="65"/>
                  </a:lnTo>
                  <a:lnTo>
                    <a:pt x="180" y="65"/>
                  </a:lnTo>
                  <a:lnTo>
                    <a:pt x="186" y="59"/>
                  </a:lnTo>
                  <a:lnTo>
                    <a:pt x="192" y="59"/>
                  </a:lnTo>
                  <a:lnTo>
                    <a:pt x="198" y="59"/>
                  </a:lnTo>
                  <a:lnTo>
                    <a:pt x="204" y="59"/>
                  </a:lnTo>
                  <a:lnTo>
                    <a:pt x="209" y="59"/>
                  </a:lnTo>
                  <a:lnTo>
                    <a:pt x="215" y="59"/>
                  </a:lnTo>
                  <a:lnTo>
                    <a:pt x="221" y="53"/>
                  </a:lnTo>
                  <a:lnTo>
                    <a:pt x="227" y="53"/>
                  </a:lnTo>
                  <a:lnTo>
                    <a:pt x="233" y="53"/>
                  </a:lnTo>
                  <a:lnTo>
                    <a:pt x="238" y="53"/>
                  </a:lnTo>
                  <a:lnTo>
                    <a:pt x="244" y="53"/>
                  </a:lnTo>
                  <a:lnTo>
                    <a:pt x="250" y="53"/>
                  </a:lnTo>
                  <a:lnTo>
                    <a:pt x="256" y="53"/>
                  </a:lnTo>
                  <a:lnTo>
                    <a:pt x="262" y="59"/>
                  </a:lnTo>
                  <a:lnTo>
                    <a:pt x="267" y="53"/>
                  </a:lnTo>
                  <a:lnTo>
                    <a:pt x="273" y="59"/>
                  </a:lnTo>
                  <a:lnTo>
                    <a:pt x="279" y="59"/>
                  </a:lnTo>
                  <a:lnTo>
                    <a:pt x="285" y="59"/>
                  </a:lnTo>
                  <a:lnTo>
                    <a:pt x="291" y="59"/>
                  </a:lnTo>
                  <a:lnTo>
                    <a:pt x="296" y="59"/>
                  </a:lnTo>
                  <a:lnTo>
                    <a:pt x="302" y="59"/>
                  </a:lnTo>
                  <a:lnTo>
                    <a:pt x="308" y="59"/>
                  </a:lnTo>
                  <a:lnTo>
                    <a:pt x="314" y="65"/>
                  </a:lnTo>
                  <a:lnTo>
                    <a:pt x="320" y="65"/>
                  </a:lnTo>
                  <a:lnTo>
                    <a:pt x="326" y="65"/>
                  </a:lnTo>
                  <a:lnTo>
                    <a:pt x="331" y="65"/>
                  </a:lnTo>
                  <a:lnTo>
                    <a:pt x="337" y="71"/>
                  </a:lnTo>
                  <a:lnTo>
                    <a:pt x="337" y="65"/>
                  </a:lnTo>
                  <a:lnTo>
                    <a:pt x="343" y="71"/>
                  </a:lnTo>
                  <a:lnTo>
                    <a:pt x="343" y="65"/>
                  </a:lnTo>
                  <a:lnTo>
                    <a:pt x="355" y="71"/>
                  </a:lnTo>
                  <a:lnTo>
                    <a:pt x="360" y="71"/>
                  </a:lnTo>
                  <a:lnTo>
                    <a:pt x="366" y="71"/>
                  </a:lnTo>
                  <a:lnTo>
                    <a:pt x="372" y="71"/>
                  </a:lnTo>
                  <a:lnTo>
                    <a:pt x="378" y="71"/>
                  </a:lnTo>
                  <a:lnTo>
                    <a:pt x="384" y="71"/>
                  </a:lnTo>
                  <a:lnTo>
                    <a:pt x="389" y="71"/>
                  </a:lnTo>
                  <a:lnTo>
                    <a:pt x="395" y="71"/>
                  </a:lnTo>
                  <a:lnTo>
                    <a:pt x="401" y="71"/>
                  </a:lnTo>
                  <a:lnTo>
                    <a:pt x="407" y="71"/>
                  </a:lnTo>
                  <a:lnTo>
                    <a:pt x="413" y="71"/>
                  </a:lnTo>
                  <a:lnTo>
                    <a:pt x="419" y="71"/>
                  </a:lnTo>
                  <a:lnTo>
                    <a:pt x="424" y="65"/>
                  </a:lnTo>
                  <a:lnTo>
                    <a:pt x="430" y="71"/>
                  </a:lnTo>
                  <a:lnTo>
                    <a:pt x="430" y="65"/>
                  </a:lnTo>
                  <a:lnTo>
                    <a:pt x="430" y="71"/>
                  </a:lnTo>
                  <a:lnTo>
                    <a:pt x="436" y="65"/>
                  </a:lnTo>
                  <a:lnTo>
                    <a:pt x="442" y="65"/>
                  </a:lnTo>
                  <a:lnTo>
                    <a:pt x="453" y="65"/>
                  </a:lnTo>
                  <a:lnTo>
                    <a:pt x="448" y="65"/>
                  </a:lnTo>
                  <a:lnTo>
                    <a:pt x="453" y="59"/>
                  </a:lnTo>
                  <a:lnTo>
                    <a:pt x="459" y="59"/>
                  </a:lnTo>
                  <a:lnTo>
                    <a:pt x="465" y="59"/>
                  </a:lnTo>
                  <a:lnTo>
                    <a:pt x="471" y="53"/>
                  </a:lnTo>
                  <a:lnTo>
                    <a:pt x="477" y="53"/>
                  </a:lnTo>
                  <a:lnTo>
                    <a:pt x="482" y="53"/>
                  </a:lnTo>
                  <a:lnTo>
                    <a:pt x="488" y="47"/>
                  </a:lnTo>
                  <a:lnTo>
                    <a:pt x="494" y="47"/>
                  </a:lnTo>
                  <a:lnTo>
                    <a:pt x="500" y="41"/>
                  </a:lnTo>
                  <a:lnTo>
                    <a:pt x="506" y="41"/>
                  </a:lnTo>
                  <a:lnTo>
                    <a:pt x="511" y="36"/>
                  </a:lnTo>
                  <a:lnTo>
                    <a:pt x="517" y="30"/>
                  </a:lnTo>
                  <a:lnTo>
                    <a:pt x="523" y="30"/>
                  </a:lnTo>
                  <a:lnTo>
                    <a:pt x="529" y="24"/>
                  </a:lnTo>
                  <a:lnTo>
                    <a:pt x="535" y="18"/>
                  </a:lnTo>
                  <a:lnTo>
                    <a:pt x="541" y="12"/>
                  </a:lnTo>
                  <a:lnTo>
                    <a:pt x="546" y="12"/>
                  </a:lnTo>
                  <a:lnTo>
                    <a:pt x="552" y="6"/>
                  </a:lnTo>
                  <a:lnTo>
                    <a:pt x="558" y="0"/>
                  </a:lnTo>
                  <a:lnTo>
                    <a:pt x="564" y="0"/>
                  </a:lnTo>
                  <a:lnTo>
                    <a:pt x="570" y="0"/>
                  </a:lnTo>
                  <a:lnTo>
                    <a:pt x="575" y="0"/>
                  </a:lnTo>
                  <a:lnTo>
                    <a:pt x="581" y="0"/>
                  </a:lnTo>
                  <a:lnTo>
                    <a:pt x="587" y="0"/>
                  </a:lnTo>
                  <a:lnTo>
                    <a:pt x="599" y="0"/>
                  </a:lnTo>
                  <a:lnTo>
                    <a:pt x="593" y="0"/>
                  </a:lnTo>
                  <a:lnTo>
                    <a:pt x="599" y="6"/>
                  </a:lnTo>
                  <a:lnTo>
                    <a:pt x="604" y="0"/>
                  </a:lnTo>
                  <a:lnTo>
                    <a:pt x="610" y="6"/>
                  </a:lnTo>
                  <a:lnTo>
                    <a:pt x="622" y="6"/>
                  </a:lnTo>
                  <a:lnTo>
                    <a:pt x="616" y="6"/>
                  </a:lnTo>
                  <a:lnTo>
                    <a:pt x="622" y="6"/>
                  </a:lnTo>
                  <a:lnTo>
                    <a:pt x="628" y="6"/>
                  </a:lnTo>
                  <a:lnTo>
                    <a:pt x="633" y="0"/>
                  </a:lnTo>
                  <a:lnTo>
                    <a:pt x="639" y="0"/>
                  </a:lnTo>
                  <a:lnTo>
                    <a:pt x="645" y="0"/>
                  </a:lnTo>
                  <a:lnTo>
                    <a:pt x="651" y="0"/>
                  </a:lnTo>
                  <a:lnTo>
                    <a:pt x="657" y="6"/>
                  </a:lnTo>
                  <a:lnTo>
                    <a:pt x="663" y="0"/>
                  </a:lnTo>
                  <a:lnTo>
                    <a:pt x="668" y="0"/>
                  </a:lnTo>
                  <a:lnTo>
                    <a:pt x="674" y="0"/>
                  </a:lnTo>
                </a:path>
              </a:pathLst>
            </a:custGeom>
            <a:noFill/>
            <a:ln w="34925">
              <a:solidFill>
                <a:srgbClr val="0000FF"/>
              </a:solidFill>
              <a:prstDash val="solid"/>
              <a:round/>
              <a:headEnd/>
              <a:tailEnd/>
            </a:ln>
          </p:spPr>
          <p:txBody>
            <a:bodyPr/>
            <a:lstStyle/>
            <a:p>
              <a:endParaRPr lang="en-US"/>
            </a:p>
          </p:txBody>
        </p:sp>
        <p:sp>
          <p:nvSpPr>
            <p:cNvPr id="42056" name="Freeform 72"/>
            <p:cNvSpPr>
              <a:spLocks/>
            </p:cNvSpPr>
            <p:nvPr/>
          </p:nvSpPr>
          <p:spPr bwMode="auto">
            <a:xfrm>
              <a:off x="4537" y="2248"/>
              <a:ext cx="76" cy="5"/>
            </a:xfrm>
            <a:custGeom>
              <a:avLst/>
              <a:gdLst/>
              <a:ahLst/>
              <a:cxnLst>
                <a:cxn ang="0">
                  <a:pos x="0" y="5"/>
                </a:cxn>
                <a:cxn ang="0">
                  <a:pos x="6" y="5"/>
                </a:cxn>
                <a:cxn ang="0">
                  <a:pos x="12" y="5"/>
                </a:cxn>
                <a:cxn ang="0">
                  <a:pos x="18" y="5"/>
                </a:cxn>
                <a:cxn ang="0">
                  <a:pos x="23" y="5"/>
                </a:cxn>
                <a:cxn ang="0">
                  <a:pos x="29" y="5"/>
                </a:cxn>
                <a:cxn ang="0">
                  <a:pos x="35" y="5"/>
                </a:cxn>
                <a:cxn ang="0">
                  <a:pos x="47" y="0"/>
                </a:cxn>
                <a:cxn ang="0">
                  <a:pos x="41" y="0"/>
                </a:cxn>
                <a:cxn ang="0">
                  <a:pos x="47" y="5"/>
                </a:cxn>
                <a:cxn ang="0">
                  <a:pos x="52" y="0"/>
                </a:cxn>
                <a:cxn ang="0">
                  <a:pos x="58" y="0"/>
                </a:cxn>
                <a:cxn ang="0">
                  <a:pos x="64" y="0"/>
                </a:cxn>
                <a:cxn ang="0">
                  <a:pos x="70" y="0"/>
                </a:cxn>
                <a:cxn ang="0">
                  <a:pos x="76" y="0"/>
                </a:cxn>
              </a:cxnLst>
              <a:rect l="0" t="0" r="r" b="b"/>
              <a:pathLst>
                <a:path w="76" h="5">
                  <a:moveTo>
                    <a:pt x="0" y="5"/>
                  </a:moveTo>
                  <a:lnTo>
                    <a:pt x="6" y="5"/>
                  </a:lnTo>
                  <a:lnTo>
                    <a:pt x="12" y="5"/>
                  </a:lnTo>
                  <a:lnTo>
                    <a:pt x="18" y="5"/>
                  </a:lnTo>
                  <a:lnTo>
                    <a:pt x="23" y="5"/>
                  </a:lnTo>
                  <a:lnTo>
                    <a:pt x="29" y="5"/>
                  </a:lnTo>
                  <a:lnTo>
                    <a:pt x="35" y="5"/>
                  </a:lnTo>
                  <a:lnTo>
                    <a:pt x="47" y="0"/>
                  </a:lnTo>
                  <a:lnTo>
                    <a:pt x="41" y="0"/>
                  </a:lnTo>
                  <a:lnTo>
                    <a:pt x="47" y="5"/>
                  </a:lnTo>
                  <a:lnTo>
                    <a:pt x="52" y="0"/>
                  </a:lnTo>
                  <a:lnTo>
                    <a:pt x="58" y="0"/>
                  </a:lnTo>
                  <a:lnTo>
                    <a:pt x="64" y="0"/>
                  </a:lnTo>
                  <a:lnTo>
                    <a:pt x="70" y="0"/>
                  </a:lnTo>
                  <a:lnTo>
                    <a:pt x="76" y="0"/>
                  </a:lnTo>
                </a:path>
              </a:pathLst>
            </a:custGeom>
            <a:noFill/>
            <a:ln w="34925">
              <a:solidFill>
                <a:srgbClr val="0000FF"/>
              </a:solidFill>
              <a:prstDash val="solid"/>
              <a:round/>
              <a:headEnd/>
              <a:tailEnd/>
            </a:ln>
          </p:spPr>
          <p:txBody>
            <a:bodyPr/>
            <a:lstStyle/>
            <a:p>
              <a:endParaRPr lang="en-US"/>
            </a:p>
          </p:txBody>
        </p:sp>
      </p:grpSp>
      <p:sp>
        <p:nvSpPr>
          <p:cNvPr id="87" name="Title 1"/>
          <p:cNvSpPr txBox="1">
            <a:spLocks/>
          </p:cNvSpPr>
          <p:nvPr/>
        </p:nvSpPr>
        <p:spPr>
          <a:xfrm>
            <a:off x="228600" y="0"/>
            <a:ext cx="8915400" cy="838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chemeClr val="bg1"/>
                </a:solidFill>
                <a:effectLst/>
                <a:uLnTx/>
                <a:uFillTx/>
                <a:latin typeface="+mj-lt"/>
                <a:ea typeface="+mj-ea"/>
                <a:cs typeface="+mj-cs"/>
              </a:rPr>
              <a:t>A Visual</a:t>
            </a:r>
            <a:r>
              <a:rPr kumimoji="0" lang="en-US" sz="4200" b="0" i="0" u="none" strike="noStrike" kern="1200" cap="none" spc="0" normalizeH="0" noProof="0" dirty="0" smtClean="0">
                <a:ln>
                  <a:noFill/>
                </a:ln>
                <a:solidFill>
                  <a:schemeClr val="bg1"/>
                </a:solidFill>
                <a:effectLst/>
                <a:uLnTx/>
                <a:uFillTx/>
                <a:latin typeface="+mj-lt"/>
                <a:ea typeface="+mj-ea"/>
                <a:cs typeface="+mj-cs"/>
              </a:rPr>
              <a:t> Intuition of Distance Measures </a:t>
            </a:r>
            <a:r>
              <a:rPr kumimoji="0" lang="en-US" sz="4200" b="0" i="0" u="none" strike="noStrike" kern="1200" cap="none" spc="0" normalizeH="0" baseline="0" noProof="0" dirty="0" smtClean="0">
                <a:ln>
                  <a:noFill/>
                </a:ln>
                <a:solidFill>
                  <a:schemeClr val="bg1"/>
                </a:solidFill>
                <a:effectLst/>
                <a:uLnTx/>
                <a:uFillTx/>
                <a:latin typeface="+mj-lt"/>
                <a:ea typeface="+mj-ea"/>
                <a:cs typeface="+mj-cs"/>
              </a:rPr>
              <a:t> </a:t>
            </a:r>
          </a:p>
        </p:txBody>
      </p:sp>
      <p:sp>
        <p:nvSpPr>
          <p:cNvPr id="88" name="Text Box 1176"/>
          <p:cNvSpPr txBox="1">
            <a:spLocks noChangeArrowheads="1"/>
          </p:cNvSpPr>
          <p:nvPr/>
        </p:nvSpPr>
        <p:spPr bwMode="auto">
          <a:xfrm>
            <a:off x="228600" y="990600"/>
            <a:ext cx="8763000" cy="1200329"/>
          </a:xfrm>
          <a:prstGeom prst="rect">
            <a:avLst/>
          </a:prstGeom>
          <a:noFill/>
          <a:ln w="9525">
            <a:noFill/>
            <a:miter lim="800000"/>
            <a:headEnd/>
            <a:tailEnd/>
          </a:ln>
          <a:effectLst/>
        </p:spPr>
        <p:txBody>
          <a:bodyPr wrap="square">
            <a:spAutoFit/>
          </a:bodyPr>
          <a:lstStyle/>
          <a:p>
            <a:r>
              <a:rPr lang="en-US" sz="2400" dirty="0" smtClean="0">
                <a:solidFill>
                  <a:schemeClr val="bg1"/>
                </a:solidFill>
              </a:rPr>
              <a:t>We have two time series, what is the distance between them?</a:t>
            </a:r>
          </a:p>
          <a:p>
            <a:r>
              <a:rPr lang="en-US" sz="2400" dirty="0" smtClean="0">
                <a:solidFill>
                  <a:schemeClr val="bg1"/>
                </a:solidFill>
              </a:rPr>
              <a:t>Equivalently, how similar are they?</a:t>
            </a:r>
            <a:endParaRPr lang="en-US" sz="2800" dirty="0" smtClean="0">
              <a:solidFill>
                <a:schemeClr val="bg1"/>
              </a:solidFill>
            </a:endParaRPr>
          </a:p>
          <a:p>
            <a:pPr algn="l"/>
            <a:endParaRPr lang="en-US" sz="2400" dirty="0">
              <a:solidFill>
                <a:schemeClr val="bg1"/>
              </a:solidFill>
            </a:endParaRPr>
          </a:p>
        </p:txBody>
      </p:sp>
      <p:sp>
        <p:nvSpPr>
          <p:cNvPr id="15" name="Right Brace 14"/>
          <p:cNvSpPr/>
          <p:nvPr/>
        </p:nvSpPr>
        <p:spPr>
          <a:xfrm rot="5400000">
            <a:off x="5448300" y="3009899"/>
            <a:ext cx="685800" cy="6248400"/>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791200" y="6182380"/>
            <a:ext cx="369012" cy="523220"/>
          </a:xfrm>
          <a:prstGeom prst="rect">
            <a:avLst/>
          </a:prstGeom>
          <a:noFill/>
        </p:spPr>
        <p:txBody>
          <a:bodyPr wrap="none" rtlCol="0">
            <a:spAutoFit/>
          </a:bodyPr>
          <a:lstStyle/>
          <a:p>
            <a:r>
              <a:rPr lang="en-US" sz="2800" i="1" dirty="0" smtClean="0">
                <a:solidFill>
                  <a:srgbClr val="FFCC00"/>
                </a:solidFill>
              </a:rPr>
              <a:t>n</a:t>
            </a:r>
            <a:endParaRPr lang="en-US" sz="2800" i="1" dirty="0">
              <a:solidFill>
                <a:srgbClr val="FFCC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41992" name="Line 8"/>
          <p:cNvSpPr>
            <a:spLocks noChangeShapeType="1"/>
          </p:cNvSpPr>
          <p:nvPr/>
        </p:nvSpPr>
        <p:spPr bwMode="auto">
          <a:xfrm>
            <a:off x="2797175" y="2765425"/>
            <a:ext cx="3175" cy="1109663"/>
          </a:xfrm>
          <a:prstGeom prst="line">
            <a:avLst/>
          </a:prstGeom>
          <a:noFill/>
          <a:ln w="6350">
            <a:solidFill>
              <a:srgbClr val="C0C0C0"/>
            </a:solidFill>
            <a:round/>
            <a:headEnd/>
            <a:tailEnd/>
          </a:ln>
        </p:spPr>
        <p:txBody>
          <a:bodyPr/>
          <a:lstStyle/>
          <a:p>
            <a:endParaRPr lang="en-US"/>
          </a:p>
        </p:txBody>
      </p:sp>
      <p:sp>
        <p:nvSpPr>
          <p:cNvPr id="41993" name="Line 9"/>
          <p:cNvSpPr>
            <a:spLocks noChangeShapeType="1"/>
          </p:cNvSpPr>
          <p:nvPr/>
        </p:nvSpPr>
        <p:spPr bwMode="auto">
          <a:xfrm>
            <a:off x="2898775" y="2817813"/>
            <a:ext cx="3175" cy="1187450"/>
          </a:xfrm>
          <a:prstGeom prst="line">
            <a:avLst/>
          </a:prstGeom>
          <a:noFill/>
          <a:ln w="6350">
            <a:solidFill>
              <a:srgbClr val="C0C0C0"/>
            </a:solidFill>
            <a:round/>
            <a:headEnd/>
            <a:tailEnd/>
          </a:ln>
        </p:spPr>
        <p:txBody>
          <a:bodyPr/>
          <a:lstStyle/>
          <a:p>
            <a:endParaRPr lang="en-US"/>
          </a:p>
        </p:txBody>
      </p:sp>
      <p:sp>
        <p:nvSpPr>
          <p:cNvPr id="41994" name="Line 10"/>
          <p:cNvSpPr>
            <a:spLocks noChangeShapeType="1"/>
          </p:cNvSpPr>
          <p:nvPr/>
        </p:nvSpPr>
        <p:spPr bwMode="auto">
          <a:xfrm>
            <a:off x="3003550" y="2930525"/>
            <a:ext cx="1588" cy="1150938"/>
          </a:xfrm>
          <a:prstGeom prst="line">
            <a:avLst/>
          </a:prstGeom>
          <a:noFill/>
          <a:ln w="6350">
            <a:solidFill>
              <a:srgbClr val="C0C0C0"/>
            </a:solidFill>
            <a:round/>
            <a:headEnd/>
            <a:tailEnd/>
          </a:ln>
        </p:spPr>
        <p:txBody>
          <a:bodyPr/>
          <a:lstStyle/>
          <a:p>
            <a:endParaRPr lang="en-US"/>
          </a:p>
        </p:txBody>
      </p:sp>
      <p:sp>
        <p:nvSpPr>
          <p:cNvPr id="41995" name="Line 11"/>
          <p:cNvSpPr>
            <a:spLocks noChangeShapeType="1"/>
          </p:cNvSpPr>
          <p:nvPr/>
        </p:nvSpPr>
        <p:spPr bwMode="auto">
          <a:xfrm>
            <a:off x="3119438" y="3043238"/>
            <a:ext cx="1587" cy="1041400"/>
          </a:xfrm>
          <a:prstGeom prst="line">
            <a:avLst/>
          </a:prstGeom>
          <a:noFill/>
          <a:ln w="6350">
            <a:solidFill>
              <a:srgbClr val="C0C0C0"/>
            </a:solidFill>
            <a:round/>
            <a:headEnd/>
            <a:tailEnd/>
          </a:ln>
        </p:spPr>
        <p:txBody>
          <a:bodyPr/>
          <a:lstStyle/>
          <a:p>
            <a:endParaRPr lang="en-US"/>
          </a:p>
        </p:txBody>
      </p:sp>
      <p:sp>
        <p:nvSpPr>
          <p:cNvPr id="41996" name="Line 12"/>
          <p:cNvSpPr>
            <a:spLocks noChangeShapeType="1"/>
          </p:cNvSpPr>
          <p:nvPr/>
        </p:nvSpPr>
        <p:spPr bwMode="auto">
          <a:xfrm>
            <a:off x="3222625" y="3078163"/>
            <a:ext cx="3175" cy="1081087"/>
          </a:xfrm>
          <a:prstGeom prst="line">
            <a:avLst/>
          </a:prstGeom>
          <a:noFill/>
          <a:ln w="6350">
            <a:solidFill>
              <a:srgbClr val="C0C0C0"/>
            </a:solidFill>
            <a:round/>
            <a:headEnd/>
            <a:tailEnd/>
          </a:ln>
        </p:spPr>
        <p:txBody>
          <a:bodyPr/>
          <a:lstStyle/>
          <a:p>
            <a:endParaRPr lang="en-US"/>
          </a:p>
        </p:txBody>
      </p:sp>
      <p:sp>
        <p:nvSpPr>
          <p:cNvPr id="41997" name="Line 13"/>
          <p:cNvSpPr>
            <a:spLocks noChangeShapeType="1"/>
          </p:cNvSpPr>
          <p:nvPr/>
        </p:nvSpPr>
        <p:spPr bwMode="auto">
          <a:xfrm>
            <a:off x="3327400" y="3127375"/>
            <a:ext cx="3175" cy="1127125"/>
          </a:xfrm>
          <a:prstGeom prst="line">
            <a:avLst/>
          </a:prstGeom>
          <a:noFill/>
          <a:ln w="15875">
            <a:solidFill>
              <a:schemeClr val="bg1">
                <a:lumMod val="65000"/>
              </a:schemeClr>
            </a:solidFill>
            <a:round/>
            <a:headEnd/>
            <a:tailEnd/>
          </a:ln>
        </p:spPr>
        <p:txBody>
          <a:bodyPr/>
          <a:lstStyle/>
          <a:p>
            <a:endParaRPr lang="en-US"/>
          </a:p>
        </p:txBody>
      </p:sp>
      <p:sp>
        <p:nvSpPr>
          <p:cNvPr id="41998" name="Line 14"/>
          <p:cNvSpPr>
            <a:spLocks noChangeShapeType="1"/>
          </p:cNvSpPr>
          <p:nvPr/>
        </p:nvSpPr>
        <p:spPr bwMode="auto">
          <a:xfrm>
            <a:off x="3451225" y="3243263"/>
            <a:ext cx="3175" cy="1068387"/>
          </a:xfrm>
          <a:prstGeom prst="line">
            <a:avLst/>
          </a:prstGeom>
          <a:noFill/>
          <a:ln w="15875">
            <a:solidFill>
              <a:schemeClr val="bg1">
                <a:lumMod val="65000"/>
              </a:schemeClr>
            </a:solidFill>
            <a:round/>
            <a:headEnd/>
            <a:tailEnd/>
          </a:ln>
        </p:spPr>
        <p:txBody>
          <a:bodyPr/>
          <a:lstStyle/>
          <a:p>
            <a:endParaRPr lang="en-US"/>
          </a:p>
        </p:txBody>
      </p:sp>
      <p:sp>
        <p:nvSpPr>
          <p:cNvPr id="42000" name="Line 16"/>
          <p:cNvSpPr>
            <a:spLocks noChangeShapeType="1"/>
          </p:cNvSpPr>
          <p:nvPr/>
        </p:nvSpPr>
        <p:spPr bwMode="auto">
          <a:xfrm>
            <a:off x="3692525" y="3275013"/>
            <a:ext cx="3175" cy="923925"/>
          </a:xfrm>
          <a:prstGeom prst="line">
            <a:avLst/>
          </a:prstGeom>
          <a:noFill/>
          <a:ln w="15875">
            <a:solidFill>
              <a:schemeClr val="bg1">
                <a:lumMod val="65000"/>
              </a:schemeClr>
            </a:solidFill>
            <a:round/>
            <a:headEnd/>
            <a:tailEnd/>
          </a:ln>
        </p:spPr>
        <p:txBody>
          <a:bodyPr/>
          <a:lstStyle/>
          <a:p>
            <a:endParaRPr lang="en-US"/>
          </a:p>
        </p:txBody>
      </p:sp>
      <p:sp>
        <p:nvSpPr>
          <p:cNvPr id="42001" name="Line 17"/>
          <p:cNvSpPr>
            <a:spLocks noChangeShapeType="1"/>
          </p:cNvSpPr>
          <p:nvPr/>
        </p:nvSpPr>
        <p:spPr bwMode="auto">
          <a:xfrm>
            <a:off x="3811588" y="3230563"/>
            <a:ext cx="3175" cy="977900"/>
          </a:xfrm>
          <a:prstGeom prst="line">
            <a:avLst/>
          </a:prstGeom>
          <a:noFill/>
          <a:ln w="15875">
            <a:solidFill>
              <a:schemeClr val="bg1">
                <a:lumMod val="65000"/>
              </a:schemeClr>
            </a:solidFill>
            <a:round/>
            <a:headEnd/>
            <a:tailEnd/>
          </a:ln>
        </p:spPr>
        <p:txBody>
          <a:bodyPr/>
          <a:lstStyle/>
          <a:p>
            <a:endParaRPr lang="en-US"/>
          </a:p>
        </p:txBody>
      </p:sp>
      <p:sp>
        <p:nvSpPr>
          <p:cNvPr id="42002" name="Line 18"/>
          <p:cNvSpPr>
            <a:spLocks noChangeShapeType="1"/>
          </p:cNvSpPr>
          <p:nvPr/>
        </p:nvSpPr>
        <p:spPr bwMode="auto">
          <a:xfrm>
            <a:off x="3914775" y="3225800"/>
            <a:ext cx="0" cy="939800"/>
          </a:xfrm>
          <a:prstGeom prst="line">
            <a:avLst/>
          </a:prstGeom>
          <a:noFill/>
          <a:ln w="15875">
            <a:solidFill>
              <a:schemeClr val="bg1">
                <a:lumMod val="65000"/>
              </a:schemeClr>
            </a:solidFill>
            <a:round/>
            <a:headEnd/>
            <a:tailEnd/>
          </a:ln>
        </p:spPr>
        <p:txBody>
          <a:bodyPr/>
          <a:lstStyle/>
          <a:p>
            <a:endParaRPr lang="en-US"/>
          </a:p>
        </p:txBody>
      </p:sp>
      <p:sp>
        <p:nvSpPr>
          <p:cNvPr id="42003" name="Line 19"/>
          <p:cNvSpPr>
            <a:spLocks noChangeShapeType="1"/>
          </p:cNvSpPr>
          <p:nvPr/>
        </p:nvSpPr>
        <p:spPr bwMode="auto">
          <a:xfrm>
            <a:off x="4016375" y="3190875"/>
            <a:ext cx="3175" cy="927100"/>
          </a:xfrm>
          <a:prstGeom prst="line">
            <a:avLst/>
          </a:prstGeom>
          <a:noFill/>
          <a:ln w="15875">
            <a:solidFill>
              <a:schemeClr val="bg1">
                <a:lumMod val="65000"/>
              </a:schemeClr>
            </a:solidFill>
            <a:round/>
            <a:headEnd/>
            <a:tailEnd/>
          </a:ln>
        </p:spPr>
        <p:txBody>
          <a:bodyPr/>
          <a:lstStyle/>
          <a:p>
            <a:endParaRPr lang="en-US"/>
          </a:p>
        </p:txBody>
      </p:sp>
      <p:sp>
        <p:nvSpPr>
          <p:cNvPr id="42004" name="Line 20"/>
          <p:cNvSpPr>
            <a:spLocks noChangeShapeType="1"/>
          </p:cNvSpPr>
          <p:nvPr/>
        </p:nvSpPr>
        <p:spPr bwMode="auto">
          <a:xfrm>
            <a:off x="4117975" y="3138488"/>
            <a:ext cx="3175" cy="936625"/>
          </a:xfrm>
          <a:prstGeom prst="line">
            <a:avLst/>
          </a:prstGeom>
          <a:noFill/>
          <a:ln w="15875">
            <a:solidFill>
              <a:schemeClr val="bg1">
                <a:lumMod val="65000"/>
              </a:schemeClr>
            </a:solidFill>
            <a:round/>
            <a:headEnd/>
            <a:tailEnd/>
          </a:ln>
        </p:spPr>
        <p:txBody>
          <a:bodyPr/>
          <a:lstStyle/>
          <a:p>
            <a:endParaRPr lang="en-US"/>
          </a:p>
        </p:txBody>
      </p:sp>
      <p:sp>
        <p:nvSpPr>
          <p:cNvPr id="42005" name="Line 21"/>
          <p:cNvSpPr>
            <a:spLocks noChangeShapeType="1"/>
          </p:cNvSpPr>
          <p:nvPr/>
        </p:nvSpPr>
        <p:spPr bwMode="auto">
          <a:xfrm>
            <a:off x="4237038" y="3089275"/>
            <a:ext cx="3175" cy="928688"/>
          </a:xfrm>
          <a:prstGeom prst="line">
            <a:avLst/>
          </a:prstGeom>
          <a:noFill/>
          <a:ln w="15875">
            <a:solidFill>
              <a:schemeClr val="bg1">
                <a:lumMod val="65000"/>
              </a:schemeClr>
            </a:solidFill>
            <a:round/>
            <a:headEnd/>
            <a:tailEnd/>
          </a:ln>
        </p:spPr>
        <p:txBody>
          <a:bodyPr/>
          <a:lstStyle/>
          <a:p>
            <a:endParaRPr lang="en-US"/>
          </a:p>
        </p:txBody>
      </p:sp>
      <p:sp>
        <p:nvSpPr>
          <p:cNvPr id="42006" name="Line 22"/>
          <p:cNvSpPr>
            <a:spLocks noChangeShapeType="1"/>
          </p:cNvSpPr>
          <p:nvPr/>
        </p:nvSpPr>
        <p:spPr bwMode="auto">
          <a:xfrm>
            <a:off x="4341813" y="3008313"/>
            <a:ext cx="3175" cy="950912"/>
          </a:xfrm>
          <a:prstGeom prst="line">
            <a:avLst/>
          </a:prstGeom>
          <a:noFill/>
          <a:ln w="15875">
            <a:solidFill>
              <a:schemeClr val="bg1">
                <a:lumMod val="65000"/>
              </a:schemeClr>
            </a:solidFill>
            <a:round/>
            <a:headEnd/>
            <a:tailEnd/>
          </a:ln>
        </p:spPr>
        <p:txBody>
          <a:bodyPr/>
          <a:lstStyle/>
          <a:p>
            <a:endParaRPr lang="en-US"/>
          </a:p>
        </p:txBody>
      </p:sp>
      <p:sp>
        <p:nvSpPr>
          <p:cNvPr id="42007" name="Line 23"/>
          <p:cNvSpPr>
            <a:spLocks noChangeShapeType="1"/>
          </p:cNvSpPr>
          <p:nvPr/>
        </p:nvSpPr>
        <p:spPr bwMode="auto">
          <a:xfrm>
            <a:off x="4443413" y="2941638"/>
            <a:ext cx="1587" cy="968375"/>
          </a:xfrm>
          <a:prstGeom prst="line">
            <a:avLst/>
          </a:prstGeom>
          <a:noFill/>
          <a:ln w="15875">
            <a:solidFill>
              <a:schemeClr val="bg1">
                <a:lumMod val="65000"/>
              </a:schemeClr>
            </a:solidFill>
            <a:round/>
            <a:headEnd/>
            <a:tailEnd/>
          </a:ln>
        </p:spPr>
        <p:txBody>
          <a:bodyPr/>
          <a:lstStyle/>
          <a:p>
            <a:endParaRPr lang="en-US"/>
          </a:p>
        </p:txBody>
      </p:sp>
      <p:sp>
        <p:nvSpPr>
          <p:cNvPr id="42008" name="Line 24"/>
          <p:cNvSpPr>
            <a:spLocks noChangeShapeType="1"/>
          </p:cNvSpPr>
          <p:nvPr/>
        </p:nvSpPr>
        <p:spPr bwMode="auto">
          <a:xfrm>
            <a:off x="4546600" y="2890838"/>
            <a:ext cx="3175" cy="979487"/>
          </a:xfrm>
          <a:prstGeom prst="line">
            <a:avLst/>
          </a:prstGeom>
          <a:noFill/>
          <a:ln w="15875">
            <a:solidFill>
              <a:schemeClr val="bg1">
                <a:lumMod val="65000"/>
              </a:schemeClr>
            </a:solidFill>
            <a:round/>
            <a:headEnd/>
            <a:tailEnd/>
          </a:ln>
        </p:spPr>
        <p:txBody>
          <a:bodyPr/>
          <a:lstStyle/>
          <a:p>
            <a:endParaRPr lang="en-US"/>
          </a:p>
        </p:txBody>
      </p:sp>
      <p:sp>
        <p:nvSpPr>
          <p:cNvPr id="42009" name="Line 25"/>
          <p:cNvSpPr>
            <a:spLocks noChangeShapeType="1"/>
          </p:cNvSpPr>
          <p:nvPr/>
        </p:nvSpPr>
        <p:spPr bwMode="auto">
          <a:xfrm>
            <a:off x="4675188" y="2835275"/>
            <a:ext cx="1587" cy="974725"/>
          </a:xfrm>
          <a:prstGeom prst="line">
            <a:avLst/>
          </a:prstGeom>
          <a:noFill/>
          <a:ln w="15875">
            <a:solidFill>
              <a:schemeClr val="bg1">
                <a:lumMod val="65000"/>
              </a:schemeClr>
            </a:solidFill>
            <a:round/>
            <a:headEnd/>
            <a:tailEnd/>
          </a:ln>
        </p:spPr>
        <p:txBody>
          <a:bodyPr/>
          <a:lstStyle/>
          <a:p>
            <a:endParaRPr lang="en-US"/>
          </a:p>
        </p:txBody>
      </p:sp>
      <p:sp>
        <p:nvSpPr>
          <p:cNvPr id="42010" name="Line 26"/>
          <p:cNvSpPr>
            <a:spLocks noChangeShapeType="1"/>
          </p:cNvSpPr>
          <p:nvPr/>
        </p:nvSpPr>
        <p:spPr bwMode="auto">
          <a:xfrm>
            <a:off x="4810125" y="2792413"/>
            <a:ext cx="3175" cy="968375"/>
          </a:xfrm>
          <a:prstGeom prst="line">
            <a:avLst/>
          </a:prstGeom>
          <a:noFill/>
          <a:ln w="15875">
            <a:solidFill>
              <a:schemeClr val="bg1">
                <a:lumMod val="65000"/>
              </a:schemeClr>
            </a:solidFill>
            <a:round/>
            <a:headEnd/>
            <a:tailEnd/>
          </a:ln>
        </p:spPr>
        <p:txBody>
          <a:bodyPr/>
          <a:lstStyle/>
          <a:p>
            <a:endParaRPr lang="en-US"/>
          </a:p>
        </p:txBody>
      </p:sp>
      <p:sp>
        <p:nvSpPr>
          <p:cNvPr id="42011" name="Line 27"/>
          <p:cNvSpPr>
            <a:spLocks noChangeShapeType="1"/>
          </p:cNvSpPr>
          <p:nvPr/>
        </p:nvSpPr>
        <p:spPr bwMode="auto">
          <a:xfrm>
            <a:off x="4940300" y="2728913"/>
            <a:ext cx="3175" cy="984250"/>
          </a:xfrm>
          <a:prstGeom prst="line">
            <a:avLst/>
          </a:prstGeom>
          <a:noFill/>
          <a:ln w="15875">
            <a:solidFill>
              <a:schemeClr val="bg1">
                <a:lumMod val="65000"/>
              </a:schemeClr>
            </a:solidFill>
            <a:round/>
            <a:headEnd/>
            <a:tailEnd/>
          </a:ln>
        </p:spPr>
        <p:txBody>
          <a:bodyPr/>
          <a:lstStyle/>
          <a:p>
            <a:endParaRPr lang="en-US"/>
          </a:p>
        </p:txBody>
      </p:sp>
      <p:sp>
        <p:nvSpPr>
          <p:cNvPr id="42012" name="Line 28"/>
          <p:cNvSpPr>
            <a:spLocks noChangeShapeType="1"/>
          </p:cNvSpPr>
          <p:nvPr/>
        </p:nvSpPr>
        <p:spPr bwMode="auto">
          <a:xfrm>
            <a:off x="5135563" y="2690813"/>
            <a:ext cx="3175" cy="1008062"/>
          </a:xfrm>
          <a:prstGeom prst="line">
            <a:avLst/>
          </a:prstGeom>
          <a:noFill/>
          <a:ln w="15875">
            <a:solidFill>
              <a:schemeClr val="bg1">
                <a:lumMod val="65000"/>
              </a:schemeClr>
            </a:solidFill>
            <a:round/>
            <a:headEnd/>
            <a:tailEnd/>
          </a:ln>
        </p:spPr>
        <p:txBody>
          <a:bodyPr/>
          <a:lstStyle/>
          <a:p>
            <a:endParaRPr lang="en-US"/>
          </a:p>
        </p:txBody>
      </p:sp>
      <p:sp>
        <p:nvSpPr>
          <p:cNvPr id="42013" name="Line 29"/>
          <p:cNvSpPr>
            <a:spLocks noChangeShapeType="1"/>
          </p:cNvSpPr>
          <p:nvPr/>
        </p:nvSpPr>
        <p:spPr bwMode="auto">
          <a:xfrm>
            <a:off x="5238750" y="2743200"/>
            <a:ext cx="3175" cy="1008063"/>
          </a:xfrm>
          <a:prstGeom prst="line">
            <a:avLst/>
          </a:prstGeom>
          <a:noFill/>
          <a:ln w="15875">
            <a:solidFill>
              <a:schemeClr val="bg1">
                <a:lumMod val="65000"/>
              </a:schemeClr>
            </a:solidFill>
            <a:round/>
            <a:headEnd/>
            <a:tailEnd/>
          </a:ln>
        </p:spPr>
        <p:txBody>
          <a:bodyPr/>
          <a:lstStyle/>
          <a:p>
            <a:endParaRPr lang="en-US"/>
          </a:p>
        </p:txBody>
      </p:sp>
      <p:sp>
        <p:nvSpPr>
          <p:cNvPr id="42014" name="Line 30"/>
          <p:cNvSpPr>
            <a:spLocks noChangeShapeType="1"/>
          </p:cNvSpPr>
          <p:nvPr/>
        </p:nvSpPr>
        <p:spPr bwMode="auto">
          <a:xfrm>
            <a:off x="5357813" y="2795588"/>
            <a:ext cx="3175" cy="1004887"/>
          </a:xfrm>
          <a:prstGeom prst="line">
            <a:avLst/>
          </a:prstGeom>
          <a:noFill/>
          <a:ln w="15875">
            <a:solidFill>
              <a:schemeClr val="bg1">
                <a:lumMod val="65000"/>
              </a:schemeClr>
            </a:solidFill>
            <a:round/>
            <a:headEnd/>
            <a:tailEnd/>
          </a:ln>
        </p:spPr>
        <p:txBody>
          <a:bodyPr/>
          <a:lstStyle/>
          <a:p>
            <a:endParaRPr lang="en-US"/>
          </a:p>
        </p:txBody>
      </p:sp>
      <p:sp>
        <p:nvSpPr>
          <p:cNvPr id="42015" name="Line 31"/>
          <p:cNvSpPr>
            <a:spLocks noChangeShapeType="1"/>
          </p:cNvSpPr>
          <p:nvPr/>
        </p:nvSpPr>
        <p:spPr bwMode="auto">
          <a:xfrm>
            <a:off x="5459413" y="2835275"/>
            <a:ext cx="3175" cy="1017588"/>
          </a:xfrm>
          <a:prstGeom prst="line">
            <a:avLst/>
          </a:prstGeom>
          <a:noFill/>
          <a:ln w="15875">
            <a:solidFill>
              <a:schemeClr val="bg1">
                <a:lumMod val="65000"/>
              </a:schemeClr>
            </a:solidFill>
            <a:round/>
            <a:headEnd/>
            <a:tailEnd/>
          </a:ln>
        </p:spPr>
        <p:txBody>
          <a:bodyPr/>
          <a:lstStyle/>
          <a:p>
            <a:endParaRPr lang="en-US"/>
          </a:p>
        </p:txBody>
      </p:sp>
      <p:sp>
        <p:nvSpPr>
          <p:cNvPr id="42016" name="Line 32"/>
          <p:cNvSpPr>
            <a:spLocks noChangeShapeType="1"/>
          </p:cNvSpPr>
          <p:nvPr/>
        </p:nvSpPr>
        <p:spPr bwMode="auto">
          <a:xfrm>
            <a:off x="5564188" y="2890838"/>
            <a:ext cx="3175" cy="1096962"/>
          </a:xfrm>
          <a:prstGeom prst="line">
            <a:avLst/>
          </a:prstGeom>
          <a:noFill/>
          <a:ln w="15875">
            <a:solidFill>
              <a:schemeClr val="bg1">
                <a:lumMod val="65000"/>
              </a:schemeClr>
            </a:solidFill>
            <a:round/>
            <a:headEnd/>
            <a:tailEnd/>
          </a:ln>
        </p:spPr>
        <p:txBody>
          <a:bodyPr/>
          <a:lstStyle/>
          <a:p>
            <a:endParaRPr lang="en-US"/>
          </a:p>
        </p:txBody>
      </p:sp>
      <p:sp>
        <p:nvSpPr>
          <p:cNvPr id="42017" name="Line 33"/>
          <p:cNvSpPr>
            <a:spLocks noChangeShapeType="1"/>
          </p:cNvSpPr>
          <p:nvPr/>
        </p:nvSpPr>
        <p:spPr bwMode="auto">
          <a:xfrm>
            <a:off x="5667375" y="2997200"/>
            <a:ext cx="0" cy="1144588"/>
          </a:xfrm>
          <a:prstGeom prst="line">
            <a:avLst/>
          </a:prstGeom>
          <a:noFill/>
          <a:ln w="15875">
            <a:solidFill>
              <a:schemeClr val="bg1">
                <a:lumMod val="65000"/>
              </a:schemeClr>
            </a:solidFill>
            <a:round/>
            <a:headEnd/>
            <a:tailEnd/>
          </a:ln>
        </p:spPr>
        <p:txBody>
          <a:bodyPr/>
          <a:lstStyle/>
          <a:p>
            <a:endParaRPr lang="en-US"/>
          </a:p>
        </p:txBody>
      </p:sp>
      <p:sp>
        <p:nvSpPr>
          <p:cNvPr id="42018" name="Line 34"/>
          <p:cNvSpPr>
            <a:spLocks noChangeShapeType="1"/>
          </p:cNvSpPr>
          <p:nvPr/>
        </p:nvSpPr>
        <p:spPr bwMode="auto">
          <a:xfrm>
            <a:off x="5783263" y="3113088"/>
            <a:ext cx="3175" cy="1152525"/>
          </a:xfrm>
          <a:prstGeom prst="line">
            <a:avLst/>
          </a:prstGeom>
          <a:noFill/>
          <a:ln w="15875">
            <a:solidFill>
              <a:schemeClr val="bg1">
                <a:lumMod val="65000"/>
              </a:schemeClr>
            </a:solidFill>
            <a:round/>
            <a:headEnd/>
            <a:tailEnd/>
          </a:ln>
        </p:spPr>
        <p:txBody>
          <a:bodyPr/>
          <a:lstStyle/>
          <a:p>
            <a:endParaRPr lang="en-US"/>
          </a:p>
        </p:txBody>
      </p:sp>
      <p:sp>
        <p:nvSpPr>
          <p:cNvPr id="42019" name="Line 35"/>
          <p:cNvSpPr>
            <a:spLocks noChangeShapeType="1"/>
          </p:cNvSpPr>
          <p:nvPr/>
        </p:nvSpPr>
        <p:spPr bwMode="auto">
          <a:xfrm>
            <a:off x="5888038" y="3240088"/>
            <a:ext cx="0" cy="1089025"/>
          </a:xfrm>
          <a:prstGeom prst="line">
            <a:avLst/>
          </a:prstGeom>
          <a:noFill/>
          <a:ln w="15875">
            <a:solidFill>
              <a:schemeClr val="bg1">
                <a:lumMod val="65000"/>
              </a:schemeClr>
            </a:solidFill>
            <a:round/>
            <a:headEnd/>
            <a:tailEnd/>
          </a:ln>
        </p:spPr>
        <p:txBody>
          <a:bodyPr/>
          <a:lstStyle/>
          <a:p>
            <a:endParaRPr lang="en-US"/>
          </a:p>
        </p:txBody>
      </p:sp>
      <p:sp>
        <p:nvSpPr>
          <p:cNvPr id="42020" name="Line 36"/>
          <p:cNvSpPr>
            <a:spLocks noChangeShapeType="1"/>
          </p:cNvSpPr>
          <p:nvPr/>
        </p:nvSpPr>
        <p:spPr bwMode="auto">
          <a:xfrm>
            <a:off x="5989638" y="3327400"/>
            <a:ext cx="0" cy="1050925"/>
          </a:xfrm>
          <a:prstGeom prst="line">
            <a:avLst/>
          </a:prstGeom>
          <a:noFill/>
          <a:ln w="15875">
            <a:solidFill>
              <a:schemeClr val="bg1">
                <a:lumMod val="65000"/>
              </a:schemeClr>
            </a:solidFill>
            <a:round/>
            <a:headEnd/>
            <a:tailEnd/>
          </a:ln>
        </p:spPr>
        <p:txBody>
          <a:bodyPr/>
          <a:lstStyle/>
          <a:p>
            <a:endParaRPr lang="en-US"/>
          </a:p>
        </p:txBody>
      </p:sp>
      <p:sp>
        <p:nvSpPr>
          <p:cNvPr id="42021" name="Line 37"/>
          <p:cNvSpPr>
            <a:spLocks noChangeShapeType="1"/>
          </p:cNvSpPr>
          <p:nvPr/>
        </p:nvSpPr>
        <p:spPr bwMode="auto">
          <a:xfrm>
            <a:off x="6091238" y="3373438"/>
            <a:ext cx="3175" cy="1033462"/>
          </a:xfrm>
          <a:prstGeom prst="line">
            <a:avLst/>
          </a:prstGeom>
          <a:noFill/>
          <a:ln w="15875">
            <a:solidFill>
              <a:schemeClr val="bg1">
                <a:lumMod val="65000"/>
              </a:schemeClr>
            </a:solidFill>
            <a:round/>
            <a:headEnd/>
            <a:tailEnd/>
          </a:ln>
        </p:spPr>
        <p:txBody>
          <a:bodyPr/>
          <a:lstStyle/>
          <a:p>
            <a:endParaRPr lang="en-US"/>
          </a:p>
        </p:txBody>
      </p:sp>
      <p:sp>
        <p:nvSpPr>
          <p:cNvPr id="42022" name="Line 38"/>
          <p:cNvSpPr>
            <a:spLocks noChangeShapeType="1"/>
          </p:cNvSpPr>
          <p:nvPr/>
        </p:nvSpPr>
        <p:spPr bwMode="auto">
          <a:xfrm>
            <a:off x="6308725" y="3362325"/>
            <a:ext cx="4763" cy="979488"/>
          </a:xfrm>
          <a:prstGeom prst="line">
            <a:avLst/>
          </a:prstGeom>
          <a:noFill/>
          <a:ln w="15875">
            <a:solidFill>
              <a:schemeClr val="bg1">
                <a:lumMod val="65000"/>
              </a:schemeClr>
            </a:solidFill>
            <a:round/>
            <a:headEnd/>
            <a:tailEnd/>
          </a:ln>
        </p:spPr>
        <p:txBody>
          <a:bodyPr/>
          <a:lstStyle/>
          <a:p>
            <a:endParaRPr lang="en-US"/>
          </a:p>
        </p:txBody>
      </p:sp>
      <p:sp>
        <p:nvSpPr>
          <p:cNvPr id="42023" name="Line 39"/>
          <p:cNvSpPr>
            <a:spLocks noChangeShapeType="1"/>
          </p:cNvSpPr>
          <p:nvPr/>
        </p:nvSpPr>
        <p:spPr bwMode="auto">
          <a:xfrm>
            <a:off x="6411913" y="3322638"/>
            <a:ext cx="6350" cy="989012"/>
          </a:xfrm>
          <a:prstGeom prst="line">
            <a:avLst/>
          </a:prstGeom>
          <a:noFill/>
          <a:ln w="15875">
            <a:solidFill>
              <a:schemeClr val="bg1">
                <a:lumMod val="65000"/>
              </a:schemeClr>
            </a:solidFill>
            <a:round/>
            <a:headEnd/>
            <a:tailEnd/>
          </a:ln>
        </p:spPr>
        <p:txBody>
          <a:bodyPr/>
          <a:lstStyle/>
          <a:p>
            <a:endParaRPr lang="en-US"/>
          </a:p>
        </p:txBody>
      </p:sp>
      <p:sp>
        <p:nvSpPr>
          <p:cNvPr id="42024" name="Line 40"/>
          <p:cNvSpPr>
            <a:spLocks noChangeShapeType="1"/>
          </p:cNvSpPr>
          <p:nvPr/>
        </p:nvSpPr>
        <p:spPr bwMode="auto">
          <a:xfrm>
            <a:off x="6519863" y="3278188"/>
            <a:ext cx="3175" cy="982662"/>
          </a:xfrm>
          <a:prstGeom prst="line">
            <a:avLst/>
          </a:prstGeom>
          <a:noFill/>
          <a:ln w="15875">
            <a:solidFill>
              <a:schemeClr val="bg1">
                <a:lumMod val="65000"/>
              </a:schemeClr>
            </a:solidFill>
            <a:round/>
            <a:headEnd/>
            <a:tailEnd/>
          </a:ln>
        </p:spPr>
        <p:txBody>
          <a:bodyPr/>
          <a:lstStyle/>
          <a:p>
            <a:endParaRPr lang="en-US"/>
          </a:p>
        </p:txBody>
      </p:sp>
      <p:sp>
        <p:nvSpPr>
          <p:cNvPr id="42025" name="Line 41"/>
          <p:cNvSpPr>
            <a:spLocks noChangeShapeType="1"/>
          </p:cNvSpPr>
          <p:nvPr/>
        </p:nvSpPr>
        <p:spPr bwMode="auto">
          <a:xfrm>
            <a:off x="6621463" y="3224213"/>
            <a:ext cx="3175" cy="984250"/>
          </a:xfrm>
          <a:prstGeom prst="line">
            <a:avLst/>
          </a:prstGeom>
          <a:noFill/>
          <a:ln w="15875">
            <a:solidFill>
              <a:schemeClr val="bg1">
                <a:lumMod val="65000"/>
              </a:schemeClr>
            </a:solidFill>
            <a:round/>
            <a:headEnd/>
            <a:tailEnd/>
          </a:ln>
        </p:spPr>
        <p:txBody>
          <a:bodyPr/>
          <a:lstStyle/>
          <a:p>
            <a:endParaRPr lang="en-US"/>
          </a:p>
        </p:txBody>
      </p:sp>
      <p:sp>
        <p:nvSpPr>
          <p:cNvPr id="42026" name="Line 42"/>
          <p:cNvSpPr>
            <a:spLocks noChangeShapeType="1"/>
          </p:cNvSpPr>
          <p:nvPr/>
        </p:nvSpPr>
        <p:spPr bwMode="auto">
          <a:xfrm flipH="1">
            <a:off x="6742113" y="3168650"/>
            <a:ext cx="1587" cy="973138"/>
          </a:xfrm>
          <a:prstGeom prst="line">
            <a:avLst/>
          </a:prstGeom>
          <a:noFill/>
          <a:ln w="15875">
            <a:solidFill>
              <a:schemeClr val="bg1">
                <a:lumMod val="65000"/>
              </a:schemeClr>
            </a:solidFill>
            <a:round/>
            <a:headEnd/>
            <a:tailEnd/>
          </a:ln>
        </p:spPr>
        <p:txBody>
          <a:bodyPr/>
          <a:lstStyle/>
          <a:p>
            <a:endParaRPr lang="en-US"/>
          </a:p>
        </p:txBody>
      </p:sp>
      <p:sp>
        <p:nvSpPr>
          <p:cNvPr id="42027" name="Line 43"/>
          <p:cNvSpPr>
            <a:spLocks noChangeShapeType="1"/>
          </p:cNvSpPr>
          <p:nvPr/>
        </p:nvSpPr>
        <p:spPr bwMode="auto">
          <a:xfrm>
            <a:off x="6842125" y="3078163"/>
            <a:ext cx="1588" cy="1003300"/>
          </a:xfrm>
          <a:prstGeom prst="line">
            <a:avLst/>
          </a:prstGeom>
          <a:noFill/>
          <a:ln w="15875">
            <a:solidFill>
              <a:schemeClr val="bg1">
                <a:lumMod val="65000"/>
              </a:schemeClr>
            </a:solidFill>
            <a:round/>
            <a:headEnd/>
            <a:tailEnd/>
          </a:ln>
        </p:spPr>
        <p:txBody>
          <a:bodyPr/>
          <a:lstStyle/>
          <a:p>
            <a:endParaRPr lang="en-US"/>
          </a:p>
        </p:txBody>
      </p:sp>
      <p:sp>
        <p:nvSpPr>
          <p:cNvPr id="42028" name="Line 44"/>
          <p:cNvSpPr>
            <a:spLocks noChangeShapeType="1"/>
          </p:cNvSpPr>
          <p:nvPr/>
        </p:nvSpPr>
        <p:spPr bwMode="auto">
          <a:xfrm>
            <a:off x="6945313" y="3014663"/>
            <a:ext cx="3175" cy="1003300"/>
          </a:xfrm>
          <a:prstGeom prst="line">
            <a:avLst/>
          </a:prstGeom>
          <a:noFill/>
          <a:ln w="15875">
            <a:solidFill>
              <a:schemeClr val="bg1">
                <a:lumMod val="65000"/>
              </a:schemeClr>
            </a:solidFill>
            <a:round/>
            <a:headEnd/>
            <a:tailEnd/>
          </a:ln>
        </p:spPr>
        <p:txBody>
          <a:bodyPr/>
          <a:lstStyle/>
          <a:p>
            <a:endParaRPr lang="en-US"/>
          </a:p>
        </p:txBody>
      </p:sp>
      <p:sp>
        <p:nvSpPr>
          <p:cNvPr id="42029" name="Line 45"/>
          <p:cNvSpPr>
            <a:spLocks noChangeShapeType="1"/>
          </p:cNvSpPr>
          <p:nvPr/>
        </p:nvSpPr>
        <p:spPr bwMode="auto">
          <a:xfrm>
            <a:off x="7050088" y="2962275"/>
            <a:ext cx="3175" cy="996950"/>
          </a:xfrm>
          <a:prstGeom prst="line">
            <a:avLst/>
          </a:prstGeom>
          <a:noFill/>
          <a:ln w="15875">
            <a:solidFill>
              <a:schemeClr val="bg1">
                <a:lumMod val="65000"/>
              </a:schemeClr>
            </a:solidFill>
            <a:round/>
            <a:headEnd/>
            <a:tailEnd/>
          </a:ln>
        </p:spPr>
        <p:txBody>
          <a:bodyPr/>
          <a:lstStyle/>
          <a:p>
            <a:endParaRPr lang="en-US"/>
          </a:p>
        </p:txBody>
      </p:sp>
      <p:sp>
        <p:nvSpPr>
          <p:cNvPr id="42030" name="Line 46"/>
          <p:cNvSpPr>
            <a:spLocks noChangeShapeType="1"/>
          </p:cNvSpPr>
          <p:nvPr/>
        </p:nvSpPr>
        <p:spPr bwMode="auto">
          <a:xfrm>
            <a:off x="7165975" y="2924175"/>
            <a:ext cx="3175" cy="1012825"/>
          </a:xfrm>
          <a:prstGeom prst="line">
            <a:avLst/>
          </a:prstGeom>
          <a:noFill/>
          <a:ln w="15875">
            <a:solidFill>
              <a:schemeClr val="bg1">
                <a:lumMod val="65000"/>
              </a:schemeClr>
            </a:solidFill>
            <a:round/>
            <a:headEnd/>
            <a:tailEnd/>
          </a:ln>
        </p:spPr>
        <p:txBody>
          <a:bodyPr/>
          <a:lstStyle/>
          <a:p>
            <a:endParaRPr lang="en-US"/>
          </a:p>
        </p:txBody>
      </p:sp>
      <p:sp>
        <p:nvSpPr>
          <p:cNvPr id="42031" name="Line 47"/>
          <p:cNvSpPr>
            <a:spLocks noChangeShapeType="1"/>
          </p:cNvSpPr>
          <p:nvPr/>
        </p:nvSpPr>
        <p:spPr bwMode="auto">
          <a:xfrm>
            <a:off x="7270750" y="2919413"/>
            <a:ext cx="1588" cy="1003300"/>
          </a:xfrm>
          <a:prstGeom prst="line">
            <a:avLst/>
          </a:prstGeom>
          <a:noFill/>
          <a:ln w="15875">
            <a:solidFill>
              <a:schemeClr val="bg1">
                <a:lumMod val="65000"/>
              </a:schemeClr>
            </a:solidFill>
            <a:round/>
            <a:headEnd/>
            <a:tailEnd/>
          </a:ln>
        </p:spPr>
        <p:txBody>
          <a:bodyPr/>
          <a:lstStyle/>
          <a:p>
            <a:endParaRPr lang="en-US"/>
          </a:p>
        </p:txBody>
      </p:sp>
      <p:sp>
        <p:nvSpPr>
          <p:cNvPr id="42032" name="Line 48"/>
          <p:cNvSpPr>
            <a:spLocks noChangeShapeType="1"/>
          </p:cNvSpPr>
          <p:nvPr/>
        </p:nvSpPr>
        <p:spPr bwMode="auto">
          <a:xfrm flipH="1">
            <a:off x="7370763" y="2924175"/>
            <a:ext cx="3175" cy="1000125"/>
          </a:xfrm>
          <a:prstGeom prst="line">
            <a:avLst/>
          </a:prstGeom>
          <a:noFill/>
          <a:ln w="15875">
            <a:solidFill>
              <a:schemeClr val="bg1">
                <a:lumMod val="65000"/>
              </a:schemeClr>
            </a:solidFill>
            <a:round/>
            <a:headEnd/>
            <a:tailEnd/>
          </a:ln>
        </p:spPr>
        <p:txBody>
          <a:bodyPr/>
          <a:lstStyle/>
          <a:p>
            <a:endParaRPr lang="en-US"/>
          </a:p>
        </p:txBody>
      </p:sp>
      <p:sp>
        <p:nvSpPr>
          <p:cNvPr id="42033" name="Line 49"/>
          <p:cNvSpPr>
            <a:spLocks noChangeShapeType="1"/>
          </p:cNvSpPr>
          <p:nvPr/>
        </p:nvSpPr>
        <p:spPr bwMode="auto">
          <a:xfrm flipH="1">
            <a:off x="7472363" y="2924175"/>
            <a:ext cx="3175" cy="993775"/>
          </a:xfrm>
          <a:prstGeom prst="line">
            <a:avLst/>
          </a:prstGeom>
          <a:noFill/>
          <a:ln w="15875">
            <a:solidFill>
              <a:schemeClr val="bg1">
                <a:lumMod val="65000"/>
              </a:schemeClr>
            </a:solidFill>
            <a:round/>
            <a:headEnd/>
            <a:tailEnd/>
          </a:ln>
        </p:spPr>
        <p:txBody>
          <a:bodyPr/>
          <a:lstStyle/>
          <a:p>
            <a:endParaRPr lang="en-US"/>
          </a:p>
        </p:txBody>
      </p:sp>
      <p:sp>
        <p:nvSpPr>
          <p:cNvPr id="42034" name="Line 50"/>
          <p:cNvSpPr>
            <a:spLocks noChangeShapeType="1"/>
          </p:cNvSpPr>
          <p:nvPr/>
        </p:nvSpPr>
        <p:spPr bwMode="auto">
          <a:xfrm>
            <a:off x="7580313" y="2936875"/>
            <a:ext cx="3175" cy="985838"/>
          </a:xfrm>
          <a:prstGeom prst="line">
            <a:avLst/>
          </a:prstGeom>
          <a:noFill/>
          <a:ln w="15875">
            <a:solidFill>
              <a:schemeClr val="bg1">
                <a:lumMod val="65000"/>
              </a:schemeClr>
            </a:solidFill>
            <a:round/>
            <a:headEnd/>
            <a:tailEnd/>
          </a:ln>
        </p:spPr>
        <p:txBody>
          <a:bodyPr/>
          <a:lstStyle/>
          <a:p>
            <a:endParaRPr lang="en-US"/>
          </a:p>
        </p:txBody>
      </p:sp>
      <p:sp>
        <p:nvSpPr>
          <p:cNvPr id="42035" name="Line 51"/>
          <p:cNvSpPr>
            <a:spLocks noChangeShapeType="1"/>
          </p:cNvSpPr>
          <p:nvPr/>
        </p:nvSpPr>
        <p:spPr bwMode="auto">
          <a:xfrm>
            <a:off x="7699375" y="2947988"/>
            <a:ext cx="3175" cy="993775"/>
          </a:xfrm>
          <a:prstGeom prst="line">
            <a:avLst/>
          </a:prstGeom>
          <a:noFill/>
          <a:ln w="15875">
            <a:solidFill>
              <a:schemeClr val="bg1">
                <a:lumMod val="65000"/>
              </a:schemeClr>
            </a:solidFill>
            <a:round/>
            <a:headEnd/>
            <a:tailEnd/>
          </a:ln>
        </p:spPr>
        <p:txBody>
          <a:bodyPr/>
          <a:lstStyle/>
          <a:p>
            <a:endParaRPr lang="en-US"/>
          </a:p>
        </p:txBody>
      </p:sp>
      <p:sp>
        <p:nvSpPr>
          <p:cNvPr id="42036" name="Line 52"/>
          <p:cNvSpPr>
            <a:spLocks noChangeShapeType="1"/>
          </p:cNvSpPr>
          <p:nvPr/>
        </p:nvSpPr>
        <p:spPr bwMode="auto">
          <a:xfrm flipH="1">
            <a:off x="7799388" y="2968625"/>
            <a:ext cx="1587" cy="992188"/>
          </a:xfrm>
          <a:prstGeom prst="line">
            <a:avLst/>
          </a:prstGeom>
          <a:noFill/>
          <a:ln w="15875">
            <a:solidFill>
              <a:schemeClr val="bg1">
                <a:lumMod val="65000"/>
              </a:schemeClr>
            </a:solidFill>
            <a:round/>
            <a:headEnd/>
            <a:tailEnd/>
          </a:ln>
        </p:spPr>
        <p:txBody>
          <a:bodyPr/>
          <a:lstStyle/>
          <a:p>
            <a:endParaRPr lang="en-US"/>
          </a:p>
        </p:txBody>
      </p:sp>
      <p:sp>
        <p:nvSpPr>
          <p:cNvPr id="42037" name="Line 53"/>
          <p:cNvSpPr>
            <a:spLocks noChangeShapeType="1"/>
          </p:cNvSpPr>
          <p:nvPr/>
        </p:nvSpPr>
        <p:spPr bwMode="auto">
          <a:xfrm flipH="1">
            <a:off x="7900988" y="2990850"/>
            <a:ext cx="3175" cy="973138"/>
          </a:xfrm>
          <a:prstGeom prst="line">
            <a:avLst/>
          </a:prstGeom>
          <a:noFill/>
          <a:ln w="15875">
            <a:solidFill>
              <a:schemeClr val="bg1">
                <a:lumMod val="65000"/>
              </a:schemeClr>
            </a:solidFill>
            <a:round/>
            <a:headEnd/>
            <a:tailEnd/>
          </a:ln>
        </p:spPr>
        <p:txBody>
          <a:bodyPr/>
          <a:lstStyle/>
          <a:p>
            <a:endParaRPr lang="en-US"/>
          </a:p>
        </p:txBody>
      </p:sp>
      <p:sp>
        <p:nvSpPr>
          <p:cNvPr id="42038" name="Line 54"/>
          <p:cNvSpPr>
            <a:spLocks noChangeShapeType="1"/>
          </p:cNvSpPr>
          <p:nvPr/>
        </p:nvSpPr>
        <p:spPr bwMode="auto">
          <a:xfrm>
            <a:off x="8005763" y="2990850"/>
            <a:ext cx="0" cy="977900"/>
          </a:xfrm>
          <a:prstGeom prst="line">
            <a:avLst/>
          </a:prstGeom>
          <a:noFill/>
          <a:ln w="15875">
            <a:solidFill>
              <a:schemeClr val="bg1">
                <a:lumMod val="65000"/>
              </a:schemeClr>
            </a:solidFill>
            <a:round/>
            <a:headEnd/>
            <a:tailEnd/>
          </a:ln>
        </p:spPr>
        <p:txBody>
          <a:bodyPr/>
          <a:lstStyle/>
          <a:p>
            <a:endParaRPr lang="en-US"/>
          </a:p>
        </p:txBody>
      </p:sp>
      <p:sp>
        <p:nvSpPr>
          <p:cNvPr id="42039" name="Line 55"/>
          <p:cNvSpPr>
            <a:spLocks noChangeShapeType="1"/>
          </p:cNvSpPr>
          <p:nvPr/>
        </p:nvSpPr>
        <p:spPr bwMode="auto">
          <a:xfrm>
            <a:off x="8124825" y="2962275"/>
            <a:ext cx="0" cy="947738"/>
          </a:xfrm>
          <a:prstGeom prst="line">
            <a:avLst/>
          </a:prstGeom>
          <a:noFill/>
          <a:ln w="15875">
            <a:solidFill>
              <a:schemeClr val="bg1">
                <a:lumMod val="65000"/>
              </a:schemeClr>
            </a:solidFill>
            <a:round/>
            <a:headEnd/>
            <a:tailEnd/>
          </a:ln>
        </p:spPr>
        <p:txBody>
          <a:bodyPr/>
          <a:lstStyle/>
          <a:p>
            <a:endParaRPr lang="en-US"/>
          </a:p>
        </p:txBody>
      </p:sp>
      <p:sp>
        <p:nvSpPr>
          <p:cNvPr id="42040" name="Line 56"/>
          <p:cNvSpPr>
            <a:spLocks noChangeShapeType="1"/>
          </p:cNvSpPr>
          <p:nvPr/>
        </p:nvSpPr>
        <p:spPr bwMode="auto">
          <a:xfrm>
            <a:off x="8226425" y="2913063"/>
            <a:ext cx="3175" cy="957262"/>
          </a:xfrm>
          <a:prstGeom prst="line">
            <a:avLst/>
          </a:prstGeom>
          <a:noFill/>
          <a:ln w="15875">
            <a:solidFill>
              <a:schemeClr val="bg1">
                <a:lumMod val="65000"/>
              </a:schemeClr>
            </a:solidFill>
            <a:round/>
            <a:headEnd/>
            <a:tailEnd/>
          </a:ln>
        </p:spPr>
        <p:txBody>
          <a:bodyPr/>
          <a:lstStyle/>
          <a:p>
            <a:endParaRPr lang="en-US"/>
          </a:p>
        </p:txBody>
      </p:sp>
      <p:sp>
        <p:nvSpPr>
          <p:cNvPr id="42041" name="Line 57"/>
          <p:cNvSpPr>
            <a:spLocks noChangeShapeType="1"/>
          </p:cNvSpPr>
          <p:nvPr/>
        </p:nvSpPr>
        <p:spPr bwMode="auto">
          <a:xfrm flipH="1">
            <a:off x="8331200" y="2847975"/>
            <a:ext cx="3175" cy="938213"/>
          </a:xfrm>
          <a:prstGeom prst="line">
            <a:avLst/>
          </a:prstGeom>
          <a:noFill/>
          <a:ln w="15875">
            <a:solidFill>
              <a:schemeClr val="bg1">
                <a:lumMod val="65000"/>
              </a:schemeClr>
            </a:solidFill>
            <a:round/>
            <a:headEnd/>
            <a:tailEnd/>
          </a:ln>
        </p:spPr>
        <p:txBody>
          <a:bodyPr/>
          <a:lstStyle/>
          <a:p>
            <a:endParaRPr lang="en-US"/>
          </a:p>
        </p:txBody>
      </p:sp>
      <p:sp>
        <p:nvSpPr>
          <p:cNvPr id="42042" name="Line 58"/>
          <p:cNvSpPr>
            <a:spLocks noChangeShapeType="1"/>
          </p:cNvSpPr>
          <p:nvPr/>
        </p:nvSpPr>
        <p:spPr bwMode="auto">
          <a:xfrm>
            <a:off x="8550275" y="2828925"/>
            <a:ext cx="3175" cy="917575"/>
          </a:xfrm>
          <a:prstGeom prst="line">
            <a:avLst/>
          </a:prstGeom>
          <a:noFill/>
          <a:ln w="15875">
            <a:solidFill>
              <a:schemeClr val="bg1">
                <a:lumMod val="65000"/>
              </a:schemeClr>
            </a:solidFill>
            <a:round/>
            <a:headEnd/>
            <a:tailEnd/>
          </a:ln>
        </p:spPr>
        <p:txBody>
          <a:bodyPr/>
          <a:lstStyle/>
          <a:p>
            <a:endParaRPr lang="en-US"/>
          </a:p>
        </p:txBody>
      </p:sp>
      <p:sp>
        <p:nvSpPr>
          <p:cNvPr id="42043" name="Line 59"/>
          <p:cNvSpPr>
            <a:spLocks noChangeShapeType="1"/>
          </p:cNvSpPr>
          <p:nvPr/>
        </p:nvSpPr>
        <p:spPr bwMode="auto">
          <a:xfrm>
            <a:off x="8651875" y="2817813"/>
            <a:ext cx="3175" cy="928687"/>
          </a:xfrm>
          <a:prstGeom prst="line">
            <a:avLst/>
          </a:prstGeom>
          <a:noFill/>
          <a:ln w="15875">
            <a:solidFill>
              <a:schemeClr val="bg1">
                <a:lumMod val="65000"/>
              </a:schemeClr>
            </a:solidFill>
            <a:round/>
            <a:headEnd/>
            <a:tailEnd/>
          </a:ln>
        </p:spPr>
        <p:txBody>
          <a:bodyPr/>
          <a:lstStyle/>
          <a:p>
            <a:endParaRPr lang="en-US"/>
          </a:p>
        </p:txBody>
      </p:sp>
      <p:sp>
        <p:nvSpPr>
          <p:cNvPr id="42044" name="Line 60"/>
          <p:cNvSpPr>
            <a:spLocks noChangeShapeType="1"/>
          </p:cNvSpPr>
          <p:nvPr/>
        </p:nvSpPr>
        <p:spPr bwMode="auto">
          <a:xfrm>
            <a:off x="8756650" y="2782888"/>
            <a:ext cx="3175" cy="963612"/>
          </a:xfrm>
          <a:prstGeom prst="line">
            <a:avLst/>
          </a:prstGeom>
          <a:noFill/>
          <a:ln w="15875">
            <a:solidFill>
              <a:schemeClr val="bg1">
                <a:lumMod val="65000"/>
              </a:schemeClr>
            </a:solidFill>
            <a:round/>
            <a:headEnd/>
            <a:tailEnd/>
          </a:ln>
        </p:spPr>
        <p:txBody>
          <a:bodyPr/>
          <a:lstStyle/>
          <a:p>
            <a:endParaRPr lang="en-US"/>
          </a:p>
        </p:txBody>
      </p:sp>
      <p:sp>
        <p:nvSpPr>
          <p:cNvPr id="42045" name="Line 61"/>
          <p:cNvSpPr>
            <a:spLocks noChangeShapeType="1"/>
          </p:cNvSpPr>
          <p:nvPr/>
        </p:nvSpPr>
        <p:spPr bwMode="auto">
          <a:xfrm>
            <a:off x="8851900" y="2759075"/>
            <a:ext cx="3175" cy="963613"/>
          </a:xfrm>
          <a:prstGeom prst="line">
            <a:avLst/>
          </a:prstGeom>
          <a:noFill/>
          <a:ln w="15875">
            <a:solidFill>
              <a:schemeClr val="bg1">
                <a:lumMod val="65000"/>
              </a:schemeClr>
            </a:solidFill>
            <a:round/>
            <a:headEnd/>
            <a:tailEnd/>
          </a:ln>
        </p:spPr>
        <p:txBody>
          <a:bodyPr/>
          <a:lstStyle/>
          <a:p>
            <a:endParaRPr lang="en-US"/>
          </a:p>
        </p:txBody>
      </p:sp>
      <p:sp>
        <p:nvSpPr>
          <p:cNvPr id="42046" name="Line 62"/>
          <p:cNvSpPr>
            <a:spLocks noChangeShapeType="1"/>
          </p:cNvSpPr>
          <p:nvPr/>
        </p:nvSpPr>
        <p:spPr bwMode="auto">
          <a:xfrm>
            <a:off x="8936038" y="2714625"/>
            <a:ext cx="3175" cy="1001713"/>
          </a:xfrm>
          <a:prstGeom prst="line">
            <a:avLst/>
          </a:prstGeom>
          <a:noFill/>
          <a:ln w="15875">
            <a:solidFill>
              <a:schemeClr val="bg1">
                <a:lumMod val="65000"/>
              </a:schemeClr>
            </a:solidFill>
            <a:round/>
            <a:headEnd/>
            <a:tailEnd/>
          </a:ln>
        </p:spPr>
        <p:txBody>
          <a:bodyPr/>
          <a:lstStyle/>
          <a:p>
            <a:endParaRPr lang="en-US"/>
          </a:p>
        </p:txBody>
      </p:sp>
      <p:grpSp>
        <p:nvGrpSpPr>
          <p:cNvPr id="2" name="Group 63"/>
          <p:cNvGrpSpPr>
            <a:grpSpLocks/>
          </p:cNvGrpSpPr>
          <p:nvPr/>
        </p:nvGrpSpPr>
        <p:grpSpPr bwMode="auto">
          <a:xfrm>
            <a:off x="2655888" y="2609850"/>
            <a:ext cx="6311900" cy="812800"/>
            <a:chOff x="2442" y="1872"/>
            <a:chExt cx="2179" cy="281"/>
          </a:xfrm>
        </p:grpSpPr>
        <p:sp>
          <p:nvSpPr>
            <p:cNvPr id="42048" name="Freeform 64"/>
            <p:cNvSpPr>
              <a:spLocks/>
            </p:cNvSpPr>
            <p:nvPr/>
          </p:nvSpPr>
          <p:spPr bwMode="auto">
            <a:xfrm>
              <a:off x="2442" y="1901"/>
              <a:ext cx="726" cy="217"/>
            </a:xfrm>
            <a:custGeom>
              <a:avLst/>
              <a:gdLst/>
              <a:ahLst/>
              <a:cxnLst>
                <a:cxn ang="0">
                  <a:pos x="11" y="12"/>
                </a:cxn>
                <a:cxn ang="0">
                  <a:pos x="29" y="29"/>
                </a:cxn>
                <a:cxn ang="0">
                  <a:pos x="46" y="29"/>
                </a:cxn>
                <a:cxn ang="0">
                  <a:pos x="64" y="17"/>
                </a:cxn>
                <a:cxn ang="0">
                  <a:pos x="81" y="35"/>
                </a:cxn>
                <a:cxn ang="0">
                  <a:pos x="98" y="53"/>
                </a:cxn>
                <a:cxn ang="0">
                  <a:pos x="116" y="70"/>
                </a:cxn>
                <a:cxn ang="0">
                  <a:pos x="133" y="88"/>
                </a:cxn>
                <a:cxn ang="0">
                  <a:pos x="151" y="111"/>
                </a:cxn>
                <a:cxn ang="0">
                  <a:pos x="168" y="129"/>
                </a:cxn>
                <a:cxn ang="0">
                  <a:pos x="191" y="135"/>
                </a:cxn>
                <a:cxn ang="0">
                  <a:pos x="197" y="135"/>
                </a:cxn>
                <a:cxn ang="0">
                  <a:pos x="215" y="146"/>
                </a:cxn>
                <a:cxn ang="0">
                  <a:pos x="232" y="146"/>
                </a:cxn>
                <a:cxn ang="0">
                  <a:pos x="250" y="164"/>
                </a:cxn>
                <a:cxn ang="0">
                  <a:pos x="267" y="182"/>
                </a:cxn>
                <a:cxn ang="0">
                  <a:pos x="284" y="193"/>
                </a:cxn>
                <a:cxn ang="0">
                  <a:pos x="302" y="205"/>
                </a:cxn>
                <a:cxn ang="0">
                  <a:pos x="319" y="211"/>
                </a:cxn>
                <a:cxn ang="0">
                  <a:pos x="337" y="217"/>
                </a:cxn>
                <a:cxn ang="0">
                  <a:pos x="354" y="211"/>
                </a:cxn>
                <a:cxn ang="0">
                  <a:pos x="372" y="205"/>
                </a:cxn>
                <a:cxn ang="0">
                  <a:pos x="389" y="193"/>
                </a:cxn>
                <a:cxn ang="0">
                  <a:pos x="406" y="187"/>
                </a:cxn>
                <a:cxn ang="0">
                  <a:pos x="424" y="193"/>
                </a:cxn>
                <a:cxn ang="0">
                  <a:pos x="441" y="187"/>
                </a:cxn>
                <a:cxn ang="0">
                  <a:pos x="453" y="182"/>
                </a:cxn>
                <a:cxn ang="0">
                  <a:pos x="470" y="176"/>
                </a:cxn>
                <a:cxn ang="0">
                  <a:pos x="488" y="170"/>
                </a:cxn>
                <a:cxn ang="0">
                  <a:pos x="505" y="158"/>
                </a:cxn>
                <a:cxn ang="0">
                  <a:pos x="523" y="152"/>
                </a:cxn>
                <a:cxn ang="0">
                  <a:pos x="540" y="141"/>
                </a:cxn>
                <a:cxn ang="0">
                  <a:pos x="558" y="135"/>
                </a:cxn>
                <a:cxn ang="0">
                  <a:pos x="575" y="123"/>
                </a:cxn>
                <a:cxn ang="0">
                  <a:pos x="592" y="105"/>
                </a:cxn>
                <a:cxn ang="0">
                  <a:pos x="610" y="94"/>
                </a:cxn>
                <a:cxn ang="0">
                  <a:pos x="627" y="88"/>
                </a:cxn>
                <a:cxn ang="0">
                  <a:pos x="645" y="76"/>
                </a:cxn>
                <a:cxn ang="0">
                  <a:pos x="662" y="64"/>
                </a:cxn>
                <a:cxn ang="0">
                  <a:pos x="680" y="58"/>
                </a:cxn>
                <a:cxn ang="0">
                  <a:pos x="697" y="53"/>
                </a:cxn>
                <a:cxn ang="0">
                  <a:pos x="714" y="47"/>
                </a:cxn>
              </a:cxnLst>
              <a:rect l="0" t="0" r="r" b="b"/>
              <a:pathLst>
                <a:path w="726" h="217">
                  <a:moveTo>
                    <a:pt x="0" y="0"/>
                  </a:moveTo>
                  <a:lnTo>
                    <a:pt x="6" y="6"/>
                  </a:lnTo>
                  <a:lnTo>
                    <a:pt x="11" y="12"/>
                  </a:lnTo>
                  <a:lnTo>
                    <a:pt x="17" y="17"/>
                  </a:lnTo>
                  <a:lnTo>
                    <a:pt x="23" y="23"/>
                  </a:lnTo>
                  <a:lnTo>
                    <a:pt x="29" y="29"/>
                  </a:lnTo>
                  <a:lnTo>
                    <a:pt x="35" y="29"/>
                  </a:lnTo>
                  <a:lnTo>
                    <a:pt x="40" y="35"/>
                  </a:lnTo>
                  <a:lnTo>
                    <a:pt x="46" y="29"/>
                  </a:lnTo>
                  <a:lnTo>
                    <a:pt x="52" y="23"/>
                  </a:lnTo>
                  <a:lnTo>
                    <a:pt x="58" y="17"/>
                  </a:lnTo>
                  <a:lnTo>
                    <a:pt x="64" y="17"/>
                  </a:lnTo>
                  <a:lnTo>
                    <a:pt x="69" y="23"/>
                  </a:lnTo>
                  <a:lnTo>
                    <a:pt x="75" y="23"/>
                  </a:lnTo>
                  <a:lnTo>
                    <a:pt x="81" y="35"/>
                  </a:lnTo>
                  <a:lnTo>
                    <a:pt x="87" y="41"/>
                  </a:lnTo>
                  <a:lnTo>
                    <a:pt x="93" y="47"/>
                  </a:lnTo>
                  <a:lnTo>
                    <a:pt x="98" y="53"/>
                  </a:lnTo>
                  <a:lnTo>
                    <a:pt x="104" y="58"/>
                  </a:lnTo>
                  <a:lnTo>
                    <a:pt x="110" y="64"/>
                  </a:lnTo>
                  <a:lnTo>
                    <a:pt x="116" y="70"/>
                  </a:lnTo>
                  <a:lnTo>
                    <a:pt x="122" y="76"/>
                  </a:lnTo>
                  <a:lnTo>
                    <a:pt x="128" y="82"/>
                  </a:lnTo>
                  <a:lnTo>
                    <a:pt x="133" y="88"/>
                  </a:lnTo>
                  <a:lnTo>
                    <a:pt x="145" y="99"/>
                  </a:lnTo>
                  <a:lnTo>
                    <a:pt x="145" y="105"/>
                  </a:lnTo>
                  <a:lnTo>
                    <a:pt x="151" y="111"/>
                  </a:lnTo>
                  <a:lnTo>
                    <a:pt x="157" y="117"/>
                  </a:lnTo>
                  <a:lnTo>
                    <a:pt x="162" y="123"/>
                  </a:lnTo>
                  <a:lnTo>
                    <a:pt x="168" y="129"/>
                  </a:lnTo>
                  <a:lnTo>
                    <a:pt x="174" y="129"/>
                  </a:lnTo>
                  <a:lnTo>
                    <a:pt x="180" y="129"/>
                  </a:lnTo>
                  <a:lnTo>
                    <a:pt x="191" y="135"/>
                  </a:lnTo>
                  <a:lnTo>
                    <a:pt x="186" y="135"/>
                  </a:lnTo>
                  <a:lnTo>
                    <a:pt x="191" y="135"/>
                  </a:lnTo>
                  <a:lnTo>
                    <a:pt x="197" y="135"/>
                  </a:lnTo>
                  <a:lnTo>
                    <a:pt x="203" y="135"/>
                  </a:lnTo>
                  <a:lnTo>
                    <a:pt x="209" y="141"/>
                  </a:lnTo>
                  <a:lnTo>
                    <a:pt x="215" y="146"/>
                  </a:lnTo>
                  <a:lnTo>
                    <a:pt x="221" y="141"/>
                  </a:lnTo>
                  <a:lnTo>
                    <a:pt x="226" y="146"/>
                  </a:lnTo>
                  <a:lnTo>
                    <a:pt x="232" y="146"/>
                  </a:lnTo>
                  <a:lnTo>
                    <a:pt x="238" y="152"/>
                  </a:lnTo>
                  <a:lnTo>
                    <a:pt x="244" y="158"/>
                  </a:lnTo>
                  <a:lnTo>
                    <a:pt x="250" y="164"/>
                  </a:lnTo>
                  <a:lnTo>
                    <a:pt x="255" y="170"/>
                  </a:lnTo>
                  <a:lnTo>
                    <a:pt x="261" y="176"/>
                  </a:lnTo>
                  <a:lnTo>
                    <a:pt x="267" y="182"/>
                  </a:lnTo>
                  <a:lnTo>
                    <a:pt x="273" y="187"/>
                  </a:lnTo>
                  <a:lnTo>
                    <a:pt x="279" y="187"/>
                  </a:lnTo>
                  <a:lnTo>
                    <a:pt x="284" y="193"/>
                  </a:lnTo>
                  <a:lnTo>
                    <a:pt x="290" y="199"/>
                  </a:lnTo>
                  <a:lnTo>
                    <a:pt x="296" y="205"/>
                  </a:lnTo>
                  <a:lnTo>
                    <a:pt x="302" y="205"/>
                  </a:lnTo>
                  <a:lnTo>
                    <a:pt x="308" y="211"/>
                  </a:lnTo>
                  <a:lnTo>
                    <a:pt x="313" y="211"/>
                  </a:lnTo>
                  <a:lnTo>
                    <a:pt x="319" y="211"/>
                  </a:lnTo>
                  <a:lnTo>
                    <a:pt x="325" y="217"/>
                  </a:lnTo>
                  <a:lnTo>
                    <a:pt x="331" y="217"/>
                  </a:lnTo>
                  <a:lnTo>
                    <a:pt x="337" y="217"/>
                  </a:lnTo>
                  <a:lnTo>
                    <a:pt x="343" y="217"/>
                  </a:lnTo>
                  <a:lnTo>
                    <a:pt x="348" y="217"/>
                  </a:lnTo>
                  <a:lnTo>
                    <a:pt x="354" y="211"/>
                  </a:lnTo>
                  <a:lnTo>
                    <a:pt x="360" y="211"/>
                  </a:lnTo>
                  <a:lnTo>
                    <a:pt x="366" y="205"/>
                  </a:lnTo>
                  <a:lnTo>
                    <a:pt x="372" y="205"/>
                  </a:lnTo>
                  <a:lnTo>
                    <a:pt x="377" y="199"/>
                  </a:lnTo>
                  <a:lnTo>
                    <a:pt x="383" y="199"/>
                  </a:lnTo>
                  <a:lnTo>
                    <a:pt x="389" y="193"/>
                  </a:lnTo>
                  <a:lnTo>
                    <a:pt x="395" y="193"/>
                  </a:lnTo>
                  <a:lnTo>
                    <a:pt x="401" y="187"/>
                  </a:lnTo>
                  <a:lnTo>
                    <a:pt x="406" y="187"/>
                  </a:lnTo>
                  <a:lnTo>
                    <a:pt x="412" y="187"/>
                  </a:lnTo>
                  <a:lnTo>
                    <a:pt x="418" y="187"/>
                  </a:lnTo>
                  <a:lnTo>
                    <a:pt x="424" y="193"/>
                  </a:lnTo>
                  <a:lnTo>
                    <a:pt x="430" y="187"/>
                  </a:lnTo>
                  <a:lnTo>
                    <a:pt x="435" y="187"/>
                  </a:lnTo>
                  <a:lnTo>
                    <a:pt x="441" y="187"/>
                  </a:lnTo>
                  <a:lnTo>
                    <a:pt x="447" y="182"/>
                  </a:lnTo>
                  <a:lnTo>
                    <a:pt x="459" y="182"/>
                  </a:lnTo>
                  <a:lnTo>
                    <a:pt x="453" y="182"/>
                  </a:lnTo>
                  <a:lnTo>
                    <a:pt x="459" y="182"/>
                  </a:lnTo>
                  <a:lnTo>
                    <a:pt x="465" y="182"/>
                  </a:lnTo>
                  <a:lnTo>
                    <a:pt x="470" y="176"/>
                  </a:lnTo>
                  <a:lnTo>
                    <a:pt x="476" y="176"/>
                  </a:lnTo>
                  <a:lnTo>
                    <a:pt x="482" y="170"/>
                  </a:lnTo>
                  <a:lnTo>
                    <a:pt x="488" y="170"/>
                  </a:lnTo>
                  <a:lnTo>
                    <a:pt x="494" y="164"/>
                  </a:lnTo>
                  <a:lnTo>
                    <a:pt x="499" y="164"/>
                  </a:lnTo>
                  <a:lnTo>
                    <a:pt x="505" y="158"/>
                  </a:lnTo>
                  <a:lnTo>
                    <a:pt x="511" y="158"/>
                  </a:lnTo>
                  <a:lnTo>
                    <a:pt x="517" y="152"/>
                  </a:lnTo>
                  <a:lnTo>
                    <a:pt x="523" y="152"/>
                  </a:lnTo>
                  <a:lnTo>
                    <a:pt x="528" y="146"/>
                  </a:lnTo>
                  <a:lnTo>
                    <a:pt x="534" y="146"/>
                  </a:lnTo>
                  <a:lnTo>
                    <a:pt x="540" y="141"/>
                  </a:lnTo>
                  <a:lnTo>
                    <a:pt x="546" y="141"/>
                  </a:lnTo>
                  <a:lnTo>
                    <a:pt x="552" y="135"/>
                  </a:lnTo>
                  <a:lnTo>
                    <a:pt x="558" y="135"/>
                  </a:lnTo>
                  <a:lnTo>
                    <a:pt x="563" y="129"/>
                  </a:lnTo>
                  <a:lnTo>
                    <a:pt x="569" y="123"/>
                  </a:lnTo>
                  <a:lnTo>
                    <a:pt x="575" y="123"/>
                  </a:lnTo>
                  <a:lnTo>
                    <a:pt x="581" y="117"/>
                  </a:lnTo>
                  <a:lnTo>
                    <a:pt x="587" y="111"/>
                  </a:lnTo>
                  <a:lnTo>
                    <a:pt x="592" y="105"/>
                  </a:lnTo>
                  <a:lnTo>
                    <a:pt x="598" y="99"/>
                  </a:lnTo>
                  <a:lnTo>
                    <a:pt x="604" y="99"/>
                  </a:lnTo>
                  <a:lnTo>
                    <a:pt x="610" y="94"/>
                  </a:lnTo>
                  <a:lnTo>
                    <a:pt x="616" y="94"/>
                  </a:lnTo>
                  <a:lnTo>
                    <a:pt x="621" y="88"/>
                  </a:lnTo>
                  <a:lnTo>
                    <a:pt x="627" y="88"/>
                  </a:lnTo>
                  <a:lnTo>
                    <a:pt x="633" y="82"/>
                  </a:lnTo>
                  <a:lnTo>
                    <a:pt x="639" y="76"/>
                  </a:lnTo>
                  <a:lnTo>
                    <a:pt x="645" y="76"/>
                  </a:lnTo>
                  <a:lnTo>
                    <a:pt x="650" y="70"/>
                  </a:lnTo>
                  <a:lnTo>
                    <a:pt x="656" y="70"/>
                  </a:lnTo>
                  <a:lnTo>
                    <a:pt x="662" y="64"/>
                  </a:lnTo>
                  <a:lnTo>
                    <a:pt x="668" y="64"/>
                  </a:lnTo>
                  <a:lnTo>
                    <a:pt x="674" y="58"/>
                  </a:lnTo>
                  <a:lnTo>
                    <a:pt x="680" y="58"/>
                  </a:lnTo>
                  <a:lnTo>
                    <a:pt x="685" y="58"/>
                  </a:lnTo>
                  <a:lnTo>
                    <a:pt x="691" y="53"/>
                  </a:lnTo>
                  <a:lnTo>
                    <a:pt x="697" y="53"/>
                  </a:lnTo>
                  <a:lnTo>
                    <a:pt x="703" y="47"/>
                  </a:lnTo>
                  <a:lnTo>
                    <a:pt x="709" y="47"/>
                  </a:lnTo>
                  <a:lnTo>
                    <a:pt x="714" y="47"/>
                  </a:lnTo>
                  <a:lnTo>
                    <a:pt x="720" y="41"/>
                  </a:lnTo>
                  <a:lnTo>
                    <a:pt x="726" y="41"/>
                  </a:lnTo>
                </a:path>
              </a:pathLst>
            </a:custGeom>
            <a:noFill/>
            <a:ln w="34925">
              <a:solidFill>
                <a:srgbClr val="FF0000"/>
              </a:solidFill>
              <a:prstDash val="solid"/>
              <a:round/>
              <a:headEnd/>
              <a:tailEnd/>
            </a:ln>
          </p:spPr>
          <p:txBody>
            <a:bodyPr/>
            <a:lstStyle/>
            <a:p>
              <a:endParaRPr lang="en-US"/>
            </a:p>
          </p:txBody>
        </p:sp>
        <p:sp>
          <p:nvSpPr>
            <p:cNvPr id="42049" name="Freeform 65"/>
            <p:cNvSpPr>
              <a:spLocks/>
            </p:cNvSpPr>
            <p:nvPr/>
          </p:nvSpPr>
          <p:spPr bwMode="auto">
            <a:xfrm>
              <a:off x="3168" y="1872"/>
              <a:ext cx="709" cy="281"/>
            </a:xfrm>
            <a:custGeom>
              <a:avLst/>
              <a:gdLst/>
              <a:ahLst/>
              <a:cxnLst>
                <a:cxn ang="0">
                  <a:pos x="12" y="64"/>
                </a:cxn>
                <a:cxn ang="0">
                  <a:pos x="29" y="52"/>
                </a:cxn>
                <a:cxn ang="0">
                  <a:pos x="47" y="41"/>
                </a:cxn>
                <a:cxn ang="0">
                  <a:pos x="64" y="29"/>
                </a:cxn>
                <a:cxn ang="0">
                  <a:pos x="81" y="17"/>
                </a:cxn>
                <a:cxn ang="0">
                  <a:pos x="99" y="0"/>
                </a:cxn>
                <a:cxn ang="0">
                  <a:pos x="116" y="5"/>
                </a:cxn>
                <a:cxn ang="0">
                  <a:pos x="134" y="17"/>
                </a:cxn>
                <a:cxn ang="0">
                  <a:pos x="151" y="35"/>
                </a:cxn>
                <a:cxn ang="0">
                  <a:pos x="169" y="41"/>
                </a:cxn>
                <a:cxn ang="0">
                  <a:pos x="186" y="46"/>
                </a:cxn>
                <a:cxn ang="0">
                  <a:pos x="203" y="58"/>
                </a:cxn>
                <a:cxn ang="0">
                  <a:pos x="227" y="70"/>
                </a:cxn>
                <a:cxn ang="0">
                  <a:pos x="232" y="76"/>
                </a:cxn>
                <a:cxn ang="0">
                  <a:pos x="238" y="70"/>
                </a:cxn>
                <a:cxn ang="0">
                  <a:pos x="256" y="87"/>
                </a:cxn>
                <a:cxn ang="0">
                  <a:pos x="273" y="87"/>
                </a:cxn>
                <a:cxn ang="0">
                  <a:pos x="291" y="99"/>
                </a:cxn>
                <a:cxn ang="0">
                  <a:pos x="308" y="117"/>
                </a:cxn>
                <a:cxn ang="0">
                  <a:pos x="325" y="140"/>
                </a:cxn>
                <a:cxn ang="0">
                  <a:pos x="343" y="158"/>
                </a:cxn>
                <a:cxn ang="0">
                  <a:pos x="360" y="175"/>
                </a:cxn>
                <a:cxn ang="0">
                  <a:pos x="372" y="193"/>
                </a:cxn>
                <a:cxn ang="0">
                  <a:pos x="389" y="216"/>
                </a:cxn>
                <a:cxn ang="0">
                  <a:pos x="413" y="240"/>
                </a:cxn>
                <a:cxn ang="0">
                  <a:pos x="424" y="252"/>
                </a:cxn>
                <a:cxn ang="0">
                  <a:pos x="442" y="252"/>
                </a:cxn>
                <a:cxn ang="0">
                  <a:pos x="459" y="257"/>
                </a:cxn>
                <a:cxn ang="0">
                  <a:pos x="477" y="275"/>
                </a:cxn>
                <a:cxn ang="0">
                  <a:pos x="494" y="275"/>
                </a:cxn>
                <a:cxn ang="0">
                  <a:pos x="511" y="275"/>
                </a:cxn>
                <a:cxn ang="0">
                  <a:pos x="529" y="263"/>
                </a:cxn>
                <a:cxn ang="0">
                  <a:pos x="546" y="263"/>
                </a:cxn>
                <a:cxn ang="0">
                  <a:pos x="564" y="252"/>
                </a:cxn>
                <a:cxn ang="0">
                  <a:pos x="581" y="246"/>
                </a:cxn>
                <a:cxn ang="0">
                  <a:pos x="599" y="234"/>
                </a:cxn>
                <a:cxn ang="0">
                  <a:pos x="610" y="234"/>
                </a:cxn>
                <a:cxn ang="0">
                  <a:pos x="628" y="222"/>
                </a:cxn>
                <a:cxn ang="0">
                  <a:pos x="645" y="216"/>
                </a:cxn>
                <a:cxn ang="0">
                  <a:pos x="662" y="205"/>
                </a:cxn>
                <a:cxn ang="0">
                  <a:pos x="680" y="199"/>
                </a:cxn>
                <a:cxn ang="0">
                  <a:pos x="697" y="181"/>
                </a:cxn>
              </a:cxnLst>
              <a:rect l="0" t="0" r="r" b="b"/>
              <a:pathLst>
                <a:path w="709" h="281">
                  <a:moveTo>
                    <a:pt x="0" y="70"/>
                  </a:moveTo>
                  <a:lnTo>
                    <a:pt x="6" y="64"/>
                  </a:lnTo>
                  <a:lnTo>
                    <a:pt x="12" y="64"/>
                  </a:lnTo>
                  <a:lnTo>
                    <a:pt x="17" y="58"/>
                  </a:lnTo>
                  <a:lnTo>
                    <a:pt x="23" y="52"/>
                  </a:lnTo>
                  <a:lnTo>
                    <a:pt x="29" y="52"/>
                  </a:lnTo>
                  <a:lnTo>
                    <a:pt x="35" y="46"/>
                  </a:lnTo>
                  <a:lnTo>
                    <a:pt x="41" y="46"/>
                  </a:lnTo>
                  <a:lnTo>
                    <a:pt x="47" y="41"/>
                  </a:lnTo>
                  <a:lnTo>
                    <a:pt x="52" y="41"/>
                  </a:lnTo>
                  <a:lnTo>
                    <a:pt x="58" y="35"/>
                  </a:lnTo>
                  <a:lnTo>
                    <a:pt x="64" y="29"/>
                  </a:lnTo>
                  <a:lnTo>
                    <a:pt x="70" y="23"/>
                  </a:lnTo>
                  <a:lnTo>
                    <a:pt x="76" y="17"/>
                  </a:lnTo>
                  <a:lnTo>
                    <a:pt x="81" y="17"/>
                  </a:lnTo>
                  <a:lnTo>
                    <a:pt x="87" y="11"/>
                  </a:lnTo>
                  <a:lnTo>
                    <a:pt x="93" y="5"/>
                  </a:lnTo>
                  <a:lnTo>
                    <a:pt x="99" y="0"/>
                  </a:lnTo>
                  <a:lnTo>
                    <a:pt x="105" y="0"/>
                  </a:lnTo>
                  <a:lnTo>
                    <a:pt x="110" y="5"/>
                  </a:lnTo>
                  <a:lnTo>
                    <a:pt x="116" y="5"/>
                  </a:lnTo>
                  <a:lnTo>
                    <a:pt x="122" y="11"/>
                  </a:lnTo>
                  <a:lnTo>
                    <a:pt x="128" y="17"/>
                  </a:lnTo>
                  <a:lnTo>
                    <a:pt x="134" y="17"/>
                  </a:lnTo>
                  <a:lnTo>
                    <a:pt x="139" y="29"/>
                  </a:lnTo>
                  <a:lnTo>
                    <a:pt x="145" y="29"/>
                  </a:lnTo>
                  <a:lnTo>
                    <a:pt x="151" y="35"/>
                  </a:lnTo>
                  <a:lnTo>
                    <a:pt x="157" y="35"/>
                  </a:lnTo>
                  <a:lnTo>
                    <a:pt x="163" y="41"/>
                  </a:lnTo>
                  <a:lnTo>
                    <a:pt x="169" y="41"/>
                  </a:lnTo>
                  <a:lnTo>
                    <a:pt x="174" y="46"/>
                  </a:lnTo>
                  <a:lnTo>
                    <a:pt x="180" y="46"/>
                  </a:lnTo>
                  <a:lnTo>
                    <a:pt x="186" y="46"/>
                  </a:lnTo>
                  <a:lnTo>
                    <a:pt x="192" y="52"/>
                  </a:lnTo>
                  <a:lnTo>
                    <a:pt x="198" y="58"/>
                  </a:lnTo>
                  <a:lnTo>
                    <a:pt x="203" y="58"/>
                  </a:lnTo>
                  <a:lnTo>
                    <a:pt x="209" y="64"/>
                  </a:lnTo>
                  <a:lnTo>
                    <a:pt x="215" y="64"/>
                  </a:lnTo>
                  <a:lnTo>
                    <a:pt x="227" y="70"/>
                  </a:lnTo>
                  <a:lnTo>
                    <a:pt x="221" y="70"/>
                  </a:lnTo>
                  <a:lnTo>
                    <a:pt x="227" y="70"/>
                  </a:lnTo>
                  <a:lnTo>
                    <a:pt x="232" y="76"/>
                  </a:lnTo>
                  <a:lnTo>
                    <a:pt x="238" y="70"/>
                  </a:lnTo>
                  <a:lnTo>
                    <a:pt x="238" y="76"/>
                  </a:lnTo>
                  <a:lnTo>
                    <a:pt x="238" y="70"/>
                  </a:lnTo>
                  <a:lnTo>
                    <a:pt x="244" y="76"/>
                  </a:lnTo>
                  <a:lnTo>
                    <a:pt x="250" y="82"/>
                  </a:lnTo>
                  <a:lnTo>
                    <a:pt x="256" y="87"/>
                  </a:lnTo>
                  <a:lnTo>
                    <a:pt x="262" y="93"/>
                  </a:lnTo>
                  <a:lnTo>
                    <a:pt x="267" y="93"/>
                  </a:lnTo>
                  <a:lnTo>
                    <a:pt x="273" y="87"/>
                  </a:lnTo>
                  <a:lnTo>
                    <a:pt x="279" y="93"/>
                  </a:lnTo>
                  <a:lnTo>
                    <a:pt x="285" y="99"/>
                  </a:lnTo>
                  <a:lnTo>
                    <a:pt x="291" y="99"/>
                  </a:lnTo>
                  <a:lnTo>
                    <a:pt x="296" y="105"/>
                  </a:lnTo>
                  <a:lnTo>
                    <a:pt x="302" y="111"/>
                  </a:lnTo>
                  <a:lnTo>
                    <a:pt x="308" y="117"/>
                  </a:lnTo>
                  <a:lnTo>
                    <a:pt x="320" y="128"/>
                  </a:lnTo>
                  <a:lnTo>
                    <a:pt x="320" y="134"/>
                  </a:lnTo>
                  <a:lnTo>
                    <a:pt x="325" y="140"/>
                  </a:lnTo>
                  <a:lnTo>
                    <a:pt x="331" y="146"/>
                  </a:lnTo>
                  <a:lnTo>
                    <a:pt x="337" y="152"/>
                  </a:lnTo>
                  <a:lnTo>
                    <a:pt x="343" y="158"/>
                  </a:lnTo>
                  <a:lnTo>
                    <a:pt x="349" y="164"/>
                  </a:lnTo>
                  <a:lnTo>
                    <a:pt x="354" y="170"/>
                  </a:lnTo>
                  <a:lnTo>
                    <a:pt x="360" y="175"/>
                  </a:lnTo>
                  <a:lnTo>
                    <a:pt x="366" y="181"/>
                  </a:lnTo>
                  <a:lnTo>
                    <a:pt x="366" y="187"/>
                  </a:lnTo>
                  <a:lnTo>
                    <a:pt x="372" y="193"/>
                  </a:lnTo>
                  <a:lnTo>
                    <a:pt x="384" y="205"/>
                  </a:lnTo>
                  <a:lnTo>
                    <a:pt x="384" y="211"/>
                  </a:lnTo>
                  <a:lnTo>
                    <a:pt x="389" y="216"/>
                  </a:lnTo>
                  <a:lnTo>
                    <a:pt x="395" y="222"/>
                  </a:lnTo>
                  <a:lnTo>
                    <a:pt x="401" y="228"/>
                  </a:lnTo>
                  <a:lnTo>
                    <a:pt x="413" y="240"/>
                  </a:lnTo>
                  <a:lnTo>
                    <a:pt x="413" y="246"/>
                  </a:lnTo>
                  <a:lnTo>
                    <a:pt x="418" y="252"/>
                  </a:lnTo>
                  <a:lnTo>
                    <a:pt x="424" y="252"/>
                  </a:lnTo>
                  <a:lnTo>
                    <a:pt x="430" y="252"/>
                  </a:lnTo>
                  <a:lnTo>
                    <a:pt x="436" y="252"/>
                  </a:lnTo>
                  <a:lnTo>
                    <a:pt x="442" y="252"/>
                  </a:lnTo>
                  <a:lnTo>
                    <a:pt x="447" y="252"/>
                  </a:lnTo>
                  <a:lnTo>
                    <a:pt x="453" y="257"/>
                  </a:lnTo>
                  <a:lnTo>
                    <a:pt x="459" y="257"/>
                  </a:lnTo>
                  <a:lnTo>
                    <a:pt x="465" y="263"/>
                  </a:lnTo>
                  <a:lnTo>
                    <a:pt x="471" y="269"/>
                  </a:lnTo>
                  <a:lnTo>
                    <a:pt x="477" y="275"/>
                  </a:lnTo>
                  <a:lnTo>
                    <a:pt x="482" y="281"/>
                  </a:lnTo>
                  <a:lnTo>
                    <a:pt x="488" y="281"/>
                  </a:lnTo>
                  <a:lnTo>
                    <a:pt x="494" y="275"/>
                  </a:lnTo>
                  <a:lnTo>
                    <a:pt x="500" y="275"/>
                  </a:lnTo>
                  <a:lnTo>
                    <a:pt x="506" y="275"/>
                  </a:lnTo>
                  <a:lnTo>
                    <a:pt x="511" y="275"/>
                  </a:lnTo>
                  <a:lnTo>
                    <a:pt x="517" y="269"/>
                  </a:lnTo>
                  <a:lnTo>
                    <a:pt x="523" y="269"/>
                  </a:lnTo>
                  <a:lnTo>
                    <a:pt x="529" y="263"/>
                  </a:lnTo>
                  <a:lnTo>
                    <a:pt x="535" y="263"/>
                  </a:lnTo>
                  <a:lnTo>
                    <a:pt x="540" y="263"/>
                  </a:lnTo>
                  <a:lnTo>
                    <a:pt x="546" y="263"/>
                  </a:lnTo>
                  <a:lnTo>
                    <a:pt x="552" y="257"/>
                  </a:lnTo>
                  <a:lnTo>
                    <a:pt x="558" y="257"/>
                  </a:lnTo>
                  <a:lnTo>
                    <a:pt x="564" y="252"/>
                  </a:lnTo>
                  <a:lnTo>
                    <a:pt x="569" y="252"/>
                  </a:lnTo>
                  <a:lnTo>
                    <a:pt x="575" y="246"/>
                  </a:lnTo>
                  <a:lnTo>
                    <a:pt x="581" y="246"/>
                  </a:lnTo>
                  <a:lnTo>
                    <a:pt x="587" y="240"/>
                  </a:lnTo>
                  <a:lnTo>
                    <a:pt x="593" y="240"/>
                  </a:lnTo>
                  <a:lnTo>
                    <a:pt x="599" y="234"/>
                  </a:lnTo>
                  <a:lnTo>
                    <a:pt x="610" y="234"/>
                  </a:lnTo>
                  <a:lnTo>
                    <a:pt x="604" y="234"/>
                  </a:lnTo>
                  <a:lnTo>
                    <a:pt x="610" y="234"/>
                  </a:lnTo>
                  <a:lnTo>
                    <a:pt x="616" y="228"/>
                  </a:lnTo>
                  <a:lnTo>
                    <a:pt x="622" y="228"/>
                  </a:lnTo>
                  <a:lnTo>
                    <a:pt x="628" y="222"/>
                  </a:lnTo>
                  <a:lnTo>
                    <a:pt x="633" y="222"/>
                  </a:lnTo>
                  <a:lnTo>
                    <a:pt x="639" y="216"/>
                  </a:lnTo>
                  <a:lnTo>
                    <a:pt x="645" y="216"/>
                  </a:lnTo>
                  <a:lnTo>
                    <a:pt x="651" y="211"/>
                  </a:lnTo>
                  <a:lnTo>
                    <a:pt x="657" y="211"/>
                  </a:lnTo>
                  <a:lnTo>
                    <a:pt x="662" y="205"/>
                  </a:lnTo>
                  <a:lnTo>
                    <a:pt x="668" y="205"/>
                  </a:lnTo>
                  <a:lnTo>
                    <a:pt x="674" y="199"/>
                  </a:lnTo>
                  <a:lnTo>
                    <a:pt x="680" y="199"/>
                  </a:lnTo>
                  <a:lnTo>
                    <a:pt x="686" y="193"/>
                  </a:lnTo>
                  <a:lnTo>
                    <a:pt x="692" y="187"/>
                  </a:lnTo>
                  <a:lnTo>
                    <a:pt x="697" y="181"/>
                  </a:lnTo>
                  <a:lnTo>
                    <a:pt x="703" y="175"/>
                  </a:lnTo>
                  <a:lnTo>
                    <a:pt x="709" y="175"/>
                  </a:lnTo>
                </a:path>
              </a:pathLst>
            </a:custGeom>
            <a:noFill/>
            <a:ln w="34925">
              <a:solidFill>
                <a:srgbClr val="FF0000"/>
              </a:solidFill>
              <a:prstDash val="solid"/>
              <a:round/>
              <a:headEnd/>
              <a:tailEnd/>
            </a:ln>
          </p:spPr>
          <p:txBody>
            <a:bodyPr/>
            <a:lstStyle/>
            <a:p>
              <a:endParaRPr lang="en-US"/>
            </a:p>
          </p:txBody>
        </p:sp>
        <p:sp>
          <p:nvSpPr>
            <p:cNvPr id="42050" name="Freeform 66"/>
            <p:cNvSpPr>
              <a:spLocks/>
            </p:cNvSpPr>
            <p:nvPr/>
          </p:nvSpPr>
          <p:spPr bwMode="auto">
            <a:xfrm>
              <a:off x="3877" y="1924"/>
              <a:ext cx="697" cy="123"/>
            </a:xfrm>
            <a:custGeom>
              <a:avLst/>
              <a:gdLst/>
              <a:ahLst/>
              <a:cxnLst>
                <a:cxn ang="0">
                  <a:pos x="12" y="112"/>
                </a:cxn>
                <a:cxn ang="0">
                  <a:pos x="29" y="100"/>
                </a:cxn>
                <a:cxn ang="0">
                  <a:pos x="46" y="94"/>
                </a:cxn>
                <a:cxn ang="0">
                  <a:pos x="64" y="88"/>
                </a:cxn>
                <a:cxn ang="0">
                  <a:pos x="81" y="76"/>
                </a:cxn>
                <a:cxn ang="0">
                  <a:pos x="99" y="65"/>
                </a:cxn>
                <a:cxn ang="0">
                  <a:pos x="116" y="59"/>
                </a:cxn>
                <a:cxn ang="0">
                  <a:pos x="134" y="59"/>
                </a:cxn>
                <a:cxn ang="0">
                  <a:pos x="145" y="59"/>
                </a:cxn>
                <a:cxn ang="0">
                  <a:pos x="163" y="53"/>
                </a:cxn>
                <a:cxn ang="0">
                  <a:pos x="180" y="59"/>
                </a:cxn>
                <a:cxn ang="0">
                  <a:pos x="192" y="59"/>
                </a:cxn>
                <a:cxn ang="0">
                  <a:pos x="209" y="59"/>
                </a:cxn>
                <a:cxn ang="0">
                  <a:pos x="227" y="59"/>
                </a:cxn>
                <a:cxn ang="0">
                  <a:pos x="244" y="59"/>
                </a:cxn>
                <a:cxn ang="0">
                  <a:pos x="261" y="59"/>
                </a:cxn>
                <a:cxn ang="0">
                  <a:pos x="279" y="59"/>
                </a:cxn>
                <a:cxn ang="0">
                  <a:pos x="296" y="59"/>
                </a:cxn>
                <a:cxn ang="0">
                  <a:pos x="308" y="65"/>
                </a:cxn>
                <a:cxn ang="0">
                  <a:pos x="325" y="65"/>
                </a:cxn>
                <a:cxn ang="0">
                  <a:pos x="337" y="71"/>
                </a:cxn>
                <a:cxn ang="0">
                  <a:pos x="360" y="76"/>
                </a:cxn>
                <a:cxn ang="0">
                  <a:pos x="366" y="76"/>
                </a:cxn>
                <a:cxn ang="0">
                  <a:pos x="383" y="82"/>
                </a:cxn>
                <a:cxn ang="0">
                  <a:pos x="401" y="82"/>
                </a:cxn>
                <a:cxn ang="0">
                  <a:pos x="418" y="82"/>
                </a:cxn>
                <a:cxn ang="0">
                  <a:pos x="436" y="76"/>
                </a:cxn>
                <a:cxn ang="0">
                  <a:pos x="453" y="71"/>
                </a:cxn>
                <a:cxn ang="0">
                  <a:pos x="471" y="65"/>
                </a:cxn>
                <a:cxn ang="0">
                  <a:pos x="488" y="59"/>
                </a:cxn>
                <a:cxn ang="0">
                  <a:pos x="505" y="47"/>
                </a:cxn>
                <a:cxn ang="0">
                  <a:pos x="523" y="35"/>
                </a:cxn>
                <a:cxn ang="0">
                  <a:pos x="540" y="24"/>
                </a:cxn>
                <a:cxn ang="0">
                  <a:pos x="558" y="18"/>
                </a:cxn>
                <a:cxn ang="0">
                  <a:pos x="575" y="35"/>
                </a:cxn>
                <a:cxn ang="0">
                  <a:pos x="587" y="30"/>
                </a:cxn>
                <a:cxn ang="0">
                  <a:pos x="604" y="24"/>
                </a:cxn>
                <a:cxn ang="0">
                  <a:pos x="627" y="18"/>
                </a:cxn>
                <a:cxn ang="0">
                  <a:pos x="633" y="18"/>
                </a:cxn>
                <a:cxn ang="0">
                  <a:pos x="651" y="18"/>
                </a:cxn>
                <a:cxn ang="0">
                  <a:pos x="668" y="12"/>
                </a:cxn>
                <a:cxn ang="0">
                  <a:pos x="686" y="0"/>
                </a:cxn>
              </a:cxnLst>
              <a:rect l="0" t="0" r="r" b="b"/>
              <a:pathLst>
                <a:path w="697" h="123">
                  <a:moveTo>
                    <a:pt x="0" y="123"/>
                  </a:moveTo>
                  <a:lnTo>
                    <a:pt x="6" y="118"/>
                  </a:lnTo>
                  <a:lnTo>
                    <a:pt x="12" y="112"/>
                  </a:lnTo>
                  <a:lnTo>
                    <a:pt x="17" y="112"/>
                  </a:lnTo>
                  <a:lnTo>
                    <a:pt x="23" y="106"/>
                  </a:lnTo>
                  <a:lnTo>
                    <a:pt x="29" y="100"/>
                  </a:lnTo>
                  <a:lnTo>
                    <a:pt x="35" y="100"/>
                  </a:lnTo>
                  <a:lnTo>
                    <a:pt x="41" y="94"/>
                  </a:lnTo>
                  <a:lnTo>
                    <a:pt x="46" y="94"/>
                  </a:lnTo>
                  <a:lnTo>
                    <a:pt x="52" y="94"/>
                  </a:lnTo>
                  <a:lnTo>
                    <a:pt x="58" y="88"/>
                  </a:lnTo>
                  <a:lnTo>
                    <a:pt x="64" y="88"/>
                  </a:lnTo>
                  <a:lnTo>
                    <a:pt x="70" y="82"/>
                  </a:lnTo>
                  <a:lnTo>
                    <a:pt x="75" y="76"/>
                  </a:lnTo>
                  <a:lnTo>
                    <a:pt x="81" y="76"/>
                  </a:lnTo>
                  <a:lnTo>
                    <a:pt x="87" y="71"/>
                  </a:lnTo>
                  <a:lnTo>
                    <a:pt x="93" y="71"/>
                  </a:lnTo>
                  <a:lnTo>
                    <a:pt x="99" y="65"/>
                  </a:lnTo>
                  <a:lnTo>
                    <a:pt x="105" y="59"/>
                  </a:lnTo>
                  <a:lnTo>
                    <a:pt x="110" y="59"/>
                  </a:lnTo>
                  <a:lnTo>
                    <a:pt x="116" y="59"/>
                  </a:lnTo>
                  <a:lnTo>
                    <a:pt x="122" y="59"/>
                  </a:lnTo>
                  <a:lnTo>
                    <a:pt x="128" y="59"/>
                  </a:lnTo>
                  <a:lnTo>
                    <a:pt x="134" y="59"/>
                  </a:lnTo>
                  <a:lnTo>
                    <a:pt x="145" y="59"/>
                  </a:lnTo>
                  <a:lnTo>
                    <a:pt x="139" y="59"/>
                  </a:lnTo>
                  <a:lnTo>
                    <a:pt x="145" y="59"/>
                  </a:lnTo>
                  <a:lnTo>
                    <a:pt x="151" y="53"/>
                  </a:lnTo>
                  <a:lnTo>
                    <a:pt x="151" y="59"/>
                  </a:lnTo>
                  <a:lnTo>
                    <a:pt x="163" y="53"/>
                  </a:lnTo>
                  <a:lnTo>
                    <a:pt x="168" y="59"/>
                  </a:lnTo>
                  <a:lnTo>
                    <a:pt x="174" y="53"/>
                  </a:lnTo>
                  <a:lnTo>
                    <a:pt x="180" y="59"/>
                  </a:lnTo>
                  <a:lnTo>
                    <a:pt x="192" y="59"/>
                  </a:lnTo>
                  <a:lnTo>
                    <a:pt x="186" y="59"/>
                  </a:lnTo>
                  <a:lnTo>
                    <a:pt x="192" y="59"/>
                  </a:lnTo>
                  <a:lnTo>
                    <a:pt x="198" y="53"/>
                  </a:lnTo>
                  <a:lnTo>
                    <a:pt x="203" y="59"/>
                  </a:lnTo>
                  <a:lnTo>
                    <a:pt x="209" y="59"/>
                  </a:lnTo>
                  <a:lnTo>
                    <a:pt x="215" y="53"/>
                  </a:lnTo>
                  <a:lnTo>
                    <a:pt x="221" y="53"/>
                  </a:lnTo>
                  <a:lnTo>
                    <a:pt x="227" y="59"/>
                  </a:lnTo>
                  <a:lnTo>
                    <a:pt x="232" y="59"/>
                  </a:lnTo>
                  <a:lnTo>
                    <a:pt x="238" y="59"/>
                  </a:lnTo>
                  <a:lnTo>
                    <a:pt x="244" y="59"/>
                  </a:lnTo>
                  <a:lnTo>
                    <a:pt x="250" y="59"/>
                  </a:lnTo>
                  <a:lnTo>
                    <a:pt x="256" y="59"/>
                  </a:lnTo>
                  <a:lnTo>
                    <a:pt x="261" y="59"/>
                  </a:lnTo>
                  <a:lnTo>
                    <a:pt x="267" y="59"/>
                  </a:lnTo>
                  <a:lnTo>
                    <a:pt x="273" y="59"/>
                  </a:lnTo>
                  <a:lnTo>
                    <a:pt x="279" y="59"/>
                  </a:lnTo>
                  <a:lnTo>
                    <a:pt x="285" y="59"/>
                  </a:lnTo>
                  <a:lnTo>
                    <a:pt x="290" y="59"/>
                  </a:lnTo>
                  <a:lnTo>
                    <a:pt x="296" y="59"/>
                  </a:lnTo>
                  <a:lnTo>
                    <a:pt x="302" y="65"/>
                  </a:lnTo>
                  <a:lnTo>
                    <a:pt x="314" y="65"/>
                  </a:lnTo>
                  <a:lnTo>
                    <a:pt x="308" y="65"/>
                  </a:lnTo>
                  <a:lnTo>
                    <a:pt x="314" y="65"/>
                  </a:lnTo>
                  <a:lnTo>
                    <a:pt x="320" y="65"/>
                  </a:lnTo>
                  <a:lnTo>
                    <a:pt x="325" y="65"/>
                  </a:lnTo>
                  <a:lnTo>
                    <a:pt x="337" y="71"/>
                  </a:lnTo>
                  <a:lnTo>
                    <a:pt x="331" y="71"/>
                  </a:lnTo>
                  <a:lnTo>
                    <a:pt x="337" y="71"/>
                  </a:lnTo>
                  <a:lnTo>
                    <a:pt x="343" y="71"/>
                  </a:lnTo>
                  <a:lnTo>
                    <a:pt x="349" y="71"/>
                  </a:lnTo>
                  <a:lnTo>
                    <a:pt x="360" y="76"/>
                  </a:lnTo>
                  <a:lnTo>
                    <a:pt x="354" y="76"/>
                  </a:lnTo>
                  <a:lnTo>
                    <a:pt x="360" y="76"/>
                  </a:lnTo>
                  <a:lnTo>
                    <a:pt x="366" y="76"/>
                  </a:lnTo>
                  <a:lnTo>
                    <a:pt x="372" y="76"/>
                  </a:lnTo>
                  <a:lnTo>
                    <a:pt x="378" y="82"/>
                  </a:lnTo>
                  <a:lnTo>
                    <a:pt x="383" y="82"/>
                  </a:lnTo>
                  <a:lnTo>
                    <a:pt x="389" y="82"/>
                  </a:lnTo>
                  <a:lnTo>
                    <a:pt x="395" y="82"/>
                  </a:lnTo>
                  <a:lnTo>
                    <a:pt x="401" y="82"/>
                  </a:lnTo>
                  <a:lnTo>
                    <a:pt x="407" y="82"/>
                  </a:lnTo>
                  <a:lnTo>
                    <a:pt x="413" y="82"/>
                  </a:lnTo>
                  <a:lnTo>
                    <a:pt x="418" y="82"/>
                  </a:lnTo>
                  <a:lnTo>
                    <a:pt x="424" y="82"/>
                  </a:lnTo>
                  <a:lnTo>
                    <a:pt x="430" y="76"/>
                  </a:lnTo>
                  <a:lnTo>
                    <a:pt x="436" y="76"/>
                  </a:lnTo>
                  <a:lnTo>
                    <a:pt x="442" y="76"/>
                  </a:lnTo>
                  <a:lnTo>
                    <a:pt x="447" y="76"/>
                  </a:lnTo>
                  <a:lnTo>
                    <a:pt x="453" y="71"/>
                  </a:lnTo>
                  <a:lnTo>
                    <a:pt x="459" y="71"/>
                  </a:lnTo>
                  <a:lnTo>
                    <a:pt x="465" y="71"/>
                  </a:lnTo>
                  <a:lnTo>
                    <a:pt x="471" y="65"/>
                  </a:lnTo>
                  <a:lnTo>
                    <a:pt x="476" y="65"/>
                  </a:lnTo>
                  <a:lnTo>
                    <a:pt x="482" y="59"/>
                  </a:lnTo>
                  <a:lnTo>
                    <a:pt x="488" y="59"/>
                  </a:lnTo>
                  <a:lnTo>
                    <a:pt x="494" y="53"/>
                  </a:lnTo>
                  <a:lnTo>
                    <a:pt x="500" y="53"/>
                  </a:lnTo>
                  <a:lnTo>
                    <a:pt x="505" y="47"/>
                  </a:lnTo>
                  <a:lnTo>
                    <a:pt x="511" y="41"/>
                  </a:lnTo>
                  <a:lnTo>
                    <a:pt x="517" y="41"/>
                  </a:lnTo>
                  <a:lnTo>
                    <a:pt x="523" y="35"/>
                  </a:lnTo>
                  <a:lnTo>
                    <a:pt x="529" y="30"/>
                  </a:lnTo>
                  <a:lnTo>
                    <a:pt x="535" y="24"/>
                  </a:lnTo>
                  <a:lnTo>
                    <a:pt x="540" y="24"/>
                  </a:lnTo>
                  <a:lnTo>
                    <a:pt x="546" y="18"/>
                  </a:lnTo>
                  <a:lnTo>
                    <a:pt x="552" y="18"/>
                  </a:lnTo>
                  <a:lnTo>
                    <a:pt x="558" y="18"/>
                  </a:lnTo>
                  <a:lnTo>
                    <a:pt x="564" y="24"/>
                  </a:lnTo>
                  <a:lnTo>
                    <a:pt x="569" y="30"/>
                  </a:lnTo>
                  <a:lnTo>
                    <a:pt x="575" y="35"/>
                  </a:lnTo>
                  <a:lnTo>
                    <a:pt x="575" y="30"/>
                  </a:lnTo>
                  <a:lnTo>
                    <a:pt x="593" y="30"/>
                  </a:lnTo>
                  <a:lnTo>
                    <a:pt x="587" y="30"/>
                  </a:lnTo>
                  <a:lnTo>
                    <a:pt x="593" y="30"/>
                  </a:lnTo>
                  <a:lnTo>
                    <a:pt x="598" y="24"/>
                  </a:lnTo>
                  <a:lnTo>
                    <a:pt x="604" y="24"/>
                  </a:lnTo>
                  <a:lnTo>
                    <a:pt x="610" y="18"/>
                  </a:lnTo>
                  <a:lnTo>
                    <a:pt x="616" y="18"/>
                  </a:lnTo>
                  <a:lnTo>
                    <a:pt x="627" y="18"/>
                  </a:lnTo>
                  <a:lnTo>
                    <a:pt x="622" y="18"/>
                  </a:lnTo>
                  <a:lnTo>
                    <a:pt x="627" y="18"/>
                  </a:lnTo>
                  <a:lnTo>
                    <a:pt x="633" y="18"/>
                  </a:lnTo>
                  <a:lnTo>
                    <a:pt x="639" y="18"/>
                  </a:lnTo>
                  <a:lnTo>
                    <a:pt x="645" y="18"/>
                  </a:lnTo>
                  <a:lnTo>
                    <a:pt x="651" y="18"/>
                  </a:lnTo>
                  <a:lnTo>
                    <a:pt x="657" y="12"/>
                  </a:lnTo>
                  <a:lnTo>
                    <a:pt x="662" y="12"/>
                  </a:lnTo>
                  <a:lnTo>
                    <a:pt x="668" y="12"/>
                  </a:lnTo>
                  <a:lnTo>
                    <a:pt x="674" y="6"/>
                  </a:lnTo>
                  <a:lnTo>
                    <a:pt x="680" y="6"/>
                  </a:lnTo>
                  <a:lnTo>
                    <a:pt x="686" y="0"/>
                  </a:lnTo>
                  <a:lnTo>
                    <a:pt x="691" y="6"/>
                  </a:lnTo>
                  <a:lnTo>
                    <a:pt x="697" y="0"/>
                  </a:lnTo>
                </a:path>
              </a:pathLst>
            </a:custGeom>
            <a:noFill/>
            <a:ln w="34925">
              <a:solidFill>
                <a:srgbClr val="FF0000"/>
              </a:solidFill>
              <a:prstDash val="solid"/>
              <a:round/>
              <a:headEnd/>
              <a:tailEnd/>
            </a:ln>
          </p:spPr>
          <p:txBody>
            <a:bodyPr/>
            <a:lstStyle/>
            <a:p>
              <a:endParaRPr lang="en-US"/>
            </a:p>
          </p:txBody>
        </p:sp>
        <p:sp>
          <p:nvSpPr>
            <p:cNvPr id="42051" name="Freeform 67"/>
            <p:cNvSpPr>
              <a:spLocks/>
            </p:cNvSpPr>
            <p:nvPr/>
          </p:nvSpPr>
          <p:spPr bwMode="auto">
            <a:xfrm>
              <a:off x="4574" y="1901"/>
              <a:ext cx="47" cy="29"/>
            </a:xfrm>
            <a:custGeom>
              <a:avLst/>
              <a:gdLst/>
              <a:ahLst/>
              <a:cxnLst>
                <a:cxn ang="0">
                  <a:pos x="0" y="23"/>
                </a:cxn>
                <a:cxn ang="0">
                  <a:pos x="0" y="29"/>
                </a:cxn>
                <a:cxn ang="0">
                  <a:pos x="0" y="23"/>
                </a:cxn>
                <a:cxn ang="0">
                  <a:pos x="6" y="23"/>
                </a:cxn>
                <a:cxn ang="0">
                  <a:pos x="12" y="17"/>
                </a:cxn>
                <a:cxn ang="0">
                  <a:pos x="18" y="17"/>
                </a:cxn>
                <a:cxn ang="0">
                  <a:pos x="23" y="12"/>
                </a:cxn>
                <a:cxn ang="0">
                  <a:pos x="29" y="12"/>
                </a:cxn>
                <a:cxn ang="0">
                  <a:pos x="41" y="6"/>
                </a:cxn>
                <a:cxn ang="0">
                  <a:pos x="35" y="6"/>
                </a:cxn>
                <a:cxn ang="0">
                  <a:pos x="41" y="6"/>
                </a:cxn>
                <a:cxn ang="0">
                  <a:pos x="47" y="0"/>
                </a:cxn>
              </a:cxnLst>
              <a:rect l="0" t="0" r="r" b="b"/>
              <a:pathLst>
                <a:path w="47" h="29">
                  <a:moveTo>
                    <a:pt x="0" y="23"/>
                  </a:moveTo>
                  <a:lnTo>
                    <a:pt x="0" y="29"/>
                  </a:lnTo>
                  <a:lnTo>
                    <a:pt x="0" y="23"/>
                  </a:lnTo>
                  <a:lnTo>
                    <a:pt x="6" y="23"/>
                  </a:lnTo>
                  <a:lnTo>
                    <a:pt x="12" y="17"/>
                  </a:lnTo>
                  <a:lnTo>
                    <a:pt x="18" y="17"/>
                  </a:lnTo>
                  <a:lnTo>
                    <a:pt x="23" y="12"/>
                  </a:lnTo>
                  <a:lnTo>
                    <a:pt x="29" y="12"/>
                  </a:lnTo>
                  <a:lnTo>
                    <a:pt x="41" y="6"/>
                  </a:lnTo>
                  <a:lnTo>
                    <a:pt x="35" y="6"/>
                  </a:lnTo>
                  <a:lnTo>
                    <a:pt x="41" y="6"/>
                  </a:lnTo>
                  <a:lnTo>
                    <a:pt x="47" y="0"/>
                  </a:lnTo>
                </a:path>
              </a:pathLst>
            </a:custGeom>
            <a:noFill/>
            <a:ln w="34925">
              <a:solidFill>
                <a:srgbClr val="FF0000"/>
              </a:solidFill>
              <a:prstDash val="solid"/>
              <a:round/>
              <a:headEnd/>
              <a:tailEnd/>
            </a:ln>
          </p:spPr>
          <p:txBody>
            <a:bodyPr/>
            <a:lstStyle/>
            <a:p>
              <a:endParaRPr lang="en-US"/>
            </a:p>
          </p:txBody>
        </p:sp>
      </p:grpSp>
      <p:grpSp>
        <p:nvGrpSpPr>
          <p:cNvPr id="3" name="Group 68"/>
          <p:cNvGrpSpPr>
            <a:grpSpLocks/>
          </p:cNvGrpSpPr>
          <p:nvPr/>
        </p:nvGrpSpPr>
        <p:grpSpPr bwMode="auto">
          <a:xfrm>
            <a:off x="2632075" y="3649663"/>
            <a:ext cx="6311900" cy="781050"/>
            <a:chOff x="2434" y="2212"/>
            <a:chExt cx="2179" cy="270"/>
          </a:xfrm>
        </p:grpSpPr>
        <p:sp>
          <p:nvSpPr>
            <p:cNvPr id="42053" name="Freeform 69"/>
            <p:cNvSpPr>
              <a:spLocks/>
            </p:cNvSpPr>
            <p:nvPr/>
          </p:nvSpPr>
          <p:spPr bwMode="auto">
            <a:xfrm>
              <a:off x="2434" y="2248"/>
              <a:ext cx="697" cy="193"/>
            </a:xfrm>
            <a:custGeom>
              <a:avLst/>
              <a:gdLst/>
              <a:ahLst/>
              <a:cxnLst>
                <a:cxn ang="0">
                  <a:pos x="11" y="5"/>
                </a:cxn>
                <a:cxn ang="0">
                  <a:pos x="29" y="23"/>
                </a:cxn>
                <a:cxn ang="0">
                  <a:pos x="40" y="35"/>
                </a:cxn>
                <a:cxn ang="0">
                  <a:pos x="58" y="58"/>
                </a:cxn>
                <a:cxn ang="0">
                  <a:pos x="81" y="82"/>
                </a:cxn>
                <a:cxn ang="0">
                  <a:pos x="93" y="99"/>
                </a:cxn>
                <a:cxn ang="0">
                  <a:pos x="104" y="117"/>
                </a:cxn>
                <a:cxn ang="0">
                  <a:pos x="116" y="117"/>
                </a:cxn>
                <a:cxn ang="0">
                  <a:pos x="128" y="123"/>
                </a:cxn>
                <a:cxn ang="0">
                  <a:pos x="145" y="123"/>
                </a:cxn>
                <a:cxn ang="0">
                  <a:pos x="157" y="123"/>
                </a:cxn>
                <a:cxn ang="0">
                  <a:pos x="174" y="123"/>
                </a:cxn>
                <a:cxn ang="0">
                  <a:pos x="191" y="140"/>
                </a:cxn>
                <a:cxn ang="0">
                  <a:pos x="209" y="158"/>
                </a:cxn>
                <a:cxn ang="0">
                  <a:pos x="226" y="175"/>
                </a:cxn>
                <a:cxn ang="0">
                  <a:pos x="244" y="187"/>
                </a:cxn>
                <a:cxn ang="0">
                  <a:pos x="261" y="193"/>
                </a:cxn>
                <a:cxn ang="0">
                  <a:pos x="279" y="193"/>
                </a:cxn>
                <a:cxn ang="0">
                  <a:pos x="296" y="187"/>
                </a:cxn>
                <a:cxn ang="0">
                  <a:pos x="313" y="181"/>
                </a:cxn>
                <a:cxn ang="0">
                  <a:pos x="331" y="170"/>
                </a:cxn>
                <a:cxn ang="0">
                  <a:pos x="348" y="164"/>
                </a:cxn>
                <a:cxn ang="0">
                  <a:pos x="366" y="164"/>
                </a:cxn>
                <a:cxn ang="0">
                  <a:pos x="383" y="164"/>
                </a:cxn>
                <a:cxn ang="0">
                  <a:pos x="406" y="164"/>
                </a:cxn>
                <a:cxn ang="0">
                  <a:pos x="412" y="164"/>
                </a:cxn>
                <a:cxn ang="0">
                  <a:pos x="430" y="152"/>
                </a:cxn>
                <a:cxn ang="0">
                  <a:pos x="447" y="146"/>
                </a:cxn>
                <a:cxn ang="0">
                  <a:pos x="465" y="140"/>
                </a:cxn>
                <a:cxn ang="0">
                  <a:pos x="476" y="134"/>
                </a:cxn>
                <a:cxn ang="0">
                  <a:pos x="494" y="129"/>
                </a:cxn>
                <a:cxn ang="0">
                  <a:pos x="511" y="117"/>
                </a:cxn>
                <a:cxn ang="0">
                  <a:pos x="528" y="111"/>
                </a:cxn>
                <a:cxn ang="0">
                  <a:pos x="546" y="105"/>
                </a:cxn>
                <a:cxn ang="0">
                  <a:pos x="563" y="93"/>
                </a:cxn>
                <a:cxn ang="0">
                  <a:pos x="581" y="82"/>
                </a:cxn>
                <a:cxn ang="0">
                  <a:pos x="598" y="76"/>
                </a:cxn>
                <a:cxn ang="0">
                  <a:pos x="616" y="70"/>
                </a:cxn>
                <a:cxn ang="0">
                  <a:pos x="633" y="58"/>
                </a:cxn>
                <a:cxn ang="0">
                  <a:pos x="650" y="52"/>
                </a:cxn>
                <a:cxn ang="0">
                  <a:pos x="668" y="46"/>
                </a:cxn>
                <a:cxn ang="0">
                  <a:pos x="685" y="35"/>
                </a:cxn>
              </a:cxnLst>
              <a:rect l="0" t="0" r="r" b="b"/>
              <a:pathLst>
                <a:path w="697" h="193">
                  <a:moveTo>
                    <a:pt x="0" y="0"/>
                  </a:moveTo>
                  <a:lnTo>
                    <a:pt x="6" y="5"/>
                  </a:lnTo>
                  <a:lnTo>
                    <a:pt x="11" y="5"/>
                  </a:lnTo>
                  <a:lnTo>
                    <a:pt x="17" y="11"/>
                  </a:lnTo>
                  <a:lnTo>
                    <a:pt x="23" y="17"/>
                  </a:lnTo>
                  <a:lnTo>
                    <a:pt x="29" y="23"/>
                  </a:lnTo>
                  <a:lnTo>
                    <a:pt x="40" y="35"/>
                  </a:lnTo>
                  <a:lnTo>
                    <a:pt x="35" y="35"/>
                  </a:lnTo>
                  <a:lnTo>
                    <a:pt x="40" y="35"/>
                  </a:lnTo>
                  <a:lnTo>
                    <a:pt x="52" y="46"/>
                  </a:lnTo>
                  <a:lnTo>
                    <a:pt x="52" y="52"/>
                  </a:lnTo>
                  <a:lnTo>
                    <a:pt x="58" y="58"/>
                  </a:lnTo>
                  <a:lnTo>
                    <a:pt x="64" y="64"/>
                  </a:lnTo>
                  <a:lnTo>
                    <a:pt x="69" y="70"/>
                  </a:lnTo>
                  <a:lnTo>
                    <a:pt x="81" y="82"/>
                  </a:lnTo>
                  <a:lnTo>
                    <a:pt x="81" y="87"/>
                  </a:lnTo>
                  <a:lnTo>
                    <a:pt x="87" y="93"/>
                  </a:lnTo>
                  <a:lnTo>
                    <a:pt x="93" y="99"/>
                  </a:lnTo>
                  <a:lnTo>
                    <a:pt x="98" y="105"/>
                  </a:lnTo>
                  <a:lnTo>
                    <a:pt x="110" y="117"/>
                  </a:lnTo>
                  <a:lnTo>
                    <a:pt x="104" y="117"/>
                  </a:lnTo>
                  <a:lnTo>
                    <a:pt x="110" y="117"/>
                  </a:lnTo>
                  <a:lnTo>
                    <a:pt x="116" y="123"/>
                  </a:lnTo>
                  <a:lnTo>
                    <a:pt x="116" y="117"/>
                  </a:lnTo>
                  <a:lnTo>
                    <a:pt x="116" y="123"/>
                  </a:lnTo>
                  <a:lnTo>
                    <a:pt x="122" y="123"/>
                  </a:lnTo>
                  <a:lnTo>
                    <a:pt x="128" y="123"/>
                  </a:lnTo>
                  <a:lnTo>
                    <a:pt x="133" y="123"/>
                  </a:lnTo>
                  <a:lnTo>
                    <a:pt x="139" y="123"/>
                  </a:lnTo>
                  <a:lnTo>
                    <a:pt x="145" y="123"/>
                  </a:lnTo>
                  <a:lnTo>
                    <a:pt x="157" y="123"/>
                  </a:lnTo>
                  <a:lnTo>
                    <a:pt x="151" y="123"/>
                  </a:lnTo>
                  <a:lnTo>
                    <a:pt x="157" y="123"/>
                  </a:lnTo>
                  <a:lnTo>
                    <a:pt x="162" y="123"/>
                  </a:lnTo>
                  <a:lnTo>
                    <a:pt x="168" y="123"/>
                  </a:lnTo>
                  <a:lnTo>
                    <a:pt x="174" y="123"/>
                  </a:lnTo>
                  <a:lnTo>
                    <a:pt x="180" y="129"/>
                  </a:lnTo>
                  <a:lnTo>
                    <a:pt x="186" y="134"/>
                  </a:lnTo>
                  <a:lnTo>
                    <a:pt x="191" y="140"/>
                  </a:lnTo>
                  <a:lnTo>
                    <a:pt x="197" y="146"/>
                  </a:lnTo>
                  <a:lnTo>
                    <a:pt x="203" y="152"/>
                  </a:lnTo>
                  <a:lnTo>
                    <a:pt x="209" y="158"/>
                  </a:lnTo>
                  <a:lnTo>
                    <a:pt x="215" y="164"/>
                  </a:lnTo>
                  <a:lnTo>
                    <a:pt x="221" y="170"/>
                  </a:lnTo>
                  <a:lnTo>
                    <a:pt x="226" y="175"/>
                  </a:lnTo>
                  <a:lnTo>
                    <a:pt x="232" y="175"/>
                  </a:lnTo>
                  <a:lnTo>
                    <a:pt x="238" y="181"/>
                  </a:lnTo>
                  <a:lnTo>
                    <a:pt x="244" y="187"/>
                  </a:lnTo>
                  <a:lnTo>
                    <a:pt x="250" y="187"/>
                  </a:lnTo>
                  <a:lnTo>
                    <a:pt x="255" y="193"/>
                  </a:lnTo>
                  <a:lnTo>
                    <a:pt x="261" y="193"/>
                  </a:lnTo>
                  <a:lnTo>
                    <a:pt x="267" y="193"/>
                  </a:lnTo>
                  <a:lnTo>
                    <a:pt x="273" y="193"/>
                  </a:lnTo>
                  <a:lnTo>
                    <a:pt x="279" y="193"/>
                  </a:lnTo>
                  <a:lnTo>
                    <a:pt x="284" y="193"/>
                  </a:lnTo>
                  <a:lnTo>
                    <a:pt x="290" y="187"/>
                  </a:lnTo>
                  <a:lnTo>
                    <a:pt x="296" y="187"/>
                  </a:lnTo>
                  <a:lnTo>
                    <a:pt x="302" y="181"/>
                  </a:lnTo>
                  <a:lnTo>
                    <a:pt x="308" y="181"/>
                  </a:lnTo>
                  <a:lnTo>
                    <a:pt x="313" y="181"/>
                  </a:lnTo>
                  <a:lnTo>
                    <a:pt x="319" y="175"/>
                  </a:lnTo>
                  <a:lnTo>
                    <a:pt x="325" y="175"/>
                  </a:lnTo>
                  <a:lnTo>
                    <a:pt x="331" y="170"/>
                  </a:lnTo>
                  <a:lnTo>
                    <a:pt x="337" y="170"/>
                  </a:lnTo>
                  <a:lnTo>
                    <a:pt x="343" y="164"/>
                  </a:lnTo>
                  <a:lnTo>
                    <a:pt x="348" y="164"/>
                  </a:lnTo>
                  <a:lnTo>
                    <a:pt x="354" y="164"/>
                  </a:lnTo>
                  <a:lnTo>
                    <a:pt x="360" y="164"/>
                  </a:lnTo>
                  <a:lnTo>
                    <a:pt x="366" y="164"/>
                  </a:lnTo>
                  <a:lnTo>
                    <a:pt x="372" y="164"/>
                  </a:lnTo>
                  <a:lnTo>
                    <a:pt x="377" y="164"/>
                  </a:lnTo>
                  <a:lnTo>
                    <a:pt x="383" y="164"/>
                  </a:lnTo>
                  <a:lnTo>
                    <a:pt x="389" y="170"/>
                  </a:lnTo>
                  <a:lnTo>
                    <a:pt x="395" y="164"/>
                  </a:lnTo>
                  <a:lnTo>
                    <a:pt x="406" y="164"/>
                  </a:lnTo>
                  <a:lnTo>
                    <a:pt x="401" y="164"/>
                  </a:lnTo>
                  <a:lnTo>
                    <a:pt x="406" y="164"/>
                  </a:lnTo>
                  <a:lnTo>
                    <a:pt x="412" y="164"/>
                  </a:lnTo>
                  <a:lnTo>
                    <a:pt x="418" y="158"/>
                  </a:lnTo>
                  <a:lnTo>
                    <a:pt x="424" y="158"/>
                  </a:lnTo>
                  <a:lnTo>
                    <a:pt x="430" y="152"/>
                  </a:lnTo>
                  <a:lnTo>
                    <a:pt x="441" y="152"/>
                  </a:lnTo>
                  <a:lnTo>
                    <a:pt x="441" y="146"/>
                  </a:lnTo>
                  <a:lnTo>
                    <a:pt x="447" y="146"/>
                  </a:lnTo>
                  <a:lnTo>
                    <a:pt x="453" y="146"/>
                  </a:lnTo>
                  <a:lnTo>
                    <a:pt x="459" y="140"/>
                  </a:lnTo>
                  <a:lnTo>
                    <a:pt x="465" y="140"/>
                  </a:lnTo>
                  <a:lnTo>
                    <a:pt x="470" y="134"/>
                  </a:lnTo>
                  <a:lnTo>
                    <a:pt x="482" y="134"/>
                  </a:lnTo>
                  <a:lnTo>
                    <a:pt x="476" y="134"/>
                  </a:lnTo>
                  <a:lnTo>
                    <a:pt x="482" y="134"/>
                  </a:lnTo>
                  <a:lnTo>
                    <a:pt x="488" y="134"/>
                  </a:lnTo>
                  <a:lnTo>
                    <a:pt x="494" y="129"/>
                  </a:lnTo>
                  <a:lnTo>
                    <a:pt x="499" y="129"/>
                  </a:lnTo>
                  <a:lnTo>
                    <a:pt x="505" y="123"/>
                  </a:lnTo>
                  <a:lnTo>
                    <a:pt x="511" y="117"/>
                  </a:lnTo>
                  <a:lnTo>
                    <a:pt x="517" y="117"/>
                  </a:lnTo>
                  <a:lnTo>
                    <a:pt x="523" y="117"/>
                  </a:lnTo>
                  <a:lnTo>
                    <a:pt x="528" y="111"/>
                  </a:lnTo>
                  <a:lnTo>
                    <a:pt x="534" y="111"/>
                  </a:lnTo>
                  <a:lnTo>
                    <a:pt x="540" y="105"/>
                  </a:lnTo>
                  <a:lnTo>
                    <a:pt x="546" y="105"/>
                  </a:lnTo>
                  <a:lnTo>
                    <a:pt x="552" y="99"/>
                  </a:lnTo>
                  <a:lnTo>
                    <a:pt x="558" y="93"/>
                  </a:lnTo>
                  <a:lnTo>
                    <a:pt x="563" y="93"/>
                  </a:lnTo>
                  <a:lnTo>
                    <a:pt x="569" y="87"/>
                  </a:lnTo>
                  <a:lnTo>
                    <a:pt x="575" y="87"/>
                  </a:lnTo>
                  <a:lnTo>
                    <a:pt x="581" y="82"/>
                  </a:lnTo>
                  <a:lnTo>
                    <a:pt x="587" y="82"/>
                  </a:lnTo>
                  <a:lnTo>
                    <a:pt x="592" y="82"/>
                  </a:lnTo>
                  <a:lnTo>
                    <a:pt x="598" y="76"/>
                  </a:lnTo>
                  <a:lnTo>
                    <a:pt x="604" y="76"/>
                  </a:lnTo>
                  <a:lnTo>
                    <a:pt x="610" y="70"/>
                  </a:lnTo>
                  <a:lnTo>
                    <a:pt x="616" y="70"/>
                  </a:lnTo>
                  <a:lnTo>
                    <a:pt x="621" y="64"/>
                  </a:lnTo>
                  <a:lnTo>
                    <a:pt x="627" y="64"/>
                  </a:lnTo>
                  <a:lnTo>
                    <a:pt x="633" y="58"/>
                  </a:lnTo>
                  <a:lnTo>
                    <a:pt x="639" y="58"/>
                  </a:lnTo>
                  <a:lnTo>
                    <a:pt x="645" y="52"/>
                  </a:lnTo>
                  <a:lnTo>
                    <a:pt x="650" y="52"/>
                  </a:lnTo>
                  <a:lnTo>
                    <a:pt x="656" y="52"/>
                  </a:lnTo>
                  <a:lnTo>
                    <a:pt x="662" y="46"/>
                  </a:lnTo>
                  <a:lnTo>
                    <a:pt x="668" y="46"/>
                  </a:lnTo>
                  <a:lnTo>
                    <a:pt x="674" y="41"/>
                  </a:lnTo>
                  <a:lnTo>
                    <a:pt x="680" y="41"/>
                  </a:lnTo>
                  <a:lnTo>
                    <a:pt x="685" y="35"/>
                  </a:lnTo>
                  <a:lnTo>
                    <a:pt x="691" y="35"/>
                  </a:lnTo>
                  <a:lnTo>
                    <a:pt x="697" y="35"/>
                  </a:lnTo>
                </a:path>
              </a:pathLst>
            </a:custGeom>
            <a:noFill/>
            <a:ln w="34925">
              <a:solidFill>
                <a:srgbClr val="0000FF"/>
              </a:solidFill>
              <a:prstDash val="solid"/>
              <a:round/>
              <a:headEnd/>
              <a:tailEnd/>
            </a:ln>
          </p:spPr>
          <p:txBody>
            <a:bodyPr/>
            <a:lstStyle/>
            <a:p>
              <a:endParaRPr lang="en-US"/>
            </a:p>
          </p:txBody>
        </p:sp>
        <p:sp>
          <p:nvSpPr>
            <p:cNvPr id="42054" name="Freeform 70"/>
            <p:cNvSpPr>
              <a:spLocks/>
            </p:cNvSpPr>
            <p:nvPr/>
          </p:nvSpPr>
          <p:spPr bwMode="auto">
            <a:xfrm>
              <a:off x="3131" y="2212"/>
              <a:ext cx="732" cy="270"/>
            </a:xfrm>
            <a:custGeom>
              <a:avLst/>
              <a:gdLst/>
              <a:ahLst/>
              <a:cxnLst>
                <a:cxn ang="0">
                  <a:pos x="12" y="65"/>
                </a:cxn>
                <a:cxn ang="0">
                  <a:pos x="29" y="53"/>
                </a:cxn>
                <a:cxn ang="0">
                  <a:pos x="46" y="47"/>
                </a:cxn>
                <a:cxn ang="0">
                  <a:pos x="64" y="41"/>
                </a:cxn>
                <a:cxn ang="0">
                  <a:pos x="81" y="36"/>
                </a:cxn>
                <a:cxn ang="0">
                  <a:pos x="99" y="24"/>
                </a:cxn>
                <a:cxn ang="0">
                  <a:pos x="116" y="12"/>
                </a:cxn>
                <a:cxn ang="0">
                  <a:pos x="134" y="0"/>
                </a:cxn>
                <a:cxn ang="0">
                  <a:pos x="151" y="18"/>
                </a:cxn>
                <a:cxn ang="0">
                  <a:pos x="168" y="30"/>
                </a:cxn>
                <a:cxn ang="0">
                  <a:pos x="186" y="36"/>
                </a:cxn>
                <a:cxn ang="0">
                  <a:pos x="203" y="47"/>
                </a:cxn>
                <a:cxn ang="0">
                  <a:pos x="221" y="53"/>
                </a:cxn>
                <a:cxn ang="0">
                  <a:pos x="238" y="65"/>
                </a:cxn>
                <a:cxn ang="0">
                  <a:pos x="256" y="71"/>
                </a:cxn>
                <a:cxn ang="0">
                  <a:pos x="273" y="82"/>
                </a:cxn>
                <a:cxn ang="0">
                  <a:pos x="291" y="100"/>
                </a:cxn>
                <a:cxn ang="0">
                  <a:pos x="308" y="123"/>
                </a:cxn>
                <a:cxn ang="0">
                  <a:pos x="325" y="141"/>
                </a:cxn>
                <a:cxn ang="0">
                  <a:pos x="349" y="170"/>
                </a:cxn>
                <a:cxn ang="0">
                  <a:pos x="360" y="188"/>
                </a:cxn>
                <a:cxn ang="0">
                  <a:pos x="378" y="211"/>
                </a:cxn>
                <a:cxn ang="0">
                  <a:pos x="401" y="235"/>
                </a:cxn>
                <a:cxn ang="0">
                  <a:pos x="413" y="241"/>
                </a:cxn>
                <a:cxn ang="0">
                  <a:pos x="430" y="241"/>
                </a:cxn>
                <a:cxn ang="0">
                  <a:pos x="447" y="252"/>
                </a:cxn>
                <a:cxn ang="0">
                  <a:pos x="465" y="264"/>
                </a:cxn>
                <a:cxn ang="0">
                  <a:pos x="482" y="270"/>
                </a:cxn>
                <a:cxn ang="0">
                  <a:pos x="500" y="270"/>
                </a:cxn>
                <a:cxn ang="0">
                  <a:pos x="517" y="264"/>
                </a:cxn>
                <a:cxn ang="0">
                  <a:pos x="535" y="252"/>
                </a:cxn>
                <a:cxn ang="0">
                  <a:pos x="552" y="252"/>
                </a:cxn>
                <a:cxn ang="0">
                  <a:pos x="569" y="247"/>
                </a:cxn>
                <a:cxn ang="0">
                  <a:pos x="587" y="241"/>
                </a:cxn>
                <a:cxn ang="0">
                  <a:pos x="598" y="241"/>
                </a:cxn>
                <a:cxn ang="0">
                  <a:pos x="616" y="235"/>
                </a:cxn>
                <a:cxn ang="0">
                  <a:pos x="633" y="223"/>
                </a:cxn>
                <a:cxn ang="0">
                  <a:pos x="651" y="217"/>
                </a:cxn>
                <a:cxn ang="0">
                  <a:pos x="668" y="211"/>
                </a:cxn>
                <a:cxn ang="0">
                  <a:pos x="686" y="200"/>
                </a:cxn>
                <a:cxn ang="0">
                  <a:pos x="703" y="188"/>
                </a:cxn>
                <a:cxn ang="0">
                  <a:pos x="721" y="176"/>
                </a:cxn>
              </a:cxnLst>
              <a:rect l="0" t="0" r="r" b="b"/>
              <a:pathLst>
                <a:path w="732" h="270">
                  <a:moveTo>
                    <a:pt x="0" y="71"/>
                  </a:moveTo>
                  <a:lnTo>
                    <a:pt x="6" y="65"/>
                  </a:lnTo>
                  <a:lnTo>
                    <a:pt x="12" y="65"/>
                  </a:lnTo>
                  <a:lnTo>
                    <a:pt x="17" y="59"/>
                  </a:lnTo>
                  <a:lnTo>
                    <a:pt x="23" y="59"/>
                  </a:lnTo>
                  <a:lnTo>
                    <a:pt x="29" y="53"/>
                  </a:lnTo>
                  <a:lnTo>
                    <a:pt x="35" y="53"/>
                  </a:lnTo>
                  <a:lnTo>
                    <a:pt x="41" y="53"/>
                  </a:lnTo>
                  <a:lnTo>
                    <a:pt x="46" y="47"/>
                  </a:lnTo>
                  <a:lnTo>
                    <a:pt x="52" y="47"/>
                  </a:lnTo>
                  <a:lnTo>
                    <a:pt x="58" y="41"/>
                  </a:lnTo>
                  <a:lnTo>
                    <a:pt x="64" y="41"/>
                  </a:lnTo>
                  <a:lnTo>
                    <a:pt x="70" y="36"/>
                  </a:lnTo>
                  <a:lnTo>
                    <a:pt x="76" y="36"/>
                  </a:lnTo>
                  <a:lnTo>
                    <a:pt x="81" y="36"/>
                  </a:lnTo>
                  <a:lnTo>
                    <a:pt x="87" y="30"/>
                  </a:lnTo>
                  <a:lnTo>
                    <a:pt x="93" y="30"/>
                  </a:lnTo>
                  <a:lnTo>
                    <a:pt x="99" y="24"/>
                  </a:lnTo>
                  <a:lnTo>
                    <a:pt x="105" y="18"/>
                  </a:lnTo>
                  <a:lnTo>
                    <a:pt x="110" y="12"/>
                  </a:lnTo>
                  <a:lnTo>
                    <a:pt x="116" y="12"/>
                  </a:lnTo>
                  <a:lnTo>
                    <a:pt x="122" y="6"/>
                  </a:lnTo>
                  <a:lnTo>
                    <a:pt x="128" y="6"/>
                  </a:lnTo>
                  <a:lnTo>
                    <a:pt x="134" y="0"/>
                  </a:lnTo>
                  <a:lnTo>
                    <a:pt x="139" y="6"/>
                  </a:lnTo>
                  <a:lnTo>
                    <a:pt x="145" y="12"/>
                  </a:lnTo>
                  <a:lnTo>
                    <a:pt x="151" y="18"/>
                  </a:lnTo>
                  <a:lnTo>
                    <a:pt x="157" y="24"/>
                  </a:lnTo>
                  <a:lnTo>
                    <a:pt x="163" y="30"/>
                  </a:lnTo>
                  <a:lnTo>
                    <a:pt x="168" y="30"/>
                  </a:lnTo>
                  <a:lnTo>
                    <a:pt x="174" y="30"/>
                  </a:lnTo>
                  <a:lnTo>
                    <a:pt x="180" y="36"/>
                  </a:lnTo>
                  <a:lnTo>
                    <a:pt x="186" y="36"/>
                  </a:lnTo>
                  <a:lnTo>
                    <a:pt x="192" y="41"/>
                  </a:lnTo>
                  <a:lnTo>
                    <a:pt x="198" y="41"/>
                  </a:lnTo>
                  <a:lnTo>
                    <a:pt x="203" y="47"/>
                  </a:lnTo>
                  <a:lnTo>
                    <a:pt x="209" y="47"/>
                  </a:lnTo>
                  <a:lnTo>
                    <a:pt x="215" y="53"/>
                  </a:lnTo>
                  <a:lnTo>
                    <a:pt x="221" y="53"/>
                  </a:lnTo>
                  <a:lnTo>
                    <a:pt x="227" y="59"/>
                  </a:lnTo>
                  <a:lnTo>
                    <a:pt x="232" y="59"/>
                  </a:lnTo>
                  <a:lnTo>
                    <a:pt x="238" y="65"/>
                  </a:lnTo>
                  <a:lnTo>
                    <a:pt x="244" y="65"/>
                  </a:lnTo>
                  <a:lnTo>
                    <a:pt x="250" y="71"/>
                  </a:lnTo>
                  <a:lnTo>
                    <a:pt x="256" y="71"/>
                  </a:lnTo>
                  <a:lnTo>
                    <a:pt x="261" y="77"/>
                  </a:lnTo>
                  <a:lnTo>
                    <a:pt x="267" y="77"/>
                  </a:lnTo>
                  <a:lnTo>
                    <a:pt x="273" y="82"/>
                  </a:lnTo>
                  <a:lnTo>
                    <a:pt x="279" y="82"/>
                  </a:lnTo>
                  <a:lnTo>
                    <a:pt x="285" y="94"/>
                  </a:lnTo>
                  <a:lnTo>
                    <a:pt x="291" y="100"/>
                  </a:lnTo>
                  <a:lnTo>
                    <a:pt x="296" y="106"/>
                  </a:lnTo>
                  <a:lnTo>
                    <a:pt x="308" y="118"/>
                  </a:lnTo>
                  <a:lnTo>
                    <a:pt x="308" y="123"/>
                  </a:lnTo>
                  <a:lnTo>
                    <a:pt x="314" y="123"/>
                  </a:lnTo>
                  <a:lnTo>
                    <a:pt x="320" y="135"/>
                  </a:lnTo>
                  <a:lnTo>
                    <a:pt x="325" y="141"/>
                  </a:lnTo>
                  <a:lnTo>
                    <a:pt x="337" y="153"/>
                  </a:lnTo>
                  <a:lnTo>
                    <a:pt x="337" y="159"/>
                  </a:lnTo>
                  <a:lnTo>
                    <a:pt x="349" y="170"/>
                  </a:lnTo>
                  <a:lnTo>
                    <a:pt x="349" y="176"/>
                  </a:lnTo>
                  <a:lnTo>
                    <a:pt x="354" y="182"/>
                  </a:lnTo>
                  <a:lnTo>
                    <a:pt x="360" y="188"/>
                  </a:lnTo>
                  <a:lnTo>
                    <a:pt x="372" y="200"/>
                  </a:lnTo>
                  <a:lnTo>
                    <a:pt x="372" y="206"/>
                  </a:lnTo>
                  <a:lnTo>
                    <a:pt x="378" y="211"/>
                  </a:lnTo>
                  <a:lnTo>
                    <a:pt x="383" y="217"/>
                  </a:lnTo>
                  <a:lnTo>
                    <a:pt x="389" y="223"/>
                  </a:lnTo>
                  <a:lnTo>
                    <a:pt x="401" y="235"/>
                  </a:lnTo>
                  <a:lnTo>
                    <a:pt x="401" y="241"/>
                  </a:lnTo>
                  <a:lnTo>
                    <a:pt x="407" y="241"/>
                  </a:lnTo>
                  <a:lnTo>
                    <a:pt x="413" y="241"/>
                  </a:lnTo>
                  <a:lnTo>
                    <a:pt x="418" y="241"/>
                  </a:lnTo>
                  <a:lnTo>
                    <a:pt x="424" y="241"/>
                  </a:lnTo>
                  <a:lnTo>
                    <a:pt x="430" y="241"/>
                  </a:lnTo>
                  <a:lnTo>
                    <a:pt x="436" y="241"/>
                  </a:lnTo>
                  <a:lnTo>
                    <a:pt x="442" y="247"/>
                  </a:lnTo>
                  <a:lnTo>
                    <a:pt x="447" y="252"/>
                  </a:lnTo>
                  <a:lnTo>
                    <a:pt x="453" y="258"/>
                  </a:lnTo>
                  <a:lnTo>
                    <a:pt x="459" y="258"/>
                  </a:lnTo>
                  <a:lnTo>
                    <a:pt x="465" y="264"/>
                  </a:lnTo>
                  <a:lnTo>
                    <a:pt x="471" y="264"/>
                  </a:lnTo>
                  <a:lnTo>
                    <a:pt x="476" y="264"/>
                  </a:lnTo>
                  <a:lnTo>
                    <a:pt x="482" y="270"/>
                  </a:lnTo>
                  <a:lnTo>
                    <a:pt x="488" y="270"/>
                  </a:lnTo>
                  <a:lnTo>
                    <a:pt x="494" y="270"/>
                  </a:lnTo>
                  <a:lnTo>
                    <a:pt x="500" y="270"/>
                  </a:lnTo>
                  <a:lnTo>
                    <a:pt x="506" y="264"/>
                  </a:lnTo>
                  <a:lnTo>
                    <a:pt x="511" y="264"/>
                  </a:lnTo>
                  <a:lnTo>
                    <a:pt x="517" y="264"/>
                  </a:lnTo>
                  <a:lnTo>
                    <a:pt x="523" y="258"/>
                  </a:lnTo>
                  <a:lnTo>
                    <a:pt x="529" y="258"/>
                  </a:lnTo>
                  <a:lnTo>
                    <a:pt x="535" y="252"/>
                  </a:lnTo>
                  <a:lnTo>
                    <a:pt x="540" y="252"/>
                  </a:lnTo>
                  <a:lnTo>
                    <a:pt x="546" y="252"/>
                  </a:lnTo>
                  <a:lnTo>
                    <a:pt x="552" y="252"/>
                  </a:lnTo>
                  <a:lnTo>
                    <a:pt x="558" y="252"/>
                  </a:lnTo>
                  <a:lnTo>
                    <a:pt x="564" y="247"/>
                  </a:lnTo>
                  <a:lnTo>
                    <a:pt x="569" y="247"/>
                  </a:lnTo>
                  <a:lnTo>
                    <a:pt x="575" y="247"/>
                  </a:lnTo>
                  <a:lnTo>
                    <a:pt x="581" y="247"/>
                  </a:lnTo>
                  <a:lnTo>
                    <a:pt x="587" y="241"/>
                  </a:lnTo>
                  <a:lnTo>
                    <a:pt x="598" y="241"/>
                  </a:lnTo>
                  <a:lnTo>
                    <a:pt x="593" y="241"/>
                  </a:lnTo>
                  <a:lnTo>
                    <a:pt x="598" y="241"/>
                  </a:lnTo>
                  <a:lnTo>
                    <a:pt x="604" y="241"/>
                  </a:lnTo>
                  <a:lnTo>
                    <a:pt x="610" y="235"/>
                  </a:lnTo>
                  <a:lnTo>
                    <a:pt x="616" y="235"/>
                  </a:lnTo>
                  <a:lnTo>
                    <a:pt x="622" y="229"/>
                  </a:lnTo>
                  <a:lnTo>
                    <a:pt x="628" y="229"/>
                  </a:lnTo>
                  <a:lnTo>
                    <a:pt x="633" y="223"/>
                  </a:lnTo>
                  <a:lnTo>
                    <a:pt x="645" y="223"/>
                  </a:lnTo>
                  <a:lnTo>
                    <a:pt x="645" y="217"/>
                  </a:lnTo>
                  <a:lnTo>
                    <a:pt x="651" y="217"/>
                  </a:lnTo>
                  <a:lnTo>
                    <a:pt x="657" y="217"/>
                  </a:lnTo>
                  <a:lnTo>
                    <a:pt x="662" y="211"/>
                  </a:lnTo>
                  <a:lnTo>
                    <a:pt x="668" y="211"/>
                  </a:lnTo>
                  <a:lnTo>
                    <a:pt x="674" y="206"/>
                  </a:lnTo>
                  <a:lnTo>
                    <a:pt x="680" y="200"/>
                  </a:lnTo>
                  <a:lnTo>
                    <a:pt x="686" y="200"/>
                  </a:lnTo>
                  <a:lnTo>
                    <a:pt x="691" y="194"/>
                  </a:lnTo>
                  <a:lnTo>
                    <a:pt x="697" y="194"/>
                  </a:lnTo>
                  <a:lnTo>
                    <a:pt x="703" y="188"/>
                  </a:lnTo>
                  <a:lnTo>
                    <a:pt x="709" y="182"/>
                  </a:lnTo>
                  <a:lnTo>
                    <a:pt x="715" y="182"/>
                  </a:lnTo>
                  <a:lnTo>
                    <a:pt x="721" y="176"/>
                  </a:lnTo>
                  <a:lnTo>
                    <a:pt x="726" y="170"/>
                  </a:lnTo>
                  <a:lnTo>
                    <a:pt x="732" y="170"/>
                  </a:lnTo>
                </a:path>
              </a:pathLst>
            </a:custGeom>
            <a:noFill/>
            <a:ln w="34925">
              <a:solidFill>
                <a:srgbClr val="0000FF"/>
              </a:solidFill>
              <a:prstDash val="solid"/>
              <a:round/>
              <a:headEnd/>
              <a:tailEnd/>
            </a:ln>
          </p:spPr>
          <p:txBody>
            <a:bodyPr/>
            <a:lstStyle/>
            <a:p>
              <a:endParaRPr lang="en-US"/>
            </a:p>
          </p:txBody>
        </p:sp>
        <p:sp>
          <p:nvSpPr>
            <p:cNvPr id="42055" name="Freeform 71"/>
            <p:cNvSpPr>
              <a:spLocks/>
            </p:cNvSpPr>
            <p:nvPr/>
          </p:nvSpPr>
          <p:spPr bwMode="auto">
            <a:xfrm>
              <a:off x="3863" y="2253"/>
              <a:ext cx="674" cy="129"/>
            </a:xfrm>
            <a:custGeom>
              <a:avLst/>
              <a:gdLst/>
              <a:ahLst/>
              <a:cxnLst>
                <a:cxn ang="0">
                  <a:pos x="12" y="124"/>
                </a:cxn>
                <a:cxn ang="0">
                  <a:pos x="29" y="112"/>
                </a:cxn>
                <a:cxn ang="0">
                  <a:pos x="47" y="106"/>
                </a:cxn>
                <a:cxn ang="0">
                  <a:pos x="64" y="94"/>
                </a:cxn>
                <a:cxn ang="0">
                  <a:pos x="81" y="82"/>
                </a:cxn>
                <a:cxn ang="0">
                  <a:pos x="99" y="71"/>
                </a:cxn>
                <a:cxn ang="0">
                  <a:pos x="111" y="71"/>
                </a:cxn>
                <a:cxn ang="0">
                  <a:pos x="128" y="71"/>
                </a:cxn>
                <a:cxn ang="0">
                  <a:pos x="134" y="65"/>
                </a:cxn>
                <a:cxn ang="0">
                  <a:pos x="145" y="65"/>
                </a:cxn>
                <a:cxn ang="0">
                  <a:pos x="163" y="65"/>
                </a:cxn>
                <a:cxn ang="0">
                  <a:pos x="186" y="65"/>
                </a:cxn>
                <a:cxn ang="0">
                  <a:pos x="192" y="59"/>
                </a:cxn>
                <a:cxn ang="0">
                  <a:pos x="209" y="59"/>
                </a:cxn>
                <a:cxn ang="0">
                  <a:pos x="227" y="53"/>
                </a:cxn>
                <a:cxn ang="0">
                  <a:pos x="244" y="53"/>
                </a:cxn>
                <a:cxn ang="0">
                  <a:pos x="262" y="59"/>
                </a:cxn>
                <a:cxn ang="0">
                  <a:pos x="279" y="59"/>
                </a:cxn>
                <a:cxn ang="0">
                  <a:pos x="296" y="59"/>
                </a:cxn>
                <a:cxn ang="0">
                  <a:pos x="314" y="65"/>
                </a:cxn>
                <a:cxn ang="0">
                  <a:pos x="331" y="65"/>
                </a:cxn>
                <a:cxn ang="0">
                  <a:pos x="343" y="71"/>
                </a:cxn>
                <a:cxn ang="0">
                  <a:pos x="360" y="71"/>
                </a:cxn>
                <a:cxn ang="0">
                  <a:pos x="378" y="71"/>
                </a:cxn>
                <a:cxn ang="0">
                  <a:pos x="395" y="71"/>
                </a:cxn>
                <a:cxn ang="0">
                  <a:pos x="413" y="71"/>
                </a:cxn>
                <a:cxn ang="0">
                  <a:pos x="430" y="71"/>
                </a:cxn>
                <a:cxn ang="0">
                  <a:pos x="436" y="65"/>
                </a:cxn>
                <a:cxn ang="0">
                  <a:pos x="448" y="65"/>
                </a:cxn>
                <a:cxn ang="0">
                  <a:pos x="465" y="59"/>
                </a:cxn>
                <a:cxn ang="0">
                  <a:pos x="482" y="53"/>
                </a:cxn>
                <a:cxn ang="0">
                  <a:pos x="500" y="41"/>
                </a:cxn>
                <a:cxn ang="0">
                  <a:pos x="517" y="30"/>
                </a:cxn>
                <a:cxn ang="0">
                  <a:pos x="535" y="18"/>
                </a:cxn>
                <a:cxn ang="0">
                  <a:pos x="552" y="6"/>
                </a:cxn>
                <a:cxn ang="0">
                  <a:pos x="570" y="0"/>
                </a:cxn>
                <a:cxn ang="0">
                  <a:pos x="587" y="0"/>
                </a:cxn>
                <a:cxn ang="0">
                  <a:pos x="599" y="6"/>
                </a:cxn>
                <a:cxn ang="0">
                  <a:pos x="622" y="6"/>
                </a:cxn>
                <a:cxn ang="0">
                  <a:pos x="628" y="6"/>
                </a:cxn>
                <a:cxn ang="0">
                  <a:pos x="645" y="0"/>
                </a:cxn>
                <a:cxn ang="0">
                  <a:pos x="663" y="0"/>
                </a:cxn>
              </a:cxnLst>
              <a:rect l="0" t="0" r="r" b="b"/>
              <a:pathLst>
                <a:path w="674" h="129">
                  <a:moveTo>
                    <a:pt x="0" y="129"/>
                  </a:moveTo>
                  <a:lnTo>
                    <a:pt x="6" y="124"/>
                  </a:lnTo>
                  <a:lnTo>
                    <a:pt x="12" y="124"/>
                  </a:lnTo>
                  <a:lnTo>
                    <a:pt x="18" y="118"/>
                  </a:lnTo>
                  <a:lnTo>
                    <a:pt x="23" y="118"/>
                  </a:lnTo>
                  <a:lnTo>
                    <a:pt x="29" y="112"/>
                  </a:lnTo>
                  <a:lnTo>
                    <a:pt x="35" y="112"/>
                  </a:lnTo>
                  <a:lnTo>
                    <a:pt x="41" y="106"/>
                  </a:lnTo>
                  <a:lnTo>
                    <a:pt x="47" y="106"/>
                  </a:lnTo>
                  <a:lnTo>
                    <a:pt x="52" y="100"/>
                  </a:lnTo>
                  <a:lnTo>
                    <a:pt x="58" y="94"/>
                  </a:lnTo>
                  <a:lnTo>
                    <a:pt x="64" y="94"/>
                  </a:lnTo>
                  <a:lnTo>
                    <a:pt x="70" y="88"/>
                  </a:lnTo>
                  <a:lnTo>
                    <a:pt x="76" y="88"/>
                  </a:lnTo>
                  <a:lnTo>
                    <a:pt x="81" y="82"/>
                  </a:lnTo>
                  <a:lnTo>
                    <a:pt x="87" y="77"/>
                  </a:lnTo>
                  <a:lnTo>
                    <a:pt x="93" y="77"/>
                  </a:lnTo>
                  <a:lnTo>
                    <a:pt x="99" y="71"/>
                  </a:lnTo>
                  <a:lnTo>
                    <a:pt x="111" y="71"/>
                  </a:lnTo>
                  <a:lnTo>
                    <a:pt x="105" y="71"/>
                  </a:lnTo>
                  <a:lnTo>
                    <a:pt x="111" y="71"/>
                  </a:lnTo>
                  <a:lnTo>
                    <a:pt x="116" y="71"/>
                  </a:lnTo>
                  <a:lnTo>
                    <a:pt x="122" y="65"/>
                  </a:lnTo>
                  <a:lnTo>
                    <a:pt x="128" y="71"/>
                  </a:lnTo>
                  <a:lnTo>
                    <a:pt x="128" y="65"/>
                  </a:lnTo>
                  <a:lnTo>
                    <a:pt x="140" y="65"/>
                  </a:lnTo>
                  <a:lnTo>
                    <a:pt x="134" y="65"/>
                  </a:lnTo>
                  <a:lnTo>
                    <a:pt x="140" y="65"/>
                  </a:lnTo>
                  <a:lnTo>
                    <a:pt x="151" y="65"/>
                  </a:lnTo>
                  <a:lnTo>
                    <a:pt x="145" y="65"/>
                  </a:lnTo>
                  <a:lnTo>
                    <a:pt x="151" y="65"/>
                  </a:lnTo>
                  <a:lnTo>
                    <a:pt x="157" y="65"/>
                  </a:lnTo>
                  <a:lnTo>
                    <a:pt x="163" y="65"/>
                  </a:lnTo>
                  <a:lnTo>
                    <a:pt x="169" y="65"/>
                  </a:lnTo>
                  <a:lnTo>
                    <a:pt x="174" y="65"/>
                  </a:lnTo>
                  <a:lnTo>
                    <a:pt x="186" y="65"/>
                  </a:lnTo>
                  <a:lnTo>
                    <a:pt x="180" y="65"/>
                  </a:lnTo>
                  <a:lnTo>
                    <a:pt x="186" y="59"/>
                  </a:lnTo>
                  <a:lnTo>
                    <a:pt x="192" y="59"/>
                  </a:lnTo>
                  <a:lnTo>
                    <a:pt x="198" y="59"/>
                  </a:lnTo>
                  <a:lnTo>
                    <a:pt x="204" y="59"/>
                  </a:lnTo>
                  <a:lnTo>
                    <a:pt x="209" y="59"/>
                  </a:lnTo>
                  <a:lnTo>
                    <a:pt x="215" y="59"/>
                  </a:lnTo>
                  <a:lnTo>
                    <a:pt x="221" y="53"/>
                  </a:lnTo>
                  <a:lnTo>
                    <a:pt x="227" y="53"/>
                  </a:lnTo>
                  <a:lnTo>
                    <a:pt x="233" y="53"/>
                  </a:lnTo>
                  <a:lnTo>
                    <a:pt x="238" y="53"/>
                  </a:lnTo>
                  <a:lnTo>
                    <a:pt x="244" y="53"/>
                  </a:lnTo>
                  <a:lnTo>
                    <a:pt x="250" y="53"/>
                  </a:lnTo>
                  <a:lnTo>
                    <a:pt x="256" y="53"/>
                  </a:lnTo>
                  <a:lnTo>
                    <a:pt x="262" y="59"/>
                  </a:lnTo>
                  <a:lnTo>
                    <a:pt x="267" y="53"/>
                  </a:lnTo>
                  <a:lnTo>
                    <a:pt x="273" y="59"/>
                  </a:lnTo>
                  <a:lnTo>
                    <a:pt x="279" y="59"/>
                  </a:lnTo>
                  <a:lnTo>
                    <a:pt x="285" y="59"/>
                  </a:lnTo>
                  <a:lnTo>
                    <a:pt x="291" y="59"/>
                  </a:lnTo>
                  <a:lnTo>
                    <a:pt x="296" y="59"/>
                  </a:lnTo>
                  <a:lnTo>
                    <a:pt x="302" y="59"/>
                  </a:lnTo>
                  <a:lnTo>
                    <a:pt x="308" y="59"/>
                  </a:lnTo>
                  <a:lnTo>
                    <a:pt x="314" y="65"/>
                  </a:lnTo>
                  <a:lnTo>
                    <a:pt x="320" y="65"/>
                  </a:lnTo>
                  <a:lnTo>
                    <a:pt x="326" y="65"/>
                  </a:lnTo>
                  <a:lnTo>
                    <a:pt x="331" y="65"/>
                  </a:lnTo>
                  <a:lnTo>
                    <a:pt x="337" y="71"/>
                  </a:lnTo>
                  <a:lnTo>
                    <a:pt x="337" y="65"/>
                  </a:lnTo>
                  <a:lnTo>
                    <a:pt x="343" y="71"/>
                  </a:lnTo>
                  <a:lnTo>
                    <a:pt x="343" y="65"/>
                  </a:lnTo>
                  <a:lnTo>
                    <a:pt x="355" y="71"/>
                  </a:lnTo>
                  <a:lnTo>
                    <a:pt x="360" y="71"/>
                  </a:lnTo>
                  <a:lnTo>
                    <a:pt x="366" y="71"/>
                  </a:lnTo>
                  <a:lnTo>
                    <a:pt x="372" y="71"/>
                  </a:lnTo>
                  <a:lnTo>
                    <a:pt x="378" y="71"/>
                  </a:lnTo>
                  <a:lnTo>
                    <a:pt x="384" y="71"/>
                  </a:lnTo>
                  <a:lnTo>
                    <a:pt x="389" y="71"/>
                  </a:lnTo>
                  <a:lnTo>
                    <a:pt x="395" y="71"/>
                  </a:lnTo>
                  <a:lnTo>
                    <a:pt x="401" y="71"/>
                  </a:lnTo>
                  <a:lnTo>
                    <a:pt x="407" y="71"/>
                  </a:lnTo>
                  <a:lnTo>
                    <a:pt x="413" y="71"/>
                  </a:lnTo>
                  <a:lnTo>
                    <a:pt x="419" y="71"/>
                  </a:lnTo>
                  <a:lnTo>
                    <a:pt x="424" y="65"/>
                  </a:lnTo>
                  <a:lnTo>
                    <a:pt x="430" y="71"/>
                  </a:lnTo>
                  <a:lnTo>
                    <a:pt x="430" y="65"/>
                  </a:lnTo>
                  <a:lnTo>
                    <a:pt x="430" y="71"/>
                  </a:lnTo>
                  <a:lnTo>
                    <a:pt x="436" y="65"/>
                  </a:lnTo>
                  <a:lnTo>
                    <a:pt x="442" y="65"/>
                  </a:lnTo>
                  <a:lnTo>
                    <a:pt x="453" y="65"/>
                  </a:lnTo>
                  <a:lnTo>
                    <a:pt x="448" y="65"/>
                  </a:lnTo>
                  <a:lnTo>
                    <a:pt x="453" y="59"/>
                  </a:lnTo>
                  <a:lnTo>
                    <a:pt x="459" y="59"/>
                  </a:lnTo>
                  <a:lnTo>
                    <a:pt x="465" y="59"/>
                  </a:lnTo>
                  <a:lnTo>
                    <a:pt x="471" y="53"/>
                  </a:lnTo>
                  <a:lnTo>
                    <a:pt x="477" y="53"/>
                  </a:lnTo>
                  <a:lnTo>
                    <a:pt x="482" y="53"/>
                  </a:lnTo>
                  <a:lnTo>
                    <a:pt x="488" y="47"/>
                  </a:lnTo>
                  <a:lnTo>
                    <a:pt x="494" y="47"/>
                  </a:lnTo>
                  <a:lnTo>
                    <a:pt x="500" y="41"/>
                  </a:lnTo>
                  <a:lnTo>
                    <a:pt x="506" y="41"/>
                  </a:lnTo>
                  <a:lnTo>
                    <a:pt x="511" y="36"/>
                  </a:lnTo>
                  <a:lnTo>
                    <a:pt x="517" y="30"/>
                  </a:lnTo>
                  <a:lnTo>
                    <a:pt x="523" y="30"/>
                  </a:lnTo>
                  <a:lnTo>
                    <a:pt x="529" y="24"/>
                  </a:lnTo>
                  <a:lnTo>
                    <a:pt x="535" y="18"/>
                  </a:lnTo>
                  <a:lnTo>
                    <a:pt x="541" y="12"/>
                  </a:lnTo>
                  <a:lnTo>
                    <a:pt x="546" y="12"/>
                  </a:lnTo>
                  <a:lnTo>
                    <a:pt x="552" y="6"/>
                  </a:lnTo>
                  <a:lnTo>
                    <a:pt x="558" y="0"/>
                  </a:lnTo>
                  <a:lnTo>
                    <a:pt x="564" y="0"/>
                  </a:lnTo>
                  <a:lnTo>
                    <a:pt x="570" y="0"/>
                  </a:lnTo>
                  <a:lnTo>
                    <a:pt x="575" y="0"/>
                  </a:lnTo>
                  <a:lnTo>
                    <a:pt x="581" y="0"/>
                  </a:lnTo>
                  <a:lnTo>
                    <a:pt x="587" y="0"/>
                  </a:lnTo>
                  <a:lnTo>
                    <a:pt x="599" y="0"/>
                  </a:lnTo>
                  <a:lnTo>
                    <a:pt x="593" y="0"/>
                  </a:lnTo>
                  <a:lnTo>
                    <a:pt x="599" y="6"/>
                  </a:lnTo>
                  <a:lnTo>
                    <a:pt x="604" y="0"/>
                  </a:lnTo>
                  <a:lnTo>
                    <a:pt x="610" y="6"/>
                  </a:lnTo>
                  <a:lnTo>
                    <a:pt x="622" y="6"/>
                  </a:lnTo>
                  <a:lnTo>
                    <a:pt x="616" y="6"/>
                  </a:lnTo>
                  <a:lnTo>
                    <a:pt x="622" y="6"/>
                  </a:lnTo>
                  <a:lnTo>
                    <a:pt x="628" y="6"/>
                  </a:lnTo>
                  <a:lnTo>
                    <a:pt x="633" y="0"/>
                  </a:lnTo>
                  <a:lnTo>
                    <a:pt x="639" y="0"/>
                  </a:lnTo>
                  <a:lnTo>
                    <a:pt x="645" y="0"/>
                  </a:lnTo>
                  <a:lnTo>
                    <a:pt x="651" y="0"/>
                  </a:lnTo>
                  <a:lnTo>
                    <a:pt x="657" y="6"/>
                  </a:lnTo>
                  <a:lnTo>
                    <a:pt x="663" y="0"/>
                  </a:lnTo>
                  <a:lnTo>
                    <a:pt x="668" y="0"/>
                  </a:lnTo>
                  <a:lnTo>
                    <a:pt x="674" y="0"/>
                  </a:lnTo>
                </a:path>
              </a:pathLst>
            </a:custGeom>
            <a:noFill/>
            <a:ln w="34925">
              <a:solidFill>
                <a:srgbClr val="0000FF"/>
              </a:solidFill>
              <a:prstDash val="solid"/>
              <a:round/>
              <a:headEnd/>
              <a:tailEnd/>
            </a:ln>
          </p:spPr>
          <p:txBody>
            <a:bodyPr/>
            <a:lstStyle/>
            <a:p>
              <a:endParaRPr lang="en-US"/>
            </a:p>
          </p:txBody>
        </p:sp>
        <p:sp>
          <p:nvSpPr>
            <p:cNvPr id="42056" name="Freeform 72"/>
            <p:cNvSpPr>
              <a:spLocks/>
            </p:cNvSpPr>
            <p:nvPr/>
          </p:nvSpPr>
          <p:spPr bwMode="auto">
            <a:xfrm>
              <a:off x="4537" y="2248"/>
              <a:ext cx="76" cy="5"/>
            </a:xfrm>
            <a:custGeom>
              <a:avLst/>
              <a:gdLst/>
              <a:ahLst/>
              <a:cxnLst>
                <a:cxn ang="0">
                  <a:pos x="0" y="5"/>
                </a:cxn>
                <a:cxn ang="0">
                  <a:pos x="6" y="5"/>
                </a:cxn>
                <a:cxn ang="0">
                  <a:pos x="12" y="5"/>
                </a:cxn>
                <a:cxn ang="0">
                  <a:pos x="18" y="5"/>
                </a:cxn>
                <a:cxn ang="0">
                  <a:pos x="23" y="5"/>
                </a:cxn>
                <a:cxn ang="0">
                  <a:pos x="29" y="5"/>
                </a:cxn>
                <a:cxn ang="0">
                  <a:pos x="35" y="5"/>
                </a:cxn>
                <a:cxn ang="0">
                  <a:pos x="47" y="0"/>
                </a:cxn>
                <a:cxn ang="0">
                  <a:pos x="41" y="0"/>
                </a:cxn>
                <a:cxn ang="0">
                  <a:pos x="47" y="5"/>
                </a:cxn>
                <a:cxn ang="0">
                  <a:pos x="52" y="0"/>
                </a:cxn>
                <a:cxn ang="0">
                  <a:pos x="58" y="0"/>
                </a:cxn>
                <a:cxn ang="0">
                  <a:pos x="64" y="0"/>
                </a:cxn>
                <a:cxn ang="0">
                  <a:pos x="70" y="0"/>
                </a:cxn>
                <a:cxn ang="0">
                  <a:pos x="76" y="0"/>
                </a:cxn>
              </a:cxnLst>
              <a:rect l="0" t="0" r="r" b="b"/>
              <a:pathLst>
                <a:path w="76" h="5">
                  <a:moveTo>
                    <a:pt x="0" y="5"/>
                  </a:moveTo>
                  <a:lnTo>
                    <a:pt x="6" y="5"/>
                  </a:lnTo>
                  <a:lnTo>
                    <a:pt x="12" y="5"/>
                  </a:lnTo>
                  <a:lnTo>
                    <a:pt x="18" y="5"/>
                  </a:lnTo>
                  <a:lnTo>
                    <a:pt x="23" y="5"/>
                  </a:lnTo>
                  <a:lnTo>
                    <a:pt x="29" y="5"/>
                  </a:lnTo>
                  <a:lnTo>
                    <a:pt x="35" y="5"/>
                  </a:lnTo>
                  <a:lnTo>
                    <a:pt x="47" y="0"/>
                  </a:lnTo>
                  <a:lnTo>
                    <a:pt x="41" y="0"/>
                  </a:lnTo>
                  <a:lnTo>
                    <a:pt x="47" y="5"/>
                  </a:lnTo>
                  <a:lnTo>
                    <a:pt x="52" y="0"/>
                  </a:lnTo>
                  <a:lnTo>
                    <a:pt x="58" y="0"/>
                  </a:lnTo>
                  <a:lnTo>
                    <a:pt x="64" y="0"/>
                  </a:lnTo>
                  <a:lnTo>
                    <a:pt x="70" y="0"/>
                  </a:lnTo>
                  <a:lnTo>
                    <a:pt x="76" y="0"/>
                  </a:lnTo>
                </a:path>
              </a:pathLst>
            </a:custGeom>
            <a:noFill/>
            <a:ln w="34925">
              <a:solidFill>
                <a:srgbClr val="0000FF"/>
              </a:solidFill>
              <a:prstDash val="solid"/>
              <a:round/>
              <a:headEnd/>
              <a:tailEnd/>
            </a:ln>
          </p:spPr>
          <p:txBody>
            <a:bodyPr/>
            <a:lstStyle/>
            <a:p>
              <a:endParaRPr lang="en-US"/>
            </a:p>
          </p:txBody>
        </p:sp>
      </p:grpSp>
      <p:sp>
        <p:nvSpPr>
          <p:cNvPr id="42069" name="Line 85"/>
          <p:cNvSpPr>
            <a:spLocks noChangeShapeType="1"/>
          </p:cNvSpPr>
          <p:nvPr/>
        </p:nvSpPr>
        <p:spPr bwMode="auto">
          <a:xfrm flipH="1">
            <a:off x="2681288" y="2733675"/>
            <a:ext cx="7937" cy="1050925"/>
          </a:xfrm>
          <a:prstGeom prst="line">
            <a:avLst/>
          </a:prstGeom>
          <a:noFill/>
          <a:ln w="15875">
            <a:solidFill>
              <a:schemeClr val="bg1">
                <a:lumMod val="65000"/>
              </a:schemeClr>
            </a:solidFill>
            <a:round/>
            <a:headEnd/>
            <a:tailEnd/>
          </a:ln>
        </p:spPr>
        <p:txBody>
          <a:bodyPr/>
          <a:lstStyle/>
          <a:p>
            <a:endParaRPr lang="en-US"/>
          </a:p>
        </p:txBody>
      </p:sp>
      <p:sp>
        <p:nvSpPr>
          <p:cNvPr id="42070" name="Line 86"/>
          <p:cNvSpPr>
            <a:spLocks noChangeShapeType="1"/>
          </p:cNvSpPr>
          <p:nvPr/>
        </p:nvSpPr>
        <p:spPr bwMode="auto">
          <a:xfrm>
            <a:off x="5033963" y="2624138"/>
            <a:ext cx="3175" cy="1055687"/>
          </a:xfrm>
          <a:prstGeom prst="line">
            <a:avLst/>
          </a:prstGeom>
          <a:noFill/>
          <a:ln w="15875">
            <a:solidFill>
              <a:schemeClr val="bg1">
                <a:lumMod val="65000"/>
              </a:schemeClr>
            </a:solidFill>
            <a:round/>
            <a:headEnd/>
            <a:tailEnd/>
          </a:ln>
        </p:spPr>
        <p:txBody>
          <a:bodyPr/>
          <a:lstStyle/>
          <a:p>
            <a:endParaRPr lang="en-US"/>
          </a:p>
        </p:txBody>
      </p:sp>
      <p:sp>
        <p:nvSpPr>
          <p:cNvPr id="42072" name="Line 88"/>
          <p:cNvSpPr>
            <a:spLocks noChangeShapeType="1"/>
          </p:cNvSpPr>
          <p:nvPr/>
        </p:nvSpPr>
        <p:spPr bwMode="auto">
          <a:xfrm flipH="1">
            <a:off x="6194425" y="3390900"/>
            <a:ext cx="1588" cy="990600"/>
          </a:xfrm>
          <a:prstGeom prst="line">
            <a:avLst/>
          </a:prstGeom>
          <a:noFill/>
          <a:ln w="15875">
            <a:solidFill>
              <a:schemeClr val="bg1">
                <a:lumMod val="65000"/>
              </a:schemeClr>
            </a:solidFill>
            <a:round/>
            <a:headEnd/>
            <a:tailEnd/>
          </a:ln>
        </p:spPr>
        <p:txBody>
          <a:bodyPr/>
          <a:lstStyle/>
          <a:p>
            <a:endParaRPr lang="en-US"/>
          </a:p>
        </p:txBody>
      </p:sp>
      <p:sp>
        <p:nvSpPr>
          <p:cNvPr id="42073" name="Line 89"/>
          <p:cNvSpPr>
            <a:spLocks noChangeShapeType="1"/>
          </p:cNvSpPr>
          <p:nvPr/>
        </p:nvSpPr>
        <p:spPr bwMode="auto">
          <a:xfrm>
            <a:off x="8424863" y="2820988"/>
            <a:ext cx="12700" cy="946150"/>
          </a:xfrm>
          <a:prstGeom prst="line">
            <a:avLst/>
          </a:prstGeom>
          <a:noFill/>
          <a:ln w="15875">
            <a:solidFill>
              <a:schemeClr val="bg1">
                <a:lumMod val="65000"/>
              </a:schemeClr>
            </a:solidFill>
            <a:round/>
            <a:headEnd/>
            <a:tailEnd/>
          </a:ln>
        </p:spPr>
        <p:txBody>
          <a:bodyPr/>
          <a:lstStyle/>
          <a:p>
            <a:endParaRPr lang="en-US"/>
          </a:p>
        </p:txBody>
      </p:sp>
      <p:sp>
        <p:nvSpPr>
          <p:cNvPr id="41999" name="Line 15"/>
          <p:cNvSpPr>
            <a:spLocks noChangeShapeType="1"/>
          </p:cNvSpPr>
          <p:nvPr/>
        </p:nvSpPr>
        <p:spPr bwMode="auto">
          <a:xfrm>
            <a:off x="3590925" y="3303588"/>
            <a:ext cx="0" cy="944562"/>
          </a:xfrm>
          <a:prstGeom prst="line">
            <a:avLst/>
          </a:prstGeom>
          <a:noFill/>
          <a:ln w="15875">
            <a:solidFill>
              <a:schemeClr val="bg1">
                <a:lumMod val="65000"/>
              </a:schemeClr>
            </a:solidFill>
            <a:round/>
            <a:headEnd/>
            <a:tailEnd/>
          </a:ln>
        </p:spPr>
        <p:txBody>
          <a:bodyPr/>
          <a:lstStyle/>
          <a:p>
            <a:endParaRPr lang="en-US"/>
          </a:p>
        </p:txBody>
      </p:sp>
      <p:sp>
        <p:nvSpPr>
          <p:cNvPr id="87" name="Text Box 75"/>
          <p:cNvSpPr txBox="1">
            <a:spLocks noChangeArrowheads="1"/>
          </p:cNvSpPr>
          <p:nvPr/>
        </p:nvSpPr>
        <p:spPr bwMode="auto">
          <a:xfrm>
            <a:off x="6527800" y="4629150"/>
            <a:ext cx="2495550" cy="974725"/>
          </a:xfrm>
          <a:prstGeom prst="rect">
            <a:avLst/>
          </a:prstGeom>
          <a:noFill/>
          <a:ln w="9525">
            <a:noFill/>
            <a:miter lim="800000"/>
            <a:headEnd/>
            <a:tailEnd/>
          </a:ln>
          <a:effectLst/>
        </p:spPr>
        <p:txBody>
          <a:bodyPr lIns="0" tIns="0" rIns="0" bIns="0">
            <a:spAutoFit/>
          </a:bodyPr>
          <a:lstStyle/>
          <a:p>
            <a:pPr algn="ctr"/>
            <a:r>
              <a:rPr lang="en-US" sz="3200" b="1" i="0" dirty="0">
                <a:solidFill>
                  <a:srgbClr val="FF6600"/>
                </a:solidFill>
              </a:rPr>
              <a:t>Euclidean Distance</a:t>
            </a:r>
          </a:p>
        </p:txBody>
      </p:sp>
      <p:sp>
        <p:nvSpPr>
          <p:cNvPr id="73" name="Rectangle 72"/>
          <p:cNvSpPr/>
          <p:nvPr/>
        </p:nvSpPr>
        <p:spPr>
          <a:xfrm>
            <a:off x="152400" y="6096000"/>
            <a:ext cx="2812180" cy="461665"/>
          </a:xfrm>
          <a:prstGeom prst="rect">
            <a:avLst/>
          </a:prstGeom>
        </p:spPr>
        <p:txBody>
          <a:bodyPr wrap="none">
            <a:spAutoFit/>
          </a:bodyPr>
          <a:lstStyle/>
          <a:p>
            <a:r>
              <a:rPr lang="en-US" sz="2400" i="1" dirty="0" smtClean="0">
                <a:solidFill>
                  <a:schemeClr val="bg1"/>
                </a:solidFill>
              </a:rPr>
              <a:t>One-to-one</a:t>
            </a:r>
            <a:r>
              <a:rPr lang="en-US" sz="2400" dirty="0" smtClean="0">
                <a:solidFill>
                  <a:schemeClr val="bg1"/>
                </a:solidFill>
              </a:rPr>
              <a:t> mapping</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endParaRPr lang="en-US"/>
          </a:p>
        </p:txBody>
      </p:sp>
      <p:pic>
        <p:nvPicPr>
          <p:cNvPr id="41990" name="Picture 6" descr="Red Howler Monkey male_Alouatta seniculus seniculus"/>
          <p:cNvPicPr>
            <a:picLocks noChangeAspect="1" noChangeArrowheads="1"/>
          </p:cNvPicPr>
          <p:nvPr/>
        </p:nvPicPr>
        <p:blipFill>
          <a:blip r:embed="rId2" cstate="print"/>
          <a:srcRect/>
          <a:stretch>
            <a:fillRect/>
          </a:stretch>
        </p:blipFill>
        <p:spPr bwMode="auto">
          <a:xfrm>
            <a:off x="3457575" y="4584700"/>
            <a:ext cx="2430463" cy="2273300"/>
          </a:xfrm>
          <a:prstGeom prst="rect">
            <a:avLst/>
          </a:prstGeom>
          <a:noFill/>
        </p:spPr>
      </p:pic>
      <p:pic>
        <p:nvPicPr>
          <p:cNvPr id="41991" name="Picture 7" descr="Mantled Howler Monkey          Alouatta palliata"/>
          <p:cNvPicPr>
            <a:picLocks noChangeAspect="1" noChangeArrowheads="1"/>
          </p:cNvPicPr>
          <p:nvPr/>
        </p:nvPicPr>
        <p:blipFill>
          <a:blip r:embed="rId3" cstate="print"/>
          <a:srcRect/>
          <a:stretch>
            <a:fillRect/>
          </a:stretch>
        </p:blipFill>
        <p:spPr bwMode="auto">
          <a:xfrm>
            <a:off x="4343400" y="0"/>
            <a:ext cx="2514600" cy="2254250"/>
          </a:xfrm>
          <a:prstGeom prst="rect">
            <a:avLst/>
          </a:prstGeom>
          <a:noFill/>
        </p:spPr>
      </p:pic>
      <p:sp>
        <p:nvSpPr>
          <p:cNvPr id="41992" name="Line 8"/>
          <p:cNvSpPr>
            <a:spLocks noChangeShapeType="1"/>
          </p:cNvSpPr>
          <p:nvPr/>
        </p:nvSpPr>
        <p:spPr bwMode="auto">
          <a:xfrm>
            <a:off x="2797175" y="2765425"/>
            <a:ext cx="3175" cy="1109663"/>
          </a:xfrm>
          <a:prstGeom prst="line">
            <a:avLst/>
          </a:prstGeom>
          <a:noFill/>
          <a:ln w="6350">
            <a:solidFill>
              <a:srgbClr val="C0C0C0"/>
            </a:solidFill>
            <a:round/>
            <a:headEnd/>
            <a:tailEnd/>
          </a:ln>
        </p:spPr>
        <p:txBody>
          <a:bodyPr/>
          <a:lstStyle/>
          <a:p>
            <a:endParaRPr lang="en-US"/>
          </a:p>
        </p:txBody>
      </p:sp>
      <p:sp>
        <p:nvSpPr>
          <p:cNvPr id="41993" name="Line 9"/>
          <p:cNvSpPr>
            <a:spLocks noChangeShapeType="1"/>
          </p:cNvSpPr>
          <p:nvPr/>
        </p:nvSpPr>
        <p:spPr bwMode="auto">
          <a:xfrm>
            <a:off x="2898775" y="2817813"/>
            <a:ext cx="3175" cy="1187450"/>
          </a:xfrm>
          <a:prstGeom prst="line">
            <a:avLst/>
          </a:prstGeom>
          <a:noFill/>
          <a:ln w="6350">
            <a:solidFill>
              <a:srgbClr val="C0C0C0"/>
            </a:solidFill>
            <a:round/>
            <a:headEnd/>
            <a:tailEnd/>
          </a:ln>
        </p:spPr>
        <p:txBody>
          <a:bodyPr/>
          <a:lstStyle/>
          <a:p>
            <a:endParaRPr lang="en-US"/>
          </a:p>
        </p:txBody>
      </p:sp>
      <p:sp>
        <p:nvSpPr>
          <p:cNvPr id="41994" name="Line 10"/>
          <p:cNvSpPr>
            <a:spLocks noChangeShapeType="1"/>
          </p:cNvSpPr>
          <p:nvPr/>
        </p:nvSpPr>
        <p:spPr bwMode="auto">
          <a:xfrm>
            <a:off x="3003550" y="2930525"/>
            <a:ext cx="1588" cy="1150938"/>
          </a:xfrm>
          <a:prstGeom prst="line">
            <a:avLst/>
          </a:prstGeom>
          <a:noFill/>
          <a:ln w="6350">
            <a:solidFill>
              <a:srgbClr val="C0C0C0"/>
            </a:solidFill>
            <a:round/>
            <a:headEnd/>
            <a:tailEnd/>
          </a:ln>
        </p:spPr>
        <p:txBody>
          <a:bodyPr/>
          <a:lstStyle/>
          <a:p>
            <a:endParaRPr lang="en-US"/>
          </a:p>
        </p:txBody>
      </p:sp>
      <p:sp>
        <p:nvSpPr>
          <p:cNvPr id="41995" name="Line 11"/>
          <p:cNvSpPr>
            <a:spLocks noChangeShapeType="1"/>
          </p:cNvSpPr>
          <p:nvPr/>
        </p:nvSpPr>
        <p:spPr bwMode="auto">
          <a:xfrm>
            <a:off x="3119438" y="3043238"/>
            <a:ext cx="1587" cy="1041400"/>
          </a:xfrm>
          <a:prstGeom prst="line">
            <a:avLst/>
          </a:prstGeom>
          <a:noFill/>
          <a:ln w="6350">
            <a:solidFill>
              <a:srgbClr val="C0C0C0"/>
            </a:solidFill>
            <a:round/>
            <a:headEnd/>
            <a:tailEnd/>
          </a:ln>
        </p:spPr>
        <p:txBody>
          <a:bodyPr/>
          <a:lstStyle/>
          <a:p>
            <a:endParaRPr lang="en-US"/>
          </a:p>
        </p:txBody>
      </p:sp>
      <p:sp>
        <p:nvSpPr>
          <p:cNvPr id="41996" name="Line 12"/>
          <p:cNvSpPr>
            <a:spLocks noChangeShapeType="1"/>
          </p:cNvSpPr>
          <p:nvPr/>
        </p:nvSpPr>
        <p:spPr bwMode="auto">
          <a:xfrm>
            <a:off x="3222625" y="3078163"/>
            <a:ext cx="3175" cy="1081087"/>
          </a:xfrm>
          <a:prstGeom prst="line">
            <a:avLst/>
          </a:prstGeom>
          <a:noFill/>
          <a:ln w="6350">
            <a:solidFill>
              <a:srgbClr val="C0C0C0"/>
            </a:solidFill>
            <a:round/>
            <a:headEnd/>
            <a:tailEnd/>
          </a:ln>
        </p:spPr>
        <p:txBody>
          <a:bodyPr/>
          <a:lstStyle/>
          <a:p>
            <a:endParaRPr lang="en-US"/>
          </a:p>
        </p:txBody>
      </p:sp>
      <p:sp>
        <p:nvSpPr>
          <p:cNvPr id="41997" name="Line 13"/>
          <p:cNvSpPr>
            <a:spLocks noChangeShapeType="1"/>
          </p:cNvSpPr>
          <p:nvPr/>
        </p:nvSpPr>
        <p:spPr bwMode="auto">
          <a:xfrm>
            <a:off x="3327400" y="3127375"/>
            <a:ext cx="3175" cy="1127125"/>
          </a:xfrm>
          <a:prstGeom prst="line">
            <a:avLst/>
          </a:prstGeom>
          <a:noFill/>
          <a:ln w="6350">
            <a:solidFill>
              <a:srgbClr val="C0C0C0"/>
            </a:solidFill>
            <a:round/>
            <a:headEnd/>
            <a:tailEnd/>
          </a:ln>
        </p:spPr>
        <p:txBody>
          <a:bodyPr/>
          <a:lstStyle/>
          <a:p>
            <a:endParaRPr lang="en-US"/>
          </a:p>
        </p:txBody>
      </p:sp>
      <p:sp>
        <p:nvSpPr>
          <p:cNvPr id="41998" name="Line 14"/>
          <p:cNvSpPr>
            <a:spLocks noChangeShapeType="1"/>
          </p:cNvSpPr>
          <p:nvPr/>
        </p:nvSpPr>
        <p:spPr bwMode="auto">
          <a:xfrm>
            <a:off x="3451225" y="3243263"/>
            <a:ext cx="3175" cy="1068387"/>
          </a:xfrm>
          <a:prstGeom prst="line">
            <a:avLst/>
          </a:prstGeom>
          <a:noFill/>
          <a:ln w="6350">
            <a:solidFill>
              <a:srgbClr val="C0C0C0"/>
            </a:solidFill>
            <a:round/>
            <a:headEnd/>
            <a:tailEnd/>
          </a:ln>
        </p:spPr>
        <p:txBody>
          <a:bodyPr/>
          <a:lstStyle/>
          <a:p>
            <a:endParaRPr lang="en-US"/>
          </a:p>
        </p:txBody>
      </p:sp>
      <p:sp>
        <p:nvSpPr>
          <p:cNvPr id="42000" name="Line 16"/>
          <p:cNvSpPr>
            <a:spLocks noChangeShapeType="1"/>
          </p:cNvSpPr>
          <p:nvPr/>
        </p:nvSpPr>
        <p:spPr bwMode="auto">
          <a:xfrm>
            <a:off x="3692525" y="3275013"/>
            <a:ext cx="3175" cy="923925"/>
          </a:xfrm>
          <a:prstGeom prst="line">
            <a:avLst/>
          </a:prstGeom>
          <a:noFill/>
          <a:ln w="6350">
            <a:solidFill>
              <a:srgbClr val="C0C0C0"/>
            </a:solidFill>
            <a:round/>
            <a:headEnd/>
            <a:tailEnd/>
          </a:ln>
        </p:spPr>
        <p:txBody>
          <a:bodyPr/>
          <a:lstStyle/>
          <a:p>
            <a:endParaRPr lang="en-US"/>
          </a:p>
        </p:txBody>
      </p:sp>
      <p:sp>
        <p:nvSpPr>
          <p:cNvPr id="42001" name="Line 17"/>
          <p:cNvSpPr>
            <a:spLocks noChangeShapeType="1"/>
          </p:cNvSpPr>
          <p:nvPr/>
        </p:nvSpPr>
        <p:spPr bwMode="auto">
          <a:xfrm>
            <a:off x="3811588" y="3230563"/>
            <a:ext cx="3175" cy="977900"/>
          </a:xfrm>
          <a:prstGeom prst="line">
            <a:avLst/>
          </a:prstGeom>
          <a:noFill/>
          <a:ln w="6350">
            <a:solidFill>
              <a:srgbClr val="C0C0C0"/>
            </a:solidFill>
            <a:round/>
            <a:headEnd/>
            <a:tailEnd/>
          </a:ln>
        </p:spPr>
        <p:txBody>
          <a:bodyPr/>
          <a:lstStyle/>
          <a:p>
            <a:endParaRPr lang="en-US"/>
          </a:p>
        </p:txBody>
      </p:sp>
      <p:sp>
        <p:nvSpPr>
          <p:cNvPr id="42002" name="Line 18"/>
          <p:cNvSpPr>
            <a:spLocks noChangeShapeType="1"/>
          </p:cNvSpPr>
          <p:nvPr/>
        </p:nvSpPr>
        <p:spPr bwMode="auto">
          <a:xfrm>
            <a:off x="3914775" y="3225800"/>
            <a:ext cx="0" cy="939800"/>
          </a:xfrm>
          <a:prstGeom prst="line">
            <a:avLst/>
          </a:prstGeom>
          <a:noFill/>
          <a:ln w="6350">
            <a:solidFill>
              <a:srgbClr val="C0C0C0"/>
            </a:solidFill>
            <a:round/>
            <a:headEnd/>
            <a:tailEnd/>
          </a:ln>
        </p:spPr>
        <p:txBody>
          <a:bodyPr/>
          <a:lstStyle/>
          <a:p>
            <a:endParaRPr lang="en-US"/>
          </a:p>
        </p:txBody>
      </p:sp>
      <p:sp>
        <p:nvSpPr>
          <p:cNvPr id="42003" name="Line 19"/>
          <p:cNvSpPr>
            <a:spLocks noChangeShapeType="1"/>
          </p:cNvSpPr>
          <p:nvPr/>
        </p:nvSpPr>
        <p:spPr bwMode="auto">
          <a:xfrm>
            <a:off x="4016375" y="3190875"/>
            <a:ext cx="3175" cy="927100"/>
          </a:xfrm>
          <a:prstGeom prst="line">
            <a:avLst/>
          </a:prstGeom>
          <a:noFill/>
          <a:ln w="6350">
            <a:solidFill>
              <a:srgbClr val="C0C0C0"/>
            </a:solidFill>
            <a:round/>
            <a:headEnd/>
            <a:tailEnd/>
          </a:ln>
        </p:spPr>
        <p:txBody>
          <a:bodyPr/>
          <a:lstStyle/>
          <a:p>
            <a:endParaRPr lang="en-US"/>
          </a:p>
        </p:txBody>
      </p:sp>
      <p:sp>
        <p:nvSpPr>
          <p:cNvPr id="42004" name="Line 20"/>
          <p:cNvSpPr>
            <a:spLocks noChangeShapeType="1"/>
          </p:cNvSpPr>
          <p:nvPr/>
        </p:nvSpPr>
        <p:spPr bwMode="auto">
          <a:xfrm>
            <a:off x="4117975" y="3138488"/>
            <a:ext cx="3175" cy="936625"/>
          </a:xfrm>
          <a:prstGeom prst="line">
            <a:avLst/>
          </a:prstGeom>
          <a:noFill/>
          <a:ln w="6350">
            <a:solidFill>
              <a:srgbClr val="C0C0C0"/>
            </a:solidFill>
            <a:round/>
            <a:headEnd/>
            <a:tailEnd/>
          </a:ln>
        </p:spPr>
        <p:txBody>
          <a:bodyPr/>
          <a:lstStyle/>
          <a:p>
            <a:endParaRPr lang="en-US"/>
          </a:p>
        </p:txBody>
      </p:sp>
      <p:sp>
        <p:nvSpPr>
          <p:cNvPr id="42005" name="Line 21"/>
          <p:cNvSpPr>
            <a:spLocks noChangeShapeType="1"/>
          </p:cNvSpPr>
          <p:nvPr/>
        </p:nvSpPr>
        <p:spPr bwMode="auto">
          <a:xfrm>
            <a:off x="4237038" y="3089275"/>
            <a:ext cx="3175" cy="928688"/>
          </a:xfrm>
          <a:prstGeom prst="line">
            <a:avLst/>
          </a:prstGeom>
          <a:noFill/>
          <a:ln w="6350">
            <a:solidFill>
              <a:srgbClr val="C0C0C0"/>
            </a:solidFill>
            <a:round/>
            <a:headEnd/>
            <a:tailEnd/>
          </a:ln>
        </p:spPr>
        <p:txBody>
          <a:bodyPr/>
          <a:lstStyle/>
          <a:p>
            <a:endParaRPr lang="en-US"/>
          </a:p>
        </p:txBody>
      </p:sp>
      <p:sp>
        <p:nvSpPr>
          <p:cNvPr id="42006" name="Line 22"/>
          <p:cNvSpPr>
            <a:spLocks noChangeShapeType="1"/>
          </p:cNvSpPr>
          <p:nvPr/>
        </p:nvSpPr>
        <p:spPr bwMode="auto">
          <a:xfrm>
            <a:off x="4341813" y="3008313"/>
            <a:ext cx="3175" cy="950912"/>
          </a:xfrm>
          <a:prstGeom prst="line">
            <a:avLst/>
          </a:prstGeom>
          <a:noFill/>
          <a:ln w="6350">
            <a:solidFill>
              <a:srgbClr val="C0C0C0"/>
            </a:solidFill>
            <a:round/>
            <a:headEnd/>
            <a:tailEnd/>
          </a:ln>
        </p:spPr>
        <p:txBody>
          <a:bodyPr/>
          <a:lstStyle/>
          <a:p>
            <a:endParaRPr lang="en-US"/>
          </a:p>
        </p:txBody>
      </p:sp>
      <p:sp>
        <p:nvSpPr>
          <p:cNvPr id="42007" name="Line 23"/>
          <p:cNvSpPr>
            <a:spLocks noChangeShapeType="1"/>
          </p:cNvSpPr>
          <p:nvPr/>
        </p:nvSpPr>
        <p:spPr bwMode="auto">
          <a:xfrm>
            <a:off x="4443413" y="2941638"/>
            <a:ext cx="1587" cy="968375"/>
          </a:xfrm>
          <a:prstGeom prst="line">
            <a:avLst/>
          </a:prstGeom>
          <a:noFill/>
          <a:ln w="6350">
            <a:solidFill>
              <a:srgbClr val="C0C0C0"/>
            </a:solidFill>
            <a:round/>
            <a:headEnd/>
            <a:tailEnd/>
          </a:ln>
        </p:spPr>
        <p:txBody>
          <a:bodyPr/>
          <a:lstStyle/>
          <a:p>
            <a:endParaRPr lang="en-US"/>
          </a:p>
        </p:txBody>
      </p:sp>
      <p:sp>
        <p:nvSpPr>
          <p:cNvPr id="42008" name="Line 24"/>
          <p:cNvSpPr>
            <a:spLocks noChangeShapeType="1"/>
          </p:cNvSpPr>
          <p:nvPr/>
        </p:nvSpPr>
        <p:spPr bwMode="auto">
          <a:xfrm>
            <a:off x="4546600" y="2890838"/>
            <a:ext cx="3175" cy="979487"/>
          </a:xfrm>
          <a:prstGeom prst="line">
            <a:avLst/>
          </a:prstGeom>
          <a:noFill/>
          <a:ln w="6350">
            <a:solidFill>
              <a:srgbClr val="C0C0C0"/>
            </a:solidFill>
            <a:round/>
            <a:headEnd/>
            <a:tailEnd/>
          </a:ln>
        </p:spPr>
        <p:txBody>
          <a:bodyPr/>
          <a:lstStyle/>
          <a:p>
            <a:endParaRPr lang="en-US"/>
          </a:p>
        </p:txBody>
      </p:sp>
      <p:sp>
        <p:nvSpPr>
          <p:cNvPr id="42009" name="Line 25"/>
          <p:cNvSpPr>
            <a:spLocks noChangeShapeType="1"/>
          </p:cNvSpPr>
          <p:nvPr/>
        </p:nvSpPr>
        <p:spPr bwMode="auto">
          <a:xfrm>
            <a:off x="4675188" y="2835275"/>
            <a:ext cx="1587" cy="974725"/>
          </a:xfrm>
          <a:prstGeom prst="line">
            <a:avLst/>
          </a:prstGeom>
          <a:noFill/>
          <a:ln w="6350">
            <a:solidFill>
              <a:srgbClr val="C0C0C0"/>
            </a:solidFill>
            <a:round/>
            <a:headEnd/>
            <a:tailEnd/>
          </a:ln>
        </p:spPr>
        <p:txBody>
          <a:bodyPr/>
          <a:lstStyle/>
          <a:p>
            <a:endParaRPr lang="en-US"/>
          </a:p>
        </p:txBody>
      </p:sp>
      <p:sp>
        <p:nvSpPr>
          <p:cNvPr id="42010" name="Line 26"/>
          <p:cNvSpPr>
            <a:spLocks noChangeShapeType="1"/>
          </p:cNvSpPr>
          <p:nvPr/>
        </p:nvSpPr>
        <p:spPr bwMode="auto">
          <a:xfrm>
            <a:off x="4810125" y="2792413"/>
            <a:ext cx="3175" cy="968375"/>
          </a:xfrm>
          <a:prstGeom prst="line">
            <a:avLst/>
          </a:prstGeom>
          <a:noFill/>
          <a:ln w="6350">
            <a:solidFill>
              <a:srgbClr val="C0C0C0"/>
            </a:solidFill>
            <a:round/>
            <a:headEnd/>
            <a:tailEnd/>
          </a:ln>
        </p:spPr>
        <p:txBody>
          <a:bodyPr/>
          <a:lstStyle/>
          <a:p>
            <a:endParaRPr lang="en-US"/>
          </a:p>
        </p:txBody>
      </p:sp>
      <p:sp>
        <p:nvSpPr>
          <p:cNvPr id="42011" name="Line 27"/>
          <p:cNvSpPr>
            <a:spLocks noChangeShapeType="1"/>
          </p:cNvSpPr>
          <p:nvPr/>
        </p:nvSpPr>
        <p:spPr bwMode="auto">
          <a:xfrm>
            <a:off x="4940300" y="2728913"/>
            <a:ext cx="3175" cy="984250"/>
          </a:xfrm>
          <a:prstGeom prst="line">
            <a:avLst/>
          </a:prstGeom>
          <a:noFill/>
          <a:ln w="6350">
            <a:solidFill>
              <a:srgbClr val="C0C0C0"/>
            </a:solidFill>
            <a:round/>
            <a:headEnd/>
            <a:tailEnd/>
          </a:ln>
        </p:spPr>
        <p:txBody>
          <a:bodyPr/>
          <a:lstStyle/>
          <a:p>
            <a:endParaRPr lang="en-US"/>
          </a:p>
        </p:txBody>
      </p:sp>
      <p:sp>
        <p:nvSpPr>
          <p:cNvPr id="42012" name="Line 28"/>
          <p:cNvSpPr>
            <a:spLocks noChangeShapeType="1"/>
          </p:cNvSpPr>
          <p:nvPr/>
        </p:nvSpPr>
        <p:spPr bwMode="auto">
          <a:xfrm>
            <a:off x="5135563" y="2690813"/>
            <a:ext cx="3175" cy="1008062"/>
          </a:xfrm>
          <a:prstGeom prst="line">
            <a:avLst/>
          </a:prstGeom>
          <a:noFill/>
          <a:ln w="6350">
            <a:solidFill>
              <a:srgbClr val="C0C0C0"/>
            </a:solidFill>
            <a:round/>
            <a:headEnd/>
            <a:tailEnd/>
          </a:ln>
        </p:spPr>
        <p:txBody>
          <a:bodyPr/>
          <a:lstStyle/>
          <a:p>
            <a:endParaRPr lang="en-US"/>
          </a:p>
        </p:txBody>
      </p:sp>
      <p:sp>
        <p:nvSpPr>
          <p:cNvPr id="42013" name="Line 29"/>
          <p:cNvSpPr>
            <a:spLocks noChangeShapeType="1"/>
          </p:cNvSpPr>
          <p:nvPr/>
        </p:nvSpPr>
        <p:spPr bwMode="auto">
          <a:xfrm>
            <a:off x="5238750" y="2743200"/>
            <a:ext cx="3175" cy="1008063"/>
          </a:xfrm>
          <a:prstGeom prst="line">
            <a:avLst/>
          </a:prstGeom>
          <a:noFill/>
          <a:ln w="6350">
            <a:solidFill>
              <a:srgbClr val="C0C0C0"/>
            </a:solidFill>
            <a:round/>
            <a:headEnd/>
            <a:tailEnd/>
          </a:ln>
        </p:spPr>
        <p:txBody>
          <a:bodyPr/>
          <a:lstStyle/>
          <a:p>
            <a:endParaRPr lang="en-US"/>
          </a:p>
        </p:txBody>
      </p:sp>
      <p:sp>
        <p:nvSpPr>
          <p:cNvPr id="42014" name="Line 30"/>
          <p:cNvSpPr>
            <a:spLocks noChangeShapeType="1"/>
          </p:cNvSpPr>
          <p:nvPr/>
        </p:nvSpPr>
        <p:spPr bwMode="auto">
          <a:xfrm>
            <a:off x="5357813" y="2795588"/>
            <a:ext cx="3175" cy="1004887"/>
          </a:xfrm>
          <a:prstGeom prst="line">
            <a:avLst/>
          </a:prstGeom>
          <a:noFill/>
          <a:ln w="6350">
            <a:solidFill>
              <a:srgbClr val="C0C0C0"/>
            </a:solidFill>
            <a:round/>
            <a:headEnd/>
            <a:tailEnd/>
          </a:ln>
        </p:spPr>
        <p:txBody>
          <a:bodyPr/>
          <a:lstStyle/>
          <a:p>
            <a:endParaRPr lang="en-US"/>
          </a:p>
        </p:txBody>
      </p:sp>
      <p:sp>
        <p:nvSpPr>
          <p:cNvPr id="42015" name="Line 31"/>
          <p:cNvSpPr>
            <a:spLocks noChangeShapeType="1"/>
          </p:cNvSpPr>
          <p:nvPr/>
        </p:nvSpPr>
        <p:spPr bwMode="auto">
          <a:xfrm>
            <a:off x="5459413" y="2835275"/>
            <a:ext cx="3175" cy="1017588"/>
          </a:xfrm>
          <a:prstGeom prst="line">
            <a:avLst/>
          </a:prstGeom>
          <a:noFill/>
          <a:ln w="6350">
            <a:solidFill>
              <a:srgbClr val="C0C0C0"/>
            </a:solidFill>
            <a:round/>
            <a:headEnd/>
            <a:tailEnd/>
          </a:ln>
        </p:spPr>
        <p:txBody>
          <a:bodyPr/>
          <a:lstStyle/>
          <a:p>
            <a:endParaRPr lang="en-US"/>
          </a:p>
        </p:txBody>
      </p:sp>
      <p:sp>
        <p:nvSpPr>
          <p:cNvPr id="42016" name="Line 32"/>
          <p:cNvSpPr>
            <a:spLocks noChangeShapeType="1"/>
          </p:cNvSpPr>
          <p:nvPr/>
        </p:nvSpPr>
        <p:spPr bwMode="auto">
          <a:xfrm>
            <a:off x="5564188" y="2890838"/>
            <a:ext cx="3175" cy="1096962"/>
          </a:xfrm>
          <a:prstGeom prst="line">
            <a:avLst/>
          </a:prstGeom>
          <a:noFill/>
          <a:ln w="6350">
            <a:solidFill>
              <a:srgbClr val="C0C0C0"/>
            </a:solidFill>
            <a:round/>
            <a:headEnd/>
            <a:tailEnd/>
          </a:ln>
        </p:spPr>
        <p:txBody>
          <a:bodyPr/>
          <a:lstStyle/>
          <a:p>
            <a:endParaRPr lang="en-US"/>
          </a:p>
        </p:txBody>
      </p:sp>
      <p:sp>
        <p:nvSpPr>
          <p:cNvPr id="42017" name="Line 33"/>
          <p:cNvSpPr>
            <a:spLocks noChangeShapeType="1"/>
          </p:cNvSpPr>
          <p:nvPr/>
        </p:nvSpPr>
        <p:spPr bwMode="auto">
          <a:xfrm>
            <a:off x="5667375" y="2997200"/>
            <a:ext cx="0" cy="1144588"/>
          </a:xfrm>
          <a:prstGeom prst="line">
            <a:avLst/>
          </a:prstGeom>
          <a:noFill/>
          <a:ln w="6350">
            <a:solidFill>
              <a:srgbClr val="C0C0C0"/>
            </a:solidFill>
            <a:round/>
            <a:headEnd/>
            <a:tailEnd/>
          </a:ln>
        </p:spPr>
        <p:txBody>
          <a:bodyPr/>
          <a:lstStyle/>
          <a:p>
            <a:endParaRPr lang="en-US"/>
          </a:p>
        </p:txBody>
      </p:sp>
      <p:sp>
        <p:nvSpPr>
          <p:cNvPr id="42018" name="Line 34"/>
          <p:cNvSpPr>
            <a:spLocks noChangeShapeType="1"/>
          </p:cNvSpPr>
          <p:nvPr/>
        </p:nvSpPr>
        <p:spPr bwMode="auto">
          <a:xfrm>
            <a:off x="5783263" y="3113088"/>
            <a:ext cx="3175" cy="1152525"/>
          </a:xfrm>
          <a:prstGeom prst="line">
            <a:avLst/>
          </a:prstGeom>
          <a:noFill/>
          <a:ln w="6350">
            <a:solidFill>
              <a:srgbClr val="C0C0C0"/>
            </a:solidFill>
            <a:round/>
            <a:headEnd/>
            <a:tailEnd/>
          </a:ln>
        </p:spPr>
        <p:txBody>
          <a:bodyPr/>
          <a:lstStyle/>
          <a:p>
            <a:endParaRPr lang="en-US"/>
          </a:p>
        </p:txBody>
      </p:sp>
      <p:sp>
        <p:nvSpPr>
          <p:cNvPr id="42019" name="Line 35"/>
          <p:cNvSpPr>
            <a:spLocks noChangeShapeType="1"/>
          </p:cNvSpPr>
          <p:nvPr/>
        </p:nvSpPr>
        <p:spPr bwMode="auto">
          <a:xfrm>
            <a:off x="5888038" y="3240088"/>
            <a:ext cx="0" cy="1089025"/>
          </a:xfrm>
          <a:prstGeom prst="line">
            <a:avLst/>
          </a:prstGeom>
          <a:noFill/>
          <a:ln w="6350">
            <a:solidFill>
              <a:srgbClr val="C0C0C0"/>
            </a:solidFill>
            <a:round/>
            <a:headEnd/>
            <a:tailEnd/>
          </a:ln>
        </p:spPr>
        <p:txBody>
          <a:bodyPr/>
          <a:lstStyle/>
          <a:p>
            <a:endParaRPr lang="en-US"/>
          </a:p>
        </p:txBody>
      </p:sp>
      <p:sp>
        <p:nvSpPr>
          <p:cNvPr id="42020" name="Line 36"/>
          <p:cNvSpPr>
            <a:spLocks noChangeShapeType="1"/>
          </p:cNvSpPr>
          <p:nvPr/>
        </p:nvSpPr>
        <p:spPr bwMode="auto">
          <a:xfrm>
            <a:off x="5989638" y="3327400"/>
            <a:ext cx="0" cy="1050925"/>
          </a:xfrm>
          <a:prstGeom prst="line">
            <a:avLst/>
          </a:prstGeom>
          <a:noFill/>
          <a:ln w="6350">
            <a:solidFill>
              <a:srgbClr val="C0C0C0"/>
            </a:solidFill>
            <a:round/>
            <a:headEnd/>
            <a:tailEnd/>
          </a:ln>
        </p:spPr>
        <p:txBody>
          <a:bodyPr/>
          <a:lstStyle/>
          <a:p>
            <a:endParaRPr lang="en-US"/>
          </a:p>
        </p:txBody>
      </p:sp>
      <p:sp>
        <p:nvSpPr>
          <p:cNvPr id="42021" name="Line 37"/>
          <p:cNvSpPr>
            <a:spLocks noChangeShapeType="1"/>
          </p:cNvSpPr>
          <p:nvPr/>
        </p:nvSpPr>
        <p:spPr bwMode="auto">
          <a:xfrm>
            <a:off x="6091238" y="3373438"/>
            <a:ext cx="3175" cy="1033462"/>
          </a:xfrm>
          <a:prstGeom prst="line">
            <a:avLst/>
          </a:prstGeom>
          <a:noFill/>
          <a:ln w="6350">
            <a:solidFill>
              <a:srgbClr val="C0C0C0"/>
            </a:solidFill>
            <a:round/>
            <a:headEnd/>
            <a:tailEnd/>
          </a:ln>
        </p:spPr>
        <p:txBody>
          <a:bodyPr/>
          <a:lstStyle/>
          <a:p>
            <a:endParaRPr lang="en-US"/>
          </a:p>
        </p:txBody>
      </p:sp>
      <p:sp>
        <p:nvSpPr>
          <p:cNvPr id="42022" name="Line 38"/>
          <p:cNvSpPr>
            <a:spLocks noChangeShapeType="1"/>
          </p:cNvSpPr>
          <p:nvPr/>
        </p:nvSpPr>
        <p:spPr bwMode="auto">
          <a:xfrm>
            <a:off x="6308725" y="3362325"/>
            <a:ext cx="4763" cy="979488"/>
          </a:xfrm>
          <a:prstGeom prst="line">
            <a:avLst/>
          </a:prstGeom>
          <a:noFill/>
          <a:ln w="6350">
            <a:solidFill>
              <a:srgbClr val="C0C0C0"/>
            </a:solidFill>
            <a:round/>
            <a:headEnd/>
            <a:tailEnd/>
          </a:ln>
        </p:spPr>
        <p:txBody>
          <a:bodyPr/>
          <a:lstStyle/>
          <a:p>
            <a:endParaRPr lang="en-US"/>
          </a:p>
        </p:txBody>
      </p:sp>
      <p:sp>
        <p:nvSpPr>
          <p:cNvPr id="42023" name="Line 39"/>
          <p:cNvSpPr>
            <a:spLocks noChangeShapeType="1"/>
          </p:cNvSpPr>
          <p:nvPr/>
        </p:nvSpPr>
        <p:spPr bwMode="auto">
          <a:xfrm>
            <a:off x="6411913" y="3322638"/>
            <a:ext cx="6350" cy="989012"/>
          </a:xfrm>
          <a:prstGeom prst="line">
            <a:avLst/>
          </a:prstGeom>
          <a:noFill/>
          <a:ln w="6350">
            <a:solidFill>
              <a:srgbClr val="C0C0C0"/>
            </a:solidFill>
            <a:round/>
            <a:headEnd/>
            <a:tailEnd/>
          </a:ln>
        </p:spPr>
        <p:txBody>
          <a:bodyPr/>
          <a:lstStyle/>
          <a:p>
            <a:endParaRPr lang="en-US"/>
          </a:p>
        </p:txBody>
      </p:sp>
      <p:sp>
        <p:nvSpPr>
          <p:cNvPr id="42024" name="Line 40"/>
          <p:cNvSpPr>
            <a:spLocks noChangeShapeType="1"/>
          </p:cNvSpPr>
          <p:nvPr/>
        </p:nvSpPr>
        <p:spPr bwMode="auto">
          <a:xfrm>
            <a:off x="6519863" y="3278188"/>
            <a:ext cx="3175" cy="982662"/>
          </a:xfrm>
          <a:prstGeom prst="line">
            <a:avLst/>
          </a:prstGeom>
          <a:noFill/>
          <a:ln w="6350">
            <a:solidFill>
              <a:srgbClr val="C0C0C0"/>
            </a:solidFill>
            <a:round/>
            <a:headEnd/>
            <a:tailEnd/>
          </a:ln>
        </p:spPr>
        <p:txBody>
          <a:bodyPr/>
          <a:lstStyle/>
          <a:p>
            <a:endParaRPr lang="en-US"/>
          </a:p>
        </p:txBody>
      </p:sp>
      <p:sp>
        <p:nvSpPr>
          <p:cNvPr id="42025" name="Line 41"/>
          <p:cNvSpPr>
            <a:spLocks noChangeShapeType="1"/>
          </p:cNvSpPr>
          <p:nvPr/>
        </p:nvSpPr>
        <p:spPr bwMode="auto">
          <a:xfrm>
            <a:off x="6621463" y="3224213"/>
            <a:ext cx="3175" cy="984250"/>
          </a:xfrm>
          <a:prstGeom prst="line">
            <a:avLst/>
          </a:prstGeom>
          <a:noFill/>
          <a:ln w="6350">
            <a:solidFill>
              <a:srgbClr val="C0C0C0"/>
            </a:solidFill>
            <a:round/>
            <a:headEnd/>
            <a:tailEnd/>
          </a:ln>
        </p:spPr>
        <p:txBody>
          <a:bodyPr/>
          <a:lstStyle/>
          <a:p>
            <a:endParaRPr lang="en-US"/>
          </a:p>
        </p:txBody>
      </p:sp>
      <p:sp>
        <p:nvSpPr>
          <p:cNvPr id="42026" name="Line 42"/>
          <p:cNvSpPr>
            <a:spLocks noChangeShapeType="1"/>
          </p:cNvSpPr>
          <p:nvPr/>
        </p:nvSpPr>
        <p:spPr bwMode="auto">
          <a:xfrm flipH="1">
            <a:off x="6742113" y="3168650"/>
            <a:ext cx="1587" cy="973138"/>
          </a:xfrm>
          <a:prstGeom prst="line">
            <a:avLst/>
          </a:prstGeom>
          <a:noFill/>
          <a:ln w="6350">
            <a:solidFill>
              <a:srgbClr val="C0C0C0"/>
            </a:solidFill>
            <a:round/>
            <a:headEnd/>
            <a:tailEnd/>
          </a:ln>
        </p:spPr>
        <p:txBody>
          <a:bodyPr/>
          <a:lstStyle/>
          <a:p>
            <a:endParaRPr lang="en-US"/>
          </a:p>
        </p:txBody>
      </p:sp>
      <p:sp>
        <p:nvSpPr>
          <p:cNvPr id="42027" name="Line 43"/>
          <p:cNvSpPr>
            <a:spLocks noChangeShapeType="1"/>
          </p:cNvSpPr>
          <p:nvPr/>
        </p:nvSpPr>
        <p:spPr bwMode="auto">
          <a:xfrm>
            <a:off x="6842125" y="3078163"/>
            <a:ext cx="1588" cy="1003300"/>
          </a:xfrm>
          <a:prstGeom prst="line">
            <a:avLst/>
          </a:prstGeom>
          <a:noFill/>
          <a:ln w="6350">
            <a:solidFill>
              <a:srgbClr val="C0C0C0"/>
            </a:solidFill>
            <a:round/>
            <a:headEnd/>
            <a:tailEnd/>
          </a:ln>
        </p:spPr>
        <p:txBody>
          <a:bodyPr/>
          <a:lstStyle/>
          <a:p>
            <a:endParaRPr lang="en-US"/>
          </a:p>
        </p:txBody>
      </p:sp>
      <p:sp>
        <p:nvSpPr>
          <p:cNvPr id="42028" name="Line 44"/>
          <p:cNvSpPr>
            <a:spLocks noChangeShapeType="1"/>
          </p:cNvSpPr>
          <p:nvPr/>
        </p:nvSpPr>
        <p:spPr bwMode="auto">
          <a:xfrm>
            <a:off x="6945313" y="3014663"/>
            <a:ext cx="3175" cy="1003300"/>
          </a:xfrm>
          <a:prstGeom prst="line">
            <a:avLst/>
          </a:prstGeom>
          <a:noFill/>
          <a:ln w="6350">
            <a:solidFill>
              <a:srgbClr val="C0C0C0"/>
            </a:solidFill>
            <a:round/>
            <a:headEnd/>
            <a:tailEnd/>
          </a:ln>
        </p:spPr>
        <p:txBody>
          <a:bodyPr/>
          <a:lstStyle/>
          <a:p>
            <a:endParaRPr lang="en-US"/>
          </a:p>
        </p:txBody>
      </p:sp>
      <p:sp>
        <p:nvSpPr>
          <p:cNvPr id="42029" name="Line 45"/>
          <p:cNvSpPr>
            <a:spLocks noChangeShapeType="1"/>
          </p:cNvSpPr>
          <p:nvPr/>
        </p:nvSpPr>
        <p:spPr bwMode="auto">
          <a:xfrm>
            <a:off x="7050088" y="2962275"/>
            <a:ext cx="3175" cy="996950"/>
          </a:xfrm>
          <a:prstGeom prst="line">
            <a:avLst/>
          </a:prstGeom>
          <a:noFill/>
          <a:ln w="6350">
            <a:solidFill>
              <a:srgbClr val="C0C0C0"/>
            </a:solidFill>
            <a:round/>
            <a:headEnd/>
            <a:tailEnd/>
          </a:ln>
        </p:spPr>
        <p:txBody>
          <a:bodyPr/>
          <a:lstStyle/>
          <a:p>
            <a:endParaRPr lang="en-US"/>
          </a:p>
        </p:txBody>
      </p:sp>
      <p:sp>
        <p:nvSpPr>
          <p:cNvPr id="42030" name="Line 46"/>
          <p:cNvSpPr>
            <a:spLocks noChangeShapeType="1"/>
          </p:cNvSpPr>
          <p:nvPr/>
        </p:nvSpPr>
        <p:spPr bwMode="auto">
          <a:xfrm>
            <a:off x="7165975" y="2924175"/>
            <a:ext cx="3175" cy="1012825"/>
          </a:xfrm>
          <a:prstGeom prst="line">
            <a:avLst/>
          </a:prstGeom>
          <a:noFill/>
          <a:ln w="6350">
            <a:solidFill>
              <a:srgbClr val="C0C0C0"/>
            </a:solidFill>
            <a:round/>
            <a:headEnd/>
            <a:tailEnd/>
          </a:ln>
        </p:spPr>
        <p:txBody>
          <a:bodyPr/>
          <a:lstStyle/>
          <a:p>
            <a:endParaRPr lang="en-US"/>
          </a:p>
        </p:txBody>
      </p:sp>
      <p:sp>
        <p:nvSpPr>
          <p:cNvPr id="42031" name="Line 47"/>
          <p:cNvSpPr>
            <a:spLocks noChangeShapeType="1"/>
          </p:cNvSpPr>
          <p:nvPr/>
        </p:nvSpPr>
        <p:spPr bwMode="auto">
          <a:xfrm>
            <a:off x="7270750" y="2919413"/>
            <a:ext cx="1588" cy="1003300"/>
          </a:xfrm>
          <a:prstGeom prst="line">
            <a:avLst/>
          </a:prstGeom>
          <a:noFill/>
          <a:ln w="6350">
            <a:solidFill>
              <a:srgbClr val="C0C0C0"/>
            </a:solidFill>
            <a:round/>
            <a:headEnd/>
            <a:tailEnd/>
          </a:ln>
        </p:spPr>
        <p:txBody>
          <a:bodyPr/>
          <a:lstStyle/>
          <a:p>
            <a:endParaRPr lang="en-US"/>
          </a:p>
        </p:txBody>
      </p:sp>
      <p:sp>
        <p:nvSpPr>
          <p:cNvPr id="42032" name="Line 48"/>
          <p:cNvSpPr>
            <a:spLocks noChangeShapeType="1"/>
          </p:cNvSpPr>
          <p:nvPr/>
        </p:nvSpPr>
        <p:spPr bwMode="auto">
          <a:xfrm flipH="1">
            <a:off x="7370763" y="2924175"/>
            <a:ext cx="3175" cy="1000125"/>
          </a:xfrm>
          <a:prstGeom prst="line">
            <a:avLst/>
          </a:prstGeom>
          <a:noFill/>
          <a:ln w="6350">
            <a:solidFill>
              <a:srgbClr val="C0C0C0"/>
            </a:solidFill>
            <a:round/>
            <a:headEnd/>
            <a:tailEnd/>
          </a:ln>
        </p:spPr>
        <p:txBody>
          <a:bodyPr/>
          <a:lstStyle/>
          <a:p>
            <a:endParaRPr lang="en-US"/>
          </a:p>
        </p:txBody>
      </p:sp>
      <p:sp>
        <p:nvSpPr>
          <p:cNvPr id="42033" name="Line 49"/>
          <p:cNvSpPr>
            <a:spLocks noChangeShapeType="1"/>
          </p:cNvSpPr>
          <p:nvPr/>
        </p:nvSpPr>
        <p:spPr bwMode="auto">
          <a:xfrm flipH="1">
            <a:off x="7472363" y="2924175"/>
            <a:ext cx="3175" cy="993775"/>
          </a:xfrm>
          <a:prstGeom prst="line">
            <a:avLst/>
          </a:prstGeom>
          <a:noFill/>
          <a:ln w="6350">
            <a:solidFill>
              <a:srgbClr val="C0C0C0"/>
            </a:solidFill>
            <a:round/>
            <a:headEnd/>
            <a:tailEnd/>
          </a:ln>
        </p:spPr>
        <p:txBody>
          <a:bodyPr/>
          <a:lstStyle/>
          <a:p>
            <a:endParaRPr lang="en-US"/>
          </a:p>
        </p:txBody>
      </p:sp>
      <p:sp>
        <p:nvSpPr>
          <p:cNvPr id="42034" name="Line 50"/>
          <p:cNvSpPr>
            <a:spLocks noChangeShapeType="1"/>
          </p:cNvSpPr>
          <p:nvPr/>
        </p:nvSpPr>
        <p:spPr bwMode="auto">
          <a:xfrm>
            <a:off x="7580313" y="2936875"/>
            <a:ext cx="3175" cy="985838"/>
          </a:xfrm>
          <a:prstGeom prst="line">
            <a:avLst/>
          </a:prstGeom>
          <a:noFill/>
          <a:ln w="6350">
            <a:solidFill>
              <a:srgbClr val="C0C0C0"/>
            </a:solidFill>
            <a:round/>
            <a:headEnd/>
            <a:tailEnd/>
          </a:ln>
        </p:spPr>
        <p:txBody>
          <a:bodyPr/>
          <a:lstStyle/>
          <a:p>
            <a:endParaRPr lang="en-US"/>
          </a:p>
        </p:txBody>
      </p:sp>
      <p:sp>
        <p:nvSpPr>
          <p:cNvPr id="42035" name="Line 51"/>
          <p:cNvSpPr>
            <a:spLocks noChangeShapeType="1"/>
          </p:cNvSpPr>
          <p:nvPr/>
        </p:nvSpPr>
        <p:spPr bwMode="auto">
          <a:xfrm>
            <a:off x="7699375" y="2947988"/>
            <a:ext cx="3175" cy="993775"/>
          </a:xfrm>
          <a:prstGeom prst="line">
            <a:avLst/>
          </a:prstGeom>
          <a:noFill/>
          <a:ln w="6350">
            <a:solidFill>
              <a:srgbClr val="C0C0C0"/>
            </a:solidFill>
            <a:round/>
            <a:headEnd/>
            <a:tailEnd/>
          </a:ln>
        </p:spPr>
        <p:txBody>
          <a:bodyPr/>
          <a:lstStyle/>
          <a:p>
            <a:endParaRPr lang="en-US"/>
          </a:p>
        </p:txBody>
      </p:sp>
      <p:sp>
        <p:nvSpPr>
          <p:cNvPr id="42036" name="Line 52"/>
          <p:cNvSpPr>
            <a:spLocks noChangeShapeType="1"/>
          </p:cNvSpPr>
          <p:nvPr/>
        </p:nvSpPr>
        <p:spPr bwMode="auto">
          <a:xfrm flipH="1">
            <a:off x="7799388" y="2968625"/>
            <a:ext cx="1587" cy="992188"/>
          </a:xfrm>
          <a:prstGeom prst="line">
            <a:avLst/>
          </a:prstGeom>
          <a:noFill/>
          <a:ln w="6350">
            <a:solidFill>
              <a:srgbClr val="C0C0C0"/>
            </a:solidFill>
            <a:round/>
            <a:headEnd/>
            <a:tailEnd/>
          </a:ln>
        </p:spPr>
        <p:txBody>
          <a:bodyPr/>
          <a:lstStyle/>
          <a:p>
            <a:endParaRPr lang="en-US"/>
          </a:p>
        </p:txBody>
      </p:sp>
      <p:sp>
        <p:nvSpPr>
          <p:cNvPr id="42037" name="Line 53"/>
          <p:cNvSpPr>
            <a:spLocks noChangeShapeType="1"/>
          </p:cNvSpPr>
          <p:nvPr/>
        </p:nvSpPr>
        <p:spPr bwMode="auto">
          <a:xfrm flipH="1">
            <a:off x="7900988" y="2990850"/>
            <a:ext cx="3175" cy="973138"/>
          </a:xfrm>
          <a:prstGeom prst="line">
            <a:avLst/>
          </a:prstGeom>
          <a:noFill/>
          <a:ln w="6350">
            <a:solidFill>
              <a:srgbClr val="C0C0C0"/>
            </a:solidFill>
            <a:round/>
            <a:headEnd/>
            <a:tailEnd/>
          </a:ln>
        </p:spPr>
        <p:txBody>
          <a:bodyPr/>
          <a:lstStyle/>
          <a:p>
            <a:endParaRPr lang="en-US"/>
          </a:p>
        </p:txBody>
      </p:sp>
      <p:sp>
        <p:nvSpPr>
          <p:cNvPr id="42038" name="Line 54"/>
          <p:cNvSpPr>
            <a:spLocks noChangeShapeType="1"/>
          </p:cNvSpPr>
          <p:nvPr/>
        </p:nvSpPr>
        <p:spPr bwMode="auto">
          <a:xfrm>
            <a:off x="8005763" y="2990850"/>
            <a:ext cx="0" cy="977900"/>
          </a:xfrm>
          <a:prstGeom prst="line">
            <a:avLst/>
          </a:prstGeom>
          <a:noFill/>
          <a:ln w="6350">
            <a:solidFill>
              <a:srgbClr val="C0C0C0"/>
            </a:solidFill>
            <a:round/>
            <a:headEnd/>
            <a:tailEnd/>
          </a:ln>
        </p:spPr>
        <p:txBody>
          <a:bodyPr/>
          <a:lstStyle/>
          <a:p>
            <a:endParaRPr lang="en-US"/>
          </a:p>
        </p:txBody>
      </p:sp>
      <p:sp>
        <p:nvSpPr>
          <p:cNvPr id="42039" name="Line 55"/>
          <p:cNvSpPr>
            <a:spLocks noChangeShapeType="1"/>
          </p:cNvSpPr>
          <p:nvPr/>
        </p:nvSpPr>
        <p:spPr bwMode="auto">
          <a:xfrm>
            <a:off x="8124825" y="2962275"/>
            <a:ext cx="0" cy="947738"/>
          </a:xfrm>
          <a:prstGeom prst="line">
            <a:avLst/>
          </a:prstGeom>
          <a:noFill/>
          <a:ln w="6350">
            <a:solidFill>
              <a:srgbClr val="C0C0C0"/>
            </a:solidFill>
            <a:round/>
            <a:headEnd/>
            <a:tailEnd/>
          </a:ln>
        </p:spPr>
        <p:txBody>
          <a:bodyPr/>
          <a:lstStyle/>
          <a:p>
            <a:endParaRPr lang="en-US"/>
          </a:p>
        </p:txBody>
      </p:sp>
      <p:sp>
        <p:nvSpPr>
          <p:cNvPr id="42040" name="Line 56"/>
          <p:cNvSpPr>
            <a:spLocks noChangeShapeType="1"/>
          </p:cNvSpPr>
          <p:nvPr/>
        </p:nvSpPr>
        <p:spPr bwMode="auto">
          <a:xfrm>
            <a:off x="8226425" y="2913063"/>
            <a:ext cx="3175" cy="957262"/>
          </a:xfrm>
          <a:prstGeom prst="line">
            <a:avLst/>
          </a:prstGeom>
          <a:noFill/>
          <a:ln w="6350">
            <a:solidFill>
              <a:srgbClr val="C0C0C0"/>
            </a:solidFill>
            <a:round/>
            <a:headEnd/>
            <a:tailEnd/>
          </a:ln>
        </p:spPr>
        <p:txBody>
          <a:bodyPr/>
          <a:lstStyle/>
          <a:p>
            <a:endParaRPr lang="en-US"/>
          </a:p>
        </p:txBody>
      </p:sp>
      <p:sp>
        <p:nvSpPr>
          <p:cNvPr id="42041" name="Line 57"/>
          <p:cNvSpPr>
            <a:spLocks noChangeShapeType="1"/>
          </p:cNvSpPr>
          <p:nvPr/>
        </p:nvSpPr>
        <p:spPr bwMode="auto">
          <a:xfrm flipH="1">
            <a:off x="8331200" y="2847975"/>
            <a:ext cx="3175" cy="938213"/>
          </a:xfrm>
          <a:prstGeom prst="line">
            <a:avLst/>
          </a:prstGeom>
          <a:noFill/>
          <a:ln w="6350">
            <a:solidFill>
              <a:srgbClr val="C0C0C0"/>
            </a:solidFill>
            <a:round/>
            <a:headEnd/>
            <a:tailEnd/>
          </a:ln>
        </p:spPr>
        <p:txBody>
          <a:bodyPr/>
          <a:lstStyle/>
          <a:p>
            <a:endParaRPr lang="en-US"/>
          </a:p>
        </p:txBody>
      </p:sp>
      <p:sp>
        <p:nvSpPr>
          <p:cNvPr id="42042" name="Line 58"/>
          <p:cNvSpPr>
            <a:spLocks noChangeShapeType="1"/>
          </p:cNvSpPr>
          <p:nvPr/>
        </p:nvSpPr>
        <p:spPr bwMode="auto">
          <a:xfrm>
            <a:off x="8550275" y="2828925"/>
            <a:ext cx="3175" cy="917575"/>
          </a:xfrm>
          <a:prstGeom prst="line">
            <a:avLst/>
          </a:prstGeom>
          <a:noFill/>
          <a:ln w="6350">
            <a:solidFill>
              <a:srgbClr val="C0C0C0"/>
            </a:solidFill>
            <a:round/>
            <a:headEnd/>
            <a:tailEnd/>
          </a:ln>
        </p:spPr>
        <p:txBody>
          <a:bodyPr/>
          <a:lstStyle/>
          <a:p>
            <a:endParaRPr lang="en-US"/>
          </a:p>
        </p:txBody>
      </p:sp>
      <p:sp>
        <p:nvSpPr>
          <p:cNvPr id="42043" name="Line 59"/>
          <p:cNvSpPr>
            <a:spLocks noChangeShapeType="1"/>
          </p:cNvSpPr>
          <p:nvPr/>
        </p:nvSpPr>
        <p:spPr bwMode="auto">
          <a:xfrm>
            <a:off x="8651875" y="2817813"/>
            <a:ext cx="3175" cy="928687"/>
          </a:xfrm>
          <a:prstGeom prst="line">
            <a:avLst/>
          </a:prstGeom>
          <a:noFill/>
          <a:ln w="6350">
            <a:solidFill>
              <a:srgbClr val="C0C0C0"/>
            </a:solidFill>
            <a:round/>
            <a:headEnd/>
            <a:tailEnd/>
          </a:ln>
        </p:spPr>
        <p:txBody>
          <a:bodyPr/>
          <a:lstStyle/>
          <a:p>
            <a:endParaRPr lang="en-US"/>
          </a:p>
        </p:txBody>
      </p:sp>
      <p:sp>
        <p:nvSpPr>
          <p:cNvPr id="42044" name="Line 60"/>
          <p:cNvSpPr>
            <a:spLocks noChangeShapeType="1"/>
          </p:cNvSpPr>
          <p:nvPr/>
        </p:nvSpPr>
        <p:spPr bwMode="auto">
          <a:xfrm>
            <a:off x="8756650" y="2782888"/>
            <a:ext cx="3175" cy="963612"/>
          </a:xfrm>
          <a:prstGeom prst="line">
            <a:avLst/>
          </a:prstGeom>
          <a:noFill/>
          <a:ln w="6350">
            <a:solidFill>
              <a:srgbClr val="C0C0C0"/>
            </a:solidFill>
            <a:round/>
            <a:headEnd/>
            <a:tailEnd/>
          </a:ln>
        </p:spPr>
        <p:txBody>
          <a:bodyPr/>
          <a:lstStyle/>
          <a:p>
            <a:endParaRPr lang="en-US"/>
          </a:p>
        </p:txBody>
      </p:sp>
      <p:sp>
        <p:nvSpPr>
          <p:cNvPr id="42045" name="Line 61"/>
          <p:cNvSpPr>
            <a:spLocks noChangeShapeType="1"/>
          </p:cNvSpPr>
          <p:nvPr/>
        </p:nvSpPr>
        <p:spPr bwMode="auto">
          <a:xfrm>
            <a:off x="8851900" y="2759075"/>
            <a:ext cx="3175" cy="963613"/>
          </a:xfrm>
          <a:prstGeom prst="line">
            <a:avLst/>
          </a:prstGeom>
          <a:noFill/>
          <a:ln w="6350">
            <a:solidFill>
              <a:srgbClr val="C0C0C0"/>
            </a:solidFill>
            <a:round/>
            <a:headEnd/>
            <a:tailEnd/>
          </a:ln>
        </p:spPr>
        <p:txBody>
          <a:bodyPr/>
          <a:lstStyle/>
          <a:p>
            <a:endParaRPr lang="en-US"/>
          </a:p>
        </p:txBody>
      </p:sp>
      <p:sp>
        <p:nvSpPr>
          <p:cNvPr id="42046" name="Line 62"/>
          <p:cNvSpPr>
            <a:spLocks noChangeShapeType="1"/>
          </p:cNvSpPr>
          <p:nvPr/>
        </p:nvSpPr>
        <p:spPr bwMode="auto">
          <a:xfrm>
            <a:off x="8936038" y="2714625"/>
            <a:ext cx="3175" cy="1001713"/>
          </a:xfrm>
          <a:prstGeom prst="line">
            <a:avLst/>
          </a:prstGeom>
          <a:noFill/>
          <a:ln w="6350">
            <a:solidFill>
              <a:srgbClr val="C0C0C0"/>
            </a:solidFill>
            <a:round/>
            <a:headEnd/>
            <a:tailEnd/>
          </a:ln>
        </p:spPr>
        <p:txBody>
          <a:bodyPr/>
          <a:lstStyle/>
          <a:p>
            <a:endParaRPr lang="en-US"/>
          </a:p>
        </p:txBody>
      </p:sp>
      <p:grpSp>
        <p:nvGrpSpPr>
          <p:cNvPr id="2" name="Group 63"/>
          <p:cNvGrpSpPr>
            <a:grpSpLocks/>
          </p:cNvGrpSpPr>
          <p:nvPr/>
        </p:nvGrpSpPr>
        <p:grpSpPr bwMode="auto">
          <a:xfrm>
            <a:off x="2655888" y="2609850"/>
            <a:ext cx="6311900" cy="812800"/>
            <a:chOff x="2442" y="1872"/>
            <a:chExt cx="2179" cy="281"/>
          </a:xfrm>
        </p:grpSpPr>
        <p:sp>
          <p:nvSpPr>
            <p:cNvPr id="42048" name="Freeform 64"/>
            <p:cNvSpPr>
              <a:spLocks/>
            </p:cNvSpPr>
            <p:nvPr/>
          </p:nvSpPr>
          <p:spPr bwMode="auto">
            <a:xfrm>
              <a:off x="2442" y="1901"/>
              <a:ext cx="726" cy="217"/>
            </a:xfrm>
            <a:custGeom>
              <a:avLst/>
              <a:gdLst/>
              <a:ahLst/>
              <a:cxnLst>
                <a:cxn ang="0">
                  <a:pos x="11" y="12"/>
                </a:cxn>
                <a:cxn ang="0">
                  <a:pos x="29" y="29"/>
                </a:cxn>
                <a:cxn ang="0">
                  <a:pos x="46" y="29"/>
                </a:cxn>
                <a:cxn ang="0">
                  <a:pos x="64" y="17"/>
                </a:cxn>
                <a:cxn ang="0">
                  <a:pos x="81" y="35"/>
                </a:cxn>
                <a:cxn ang="0">
                  <a:pos x="98" y="53"/>
                </a:cxn>
                <a:cxn ang="0">
                  <a:pos x="116" y="70"/>
                </a:cxn>
                <a:cxn ang="0">
                  <a:pos x="133" y="88"/>
                </a:cxn>
                <a:cxn ang="0">
                  <a:pos x="151" y="111"/>
                </a:cxn>
                <a:cxn ang="0">
                  <a:pos x="168" y="129"/>
                </a:cxn>
                <a:cxn ang="0">
                  <a:pos x="191" y="135"/>
                </a:cxn>
                <a:cxn ang="0">
                  <a:pos x="197" y="135"/>
                </a:cxn>
                <a:cxn ang="0">
                  <a:pos x="215" y="146"/>
                </a:cxn>
                <a:cxn ang="0">
                  <a:pos x="232" y="146"/>
                </a:cxn>
                <a:cxn ang="0">
                  <a:pos x="250" y="164"/>
                </a:cxn>
                <a:cxn ang="0">
                  <a:pos x="267" y="182"/>
                </a:cxn>
                <a:cxn ang="0">
                  <a:pos x="284" y="193"/>
                </a:cxn>
                <a:cxn ang="0">
                  <a:pos x="302" y="205"/>
                </a:cxn>
                <a:cxn ang="0">
                  <a:pos x="319" y="211"/>
                </a:cxn>
                <a:cxn ang="0">
                  <a:pos x="337" y="217"/>
                </a:cxn>
                <a:cxn ang="0">
                  <a:pos x="354" y="211"/>
                </a:cxn>
                <a:cxn ang="0">
                  <a:pos x="372" y="205"/>
                </a:cxn>
                <a:cxn ang="0">
                  <a:pos x="389" y="193"/>
                </a:cxn>
                <a:cxn ang="0">
                  <a:pos x="406" y="187"/>
                </a:cxn>
                <a:cxn ang="0">
                  <a:pos x="424" y="193"/>
                </a:cxn>
                <a:cxn ang="0">
                  <a:pos x="441" y="187"/>
                </a:cxn>
                <a:cxn ang="0">
                  <a:pos x="453" y="182"/>
                </a:cxn>
                <a:cxn ang="0">
                  <a:pos x="470" y="176"/>
                </a:cxn>
                <a:cxn ang="0">
                  <a:pos x="488" y="170"/>
                </a:cxn>
                <a:cxn ang="0">
                  <a:pos x="505" y="158"/>
                </a:cxn>
                <a:cxn ang="0">
                  <a:pos x="523" y="152"/>
                </a:cxn>
                <a:cxn ang="0">
                  <a:pos x="540" y="141"/>
                </a:cxn>
                <a:cxn ang="0">
                  <a:pos x="558" y="135"/>
                </a:cxn>
                <a:cxn ang="0">
                  <a:pos x="575" y="123"/>
                </a:cxn>
                <a:cxn ang="0">
                  <a:pos x="592" y="105"/>
                </a:cxn>
                <a:cxn ang="0">
                  <a:pos x="610" y="94"/>
                </a:cxn>
                <a:cxn ang="0">
                  <a:pos x="627" y="88"/>
                </a:cxn>
                <a:cxn ang="0">
                  <a:pos x="645" y="76"/>
                </a:cxn>
                <a:cxn ang="0">
                  <a:pos x="662" y="64"/>
                </a:cxn>
                <a:cxn ang="0">
                  <a:pos x="680" y="58"/>
                </a:cxn>
                <a:cxn ang="0">
                  <a:pos x="697" y="53"/>
                </a:cxn>
                <a:cxn ang="0">
                  <a:pos x="714" y="47"/>
                </a:cxn>
              </a:cxnLst>
              <a:rect l="0" t="0" r="r" b="b"/>
              <a:pathLst>
                <a:path w="726" h="217">
                  <a:moveTo>
                    <a:pt x="0" y="0"/>
                  </a:moveTo>
                  <a:lnTo>
                    <a:pt x="6" y="6"/>
                  </a:lnTo>
                  <a:lnTo>
                    <a:pt x="11" y="12"/>
                  </a:lnTo>
                  <a:lnTo>
                    <a:pt x="17" y="17"/>
                  </a:lnTo>
                  <a:lnTo>
                    <a:pt x="23" y="23"/>
                  </a:lnTo>
                  <a:lnTo>
                    <a:pt x="29" y="29"/>
                  </a:lnTo>
                  <a:lnTo>
                    <a:pt x="35" y="29"/>
                  </a:lnTo>
                  <a:lnTo>
                    <a:pt x="40" y="35"/>
                  </a:lnTo>
                  <a:lnTo>
                    <a:pt x="46" y="29"/>
                  </a:lnTo>
                  <a:lnTo>
                    <a:pt x="52" y="23"/>
                  </a:lnTo>
                  <a:lnTo>
                    <a:pt x="58" y="17"/>
                  </a:lnTo>
                  <a:lnTo>
                    <a:pt x="64" y="17"/>
                  </a:lnTo>
                  <a:lnTo>
                    <a:pt x="69" y="23"/>
                  </a:lnTo>
                  <a:lnTo>
                    <a:pt x="75" y="23"/>
                  </a:lnTo>
                  <a:lnTo>
                    <a:pt x="81" y="35"/>
                  </a:lnTo>
                  <a:lnTo>
                    <a:pt x="87" y="41"/>
                  </a:lnTo>
                  <a:lnTo>
                    <a:pt x="93" y="47"/>
                  </a:lnTo>
                  <a:lnTo>
                    <a:pt x="98" y="53"/>
                  </a:lnTo>
                  <a:lnTo>
                    <a:pt x="104" y="58"/>
                  </a:lnTo>
                  <a:lnTo>
                    <a:pt x="110" y="64"/>
                  </a:lnTo>
                  <a:lnTo>
                    <a:pt x="116" y="70"/>
                  </a:lnTo>
                  <a:lnTo>
                    <a:pt x="122" y="76"/>
                  </a:lnTo>
                  <a:lnTo>
                    <a:pt x="128" y="82"/>
                  </a:lnTo>
                  <a:lnTo>
                    <a:pt x="133" y="88"/>
                  </a:lnTo>
                  <a:lnTo>
                    <a:pt x="145" y="99"/>
                  </a:lnTo>
                  <a:lnTo>
                    <a:pt x="145" y="105"/>
                  </a:lnTo>
                  <a:lnTo>
                    <a:pt x="151" y="111"/>
                  </a:lnTo>
                  <a:lnTo>
                    <a:pt x="157" y="117"/>
                  </a:lnTo>
                  <a:lnTo>
                    <a:pt x="162" y="123"/>
                  </a:lnTo>
                  <a:lnTo>
                    <a:pt x="168" y="129"/>
                  </a:lnTo>
                  <a:lnTo>
                    <a:pt x="174" y="129"/>
                  </a:lnTo>
                  <a:lnTo>
                    <a:pt x="180" y="129"/>
                  </a:lnTo>
                  <a:lnTo>
                    <a:pt x="191" y="135"/>
                  </a:lnTo>
                  <a:lnTo>
                    <a:pt x="186" y="135"/>
                  </a:lnTo>
                  <a:lnTo>
                    <a:pt x="191" y="135"/>
                  </a:lnTo>
                  <a:lnTo>
                    <a:pt x="197" y="135"/>
                  </a:lnTo>
                  <a:lnTo>
                    <a:pt x="203" y="135"/>
                  </a:lnTo>
                  <a:lnTo>
                    <a:pt x="209" y="141"/>
                  </a:lnTo>
                  <a:lnTo>
                    <a:pt x="215" y="146"/>
                  </a:lnTo>
                  <a:lnTo>
                    <a:pt x="221" y="141"/>
                  </a:lnTo>
                  <a:lnTo>
                    <a:pt x="226" y="146"/>
                  </a:lnTo>
                  <a:lnTo>
                    <a:pt x="232" y="146"/>
                  </a:lnTo>
                  <a:lnTo>
                    <a:pt x="238" y="152"/>
                  </a:lnTo>
                  <a:lnTo>
                    <a:pt x="244" y="158"/>
                  </a:lnTo>
                  <a:lnTo>
                    <a:pt x="250" y="164"/>
                  </a:lnTo>
                  <a:lnTo>
                    <a:pt x="255" y="170"/>
                  </a:lnTo>
                  <a:lnTo>
                    <a:pt x="261" y="176"/>
                  </a:lnTo>
                  <a:lnTo>
                    <a:pt x="267" y="182"/>
                  </a:lnTo>
                  <a:lnTo>
                    <a:pt x="273" y="187"/>
                  </a:lnTo>
                  <a:lnTo>
                    <a:pt x="279" y="187"/>
                  </a:lnTo>
                  <a:lnTo>
                    <a:pt x="284" y="193"/>
                  </a:lnTo>
                  <a:lnTo>
                    <a:pt x="290" y="199"/>
                  </a:lnTo>
                  <a:lnTo>
                    <a:pt x="296" y="205"/>
                  </a:lnTo>
                  <a:lnTo>
                    <a:pt x="302" y="205"/>
                  </a:lnTo>
                  <a:lnTo>
                    <a:pt x="308" y="211"/>
                  </a:lnTo>
                  <a:lnTo>
                    <a:pt x="313" y="211"/>
                  </a:lnTo>
                  <a:lnTo>
                    <a:pt x="319" y="211"/>
                  </a:lnTo>
                  <a:lnTo>
                    <a:pt x="325" y="217"/>
                  </a:lnTo>
                  <a:lnTo>
                    <a:pt x="331" y="217"/>
                  </a:lnTo>
                  <a:lnTo>
                    <a:pt x="337" y="217"/>
                  </a:lnTo>
                  <a:lnTo>
                    <a:pt x="343" y="217"/>
                  </a:lnTo>
                  <a:lnTo>
                    <a:pt x="348" y="217"/>
                  </a:lnTo>
                  <a:lnTo>
                    <a:pt x="354" y="211"/>
                  </a:lnTo>
                  <a:lnTo>
                    <a:pt x="360" y="211"/>
                  </a:lnTo>
                  <a:lnTo>
                    <a:pt x="366" y="205"/>
                  </a:lnTo>
                  <a:lnTo>
                    <a:pt x="372" y="205"/>
                  </a:lnTo>
                  <a:lnTo>
                    <a:pt x="377" y="199"/>
                  </a:lnTo>
                  <a:lnTo>
                    <a:pt x="383" y="199"/>
                  </a:lnTo>
                  <a:lnTo>
                    <a:pt x="389" y="193"/>
                  </a:lnTo>
                  <a:lnTo>
                    <a:pt x="395" y="193"/>
                  </a:lnTo>
                  <a:lnTo>
                    <a:pt x="401" y="187"/>
                  </a:lnTo>
                  <a:lnTo>
                    <a:pt x="406" y="187"/>
                  </a:lnTo>
                  <a:lnTo>
                    <a:pt x="412" y="187"/>
                  </a:lnTo>
                  <a:lnTo>
                    <a:pt x="418" y="187"/>
                  </a:lnTo>
                  <a:lnTo>
                    <a:pt x="424" y="193"/>
                  </a:lnTo>
                  <a:lnTo>
                    <a:pt x="430" y="187"/>
                  </a:lnTo>
                  <a:lnTo>
                    <a:pt x="435" y="187"/>
                  </a:lnTo>
                  <a:lnTo>
                    <a:pt x="441" y="187"/>
                  </a:lnTo>
                  <a:lnTo>
                    <a:pt x="447" y="182"/>
                  </a:lnTo>
                  <a:lnTo>
                    <a:pt x="459" y="182"/>
                  </a:lnTo>
                  <a:lnTo>
                    <a:pt x="453" y="182"/>
                  </a:lnTo>
                  <a:lnTo>
                    <a:pt x="459" y="182"/>
                  </a:lnTo>
                  <a:lnTo>
                    <a:pt x="465" y="182"/>
                  </a:lnTo>
                  <a:lnTo>
                    <a:pt x="470" y="176"/>
                  </a:lnTo>
                  <a:lnTo>
                    <a:pt x="476" y="176"/>
                  </a:lnTo>
                  <a:lnTo>
                    <a:pt x="482" y="170"/>
                  </a:lnTo>
                  <a:lnTo>
                    <a:pt x="488" y="170"/>
                  </a:lnTo>
                  <a:lnTo>
                    <a:pt x="494" y="164"/>
                  </a:lnTo>
                  <a:lnTo>
                    <a:pt x="499" y="164"/>
                  </a:lnTo>
                  <a:lnTo>
                    <a:pt x="505" y="158"/>
                  </a:lnTo>
                  <a:lnTo>
                    <a:pt x="511" y="158"/>
                  </a:lnTo>
                  <a:lnTo>
                    <a:pt x="517" y="152"/>
                  </a:lnTo>
                  <a:lnTo>
                    <a:pt x="523" y="152"/>
                  </a:lnTo>
                  <a:lnTo>
                    <a:pt x="528" y="146"/>
                  </a:lnTo>
                  <a:lnTo>
                    <a:pt x="534" y="146"/>
                  </a:lnTo>
                  <a:lnTo>
                    <a:pt x="540" y="141"/>
                  </a:lnTo>
                  <a:lnTo>
                    <a:pt x="546" y="141"/>
                  </a:lnTo>
                  <a:lnTo>
                    <a:pt x="552" y="135"/>
                  </a:lnTo>
                  <a:lnTo>
                    <a:pt x="558" y="135"/>
                  </a:lnTo>
                  <a:lnTo>
                    <a:pt x="563" y="129"/>
                  </a:lnTo>
                  <a:lnTo>
                    <a:pt x="569" y="123"/>
                  </a:lnTo>
                  <a:lnTo>
                    <a:pt x="575" y="123"/>
                  </a:lnTo>
                  <a:lnTo>
                    <a:pt x="581" y="117"/>
                  </a:lnTo>
                  <a:lnTo>
                    <a:pt x="587" y="111"/>
                  </a:lnTo>
                  <a:lnTo>
                    <a:pt x="592" y="105"/>
                  </a:lnTo>
                  <a:lnTo>
                    <a:pt x="598" y="99"/>
                  </a:lnTo>
                  <a:lnTo>
                    <a:pt x="604" y="99"/>
                  </a:lnTo>
                  <a:lnTo>
                    <a:pt x="610" y="94"/>
                  </a:lnTo>
                  <a:lnTo>
                    <a:pt x="616" y="94"/>
                  </a:lnTo>
                  <a:lnTo>
                    <a:pt x="621" y="88"/>
                  </a:lnTo>
                  <a:lnTo>
                    <a:pt x="627" y="88"/>
                  </a:lnTo>
                  <a:lnTo>
                    <a:pt x="633" y="82"/>
                  </a:lnTo>
                  <a:lnTo>
                    <a:pt x="639" y="76"/>
                  </a:lnTo>
                  <a:lnTo>
                    <a:pt x="645" y="76"/>
                  </a:lnTo>
                  <a:lnTo>
                    <a:pt x="650" y="70"/>
                  </a:lnTo>
                  <a:lnTo>
                    <a:pt x="656" y="70"/>
                  </a:lnTo>
                  <a:lnTo>
                    <a:pt x="662" y="64"/>
                  </a:lnTo>
                  <a:lnTo>
                    <a:pt x="668" y="64"/>
                  </a:lnTo>
                  <a:lnTo>
                    <a:pt x="674" y="58"/>
                  </a:lnTo>
                  <a:lnTo>
                    <a:pt x="680" y="58"/>
                  </a:lnTo>
                  <a:lnTo>
                    <a:pt x="685" y="58"/>
                  </a:lnTo>
                  <a:lnTo>
                    <a:pt x="691" y="53"/>
                  </a:lnTo>
                  <a:lnTo>
                    <a:pt x="697" y="53"/>
                  </a:lnTo>
                  <a:lnTo>
                    <a:pt x="703" y="47"/>
                  </a:lnTo>
                  <a:lnTo>
                    <a:pt x="709" y="47"/>
                  </a:lnTo>
                  <a:lnTo>
                    <a:pt x="714" y="47"/>
                  </a:lnTo>
                  <a:lnTo>
                    <a:pt x="720" y="41"/>
                  </a:lnTo>
                  <a:lnTo>
                    <a:pt x="726" y="41"/>
                  </a:lnTo>
                </a:path>
              </a:pathLst>
            </a:custGeom>
            <a:noFill/>
            <a:ln w="34925">
              <a:solidFill>
                <a:srgbClr val="FF0000"/>
              </a:solidFill>
              <a:prstDash val="solid"/>
              <a:round/>
              <a:headEnd/>
              <a:tailEnd/>
            </a:ln>
          </p:spPr>
          <p:txBody>
            <a:bodyPr/>
            <a:lstStyle/>
            <a:p>
              <a:endParaRPr lang="en-US"/>
            </a:p>
          </p:txBody>
        </p:sp>
        <p:sp>
          <p:nvSpPr>
            <p:cNvPr id="42049" name="Freeform 65"/>
            <p:cNvSpPr>
              <a:spLocks/>
            </p:cNvSpPr>
            <p:nvPr/>
          </p:nvSpPr>
          <p:spPr bwMode="auto">
            <a:xfrm>
              <a:off x="3168" y="1872"/>
              <a:ext cx="709" cy="281"/>
            </a:xfrm>
            <a:custGeom>
              <a:avLst/>
              <a:gdLst/>
              <a:ahLst/>
              <a:cxnLst>
                <a:cxn ang="0">
                  <a:pos x="12" y="64"/>
                </a:cxn>
                <a:cxn ang="0">
                  <a:pos x="29" y="52"/>
                </a:cxn>
                <a:cxn ang="0">
                  <a:pos x="47" y="41"/>
                </a:cxn>
                <a:cxn ang="0">
                  <a:pos x="64" y="29"/>
                </a:cxn>
                <a:cxn ang="0">
                  <a:pos x="81" y="17"/>
                </a:cxn>
                <a:cxn ang="0">
                  <a:pos x="99" y="0"/>
                </a:cxn>
                <a:cxn ang="0">
                  <a:pos x="116" y="5"/>
                </a:cxn>
                <a:cxn ang="0">
                  <a:pos x="134" y="17"/>
                </a:cxn>
                <a:cxn ang="0">
                  <a:pos x="151" y="35"/>
                </a:cxn>
                <a:cxn ang="0">
                  <a:pos x="169" y="41"/>
                </a:cxn>
                <a:cxn ang="0">
                  <a:pos x="186" y="46"/>
                </a:cxn>
                <a:cxn ang="0">
                  <a:pos x="203" y="58"/>
                </a:cxn>
                <a:cxn ang="0">
                  <a:pos x="227" y="70"/>
                </a:cxn>
                <a:cxn ang="0">
                  <a:pos x="232" y="76"/>
                </a:cxn>
                <a:cxn ang="0">
                  <a:pos x="238" y="70"/>
                </a:cxn>
                <a:cxn ang="0">
                  <a:pos x="256" y="87"/>
                </a:cxn>
                <a:cxn ang="0">
                  <a:pos x="273" y="87"/>
                </a:cxn>
                <a:cxn ang="0">
                  <a:pos x="291" y="99"/>
                </a:cxn>
                <a:cxn ang="0">
                  <a:pos x="308" y="117"/>
                </a:cxn>
                <a:cxn ang="0">
                  <a:pos x="325" y="140"/>
                </a:cxn>
                <a:cxn ang="0">
                  <a:pos x="343" y="158"/>
                </a:cxn>
                <a:cxn ang="0">
                  <a:pos x="360" y="175"/>
                </a:cxn>
                <a:cxn ang="0">
                  <a:pos x="372" y="193"/>
                </a:cxn>
                <a:cxn ang="0">
                  <a:pos x="389" y="216"/>
                </a:cxn>
                <a:cxn ang="0">
                  <a:pos x="413" y="240"/>
                </a:cxn>
                <a:cxn ang="0">
                  <a:pos x="424" y="252"/>
                </a:cxn>
                <a:cxn ang="0">
                  <a:pos x="442" y="252"/>
                </a:cxn>
                <a:cxn ang="0">
                  <a:pos x="459" y="257"/>
                </a:cxn>
                <a:cxn ang="0">
                  <a:pos x="477" y="275"/>
                </a:cxn>
                <a:cxn ang="0">
                  <a:pos x="494" y="275"/>
                </a:cxn>
                <a:cxn ang="0">
                  <a:pos x="511" y="275"/>
                </a:cxn>
                <a:cxn ang="0">
                  <a:pos x="529" y="263"/>
                </a:cxn>
                <a:cxn ang="0">
                  <a:pos x="546" y="263"/>
                </a:cxn>
                <a:cxn ang="0">
                  <a:pos x="564" y="252"/>
                </a:cxn>
                <a:cxn ang="0">
                  <a:pos x="581" y="246"/>
                </a:cxn>
                <a:cxn ang="0">
                  <a:pos x="599" y="234"/>
                </a:cxn>
                <a:cxn ang="0">
                  <a:pos x="610" y="234"/>
                </a:cxn>
                <a:cxn ang="0">
                  <a:pos x="628" y="222"/>
                </a:cxn>
                <a:cxn ang="0">
                  <a:pos x="645" y="216"/>
                </a:cxn>
                <a:cxn ang="0">
                  <a:pos x="662" y="205"/>
                </a:cxn>
                <a:cxn ang="0">
                  <a:pos x="680" y="199"/>
                </a:cxn>
                <a:cxn ang="0">
                  <a:pos x="697" y="181"/>
                </a:cxn>
              </a:cxnLst>
              <a:rect l="0" t="0" r="r" b="b"/>
              <a:pathLst>
                <a:path w="709" h="281">
                  <a:moveTo>
                    <a:pt x="0" y="70"/>
                  </a:moveTo>
                  <a:lnTo>
                    <a:pt x="6" y="64"/>
                  </a:lnTo>
                  <a:lnTo>
                    <a:pt x="12" y="64"/>
                  </a:lnTo>
                  <a:lnTo>
                    <a:pt x="17" y="58"/>
                  </a:lnTo>
                  <a:lnTo>
                    <a:pt x="23" y="52"/>
                  </a:lnTo>
                  <a:lnTo>
                    <a:pt x="29" y="52"/>
                  </a:lnTo>
                  <a:lnTo>
                    <a:pt x="35" y="46"/>
                  </a:lnTo>
                  <a:lnTo>
                    <a:pt x="41" y="46"/>
                  </a:lnTo>
                  <a:lnTo>
                    <a:pt x="47" y="41"/>
                  </a:lnTo>
                  <a:lnTo>
                    <a:pt x="52" y="41"/>
                  </a:lnTo>
                  <a:lnTo>
                    <a:pt x="58" y="35"/>
                  </a:lnTo>
                  <a:lnTo>
                    <a:pt x="64" y="29"/>
                  </a:lnTo>
                  <a:lnTo>
                    <a:pt x="70" y="23"/>
                  </a:lnTo>
                  <a:lnTo>
                    <a:pt x="76" y="17"/>
                  </a:lnTo>
                  <a:lnTo>
                    <a:pt x="81" y="17"/>
                  </a:lnTo>
                  <a:lnTo>
                    <a:pt x="87" y="11"/>
                  </a:lnTo>
                  <a:lnTo>
                    <a:pt x="93" y="5"/>
                  </a:lnTo>
                  <a:lnTo>
                    <a:pt x="99" y="0"/>
                  </a:lnTo>
                  <a:lnTo>
                    <a:pt x="105" y="0"/>
                  </a:lnTo>
                  <a:lnTo>
                    <a:pt x="110" y="5"/>
                  </a:lnTo>
                  <a:lnTo>
                    <a:pt x="116" y="5"/>
                  </a:lnTo>
                  <a:lnTo>
                    <a:pt x="122" y="11"/>
                  </a:lnTo>
                  <a:lnTo>
                    <a:pt x="128" y="17"/>
                  </a:lnTo>
                  <a:lnTo>
                    <a:pt x="134" y="17"/>
                  </a:lnTo>
                  <a:lnTo>
                    <a:pt x="139" y="29"/>
                  </a:lnTo>
                  <a:lnTo>
                    <a:pt x="145" y="29"/>
                  </a:lnTo>
                  <a:lnTo>
                    <a:pt x="151" y="35"/>
                  </a:lnTo>
                  <a:lnTo>
                    <a:pt x="157" y="35"/>
                  </a:lnTo>
                  <a:lnTo>
                    <a:pt x="163" y="41"/>
                  </a:lnTo>
                  <a:lnTo>
                    <a:pt x="169" y="41"/>
                  </a:lnTo>
                  <a:lnTo>
                    <a:pt x="174" y="46"/>
                  </a:lnTo>
                  <a:lnTo>
                    <a:pt x="180" y="46"/>
                  </a:lnTo>
                  <a:lnTo>
                    <a:pt x="186" y="46"/>
                  </a:lnTo>
                  <a:lnTo>
                    <a:pt x="192" y="52"/>
                  </a:lnTo>
                  <a:lnTo>
                    <a:pt x="198" y="58"/>
                  </a:lnTo>
                  <a:lnTo>
                    <a:pt x="203" y="58"/>
                  </a:lnTo>
                  <a:lnTo>
                    <a:pt x="209" y="64"/>
                  </a:lnTo>
                  <a:lnTo>
                    <a:pt x="215" y="64"/>
                  </a:lnTo>
                  <a:lnTo>
                    <a:pt x="227" y="70"/>
                  </a:lnTo>
                  <a:lnTo>
                    <a:pt x="221" y="70"/>
                  </a:lnTo>
                  <a:lnTo>
                    <a:pt x="227" y="70"/>
                  </a:lnTo>
                  <a:lnTo>
                    <a:pt x="232" y="76"/>
                  </a:lnTo>
                  <a:lnTo>
                    <a:pt x="238" y="70"/>
                  </a:lnTo>
                  <a:lnTo>
                    <a:pt x="238" y="76"/>
                  </a:lnTo>
                  <a:lnTo>
                    <a:pt x="238" y="70"/>
                  </a:lnTo>
                  <a:lnTo>
                    <a:pt x="244" y="76"/>
                  </a:lnTo>
                  <a:lnTo>
                    <a:pt x="250" y="82"/>
                  </a:lnTo>
                  <a:lnTo>
                    <a:pt x="256" y="87"/>
                  </a:lnTo>
                  <a:lnTo>
                    <a:pt x="262" y="93"/>
                  </a:lnTo>
                  <a:lnTo>
                    <a:pt x="267" y="93"/>
                  </a:lnTo>
                  <a:lnTo>
                    <a:pt x="273" y="87"/>
                  </a:lnTo>
                  <a:lnTo>
                    <a:pt x="279" y="93"/>
                  </a:lnTo>
                  <a:lnTo>
                    <a:pt x="285" y="99"/>
                  </a:lnTo>
                  <a:lnTo>
                    <a:pt x="291" y="99"/>
                  </a:lnTo>
                  <a:lnTo>
                    <a:pt x="296" y="105"/>
                  </a:lnTo>
                  <a:lnTo>
                    <a:pt x="302" y="111"/>
                  </a:lnTo>
                  <a:lnTo>
                    <a:pt x="308" y="117"/>
                  </a:lnTo>
                  <a:lnTo>
                    <a:pt x="320" y="128"/>
                  </a:lnTo>
                  <a:lnTo>
                    <a:pt x="320" y="134"/>
                  </a:lnTo>
                  <a:lnTo>
                    <a:pt x="325" y="140"/>
                  </a:lnTo>
                  <a:lnTo>
                    <a:pt x="331" y="146"/>
                  </a:lnTo>
                  <a:lnTo>
                    <a:pt x="337" y="152"/>
                  </a:lnTo>
                  <a:lnTo>
                    <a:pt x="343" y="158"/>
                  </a:lnTo>
                  <a:lnTo>
                    <a:pt x="349" y="164"/>
                  </a:lnTo>
                  <a:lnTo>
                    <a:pt x="354" y="170"/>
                  </a:lnTo>
                  <a:lnTo>
                    <a:pt x="360" y="175"/>
                  </a:lnTo>
                  <a:lnTo>
                    <a:pt x="366" y="181"/>
                  </a:lnTo>
                  <a:lnTo>
                    <a:pt x="366" y="187"/>
                  </a:lnTo>
                  <a:lnTo>
                    <a:pt x="372" y="193"/>
                  </a:lnTo>
                  <a:lnTo>
                    <a:pt x="384" y="205"/>
                  </a:lnTo>
                  <a:lnTo>
                    <a:pt x="384" y="211"/>
                  </a:lnTo>
                  <a:lnTo>
                    <a:pt x="389" y="216"/>
                  </a:lnTo>
                  <a:lnTo>
                    <a:pt x="395" y="222"/>
                  </a:lnTo>
                  <a:lnTo>
                    <a:pt x="401" y="228"/>
                  </a:lnTo>
                  <a:lnTo>
                    <a:pt x="413" y="240"/>
                  </a:lnTo>
                  <a:lnTo>
                    <a:pt x="413" y="246"/>
                  </a:lnTo>
                  <a:lnTo>
                    <a:pt x="418" y="252"/>
                  </a:lnTo>
                  <a:lnTo>
                    <a:pt x="424" y="252"/>
                  </a:lnTo>
                  <a:lnTo>
                    <a:pt x="430" y="252"/>
                  </a:lnTo>
                  <a:lnTo>
                    <a:pt x="436" y="252"/>
                  </a:lnTo>
                  <a:lnTo>
                    <a:pt x="442" y="252"/>
                  </a:lnTo>
                  <a:lnTo>
                    <a:pt x="447" y="252"/>
                  </a:lnTo>
                  <a:lnTo>
                    <a:pt x="453" y="257"/>
                  </a:lnTo>
                  <a:lnTo>
                    <a:pt x="459" y="257"/>
                  </a:lnTo>
                  <a:lnTo>
                    <a:pt x="465" y="263"/>
                  </a:lnTo>
                  <a:lnTo>
                    <a:pt x="471" y="269"/>
                  </a:lnTo>
                  <a:lnTo>
                    <a:pt x="477" y="275"/>
                  </a:lnTo>
                  <a:lnTo>
                    <a:pt x="482" y="281"/>
                  </a:lnTo>
                  <a:lnTo>
                    <a:pt x="488" y="281"/>
                  </a:lnTo>
                  <a:lnTo>
                    <a:pt x="494" y="275"/>
                  </a:lnTo>
                  <a:lnTo>
                    <a:pt x="500" y="275"/>
                  </a:lnTo>
                  <a:lnTo>
                    <a:pt x="506" y="275"/>
                  </a:lnTo>
                  <a:lnTo>
                    <a:pt x="511" y="275"/>
                  </a:lnTo>
                  <a:lnTo>
                    <a:pt x="517" y="269"/>
                  </a:lnTo>
                  <a:lnTo>
                    <a:pt x="523" y="269"/>
                  </a:lnTo>
                  <a:lnTo>
                    <a:pt x="529" y="263"/>
                  </a:lnTo>
                  <a:lnTo>
                    <a:pt x="535" y="263"/>
                  </a:lnTo>
                  <a:lnTo>
                    <a:pt x="540" y="263"/>
                  </a:lnTo>
                  <a:lnTo>
                    <a:pt x="546" y="263"/>
                  </a:lnTo>
                  <a:lnTo>
                    <a:pt x="552" y="257"/>
                  </a:lnTo>
                  <a:lnTo>
                    <a:pt x="558" y="257"/>
                  </a:lnTo>
                  <a:lnTo>
                    <a:pt x="564" y="252"/>
                  </a:lnTo>
                  <a:lnTo>
                    <a:pt x="569" y="252"/>
                  </a:lnTo>
                  <a:lnTo>
                    <a:pt x="575" y="246"/>
                  </a:lnTo>
                  <a:lnTo>
                    <a:pt x="581" y="246"/>
                  </a:lnTo>
                  <a:lnTo>
                    <a:pt x="587" y="240"/>
                  </a:lnTo>
                  <a:lnTo>
                    <a:pt x="593" y="240"/>
                  </a:lnTo>
                  <a:lnTo>
                    <a:pt x="599" y="234"/>
                  </a:lnTo>
                  <a:lnTo>
                    <a:pt x="610" y="234"/>
                  </a:lnTo>
                  <a:lnTo>
                    <a:pt x="604" y="234"/>
                  </a:lnTo>
                  <a:lnTo>
                    <a:pt x="610" y="234"/>
                  </a:lnTo>
                  <a:lnTo>
                    <a:pt x="616" y="228"/>
                  </a:lnTo>
                  <a:lnTo>
                    <a:pt x="622" y="228"/>
                  </a:lnTo>
                  <a:lnTo>
                    <a:pt x="628" y="222"/>
                  </a:lnTo>
                  <a:lnTo>
                    <a:pt x="633" y="222"/>
                  </a:lnTo>
                  <a:lnTo>
                    <a:pt x="639" y="216"/>
                  </a:lnTo>
                  <a:lnTo>
                    <a:pt x="645" y="216"/>
                  </a:lnTo>
                  <a:lnTo>
                    <a:pt x="651" y="211"/>
                  </a:lnTo>
                  <a:lnTo>
                    <a:pt x="657" y="211"/>
                  </a:lnTo>
                  <a:lnTo>
                    <a:pt x="662" y="205"/>
                  </a:lnTo>
                  <a:lnTo>
                    <a:pt x="668" y="205"/>
                  </a:lnTo>
                  <a:lnTo>
                    <a:pt x="674" y="199"/>
                  </a:lnTo>
                  <a:lnTo>
                    <a:pt x="680" y="199"/>
                  </a:lnTo>
                  <a:lnTo>
                    <a:pt x="686" y="193"/>
                  </a:lnTo>
                  <a:lnTo>
                    <a:pt x="692" y="187"/>
                  </a:lnTo>
                  <a:lnTo>
                    <a:pt x="697" y="181"/>
                  </a:lnTo>
                  <a:lnTo>
                    <a:pt x="703" y="175"/>
                  </a:lnTo>
                  <a:lnTo>
                    <a:pt x="709" y="175"/>
                  </a:lnTo>
                </a:path>
              </a:pathLst>
            </a:custGeom>
            <a:noFill/>
            <a:ln w="34925">
              <a:solidFill>
                <a:srgbClr val="FF0000"/>
              </a:solidFill>
              <a:prstDash val="solid"/>
              <a:round/>
              <a:headEnd/>
              <a:tailEnd/>
            </a:ln>
          </p:spPr>
          <p:txBody>
            <a:bodyPr/>
            <a:lstStyle/>
            <a:p>
              <a:endParaRPr lang="en-US"/>
            </a:p>
          </p:txBody>
        </p:sp>
        <p:sp>
          <p:nvSpPr>
            <p:cNvPr id="42050" name="Freeform 66"/>
            <p:cNvSpPr>
              <a:spLocks/>
            </p:cNvSpPr>
            <p:nvPr/>
          </p:nvSpPr>
          <p:spPr bwMode="auto">
            <a:xfrm>
              <a:off x="3877" y="1924"/>
              <a:ext cx="697" cy="123"/>
            </a:xfrm>
            <a:custGeom>
              <a:avLst/>
              <a:gdLst/>
              <a:ahLst/>
              <a:cxnLst>
                <a:cxn ang="0">
                  <a:pos x="12" y="112"/>
                </a:cxn>
                <a:cxn ang="0">
                  <a:pos x="29" y="100"/>
                </a:cxn>
                <a:cxn ang="0">
                  <a:pos x="46" y="94"/>
                </a:cxn>
                <a:cxn ang="0">
                  <a:pos x="64" y="88"/>
                </a:cxn>
                <a:cxn ang="0">
                  <a:pos x="81" y="76"/>
                </a:cxn>
                <a:cxn ang="0">
                  <a:pos x="99" y="65"/>
                </a:cxn>
                <a:cxn ang="0">
                  <a:pos x="116" y="59"/>
                </a:cxn>
                <a:cxn ang="0">
                  <a:pos x="134" y="59"/>
                </a:cxn>
                <a:cxn ang="0">
                  <a:pos x="145" y="59"/>
                </a:cxn>
                <a:cxn ang="0">
                  <a:pos x="163" y="53"/>
                </a:cxn>
                <a:cxn ang="0">
                  <a:pos x="180" y="59"/>
                </a:cxn>
                <a:cxn ang="0">
                  <a:pos x="192" y="59"/>
                </a:cxn>
                <a:cxn ang="0">
                  <a:pos x="209" y="59"/>
                </a:cxn>
                <a:cxn ang="0">
                  <a:pos x="227" y="59"/>
                </a:cxn>
                <a:cxn ang="0">
                  <a:pos x="244" y="59"/>
                </a:cxn>
                <a:cxn ang="0">
                  <a:pos x="261" y="59"/>
                </a:cxn>
                <a:cxn ang="0">
                  <a:pos x="279" y="59"/>
                </a:cxn>
                <a:cxn ang="0">
                  <a:pos x="296" y="59"/>
                </a:cxn>
                <a:cxn ang="0">
                  <a:pos x="308" y="65"/>
                </a:cxn>
                <a:cxn ang="0">
                  <a:pos x="325" y="65"/>
                </a:cxn>
                <a:cxn ang="0">
                  <a:pos x="337" y="71"/>
                </a:cxn>
                <a:cxn ang="0">
                  <a:pos x="360" y="76"/>
                </a:cxn>
                <a:cxn ang="0">
                  <a:pos x="366" y="76"/>
                </a:cxn>
                <a:cxn ang="0">
                  <a:pos x="383" y="82"/>
                </a:cxn>
                <a:cxn ang="0">
                  <a:pos x="401" y="82"/>
                </a:cxn>
                <a:cxn ang="0">
                  <a:pos x="418" y="82"/>
                </a:cxn>
                <a:cxn ang="0">
                  <a:pos x="436" y="76"/>
                </a:cxn>
                <a:cxn ang="0">
                  <a:pos x="453" y="71"/>
                </a:cxn>
                <a:cxn ang="0">
                  <a:pos x="471" y="65"/>
                </a:cxn>
                <a:cxn ang="0">
                  <a:pos x="488" y="59"/>
                </a:cxn>
                <a:cxn ang="0">
                  <a:pos x="505" y="47"/>
                </a:cxn>
                <a:cxn ang="0">
                  <a:pos x="523" y="35"/>
                </a:cxn>
                <a:cxn ang="0">
                  <a:pos x="540" y="24"/>
                </a:cxn>
                <a:cxn ang="0">
                  <a:pos x="558" y="18"/>
                </a:cxn>
                <a:cxn ang="0">
                  <a:pos x="575" y="35"/>
                </a:cxn>
                <a:cxn ang="0">
                  <a:pos x="587" y="30"/>
                </a:cxn>
                <a:cxn ang="0">
                  <a:pos x="604" y="24"/>
                </a:cxn>
                <a:cxn ang="0">
                  <a:pos x="627" y="18"/>
                </a:cxn>
                <a:cxn ang="0">
                  <a:pos x="633" y="18"/>
                </a:cxn>
                <a:cxn ang="0">
                  <a:pos x="651" y="18"/>
                </a:cxn>
                <a:cxn ang="0">
                  <a:pos x="668" y="12"/>
                </a:cxn>
                <a:cxn ang="0">
                  <a:pos x="686" y="0"/>
                </a:cxn>
              </a:cxnLst>
              <a:rect l="0" t="0" r="r" b="b"/>
              <a:pathLst>
                <a:path w="697" h="123">
                  <a:moveTo>
                    <a:pt x="0" y="123"/>
                  </a:moveTo>
                  <a:lnTo>
                    <a:pt x="6" y="118"/>
                  </a:lnTo>
                  <a:lnTo>
                    <a:pt x="12" y="112"/>
                  </a:lnTo>
                  <a:lnTo>
                    <a:pt x="17" y="112"/>
                  </a:lnTo>
                  <a:lnTo>
                    <a:pt x="23" y="106"/>
                  </a:lnTo>
                  <a:lnTo>
                    <a:pt x="29" y="100"/>
                  </a:lnTo>
                  <a:lnTo>
                    <a:pt x="35" y="100"/>
                  </a:lnTo>
                  <a:lnTo>
                    <a:pt x="41" y="94"/>
                  </a:lnTo>
                  <a:lnTo>
                    <a:pt x="46" y="94"/>
                  </a:lnTo>
                  <a:lnTo>
                    <a:pt x="52" y="94"/>
                  </a:lnTo>
                  <a:lnTo>
                    <a:pt x="58" y="88"/>
                  </a:lnTo>
                  <a:lnTo>
                    <a:pt x="64" y="88"/>
                  </a:lnTo>
                  <a:lnTo>
                    <a:pt x="70" y="82"/>
                  </a:lnTo>
                  <a:lnTo>
                    <a:pt x="75" y="76"/>
                  </a:lnTo>
                  <a:lnTo>
                    <a:pt x="81" y="76"/>
                  </a:lnTo>
                  <a:lnTo>
                    <a:pt x="87" y="71"/>
                  </a:lnTo>
                  <a:lnTo>
                    <a:pt x="93" y="71"/>
                  </a:lnTo>
                  <a:lnTo>
                    <a:pt x="99" y="65"/>
                  </a:lnTo>
                  <a:lnTo>
                    <a:pt x="105" y="59"/>
                  </a:lnTo>
                  <a:lnTo>
                    <a:pt x="110" y="59"/>
                  </a:lnTo>
                  <a:lnTo>
                    <a:pt x="116" y="59"/>
                  </a:lnTo>
                  <a:lnTo>
                    <a:pt x="122" y="59"/>
                  </a:lnTo>
                  <a:lnTo>
                    <a:pt x="128" y="59"/>
                  </a:lnTo>
                  <a:lnTo>
                    <a:pt x="134" y="59"/>
                  </a:lnTo>
                  <a:lnTo>
                    <a:pt x="145" y="59"/>
                  </a:lnTo>
                  <a:lnTo>
                    <a:pt x="139" y="59"/>
                  </a:lnTo>
                  <a:lnTo>
                    <a:pt x="145" y="59"/>
                  </a:lnTo>
                  <a:lnTo>
                    <a:pt x="151" y="53"/>
                  </a:lnTo>
                  <a:lnTo>
                    <a:pt x="151" y="59"/>
                  </a:lnTo>
                  <a:lnTo>
                    <a:pt x="163" y="53"/>
                  </a:lnTo>
                  <a:lnTo>
                    <a:pt x="168" y="59"/>
                  </a:lnTo>
                  <a:lnTo>
                    <a:pt x="174" y="53"/>
                  </a:lnTo>
                  <a:lnTo>
                    <a:pt x="180" y="59"/>
                  </a:lnTo>
                  <a:lnTo>
                    <a:pt x="192" y="59"/>
                  </a:lnTo>
                  <a:lnTo>
                    <a:pt x="186" y="59"/>
                  </a:lnTo>
                  <a:lnTo>
                    <a:pt x="192" y="59"/>
                  </a:lnTo>
                  <a:lnTo>
                    <a:pt x="198" y="53"/>
                  </a:lnTo>
                  <a:lnTo>
                    <a:pt x="203" y="59"/>
                  </a:lnTo>
                  <a:lnTo>
                    <a:pt x="209" y="59"/>
                  </a:lnTo>
                  <a:lnTo>
                    <a:pt x="215" y="53"/>
                  </a:lnTo>
                  <a:lnTo>
                    <a:pt x="221" y="53"/>
                  </a:lnTo>
                  <a:lnTo>
                    <a:pt x="227" y="59"/>
                  </a:lnTo>
                  <a:lnTo>
                    <a:pt x="232" y="59"/>
                  </a:lnTo>
                  <a:lnTo>
                    <a:pt x="238" y="59"/>
                  </a:lnTo>
                  <a:lnTo>
                    <a:pt x="244" y="59"/>
                  </a:lnTo>
                  <a:lnTo>
                    <a:pt x="250" y="59"/>
                  </a:lnTo>
                  <a:lnTo>
                    <a:pt x="256" y="59"/>
                  </a:lnTo>
                  <a:lnTo>
                    <a:pt x="261" y="59"/>
                  </a:lnTo>
                  <a:lnTo>
                    <a:pt x="267" y="59"/>
                  </a:lnTo>
                  <a:lnTo>
                    <a:pt x="273" y="59"/>
                  </a:lnTo>
                  <a:lnTo>
                    <a:pt x="279" y="59"/>
                  </a:lnTo>
                  <a:lnTo>
                    <a:pt x="285" y="59"/>
                  </a:lnTo>
                  <a:lnTo>
                    <a:pt x="290" y="59"/>
                  </a:lnTo>
                  <a:lnTo>
                    <a:pt x="296" y="59"/>
                  </a:lnTo>
                  <a:lnTo>
                    <a:pt x="302" y="65"/>
                  </a:lnTo>
                  <a:lnTo>
                    <a:pt x="314" y="65"/>
                  </a:lnTo>
                  <a:lnTo>
                    <a:pt x="308" y="65"/>
                  </a:lnTo>
                  <a:lnTo>
                    <a:pt x="314" y="65"/>
                  </a:lnTo>
                  <a:lnTo>
                    <a:pt x="320" y="65"/>
                  </a:lnTo>
                  <a:lnTo>
                    <a:pt x="325" y="65"/>
                  </a:lnTo>
                  <a:lnTo>
                    <a:pt x="337" y="71"/>
                  </a:lnTo>
                  <a:lnTo>
                    <a:pt x="331" y="71"/>
                  </a:lnTo>
                  <a:lnTo>
                    <a:pt x="337" y="71"/>
                  </a:lnTo>
                  <a:lnTo>
                    <a:pt x="343" y="71"/>
                  </a:lnTo>
                  <a:lnTo>
                    <a:pt x="349" y="71"/>
                  </a:lnTo>
                  <a:lnTo>
                    <a:pt x="360" y="76"/>
                  </a:lnTo>
                  <a:lnTo>
                    <a:pt x="354" y="76"/>
                  </a:lnTo>
                  <a:lnTo>
                    <a:pt x="360" y="76"/>
                  </a:lnTo>
                  <a:lnTo>
                    <a:pt x="366" y="76"/>
                  </a:lnTo>
                  <a:lnTo>
                    <a:pt x="372" y="76"/>
                  </a:lnTo>
                  <a:lnTo>
                    <a:pt x="378" y="82"/>
                  </a:lnTo>
                  <a:lnTo>
                    <a:pt x="383" y="82"/>
                  </a:lnTo>
                  <a:lnTo>
                    <a:pt x="389" y="82"/>
                  </a:lnTo>
                  <a:lnTo>
                    <a:pt x="395" y="82"/>
                  </a:lnTo>
                  <a:lnTo>
                    <a:pt x="401" y="82"/>
                  </a:lnTo>
                  <a:lnTo>
                    <a:pt x="407" y="82"/>
                  </a:lnTo>
                  <a:lnTo>
                    <a:pt x="413" y="82"/>
                  </a:lnTo>
                  <a:lnTo>
                    <a:pt x="418" y="82"/>
                  </a:lnTo>
                  <a:lnTo>
                    <a:pt x="424" y="82"/>
                  </a:lnTo>
                  <a:lnTo>
                    <a:pt x="430" y="76"/>
                  </a:lnTo>
                  <a:lnTo>
                    <a:pt x="436" y="76"/>
                  </a:lnTo>
                  <a:lnTo>
                    <a:pt x="442" y="76"/>
                  </a:lnTo>
                  <a:lnTo>
                    <a:pt x="447" y="76"/>
                  </a:lnTo>
                  <a:lnTo>
                    <a:pt x="453" y="71"/>
                  </a:lnTo>
                  <a:lnTo>
                    <a:pt x="459" y="71"/>
                  </a:lnTo>
                  <a:lnTo>
                    <a:pt x="465" y="71"/>
                  </a:lnTo>
                  <a:lnTo>
                    <a:pt x="471" y="65"/>
                  </a:lnTo>
                  <a:lnTo>
                    <a:pt x="476" y="65"/>
                  </a:lnTo>
                  <a:lnTo>
                    <a:pt x="482" y="59"/>
                  </a:lnTo>
                  <a:lnTo>
                    <a:pt x="488" y="59"/>
                  </a:lnTo>
                  <a:lnTo>
                    <a:pt x="494" y="53"/>
                  </a:lnTo>
                  <a:lnTo>
                    <a:pt x="500" y="53"/>
                  </a:lnTo>
                  <a:lnTo>
                    <a:pt x="505" y="47"/>
                  </a:lnTo>
                  <a:lnTo>
                    <a:pt x="511" y="41"/>
                  </a:lnTo>
                  <a:lnTo>
                    <a:pt x="517" y="41"/>
                  </a:lnTo>
                  <a:lnTo>
                    <a:pt x="523" y="35"/>
                  </a:lnTo>
                  <a:lnTo>
                    <a:pt x="529" y="30"/>
                  </a:lnTo>
                  <a:lnTo>
                    <a:pt x="535" y="24"/>
                  </a:lnTo>
                  <a:lnTo>
                    <a:pt x="540" y="24"/>
                  </a:lnTo>
                  <a:lnTo>
                    <a:pt x="546" y="18"/>
                  </a:lnTo>
                  <a:lnTo>
                    <a:pt x="552" y="18"/>
                  </a:lnTo>
                  <a:lnTo>
                    <a:pt x="558" y="18"/>
                  </a:lnTo>
                  <a:lnTo>
                    <a:pt x="564" y="24"/>
                  </a:lnTo>
                  <a:lnTo>
                    <a:pt x="569" y="30"/>
                  </a:lnTo>
                  <a:lnTo>
                    <a:pt x="575" y="35"/>
                  </a:lnTo>
                  <a:lnTo>
                    <a:pt x="575" y="30"/>
                  </a:lnTo>
                  <a:lnTo>
                    <a:pt x="593" y="30"/>
                  </a:lnTo>
                  <a:lnTo>
                    <a:pt x="587" y="30"/>
                  </a:lnTo>
                  <a:lnTo>
                    <a:pt x="593" y="30"/>
                  </a:lnTo>
                  <a:lnTo>
                    <a:pt x="598" y="24"/>
                  </a:lnTo>
                  <a:lnTo>
                    <a:pt x="604" y="24"/>
                  </a:lnTo>
                  <a:lnTo>
                    <a:pt x="610" y="18"/>
                  </a:lnTo>
                  <a:lnTo>
                    <a:pt x="616" y="18"/>
                  </a:lnTo>
                  <a:lnTo>
                    <a:pt x="627" y="18"/>
                  </a:lnTo>
                  <a:lnTo>
                    <a:pt x="622" y="18"/>
                  </a:lnTo>
                  <a:lnTo>
                    <a:pt x="627" y="18"/>
                  </a:lnTo>
                  <a:lnTo>
                    <a:pt x="633" y="18"/>
                  </a:lnTo>
                  <a:lnTo>
                    <a:pt x="639" y="18"/>
                  </a:lnTo>
                  <a:lnTo>
                    <a:pt x="645" y="18"/>
                  </a:lnTo>
                  <a:lnTo>
                    <a:pt x="651" y="18"/>
                  </a:lnTo>
                  <a:lnTo>
                    <a:pt x="657" y="12"/>
                  </a:lnTo>
                  <a:lnTo>
                    <a:pt x="662" y="12"/>
                  </a:lnTo>
                  <a:lnTo>
                    <a:pt x="668" y="12"/>
                  </a:lnTo>
                  <a:lnTo>
                    <a:pt x="674" y="6"/>
                  </a:lnTo>
                  <a:lnTo>
                    <a:pt x="680" y="6"/>
                  </a:lnTo>
                  <a:lnTo>
                    <a:pt x="686" y="0"/>
                  </a:lnTo>
                  <a:lnTo>
                    <a:pt x="691" y="6"/>
                  </a:lnTo>
                  <a:lnTo>
                    <a:pt x="697" y="0"/>
                  </a:lnTo>
                </a:path>
              </a:pathLst>
            </a:custGeom>
            <a:noFill/>
            <a:ln w="34925">
              <a:solidFill>
                <a:srgbClr val="FF0000"/>
              </a:solidFill>
              <a:prstDash val="solid"/>
              <a:round/>
              <a:headEnd/>
              <a:tailEnd/>
            </a:ln>
          </p:spPr>
          <p:txBody>
            <a:bodyPr/>
            <a:lstStyle/>
            <a:p>
              <a:endParaRPr lang="en-US"/>
            </a:p>
          </p:txBody>
        </p:sp>
        <p:sp>
          <p:nvSpPr>
            <p:cNvPr id="42051" name="Freeform 67"/>
            <p:cNvSpPr>
              <a:spLocks/>
            </p:cNvSpPr>
            <p:nvPr/>
          </p:nvSpPr>
          <p:spPr bwMode="auto">
            <a:xfrm>
              <a:off x="4574" y="1901"/>
              <a:ext cx="47" cy="29"/>
            </a:xfrm>
            <a:custGeom>
              <a:avLst/>
              <a:gdLst/>
              <a:ahLst/>
              <a:cxnLst>
                <a:cxn ang="0">
                  <a:pos x="0" y="23"/>
                </a:cxn>
                <a:cxn ang="0">
                  <a:pos x="0" y="29"/>
                </a:cxn>
                <a:cxn ang="0">
                  <a:pos x="0" y="23"/>
                </a:cxn>
                <a:cxn ang="0">
                  <a:pos x="6" y="23"/>
                </a:cxn>
                <a:cxn ang="0">
                  <a:pos x="12" y="17"/>
                </a:cxn>
                <a:cxn ang="0">
                  <a:pos x="18" y="17"/>
                </a:cxn>
                <a:cxn ang="0">
                  <a:pos x="23" y="12"/>
                </a:cxn>
                <a:cxn ang="0">
                  <a:pos x="29" y="12"/>
                </a:cxn>
                <a:cxn ang="0">
                  <a:pos x="41" y="6"/>
                </a:cxn>
                <a:cxn ang="0">
                  <a:pos x="35" y="6"/>
                </a:cxn>
                <a:cxn ang="0">
                  <a:pos x="41" y="6"/>
                </a:cxn>
                <a:cxn ang="0">
                  <a:pos x="47" y="0"/>
                </a:cxn>
              </a:cxnLst>
              <a:rect l="0" t="0" r="r" b="b"/>
              <a:pathLst>
                <a:path w="47" h="29">
                  <a:moveTo>
                    <a:pt x="0" y="23"/>
                  </a:moveTo>
                  <a:lnTo>
                    <a:pt x="0" y="29"/>
                  </a:lnTo>
                  <a:lnTo>
                    <a:pt x="0" y="23"/>
                  </a:lnTo>
                  <a:lnTo>
                    <a:pt x="6" y="23"/>
                  </a:lnTo>
                  <a:lnTo>
                    <a:pt x="12" y="17"/>
                  </a:lnTo>
                  <a:lnTo>
                    <a:pt x="18" y="17"/>
                  </a:lnTo>
                  <a:lnTo>
                    <a:pt x="23" y="12"/>
                  </a:lnTo>
                  <a:lnTo>
                    <a:pt x="29" y="12"/>
                  </a:lnTo>
                  <a:lnTo>
                    <a:pt x="41" y="6"/>
                  </a:lnTo>
                  <a:lnTo>
                    <a:pt x="35" y="6"/>
                  </a:lnTo>
                  <a:lnTo>
                    <a:pt x="41" y="6"/>
                  </a:lnTo>
                  <a:lnTo>
                    <a:pt x="47" y="0"/>
                  </a:lnTo>
                </a:path>
              </a:pathLst>
            </a:custGeom>
            <a:noFill/>
            <a:ln w="34925">
              <a:solidFill>
                <a:srgbClr val="FF0000"/>
              </a:solidFill>
              <a:prstDash val="solid"/>
              <a:round/>
              <a:headEnd/>
              <a:tailEnd/>
            </a:ln>
          </p:spPr>
          <p:txBody>
            <a:bodyPr/>
            <a:lstStyle/>
            <a:p>
              <a:endParaRPr lang="en-US"/>
            </a:p>
          </p:txBody>
        </p:sp>
      </p:grpSp>
      <p:grpSp>
        <p:nvGrpSpPr>
          <p:cNvPr id="3" name="Group 68"/>
          <p:cNvGrpSpPr>
            <a:grpSpLocks/>
          </p:cNvGrpSpPr>
          <p:nvPr/>
        </p:nvGrpSpPr>
        <p:grpSpPr bwMode="auto">
          <a:xfrm>
            <a:off x="2632075" y="3649663"/>
            <a:ext cx="6311900" cy="781050"/>
            <a:chOff x="2434" y="2212"/>
            <a:chExt cx="2179" cy="270"/>
          </a:xfrm>
        </p:grpSpPr>
        <p:sp>
          <p:nvSpPr>
            <p:cNvPr id="42053" name="Freeform 69"/>
            <p:cNvSpPr>
              <a:spLocks/>
            </p:cNvSpPr>
            <p:nvPr/>
          </p:nvSpPr>
          <p:spPr bwMode="auto">
            <a:xfrm>
              <a:off x="2434" y="2248"/>
              <a:ext cx="697" cy="193"/>
            </a:xfrm>
            <a:custGeom>
              <a:avLst/>
              <a:gdLst/>
              <a:ahLst/>
              <a:cxnLst>
                <a:cxn ang="0">
                  <a:pos x="11" y="5"/>
                </a:cxn>
                <a:cxn ang="0">
                  <a:pos x="29" y="23"/>
                </a:cxn>
                <a:cxn ang="0">
                  <a:pos x="40" y="35"/>
                </a:cxn>
                <a:cxn ang="0">
                  <a:pos x="58" y="58"/>
                </a:cxn>
                <a:cxn ang="0">
                  <a:pos x="81" y="82"/>
                </a:cxn>
                <a:cxn ang="0">
                  <a:pos x="93" y="99"/>
                </a:cxn>
                <a:cxn ang="0">
                  <a:pos x="104" y="117"/>
                </a:cxn>
                <a:cxn ang="0">
                  <a:pos x="116" y="117"/>
                </a:cxn>
                <a:cxn ang="0">
                  <a:pos x="128" y="123"/>
                </a:cxn>
                <a:cxn ang="0">
                  <a:pos x="145" y="123"/>
                </a:cxn>
                <a:cxn ang="0">
                  <a:pos x="157" y="123"/>
                </a:cxn>
                <a:cxn ang="0">
                  <a:pos x="174" y="123"/>
                </a:cxn>
                <a:cxn ang="0">
                  <a:pos x="191" y="140"/>
                </a:cxn>
                <a:cxn ang="0">
                  <a:pos x="209" y="158"/>
                </a:cxn>
                <a:cxn ang="0">
                  <a:pos x="226" y="175"/>
                </a:cxn>
                <a:cxn ang="0">
                  <a:pos x="244" y="187"/>
                </a:cxn>
                <a:cxn ang="0">
                  <a:pos x="261" y="193"/>
                </a:cxn>
                <a:cxn ang="0">
                  <a:pos x="279" y="193"/>
                </a:cxn>
                <a:cxn ang="0">
                  <a:pos x="296" y="187"/>
                </a:cxn>
                <a:cxn ang="0">
                  <a:pos x="313" y="181"/>
                </a:cxn>
                <a:cxn ang="0">
                  <a:pos x="331" y="170"/>
                </a:cxn>
                <a:cxn ang="0">
                  <a:pos x="348" y="164"/>
                </a:cxn>
                <a:cxn ang="0">
                  <a:pos x="366" y="164"/>
                </a:cxn>
                <a:cxn ang="0">
                  <a:pos x="383" y="164"/>
                </a:cxn>
                <a:cxn ang="0">
                  <a:pos x="406" y="164"/>
                </a:cxn>
                <a:cxn ang="0">
                  <a:pos x="412" y="164"/>
                </a:cxn>
                <a:cxn ang="0">
                  <a:pos x="430" y="152"/>
                </a:cxn>
                <a:cxn ang="0">
                  <a:pos x="447" y="146"/>
                </a:cxn>
                <a:cxn ang="0">
                  <a:pos x="465" y="140"/>
                </a:cxn>
                <a:cxn ang="0">
                  <a:pos x="476" y="134"/>
                </a:cxn>
                <a:cxn ang="0">
                  <a:pos x="494" y="129"/>
                </a:cxn>
                <a:cxn ang="0">
                  <a:pos x="511" y="117"/>
                </a:cxn>
                <a:cxn ang="0">
                  <a:pos x="528" y="111"/>
                </a:cxn>
                <a:cxn ang="0">
                  <a:pos x="546" y="105"/>
                </a:cxn>
                <a:cxn ang="0">
                  <a:pos x="563" y="93"/>
                </a:cxn>
                <a:cxn ang="0">
                  <a:pos x="581" y="82"/>
                </a:cxn>
                <a:cxn ang="0">
                  <a:pos x="598" y="76"/>
                </a:cxn>
                <a:cxn ang="0">
                  <a:pos x="616" y="70"/>
                </a:cxn>
                <a:cxn ang="0">
                  <a:pos x="633" y="58"/>
                </a:cxn>
                <a:cxn ang="0">
                  <a:pos x="650" y="52"/>
                </a:cxn>
                <a:cxn ang="0">
                  <a:pos x="668" y="46"/>
                </a:cxn>
                <a:cxn ang="0">
                  <a:pos x="685" y="35"/>
                </a:cxn>
              </a:cxnLst>
              <a:rect l="0" t="0" r="r" b="b"/>
              <a:pathLst>
                <a:path w="697" h="193">
                  <a:moveTo>
                    <a:pt x="0" y="0"/>
                  </a:moveTo>
                  <a:lnTo>
                    <a:pt x="6" y="5"/>
                  </a:lnTo>
                  <a:lnTo>
                    <a:pt x="11" y="5"/>
                  </a:lnTo>
                  <a:lnTo>
                    <a:pt x="17" y="11"/>
                  </a:lnTo>
                  <a:lnTo>
                    <a:pt x="23" y="17"/>
                  </a:lnTo>
                  <a:lnTo>
                    <a:pt x="29" y="23"/>
                  </a:lnTo>
                  <a:lnTo>
                    <a:pt x="40" y="35"/>
                  </a:lnTo>
                  <a:lnTo>
                    <a:pt x="35" y="35"/>
                  </a:lnTo>
                  <a:lnTo>
                    <a:pt x="40" y="35"/>
                  </a:lnTo>
                  <a:lnTo>
                    <a:pt x="52" y="46"/>
                  </a:lnTo>
                  <a:lnTo>
                    <a:pt x="52" y="52"/>
                  </a:lnTo>
                  <a:lnTo>
                    <a:pt x="58" y="58"/>
                  </a:lnTo>
                  <a:lnTo>
                    <a:pt x="64" y="64"/>
                  </a:lnTo>
                  <a:lnTo>
                    <a:pt x="69" y="70"/>
                  </a:lnTo>
                  <a:lnTo>
                    <a:pt x="81" y="82"/>
                  </a:lnTo>
                  <a:lnTo>
                    <a:pt x="81" y="87"/>
                  </a:lnTo>
                  <a:lnTo>
                    <a:pt x="87" y="93"/>
                  </a:lnTo>
                  <a:lnTo>
                    <a:pt x="93" y="99"/>
                  </a:lnTo>
                  <a:lnTo>
                    <a:pt x="98" y="105"/>
                  </a:lnTo>
                  <a:lnTo>
                    <a:pt x="110" y="117"/>
                  </a:lnTo>
                  <a:lnTo>
                    <a:pt x="104" y="117"/>
                  </a:lnTo>
                  <a:lnTo>
                    <a:pt x="110" y="117"/>
                  </a:lnTo>
                  <a:lnTo>
                    <a:pt x="116" y="123"/>
                  </a:lnTo>
                  <a:lnTo>
                    <a:pt x="116" y="117"/>
                  </a:lnTo>
                  <a:lnTo>
                    <a:pt x="116" y="123"/>
                  </a:lnTo>
                  <a:lnTo>
                    <a:pt x="122" y="123"/>
                  </a:lnTo>
                  <a:lnTo>
                    <a:pt x="128" y="123"/>
                  </a:lnTo>
                  <a:lnTo>
                    <a:pt x="133" y="123"/>
                  </a:lnTo>
                  <a:lnTo>
                    <a:pt x="139" y="123"/>
                  </a:lnTo>
                  <a:lnTo>
                    <a:pt x="145" y="123"/>
                  </a:lnTo>
                  <a:lnTo>
                    <a:pt x="157" y="123"/>
                  </a:lnTo>
                  <a:lnTo>
                    <a:pt x="151" y="123"/>
                  </a:lnTo>
                  <a:lnTo>
                    <a:pt x="157" y="123"/>
                  </a:lnTo>
                  <a:lnTo>
                    <a:pt x="162" y="123"/>
                  </a:lnTo>
                  <a:lnTo>
                    <a:pt x="168" y="123"/>
                  </a:lnTo>
                  <a:lnTo>
                    <a:pt x="174" y="123"/>
                  </a:lnTo>
                  <a:lnTo>
                    <a:pt x="180" y="129"/>
                  </a:lnTo>
                  <a:lnTo>
                    <a:pt x="186" y="134"/>
                  </a:lnTo>
                  <a:lnTo>
                    <a:pt x="191" y="140"/>
                  </a:lnTo>
                  <a:lnTo>
                    <a:pt x="197" y="146"/>
                  </a:lnTo>
                  <a:lnTo>
                    <a:pt x="203" y="152"/>
                  </a:lnTo>
                  <a:lnTo>
                    <a:pt x="209" y="158"/>
                  </a:lnTo>
                  <a:lnTo>
                    <a:pt x="215" y="164"/>
                  </a:lnTo>
                  <a:lnTo>
                    <a:pt x="221" y="170"/>
                  </a:lnTo>
                  <a:lnTo>
                    <a:pt x="226" y="175"/>
                  </a:lnTo>
                  <a:lnTo>
                    <a:pt x="232" y="175"/>
                  </a:lnTo>
                  <a:lnTo>
                    <a:pt x="238" y="181"/>
                  </a:lnTo>
                  <a:lnTo>
                    <a:pt x="244" y="187"/>
                  </a:lnTo>
                  <a:lnTo>
                    <a:pt x="250" y="187"/>
                  </a:lnTo>
                  <a:lnTo>
                    <a:pt x="255" y="193"/>
                  </a:lnTo>
                  <a:lnTo>
                    <a:pt x="261" y="193"/>
                  </a:lnTo>
                  <a:lnTo>
                    <a:pt x="267" y="193"/>
                  </a:lnTo>
                  <a:lnTo>
                    <a:pt x="273" y="193"/>
                  </a:lnTo>
                  <a:lnTo>
                    <a:pt x="279" y="193"/>
                  </a:lnTo>
                  <a:lnTo>
                    <a:pt x="284" y="193"/>
                  </a:lnTo>
                  <a:lnTo>
                    <a:pt x="290" y="187"/>
                  </a:lnTo>
                  <a:lnTo>
                    <a:pt x="296" y="187"/>
                  </a:lnTo>
                  <a:lnTo>
                    <a:pt x="302" y="181"/>
                  </a:lnTo>
                  <a:lnTo>
                    <a:pt x="308" y="181"/>
                  </a:lnTo>
                  <a:lnTo>
                    <a:pt x="313" y="181"/>
                  </a:lnTo>
                  <a:lnTo>
                    <a:pt x="319" y="175"/>
                  </a:lnTo>
                  <a:lnTo>
                    <a:pt x="325" y="175"/>
                  </a:lnTo>
                  <a:lnTo>
                    <a:pt x="331" y="170"/>
                  </a:lnTo>
                  <a:lnTo>
                    <a:pt x="337" y="170"/>
                  </a:lnTo>
                  <a:lnTo>
                    <a:pt x="343" y="164"/>
                  </a:lnTo>
                  <a:lnTo>
                    <a:pt x="348" y="164"/>
                  </a:lnTo>
                  <a:lnTo>
                    <a:pt x="354" y="164"/>
                  </a:lnTo>
                  <a:lnTo>
                    <a:pt x="360" y="164"/>
                  </a:lnTo>
                  <a:lnTo>
                    <a:pt x="366" y="164"/>
                  </a:lnTo>
                  <a:lnTo>
                    <a:pt x="372" y="164"/>
                  </a:lnTo>
                  <a:lnTo>
                    <a:pt x="377" y="164"/>
                  </a:lnTo>
                  <a:lnTo>
                    <a:pt x="383" y="164"/>
                  </a:lnTo>
                  <a:lnTo>
                    <a:pt x="389" y="170"/>
                  </a:lnTo>
                  <a:lnTo>
                    <a:pt x="395" y="164"/>
                  </a:lnTo>
                  <a:lnTo>
                    <a:pt x="406" y="164"/>
                  </a:lnTo>
                  <a:lnTo>
                    <a:pt x="401" y="164"/>
                  </a:lnTo>
                  <a:lnTo>
                    <a:pt x="406" y="164"/>
                  </a:lnTo>
                  <a:lnTo>
                    <a:pt x="412" y="164"/>
                  </a:lnTo>
                  <a:lnTo>
                    <a:pt x="418" y="158"/>
                  </a:lnTo>
                  <a:lnTo>
                    <a:pt x="424" y="158"/>
                  </a:lnTo>
                  <a:lnTo>
                    <a:pt x="430" y="152"/>
                  </a:lnTo>
                  <a:lnTo>
                    <a:pt x="441" y="152"/>
                  </a:lnTo>
                  <a:lnTo>
                    <a:pt x="441" y="146"/>
                  </a:lnTo>
                  <a:lnTo>
                    <a:pt x="447" y="146"/>
                  </a:lnTo>
                  <a:lnTo>
                    <a:pt x="453" y="146"/>
                  </a:lnTo>
                  <a:lnTo>
                    <a:pt x="459" y="140"/>
                  </a:lnTo>
                  <a:lnTo>
                    <a:pt x="465" y="140"/>
                  </a:lnTo>
                  <a:lnTo>
                    <a:pt x="470" y="134"/>
                  </a:lnTo>
                  <a:lnTo>
                    <a:pt x="482" y="134"/>
                  </a:lnTo>
                  <a:lnTo>
                    <a:pt x="476" y="134"/>
                  </a:lnTo>
                  <a:lnTo>
                    <a:pt x="482" y="134"/>
                  </a:lnTo>
                  <a:lnTo>
                    <a:pt x="488" y="134"/>
                  </a:lnTo>
                  <a:lnTo>
                    <a:pt x="494" y="129"/>
                  </a:lnTo>
                  <a:lnTo>
                    <a:pt x="499" y="129"/>
                  </a:lnTo>
                  <a:lnTo>
                    <a:pt x="505" y="123"/>
                  </a:lnTo>
                  <a:lnTo>
                    <a:pt x="511" y="117"/>
                  </a:lnTo>
                  <a:lnTo>
                    <a:pt x="517" y="117"/>
                  </a:lnTo>
                  <a:lnTo>
                    <a:pt x="523" y="117"/>
                  </a:lnTo>
                  <a:lnTo>
                    <a:pt x="528" y="111"/>
                  </a:lnTo>
                  <a:lnTo>
                    <a:pt x="534" y="111"/>
                  </a:lnTo>
                  <a:lnTo>
                    <a:pt x="540" y="105"/>
                  </a:lnTo>
                  <a:lnTo>
                    <a:pt x="546" y="105"/>
                  </a:lnTo>
                  <a:lnTo>
                    <a:pt x="552" y="99"/>
                  </a:lnTo>
                  <a:lnTo>
                    <a:pt x="558" y="93"/>
                  </a:lnTo>
                  <a:lnTo>
                    <a:pt x="563" y="93"/>
                  </a:lnTo>
                  <a:lnTo>
                    <a:pt x="569" y="87"/>
                  </a:lnTo>
                  <a:lnTo>
                    <a:pt x="575" y="87"/>
                  </a:lnTo>
                  <a:lnTo>
                    <a:pt x="581" y="82"/>
                  </a:lnTo>
                  <a:lnTo>
                    <a:pt x="587" y="82"/>
                  </a:lnTo>
                  <a:lnTo>
                    <a:pt x="592" y="82"/>
                  </a:lnTo>
                  <a:lnTo>
                    <a:pt x="598" y="76"/>
                  </a:lnTo>
                  <a:lnTo>
                    <a:pt x="604" y="76"/>
                  </a:lnTo>
                  <a:lnTo>
                    <a:pt x="610" y="70"/>
                  </a:lnTo>
                  <a:lnTo>
                    <a:pt x="616" y="70"/>
                  </a:lnTo>
                  <a:lnTo>
                    <a:pt x="621" y="64"/>
                  </a:lnTo>
                  <a:lnTo>
                    <a:pt x="627" y="64"/>
                  </a:lnTo>
                  <a:lnTo>
                    <a:pt x="633" y="58"/>
                  </a:lnTo>
                  <a:lnTo>
                    <a:pt x="639" y="58"/>
                  </a:lnTo>
                  <a:lnTo>
                    <a:pt x="645" y="52"/>
                  </a:lnTo>
                  <a:lnTo>
                    <a:pt x="650" y="52"/>
                  </a:lnTo>
                  <a:lnTo>
                    <a:pt x="656" y="52"/>
                  </a:lnTo>
                  <a:lnTo>
                    <a:pt x="662" y="46"/>
                  </a:lnTo>
                  <a:lnTo>
                    <a:pt x="668" y="46"/>
                  </a:lnTo>
                  <a:lnTo>
                    <a:pt x="674" y="41"/>
                  </a:lnTo>
                  <a:lnTo>
                    <a:pt x="680" y="41"/>
                  </a:lnTo>
                  <a:lnTo>
                    <a:pt x="685" y="35"/>
                  </a:lnTo>
                  <a:lnTo>
                    <a:pt x="691" y="35"/>
                  </a:lnTo>
                  <a:lnTo>
                    <a:pt x="697" y="35"/>
                  </a:lnTo>
                </a:path>
              </a:pathLst>
            </a:custGeom>
            <a:noFill/>
            <a:ln w="34925">
              <a:solidFill>
                <a:srgbClr val="0000FF"/>
              </a:solidFill>
              <a:prstDash val="solid"/>
              <a:round/>
              <a:headEnd/>
              <a:tailEnd/>
            </a:ln>
          </p:spPr>
          <p:txBody>
            <a:bodyPr/>
            <a:lstStyle/>
            <a:p>
              <a:endParaRPr lang="en-US"/>
            </a:p>
          </p:txBody>
        </p:sp>
        <p:sp>
          <p:nvSpPr>
            <p:cNvPr id="42054" name="Freeform 70"/>
            <p:cNvSpPr>
              <a:spLocks/>
            </p:cNvSpPr>
            <p:nvPr/>
          </p:nvSpPr>
          <p:spPr bwMode="auto">
            <a:xfrm>
              <a:off x="3131" y="2212"/>
              <a:ext cx="732" cy="270"/>
            </a:xfrm>
            <a:custGeom>
              <a:avLst/>
              <a:gdLst/>
              <a:ahLst/>
              <a:cxnLst>
                <a:cxn ang="0">
                  <a:pos x="12" y="65"/>
                </a:cxn>
                <a:cxn ang="0">
                  <a:pos x="29" y="53"/>
                </a:cxn>
                <a:cxn ang="0">
                  <a:pos x="46" y="47"/>
                </a:cxn>
                <a:cxn ang="0">
                  <a:pos x="64" y="41"/>
                </a:cxn>
                <a:cxn ang="0">
                  <a:pos x="81" y="36"/>
                </a:cxn>
                <a:cxn ang="0">
                  <a:pos x="99" y="24"/>
                </a:cxn>
                <a:cxn ang="0">
                  <a:pos x="116" y="12"/>
                </a:cxn>
                <a:cxn ang="0">
                  <a:pos x="134" y="0"/>
                </a:cxn>
                <a:cxn ang="0">
                  <a:pos x="151" y="18"/>
                </a:cxn>
                <a:cxn ang="0">
                  <a:pos x="168" y="30"/>
                </a:cxn>
                <a:cxn ang="0">
                  <a:pos x="186" y="36"/>
                </a:cxn>
                <a:cxn ang="0">
                  <a:pos x="203" y="47"/>
                </a:cxn>
                <a:cxn ang="0">
                  <a:pos x="221" y="53"/>
                </a:cxn>
                <a:cxn ang="0">
                  <a:pos x="238" y="65"/>
                </a:cxn>
                <a:cxn ang="0">
                  <a:pos x="256" y="71"/>
                </a:cxn>
                <a:cxn ang="0">
                  <a:pos x="273" y="82"/>
                </a:cxn>
                <a:cxn ang="0">
                  <a:pos x="291" y="100"/>
                </a:cxn>
                <a:cxn ang="0">
                  <a:pos x="308" y="123"/>
                </a:cxn>
                <a:cxn ang="0">
                  <a:pos x="325" y="141"/>
                </a:cxn>
                <a:cxn ang="0">
                  <a:pos x="349" y="170"/>
                </a:cxn>
                <a:cxn ang="0">
                  <a:pos x="360" y="188"/>
                </a:cxn>
                <a:cxn ang="0">
                  <a:pos x="378" y="211"/>
                </a:cxn>
                <a:cxn ang="0">
                  <a:pos x="401" y="235"/>
                </a:cxn>
                <a:cxn ang="0">
                  <a:pos x="413" y="241"/>
                </a:cxn>
                <a:cxn ang="0">
                  <a:pos x="430" y="241"/>
                </a:cxn>
                <a:cxn ang="0">
                  <a:pos x="447" y="252"/>
                </a:cxn>
                <a:cxn ang="0">
                  <a:pos x="465" y="264"/>
                </a:cxn>
                <a:cxn ang="0">
                  <a:pos x="482" y="270"/>
                </a:cxn>
                <a:cxn ang="0">
                  <a:pos x="500" y="270"/>
                </a:cxn>
                <a:cxn ang="0">
                  <a:pos x="517" y="264"/>
                </a:cxn>
                <a:cxn ang="0">
                  <a:pos x="535" y="252"/>
                </a:cxn>
                <a:cxn ang="0">
                  <a:pos x="552" y="252"/>
                </a:cxn>
                <a:cxn ang="0">
                  <a:pos x="569" y="247"/>
                </a:cxn>
                <a:cxn ang="0">
                  <a:pos x="587" y="241"/>
                </a:cxn>
                <a:cxn ang="0">
                  <a:pos x="598" y="241"/>
                </a:cxn>
                <a:cxn ang="0">
                  <a:pos x="616" y="235"/>
                </a:cxn>
                <a:cxn ang="0">
                  <a:pos x="633" y="223"/>
                </a:cxn>
                <a:cxn ang="0">
                  <a:pos x="651" y="217"/>
                </a:cxn>
                <a:cxn ang="0">
                  <a:pos x="668" y="211"/>
                </a:cxn>
                <a:cxn ang="0">
                  <a:pos x="686" y="200"/>
                </a:cxn>
                <a:cxn ang="0">
                  <a:pos x="703" y="188"/>
                </a:cxn>
                <a:cxn ang="0">
                  <a:pos x="721" y="176"/>
                </a:cxn>
              </a:cxnLst>
              <a:rect l="0" t="0" r="r" b="b"/>
              <a:pathLst>
                <a:path w="732" h="270">
                  <a:moveTo>
                    <a:pt x="0" y="71"/>
                  </a:moveTo>
                  <a:lnTo>
                    <a:pt x="6" y="65"/>
                  </a:lnTo>
                  <a:lnTo>
                    <a:pt x="12" y="65"/>
                  </a:lnTo>
                  <a:lnTo>
                    <a:pt x="17" y="59"/>
                  </a:lnTo>
                  <a:lnTo>
                    <a:pt x="23" y="59"/>
                  </a:lnTo>
                  <a:lnTo>
                    <a:pt x="29" y="53"/>
                  </a:lnTo>
                  <a:lnTo>
                    <a:pt x="35" y="53"/>
                  </a:lnTo>
                  <a:lnTo>
                    <a:pt x="41" y="53"/>
                  </a:lnTo>
                  <a:lnTo>
                    <a:pt x="46" y="47"/>
                  </a:lnTo>
                  <a:lnTo>
                    <a:pt x="52" y="47"/>
                  </a:lnTo>
                  <a:lnTo>
                    <a:pt x="58" y="41"/>
                  </a:lnTo>
                  <a:lnTo>
                    <a:pt x="64" y="41"/>
                  </a:lnTo>
                  <a:lnTo>
                    <a:pt x="70" y="36"/>
                  </a:lnTo>
                  <a:lnTo>
                    <a:pt x="76" y="36"/>
                  </a:lnTo>
                  <a:lnTo>
                    <a:pt x="81" y="36"/>
                  </a:lnTo>
                  <a:lnTo>
                    <a:pt x="87" y="30"/>
                  </a:lnTo>
                  <a:lnTo>
                    <a:pt x="93" y="30"/>
                  </a:lnTo>
                  <a:lnTo>
                    <a:pt x="99" y="24"/>
                  </a:lnTo>
                  <a:lnTo>
                    <a:pt x="105" y="18"/>
                  </a:lnTo>
                  <a:lnTo>
                    <a:pt x="110" y="12"/>
                  </a:lnTo>
                  <a:lnTo>
                    <a:pt x="116" y="12"/>
                  </a:lnTo>
                  <a:lnTo>
                    <a:pt x="122" y="6"/>
                  </a:lnTo>
                  <a:lnTo>
                    <a:pt x="128" y="6"/>
                  </a:lnTo>
                  <a:lnTo>
                    <a:pt x="134" y="0"/>
                  </a:lnTo>
                  <a:lnTo>
                    <a:pt x="139" y="6"/>
                  </a:lnTo>
                  <a:lnTo>
                    <a:pt x="145" y="12"/>
                  </a:lnTo>
                  <a:lnTo>
                    <a:pt x="151" y="18"/>
                  </a:lnTo>
                  <a:lnTo>
                    <a:pt x="157" y="24"/>
                  </a:lnTo>
                  <a:lnTo>
                    <a:pt x="163" y="30"/>
                  </a:lnTo>
                  <a:lnTo>
                    <a:pt x="168" y="30"/>
                  </a:lnTo>
                  <a:lnTo>
                    <a:pt x="174" y="30"/>
                  </a:lnTo>
                  <a:lnTo>
                    <a:pt x="180" y="36"/>
                  </a:lnTo>
                  <a:lnTo>
                    <a:pt x="186" y="36"/>
                  </a:lnTo>
                  <a:lnTo>
                    <a:pt x="192" y="41"/>
                  </a:lnTo>
                  <a:lnTo>
                    <a:pt x="198" y="41"/>
                  </a:lnTo>
                  <a:lnTo>
                    <a:pt x="203" y="47"/>
                  </a:lnTo>
                  <a:lnTo>
                    <a:pt x="209" y="47"/>
                  </a:lnTo>
                  <a:lnTo>
                    <a:pt x="215" y="53"/>
                  </a:lnTo>
                  <a:lnTo>
                    <a:pt x="221" y="53"/>
                  </a:lnTo>
                  <a:lnTo>
                    <a:pt x="227" y="59"/>
                  </a:lnTo>
                  <a:lnTo>
                    <a:pt x="232" y="59"/>
                  </a:lnTo>
                  <a:lnTo>
                    <a:pt x="238" y="65"/>
                  </a:lnTo>
                  <a:lnTo>
                    <a:pt x="244" y="65"/>
                  </a:lnTo>
                  <a:lnTo>
                    <a:pt x="250" y="71"/>
                  </a:lnTo>
                  <a:lnTo>
                    <a:pt x="256" y="71"/>
                  </a:lnTo>
                  <a:lnTo>
                    <a:pt x="261" y="77"/>
                  </a:lnTo>
                  <a:lnTo>
                    <a:pt x="267" y="77"/>
                  </a:lnTo>
                  <a:lnTo>
                    <a:pt x="273" y="82"/>
                  </a:lnTo>
                  <a:lnTo>
                    <a:pt x="279" y="82"/>
                  </a:lnTo>
                  <a:lnTo>
                    <a:pt x="285" y="94"/>
                  </a:lnTo>
                  <a:lnTo>
                    <a:pt x="291" y="100"/>
                  </a:lnTo>
                  <a:lnTo>
                    <a:pt x="296" y="106"/>
                  </a:lnTo>
                  <a:lnTo>
                    <a:pt x="308" y="118"/>
                  </a:lnTo>
                  <a:lnTo>
                    <a:pt x="308" y="123"/>
                  </a:lnTo>
                  <a:lnTo>
                    <a:pt x="314" y="123"/>
                  </a:lnTo>
                  <a:lnTo>
                    <a:pt x="320" y="135"/>
                  </a:lnTo>
                  <a:lnTo>
                    <a:pt x="325" y="141"/>
                  </a:lnTo>
                  <a:lnTo>
                    <a:pt x="337" y="153"/>
                  </a:lnTo>
                  <a:lnTo>
                    <a:pt x="337" y="159"/>
                  </a:lnTo>
                  <a:lnTo>
                    <a:pt x="349" y="170"/>
                  </a:lnTo>
                  <a:lnTo>
                    <a:pt x="349" y="176"/>
                  </a:lnTo>
                  <a:lnTo>
                    <a:pt x="354" y="182"/>
                  </a:lnTo>
                  <a:lnTo>
                    <a:pt x="360" y="188"/>
                  </a:lnTo>
                  <a:lnTo>
                    <a:pt x="372" y="200"/>
                  </a:lnTo>
                  <a:lnTo>
                    <a:pt x="372" y="206"/>
                  </a:lnTo>
                  <a:lnTo>
                    <a:pt x="378" y="211"/>
                  </a:lnTo>
                  <a:lnTo>
                    <a:pt x="383" y="217"/>
                  </a:lnTo>
                  <a:lnTo>
                    <a:pt x="389" y="223"/>
                  </a:lnTo>
                  <a:lnTo>
                    <a:pt x="401" y="235"/>
                  </a:lnTo>
                  <a:lnTo>
                    <a:pt x="401" y="241"/>
                  </a:lnTo>
                  <a:lnTo>
                    <a:pt x="407" y="241"/>
                  </a:lnTo>
                  <a:lnTo>
                    <a:pt x="413" y="241"/>
                  </a:lnTo>
                  <a:lnTo>
                    <a:pt x="418" y="241"/>
                  </a:lnTo>
                  <a:lnTo>
                    <a:pt x="424" y="241"/>
                  </a:lnTo>
                  <a:lnTo>
                    <a:pt x="430" y="241"/>
                  </a:lnTo>
                  <a:lnTo>
                    <a:pt x="436" y="241"/>
                  </a:lnTo>
                  <a:lnTo>
                    <a:pt x="442" y="247"/>
                  </a:lnTo>
                  <a:lnTo>
                    <a:pt x="447" y="252"/>
                  </a:lnTo>
                  <a:lnTo>
                    <a:pt x="453" y="258"/>
                  </a:lnTo>
                  <a:lnTo>
                    <a:pt x="459" y="258"/>
                  </a:lnTo>
                  <a:lnTo>
                    <a:pt x="465" y="264"/>
                  </a:lnTo>
                  <a:lnTo>
                    <a:pt x="471" y="264"/>
                  </a:lnTo>
                  <a:lnTo>
                    <a:pt x="476" y="264"/>
                  </a:lnTo>
                  <a:lnTo>
                    <a:pt x="482" y="270"/>
                  </a:lnTo>
                  <a:lnTo>
                    <a:pt x="488" y="270"/>
                  </a:lnTo>
                  <a:lnTo>
                    <a:pt x="494" y="270"/>
                  </a:lnTo>
                  <a:lnTo>
                    <a:pt x="500" y="270"/>
                  </a:lnTo>
                  <a:lnTo>
                    <a:pt x="506" y="264"/>
                  </a:lnTo>
                  <a:lnTo>
                    <a:pt x="511" y="264"/>
                  </a:lnTo>
                  <a:lnTo>
                    <a:pt x="517" y="264"/>
                  </a:lnTo>
                  <a:lnTo>
                    <a:pt x="523" y="258"/>
                  </a:lnTo>
                  <a:lnTo>
                    <a:pt x="529" y="258"/>
                  </a:lnTo>
                  <a:lnTo>
                    <a:pt x="535" y="252"/>
                  </a:lnTo>
                  <a:lnTo>
                    <a:pt x="540" y="252"/>
                  </a:lnTo>
                  <a:lnTo>
                    <a:pt x="546" y="252"/>
                  </a:lnTo>
                  <a:lnTo>
                    <a:pt x="552" y="252"/>
                  </a:lnTo>
                  <a:lnTo>
                    <a:pt x="558" y="252"/>
                  </a:lnTo>
                  <a:lnTo>
                    <a:pt x="564" y="247"/>
                  </a:lnTo>
                  <a:lnTo>
                    <a:pt x="569" y="247"/>
                  </a:lnTo>
                  <a:lnTo>
                    <a:pt x="575" y="247"/>
                  </a:lnTo>
                  <a:lnTo>
                    <a:pt x="581" y="247"/>
                  </a:lnTo>
                  <a:lnTo>
                    <a:pt x="587" y="241"/>
                  </a:lnTo>
                  <a:lnTo>
                    <a:pt x="598" y="241"/>
                  </a:lnTo>
                  <a:lnTo>
                    <a:pt x="593" y="241"/>
                  </a:lnTo>
                  <a:lnTo>
                    <a:pt x="598" y="241"/>
                  </a:lnTo>
                  <a:lnTo>
                    <a:pt x="604" y="241"/>
                  </a:lnTo>
                  <a:lnTo>
                    <a:pt x="610" y="235"/>
                  </a:lnTo>
                  <a:lnTo>
                    <a:pt x="616" y="235"/>
                  </a:lnTo>
                  <a:lnTo>
                    <a:pt x="622" y="229"/>
                  </a:lnTo>
                  <a:lnTo>
                    <a:pt x="628" y="229"/>
                  </a:lnTo>
                  <a:lnTo>
                    <a:pt x="633" y="223"/>
                  </a:lnTo>
                  <a:lnTo>
                    <a:pt x="645" y="223"/>
                  </a:lnTo>
                  <a:lnTo>
                    <a:pt x="645" y="217"/>
                  </a:lnTo>
                  <a:lnTo>
                    <a:pt x="651" y="217"/>
                  </a:lnTo>
                  <a:lnTo>
                    <a:pt x="657" y="217"/>
                  </a:lnTo>
                  <a:lnTo>
                    <a:pt x="662" y="211"/>
                  </a:lnTo>
                  <a:lnTo>
                    <a:pt x="668" y="211"/>
                  </a:lnTo>
                  <a:lnTo>
                    <a:pt x="674" y="206"/>
                  </a:lnTo>
                  <a:lnTo>
                    <a:pt x="680" y="200"/>
                  </a:lnTo>
                  <a:lnTo>
                    <a:pt x="686" y="200"/>
                  </a:lnTo>
                  <a:lnTo>
                    <a:pt x="691" y="194"/>
                  </a:lnTo>
                  <a:lnTo>
                    <a:pt x="697" y="194"/>
                  </a:lnTo>
                  <a:lnTo>
                    <a:pt x="703" y="188"/>
                  </a:lnTo>
                  <a:lnTo>
                    <a:pt x="709" y="182"/>
                  </a:lnTo>
                  <a:lnTo>
                    <a:pt x="715" y="182"/>
                  </a:lnTo>
                  <a:lnTo>
                    <a:pt x="721" y="176"/>
                  </a:lnTo>
                  <a:lnTo>
                    <a:pt x="726" y="170"/>
                  </a:lnTo>
                  <a:lnTo>
                    <a:pt x="732" y="170"/>
                  </a:lnTo>
                </a:path>
              </a:pathLst>
            </a:custGeom>
            <a:noFill/>
            <a:ln w="34925">
              <a:solidFill>
                <a:srgbClr val="0000FF"/>
              </a:solidFill>
              <a:prstDash val="solid"/>
              <a:round/>
              <a:headEnd/>
              <a:tailEnd/>
            </a:ln>
          </p:spPr>
          <p:txBody>
            <a:bodyPr/>
            <a:lstStyle/>
            <a:p>
              <a:endParaRPr lang="en-US"/>
            </a:p>
          </p:txBody>
        </p:sp>
        <p:sp>
          <p:nvSpPr>
            <p:cNvPr id="42055" name="Freeform 71"/>
            <p:cNvSpPr>
              <a:spLocks/>
            </p:cNvSpPr>
            <p:nvPr/>
          </p:nvSpPr>
          <p:spPr bwMode="auto">
            <a:xfrm>
              <a:off x="3863" y="2253"/>
              <a:ext cx="674" cy="129"/>
            </a:xfrm>
            <a:custGeom>
              <a:avLst/>
              <a:gdLst/>
              <a:ahLst/>
              <a:cxnLst>
                <a:cxn ang="0">
                  <a:pos x="12" y="124"/>
                </a:cxn>
                <a:cxn ang="0">
                  <a:pos x="29" y="112"/>
                </a:cxn>
                <a:cxn ang="0">
                  <a:pos x="47" y="106"/>
                </a:cxn>
                <a:cxn ang="0">
                  <a:pos x="64" y="94"/>
                </a:cxn>
                <a:cxn ang="0">
                  <a:pos x="81" y="82"/>
                </a:cxn>
                <a:cxn ang="0">
                  <a:pos x="99" y="71"/>
                </a:cxn>
                <a:cxn ang="0">
                  <a:pos x="111" y="71"/>
                </a:cxn>
                <a:cxn ang="0">
                  <a:pos x="128" y="71"/>
                </a:cxn>
                <a:cxn ang="0">
                  <a:pos x="134" y="65"/>
                </a:cxn>
                <a:cxn ang="0">
                  <a:pos x="145" y="65"/>
                </a:cxn>
                <a:cxn ang="0">
                  <a:pos x="163" y="65"/>
                </a:cxn>
                <a:cxn ang="0">
                  <a:pos x="186" y="65"/>
                </a:cxn>
                <a:cxn ang="0">
                  <a:pos x="192" y="59"/>
                </a:cxn>
                <a:cxn ang="0">
                  <a:pos x="209" y="59"/>
                </a:cxn>
                <a:cxn ang="0">
                  <a:pos x="227" y="53"/>
                </a:cxn>
                <a:cxn ang="0">
                  <a:pos x="244" y="53"/>
                </a:cxn>
                <a:cxn ang="0">
                  <a:pos x="262" y="59"/>
                </a:cxn>
                <a:cxn ang="0">
                  <a:pos x="279" y="59"/>
                </a:cxn>
                <a:cxn ang="0">
                  <a:pos x="296" y="59"/>
                </a:cxn>
                <a:cxn ang="0">
                  <a:pos x="314" y="65"/>
                </a:cxn>
                <a:cxn ang="0">
                  <a:pos x="331" y="65"/>
                </a:cxn>
                <a:cxn ang="0">
                  <a:pos x="343" y="71"/>
                </a:cxn>
                <a:cxn ang="0">
                  <a:pos x="360" y="71"/>
                </a:cxn>
                <a:cxn ang="0">
                  <a:pos x="378" y="71"/>
                </a:cxn>
                <a:cxn ang="0">
                  <a:pos x="395" y="71"/>
                </a:cxn>
                <a:cxn ang="0">
                  <a:pos x="413" y="71"/>
                </a:cxn>
                <a:cxn ang="0">
                  <a:pos x="430" y="71"/>
                </a:cxn>
                <a:cxn ang="0">
                  <a:pos x="436" y="65"/>
                </a:cxn>
                <a:cxn ang="0">
                  <a:pos x="448" y="65"/>
                </a:cxn>
                <a:cxn ang="0">
                  <a:pos x="465" y="59"/>
                </a:cxn>
                <a:cxn ang="0">
                  <a:pos x="482" y="53"/>
                </a:cxn>
                <a:cxn ang="0">
                  <a:pos x="500" y="41"/>
                </a:cxn>
                <a:cxn ang="0">
                  <a:pos x="517" y="30"/>
                </a:cxn>
                <a:cxn ang="0">
                  <a:pos x="535" y="18"/>
                </a:cxn>
                <a:cxn ang="0">
                  <a:pos x="552" y="6"/>
                </a:cxn>
                <a:cxn ang="0">
                  <a:pos x="570" y="0"/>
                </a:cxn>
                <a:cxn ang="0">
                  <a:pos x="587" y="0"/>
                </a:cxn>
                <a:cxn ang="0">
                  <a:pos x="599" y="6"/>
                </a:cxn>
                <a:cxn ang="0">
                  <a:pos x="622" y="6"/>
                </a:cxn>
                <a:cxn ang="0">
                  <a:pos x="628" y="6"/>
                </a:cxn>
                <a:cxn ang="0">
                  <a:pos x="645" y="0"/>
                </a:cxn>
                <a:cxn ang="0">
                  <a:pos x="663" y="0"/>
                </a:cxn>
              </a:cxnLst>
              <a:rect l="0" t="0" r="r" b="b"/>
              <a:pathLst>
                <a:path w="674" h="129">
                  <a:moveTo>
                    <a:pt x="0" y="129"/>
                  </a:moveTo>
                  <a:lnTo>
                    <a:pt x="6" y="124"/>
                  </a:lnTo>
                  <a:lnTo>
                    <a:pt x="12" y="124"/>
                  </a:lnTo>
                  <a:lnTo>
                    <a:pt x="18" y="118"/>
                  </a:lnTo>
                  <a:lnTo>
                    <a:pt x="23" y="118"/>
                  </a:lnTo>
                  <a:lnTo>
                    <a:pt x="29" y="112"/>
                  </a:lnTo>
                  <a:lnTo>
                    <a:pt x="35" y="112"/>
                  </a:lnTo>
                  <a:lnTo>
                    <a:pt x="41" y="106"/>
                  </a:lnTo>
                  <a:lnTo>
                    <a:pt x="47" y="106"/>
                  </a:lnTo>
                  <a:lnTo>
                    <a:pt x="52" y="100"/>
                  </a:lnTo>
                  <a:lnTo>
                    <a:pt x="58" y="94"/>
                  </a:lnTo>
                  <a:lnTo>
                    <a:pt x="64" y="94"/>
                  </a:lnTo>
                  <a:lnTo>
                    <a:pt x="70" y="88"/>
                  </a:lnTo>
                  <a:lnTo>
                    <a:pt x="76" y="88"/>
                  </a:lnTo>
                  <a:lnTo>
                    <a:pt x="81" y="82"/>
                  </a:lnTo>
                  <a:lnTo>
                    <a:pt x="87" y="77"/>
                  </a:lnTo>
                  <a:lnTo>
                    <a:pt x="93" y="77"/>
                  </a:lnTo>
                  <a:lnTo>
                    <a:pt x="99" y="71"/>
                  </a:lnTo>
                  <a:lnTo>
                    <a:pt x="111" y="71"/>
                  </a:lnTo>
                  <a:lnTo>
                    <a:pt x="105" y="71"/>
                  </a:lnTo>
                  <a:lnTo>
                    <a:pt x="111" y="71"/>
                  </a:lnTo>
                  <a:lnTo>
                    <a:pt x="116" y="71"/>
                  </a:lnTo>
                  <a:lnTo>
                    <a:pt x="122" y="65"/>
                  </a:lnTo>
                  <a:lnTo>
                    <a:pt x="128" y="71"/>
                  </a:lnTo>
                  <a:lnTo>
                    <a:pt x="128" y="65"/>
                  </a:lnTo>
                  <a:lnTo>
                    <a:pt x="140" y="65"/>
                  </a:lnTo>
                  <a:lnTo>
                    <a:pt x="134" y="65"/>
                  </a:lnTo>
                  <a:lnTo>
                    <a:pt x="140" y="65"/>
                  </a:lnTo>
                  <a:lnTo>
                    <a:pt x="151" y="65"/>
                  </a:lnTo>
                  <a:lnTo>
                    <a:pt x="145" y="65"/>
                  </a:lnTo>
                  <a:lnTo>
                    <a:pt x="151" y="65"/>
                  </a:lnTo>
                  <a:lnTo>
                    <a:pt x="157" y="65"/>
                  </a:lnTo>
                  <a:lnTo>
                    <a:pt x="163" y="65"/>
                  </a:lnTo>
                  <a:lnTo>
                    <a:pt x="169" y="65"/>
                  </a:lnTo>
                  <a:lnTo>
                    <a:pt x="174" y="65"/>
                  </a:lnTo>
                  <a:lnTo>
                    <a:pt x="186" y="65"/>
                  </a:lnTo>
                  <a:lnTo>
                    <a:pt x="180" y="65"/>
                  </a:lnTo>
                  <a:lnTo>
                    <a:pt x="186" y="59"/>
                  </a:lnTo>
                  <a:lnTo>
                    <a:pt x="192" y="59"/>
                  </a:lnTo>
                  <a:lnTo>
                    <a:pt x="198" y="59"/>
                  </a:lnTo>
                  <a:lnTo>
                    <a:pt x="204" y="59"/>
                  </a:lnTo>
                  <a:lnTo>
                    <a:pt x="209" y="59"/>
                  </a:lnTo>
                  <a:lnTo>
                    <a:pt x="215" y="59"/>
                  </a:lnTo>
                  <a:lnTo>
                    <a:pt x="221" y="53"/>
                  </a:lnTo>
                  <a:lnTo>
                    <a:pt x="227" y="53"/>
                  </a:lnTo>
                  <a:lnTo>
                    <a:pt x="233" y="53"/>
                  </a:lnTo>
                  <a:lnTo>
                    <a:pt x="238" y="53"/>
                  </a:lnTo>
                  <a:lnTo>
                    <a:pt x="244" y="53"/>
                  </a:lnTo>
                  <a:lnTo>
                    <a:pt x="250" y="53"/>
                  </a:lnTo>
                  <a:lnTo>
                    <a:pt x="256" y="53"/>
                  </a:lnTo>
                  <a:lnTo>
                    <a:pt x="262" y="59"/>
                  </a:lnTo>
                  <a:lnTo>
                    <a:pt x="267" y="53"/>
                  </a:lnTo>
                  <a:lnTo>
                    <a:pt x="273" y="59"/>
                  </a:lnTo>
                  <a:lnTo>
                    <a:pt x="279" y="59"/>
                  </a:lnTo>
                  <a:lnTo>
                    <a:pt x="285" y="59"/>
                  </a:lnTo>
                  <a:lnTo>
                    <a:pt x="291" y="59"/>
                  </a:lnTo>
                  <a:lnTo>
                    <a:pt x="296" y="59"/>
                  </a:lnTo>
                  <a:lnTo>
                    <a:pt x="302" y="59"/>
                  </a:lnTo>
                  <a:lnTo>
                    <a:pt x="308" y="59"/>
                  </a:lnTo>
                  <a:lnTo>
                    <a:pt x="314" y="65"/>
                  </a:lnTo>
                  <a:lnTo>
                    <a:pt x="320" y="65"/>
                  </a:lnTo>
                  <a:lnTo>
                    <a:pt x="326" y="65"/>
                  </a:lnTo>
                  <a:lnTo>
                    <a:pt x="331" y="65"/>
                  </a:lnTo>
                  <a:lnTo>
                    <a:pt x="337" y="71"/>
                  </a:lnTo>
                  <a:lnTo>
                    <a:pt x="337" y="65"/>
                  </a:lnTo>
                  <a:lnTo>
                    <a:pt x="343" y="71"/>
                  </a:lnTo>
                  <a:lnTo>
                    <a:pt x="343" y="65"/>
                  </a:lnTo>
                  <a:lnTo>
                    <a:pt x="355" y="71"/>
                  </a:lnTo>
                  <a:lnTo>
                    <a:pt x="360" y="71"/>
                  </a:lnTo>
                  <a:lnTo>
                    <a:pt x="366" y="71"/>
                  </a:lnTo>
                  <a:lnTo>
                    <a:pt x="372" y="71"/>
                  </a:lnTo>
                  <a:lnTo>
                    <a:pt x="378" y="71"/>
                  </a:lnTo>
                  <a:lnTo>
                    <a:pt x="384" y="71"/>
                  </a:lnTo>
                  <a:lnTo>
                    <a:pt x="389" y="71"/>
                  </a:lnTo>
                  <a:lnTo>
                    <a:pt x="395" y="71"/>
                  </a:lnTo>
                  <a:lnTo>
                    <a:pt x="401" y="71"/>
                  </a:lnTo>
                  <a:lnTo>
                    <a:pt x="407" y="71"/>
                  </a:lnTo>
                  <a:lnTo>
                    <a:pt x="413" y="71"/>
                  </a:lnTo>
                  <a:lnTo>
                    <a:pt x="419" y="71"/>
                  </a:lnTo>
                  <a:lnTo>
                    <a:pt x="424" y="65"/>
                  </a:lnTo>
                  <a:lnTo>
                    <a:pt x="430" y="71"/>
                  </a:lnTo>
                  <a:lnTo>
                    <a:pt x="430" y="65"/>
                  </a:lnTo>
                  <a:lnTo>
                    <a:pt x="430" y="71"/>
                  </a:lnTo>
                  <a:lnTo>
                    <a:pt x="436" y="65"/>
                  </a:lnTo>
                  <a:lnTo>
                    <a:pt x="442" y="65"/>
                  </a:lnTo>
                  <a:lnTo>
                    <a:pt x="453" y="65"/>
                  </a:lnTo>
                  <a:lnTo>
                    <a:pt x="448" y="65"/>
                  </a:lnTo>
                  <a:lnTo>
                    <a:pt x="453" y="59"/>
                  </a:lnTo>
                  <a:lnTo>
                    <a:pt x="459" y="59"/>
                  </a:lnTo>
                  <a:lnTo>
                    <a:pt x="465" y="59"/>
                  </a:lnTo>
                  <a:lnTo>
                    <a:pt x="471" y="53"/>
                  </a:lnTo>
                  <a:lnTo>
                    <a:pt x="477" y="53"/>
                  </a:lnTo>
                  <a:lnTo>
                    <a:pt x="482" y="53"/>
                  </a:lnTo>
                  <a:lnTo>
                    <a:pt x="488" y="47"/>
                  </a:lnTo>
                  <a:lnTo>
                    <a:pt x="494" y="47"/>
                  </a:lnTo>
                  <a:lnTo>
                    <a:pt x="500" y="41"/>
                  </a:lnTo>
                  <a:lnTo>
                    <a:pt x="506" y="41"/>
                  </a:lnTo>
                  <a:lnTo>
                    <a:pt x="511" y="36"/>
                  </a:lnTo>
                  <a:lnTo>
                    <a:pt x="517" y="30"/>
                  </a:lnTo>
                  <a:lnTo>
                    <a:pt x="523" y="30"/>
                  </a:lnTo>
                  <a:lnTo>
                    <a:pt x="529" y="24"/>
                  </a:lnTo>
                  <a:lnTo>
                    <a:pt x="535" y="18"/>
                  </a:lnTo>
                  <a:lnTo>
                    <a:pt x="541" y="12"/>
                  </a:lnTo>
                  <a:lnTo>
                    <a:pt x="546" y="12"/>
                  </a:lnTo>
                  <a:lnTo>
                    <a:pt x="552" y="6"/>
                  </a:lnTo>
                  <a:lnTo>
                    <a:pt x="558" y="0"/>
                  </a:lnTo>
                  <a:lnTo>
                    <a:pt x="564" y="0"/>
                  </a:lnTo>
                  <a:lnTo>
                    <a:pt x="570" y="0"/>
                  </a:lnTo>
                  <a:lnTo>
                    <a:pt x="575" y="0"/>
                  </a:lnTo>
                  <a:lnTo>
                    <a:pt x="581" y="0"/>
                  </a:lnTo>
                  <a:lnTo>
                    <a:pt x="587" y="0"/>
                  </a:lnTo>
                  <a:lnTo>
                    <a:pt x="599" y="0"/>
                  </a:lnTo>
                  <a:lnTo>
                    <a:pt x="593" y="0"/>
                  </a:lnTo>
                  <a:lnTo>
                    <a:pt x="599" y="6"/>
                  </a:lnTo>
                  <a:lnTo>
                    <a:pt x="604" y="0"/>
                  </a:lnTo>
                  <a:lnTo>
                    <a:pt x="610" y="6"/>
                  </a:lnTo>
                  <a:lnTo>
                    <a:pt x="622" y="6"/>
                  </a:lnTo>
                  <a:lnTo>
                    <a:pt x="616" y="6"/>
                  </a:lnTo>
                  <a:lnTo>
                    <a:pt x="622" y="6"/>
                  </a:lnTo>
                  <a:lnTo>
                    <a:pt x="628" y="6"/>
                  </a:lnTo>
                  <a:lnTo>
                    <a:pt x="633" y="0"/>
                  </a:lnTo>
                  <a:lnTo>
                    <a:pt x="639" y="0"/>
                  </a:lnTo>
                  <a:lnTo>
                    <a:pt x="645" y="0"/>
                  </a:lnTo>
                  <a:lnTo>
                    <a:pt x="651" y="0"/>
                  </a:lnTo>
                  <a:lnTo>
                    <a:pt x="657" y="6"/>
                  </a:lnTo>
                  <a:lnTo>
                    <a:pt x="663" y="0"/>
                  </a:lnTo>
                  <a:lnTo>
                    <a:pt x="668" y="0"/>
                  </a:lnTo>
                  <a:lnTo>
                    <a:pt x="674" y="0"/>
                  </a:lnTo>
                </a:path>
              </a:pathLst>
            </a:custGeom>
            <a:noFill/>
            <a:ln w="34925">
              <a:solidFill>
                <a:srgbClr val="0000FF"/>
              </a:solidFill>
              <a:prstDash val="solid"/>
              <a:round/>
              <a:headEnd/>
              <a:tailEnd/>
            </a:ln>
          </p:spPr>
          <p:txBody>
            <a:bodyPr/>
            <a:lstStyle/>
            <a:p>
              <a:endParaRPr lang="en-US"/>
            </a:p>
          </p:txBody>
        </p:sp>
        <p:sp>
          <p:nvSpPr>
            <p:cNvPr id="42056" name="Freeform 72"/>
            <p:cNvSpPr>
              <a:spLocks/>
            </p:cNvSpPr>
            <p:nvPr/>
          </p:nvSpPr>
          <p:spPr bwMode="auto">
            <a:xfrm>
              <a:off x="4537" y="2248"/>
              <a:ext cx="76" cy="5"/>
            </a:xfrm>
            <a:custGeom>
              <a:avLst/>
              <a:gdLst/>
              <a:ahLst/>
              <a:cxnLst>
                <a:cxn ang="0">
                  <a:pos x="0" y="5"/>
                </a:cxn>
                <a:cxn ang="0">
                  <a:pos x="6" y="5"/>
                </a:cxn>
                <a:cxn ang="0">
                  <a:pos x="12" y="5"/>
                </a:cxn>
                <a:cxn ang="0">
                  <a:pos x="18" y="5"/>
                </a:cxn>
                <a:cxn ang="0">
                  <a:pos x="23" y="5"/>
                </a:cxn>
                <a:cxn ang="0">
                  <a:pos x="29" y="5"/>
                </a:cxn>
                <a:cxn ang="0">
                  <a:pos x="35" y="5"/>
                </a:cxn>
                <a:cxn ang="0">
                  <a:pos x="47" y="0"/>
                </a:cxn>
                <a:cxn ang="0">
                  <a:pos x="41" y="0"/>
                </a:cxn>
                <a:cxn ang="0">
                  <a:pos x="47" y="5"/>
                </a:cxn>
                <a:cxn ang="0">
                  <a:pos x="52" y="0"/>
                </a:cxn>
                <a:cxn ang="0">
                  <a:pos x="58" y="0"/>
                </a:cxn>
                <a:cxn ang="0">
                  <a:pos x="64" y="0"/>
                </a:cxn>
                <a:cxn ang="0">
                  <a:pos x="70" y="0"/>
                </a:cxn>
                <a:cxn ang="0">
                  <a:pos x="76" y="0"/>
                </a:cxn>
              </a:cxnLst>
              <a:rect l="0" t="0" r="r" b="b"/>
              <a:pathLst>
                <a:path w="76" h="5">
                  <a:moveTo>
                    <a:pt x="0" y="5"/>
                  </a:moveTo>
                  <a:lnTo>
                    <a:pt x="6" y="5"/>
                  </a:lnTo>
                  <a:lnTo>
                    <a:pt x="12" y="5"/>
                  </a:lnTo>
                  <a:lnTo>
                    <a:pt x="18" y="5"/>
                  </a:lnTo>
                  <a:lnTo>
                    <a:pt x="23" y="5"/>
                  </a:lnTo>
                  <a:lnTo>
                    <a:pt x="29" y="5"/>
                  </a:lnTo>
                  <a:lnTo>
                    <a:pt x="35" y="5"/>
                  </a:lnTo>
                  <a:lnTo>
                    <a:pt x="47" y="0"/>
                  </a:lnTo>
                  <a:lnTo>
                    <a:pt x="41" y="0"/>
                  </a:lnTo>
                  <a:lnTo>
                    <a:pt x="47" y="5"/>
                  </a:lnTo>
                  <a:lnTo>
                    <a:pt x="52" y="0"/>
                  </a:lnTo>
                  <a:lnTo>
                    <a:pt x="58" y="0"/>
                  </a:lnTo>
                  <a:lnTo>
                    <a:pt x="64" y="0"/>
                  </a:lnTo>
                  <a:lnTo>
                    <a:pt x="70" y="0"/>
                  </a:lnTo>
                  <a:lnTo>
                    <a:pt x="76" y="0"/>
                  </a:lnTo>
                </a:path>
              </a:pathLst>
            </a:custGeom>
            <a:noFill/>
            <a:ln w="34925">
              <a:solidFill>
                <a:srgbClr val="0000FF"/>
              </a:solidFill>
              <a:prstDash val="solid"/>
              <a:round/>
              <a:headEnd/>
              <a:tailEnd/>
            </a:ln>
          </p:spPr>
          <p:txBody>
            <a:bodyPr/>
            <a:lstStyle/>
            <a:p>
              <a:endParaRPr lang="en-US"/>
            </a:p>
          </p:txBody>
        </p:sp>
      </p:grpSp>
      <p:sp>
        <p:nvSpPr>
          <p:cNvPr id="42057" name="Rectangle 73"/>
          <p:cNvSpPr>
            <a:spLocks noChangeArrowheads="1"/>
          </p:cNvSpPr>
          <p:nvPr/>
        </p:nvSpPr>
        <p:spPr bwMode="auto">
          <a:xfrm>
            <a:off x="6380163" y="911225"/>
            <a:ext cx="2763837" cy="641350"/>
          </a:xfrm>
          <a:prstGeom prst="rect">
            <a:avLst/>
          </a:prstGeom>
          <a:noFill/>
          <a:ln w="9525">
            <a:noFill/>
            <a:miter lim="800000"/>
            <a:headEnd/>
            <a:tailEnd/>
          </a:ln>
          <a:effectLst/>
        </p:spPr>
        <p:txBody>
          <a:bodyPr wrap="none">
            <a:spAutoFit/>
          </a:bodyPr>
          <a:lstStyle/>
          <a:p>
            <a:pPr algn="ctr"/>
            <a:r>
              <a:rPr lang="en-US" sz="2000" i="0" dirty="0">
                <a:solidFill>
                  <a:srgbClr val="FFFF00"/>
                </a:solidFill>
              </a:rPr>
              <a:t>Mantled Howler Monkey</a:t>
            </a:r>
          </a:p>
          <a:p>
            <a:pPr algn="ctr"/>
            <a:r>
              <a:rPr lang="en-US" sz="1600" dirty="0">
                <a:solidFill>
                  <a:srgbClr val="FFFF00"/>
                </a:solidFill>
              </a:rPr>
              <a:t>Alouatta palliata</a:t>
            </a:r>
          </a:p>
        </p:txBody>
      </p:sp>
      <p:sp>
        <p:nvSpPr>
          <p:cNvPr id="42058" name="Rectangle 74"/>
          <p:cNvSpPr>
            <a:spLocks noChangeArrowheads="1"/>
          </p:cNvSpPr>
          <p:nvPr/>
        </p:nvSpPr>
        <p:spPr bwMode="auto">
          <a:xfrm>
            <a:off x="5570607" y="5911850"/>
            <a:ext cx="2349361" cy="646331"/>
          </a:xfrm>
          <a:prstGeom prst="rect">
            <a:avLst/>
          </a:prstGeom>
          <a:noFill/>
          <a:ln w="9525">
            <a:noFill/>
            <a:miter lim="800000"/>
            <a:headEnd/>
            <a:tailEnd/>
          </a:ln>
          <a:effectLst/>
        </p:spPr>
        <p:txBody>
          <a:bodyPr wrap="none">
            <a:spAutoFit/>
          </a:bodyPr>
          <a:lstStyle/>
          <a:p>
            <a:pPr algn="ctr"/>
            <a:r>
              <a:rPr lang="en-US" sz="2000" i="0" dirty="0">
                <a:solidFill>
                  <a:srgbClr val="FFFF00"/>
                </a:solidFill>
              </a:rPr>
              <a:t>Red Howler Monkey </a:t>
            </a:r>
          </a:p>
          <a:p>
            <a:pPr algn="ctr"/>
            <a:r>
              <a:rPr lang="en-US" sz="1600" dirty="0">
                <a:solidFill>
                  <a:srgbClr val="FFFF00"/>
                </a:solidFill>
              </a:rPr>
              <a:t>Alouatta </a:t>
            </a:r>
            <a:r>
              <a:rPr lang="en-US" sz="1600" dirty="0" err="1" smtClean="0">
                <a:solidFill>
                  <a:srgbClr val="FFFF00"/>
                </a:solidFill>
              </a:rPr>
              <a:t>seniculus</a:t>
            </a:r>
            <a:endParaRPr lang="en-US" sz="1600" dirty="0">
              <a:solidFill>
                <a:srgbClr val="FFFF00"/>
              </a:solidFill>
            </a:endParaRPr>
          </a:p>
        </p:txBody>
      </p:sp>
      <p:sp>
        <p:nvSpPr>
          <p:cNvPr id="42059" name="Text Box 75"/>
          <p:cNvSpPr txBox="1">
            <a:spLocks noChangeArrowheads="1"/>
          </p:cNvSpPr>
          <p:nvPr/>
        </p:nvSpPr>
        <p:spPr bwMode="auto">
          <a:xfrm>
            <a:off x="6527800" y="4629150"/>
            <a:ext cx="2495550" cy="974725"/>
          </a:xfrm>
          <a:prstGeom prst="rect">
            <a:avLst/>
          </a:prstGeom>
          <a:noFill/>
          <a:ln w="9525">
            <a:noFill/>
            <a:miter lim="800000"/>
            <a:headEnd/>
            <a:tailEnd/>
          </a:ln>
          <a:effectLst/>
        </p:spPr>
        <p:txBody>
          <a:bodyPr lIns="0" tIns="0" rIns="0" bIns="0">
            <a:spAutoFit/>
          </a:bodyPr>
          <a:lstStyle/>
          <a:p>
            <a:pPr algn="ctr"/>
            <a:r>
              <a:rPr lang="en-US" sz="3200" b="1" i="0" dirty="0">
                <a:solidFill>
                  <a:srgbClr val="FF6600"/>
                </a:solidFill>
              </a:rPr>
              <a:t>Euclidean Distance</a:t>
            </a:r>
          </a:p>
        </p:txBody>
      </p:sp>
      <p:sp>
        <p:nvSpPr>
          <p:cNvPr id="42060" name="Line 76"/>
          <p:cNvSpPr>
            <a:spLocks noChangeShapeType="1"/>
          </p:cNvSpPr>
          <p:nvPr/>
        </p:nvSpPr>
        <p:spPr bwMode="auto">
          <a:xfrm flipH="1">
            <a:off x="2682875" y="1219200"/>
            <a:ext cx="1693863" cy="1528763"/>
          </a:xfrm>
          <a:prstGeom prst="line">
            <a:avLst/>
          </a:prstGeom>
          <a:noFill/>
          <a:ln w="22225">
            <a:solidFill>
              <a:srgbClr val="00FFFF"/>
            </a:solidFill>
            <a:round/>
            <a:headEnd/>
            <a:tailEnd/>
          </a:ln>
        </p:spPr>
        <p:txBody>
          <a:bodyPr/>
          <a:lstStyle/>
          <a:p>
            <a:endParaRPr lang="en-US"/>
          </a:p>
        </p:txBody>
      </p:sp>
      <p:sp>
        <p:nvSpPr>
          <p:cNvPr id="42061" name="Line 77"/>
          <p:cNvSpPr>
            <a:spLocks noChangeShapeType="1"/>
          </p:cNvSpPr>
          <p:nvPr/>
        </p:nvSpPr>
        <p:spPr bwMode="auto">
          <a:xfrm flipH="1">
            <a:off x="3587750" y="754063"/>
            <a:ext cx="1244600" cy="2565400"/>
          </a:xfrm>
          <a:prstGeom prst="line">
            <a:avLst/>
          </a:prstGeom>
          <a:noFill/>
          <a:ln w="22225">
            <a:solidFill>
              <a:srgbClr val="FF00FF"/>
            </a:solidFill>
            <a:round/>
            <a:headEnd/>
            <a:tailEnd/>
          </a:ln>
        </p:spPr>
        <p:txBody>
          <a:bodyPr/>
          <a:lstStyle/>
          <a:p>
            <a:endParaRPr lang="en-US"/>
          </a:p>
        </p:txBody>
      </p:sp>
      <p:sp>
        <p:nvSpPr>
          <p:cNvPr id="42062" name="Line 78"/>
          <p:cNvSpPr>
            <a:spLocks noChangeShapeType="1"/>
          </p:cNvSpPr>
          <p:nvPr/>
        </p:nvSpPr>
        <p:spPr bwMode="auto">
          <a:xfrm flipH="1">
            <a:off x="5030788" y="98425"/>
            <a:ext cx="1714500" cy="2528888"/>
          </a:xfrm>
          <a:prstGeom prst="line">
            <a:avLst/>
          </a:prstGeom>
          <a:noFill/>
          <a:ln w="22225">
            <a:solidFill>
              <a:srgbClr val="00FF00"/>
            </a:solidFill>
            <a:round/>
            <a:headEnd/>
            <a:tailEnd/>
          </a:ln>
        </p:spPr>
        <p:txBody>
          <a:bodyPr/>
          <a:lstStyle/>
          <a:p>
            <a:endParaRPr lang="en-US"/>
          </a:p>
        </p:txBody>
      </p:sp>
      <p:sp>
        <p:nvSpPr>
          <p:cNvPr id="42063" name="Line 79"/>
          <p:cNvSpPr>
            <a:spLocks noChangeShapeType="1"/>
          </p:cNvSpPr>
          <p:nvPr/>
        </p:nvSpPr>
        <p:spPr bwMode="auto">
          <a:xfrm flipH="1">
            <a:off x="6194425" y="849313"/>
            <a:ext cx="227013" cy="2551112"/>
          </a:xfrm>
          <a:prstGeom prst="line">
            <a:avLst/>
          </a:prstGeom>
          <a:noFill/>
          <a:ln w="22225">
            <a:solidFill>
              <a:srgbClr val="FF9900"/>
            </a:solidFill>
            <a:round/>
            <a:headEnd/>
            <a:tailEnd/>
          </a:ln>
        </p:spPr>
        <p:txBody>
          <a:bodyPr/>
          <a:lstStyle/>
          <a:p>
            <a:endParaRPr lang="en-US"/>
          </a:p>
        </p:txBody>
      </p:sp>
      <p:sp>
        <p:nvSpPr>
          <p:cNvPr id="42064" name="Line 80"/>
          <p:cNvSpPr>
            <a:spLocks noChangeShapeType="1"/>
          </p:cNvSpPr>
          <p:nvPr/>
        </p:nvSpPr>
        <p:spPr bwMode="auto">
          <a:xfrm>
            <a:off x="4713288" y="1828800"/>
            <a:ext cx="3714750" cy="990600"/>
          </a:xfrm>
          <a:prstGeom prst="line">
            <a:avLst/>
          </a:prstGeom>
          <a:noFill/>
          <a:ln w="19050">
            <a:solidFill>
              <a:srgbClr val="FFFF00"/>
            </a:solidFill>
            <a:round/>
            <a:headEnd/>
            <a:tailEnd/>
          </a:ln>
        </p:spPr>
        <p:txBody>
          <a:bodyPr/>
          <a:lstStyle/>
          <a:p>
            <a:endParaRPr lang="en-US"/>
          </a:p>
        </p:txBody>
      </p:sp>
      <p:sp>
        <p:nvSpPr>
          <p:cNvPr id="42065" name="Line 81"/>
          <p:cNvSpPr>
            <a:spLocks noChangeShapeType="1"/>
          </p:cNvSpPr>
          <p:nvPr/>
        </p:nvSpPr>
        <p:spPr bwMode="auto">
          <a:xfrm flipH="1" flipV="1">
            <a:off x="2678113" y="3763963"/>
            <a:ext cx="841375" cy="2017712"/>
          </a:xfrm>
          <a:prstGeom prst="line">
            <a:avLst/>
          </a:prstGeom>
          <a:noFill/>
          <a:ln w="22225">
            <a:solidFill>
              <a:srgbClr val="00FFFF"/>
            </a:solidFill>
            <a:round/>
            <a:headEnd/>
            <a:tailEnd/>
          </a:ln>
        </p:spPr>
        <p:txBody>
          <a:bodyPr/>
          <a:lstStyle/>
          <a:p>
            <a:endParaRPr lang="en-US"/>
          </a:p>
        </p:txBody>
      </p:sp>
      <p:sp>
        <p:nvSpPr>
          <p:cNvPr id="42066" name="Line 82"/>
          <p:cNvSpPr>
            <a:spLocks noChangeShapeType="1"/>
          </p:cNvSpPr>
          <p:nvPr/>
        </p:nvSpPr>
        <p:spPr bwMode="auto">
          <a:xfrm>
            <a:off x="3589338" y="4227513"/>
            <a:ext cx="250825" cy="1160462"/>
          </a:xfrm>
          <a:prstGeom prst="line">
            <a:avLst/>
          </a:prstGeom>
          <a:noFill/>
          <a:ln w="22225">
            <a:solidFill>
              <a:srgbClr val="FF00FF"/>
            </a:solidFill>
            <a:round/>
            <a:headEnd/>
            <a:tailEnd/>
          </a:ln>
        </p:spPr>
        <p:txBody>
          <a:bodyPr/>
          <a:lstStyle/>
          <a:p>
            <a:endParaRPr lang="en-US"/>
          </a:p>
        </p:txBody>
      </p:sp>
      <p:sp>
        <p:nvSpPr>
          <p:cNvPr id="42067" name="Line 83"/>
          <p:cNvSpPr>
            <a:spLocks noChangeShapeType="1"/>
          </p:cNvSpPr>
          <p:nvPr/>
        </p:nvSpPr>
        <p:spPr bwMode="auto">
          <a:xfrm flipH="1">
            <a:off x="5410200" y="4373563"/>
            <a:ext cx="787400" cy="1038225"/>
          </a:xfrm>
          <a:prstGeom prst="line">
            <a:avLst/>
          </a:prstGeom>
          <a:noFill/>
          <a:ln w="22225">
            <a:solidFill>
              <a:srgbClr val="FF9900"/>
            </a:solidFill>
            <a:round/>
            <a:headEnd/>
            <a:tailEnd/>
          </a:ln>
        </p:spPr>
        <p:txBody>
          <a:bodyPr/>
          <a:lstStyle/>
          <a:p>
            <a:endParaRPr lang="en-US"/>
          </a:p>
        </p:txBody>
      </p:sp>
      <p:sp>
        <p:nvSpPr>
          <p:cNvPr id="42068" name="Line 84"/>
          <p:cNvSpPr>
            <a:spLocks noChangeShapeType="1"/>
          </p:cNvSpPr>
          <p:nvPr/>
        </p:nvSpPr>
        <p:spPr bwMode="auto">
          <a:xfrm flipV="1">
            <a:off x="3763963" y="3768725"/>
            <a:ext cx="4683125" cy="2590800"/>
          </a:xfrm>
          <a:prstGeom prst="line">
            <a:avLst/>
          </a:prstGeom>
          <a:noFill/>
          <a:ln w="19050">
            <a:solidFill>
              <a:srgbClr val="FFFF00"/>
            </a:solidFill>
            <a:round/>
            <a:headEnd/>
            <a:tailEnd/>
          </a:ln>
        </p:spPr>
        <p:txBody>
          <a:bodyPr/>
          <a:lstStyle/>
          <a:p>
            <a:endParaRPr lang="en-US"/>
          </a:p>
        </p:txBody>
      </p:sp>
      <p:sp>
        <p:nvSpPr>
          <p:cNvPr id="42069" name="Line 85"/>
          <p:cNvSpPr>
            <a:spLocks noChangeShapeType="1"/>
          </p:cNvSpPr>
          <p:nvPr/>
        </p:nvSpPr>
        <p:spPr bwMode="auto">
          <a:xfrm flipH="1">
            <a:off x="2681288" y="2733675"/>
            <a:ext cx="7937" cy="1050925"/>
          </a:xfrm>
          <a:prstGeom prst="line">
            <a:avLst/>
          </a:prstGeom>
          <a:noFill/>
          <a:ln w="22225">
            <a:solidFill>
              <a:srgbClr val="00FFFF"/>
            </a:solidFill>
            <a:round/>
            <a:headEnd/>
            <a:tailEnd/>
          </a:ln>
        </p:spPr>
        <p:txBody>
          <a:bodyPr/>
          <a:lstStyle/>
          <a:p>
            <a:endParaRPr lang="en-US"/>
          </a:p>
        </p:txBody>
      </p:sp>
      <p:sp>
        <p:nvSpPr>
          <p:cNvPr id="42070" name="Line 86"/>
          <p:cNvSpPr>
            <a:spLocks noChangeShapeType="1"/>
          </p:cNvSpPr>
          <p:nvPr/>
        </p:nvSpPr>
        <p:spPr bwMode="auto">
          <a:xfrm>
            <a:off x="5033963" y="2624138"/>
            <a:ext cx="3175" cy="1055687"/>
          </a:xfrm>
          <a:prstGeom prst="line">
            <a:avLst/>
          </a:prstGeom>
          <a:noFill/>
          <a:ln w="22225">
            <a:solidFill>
              <a:srgbClr val="00FF00"/>
            </a:solidFill>
            <a:round/>
            <a:headEnd/>
            <a:tailEnd/>
          </a:ln>
        </p:spPr>
        <p:txBody>
          <a:bodyPr/>
          <a:lstStyle/>
          <a:p>
            <a:endParaRPr lang="en-US"/>
          </a:p>
        </p:txBody>
      </p:sp>
      <p:sp>
        <p:nvSpPr>
          <p:cNvPr id="42071" name="Line 87"/>
          <p:cNvSpPr>
            <a:spLocks noChangeShapeType="1"/>
          </p:cNvSpPr>
          <p:nvPr/>
        </p:nvSpPr>
        <p:spPr bwMode="auto">
          <a:xfrm flipH="1" flipV="1">
            <a:off x="5035550" y="3665538"/>
            <a:ext cx="606425" cy="1076325"/>
          </a:xfrm>
          <a:prstGeom prst="line">
            <a:avLst/>
          </a:prstGeom>
          <a:noFill/>
          <a:ln w="22225">
            <a:solidFill>
              <a:srgbClr val="00FF00"/>
            </a:solidFill>
            <a:round/>
            <a:headEnd/>
            <a:tailEnd/>
          </a:ln>
        </p:spPr>
        <p:txBody>
          <a:bodyPr/>
          <a:lstStyle/>
          <a:p>
            <a:endParaRPr lang="en-US"/>
          </a:p>
        </p:txBody>
      </p:sp>
      <p:sp>
        <p:nvSpPr>
          <p:cNvPr id="42072" name="Line 88"/>
          <p:cNvSpPr>
            <a:spLocks noChangeShapeType="1"/>
          </p:cNvSpPr>
          <p:nvPr/>
        </p:nvSpPr>
        <p:spPr bwMode="auto">
          <a:xfrm flipH="1">
            <a:off x="6194425" y="3390900"/>
            <a:ext cx="1588" cy="990600"/>
          </a:xfrm>
          <a:prstGeom prst="line">
            <a:avLst/>
          </a:prstGeom>
          <a:noFill/>
          <a:ln w="22225">
            <a:solidFill>
              <a:srgbClr val="FF9900"/>
            </a:solidFill>
            <a:round/>
            <a:headEnd/>
            <a:tailEnd/>
          </a:ln>
        </p:spPr>
        <p:txBody>
          <a:bodyPr/>
          <a:lstStyle/>
          <a:p>
            <a:endParaRPr lang="en-US"/>
          </a:p>
        </p:txBody>
      </p:sp>
      <p:sp>
        <p:nvSpPr>
          <p:cNvPr id="42073" name="Line 89"/>
          <p:cNvSpPr>
            <a:spLocks noChangeShapeType="1"/>
          </p:cNvSpPr>
          <p:nvPr/>
        </p:nvSpPr>
        <p:spPr bwMode="auto">
          <a:xfrm>
            <a:off x="8424863" y="2820988"/>
            <a:ext cx="12700" cy="946150"/>
          </a:xfrm>
          <a:prstGeom prst="line">
            <a:avLst/>
          </a:prstGeom>
          <a:noFill/>
          <a:ln w="19050">
            <a:solidFill>
              <a:srgbClr val="FFFF00"/>
            </a:solidFill>
            <a:round/>
            <a:headEnd/>
            <a:tailEnd/>
          </a:ln>
        </p:spPr>
        <p:txBody>
          <a:bodyPr/>
          <a:lstStyle/>
          <a:p>
            <a:endParaRPr lang="en-US"/>
          </a:p>
        </p:txBody>
      </p:sp>
      <p:sp>
        <p:nvSpPr>
          <p:cNvPr id="41999" name="Line 15"/>
          <p:cNvSpPr>
            <a:spLocks noChangeShapeType="1"/>
          </p:cNvSpPr>
          <p:nvPr/>
        </p:nvSpPr>
        <p:spPr bwMode="auto">
          <a:xfrm>
            <a:off x="3590925" y="3303588"/>
            <a:ext cx="0" cy="944562"/>
          </a:xfrm>
          <a:prstGeom prst="line">
            <a:avLst/>
          </a:prstGeom>
          <a:noFill/>
          <a:ln w="22225">
            <a:solidFill>
              <a:srgbClr val="FF00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23558" name="Line 6"/>
          <p:cNvSpPr>
            <a:spLocks noChangeShapeType="1"/>
          </p:cNvSpPr>
          <p:nvPr/>
        </p:nvSpPr>
        <p:spPr bwMode="auto">
          <a:xfrm>
            <a:off x="3363913" y="2763838"/>
            <a:ext cx="1587" cy="1220787"/>
          </a:xfrm>
          <a:prstGeom prst="line">
            <a:avLst/>
          </a:prstGeom>
          <a:noFill/>
          <a:ln w="4445">
            <a:solidFill>
              <a:srgbClr val="C0C0C0"/>
            </a:solidFill>
            <a:round/>
            <a:headEnd/>
            <a:tailEnd/>
          </a:ln>
        </p:spPr>
        <p:txBody>
          <a:bodyPr/>
          <a:lstStyle/>
          <a:p>
            <a:endParaRPr lang="en-US"/>
          </a:p>
        </p:txBody>
      </p:sp>
      <p:sp>
        <p:nvSpPr>
          <p:cNvPr id="23559" name="Line 7"/>
          <p:cNvSpPr>
            <a:spLocks noChangeShapeType="1"/>
          </p:cNvSpPr>
          <p:nvPr/>
        </p:nvSpPr>
        <p:spPr bwMode="auto">
          <a:xfrm>
            <a:off x="3363913" y="2763838"/>
            <a:ext cx="52387" cy="1285875"/>
          </a:xfrm>
          <a:prstGeom prst="line">
            <a:avLst/>
          </a:prstGeom>
          <a:noFill/>
          <a:ln w="4445">
            <a:solidFill>
              <a:srgbClr val="C0C0C0"/>
            </a:solidFill>
            <a:round/>
            <a:headEnd/>
            <a:tailEnd/>
          </a:ln>
        </p:spPr>
        <p:txBody>
          <a:bodyPr/>
          <a:lstStyle/>
          <a:p>
            <a:endParaRPr lang="en-US"/>
          </a:p>
        </p:txBody>
      </p:sp>
      <p:sp>
        <p:nvSpPr>
          <p:cNvPr id="23561" name="Line 9"/>
          <p:cNvSpPr>
            <a:spLocks noChangeShapeType="1"/>
          </p:cNvSpPr>
          <p:nvPr/>
        </p:nvSpPr>
        <p:spPr bwMode="auto">
          <a:xfrm>
            <a:off x="3454400" y="2868613"/>
            <a:ext cx="52388" cy="1322387"/>
          </a:xfrm>
          <a:prstGeom prst="line">
            <a:avLst/>
          </a:prstGeom>
          <a:noFill/>
          <a:ln w="4445">
            <a:solidFill>
              <a:srgbClr val="C0C0C0"/>
            </a:solidFill>
            <a:round/>
            <a:headEnd/>
            <a:tailEnd/>
          </a:ln>
        </p:spPr>
        <p:txBody>
          <a:bodyPr/>
          <a:lstStyle/>
          <a:p>
            <a:endParaRPr lang="en-US"/>
          </a:p>
        </p:txBody>
      </p:sp>
      <p:sp>
        <p:nvSpPr>
          <p:cNvPr id="23562" name="Line 10"/>
          <p:cNvSpPr>
            <a:spLocks noChangeShapeType="1"/>
          </p:cNvSpPr>
          <p:nvPr/>
        </p:nvSpPr>
        <p:spPr bwMode="auto">
          <a:xfrm>
            <a:off x="3506788" y="2917825"/>
            <a:ext cx="3175" cy="1273175"/>
          </a:xfrm>
          <a:prstGeom prst="line">
            <a:avLst/>
          </a:prstGeom>
          <a:noFill/>
          <a:ln w="4445">
            <a:solidFill>
              <a:srgbClr val="C0C0C0"/>
            </a:solidFill>
            <a:round/>
            <a:headEnd/>
            <a:tailEnd/>
          </a:ln>
        </p:spPr>
        <p:txBody>
          <a:bodyPr/>
          <a:lstStyle/>
          <a:p>
            <a:endParaRPr lang="en-US"/>
          </a:p>
        </p:txBody>
      </p:sp>
      <p:sp>
        <p:nvSpPr>
          <p:cNvPr id="23564" name="Line 12"/>
          <p:cNvSpPr>
            <a:spLocks noChangeShapeType="1"/>
          </p:cNvSpPr>
          <p:nvPr/>
        </p:nvSpPr>
        <p:spPr bwMode="auto">
          <a:xfrm>
            <a:off x="3598863" y="3009900"/>
            <a:ext cx="1587" cy="1298575"/>
          </a:xfrm>
          <a:prstGeom prst="line">
            <a:avLst/>
          </a:prstGeom>
          <a:noFill/>
          <a:ln w="4445">
            <a:solidFill>
              <a:srgbClr val="C0C0C0"/>
            </a:solidFill>
            <a:round/>
            <a:headEnd/>
            <a:tailEnd/>
          </a:ln>
        </p:spPr>
        <p:txBody>
          <a:bodyPr/>
          <a:lstStyle/>
          <a:p>
            <a:endParaRPr lang="en-US"/>
          </a:p>
        </p:txBody>
      </p:sp>
      <p:sp>
        <p:nvSpPr>
          <p:cNvPr id="23566" name="Line 14"/>
          <p:cNvSpPr>
            <a:spLocks noChangeShapeType="1"/>
          </p:cNvSpPr>
          <p:nvPr/>
        </p:nvSpPr>
        <p:spPr bwMode="auto">
          <a:xfrm>
            <a:off x="3689350" y="3074988"/>
            <a:ext cx="3175" cy="1325562"/>
          </a:xfrm>
          <a:prstGeom prst="line">
            <a:avLst/>
          </a:prstGeom>
          <a:noFill/>
          <a:ln w="4445">
            <a:solidFill>
              <a:srgbClr val="C0C0C0"/>
            </a:solidFill>
            <a:round/>
            <a:headEnd/>
            <a:tailEnd/>
          </a:ln>
        </p:spPr>
        <p:txBody>
          <a:bodyPr/>
          <a:lstStyle/>
          <a:p>
            <a:endParaRPr lang="en-US"/>
          </a:p>
        </p:txBody>
      </p:sp>
      <p:sp>
        <p:nvSpPr>
          <p:cNvPr id="23568" name="Line 16"/>
          <p:cNvSpPr>
            <a:spLocks noChangeShapeType="1"/>
          </p:cNvSpPr>
          <p:nvPr/>
        </p:nvSpPr>
        <p:spPr bwMode="auto">
          <a:xfrm>
            <a:off x="3795713" y="3140075"/>
            <a:ext cx="3175" cy="1338263"/>
          </a:xfrm>
          <a:prstGeom prst="line">
            <a:avLst/>
          </a:prstGeom>
          <a:noFill/>
          <a:ln w="4445">
            <a:solidFill>
              <a:srgbClr val="C0C0C0"/>
            </a:solidFill>
            <a:round/>
            <a:headEnd/>
            <a:tailEnd/>
          </a:ln>
        </p:spPr>
        <p:txBody>
          <a:bodyPr/>
          <a:lstStyle/>
          <a:p>
            <a:endParaRPr lang="en-US"/>
          </a:p>
        </p:txBody>
      </p:sp>
      <p:sp>
        <p:nvSpPr>
          <p:cNvPr id="23570" name="Line 18"/>
          <p:cNvSpPr>
            <a:spLocks noChangeShapeType="1"/>
          </p:cNvSpPr>
          <p:nvPr/>
        </p:nvSpPr>
        <p:spPr bwMode="auto">
          <a:xfrm flipH="1">
            <a:off x="3835400" y="3192463"/>
            <a:ext cx="52388" cy="1338262"/>
          </a:xfrm>
          <a:prstGeom prst="line">
            <a:avLst/>
          </a:prstGeom>
          <a:noFill/>
          <a:ln w="4445">
            <a:solidFill>
              <a:srgbClr val="C0C0C0"/>
            </a:solidFill>
            <a:round/>
            <a:headEnd/>
            <a:tailEnd/>
          </a:ln>
        </p:spPr>
        <p:txBody>
          <a:bodyPr/>
          <a:lstStyle/>
          <a:p>
            <a:endParaRPr lang="en-US"/>
          </a:p>
        </p:txBody>
      </p:sp>
      <p:sp>
        <p:nvSpPr>
          <p:cNvPr id="23571" name="Line 19"/>
          <p:cNvSpPr>
            <a:spLocks noChangeShapeType="1"/>
          </p:cNvSpPr>
          <p:nvPr/>
        </p:nvSpPr>
        <p:spPr bwMode="auto">
          <a:xfrm flipH="1">
            <a:off x="3887788" y="3179763"/>
            <a:ext cx="52387" cy="1350962"/>
          </a:xfrm>
          <a:prstGeom prst="line">
            <a:avLst/>
          </a:prstGeom>
          <a:noFill/>
          <a:ln w="4445">
            <a:solidFill>
              <a:srgbClr val="C0C0C0"/>
            </a:solidFill>
            <a:round/>
            <a:headEnd/>
            <a:tailEnd/>
          </a:ln>
        </p:spPr>
        <p:txBody>
          <a:bodyPr/>
          <a:lstStyle/>
          <a:p>
            <a:endParaRPr lang="en-US"/>
          </a:p>
        </p:txBody>
      </p:sp>
      <p:sp>
        <p:nvSpPr>
          <p:cNvPr id="23573" name="Line 21"/>
          <p:cNvSpPr>
            <a:spLocks noChangeShapeType="1"/>
          </p:cNvSpPr>
          <p:nvPr/>
        </p:nvSpPr>
        <p:spPr bwMode="auto">
          <a:xfrm>
            <a:off x="3940175" y="3179763"/>
            <a:ext cx="38100" cy="1428750"/>
          </a:xfrm>
          <a:prstGeom prst="line">
            <a:avLst/>
          </a:prstGeom>
          <a:noFill/>
          <a:ln w="4445">
            <a:solidFill>
              <a:srgbClr val="C0C0C0"/>
            </a:solidFill>
            <a:round/>
            <a:headEnd/>
            <a:tailEnd/>
          </a:ln>
        </p:spPr>
        <p:txBody>
          <a:bodyPr/>
          <a:lstStyle/>
          <a:p>
            <a:endParaRPr lang="en-US"/>
          </a:p>
        </p:txBody>
      </p:sp>
      <p:sp>
        <p:nvSpPr>
          <p:cNvPr id="23575" name="Line 23"/>
          <p:cNvSpPr>
            <a:spLocks noChangeShapeType="1"/>
          </p:cNvSpPr>
          <p:nvPr/>
        </p:nvSpPr>
        <p:spPr bwMode="auto">
          <a:xfrm>
            <a:off x="3940175" y="3179763"/>
            <a:ext cx="130175" cy="1468437"/>
          </a:xfrm>
          <a:prstGeom prst="line">
            <a:avLst/>
          </a:prstGeom>
          <a:noFill/>
          <a:ln w="4445">
            <a:solidFill>
              <a:srgbClr val="C0C0C0"/>
            </a:solidFill>
            <a:round/>
            <a:headEnd/>
            <a:tailEnd/>
          </a:ln>
        </p:spPr>
        <p:txBody>
          <a:bodyPr/>
          <a:lstStyle/>
          <a:p>
            <a:endParaRPr lang="en-US"/>
          </a:p>
        </p:txBody>
      </p:sp>
      <p:sp>
        <p:nvSpPr>
          <p:cNvPr id="23577" name="Line 25"/>
          <p:cNvSpPr>
            <a:spLocks noChangeShapeType="1"/>
          </p:cNvSpPr>
          <p:nvPr/>
        </p:nvSpPr>
        <p:spPr bwMode="auto">
          <a:xfrm>
            <a:off x="4030663" y="3140075"/>
            <a:ext cx="182562" cy="1390650"/>
          </a:xfrm>
          <a:prstGeom prst="line">
            <a:avLst/>
          </a:prstGeom>
          <a:noFill/>
          <a:ln w="4445">
            <a:solidFill>
              <a:srgbClr val="C0C0C0"/>
            </a:solidFill>
            <a:round/>
            <a:headEnd/>
            <a:tailEnd/>
          </a:ln>
        </p:spPr>
        <p:txBody>
          <a:bodyPr/>
          <a:lstStyle/>
          <a:p>
            <a:endParaRPr lang="en-US"/>
          </a:p>
        </p:txBody>
      </p:sp>
      <p:sp>
        <p:nvSpPr>
          <p:cNvPr id="23579" name="Line 27"/>
          <p:cNvSpPr>
            <a:spLocks noChangeShapeType="1"/>
          </p:cNvSpPr>
          <p:nvPr/>
        </p:nvSpPr>
        <p:spPr bwMode="auto">
          <a:xfrm>
            <a:off x="4070350" y="3114675"/>
            <a:ext cx="234950" cy="1298575"/>
          </a:xfrm>
          <a:prstGeom prst="line">
            <a:avLst/>
          </a:prstGeom>
          <a:noFill/>
          <a:ln w="4445">
            <a:solidFill>
              <a:srgbClr val="C0C0C0"/>
            </a:solidFill>
            <a:round/>
            <a:headEnd/>
            <a:tailEnd/>
          </a:ln>
        </p:spPr>
        <p:txBody>
          <a:bodyPr/>
          <a:lstStyle/>
          <a:p>
            <a:endParaRPr lang="en-US"/>
          </a:p>
        </p:txBody>
      </p:sp>
      <p:sp>
        <p:nvSpPr>
          <p:cNvPr id="23581" name="Line 29"/>
          <p:cNvSpPr>
            <a:spLocks noChangeShapeType="1"/>
          </p:cNvSpPr>
          <p:nvPr/>
        </p:nvSpPr>
        <p:spPr bwMode="auto">
          <a:xfrm>
            <a:off x="4175125" y="3035300"/>
            <a:ext cx="236538" cy="1285875"/>
          </a:xfrm>
          <a:prstGeom prst="line">
            <a:avLst/>
          </a:prstGeom>
          <a:noFill/>
          <a:ln w="4445">
            <a:solidFill>
              <a:srgbClr val="C0C0C0"/>
            </a:solidFill>
            <a:round/>
            <a:headEnd/>
            <a:tailEnd/>
          </a:ln>
        </p:spPr>
        <p:txBody>
          <a:bodyPr/>
          <a:lstStyle/>
          <a:p>
            <a:endParaRPr lang="en-US"/>
          </a:p>
        </p:txBody>
      </p:sp>
      <p:sp>
        <p:nvSpPr>
          <p:cNvPr id="23583" name="Line 31"/>
          <p:cNvSpPr>
            <a:spLocks noChangeShapeType="1"/>
          </p:cNvSpPr>
          <p:nvPr/>
        </p:nvSpPr>
        <p:spPr bwMode="auto">
          <a:xfrm>
            <a:off x="4265613" y="2970213"/>
            <a:ext cx="184150" cy="1338262"/>
          </a:xfrm>
          <a:prstGeom prst="line">
            <a:avLst/>
          </a:prstGeom>
          <a:noFill/>
          <a:ln w="4445">
            <a:solidFill>
              <a:srgbClr val="C0C0C0"/>
            </a:solidFill>
            <a:round/>
            <a:headEnd/>
            <a:tailEnd/>
          </a:ln>
        </p:spPr>
        <p:txBody>
          <a:bodyPr/>
          <a:lstStyle/>
          <a:p>
            <a:endParaRPr lang="en-US"/>
          </a:p>
        </p:txBody>
      </p:sp>
      <p:sp>
        <p:nvSpPr>
          <p:cNvPr id="23585" name="Line 33"/>
          <p:cNvSpPr>
            <a:spLocks noChangeShapeType="1"/>
          </p:cNvSpPr>
          <p:nvPr/>
        </p:nvSpPr>
        <p:spPr bwMode="auto">
          <a:xfrm>
            <a:off x="4359275" y="2970213"/>
            <a:ext cx="195263" cy="1377950"/>
          </a:xfrm>
          <a:prstGeom prst="line">
            <a:avLst/>
          </a:prstGeom>
          <a:noFill/>
          <a:ln w="4445">
            <a:solidFill>
              <a:srgbClr val="C0C0C0"/>
            </a:solidFill>
            <a:round/>
            <a:headEnd/>
            <a:tailEnd/>
          </a:ln>
        </p:spPr>
        <p:txBody>
          <a:bodyPr/>
          <a:lstStyle/>
          <a:p>
            <a:endParaRPr lang="en-US"/>
          </a:p>
        </p:txBody>
      </p:sp>
      <p:sp>
        <p:nvSpPr>
          <p:cNvPr id="23587" name="Line 35"/>
          <p:cNvSpPr>
            <a:spLocks noChangeShapeType="1"/>
          </p:cNvSpPr>
          <p:nvPr/>
        </p:nvSpPr>
        <p:spPr bwMode="auto">
          <a:xfrm>
            <a:off x="4449763" y="3009900"/>
            <a:ext cx="144462" cy="1363663"/>
          </a:xfrm>
          <a:prstGeom prst="line">
            <a:avLst/>
          </a:prstGeom>
          <a:noFill/>
          <a:ln w="4445">
            <a:solidFill>
              <a:srgbClr val="C0C0C0"/>
            </a:solidFill>
            <a:round/>
            <a:headEnd/>
            <a:tailEnd/>
          </a:ln>
        </p:spPr>
        <p:txBody>
          <a:bodyPr/>
          <a:lstStyle/>
          <a:p>
            <a:endParaRPr lang="en-US"/>
          </a:p>
        </p:txBody>
      </p:sp>
      <p:sp>
        <p:nvSpPr>
          <p:cNvPr id="23589" name="Line 37"/>
          <p:cNvSpPr>
            <a:spLocks noChangeShapeType="1"/>
          </p:cNvSpPr>
          <p:nvPr/>
        </p:nvSpPr>
        <p:spPr bwMode="auto">
          <a:xfrm>
            <a:off x="4554538" y="3035300"/>
            <a:ext cx="92075" cy="1377950"/>
          </a:xfrm>
          <a:prstGeom prst="line">
            <a:avLst/>
          </a:prstGeom>
          <a:noFill/>
          <a:ln w="4445">
            <a:solidFill>
              <a:srgbClr val="C0C0C0"/>
            </a:solidFill>
            <a:round/>
            <a:headEnd/>
            <a:tailEnd/>
          </a:ln>
        </p:spPr>
        <p:txBody>
          <a:bodyPr/>
          <a:lstStyle/>
          <a:p>
            <a:endParaRPr lang="en-US"/>
          </a:p>
        </p:txBody>
      </p:sp>
      <p:sp>
        <p:nvSpPr>
          <p:cNvPr id="23591" name="Line 39"/>
          <p:cNvSpPr>
            <a:spLocks noChangeShapeType="1"/>
          </p:cNvSpPr>
          <p:nvPr/>
        </p:nvSpPr>
        <p:spPr bwMode="auto">
          <a:xfrm>
            <a:off x="4594225" y="3074988"/>
            <a:ext cx="142875" cy="1350962"/>
          </a:xfrm>
          <a:prstGeom prst="line">
            <a:avLst/>
          </a:prstGeom>
          <a:noFill/>
          <a:ln w="4445">
            <a:solidFill>
              <a:srgbClr val="C0C0C0"/>
            </a:solidFill>
            <a:round/>
            <a:headEnd/>
            <a:tailEnd/>
          </a:ln>
        </p:spPr>
        <p:txBody>
          <a:bodyPr/>
          <a:lstStyle/>
          <a:p>
            <a:endParaRPr lang="en-US"/>
          </a:p>
        </p:txBody>
      </p:sp>
      <p:sp>
        <p:nvSpPr>
          <p:cNvPr id="23592" name="Line 40"/>
          <p:cNvSpPr>
            <a:spLocks noChangeShapeType="1"/>
          </p:cNvSpPr>
          <p:nvPr/>
        </p:nvSpPr>
        <p:spPr bwMode="auto">
          <a:xfrm>
            <a:off x="4646613" y="3035300"/>
            <a:ext cx="182562" cy="1417638"/>
          </a:xfrm>
          <a:prstGeom prst="line">
            <a:avLst/>
          </a:prstGeom>
          <a:noFill/>
          <a:ln w="4445">
            <a:solidFill>
              <a:srgbClr val="C0C0C0"/>
            </a:solidFill>
            <a:round/>
            <a:headEnd/>
            <a:tailEnd/>
          </a:ln>
        </p:spPr>
        <p:txBody>
          <a:bodyPr/>
          <a:lstStyle/>
          <a:p>
            <a:endParaRPr lang="en-US"/>
          </a:p>
        </p:txBody>
      </p:sp>
      <p:sp>
        <p:nvSpPr>
          <p:cNvPr id="23594" name="Line 42"/>
          <p:cNvSpPr>
            <a:spLocks noChangeShapeType="1"/>
          </p:cNvSpPr>
          <p:nvPr/>
        </p:nvSpPr>
        <p:spPr bwMode="auto">
          <a:xfrm>
            <a:off x="4684713" y="2997200"/>
            <a:ext cx="236537" cy="1350963"/>
          </a:xfrm>
          <a:prstGeom prst="line">
            <a:avLst/>
          </a:prstGeom>
          <a:noFill/>
          <a:ln w="4445">
            <a:solidFill>
              <a:srgbClr val="C0C0C0"/>
            </a:solidFill>
            <a:round/>
            <a:headEnd/>
            <a:tailEnd/>
          </a:ln>
        </p:spPr>
        <p:txBody>
          <a:bodyPr/>
          <a:lstStyle/>
          <a:p>
            <a:endParaRPr lang="en-US"/>
          </a:p>
        </p:txBody>
      </p:sp>
      <p:sp>
        <p:nvSpPr>
          <p:cNvPr id="23596" name="Line 44"/>
          <p:cNvSpPr>
            <a:spLocks noChangeShapeType="1"/>
          </p:cNvSpPr>
          <p:nvPr/>
        </p:nvSpPr>
        <p:spPr bwMode="auto">
          <a:xfrm>
            <a:off x="4789488" y="2892425"/>
            <a:ext cx="236537" cy="1363663"/>
          </a:xfrm>
          <a:prstGeom prst="line">
            <a:avLst/>
          </a:prstGeom>
          <a:noFill/>
          <a:ln w="4445">
            <a:solidFill>
              <a:srgbClr val="C0C0C0"/>
            </a:solidFill>
            <a:round/>
            <a:headEnd/>
            <a:tailEnd/>
          </a:ln>
        </p:spPr>
        <p:txBody>
          <a:bodyPr/>
          <a:lstStyle/>
          <a:p>
            <a:endParaRPr lang="en-US"/>
          </a:p>
        </p:txBody>
      </p:sp>
      <p:sp>
        <p:nvSpPr>
          <p:cNvPr id="23598" name="Line 46"/>
          <p:cNvSpPr>
            <a:spLocks noChangeShapeType="1"/>
          </p:cNvSpPr>
          <p:nvPr/>
        </p:nvSpPr>
        <p:spPr bwMode="auto">
          <a:xfrm>
            <a:off x="4879975" y="2828925"/>
            <a:ext cx="238125" cy="1336675"/>
          </a:xfrm>
          <a:prstGeom prst="line">
            <a:avLst/>
          </a:prstGeom>
          <a:noFill/>
          <a:ln w="4445">
            <a:solidFill>
              <a:srgbClr val="C0C0C0"/>
            </a:solidFill>
            <a:round/>
            <a:headEnd/>
            <a:tailEnd/>
          </a:ln>
        </p:spPr>
        <p:txBody>
          <a:bodyPr/>
          <a:lstStyle/>
          <a:p>
            <a:endParaRPr lang="en-US"/>
          </a:p>
        </p:txBody>
      </p:sp>
      <p:sp>
        <p:nvSpPr>
          <p:cNvPr id="23600" name="Line 48"/>
          <p:cNvSpPr>
            <a:spLocks noChangeShapeType="1"/>
          </p:cNvSpPr>
          <p:nvPr/>
        </p:nvSpPr>
        <p:spPr bwMode="auto">
          <a:xfrm>
            <a:off x="4973638" y="2790825"/>
            <a:ext cx="234950" cy="1296988"/>
          </a:xfrm>
          <a:prstGeom prst="line">
            <a:avLst/>
          </a:prstGeom>
          <a:noFill/>
          <a:ln w="4445">
            <a:solidFill>
              <a:srgbClr val="C0C0C0"/>
            </a:solidFill>
            <a:round/>
            <a:headEnd/>
            <a:tailEnd/>
          </a:ln>
        </p:spPr>
        <p:txBody>
          <a:bodyPr/>
          <a:lstStyle/>
          <a:p>
            <a:endParaRPr lang="en-US"/>
          </a:p>
        </p:txBody>
      </p:sp>
      <p:sp>
        <p:nvSpPr>
          <p:cNvPr id="23602" name="Line 50"/>
          <p:cNvSpPr>
            <a:spLocks noChangeShapeType="1"/>
          </p:cNvSpPr>
          <p:nvPr/>
        </p:nvSpPr>
        <p:spPr bwMode="auto">
          <a:xfrm>
            <a:off x="5065713" y="2751138"/>
            <a:ext cx="234950" cy="1260475"/>
          </a:xfrm>
          <a:prstGeom prst="line">
            <a:avLst/>
          </a:prstGeom>
          <a:noFill/>
          <a:ln w="4445">
            <a:solidFill>
              <a:srgbClr val="C0C0C0"/>
            </a:solidFill>
            <a:round/>
            <a:headEnd/>
            <a:tailEnd/>
          </a:ln>
        </p:spPr>
        <p:txBody>
          <a:bodyPr/>
          <a:lstStyle/>
          <a:p>
            <a:endParaRPr lang="en-US"/>
          </a:p>
        </p:txBody>
      </p:sp>
      <p:sp>
        <p:nvSpPr>
          <p:cNvPr id="23604" name="Line 52"/>
          <p:cNvSpPr>
            <a:spLocks noChangeShapeType="1"/>
          </p:cNvSpPr>
          <p:nvPr/>
        </p:nvSpPr>
        <p:spPr bwMode="auto">
          <a:xfrm>
            <a:off x="5168900" y="2698750"/>
            <a:ext cx="234950" cy="1247775"/>
          </a:xfrm>
          <a:prstGeom prst="line">
            <a:avLst/>
          </a:prstGeom>
          <a:noFill/>
          <a:ln w="4445">
            <a:solidFill>
              <a:srgbClr val="C0C0C0"/>
            </a:solidFill>
            <a:round/>
            <a:headEnd/>
            <a:tailEnd/>
          </a:ln>
        </p:spPr>
        <p:txBody>
          <a:bodyPr/>
          <a:lstStyle/>
          <a:p>
            <a:endParaRPr lang="en-US"/>
          </a:p>
        </p:txBody>
      </p:sp>
      <p:sp>
        <p:nvSpPr>
          <p:cNvPr id="23606" name="Line 54"/>
          <p:cNvSpPr>
            <a:spLocks noChangeShapeType="1"/>
          </p:cNvSpPr>
          <p:nvPr/>
        </p:nvSpPr>
        <p:spPr bwMode="auto">
          <a:xfrm>
            <a:off x="5260975" y="2660650"/>
            <a:ext cx="236538" cy="1206500"/>
          </a:xfrm>
          <a:prstGeom prst="line">
            <a:avLst/>
          </a:prstGeom>
          <a:noFill/>
          <a:ln w="4445">
            <a:solidFill>
              <a:srgbClr val="C0C0C0"/>
            </a:solidFill>
            <a:round/>
            <a:headEnd/>
            <a:tailEnd/>
          </a:ln>
        </p:spPr>
        <p:txBody>
          <a:bodyPr/>
          <a:lstStyle/>
          <a:p>
            <a:endParaRPr lang="en-US"/>
          </a:p>
        </p:txBody>
      </p:sp>
      <p:sp>
        <p:nvSpPr>
          <p:cNvPr id="23608" name="Line 56"/>
          <p:cNvSpPr>
            <a:spLocks noChangeShapeType="1"/>
          </p:cNvSpPr>
          <p:nvPr/>
        </p:nvSpPr>
        <p:spPr bwMode="auto">
          <a:xfrm>
            <a:off x="5351463" y="2620963"/>
            <a:ext cx="185737" cy="1208087"/>
          </a:xfrm>
          <a:prstGeom prst="line">
            <a:avLst/>
          </a:prstGeom>
          <a:noFill/>
          <a:ln w="4445">
            <a:solidFill>
              <a:srgbClr val="C0C0C0"/>
            </a:solidFill>
            <a:round/>
            <a:headEnd/>
            <a:tailEnd/>
          </a:ln>
        </p:spPr>
        <p:txBody>
          <a:bodyPr/>
          <a:lstStyle/>
          <a:p>
            <a:endParaRPr lang="en-US"/>
          </a:p>
        </p:txBody>
      </p:sp>
      <p:sp>
        <p:nvSpPr>
          <p:cNvPr id="23610" name="Line 58"/>
          <p:cNvSpPr>
            <a:spLocks noChangeShapeType="1"/>
          </p:cNvSpPr>
          <p:nvPr/>
        </p:nvSpPr>
        <p:spPr bwMode="auto">
          <a:xfrm>
            <a:off x="5443538" y="2568575"/>
            <a:ext cx="198437" cy="1182688"/>
          </a:xfrm>
          <a:prstGeom prst="line">
            <a:avLst/>
          </a:prstGeom>
          <a:noFill/>
          <a:ln w="4445">
            <a:solidFill>
              <a:srgbClr val="C0C0C0"/>
            </a:solidFill>
            <a:round/>
            <a:headEnd/>
            <a:tailEnd/>
          </a:ln>
        </p:spPr>
        <p:txBody>
          <a:bodyPr/>
          <a:lstStyle/>
          <a:p>
            <a:endParaRPr lang="en-US"/>
          </a:p>
        </p:txBody>
      </p:sp>
      <p:sp>
        <p:nvSpPr>
          <p:cNvPr id="23612" name="Line 60"/>
          <p:cNvSpPr>
            <a:spLocks noChangeShapeType="1"/>
          </p:cNvSpPr>
          <p:nvPr/>
        </p:nvSpPr>
        <p:spPr bwMode="auto">
          <a:xfrm>
            <a:off x="5537200" y="2516188"/>
            <a:ext cx="142875" cy="1195387"/>
          </a:xfrm>
          <a:prstGeom prst="line">
            <a:avLst/>
          </a:prstGeom>
          <a:noFill/>
          <a:ln w="4445">
            <a:solidFill>
              <a:srgbClr val="C0C0C0"/>
            </a:solidFill>
            <a:round/>
            <a:headEnd/>
            <a:tailEnd/>
          </a:ln>
        </p:spPr>
        <p:txBody>
          <a:bodyPr/>
          <a:lstStyle/>
          <a:p>
            <a:endParaRPr lang="en-US"/>
          </a:p>
        </p:txBody>
      </p:sp>
      <p:sp>
        <p:nvSpPr>
          <p:cNvPr id="23614" name="Line 62"/>
          <p:cNvSpPr>
            <a:spLocks noChangeShapeType="1"/>
          </p:cNvSpPr>
          <p:nvPr/>
        </p:nvSpPr>
        <p:spPr bwMode="auto">
          <a:xfrm>
            <a:off x="5641975" y="2478088"/>
            <a:ext cx="142875" cy="1220787"/>
          </a:xfrm>
          <a:prstGeom prst="line">
            <a:avLst/>
          </a:prstGeom>
          <a:noFill/>
          <a:ln w="4445">
            <a:solidFill>
              <a:srgbClr val="C0C0C0"/>
            </a:solidFill>
            <a:round/>
            <a:headEnd/>
            <a:tailEnd/>
          </a:ln>
        </p:spPr>
        <p:txBody>
          <a:bodyPr/>
          <a:lstStyle/>
          <a:p>
            <a:endParaRPr lang="en-US"/>
          </a:p>
        </p:txBody>
      </p:sp>
      <p:sp>
        <p:nvSpPr>
          <p:cNvPr id="23616" name="Line 64"/>
          <p:cNvSpPr>
            <a:spLocks noChangeShapeType="1"/>
          </p:cNvSpPr>
          <p:nvPr/>
        </p:nvSpPr>
        <p:spPr bwMode="auto">
          <a:xfrm>
            <a:off x="5732463" y="2438400"/>
            <a:ext cx="142875" cy="1233488"/>
          </a:xfrm>
          <a:prstGeom prst="line">
            <a:avLst/>
          </a:prstGeom>
          <a:noFill/>
          <a:ln w="4445">
            <a:solidFill>
              <a:srgbClr val="C0C0C0"/>
            </a:solidFill>
            <a:round/>
            <a:headEnd/>
            <a:tailEnd/>
          </a:ln>
        </p:spPr>
        <p:txBody>
          <a:bodyPr/>
          <a:lstStyle/>
          <a:p>
            <a:endParaRPr lang="en-US"/>
          </a:p>
        </p:txBody>
      </p:sp>
      <p:sp>
        <p:nvSpPr>
          <p:cNvPr id="23618" name="Line 66"/>
          <p:cNvSpPr>
            <a:spLocks noChangeShapeType="1"/>
          </p:cNvSpPr>
          <p:nvPr/>
        </p:nvSpPr>
        <p:spPr bwMode="auto">
          <a:xfrm>
            <a:off x="5824538" y="2398713"/>
            <a:ext cx="142875" cy="1300162"/>
          </a:xfrm>
          <a:prstGeom prst="line">
            <a:avLst/>
          </a:prstGeom>
          <a:noFill/>
          <a:ln w="4445">
            <a:solidFill>
              <a:srgbClr val="C0C0C0"/>
            </a:solidFill>
            <a:round/>
            <a:headEnd/>
            <a:tailEnd/>
          </a:ln>
        </p:spPr>
        <p:txBody>
          <a:bodyPr/>
          <a:lstStyle/>
          <a:p>
            <a:endParaRPr lang="en-US"/>
          </a:p>
        </p:txBody>
      </p:sp>
      <p:sp>
        <p:nvSpPr>
          <p:cNvPr id="23620" name="Line 68"/>
          <p:cNvSpPr>
            <a:spLocks noChangeShapeType="1"/>
          </p:cNvSpPr>
          <p:nvPr/>
        </p:nvSpPr>
        <p:spPr bwMode="auto">
          <a:xfrm>
            <a:off x="5915025" y="2425700"/>
            <a:ext cx="146050" cy="1298575"/>
          </a:xfrm>
          <a:prstGeom prst="line">
            <a:avLst/>
          </a:prstGeom>
          <a:noFill/>
          <a:ln w="4445">
            <a:solidFill>
              <a:srgbClr val="C0C0C0"/>
            </a:solidFill>
            <a:round/>
            <a:headEnd/>
            <a:tailEnd/>
          </a:ln>
        </p:spPr>
        <p:txBody>
          <a:bodyPr/>
          <a:lstStyle/>
          <a:p>
            <a:endParaRPr lang="en-US"/>
          </a:p>
        </p:txBody>
      </p:sp>
      <p:sp>
        <p:nvSpPr>
          <p:cNvPr id="23622" name="Line 70"/>
          <p:cNvSpPr>
            <a:spLocks noChangeShapeType="1"/>
          </p:cNvSpPr>
          <p:nvPr/>
        </p:nvSpPr>
        <p:spPr bwMode="auto">
          <a:xfrm>
            <a:off x="6019800" y="2463800"/>
            <a:ext cx="144463" cy="1287463"/>
          </a:xfrm>
          <a:prstGeom prst="line">
            <a:avLst/>
          </a:prstGeom>
          <a:noFill/>
          <a:ln w="4445">
            <a:solidFill>
              <a:srgbClr val="C0C0C0"/>
            </a:solidFill>
            <a:round/>
            <a:headEnd/>
            <a:tailEnd/>
          </a:ln>
        </p:spPr>
        <p:txBody>
          <a:bodyPr/>
          <a:lstStyle/>
          <a:p>
            <a:endParaRPr lang="en-US"/>
          </a:p>
        </p:txBody>
      </p:sp>
      <p:sp>
        <p:nvSpPr>
          <p:cNvPr id="23624" name="Line 72"/>
          <p:cNvSpPr>
            <a:spLocks noChangeShapeType="1"/>
          </p:cNvSpPr>
          <p:nvPr/>
        </p:nvSpPr>
        <p:spPr bwMode="auto">
          <a:xfrm>
            <a:off x="6113463" y="2490788"/>
            <a:ext cx="142875" cy="1298575"/>
          </a:xfrm>
          <a:prstGeom prst="line">
            <a:avLst/>
          </a:prstGeom>
          <a:noFill/>
          <a:ln w="4445">
            <a:solidFill>
              <a:srgbClr val="C0C0C0"/>
            </a:solidFill>
            <a:round/>
            <a:headEnd/>
            <a:tailEnd/>
          </a:ln>
        </p:spPr>
        <p:txBody>
          <a:bodyPr/>
          <a:lstStyle/>
          <a:p>
            <a:endParaRPr lang="en-US"/>
          </a:p>
        </p:txBody>
      </p:sp>
      <p:sp>
        <p:nvSpPr>
          <p:cNvPr id="23626" name="Line 74"/>
          <p:cNvSpPr>
            <a:spLocks noChangeShapeType="1"/>
          </p:cNvSpPr>
          <p:nvPr/>
        </p:nvSpPr>
        <p:spPr bwMode="auto">
          <a:xfrm>
            <a:off x="6203950" y="2543175"/>
            <a:ext cx="92075" cy="1298575"/>
          </a:xfrm>
          <a:prstGeom prst="line">
            <a:avLst/>
          </a:prstGeom>
          <a:noFill/>
          <a:ln w="4445">
            <a:solidFill>
              <a:srgbClr val="C0C0C0"/>
            </a:solidFill>
            <a:round/>
            <a:headEnd/>
            <a:tailEnd/>
          </a:ln>
        </p:spPr>
        <p:txBody>
          <a:bodyPr/>
          <a:lstStyle/>
          <a:p>
            <a:endParaRPr lang="en-US"/>
          </a:p>
        </p:txBody>
      </p:sp>
      <p:sp>
        <p:nvSpPr>
          <p:cNvPr id="23628" name="Line 76"/>
          <p:cNvSpPr>
            <a:spLocks noChangeShapeType="1"/>
          </p:cNvSpPr>
          <p:nvPr/>
        </p:nvSpPr>
        <p:spPr bwMode="auto">
          <a:xfrm>
            <a:off x="6296025" y="2633663"/>
            <a:ext cx="103188" cy="1285875"/>
          </a:xfrm>
          <a:prstGeom prst="line">
            <a:avLst/>
          </a:prstGeom>
          <a:noFill/>
          <a:ln w="4445">
            <a:solidFill>
              <a:srgbClr val="C0C0C0"/>
            </a:solidFill>
            <a:round/>
            <a:headEnd/>
            <a:tailEnd/>
          </a:ln>
        </p:spPr>
        <p:txBody>
          <a:bodyPr/>
          <a:lstStyle/>
          <a:p>
            <a:endParaRPr lang="en-US"/>
          </a:p>
        </p:txBody>
      </p:sp>
      <p:sp>
        <p:nvSpPr>
          <p:cNvPr id="23630" name="Line 78"/>
          <p:cNvSpPr>
            <a:spLocks noChangeShapeType="1"/>
          </p:cNvSpPr>
          <p:nvPr/>
        </p:nvSpPr>
        <p:spPr bwMode="auto">
          <a:xfrm>
            <a:off x="6399213" y="2738438"/>
            <a:ext cx="92075" cy="1246187"/>
          </a:xfrm>
          <a:prstGeom prst="line">
            <a:avLst/>
          </a:prstGeom>
          <a:noFill/>
          <a:ln w="4445">
            <a:solidFill>
              <a:srgbClr val="C0C0C0"/>
            </a:solidFill>
            <a:round/>
            <a:headEnd/>
            <a:tailEnd/>
          </a:ln>
        </p:spPr>
        <p:txBody>
          <a:bodyPr/>
          <a:lstStyle/>
          <a:p>
            <a:endParaRPr lang="en-US"/>
          </a:p>
        </p:txBody>
      </p:sp>
      <p:sp>
        <p:nvSpPr>
          <p:cNvPr id="23632" name="Line 80"/>
          <p:cNvSpPr>
            <a:spLocks noChangeShapeType="1"/>
          </p:cNvSpPr>
          <p:nvPr/>
        </p:nvSpPr>
        <p:spPr bwMode="auto">
          <a:xfrm>
            <a:off x="6438900" y="2790825"/>
            <a:ext cx="142875" cy="1273175"/>
          </a:xfrm>
          <a:prstGeom prst="line">
            <a:avLst/>
          </a:prstGeom>
          <a:noFill/>
          <a:ln w="4445">
            <a:solidFill>
              <a:srgbClr val="C0C0C0"/>
            </a:solidFill>
            <a:round/>
            <a:headEnd/>
            <a:tailEnd/>
          </a:ln>
        </p:spPr>
        <p:txBody>
          <a:bodyPr/>
          <a:lstStyle/>
          <a:p>
            <a:endParaRPr lang="en-US"/>
          </a:p>
        </p:txBody>
      </p:sp>
      <p:sp>
        <p:nvSpPr>
          <p:cNvPr id="23633" name="Line 81"/>
          <p:cNvSpPr>
            <a:spLocks noChangeShapeType="1"/>
          </p:cNvSpPr>
          <p:nvPr/>
        </p:nvSpPr>
        <p:spPr bwMode="auto">
          <a:xfrm>
            <a:off x="6491288" y="2828925"/>
            <a:ext cx="144462" cy="1284288"/>
          </a:xfrm>
          <a:prstGeom prst="line">
            <a:avLst/>
          </a:prstGeom>
          <a:noFill/>
          <a:ln w="4445">
            <a:solidFill>
              <a:srgbClr val="C0C0C0"/>
            </a:solidFill>
            <a:round/>
            <a:headEnd/>
            <a:tailEnd/>
          </a:ln>
        </p:spPr>
        <p:txBody>
          <a:bodyPr/>
          <a:lstStyle/>
          <a:p>
            <a:endParaRPr lang="en-US"/>
          </a:p>
        </p:txBody>
      </p:sp>
      <p:sp>
        <p:nvSpPr>
          <p:cNvPr id="23635" name="Line 83"/>
          <p:cNvSpPr>
            <a:spLocks noChangeShapeType="1"/>
          </p:cNvSpPr>
          <p:nvPr/>
        </p:nvSpPr>
        <p:spPr bwMode="auto">
          <a:xfrm>
            <a:off x="6581775" y="2881313"/>
            <a:ext cx="146050" cy="1271587"/>
          </a:xfrm>
          <a:prstGeom prst="line">
            <a:avLst/>
          </a:prstGeom>
          <a:noFill/>
          <a:ln w="4445">
            <a:solidFill>
              <a:srgbClr val="C0C0C0"/>
            </a:solidFill>
            <a:round/>
            <a:headEnd/>
            <a:tailEnd/>
          </a:ln>
        </p:spPr>
        <p:txBody>
          <a:bodyPr/>
          <a:lstStyle/>
          <a:p>
            <a:endParaRPr lang="en-US"/>
          </a:p>
        </p:txBody>
      </p:sp>
      <p:sp>
        <p:nvSpPr>
          <p:cNvPr id="23636" name="Line 84"/>
          <p:cNvSpPr>
            <a:spLocks noChangeShapeType="1"/>
          </p:cNvSpPr>
          <p:nvPr/>
        </p:nvSpPr>
        <p:spPr bwMode="auto">
          <a:xfrm>
            <a:off x="6635750" y="2905125"/>
            <a:ext cx="144463" cy="1312863"/>
          </a:xfrm>
          <a:prstGeom prst="line">
            <a:avLst/>
          </a:prstGeom>
          <a:noFill/>
          <a:ln w="4445">
            <a:solidFill>
              <a:srgbClr val="C0C0C0"/>
            </a:solidFill>
            <a:round/>
            <a:headEnd/>
            <a:tailEnd/>
          </a:ln>
        </p:spPr>
        <p:txBody>
          <a:bodyPr/>
          <a:lstStyle/>
          <a:p>
            <a:endParaRPr lang="en-US"/>
          </a:p>
        </p:txBody>
      </p:sp>
      <p:sp>
        <p:nvSpPr>
          <p:cNvPr id="23638" name="Line 86"/>
          <p:cNvSpPr>
            <a:spLocks noChangeShapeType="1"/>
          </p:cNvSpPr>
          <p:nvPr/>
        </p:nvSpPr>
        <p:spPr bwMode="auto">
          <a:xfrm>
            <a:off x="6727825" y="2957513"/>
            <a:ext cx="90488" cy="1325562"/>
          </a:xfrm>
          <a:prstGeom prst="line">
            <a:avLst/>
          </a:prstGeom>
          <a:noFill/>
          <a:ln w="4445">
            <a:solidFill>
              <a:srgbClr val="C0C0C0"/>
            </a:solidFill>
            <a:round/>
            <a:headEnd/>
            <a:tailEnd/>
          </a:ln>
        </p:spPr>
        <p:txBody>
          <a:bodyPr/>
          <a:lstStyle/>
          <a:p>
            <a:endParaRPr lang="en-US"/>
          </a:p>
        </p:txBody>
      </p:sp>
      <p:sp>
        <p:nvSpPr>
          <p:cNvPr id="23640" name="Line 88"/>
          <p:cNvSpPr>
            <a:spLocks noChangeShapeType="1"/>
          </p:cNvSpPr>
          <p:nvPr/>
        </p:nvSpPr>
        <p:spPr bwMode="auto">
          <a:xfrm>
            <a:off x="6818313" y="3049588"/>
            <a:ext cx="92075" cy="1363662"/>
          </a:xfrm>
          <a:prstGeom prst="line">
            <a:avLst/>
          </a:prstGeom>
          <a:noFill/>
          <a:ln w="4445">
            <a:solidFill>
              <a:srgbClr val="C0C0C0"/>
            </a:solidFill>
            <a:round/>
            <a:headEnd/>
            <a:tailEnd/>
          </a:ln>
        </p:spPr>
        <p:txBody>
          <a:bodyPr/>
          <a:lstStyle/>
          <a:p>
            <a:endParaRPr lang="en-US"/>
          </a:p>
        </p:txBody>
      </p:sp>
      <p:sp>
        <p:nvSpPr>
          <p:cNvPr id="23642" name="Line 90"/>
          <p:cNvSpPr>
            <a:spLocks noChangeShapeType="1"/>
          </p:cNvSpPr>
          <p:nvPr/>
        </p:nvSpPr>
        <p:spPr bwMode="auto">
          <a:xfrm>
            <a:off x="6910388" y="3140075"/>
            <a:ext cx="104775" cy="1390650"/>
          </a:xfrm>
          <a:prstGeom prst="line">
            <a:avLst/>
          </a:prstGeom>
          <a:noFill/>
          <a:ln w="4445">
            <a:solidFill>
              <a:srgbClr val="C0C0C0"/>
            </a:solidFill>
            <a:round/>
            <a:headEnd/>
            <a:tailEnd/>
          </a:ln>
        </p:spPr>
        <p:txBody>
          <a:bodyPr/>
          <a:lstStyle/>
          <a:p>
            <a:endParaRPr lang="en-US"/>
          </a:p>
        </p:txBody>
      </p:sp>
      <p:sp>
        <p:nvSpPr>
          <p:cNvPr id="23644" name="Line 92"/>
          <p:cNvSpPr>
            <a:spLocks noChangeShapeType="1"/>
          </p:cNvSpPr>
          <p:nvPr/>
        </p:nvSpPr>
        <p:spPr bwMode="auto">
          <a:xfrm>
            <a:off x="7015163" y="3165475"/>
            <a:ext cx="38100" cy="1430338"/>
          </a:xfrm>
          <a:prstGeom prst="line">
            <a:avLst/>
          </a:prstGeom>
          <a:noFill/>
          <a:ln w="4445">
            <a:solidFill>
              <a:srgbClr val="C0C0C0"/>
            </a:solidFill>
            <a:round/>
            <a:headEnd/>
            <a:tailEnd/>
          </a:ln>
        </p:spPr>
        <p:txBody>
          <a:bodyPr/>
          <a:lstStyle/>
          <a:p>
            <a:endParaRPr lang="en-US"/>
          </a:p>
        </p:txBody>
      </p:sp>
      <p:sp>
        <p:nvSpPr>
          <p:cNvPr id="23646" name="Line 94"/>
          <p:cNvSpPr>
            <a:spLocks noChangeShapeType="1"/>
          </p:cNvSpPr>
          <p:nvPr/>
        </p:nvSpPr>
        <p:spPr bwMode="auto">
          <a:xfrm>
            <a:off x="7105650" y="3257550"/>
            <a:ext cx="39688" cy="1403350"/>
          </a:xfrm>
          <a:prstGeom prst="line">
            <a:avLst/>
          </a:prstGeom>
          <a:noFill/>
          <a:ln w="4445">
            <a:solidFill>
              <a:srgbClr val="C0C0C0"/>
            </a:solidFill>
            <a:round/>
            <a:headEnd/>
            <a:tailEnd/>
          </a:ln>
        </p:spPr>
        <p:txBody>
          <a:bodyPr/>
          <a:lstStyle/>
          <a:p>
            <a:endParaRPr lang="en-US"/>
          </a:p>
        </p:txBody>
      </p:sp>
      <p:sp>
        <p:nvSpPr>
          <p:cNvPr id="23648" name="Line 96"/>
          <p:cNvSpPr>
            <a:spLocks noChangeShapeType="1"/>
          </p:cNvSpPr>
          <p:nvPr/>
        </p:nvSpPr>
        <p:spPr bwMode="auto">
          <a:xfrm>
            <a:off x="7251700" y="3309938"/>
            <a:ext cx="38100" cy="1311275"/>
          </a:xfrm>
          <a:prstGeom prst="line">
            <a:avLst/>
          </a:prstGeom>
          <a:noFill/>
          <a:ln w="4445">
            <a:solidFill>
              <a:srgbClr val="C0C0C0"/>
            </a:solidFill>
            <a:round/>
            <a:headEnd/>
            <a:tailEnd/>
          </a:ln>
        </p:spPr>
        <p:txBody>
          <a:bodyPr/>
          <a:lstStyle/>
          <a:p>
            <a:endParaRPr lang="en-US"/>
          </a:p>
        </p:txBody>
      </p:sp>
      <p:sp>
        <p:nvSpPr>
          <p:cNvPr id="23650" name="Line 98"/>
          <p:cNvSpPr>
            <a:spLocks noChangeShapeType="1"/>
          </p:cNvSpPr>
          <p:nvPr/>
        </p:nvSpPr>
        <p:spPr bwMode="auto">
          <a:xfrm>
            <a:off x="7342188" y="3375025"/>
            <a:ext cx="3175" cy="1220788"/>
          </a:xfrm>
          <a:prstGeom prst="line">
            <a:avLst/>
          </a:prstGeom>
          <a:noFill/>
          <a:ln w="4445">
            <a:solidFill>
              <a:srgbClr val="C0C0C0"/>
            </a:solidFill>
            <a:round/>
            <a:headEnd/>
            <a:tailEnd/>
          </a:ln>
        </p:spPr>
        <p:txBody>
          <a:bodyPr/>
          <a:lstStyle/>
          <a:p>
            <a:endParaRPr lang="en-US"/>
          </a:p>
        </p:txBody>
      </p:sp>
      <p:sp>
        <p:nvSpPr>
          <p:cNvPr id="23652" name="Line 100"/>
          <p:cNvSpPr>
            <a:spLocks noChangeShapeType="1"/>
          </p:cNvSpPr>
          <p:nvPr/>
        </p:nvSpPr>
        <p:spPr bwMode="auto">
          <a:xfrm>
            <a:off x="7434263" y="3348038"/>
            <a:ext cx="1587" cy="1182687"/>
          </a:xfrm>
          <a:prstGeom prst="line">
            <a:avLst/>
          </a:prstGeom>
          <a:noFill/>
          <a:ln w="4445">
            <a:solidFill>
              <a:srgbClr val="C0C0C0"/>
            </a:solidFill>
            <a:round/>
            <a:headEnd/>
            <a:tailEnd/>
          </a:ln>
        </p:spPr>
        <p:txBody>
          <a:bodyPr/>
          <a:lstStyle/>
          <a:p>
            <a:endParaRPr lang="en-US"/>
          </a:p>
        </p:txBody>
      </p:sp>
      <p:sp>
        <p:nvSpPr>
          <p:cNvPr id="23654" name="Line 102"/>
          <p:cNvSpPr>
            <a:spLocks noChangeShapeType="1"/>
          </p:cNvSpPr>
          <p:nvPr/>
        </p:nvSpPr>
        <p:spPr bwMode="auto">
          <a:xfrm flipH="1">
            <a:off x="7486650" y="3322638"/>
            <a:ext cx="38100" cy="1168400"/>
          </a:xfrm>
          <a:prstGeom prst="line">
            <a:avLst/>
          </a:prstGeom>
          <a:noFill/>
          <a:ln w="4445">
            <a:solidFill>
              <a:srgbClr val="C0C0C0"/>
            </a:solidFill>
            <a:round/>
            <a:headEnd/>
            <a:tailEnd/>
          </a:ln>
        </p:spPr>
        <p:txBody>
          <a:bodyPr/>
          <a:lstStyle/>
          <a:p>
            <a:endParaRPr lang="en-US"/>
          </a:p>
        </p:txBody>
      </p:sp>
      <p:sp>
        <p:nvSpPr>
          <p:cNvPr id="23656" name="Line 104"/>
          <p:cNvSpPr>
            <a:spLocks noChangeShapeType="1"/>
          </p:cNvSpPr>
          <p:nvPr/>
        </p:nvSpPr>
        <p:spPr bwMode="auto">
          <a:xfrm flipH="1">
            <a:off x="7524750" y="3270250"/>
            <a:ext cx="104775" cy="1168400"/>
          </a:xfrm>
          <a:prstGeom prst="line">
            <a:avLst/>
          </a:prstGeom>
          <a:noFill/>
          <a:ln w="4445">
            <a:solidFill>
              <a:srgbClr val="C0C0C0"/>
            </a:solidFill>
            <a:round/>
            <a:headEnd/>
            <a:tailEnd/>
          </a:ln>
        </p:spPr>
        <p:txBody>
          <a:bodyPr/>
          <a:lstStyle/>
          <a:p>
            <a:endParaRPr lang="en-US"/>
          </a:p>
        </p:txBody>
      </p:sp>
      <p:sp>
        <p:nvSpPr>
          <p:cNvPr id="23658" name="Line 106"/>
          <p:cNvSpPr>
            <a:spLocks noChangeShapeType="1"/>
          </p:cNvSpPr>
          <p:nvPr/>
        </p:nvSpPr>
        <p:spPr bwMode="auto">
          <a:xfrm flipH="1">
            <a:off x="7577138" y="3192463"/>
            <a:ext cx="144462" cy="1195387"/>
          </a:xfrm>
          <a:prstGeom prst="line">
            <a:avLst/>
          </a:prstGeom>
          <a:noFill/>
          <a:ln w="4445">
            <a:solidFill>
              <a:srgbClr val="C0C0C0"/>
            </a:solidFill>
            <a:round/>
            <a:headEnd/>
            <a:tailEnd/>
          </a:ln>
        </p:spPr>
        <p:txBody>
          <a:bodyPr/>
          <a:lstStyle/>
          <a:p>
            <a:endParaRPr lang="en-US"/>
          </a:p>
        </p:txBody>
      </p:sp>
      <p:sp>
        <p:nvSpPr>
          <p:cNvPr id="23661" name="Line 109"/>
          <p:cNvSpPr>
            <a:spLocks noChangeShapeType="1"/>
          </p:cNvSpPr>
          <p:nvPr/>
        </p:nvSpPr>
        <p:spPr bwMode="auto">
          <a:xfrm flipH="1">
            <a:off x="7721600" y="3035300"/>
            <a:ext cx="184150" cy="1260475"/>
          </a:xfrm>
          <a:prstGeom prst="line">
            <a:avLst/>
          </a:prstGeom>
          <a:noFill/>
          <a:ln w="4445">
            <a:solidFill>
              <a:srgbClr val="C0C0C0"/>
            </a:solidFill>
            <a:round/>
            <a:headEnd/>
            <a:tailEnd/>
          </a:ln>
        </p:spPr>
        <p:txBody>
          <a:bodyPr/>
          <a:lstStyle/>
          <a:p>
            <a:endParaRPr lang="en-US"/>
          </a:p>
        </p:txBody>
      </p:sp>
      <p:sp>
        <p:nvSpPr>
          <p:cNvPr id="23663" name="Line 111"/>
          <p:cNvSpPr>
            <a:spLocks noChangeShapeType="1"/>
          </p:cNvSpPr>
          <p:nvPr/>
        </p:nvSpPr>
        <p:spPr bwMode="auto">
          <a:xfrm flipH="1">
            <a:off x="7813675" y="2970213"/>
            <a:ext cx="196850" cy="1273175"/>
          </a:xfrm>
          <a:prstGeom prst="line">
            <a:avLst/>
          </a:prstGeom>
          <a:noFill/>
          <a:ln w="4445">
            <a:solidFill>
              <a:srgbClr val="C0C0C0"/>
            </a:solidFill>
            <a:round/>
            <a:headEnd/>
            <a:tailEnd/>
          </a:ln>
        </p:spPr>
        <p:txBody>
          <a:bodyPr/>
          <a:lstStyle/>
          <a:p>
            <a:endParaRPr lang="en-US"/>
          </a:p>
        </p:txBody>
      </p:sp>
      <p:sp>
        <p:nvSpPr>
          <p:cNvPr id="23665" name="Line 113"/>
          <p:cNvSpPr>
            <a:spLocks noChangeShapeType="1"/>
          </p:cNvSpPr>
          <p:nvPr/>
        </p:nvSpPr>
        <p:spPr bwMode="auto">
          <a:xfrm flipH="1">
            <a:off x="7905750" y="2905125"/>
            <a:ext cx="195263" cy="1300163"/>
          </a:xfrm>
          <a:prstGeom prst="line">
            <a:avLst/>
          </a:prstGeom>
          <a:noFill/>
          <a:ln w="4445">
            <a:solidFill>
              <a:srgbClr val="C0C0C0"/>
            </a:solidFill>
            <a:round/>
            <a:headEnd/>
            <a:tailEnd/>
          </a:ln>
        </p:spPr>
        <p:txBody>
          <a:bodyPr/>
          <a:lstStyle/>
          <a:p>
            <a:endParaRPr lang="en-US"/>
          </a:p>
        </p:txBody>
      </p:sp>
      <p:sp>
        <p:nvSpPr>
          <p:cNvPr id="23667" name="Line 115"/>
          <p:cNvSpPr>
            <a:spLocks noChangeShapeType="1"/>
          </p:cNvSpPr>
          <p:nvPr/>
        </p:nvSpPr>
        <p:spPr bwMode="auto">
          <a:xfrm flipH="1">
            <a:off x="8010525" y="2868613"/>
            <a:ext cx="182563" cy="1309687"/>
          </a:xfrm>
          <a:prstGeom prst="line">
            <a:avLst/>
          </a:prstGeom>
          <a:noFill/>
          <a:ln w="4445">
            <a:solidFill>
              <a:srgbClr val="C0C0C0"/>
            </a:solidFill>
            <a:round/>
            <a:headEnd/>
            <a:tailEnd/>
          </a:ln>
        </p:spPr>
        <p:txBody>
          <a:bodyPr/>
          <a:lstStyle/>
          <a:p>
            <a:endParaRPr lang="en-US"/>
          </a:p>
        </p:txBody>
      </p:sp>
      <p:sp>
        <p:nvSpPr>
          <p:cNvPr id="23669" name="Line 117"/>
          <p:cNvSpPr>
            <a:spLocks noChangeShapeType="1"/>
          </p:cNvSpPr>
          <p:nvPr/>
        </p:nvSpPr>
        <p:spPr bwMode="auto">
          <a:xfrm flipH="1">
            <a:off x="8101013" y="2843213"/>
            <a:ext cx="182562" cy="1309687"/>
          </a:xfrm>
          <a:prstGeom prst="line">
            <a:avLst/>
          </a:prstGeom>
          <a:noFill/>
          <a:ln w="4445">
            <a:solidFill>
              <a:srgbClr val="C0C0C0"/>
            </a:solidFill>
            <a:round/>
            <a:headEnd/>
            <a:tailEnd/>
          </a:ln>
        </p:spPr>
        <p:txBody>
          <a:bodyPr/>
          <a:lstStyle/>
          <a:p>
            <a:endParaRPr lang="en-US"/>
          </a:p>
        </p:txBody>
      </p:sp>
      <p:sp>
        <p:nvSpPr>
          <p:cNvPr id="23671" name="Line 119"/>
          <p:cNvSpPr>
            <a:spLocks noChangeShapeType="1"/>
          </p:cNvSpPr>
          <p:nvPr/>
        </p:nvSpPr>
        <p:spPr bwMode="auto">
          <a:xfrm flipH="1">
            <a:off x="8193088" y="2855913"/>
            <a:ext cx="184150" cy="1284287"/>
          </a:xfrm>
          <a:prstGeom prst="line">
            <a:avLst/>
          </a:prstGeom>
          <a:noFill/>
          <a:ln w="4445">
            <a:solidFill>
              <a:srgbClr val="C0C0C0"/>
            </a:solidFill>
            <a:round/>
            <a:headEnd/>
            <a:tailEnd/>
          </a:ln>
        </p:spPr>
        <p:txBody>
          <a:bodyPr/>
          <a:lstStyle/>
          <a:p>
            <a:endParaRPr lang="en-US"/>
          </a:p>
        </p:txBody>
      </p:sp>
      <p:sp>
        <p:nvSpPr>
          <p:cNvPr id="23673" name="Line 121"/>
          <p:cNvSpPr>
            <a:spLocks noChangeShapeType="1"/>
          </p:cNvSpPr>
          <p:nvPr/>
        </p:nvSpPr>
        <p:spPr bwMode="auto">
          <a:xfrm flipH="1">
            <a:off x="8283575" y="2843213"/>
            <a:ext cx="198438" cy="1322387"/>
          </a:xfrm>
          <a:prstGeom prst="line">
            <a:avLst/>
          </a:prstGeom>
          <a:noFill/>
          <a:ln w="4445">
            <a:solidFill>
              <a:srgbClr val="C0C0C0"/>
            </a:solidFill>
            <a:round/>
            <a:headEnd/>
            <a:tailEnd/>
          </a:ln>
        </p:spPr>
        <p:txBody>
          <a:bodyPr/>
          <a:lstStyle/>
          <a:p>
            <a:endParaRPr lang="en-US"/>
          </a:p>
        </p:txBody>
      </p:sp>
      <p:sp>
        <p:nvSpPr>
          <p:cNvPr id="23675" name="Line 123"/>
          <p:cNvSpPr>
            <a:spLocks noChangeShapeType="1"/>
          </p:cNvSpPr>
          <p:nvPr/>
        </p:nvSpPr>
        <p:spPr bwMode="auto">
          <a:xfrm flipH="1">
            <a:off x="8377238" y="2803525"/>
            <a:ext cx="195262" cy="1414463"/>
          </a:xfrm>
          <a:prstGeom prst="line">
            <a:avLst/>
          </a:prstGeom>
          <a:noFill/>
          <a:ln w="4445">
            <a:solidFill>
              <a:srgbClr val="C0C0C0"/>
            </a:solidFill>
            <a:round/>
            <a:headEnd/>
            <a:tailEnd/>
          </a:ln>
        </p:spPr>
        <p:txBody>
          <a:bodyPr/>
          <a:lstStyle/>
          <a:p>
            <a:endParaRPr lang="en-US"/>
          </a:p>
        </p:txBody>
      </p:sp>
      <p:sp>
        <p:nvSpPr>
          <p:cNvPr id="23677" name="Line 125"/>
          <p:cNvSpPr>
            <a:spLocks noChangeShapeType="1"/>
          </p:cNvSpPr>
          <p:nvPr/>
        </p:nvSpPr>
        <p:spPr bwMode="auto">
          <a:xfrm flipH="1">
            <a:off x="8482013" y="2790825"/>
            <a:ext cx="142875" cy="1452563"/>
          </a:xfrm>
          <a:prstGeom prst="line">
            <a:avLst/>
          </a:prstGeom>
          <a:noFill/>
          <a:ln w="4445">
            <a:solidFill>
              <a:srgbClr val="C0C0C0"/>
            </a:solidFill>
            <a:round/>
            <a:headEnd/>
            <a:tailEnd/>
          </a:ln>
        </p:spPr>
        <p:txBody>
          <a:bodyPr/>
          <a:lstStyle/>
          <a:p>
            <a:endParaRPr lang="en-US"/>
          </a:p>
        </p:txBody>
      </p:sp>
      <p:sp>
        <p:nvSpPr>
          <p:cNvPr id="23679" name="Line 127"/>
          <p:cNvSpPr>
            <a:spLocks noChangeShapeType="1"/>
          </p:cNvSpPr>
          <p:nvPr/>
        </p:nvSpPr>
        <p:spPr bwMode="auto">
          <a:xfrm flipH="1">
            <a:off x="8572500" y="2738438"/>
            <a:ext cx="142875" cy="1466850"/>
          </a:xfrm>
          <a:prstGeom prst="line">
            <a:avLst/>
          </a:prstGeom>
          <a:noFill/>
          <a:ln w="4445">
            <a:solidFill>
              <a:srgbClr val="C0C0C0"/>
            </a:solidFill>
            <a:round/>
            <a:headEnd/>
            <a:tailEnd/>
          </a:ln>
        </p:spPr>
        <p:txBody>
          <a:bodyPr/>
          <a:lstStyle/>
          <a:p>
            <a:endParaRPr lang="en-US"/>
          </a:p>
        </p:txBody>
      </p:sp>
      <p:sp>
        <p:nvSpPr>
          <p:cNvPr id="23681" name="Line 129"/>
          <p:cNvSpPr>
            <a:spLocks noChangeShapeType="1"/>
          </p:cNvSpPr>
          <p:nvPr/>
        </p:nvSpPr>
        <p:spPr bwMode="auto">
          <a:xfrm flipH="1">
            <a:off x="8664575" y="2711450"/>
            <a:ext cx="142875" cy="1454150"/>
          </a:xfrm>
          <a:prstGeom prst="line">
            <a:avLst/>
          </a:prstGeom>
          <a:noFill/>
          <a:ln w="4445">
            <a:solidFill>
              <a:srgbClr val="C0C0C0"/>
            </a:solidFill>
            <a:round/>
            <a:headEnd/>
            <a:tailEnd/>
          </a:ln>
        </p:spPr>
        <p:txBody>
          <a:bodyPr/>
          <a:lstStyle/>
          <a:p>
            <a:endParaRPr lang="en-US"/>
          </a:p>
        </p:txBody>
      </p:sp>
      <p:sp>
        <p:nvSpPr>
          <p:cNvPr id="23683" name="Line 131"/>
          <p:cNvSpPr>
            <a:spLocks noChangeShapeType="1"/>
          </p:cNvSpPr>
          <p:nvPr/>
        </p:nvSpPr>
        <p:spPr bwMode="auto">
          <a:xfrm flipH="1">
            <a:off x="8755063" y="2686050"/>
            <a:ext cx="106362" cy="1427163"/>
          </a:xfrm>
          <a:prstGeom prst="line">
            <a:avLst/>
          </a:prstGeom>
          <a:noFill/>
          <a:ln w="4445">
            <a:solidFill>
              <a:srgbClr val="C0C0C0"/>
            </a:solidFill>
            <a:round/>
            <a:headEnd/>
            <a:tailEnd/>
          </a:ln>
        </p:spPr>
        <p:txBody>
          <a:bodyPr/>
          <a:lstStyle/>
          <a:p>
            <a:endParaRPr lang="en-US"/>
          </a:p>
        </p:txBody>
      </p:sp>
      <p:sp>
        <p:nvSpPr>
          <p:cNvPr id="23685" name="Line 133"/>
          <p:cNvSpPr>
            <a:spLocks noChangeShapeType="1"/>
          </p:cNvSpPr>
          <p:nvPr/>
        </p:nvSpPr>
        <p:spPr bwMode="auto">
          <a:xfrm flipH="1">
            <a:off x="8861425" y="2646363"/>
            <a:ext cx="92075" cy="1403350"/>
          </a:xfrm>
          <a:prstGeom prst="line">
            <a:avLst/>
          </a:prstGeom>
          <a:noFill/>
          <a:ln w="4445">
            <a:solidFill>
              <a:srgbClr val="C0C0C0"/>
            </a:solidFill>
            <a:round/>
            <a:headEnd/>
            <a:tailEnd/>
          </a:ln>
        </p:spPr>
        <p:txBody>
          <a:bodyPr/>
          <a:lstStyle/>
          <a:p>
            <a:endParaRPr lang="en-US"/>
          </a:p>
        </p:txBody>
      </p:sp>
      <p:sp>
        <p:nvSpPr>
          <p:cNvPr id="23687" name="Line 135"/>
          <p:cNvSpPr>
            <a:spLocks noChangeShapeType="1"/>
          </p:cNvSpPr>
          <p:nvPr/>
        </p:nvSpPr>
        <p:spPr bwMode="auto">
          <a:xfrm>
            <a:off x="8953500" y="2646363"/>
            <a:ext cx="1588" cy="1338262"/>
          </a:xfrm>
          <a:prstGeom prst="line">
            <a:avLst/>
          </a:prstGeom>
          <a:noFill/>
          <a:ln w="4445">
            <a:solidFill>
              <a:srgbClr val="C0C0C0"/>
            </a:solidFill>
            <a:round/>
            <a:headEnd/>
            <a:tailEnd/>
          </a:ln>
        </p:spPr>
        <p:txBody>
          <a:bodyPr/>
          <a:lstStyle/>
          <a:p>
            <a:endParaRPr lang="en-US"/>
          </a:p>
        </p:txBody>
      </p:sp>
      <p:pic>
        <p:nvPicPr>
          <p:cNvPr id="23690" name="Picture 138" descr="Lowland Gorilla male"/>
          <p:cNvPicPr>
            <a:picLocks noChangeAspect="1" noChangeArrowheads="1"/>
          </p:cNvPicPr>
          <p:nvPr/>
        </p:nvPicPr>
        <p:blipFill>
          <a:blip r:embed="rId3" cstate="print"/>
          <a:srcRect/>
          <a:stretch>
            <a:fillRect/>
          </a:stretch>
        </p:blipFill>
        <p:spPr bwMode="auto">
          <a:xfrm>
            <a:off x="4979988" y="339725"/>
            <a:ext cx="2159000" cy="1781175"/>
          </a:xfrm>
          <a:prstGeom prst="rect">
            <a:avLst/>
          </a:prstGeom>
          <a:noFill/>
        </p:spPr>
      </p:pic>
      <p:pic>
        <p:nvPicPr>
          <p:cNvPr id="23691" name="Picture 139" descr="Mountain Gorilla"/>
          <p:cNvPicPr>
            <a:picLocks noChangeAspect="1" noChangeArrowheads="1"/>
          </p:cNvPicPr>
          <p:nvPr/>
        </p:nvPicPr>
        <p:blipFill>
          <a:blip r:embed="rId4" cstate="print"/>
          <a:srcRect/>
          <a:stretch>
            <a:fillRect/>
          </a:stretch>
        </p:blipFill>
        <p:spPr bwMode="auto">
          <a:xfrm>
            <a:off x="4970463" y="5056188"/>
            <a:ext cx="2122487" cy="1685925"/>
          </a:xfrm>
          <a:prstGeom prst="rect">
            <a:avLst/>
          </a:prstGeom>
          <a:noFill/>
        </p:spPr>
      </p:pic>
      <p:sp>
        <p:nvSpPr>
          <p:cNvPr id="23704" name="Rectangle 152"/>
          <p:cNvSpPr>
            <a:spLocks noChangeArrowheads="1"/>
          </p:cNvSpPr>
          <p:nvPr/>
        </p:nvSpPr>
        <p:spPr bwMode="auto">
          <a:xfrm>
            <a:off x="6750843" y="5676900"/>
            <a:ext cx="2265364" cy="677108"/>
          </a:xfrm>
          <a:prstGeom prst="rect">
            <a:avLst/>
          </a:prstGeom>
          <a:noFill/>
          <a:ln w="9525">
            <a:noFill/>
            <a:miter lim="800000"/>
            <a:headEnd/>
            <a:tailEnd/>
          </a:ln>
          <a:effectLst/>
        </p:spPr>
        <p:txBody>
          <a:bodyPr wrap="none">
            <a:spAutoFit/>
          </a:bodyPr>
          <a:lstStyle/>
          <a:p>
            <a:pPr algn="ctr"/>
            <a:r>
              <a:rPr lang="en-US" sz="2000" b="1" i="0" dirty="0">
                <a:solidFill>
                  <a:srgbClr val="FFFF00"/>
                </a:solidFill>
              </a:rPr>
              <a:t>Mountain Gorilla</a:t>
            </a:r>
          </a:p>
          <a:p>
            <a:pPr algn="ctr"/>
            <a:r>
              <a:rPr lang="en-US" sz="1800" i="1" dirty="0">
                <a:solidFill>
                  <a:srgbClr val="FFFF00"/>
                </a:solidFill>
              </a:rPr>
              <a:t>Gorilla </a:t>
            </a:r>
            <a:r>
              <a:rPr lang="en-US" sz="1800" i="1" dirty="0" err="1">
                <a:solidFill>
                  <a:srgbClr val="FFFF00"/>
                </a:solidFill>
              </a:rPr>
              <a:t>gorilla</a:t>
            </a:r>
            <a:r>
              <a:rPr lang="en-US" sz="1800" i="1" dirty="0">
                <a:solidFill>
                  <a:srgbClr val="FFFF00"/>
                </a:solidFill>
              </a:rPr>
              <a:t> </a:t>
            </a:r>
            <a:r>
              <a:rPr lang="en-US" sz="1800" i="1" dirty="0" err="1">
                <a:solidFill>
                  <a:srgbClr val="FFFF00"/>
                </a:solidFill>
              </a:rPr>
              <a:t>beringei</a:t>
            </a:r>
            <a:endParaRPr lang="en-US" sz="1800" i="1" dirty="0">
              <a:solidFill>
                <a:srgbClr val="FFFF00"/>
              </a:solidFill>
            </a:endParaRPr>
          </a:p>
        </p:txBody>
      </p:sp>
      <p:sp>
        <p:nvSpPr>
          <p:cNvPr id="23705" name="Rectangle 153"/>
          <p:cNvSpPr>
            <a:spLocks noChangeArrowheads="1"/>
          </p:cNvSpPr>
          <p:nvPr/>
        </p:nvSpPr>
        <p:spPr bwMode="auto">
          <a:xfrm>
            <a:off x="6831423" y="939800"/>
            <a:ext cx="2180404" cy="677108"/>
          </a:xfrm>
          <a:prstGeom prst="rect">
            <a:avLst/>
          </a:prstGeom>
          <a:noFill/>
          <a:ln w="9525">
            <a:noFill/>
            <a:miter lim="800000"/>
            <a:headEnd/>
            <a:tailEnd/>
          </a:ln>
          <a:effectLst/>
        </p:spPr>
        <p:txBody>
          <a:bodyPr wrap="none">
            <a:spAutoFit/>
          </a:bodyPr>
          <a:lstStyle/>
          <a:p>
            <a:pPr algn="ctr"/>
            <a:r>
              <a:rPr lang="en-US" sz="2000" b="1" i="0" dirty="0">
                <a:solidFill>
                  <a:srgbClr val="FFFF00"/>
                </a:solidFill>
              </a:rPr>
              <a:t>Lowland Gorilla</a:t>
            </a:r>
          </a:p>
          <a:p>
            <a:pPr algn="ctr"/>
            <a:r>
              <a:rPr lang="en-US" sz="1800" i="1" dirty="0">
                <a:solidFill>
                  <a:srgbClr val="FFFF00"/>
                </a:solidFill>
              </a:rPr>
              <a:t>Gorilla </a:t>
            </a:r>
            <a:r>
              <a:rPr lang="en-US" sz="1800" i="1" dirty="0" err="1">
                <a:solidFill>
                  <a:srgbClr val="FFFF00"/>
                </a:solidFill>
              </a:rPr>
              <a:t>gorilla</a:t>
            </a:r>
            <a:r>
              <a:rPr lang="en-US" sz="1800" i="1" dirty="0">
                <a:solidFill>
                  <a:srgbClr val="FFFF00"/>
                </a:solidFill>
              </a:rPr>
              <a:t> </a:t>
            </a:r>
            <a:r>
              <a:rPr lang="en-US" sz="1800" i="1" dirty="0" err="1">
                <a:solidFill>
                  <a:srgbClr val="FFFF00"/>
                </a:solidFill>
              </a:rPr>
              <a:t>graueri</a:t>
            </a:r>
            <a:endParaRPr lang="en-US" sz="1800" i="1" dirty="0">
              <a:solidFill>
                <a:srgbClr val="FFFF00"/>
              </a:solidFill>
            </a:endParaRPr>
          </a:p>
        </p:txBody>
      </p:sp>
      <p:sp>
        <p:nvSpPr>
          <p:cNvPr id="23688" name="Freeform 136"/>
          <p:cNvSpPr>
            <a:spLocks/>
          </p:cNvSpPr>
          <p:nvPr/>
        </p:nvSpPr>
        <p:spPr bwMode="auto">
          <a:xfrm>
            <a:off x="3363913" y="2398713"/>
            <a:ext cx="5589587" cy="976312"/>
          </a:xfrm>
          <a:custGeom>
            <a:avLst/>
            <a:gdLst/>
            <a:ahLst/>
            <a:cxnLst>
              <a:cxn ang="0">
                <a:pos x="24" y="192"/>
              </a:cxn>
              <a:cxn ang="0">
                <a:pos x="66" y="239"/>
              </a:cxn>
              <a:cxn ang="0">
                <a:pos x="108" y="281"/>
              </a:cxn>
              <a:cxn ang="0">
                <a:pos x="150" y="311"/>
              </a:cxn>
              <a:cxn ang="0">
                <a:pos x="199" y="341"/>
              </a:cxn>
              <a:cxn ang="0">
                <a:pos x="241" y="365"/>
              </a:cxn>
              <a:cxn ang="0">
                <a:pos x="283" y="353"/>
              </a:cxn>
              <a:cxn ang="0">
                <a:pos x="325" y="329"/>
              </a:cxn>
              <a:cxn ang="0">
                <a:pos x="373" y="293"/>
              </a:cxn>
              <a:cxn ang="0">
                <a:pos x="415" y="263"/>
              </a:cxn>
              <a:cxn ang="0">
                <a:pos x="458" y="263"/>
              </a:cxn>
              <a:cxn ang="0">
                <a:pos x="500" y="281"/>
              </a:cxn>
              <a:cxn ang="0">
                <a:pos x="548" y="293"/>
              </a:cxn>
              <a:cxn ang="0">
                <a:pos x="590" y="293"/>
              </a:cxn>
              <a:cxn ang="0">
                <a:pos x="632" y="251"/>
              </a:cxn>
              <a:cxn ang="0">
                <a:pos x="674" y="210"/>
              </a:cxn>
              <a:cxn ang="0">
                <a:pos x="717" y="192"/>
              </a:cxn>
              <a:cxn ang="0">
                <a:pos x="765" y="168"/>
              </a:cxn>
              <a:cxn ang="0">
                <a:pos x="807" y="150"/>
              </a:cxn>
              <a:cxn ang="0">
                <a:pos x="849" y="138"/>
              </a:cxn>
              <a:cxn ang="0">
                <a:pos x="891" y="114"/>
              </a:cxn>
              <a:cxn ang="0">
                <a:pos x="939" y="90"/>
              </a:cxn>
              <a:cxn ang="0">
                <a:pos x="982" y="66"/>
              </a:cxn>
              <a:cxn ang="0">
                <a:pos x="1024" y="48"/>
              </a:cxn>
              <a:cxn ang="0">
                <a:pos x="1066" y="30"/>
              </a:cxn>
              <a:cxn ang="0">
                <a:pos x="1114" y="0"/>
              </a:cxn>
              <a:cxn ang="0">
                <a:pos x="1156" y="0"/>
              </a:cxn>
              <a:cxn ang="0">
                <a:pos x="1198" y="18"/>
              </a:cxn>
              <a:cxn ang="0">
                <a:pos x="1241" y="36"/>
              </a:cxn>
              <a:cxn ang="0">
                <a:pos x="1289" y="54"/>
              </a:cxn>
              <a:cxn ang="0">
                <a:pos x="1331" y="90"/>
              </a:cxn>
              <a:cxn ang="0">
                <a:pos x="1373" y="132"/>
              </a:cxn>
              <a:cxn ang="0">
                <a:pos x="1415" y="180"/>
              </a:cxn>
              <a:cxn ang="0">
                <a:pos x="1457" y="210"/>
              </a:cxn>
              <a:cxn ang="0">
                <a:pos x="1506" y="233"/>
              </a:cxn>
              <a:cxn ang="0">
                <a:pos x="1548" y="257"/>
              </a:cxn>
              <a:cxn ang="0">
                <a:pos x="1590" y="299"/>
              </a:cxn>
              <a:cxn ang="0">
                <a:pos x="1632" y="341"/>
              </a:cxn>
              <a:cxn ang="0">
                <a:pos x="1680" y="353"/>
              </a:cxn>
              <a:cxn ang="0">
                <a:pos x="1722" y="395"/>
              </a:cxn>
              <a:cxn ang="0">
                <a:pos x="1765" y="413"/>
              </a:cxn>
              <a:cxn ang="0">
                <a:pos x="1807" y="443"/>
              </a:cxn>
              <a:cxn ang="0">
                <a:pos x="1855" y="437"/>
              </a:cxn>
              <a:cxn ang="0">
                <a:pos x="1897" y="437"/>
              </a:cxn>
              <a:cxn ang="0">
                <a:pos x="1939" y="419"/>
              </a:cxn>
              <a:cxn ang="0">
                <a:pos x="1981" y="383"/>
              </a:cxn>
              <a:cxn ang="0">
                <a:pos x="2024" y="347"/>
              </a:cxn>
              <a:cxn ang="0">
                <a:pos x="2072" y="311"/>
              </a:cxn>
              <a:cxn ang="0">
                <a:pos x="2114" y="275"/>
              </a:cxn>
              <a:cxn ang="0">
                <a:pos x="2156" y="245"/>
              </a:cxn>
              <a:cxn ang="0">
                <a:pos x="2198" y="222"/>
              </a:cxn>
              <a:cxn ang="0">
                <a:pos x="2246" y="210"/>
              </a:cxn>
              <a:cxn ang="0">
                <a:pos x="2289" y="204"/>
              </a:cxn>
              <a:cxn ang="0">
                <a:pos x="2331" y="210"/>
              </a:cxn>
              <a:cxn ang="0">
                <a:pos x="2373" y="198"/>
              </a:cxn>
              <a:cxn ang="0">
                <a:pos x="2421" y="180"/>
              </a:cxn>
              <a:cxn ang="0">
                <a:pos x="2463" y="156"/>
              </a:cxn>
              <a:cxn ang="0">
                <a:pos x="2505" y="144"/>
              </a:cxn>
              <a:cxn ang="0">
                <a:pos x="2548" y="126"/>
              </a:cxn>
            </a:cxnLst>
            <a:rect l="0" t="0" r="r" b="b"/>
            <a:pathLst>
              <a:path w="2572" h="449">
                <a:moveTo>
                  <a:pt x="0" y="168"/>
                </a:moveTo>
                <a:lnTo>
                  <a:pt x="24" y="192"/>
                </a:lnTo>
                <a:lnTo>
                  <a:pt x="42" y="216"/>
                </a:lnTo>
                <a:lnTo>
                  <a:pt x="66" y="239"/>
                </a:lnTo>
                <a:lnTo>
                  <a:pt x="90" y="257"/>
                </a:lnTo>
                <a:lnTo>
                  <a:pt x="108" y="281"/>
                </a:lnTo>
                <a:lnTo>
                  <a:pt x="132" y="299"/>
                </a:lnTo>
                <a:lnTo>
                  <a:pt x="150" y="311"/>
                </a:lnTo>
                <a:lnTo>
                  <a:pt x="174" y="329"/>
                </a:lnTo>
                <a:lnTo>
                  <a:pt x="199" y="341"/>
                </a:lnTo>
                <a:lnTo>
                  <a:pt x="217" y="353"/>
                </a:lnTo>
                <a:lnTo>
                  <a:pt x="241" y="365"/>
                </a:lnTo>
                <a:lnTo>
                  <a:pt x="265" y="359"/>
                </a:lnTo>
                <a:lnTo>
                  <a:pt x="283" y="353"/>
                </a:lnTo>
                <a:lnTo>
                  <a:pt x="307" y="341"/>
                </a:lnTo>
                <a:lnTo>
                  <a:pt x="325" y="329"/>
                </a:lnTo>
                <a:lnTo>
                  <a:pt x="349" y="311"/>
                </a:lnTo>
                <a:lnTo>
                  <a:pt x="373" y="293"/>
                </a:lnTo>
                <a:lnTo>
                  <a:pt x="391" y="275"/>
                </a:lnTo>
                <a:lnTo>
                  <a:pt x="415" y="263"/>
                </a:lnTo>
                <a:lnTo>
                  <a:pt x="433" y="257"/>
                </a:lnTo>
                <a:lnTo>
                  <a:pt x="458" y="263"/>
                </a:lnTo>
                <a:lnTo>
                  <a:pt x="482" y="269"/>
                </a:lnTo>
                <a:lnTo>
                  <a:pt x="500" y="281"/>
                </a:lnTo>
                <a:lnTo>
                  <a:pt x="524" y="287"/>
                </a:lnTo>
                <a:lnTo>
                  <a:pt x="548" y="293"/>
                </a:lnTo>
                <a:lnTo>
                  <a:pt x="566" y="311"/>
                </a:lnTo>
                <a:lnTo>
                  <a:pt x="590" y="293"/>
                </a:lnTo>
                <a:lnTo>
                  <a:pt x="608" y="275"/>
                </a:lnTo>
                <a:lnTo>
                  <a:pt x="632" y="251"/>
                </a:lnTo>
                <a:lnTo>
                  <a:pt x="656" y="227"/>
                </a:lnTo>
                <a:lnTo>
                  <a:pt x="674" y="210"/>
                </a:lnTo>
                <a:lnTo>
                  <a:pt x="698" y="198"/>
                </a:lnTo>
                <a:lnTo>
                  <a:pt x="717" y="192"/>
                </a:lnTo>
                <a:lnTo>
                  <a:pt x="741" y="180"/>
                </a:lnTo>
                <a:lnTo>
                  <a:pt x="765" y="168"/>
                </a:lnTo>
                <a:lnTo>
                  <a:pt x="783" y="162"/>
                </a:lnTo>
                <a:lnTo>
                  <a:pt x="807" y="150"/>
                </a:lnTo>
                <a:lnTo>
                  <a:pt x="831" y="138"/>
                </a:lnTo>
                <a:lnTo>
                  <a:pt x="849" y="138"/>
                </a:lnTo>
                <a:lnTo>
                  <a:pt x="873" y="120"/>
                </a:lnTo>
                <a:lnTo>
                  <a:pt x="891" y="114"/>
                </a:lnTo>
                <a:lnTo>
                  <a:pt x="915" y="102"/>
                </a:lnTo>
                <a:lnTo>
                  <a:pt x="939" y="90"/>
                </a:lnTo>
                <a:lnTo>
                  <a:pt x="957" y="78"/>
                </a:lnTo>
                <a:lnTo>
                  <a:pt x="982" y="66"/>
                </a:lnTo>
                <a:lnTo>
                  <a:pt x="1000" y="54"/>
                </a:lnTo>
                <a:lnTo>
                  <a:pt x="1024" y="48"/>
                </a:lnTo>
                <a:lnTo>
                  <a:pt x="1048" y="36"/>
                </a:lnTo>
                <a:lnTo>
                  <a:pt x="1066" y="30"/>
                </a:lnTo>
                <a:lnTo>
                  <a:pt x="1090" y="18"/>
                </a:lnTo>
                <a:lnTo>
                  <a:pt x="1114" y="0"/>
                </a:lnTo>
                <a:lnTo>
                  <a:pt x="1132" y="0"/>
                </a:lnTo>
                <a:lnTo>
                  <a:pt x="1156" y="0"/>
                </a:lnTo>
                <a:lnTo>
                  <a:pt x="1174" y="12"/>
                </a:lnTo>
                <a:lnTo>
                  <a:pt x="1198" y="18"/>
                </a:lnTo>
                <a:lnTo>
                  <a:pt x="1222" y="30"/>
                </a:lnTo>
                <a:lnTo>
                  <a:pt x="1241" y="36"/>
                </a:lnTo>
                <a:lnTo>
                  <a:pt x="1265" y="42"/>
                </a:lnTo>
                <a:lnTo>
                  <a:pt x="1289" y="54"/>
                </a:lnTo>
                <a:lnTo>
                  <a:pt x="1307" y="66"/>
                </a:lnTo>
                <a:lnTo>
                  <a:pt x="1331" y="90"/>
                </a:lnTo>
                <a:lnTo>
                  <a:pt x="1349" y="108"/>
                </a:lnTo>
                <a:lnTo>
                  <a:pt x="1373" y="132"/>
                </a:lnTo>
                <a:lnTo>
                  <a:pt x="1397" y="156"/>
                </a:lnTo>
                <a:lnTo>
                  <a:pt x="1415" y="180"/>
                </a:lnTo>
                <a:lnTo>
                  <a:pt x="1439" y="198"/>
                </a:lnTo>
                <a:lnTo>
                  <a:pt x="1457" y="210"/>
                </a:lnTo>
                <a:lnTo>
                  <a:pt x="1481" y="222"/>
                </a:lnTo>
                <a:lnTo>
                  <a:pt x="1506" y="233"/>
                </a:lnTo>
                <a:lnTo>
                  <a:pt x="1524" y="239"/>
                </a:lnTo>
                <a:lnTo>
                  <a:pt x="1548" y="257"/>
                </a:lnTo>
                <a:lnTo>
                  <a:pt x="1572" y="281"/>
                </a:lnTo>
                <a:lnTo>
                  <a:pt x="1590" y="299"/>
                </a:lnTo>
                <a:lnTo>
                  <a:pt x="1614" y="323"/>
                </a:lnTo>
                <a:lnTo>
                  <a:pt x="1632" y="341"/>
                </a:lnTo>
                <a:lnTo>
                  <a:pt x="1656" y="329"/>
                </a:lnTo>
                <a:lnTo>
                  <a:pt x="1680" y="353"/>
                </a:lnTo>
                <a:lnTo>
                  <a:pt x="1698" y="371"/>
                </a:lnTo>
                <a:lnTo>
                  <a:pt x="1722" y="395"/>
                </a:lnTo>
                <a:lnTo>
                  <a:pt x="1740" y="413"/>
                </a:lnTo>
                <a:lnTo>
                  <a:pt x="1765" y="413"/>
                </a:lnTo>
                <a:lnTo>
                  <a:pt x="1789" y="419"/>
                </a:lnTo>
                <a:lnTo>
                  <a:pt x="1807" y="443"/>
                </a:lnTo>
                <a:lnTo>
                  <a:pt x="1831" y="449"/>
                </a:lnTo>
                <a:lnTo>
                  <a:pt x="1855" y="437"/>
                </a:lnTo>
                <a:lnTo>
                  <a:pt x="1873" y="437"/>
                </a:lnTo>
                <a:lnTo>
                  <a:pt x="1897" y="437"/>
                </a:lnTo>
                <a:lnTo>
                  <a:pt x="1915" y="425"/>
                </a:lnTo>
                <a:lnTo>
                  <a:pt x="1939" y="419"/>
                </a:lnTo>
                <a:lnTo>
                  <a:pt x="1963" y="401"/>
                </a:lnTo>
                <a:lnTo>
                  <a:pt x="1981" y="383"/>
                </a:lnTo>
                <a:lnTo>
                  <a:pt x="2005" y="365"/>
                </a:lnTo>
                <a:lnTo>
                  <a:pt x="2024" y="347"/>
                </a:lnTo>
                <a:lnTo>
                  <a:pt x="2048" y="329"/>
                </a:lnTo>
                <a:lnTo>
                  <a:pt x="2072" y="311"/>
                </a:lnTo>
                <a:lnTo>
                  <a:pt x="2090" y="293"/>
                </a:lnTo>
                <a:lnTo>
                  <a:pt x="2114" y="275"/>
                </a:lnTo>
                <a:lnTo>
                  <a:pt x="2138" y="263"/>
                </a:lnTo>
                <a:lnTo>
                  <a:pt x="2156" y="245"/>
                </a:lnTo>
                <a:lnTo>
                  <a:pt x="2180" y="233"/>
                </a:lnTo>
                <a:lnTo>
                  <a:pt x="2198" y="222"/>
                </a:lnTo>
                <a:lnTo>
                  <a:pt x="2222" y="216"/>
                </a:lnTo>
                <a:lnTo>
                  <a:pt x="2246" y="210"/>
                </a:lnTo>
                <a:lnTo>
                  <a:pt x="2264" y="204"/>
                </a:lnTo>
                <a:lnTo>
                  <a:pt x="2289" y="204"/>
                </a:lnTo>
                <a:lnTo>
                  <a:pt x="2307" y="210"/>
                </a:lnTo>
                <a:lnTo>
                  <a:pt x="2331" y="210"/>
                </a:lnTo>
                <a:lnTo>
                  <a:pt x="2355" y="204"/>
                </a:lnTo>
                <a:lnTo>
                  <a:pt x="2373" y="198"/>
                </a:lnTo>
                <a:lnTo>
                  <a:pt x="2397" y="186"/>
                </a:lnTo>
                <a:lnTo>
                  <a:pt x="2421" y="180"/>
                </a:lnTo>
                <a:lnTo>
                  <a:pt x="2439" y="168"/>
                </a:lnTo>
                <a:lnTo>
                  <a:pt x="2463" y="156"/>
                </a:lnTo>
                <a:lnTo>
                  <a:pt x="2481" y="150"/>
                </a:lnTo>
                <a:lnTo>
                  <a:pt x="2505" y="144"/>
                </a:lnTo>
                <a:lnTo>
                  <a:pt x="2530" y="132"/>
                </a:lnTo>
                <a:lnTo>
                  <a:pt x="2548" y="126"/>
                </a:lnTo>
                <a:lnTo>
                  <a:pt x="2572" y="114"/>
                </a:lnTo>
              </a:path>
            </a:pathLst>
          </a:custGeom>
          <a:noFill/>
          <a:ln w="38100">
            <a:solidFill>
              <a:srgbClr val="FF0000"/>
            </a:solidFill>
            <a:prstDash val="solid"/>
            <a:round/>
            <a:headEnd/>
            <a:tailEnd/>
          </a:ln>
        </p:spPr>
        <p:txBody>
          <a:bodyPr/>
          <a:lstStyle/>
          <a:p>
            <a:endParaRPr lang="en-US"/>
          </a:p>
        </p:txBody>
      </p:sp>
      <p:sp>
        <p:nvSpPr>
          <p:cNvPr id="23689" name="Freeform 137"/>
          <p:cNvSpPr>
            <a:spLocks/>
          </p:cNvSpPr>
          <p:nvPr/>
        </p:nvSpPr>
        <p:spPr bwMode="auto">
          <a:xfrm>
            <a:off x="3363913" y="3671888"/>
            <a:ext cx="5589587" cy="989012"/>
          </a:xfrm>
          <a:custGeom>
            <a:avLst/>
            <a:gdLst/>
            <a:ahLst/>
            <a:cxnLst>
              <a:cxn ang="0">
                <a:pos x="24" y="174"/>
              </a:cxn>
              <a:cxn ang="0">
                <a:pos x="66" y="239"/>
              </a:cxn>
              <a:cxn ang="0">
                <a:pos x="108" y="293"/>
              </a:cxn>
              <a:cxn ang="0">
                <a:pos x="150" y="335"/>
              </a:cxn>
              <a:cxn ang="0">
                <a:pos x="199" y="371"/>
              </a:cxn>
              <a:cxn ang="0">
                <a:pos x="241" y="395"/>
              </a:cxn>
              <a:cxn ang="0">
                <a:pos x="283" y="431"/>
              </a:cxn>
              <a:cxn ang="0">
                <a:pos x="325" y="449"/>
              </a:cxn>
              <a:cxn ang="0">
                <a:pos x="373" y="419"/>
              </a:cxn>
              <a:cxn ang="0">
                <a:pos x="415" y="371"/>
              </a:cxn>
              <a:cxn ang="0">
                <a:pos x="458" y="317"/>
              </a:cxn>
              <a:cxn ang="0">
                <a:pos x="500" y="293"/>
              </a:cxn>
              <a:cxn ang="0">
                <a:pos x="548" y="311"/>
              </a:cxn>
              <a:cxn ang="0">
                <a:pos x="590" y="341"/>
              </a:cxn>
              <a:cxn ang="0">
                <a:pos x="632" y="347"/>
              </a:cxn>
              <a:cxn ang="0">
                <a:pos x="674" y="359"/>
              </a:cxn>
              <a:cxn ang="0">
                <a:pos x="717" y="311"/>
              </a:cxn>
              <a:cxn ang="0">
                <a:pos x="765" y="269"/>
              </a:cxn>
              <a:cxn ang="0">
                <a:pos x="807" y="227"/>
              </a:cxn>
              <a:cxn ang="0">
                <a:pos x="849" y="191"/>
              </a:cxn>
              <a:cxn ang="0">
                <a:pos x="891" y="156"/>
              </a:cxn>
              <a:cxn ang="0">
                <a:pos x="939" y="126"/>
              </a:cxn>
              <a:cxn ang="0">
                <a:pos x="982" y="90"/>
              </a:cxn>
              <a:cxn ang="0">
                <a:pos x="1024" y="54"/>
              </a:cxn>
              <a:cxn ang="0">
                <a:pos x="1066" y="18"/>
              </a:cxn>
              <a:cxn ang="0">
                <a:pos x="1114" y="12"/>
              </a:cxn>
              <a:cxn ang="0">
                <a:pos x="1156" y="0"/>
              </a:cxn>
              <a:cxn ang="0">
                <a:pos x="1198" y="12"/>
              </a:cxn>
              <a:cxn ang="0">
                <a:pos x="1241" y="24"/>
              </a:cxn>
              <a:cxn ang="0">
                <a:pos x="1289" y="36"/>
              </a:cxn>
              <a:cxn ang="0">
                <a:pos x="1331" y="54"/>
              </a:cxn>
              <a:cxn ang="0">
                <a:pos x="1373" y="96"/>
              </a:cxn>
              <a:cxn ang="0">
                <a:pos x="1415" y="132"/>
              </a:cxn>
              <a:cxn ang="0">
                <a:pos x="1457" y="162"/>
              </a:cxn>
              <a:cxn ang="0">
                <a:pos x="1506" y="203"/>
              </a:cxn>
              <a:cxn ang="0">
                <a:pos x="1548" y="221"/>
              </a:cxn>
              <a:cxn ang="0">
                <a:pos x="1590" y="281"/>
              </a:cxn>
              <a:cxn ang="0">
                <a:pos x="1632" y="341"/>
              </a:cxn>
              <a:cxn ang="0">
                <a:pos x="1680" y="395"/>
              </a:cxn>
              <a:cxn ang="0">
                <a:pos x="1722" y="449"/>
              </a:cxn>
              <a:cxn ang="0">
                <a:pos x="1765" y="449"/>
              </a:cxn>
              <a:cxn ang="0">
                <a:pos x="1807" y="437"/>
              </a:cxn>
              <a:cxn ang="0">
                <a:pos x="1855" y="413"/>
              </a:cxn>
              <a:cxn ang="0">
                <a:pos x="1897" y="377"/>
              </a:cxn>
              <a:cxn ang="0">
                <a:pos x="1939" y="329"/>
              </a:cxn>
              <a:cxn ang="0">
                <a:pos x="1981" y="305"/>
              </a:cxn>
              <a:cxn ang="0">
                <a:pos x="2024" y="275"/>
              </a:cxn>
              <a:cxn ang="0">
                <a:pos x="2072" y="257"/>
              </a:cxn>
              <a:cxn ang="0">
                <a:pos x="2114" y="239"/>
              </a:cxn>
              <a:cxn ang="0">
                <a:pos x="2156" y="227"/>
              </a:cxn>
              <a:cxn ang="0">
                <a:pos x="2198" y="215"/>
              </a:cxn>
              <a:cxn ang="0">
                <a:pos x="2246" y="221"/>
              </a:cxn>
              <a:cxn ang="0">
                <a:pos x="2289" y="239"/>
              </a:cxn>
              <a:cxn ang="0">
                <a:pos x="2331" y="257"/>
              </a:cxn>
              <a:cxn ang="0">
                <a:pos x="2373" y="257"/>
              </a:cxn>
              <a:cxn ang="0">
                <a:pos x="2421" y="245"/>
              </a:cxn>
              <a:cxn ang="0">
                <a:pos x="2463" y="215"/>
              </a:cxn>
              <a:cxn ang="0">
                <a:pos x="2505" y="191"/>
              </a:cxn>
              <a:cxn ang="0">
                <a:pos x="2548" y="156"/>
              </a:cxn>
            </a:cxnLst>
            <a:rect l="0" t="0" r="r" b="b"/>
            <a:pathLst>
              <a:path w="2572" h="455">
                <a:moveTo>
                  <a:pt x="0" y="144"/>
                </a:moveTo>
                <a:lnTo>
                  <a:pt x="24" y="174"/>
                </a:lnTo>
                <a:lnTo>
                  <a:pt x="42" y="209"/>
                </a:lnTo>
                <a:lnTo>
                  <a:pt x="66" y="239"/>
                </a:lnTo>
                <a:lnTo>
                  <a:pt x="90" y="263"/>
                </a:lnTo>
                <a:lnTo>
                  <a:pt x="108" y="293"/>
                </a:lnTo>
                <a:lnTo>
                  <a:pt x="132" y="317"/>
                </a:lnTo>
                <a:lnTo>
                  <a:pt x="150" y="335"/>
                </a:lnTo>
                <a:lnTo>
                  <a:pt x="174" y="353"/>
                </a:lnTo>
                <a:lnTo>
                  <a:pt x="199" y="371"/>
                </a:lnTo>
                <a:lnTo>
                  <a:pt x="217" y="395"/>
                </a:lnTo>
                <a:lnTo>
                  <a:pt x="241" y="395"/>
                </a:lnTo>
                <a:lnTo>
                  <a:pt x="265" y="413"/>
                </a:lnTo>
                <a:lnTo>
                  <a:pt x="283" y="431"/>
                </a:lnTo>
                <a:lnTo>
                  <a:pt x="307" y="443"/>
                </a:lnTo>
                <a:lnTo>
                  <a:pt x="325" y="449"/>
                </a:lnTo>
                <a:lnTo>
                  <a:pt x="349" y="437"/>
                </a:lnTo>
                <a:lnTo>
                  <a:pt x="373" y="419"/>
                </a:lnTo>
                <a:lnTo>
                  <a:pt x="391" y="395"/>
                </a:lnTo>
                <a:lnTo>
                  <a:pt x="415" y="371"/>
                </a:lnTo>
                <a:lnTo>
                  <a:pt x="433" y="341"/>
                </a:lnTo>
                <a:lnTo>
                  <a:pt x="458" y="317"/>
                </a:lnTo>
                <a:lnTo>
                  <a:pt x="482" y="299"/>
                </a:lnTo>
                <a:lnTo>
                  <a:pt x="500" y="293"/>
                </a:lnTo>
                <a:lnTo>
                  <a:pt x="524" y="299"/>
                </a:lnTo>
                <a:lnTo>
                  <a:pt x="548" y="311"/>
                </a:lnTo>
                <a:lnTo>
                  <a:pt x="566" y="323"/>
                </a:lnTo>
                <a:lnTo>
                  <a:pt x="590" y="341"/>
                </a:lnTo>
                <a:lnTo>
                  <a:pt x="608" y="347"/>
                </a:lnTo>
                <a:lnTo>
                  <a:pt x="632" y="347"/>
                </a:lnTo>
                <a:lnTo>
                  <a:pt x="656" y="359"/>
                </a:lnTo>
                <a:lnTo>
                  <a:pt x="674" y="359"/>
                </a:lnTo>
                <a:lnTo>
                  <a:pt x="698" y="335"/>
                </a:lnTo>
                <a:lnTo>
                  <a:pt x="717" y="311"/>
                </a:lnTo>
                <a:lnTo>
                  <a:pt x="741" y="287"/>
                </a:lnTo>
                <a:lnTo>
                  <a:pt x="765" y="269"/>
                </a:lnTo>
                <a:lnTo>
                  <a:pt x="783" y="245"/>
                </a:lnTo>
                <a:lnTo>
                  <a:pt x="807" y="227"/>
                </a:lnTo>
                <a:lnTo>
                  <a:pt x="831" y="203"/>
                </a:lnTo>
                <a:lnTo>
                  <a:pt x="849" y="191"/>
                </a:lnTo>
                <a:lnTo>
                  <a:pt x="873" y="174"/>
                </a:lnTo>
                <a:lnTo>
                  <a:pt x="891" y="156"/>
                </a:lnTo>
                <a:lnTo>
                  <a:pt x="915" y="144"/>
                </a:lnTo>
                <a:lnTo>
                  <a:pt x="939" y="126"/>
                </a:lnTo>
                <a:lnTo>
                  <a:pt x="957" y="108"/>
                </a:lnTo>
                <a:lnTo>
                  <a:pt x="982" y="90"/>
                </a:lnTo>
                <a:lnTo>
                  <a:pt x="1000" y="72"/>
                </a:lnTo>
                <a:lnTo>
                  <a:pt x="1024" y="54"/>
                </a:lnTo>
                <a:lnTo>
                  <a:pt x="1048" y="36"/>
                </a:lnTo>
                <a:lnTo>
                  <a:pt x="1066" y="18"/>
                </a:lnTo>
                <a:lnTo>
                  <a:pt x="1090" y="12"/>
                </a:lnTo>
                <a:lnTo>
                  <a:pt x="1114" y="12"/>
                </a:lnTo>
                <a:lnTo>
                  <a:pt x="1132" y="6"/>
                </a:lnTo>
                <a:lnTo>
                  <a:pt x="1156" y="0"/>
                </a:lnTo>
                <a:lnTo>
                  <a:pt x="1174" y="0"/>
                </a:lnTo>
                <a:lnTo>
                  <a:pt x="1198" y="12"/>
                </a:lnTo>
                <a:lnTo>
                  <a:pt x="1222" y="12"/>
                </a:lnTo>
                <a:lnTo>
                  <a:pt x="1241" y="24"/>
                </a:lnTo>
                <a:lnTo>
                  <a:pt x="1265" y="30"/>
                </a:lnTo>
                <a:lnTo>
                  <a:pt x="1289" y="36"/>
                </a:lnTo>
                <a:lnTo>
                  <a:pt x="1307" y="42"/>
                </a:lnTo>
                <a:lnTo>
                  <a:pt x="1331" y="54"/>
                </a:lnTo>
                <a:lnTo>
                  <a:pt x="1349" y="78"/>
                </a:lnTo>
                <a:lnTo>
                  <a:pt x="1373" y="96"/>
                </a:lnTo>
                <a:lnTo>
                  <a:pt x="1397" y="114"/>
                </a:lnTo>
                <a:lnTo>
                  <a:pt x="1415" y="132"/>
                </a:lnTo>
                <a:lnTo>
                  <a:pt x="1439" y="144"/>
                </a:lnTo>
                <a:lnTo>
                  <a:pt x="1457" y="162"/>
                </a:lnTo>
                <a:lnTo>
                  <a:pt x="1481" y="180"/>
                </a:lnTo>
                <a:lnTo>
                  <a:pt x="1506" y="203"/>
                </a:lnTo>
                <a:lnTo>
                  <a:pt x="1524" y="221"/>
                </a:lnTo>
                <a:lnTo>
                  <a:pt x="1548" y="221"/>
                </a:lnTo>
                <a:lnTo>
                  <a:pt x="1572" y="251"/>
                </a:lnTo>
                <a:lnTo>
                  <a:pt x="1590" y="281"/>
                </a:lnTo>
                <a:lnTo>
                  <a:pt x="1614" y="311"/>
                </a:lnTo>
                <a:lnTo>
                  <a:pt x="1632" y="341"/>
                </a:lnTo>
                <a:lnTo>
                  <a:pt x="1656" y="365"/>
                </a:lnTo>
                <a:lnTo>
                  <a:pt x="1680" y="395"/>
                </a:lnTo>
                <a:lnTo>
                  <a:pt x="1698" y="425"/>
                </a:lnTo>
                <a:lnTo>
                  <a:pt x="1722" y="449"/>
                </a:lnTo>
                <a:lnTo>
                  <a:pt x="1740" y="455"/>
                </a:lnTo>
                <a:lnTo>
                  <a:pt x="1765" y="449"/>
                </a:lnTo>
                <a:lnTo>
                  <a:pt x="1789" y="449"/>
                </a:lnTo>
                <a:lnTo>
                  <a:pt x="1807" y="437"/>
                </a:lnTo>
                <a:lnTo>
                  <a:pt x="1831" y="425"/>
                </a:lnTo>
                <a:lnTo>
                  <a:pt x="1855" y="413"/>
                </a:lnTo>
                <a:lnTo>
                  <a:pt x="1873" y="395"/>
                </a:lnTo>
                <a:lnTo>
                  <a:pt x="1897" y="377"/>
                </a:lnTo>
                <a:lnTo>
                  <a:pt x="1915" y="353"/>
                </a:lnTo>
                <a:lnTo>
                  <a:pt x="1939" y="329"/>
                </a:lnTo>
                <a:lnTo>
                  <a:pt x="1963" y="305"/>
                </a:lnTo>
                <a:lnTo>
                  <a:pt x="1981" y="305"/>
                </a:lnTo>
                <a:lnTo>
                  <a:pt x="2005" y="287"/>
                </a:lnTo>
                <a:lnTo>
                  <a:pt x="2024" y="275"/>
                </a:lnTo>
                <a:lnTo>
                  <a:pt x="2048" y="263"/>
                </a:lnTo>
                <a:lnTo>
                  <a:pt x="2072" y="257"/>
                </a:lnTo>
                <a:lnTo>
                  <a:pt x="2090" y="245"/>
                </a:lnTo>
                <a:lnTo>
                  <a:pt x="2114" y="239"/>
                </a:lnTo>
                <a:lnTo>
                  <a:pt x="2138" y="233"/>
                </a:lnTo>
                <a:lnTo>
                  <a:pt x="2156" y="227"/>
                </a:lnTo>
                <a:lnTo>
                  <a:pt x="2180" y="221"/>
                </a:lnTo>
                <a:lnTo>
                  <a:pt x="2198" y="215"/>
                </a:lnTo>
                <a:lnTo>
                  <a:pt x="2222" y="215"/>
                </a:lnTo>
                <a:lnTo>
                  <a:pt x="2246" y="221"/>
                </a:lnTo>
                <a:lnTo>
                  <a:pt x="2264" y="227"/>
                </a:lnTo>
                <a:lnTo>
                  <a:pt x="2289" y="239"/>
                </a:lnTo>
                <a:lnTo>
                  <a:pt x="2307" y="251"/>
                </a:lnTo>
                <a:lnTo>
                  <a:pt x="2331" y="257"/>
                </a:lnTo>
                <a:lnTo>
                  <a:pt x="2355" y="263"/>
                </a:lnTo>
                <a:lnTo>
                  <a:pt x="2373" y="257"/>
                </a:lnTo>
                <a:lnTo>
                  <a:pt x="2397" y="245"/>
                </a:lnTo>
                <a:lnTo>
                  <a:pt x="2421" y="245"/>
                </a:lnTo>
                <a:lnTo>
                  <a:pt x="2439" y="227"/>
                </a:lnTo>
                <a:lnTo>
                  <a:pt x="2463" y="215"/>
                </a:lnTo>
                <a:lnTo>
                  <a:pt x="2481" y="203"/>
                </a:lnTo>
                <a:lnTo>
                  <a:pt x="2505" y="191"/>
                </a:lnTo>
                <a:lnTo>
                  <a:pt x="2530" y="174"/>
                </a:lnTo>
                <a:lnTo>
                  <a:pt x="2548" y="156"/>
                </a:lnTo>
                <a:lnTo>
                  <a:pt x="2572" y="144"/>
                </a:lnTo>
              </a:path>
            </a:pathLst>
          </a:custGeom>
          <a:noFill/>
          <a:ln w="38100">
            <a:solidFill>
              <a:srgbClr val="0000FF"/>
            </a:solidFill>
            <a:prstDash val="solid"/>
            <a:round/>
            <a:headEnd/>
            <a:tailEnd/>
          </a:ln>
        </p:spPr>
        <p:txBody>
          <a:bodyPr/>
          <a:lstStyle/>
          <a:p>
            <a:endParaRPr lang="en-US"/>
          </a:p>
        </p:txBody>
      </p:sp>
      <p:sp>
        <p:nvSpPr>
          <p:cNvPr id="23700" name="Line 148"/>
          <p:cNvSpPr>
            <a:spLocks noChangeShapeType="1"/>
          </p:cNvSpPr>
          <p:nvPr/>
        </p:nvSpPr>
        <p:spPr bwMode="auto">
          <a:xfrm flipH="1">
            <a:off x="7629525" y="3114675"/>
            <a:ext cx="184150" cy="1220788"/>
          </a:xfrm>
          <a:prstGeom prst="line">
            <a:avLst/>
          </a:prstGeom>
          <a:noFill/>
          <a:ln w="25400">
            <a:solidFill>
              <a:srgbClr val="FF00FF"/>
            </a:solidFill>
            <a:round/>
            <a:headEnd/>
            <a:tailEnd/>
          </a:ln>
        </p:spPr>
        <p:txBody>
          <a:bodyPr/>
          <a:lstStyle/>
          <a:p>
            <a:endParaRPr lang="en-US"/>
          </a:p>
        </p:txBody>
      </p:sp>
      <p:sp>
        <p:nvSpPr>
          <p:cNvPr id="23701" name="Line 149"/>
          <p:cNvSpPr>
            <a:spLocks noChangeShapeType="1"/>
          </p:cNvSpPr>
          <p:nvPr/>
        </p:nvSpPr>
        <p:spPr bwMode="auto">
          <a:xfrm>
            <a:off x="7199313" y="3297238"/>
            <a:ext cx="52387" cy="1350962"/>
          </a:xfrm>
          <a:prstGeom prst="line">
            <a:avLst/>
          </a:prstGeom>
          <a:noFill/>
          <a:ln w="25400">
            <a:solidFill>
              <a:srgbClr val="FF6600"/>
            </a:solidFill>
            <a:round/>
            <a:headEnd/>
            <a:tailEnd/>
          </a:ln>
        </p:spPr>
        <p:txBody>
          <a:bodyPr/>
          <a:lstStyle/>
          <a:p>
            <a:endParaRPr lang="en-US"/>
          </a:p>
        </p:txBody>
      </p:sp>
      <p:sp>
        <p:nvSpPr>
          <p:cNvPr id="23702" name="Line 150"/>
          <p:cNvSpPr>
            <a:spLocks noChangeShapeType="1"/>
          </p:cNvSpPr>
          <p:nvPr/>
        </p:nvSpPr>
        <p:spPr bwMode="auto">
          <a:xfrm>
            <a:off x="4594225" y="3074988"/>
            <a:ext cx="195263" cy="1377950"/>
          </a:xfrm>
          <a:prstGeom prst="line">
            <a:avLst/>
          </a:prstGeom>
          <a:noFill/>
          <a:ln w="25400">
            <a:solidFill>
              <a:srgbClr val="00FF00"/>
            </a:solidFill>
            <a:round/>
            <a:headEnd/>
            <a:tailEnd/>
          </a:ln>
        </p:spPr>
        <p:txBody>
          <a:bodyPr/>
          <a:lstStyle/>
          <a:p>
            <a:endParaRPr lang="en-US"/>
          </a:p>
        </p:txBody>
      </p:sp>
      <p:sp>
        <p:nvSpPr>
          <p:cNvPr id="23703" name="Line 151"/>
          <p:cNvSpPr>
            <a:spLocks noChangeShapeType="1"/>
          </p:cNvSpPr>
          <p:nvPr/>
        </p:nvSpPr>
        <p:spPr bwMode="auto">
          <a:xfrm>
            <a:off x="3978275" y="3165475"/>
            <a:ext cx="196850" cy="1417638"/>
          </a:xfrm>
          <a:prstGeom prst="line">
            <a:avLst/>
          </a:prstGeom>
          <a:noFill/>
          <a:ln w="25400">
            <a:solidFill>
              <a:srgbClr val="00FFFF"/>
            </a:solidFill>
            <a:round/>
            <a:headEnd/>
            <a:tailEnd/>
          </a:ln>
        </p:spPr>
        <p:txBody>
          <a:bodyPr/>
          <a:lstStyle/>
          <a:p>
            <a:endParaRPr lang="en-US"/>
          </a:p>
        </p:txBody>
      </p:sp>
      <p:sp>
        <p:nvSpPr>
          <p:cNvPr id="23706" name="Text Box 154"/>
          <p:cNvSpPr txBox="1">
            <a:spLocks noChangeArrowheads="1"/>
          </p:cNvSpPr>
          <p:nvPr/>
        </p:nvSpPr>
        <p:spPr bwMode="auto">
          <a:xfrm>
            <a:off x="5094288" y="3859213"/>
            <a:ext cx="1689100" cy="854075"/>
          </a:xfrm>
          <a:prstGeom prst="rect">
            <a:avLst/>
          </a:prstGeom>
          <a:noFill/>
          <a:ln w="9525">
            <a:noFill/>
            <a:miter lim="800000"/>
            <a:headEnd/>
            <a:tailEnd/>
          </a:ln>
          <a:effectLst/>
        </p:spPr>
        <p:txBody>
          <a:bodyPr lIns="0" tIns="0" rIns="0" bIns="0">
            <a:spAutoFit/>
          </a:bodyPr>
          <a:lstStyle/>
          <a:p>
            <a:pPr algn="ctr"/>
            <a:r>
              <a:rPr lang="en-US" sz="2800" b="1" i="0">
                <a:solidFill>
                  <a:srgbClr val="FF33CC"/>
                </a:solidFill>
              </a:rPr>
              <a:t>DTW</a:t>
            </a:r>
          </a:p>
          <a:p>
            <a:pPr algn="ctr"/>
            <a:r>
              <a:rPr lang="en-US" sz="2800" b="1" i="0">
                <a:solidFill>
                  <a:srgbClr val="FF33CC"/>
                </a:solidFill>
              </a:rPr>
              <a:t>Alignment</a:t>
            </a:r>
          </a:p>
        </p:txBody>
      </p:sp>
      <p:sp>
        <p:nvSpPr>
          <p:cNvPr id="23711" name="Rectangle 159"/>
          <p:cNvSpPr>
            <a:spLocks noChangeArrowheads="1"/>
          </p:cNvSpPr>
          <p:nvPr/>
        </p:nvSpPr>
        <p:spPr bwMode="auto">
          <a:xfrm>
            <a:off x="128588" y="220663"/>
            <a:ext cx="4348162" cy="884237"/>
          </a:xfrm>
          <a:prstGeom prst="rect">
            <a:avLst/>
          </a:prstGeom>
          <a:noFill/>
          <a:ln w="9525">
            <a:noFill/>
            <a:miter lim="800000"/>
            <a:headEnd/>
            <a:tailEnd/>
          </a:ln>
          <a:effectLst/>
        </p:spPr>
        <p:txBody>
          <a:bodyPr>
            <a:spAutoFit/>
          </a:bodyPr>
          <a:lstStyle/>
          <a:p>
            <a:endParaRPr lang="en-US" sz="2800" b="1" i="0">
              <a:solidFill>
                <a:srgbClr val="FFFF00"/>
              </a:solidFill>
            </a:endParaRPr>
          </a:p>
          <a:p>
            <a:endParaRPr lang="en-US" b="1" i="0">
              <a:solidFill>
                <a:srgbClr val="FFFF00"/>
              </a:solidFill>
            </a:endParaRPr>
          </a:p>
        </p:txBody>
      </p:sp>
      <p:sp>
        <p:nvSpPr>
          <p:cNvPr id="23693" name="Line 141"/>
          <p:cNvSpPr>
            <a:spLocks noChangeShapeType="1"/>
          </p:cNvSpPr>
          <p:nvPr/>
        </p:nvSpPr>
        <p:spPr bwMode="auto">
          <a:xfrm flipH="1">
            <a:off x="3971925" y="984250"/>
            <a:ext cx="1660525" cy="2187575"/>
          </a:xfrm>
          <a:prstGeom prst="line">
            <a:avLst/>
          </a:prstGeom>
          <a:noFill/>
          <a:ln w="25400">
            <a:solidFill>
              <a:srgbClr val="00FFFF"/>
            </a:solidFill>
            <a:round/>
            <a:headEnd/>
            <a:tailEnd/>
          </a:ln>
          <a:effectLst/>
        </p:spPr>
        <p:txBody>
          <a:bodyPr/>
          <a:lstStyle/>
          <a:p>
            <a:endParaRPr lang="en-US"/>
          </a:p>
        </p:txBody>
      </p:sp>
      <p:sp>
        <p:nvSpPr>
          <p:cNvPr id="23694" name="Line 142"/>
          <p:cNvSpPr>
            <a:spLocks noChangeShapeType="1"/>
          </p:cNvSpPr>
          <p:nvPr/>
        </p:nvSpPr>
        <p:spPr bwMode="auto">
          <a:xfrm flipH="1">
            <a:off x="4594225" y="617538"/>
            <a:ext cx="1390650" cy="2463800"/>
          </a:xfrm>
          <a:prstGeom prst="line">
            <a:avLst/>
          </a:prstGeom>
          <a:noFill/>
          <a:ln w="25400">
            <a:solidFill>
              <a:srgbClr val="00FF00"/>
            </a:solidFill>
            <a:round/>
            <a:headEnd/>
            <a:tailEnd/>
          </a:ln>
          <a:effectLst/>
        </p:spPr>
        <p:txBody>
          <a:bodyPr/>
          <a:lstStyle/>
          <a:p>
            <a:endParaRPr lang="en-US"/>
          </a:p>
        </p:txBody>
      </p:sp>
      <p:sp>
        <p:nvSpPr>
          <p:cNvPr id="23696" name="Line 144"/>
          <p:cNvSpPr>
            <a:spLocks noChangeShapeType="1"/>
          </p:cNvSpPr>
          <p:nvPr/>
        </p:nvSpPr>
        <p:spPr bwMode="auto">
          <a:xfrm>
            <a:off x="4778375" y="4445000"/>
            <a:ext cx="1271588" cy="846138"/>
          </a:xfrm>
          <a:prstGeom prst="line">
            <a:avLst/>
          </a:prstGeom>
          <a:noFill/>
          <a:ln w="25400">
            <a:solidFill>
              <a:srgbClr val="00FF00"/>
            </a:solidFill>
            <a:round/>
            <a:headEnd/>
            <a:tailEnd/>
          </a:ln>
          <a:effectLst/>
        </p:spPr>
        <p:txBody>
          <a:bodyPr/>
          <a:lstStyle/>
          <a:p>
            <a:endParaRPr lang="en-US"/>
          </a:p>
        </p:txBody>
      </p:sp>
      <p:sp>
        <p:nvSpPr>
          <p:cNvPr id="23697" name="Line 145"/>
          <p:cNvSpPr>
            <a:spLocks noChangeShapeType="1"/>
          </p:cNvSpPr>
          <p:nvPr/>
        </p:nvSpPr>
        <p:spPr bwMode="auto">
          <a:xfrm>
            <a:off x="4170363" y="4572000"/>
            <a:ext cx="1527175" cy="996950"/>
          </a:xfrm>
          <a:prstGeom prst="line">
            <a:avLst/>
          </a:prstGeom>
          <a:noFill/>
          <a:ln w="25400">
            <a:solidFill>
              <a:srgbClr val="00FFFF"/>
            </a:solidFill>
            <a:round/>
            <a:headEnd/>
            <a:tailEnd/>
          </a:ln>
          <a:effectLst/>
        </p:spPr>
        <p:txBody>
          <a:bodyPr/>
          <a:lstStyle/>
          <a:p>
            <a:endParaRPr lang="en-US"/>
          </a:p>
        </p:txBody>
      </p:sp>
      <p:sp>
        <p:nvSpPr>
          <p:cNvPr id="23692" name="Line 140"/>
          <p:cNvSpPr>
            <a:spLocks noChangeShapeType="1"/>
          </p:cNvSpPr>
          <p:nvPr/>
        </p:nvSpPr>
        <p:spPr bwMode="auto">
          <a:xfrm>
            <a:off x="6432550" y="1335088"/>
            <a:ext cx="765175" cy="1965325"/>
          </a:xfrm>
          <a:prstGeom prst="line">
            <a:avLst/>
          </a:prstGeom>
          <a:noFill/>
          <a:ln w="25400">
            <a:solidFill>
              <a:srgbClr val="FF6600"/>
            </a:solidFill>
            <a:round/>
            <a:headEnd/>
            <a:tailEnd/>
          </a:ln>
          <a:effectLst/>
        </p:spPr>
        <p:txBody>
          <a:bodyPr/>
          <a:lstStyle/>
          <a:p>
            <a:endParaRPr lang="en-US"/>
          </a:p>
        </p:txBody>
      </p:sp>
      <p:sp>
        <p:nvSpPr>
          <p:cNvPr id="23695" name="Line 143"/>
          <p:cNvSpPr>
            <a:spLocks noChangeShapeType="1"/>
          </p:cNvSpPr>
          <p:nvPr/>
        </p:nvSpPr>
        <p:spPr bwMode="auto">
          <a:xfrm>
            <a:off x="6354763" y="1814513"/>
            <a:ext cx="1457325" cy="1304925"/>
          </a:xfrm>
          <a:prstGeom prst="line">
            <a:avLst/>
          </a:prstGeom>
          <a:noFill/>
          <a:ln w="25400">
            <a:solidFill>
              <a:srgbClr val="FF00FF"/>
            </a:solidFill>
            <a:round/>
            <a:headEnd/>
            <a:tailEnd/>
          </a:ln>
          <a:effectLst/>
        </p:spPr>
        <p:txBody>
          <a:bodyPr/>
          <a:lstStyle/>
          <a:p>
            <a:endParaRPr lang="en-US"/>
          </a:p>
        </p:txBody>
      </p:sp>
      <p:sp>
        <p:nvSpPr>
          <p:cNvPr id="23698" name="Line 146"/>
          <p:cNvSpPr>
            <a:spLocks noChangeShapeType="1"/>
          </p:cNvSpPr>
          <p:nvPr/>
        </p:nvSpPr>
        <p:spPr bwMode="auto">
          <a:xfrm flipH="1">
            <a:off x="6562725" y="4632325"/>
            <a:ext cx="693738" cy="1282700"/>
          </a:xfrm>
          <a:prstGeom prst="line">
            <a:avLst/>
          </a:prstGeom>
          <a:noFill/>
          <a:ln w="25400">
            <a:solidFill>
              <a:srgbClr val="FF6600"/>
            </a:solidFill>
            <a:round/>
            <a:headEnd/>
            <a:tailEnd/>
          </a:ln>
          <a:effectLst/>
        </p:spPr>
        <p:txBody>
          <a:bodyPr/>
          <a:lstStyle/>
          <a:p>
            <a:endParaRPr lang="en-US"/>
          </a:p>
        </p:txBody>
      </p:sp>
      <p:sp>
        <p:nvSpPr>
          <p:cNvPr id="23699" name="Line 147"/>
          <p:cNvSpPr>
            <a:spLocks noChangeShapeType="1"/>
          </p:cNvSpPr>
          <p:nvPr/>
        </p:nvSpPr>
        <p:spPr bwMode="auto">
          <a:xfrm flipH="1">
            <a:off x="6523038" y="4329113"/>
            <a:ext cx="1108075" cy="2074862"/>
          </a:xfrm>
          <a:prstGeom prst="line">
            <a:avLst/>
          </a:prstGeom>
          <a:noFill/>
          <a:ln w="25400">
            <a:solidFill>
              <a:srgbClr val="FF00FF"/>
            </a:solidFill>
            <a:round/>
            <a:headEnd/>
            <a:tailEnd/>
          </a:ln>
          <a:effectLst/>
        </p:spPr>
        <p:txBody>
          <a:bodyPr/>
          <a:lstStyle/>
          <a:p>
            <a:endParaRPr lang="en-US"/>
          </a:p>
        </p:txBody>
      </p:sp>
      <p:sp>
        <p:nvSpPr>
          <p:cNvPr id="91" name="Rectangle 90"/>
          <p:cNvSpPr/>
          <p:nvPr/>
        </p:nvSpPr>
        <p:spPr>
          <a:xfrm>
            <a:off x="152400" y="6096000"/>
            <a:ext cx="3022879" cy="461665"/>
          </a:xfrm>
          <a:prstGeom prst="rect">
            <a:avLst/>
          </a:prstGeom>
        </p:spPr>
        <p:txBody>
          <a:bodyPr wrap="none">
            <a:spAutoFit/>
          </a:bodyPr>
          <a:lstStyle/>
          <a:p>
            <a:r>
              <a:rPr lang="en-US" sz="2400" i="1" dirty="0" smtClean="0">
                <a:solidFill>
                  <a:schemeClr val="bg1"/>
                </a:solidFill>
              </a:rPr>
              <a:t>One-to-many</a:t>
            </a:r>
            <a:r>
              <a:rPr lang="en-US" sz="2400" dirty="0" smtClean="0">
                <a:solidFill>
                  <a:schemeClr val="bg1"/>
                </a:solidFill>
              </a:rPr>
              <a:t> mapping</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stretch>
            <a:fillRect/>
          </a:stretch>
        </p:blipFill>
        <p:spPr>
          <a:xfrm rot="16200000">
            <a:off x="5941410" y="3659790"/>
            <a:ext cx="3790685" cy="2262305"/>
          </a:xfrm>
          <a:prstGeom prst="rect">
            <a:avLst/>
          </a:prstGeom>
        </p:spPr>
      </p:pic>
      <p:sp>
        <p:nvSpPr>
          <p:cNvPr id="2" name="Title 1"/>
          <p:cNvSpPr>
            <a:spLocks noGrp="1"/>
          </p:cNvSpPr>
          <p:nvPr>
            <p:ph type="title"/>
          </p:nvPr>
        </p:nvSpPr>
        <p:spPr>
          <a:xfrm>
            <a:off x="457200" y="0"/>
            <a:ext cx="8229600" cy="1143000"/>
          </a:xfrm>
        </p:spPr>
        <p:txBody>
          <a:bodyPr/>
          <a:lstStyle/>
          <a:p>
            <a:r>
              <a:rPr lang="en-US" dirty="0">
                <a:solidFill>
                  <a:schemeClr val="bg1"/>
                </a:solidFill>
              </a:rPr>
              <a:t>Acknowledgements </a:t>
            </a:r>
            <a:endParaRPr lang="en-US" dirty="0">
              <a:solidFill>
                <a:schemeClr val="bg1">
                  <a:lumMod val="50000"/>
                </a:schemeClr>
              </a:solidFill>
            </a:endParaRPr>
          </a:p>
        </p:txBody>
      </p:sp>
      <p:sp>
        <p:nvSpPr>
          <p:cNvPr id="3" name="Content Placeholder 2"/>
          <p:cNvSpPr>
            <a:spLocks noGrp="1"/>
          </p:cNvSpPr>
          <p:nvPr>
            <p:ph idx="1"/>
          </p:nvPr>
        </p:nvSpPr>
        <p:spPr>
          <a:xfrm>
            <a:off x="152399" y="1219201"/>
            <a:ext cx="8762227" cy="1102570"/>
          </a:xfrm>
        </p:spPr>
        <p:txBody>
          <a:bodyPr>
            <a:normAutofit fontScale="92500"/>
          </a:bodyPr>
          <a:lstStyle/>
          <a:p>
            <a:r>
              <a:rPr lang="en-US" sz="2800" dirty="0">
                <a:solidFill>
                  <a:schemeClr val="bg1"/>
                </a:solidFill>
                <a:latin typeface="+mj-lt"/>
                <a:ea typeface="+mj-ea"/>
                <a:cs typeface="+mj-cs"/>
              </a:rPr>
              <a:t>The following people helped with advice or images: Diego Silva, Hoang Anh Dau, </a:t>
            </a:r>
            <a:r>
              <a:rPr lang="en-US" sz="2800" dirty="0">
                <a:solidFill>
                  <a:schemeClr val="bg1"/>
                </a:solidFill>
              </a:rPr>
              <a:t>Tony Bagnall</a:t>
            </a:r>
            <a:r>
              <a:rPr lang="en-US" sz="2800" dirty="0">
                <a:solidFill>
                  <a:schemeClr val="bg1"/>
                </a:solidFill>
                <a:latin typeface="+mj-lt"/>
                <a:ea typeface="+mj-ea"/>
                <a:cs typeface="+mj-cs"/>
              </a:rPr>
              <a:t>, </a:t>
            </a:r>
            <a:r>
              <a:rPr lang="en-US" sz="2800" dirty="0" smtClean="0">
                <a:solidFill>
                  <a:schemeClr val="bg1"/>
                </a:solidFill>
                <a:latin typeface="+mj-lt"/>
                <a:ea typeface="+mj-ea"/>
                <a:cs typeface="+mj-cs"/>
              </a:rPr>
              <a:t>Mohammad Shokoohi-Yekta, Bing Hu, Chotirat (Ann) Ratanamahatana , </a:t>
            </a:r>
            <a:r>
              <a:rPr lang="en-US" sz="2800" dirty="0" smtClean="0">
                <a:solidFill>
                  <a:schemeClr val="bg1"/>
                </a:solidFill>
              </a:rPr>
              <a:t>François Petitjean </a:t>
            </a:r>
            <a:r>
              <a:rPr lang="en-US" sz="2800" dirty="0" smtClean="0">
                <a:solidFill>
                  <a:schemeClr val="bg1">
                    <a:lumMod val="65000"/>
                  </a:schemeClr>
                </a:solidFill>
              </a:rPr>
              <a:t>(If we forgot anyone, apologies)</a:t>
            </a:r>
            <a:endParaRPr lang="en-US" sz="2800" dirty="0">
              <a:solidFill>
                <a:schemeClr val="bg1">
                  <a:lumMod val="65000"/>
                </a:schemeClr>
              </a:solidFill>
              <a:latin typeface="+mj-lt"/>
              <a:ea typeface="+mj-ea"/>
              <a:cs typeface="+mj-cs"/>
            </a:endParaRPr>
          </a:p>
        </p:txBody>
      </p:sp>
      <p:sp>
        <p:nvSpPr>
          <p:cNvPr id="122" name="Content Placeholder 2"/>
          <p:cNvSpPr txBox="1">
            <a:spLocks/>
          </p:cNvSpPr>
          <p:nvPr/>
        </p:nvSpPr>
        <p:spPr>
          <a:xfrm>
            <a:off x="180975" y="3429000"/>
            <a:ext cx="6600825" cy="3292475"/>
          </a:xfrm>
          <a:prstGeom prst="rect">
            <a:avLst/>
          </a:prstGeom>
        </p:spPr>
        <p:txBody>
          <a:bodyPr vert="horz" lIns="91440" tIns="45720" rIns="91440" bIns="45720" rtlCol="0">
            <a:normAutofit fontScale="92500" lnSpcReduction="10000"/>
          </a:bodyPr>
          <a:lstStyle/>
          <a:p>
            <a:pPr marL="342900" indent="-342900">
              <a:spcBef>
                <a:spcPct val="20000"/>
              </a:spcBef>
              <a:buFont typeface="Arial" pitchFamily="34" charset="0"/>
              <a:buChar char="•"/>
              <a:defRPr/>
            </a:pPr>
            <a:r>
              <a:rPr lang="en-US" sz="2800" dirty="0">
                <a:solidFill>
                  <a:schemeClr val="bg1"/>
                </a:solidFill>
                <a:latin typeface="+mj-lt"/>
                <a:ea typeface="+mj-ea"/>
                <a:cs typeface="+mj-cs"/>
              </a:rPr>
              <a:t>We also acknowledge the following sponsors and funding agencies: MERL Labs, Samsung, Siemens,  Google, MSR/IARPA, NSF IIS-1161997 </a:t>
            </a:r>
            <a:r>
              <a:rPr lang="en-US" sz="2800" dirty="0" smtClean="0">
                <a:solidFill>
                  <a:schemeClr val="bg1"/>
                </a:solidFill>
                <a:latin typeface="+mj-lt"/>
                <a:ea typeface="+mj-ea"/>
                <a:cs typeface="+mj-cs"/>
              </a:rPr>
              <a:t>II  and SHF-1527127</a:t>
            </a:r>
            <a:endParaRPr lang="en-US" sz="2800" dirty="0">
              <a:solidFill>
                <a:schemeClr val="bg1"/>
              </a:solidFill>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noProof="0" dirty="0">
              <a:ln>
                <a:noFill/>
              </a:ln>
              <a:solidFill>
                <a:schemeClr val="bg1"/>
              </a:solidFill>
              <a:effectLst/>
              <a:uLnTx/>
              <a:uFillTx/>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a:solidFill>
                <a:schemeClr val="bg1"/>
              </a:solidFill>
              <a:latin typeface="+mj-lt"/>
              <a:ea typeface="+mj-ea"/>
              <a:cs typeface="+mj-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solidFill>
                  <a:schemeClr val="bg1"/>
                </a:solidFill>
                <a:latin typeface="+mj-lt"/>
                <a:ea typeface="+mj-ea"/>
                <a:cs typeface="+mj-cs"/>
              </a:rPr>
              <a:t>However any errors or opinions are solely due to A.M and E.K</a:t>
            </a:r>
            <a:endParaRPr kumimoji="0" lang="en-US" sz="2800" b="0" i="0" u="none" strike="noStrike" kern="1200" cap="none" spc="0" normalizeH="0" noProof="0" dirty="0">
              <a:ln>
                <a:noFill/>
              </a:ln>
              <a:solidFill>
                <a:schemeClr val="bg1"/>
              </a:solidFill>
              <a:effectLst/>
              <a:uLnTx/>
              <a:uFillTx/>
              <a:latin typeface="+mj-lt"/>
              <a:ea typeface="+mj-ea"/>
              <a:cs typeface="+mj-cs"/>
            </a:endParaRPr>
          </a:p>
        </p:txBody>
      </p:sp>
      <p:sp>
        <p:nvSpPr>
          <p:cNvPr id="95236" name="AutoShape 4" descr="data:image/png;base64,iVBORw0KGgoAAAANSUhEUgAAAHgAAABOCAMAAADcmSJQAAAApVBMVEX///8OQZQAPZL7/P7w8/gAPJIAOpEAN5DL1eYANI8JP5MAOJAANY8AMI3l6/Tz9vrV3evd5O/O2em7yeB6lMKmuNYER5mVqszX3+2xwNo1XKJDZaeLosnj6fKdsdMALo4AKYxada4cTJu3xd1xjb1df7d/msZog7dceLAhT5ypvNqRpcotWaFHaqrD0OSYrdAAHYguU5wtXaVOcK5yh7eDlL46Zqu+OwbfAAAIbklEQVRoge2ZiXarOBKGJSRWY0AsMmJLLHYD4hKSvP+jjYTv0nN7lu5c95w5p/MfG0fg8FGqkqokA/CpT/0fC/kYe15JSBAGYUpI6WEf/bVI30ut6LZ2cT9c92XJlZb9OvTdpQ7Lv4aJiLgVzZCPnFPoaLqhfZeuaxDybY9r/FgkLsWlWWZouyddcxwoXz9LntI008hX71FUHERTn43QUFb9Nzk6bR9C9sXa5Jxq2r+w8d/IjH85zJAVL5vj/AmokpaFvwT1SDdrtmnK/tUMXbpVHaBzOunyaDiOrssAM9Thflr79nROZv0K2K/Gkzbuw75BmA/DBvPrdXP0rHnbXWcbZr7vkC/XXZuvs6PNcbx8AxtX/+NUBHy8OqeGEO/V5JWHm5GVpNFngn2vP/VenFmC5pEXbLEXu7mFgNcbd4PP0UexuGt9tqSEnxNwA5PBGfKqLCCos1dw6X1xbkCRkZLmqYeaN1CcJtD1uD5CQTOKj2KZds49HL/PkNZgAIzyGjPRigh1bgyC9mXTGlTkCkzCMIpBYVSg5U2r7NW36mNYJNqTfPAYA7GbMko2HG68LouyYAkoNKdGmHFdgu8Wp3FaIAXuu6iADjQX8cGxNG2Hp/S9BoTuJaahn48RaT2RFGDSHNoHgLnfwSTD7AC3MRIy7psPTh5+rEYPdFrMZguMr0joNbjyiCwErQ2YzgxN7ziADZpyQiQYO8KTXb2CZvcifv3oOPLjr4GZlx7zCH1DqwynToIz6eAGrWYDUuYn9l6SyL8ZeeA9TwgVbuuFAln1B7FAxtG3sdjXFhu067rr18sAm4L3U55PgwO7WqyZRnsWrbk+NnIkdd1iOP1HXXsIX79nAW3cuHwICo83vT+QajnjSNVcxkd1TuUp3XDpXpS/AvbGH+nHOQblwbsnwfvr6/nvn44G6VKIj09VXy3W/0wykLbybJjEA8qO6D6W/oh00xiHtyT0HlJpoSg7a/A/5UDZ7ZpmuE/O3iXCe2B9h6uFw3t183ugbhgOHbe8qSzy2NJKybcur9dsdEz3ZJ4Oma5tG3TMluE1nlj4SDt/EvLCiCXJ9PYWS70VU5WwOrLSx/jzD/CRfwj9j3if+tSnPvWpv73CKArUp2WlCKDAsmRmDyxZnSN5JUXyjA9K2RRWgACRV1EQReT4VyIsK/SBZ0kFAKXyTgikqiWXEd5xp+OaqhXkxRQcNyNCtdFts91ZyIqDbwuWK8xxThDYN85ANZ/lAgjvSwAKngC+vWO/ewlBkqnzClzwkW+Fz+aR03dQZ679zkAj612+IlCM4wUglm18HDCo87ObC9xmIYqpqvfLjLOL3fvgZhs2Ad71pDeYUP2cYAit6bnB73IJ0z0l4EkzE9RQi2Q8Wu1BPXXsNisfrZs+3FiE83PNnhfU0pixFIDRMF4ASuCw5s91uTzXydOOdmqh/pmpHtiyMG0mH/Rj63YSDOnu3ZzNveHnufT6Fb9nIejk+viJwlmCA6a/In/ovQOcoBZGTOtkw6NaiuMOtfxYwODnZTF9kMAOTG5lUQ0EuwRzCT4rMB7cQXUbzpdae5HgbZnDjrdm4uf2EMoL38DP+WKKN5omdixj4ahFYrcTWRbcnIGxwO9ttR0AWigt9kBiT282k+BGtGch9BkgjL2dFmw/wCB9OY+NDyLel5mNvOvcjNOQS1uAyM5bgX+A9473BU2r81v5FhdHV5vjplXy5tB56kC62zT2QGtAnQrQU1HZMUg4n7UGiNOLgpW7LstU+wAD3HG7ABc7tna7xtdtzfKxKexEXdG06Q6WzeclzOcrV+D0xd7KA3xt6EKY1qSqykUrPTWyq1dCEM63aIVX/0aXZnNSofytLOa3cnhSYNIl4EZz8mpAA54aLJfAg36u5fqXNAmozoungis+urqcXDjefUznO7gCPRRMVz7G8QUIbfPvPq65ozvaLJgjV/F2YlEI0mHxdx6i5gBbdItk5FkZjeqC7ulAw9gwyeXMgi9zyM6Df4UXshhMgkn55PAwHHPL+gq2V9TI4HLaSFjekyYi+O63tBCinOy4rnctYbCTi+mK5E9Woo/34DrAuDe30WG1O8i4nOfbANPKeMHTc+LvRjaON8BGnul9Cb7kBOQ2t/wYzpn7coCfJNhkiUbHUUa8OW/0AlpbtuL+ixxR1XNcGZ3stwJd5MKDJvjHcJJLlWISIK3U5h9LgijBZRKBsCKgrIqLDFMUrl0iPVgxDML15gFcT8UaqbC2qkB+MyVVUlUJwLdiinwgVCuqVzXC1iioLEDkG0VFESG/TjwkKvJXzcKf+qh8rDYYMMZI7dBjpH7/wFj9qX73QOoqKq1jX+toPEpkMTN5V+roMfCbk7OGi3Eyv4SrrZkwRonZoHLQHWdCcozY9Jd2iv9J0WaMEQBQk/MtuZ7gJcx5UV28y/l6yajFjAZ0bl+7cwCCTbM/uIP5e6FizjRpDaXUQGLmCqx6AFzOHYhPCdMb8OIwMDoCRMYCm0etZfGwFLDHgG7vumB0cCR4Y5alwHKGtRR44+JIWA2vsjx9EDicezLKREG3hnfTXBgSrJ/cJ3BxKTRk/pHgcTsqEkQXq+Uf3h3/SYneBpvsSjpWeXYdElOCxySqZULb38bBuymLx8Ni8ryzXgXZQ9SYdIbuBCi3rhqfbuZvfIxio1ZdPdMINHuQyGmaGv1jfufC2TbdCm1BlIedSwWzlY+jNMAXmfwLGVwyqlu7wNSxWtixC32Qk0NXBhZ+0fE4hsLOU+bKcQzHEUaVLcspvaq1BomMvuuvYbbI6X/n7CF9Xa5Czk71ipPE8y+1T9YAs6qqLqVKPGEVkkpmKuvSVaWX1BIpquAxTkZfj2q4oHsbKf2mpT599OOrn/rUp/4G+ge4IeS6tDmwx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8" name="AutoShape 6" descr="data:image/png;base64,iVBORw0KGgoAAAANSUhEUgAAAHgAAABOCAMAAADcmSJQAAAApVBMVEX///8OQZQAPZL7/P7w8/gAPJIAOpEAN5DL1eYANI8JP5MAOJAANY8AMI3l6/Tz9vrV3evd5O/O2em7yeB6lMKmuNYER5mVqszX3+2xwNo1XKJDZaeLosnj6fKdsdMALo4AKYxada4cTJu3xd1xjb1df7d/msZog7dceLAhT5ypvNqRpcotWaFHaqrD0OSYrdAAHYguU5wtXaVOcK5yh7eDlL46Zqu+OwbfAAAIbklEQVRoge2ZiXarOBKGJSRWY0AsMmJLLHYD4hKSvP+jjYTv0nN7lu5c95w5p/MfG0fg8FGqkqokA/CpT/0fC/kYe15JSBAGYUpI6WEf/bVI30ut6LZ2cT9c92XJlZb9OvTdpQ7Lv4aJiLgVzZCPnFPoaLqhfZeuaxDybY9r/FgkLsWlWWZouyddcxwoXz9LntI008hX71FUHERTn43QUFb9Nzk6bR9C9sXa5Jxq2r+w8d/IjH85zJAVL5vj/AmokpaFvwT1SDdrtmnK/tUMXbpVHaBzOunyaDiOrssAM9Thflr79nROZv0K2K/Gkzbuw75BmA/DBvPrdXP0rHnbXWcbZr7vkC/XXZuvs6PNcbx8AxtX/+NUBHy8OqeGEO/V5JWHm5GVpNFngn2vP/VenFmC5pEXbLEXu7mFgNcbd4PP0UexuGt9tqSEnxNwA5PBGfKqLCCos1dw6X1xbkCRkZLmqYeaN1CcJtD1uD5CQTOKj2KZds49HL/PkNZgAIzyGjPRigh1bgyC9mXTGlTkCkzCMIpBYVSg5U2r7NW36mNYJNqTfPAYA7GbMko2HG68LouyYAkoNKdGmHFdgu8Wp3FaIAXuu6iADjQX8cGxNG2Hp/S9BoTuJaahn48RaT2RFGDSHNoHgLnfwSTD7AC3MRIy7psPTh5+rEYPdFrMZguMr0joNbjyiCwErQ2YzgxN7ziADZpyQiQYO8KTXb2CZvcifv3oOPLjr4GZlx7zCH1DqwynToIz6eAGrWYDUuYn9l6SyL8ZeeA9TwgVbuuFAln1B7FAxtG3sdjXFhu067rr18sAm4L3U55PgwO7WqyZRnsWrbk+NnIkdd1iOP1HXXsIX79nAW3cuHwICo83vT+QajnjSNVcxkd1TuUp3XDpXpS/AvbGH+nHOQblwbsnwfvr6/nvn44G6VKIj09VXy3W/0wykLbybJjEA8qO6D6W/oh00xiHtyT0HlJpoSg7a/A/5UDZ7ZpmuE/O3iXCe2B9h6uFw3t183ugbhgOHbe8qSzy2NJKybcur9dsdEz3ZJ4Oma5tG3TMluE1nlj4SDt/EvLCiCXJ9PYWS70VU5WwOrLSx/jzD/CRfwj9j3if+tSnPvWpv73CKArUp2WlCKDAsmRmDyxZnSN5JUXyjA9K2RRWgACRV1EQReT4VyIsK/SBZ0kFAKXyTgikqiWXEd5xp+OaqhXkxRQcNyNCtdFts91ZyIqDbwuWK8xxThDYN85ANZ/lAgjvSwAKngC+vWO/ewlBkqnzClzwkW+Fz+aR03dQZ679zkAj612+IlCM4wUglm18HDCo87ObC9xmIYqpqvfLjLOL3fvgZhs2Ad71pDeYUP2cYAit6bnB73IJ0z0l4EkzE9RQi2Q8Wu1BPXXsNisfrZs+3FiE83PNnhfU0pixFIDRMF4ASuCw5s91uTzXydOOdmqh/pmpHtiyMG0mH/Rj63YSDOnu3ZzNveHnufT6Fb9nIejk+viJwlmCA6a/In/ovQOcoBZGTOtkw6NaiuMOtfxYwODnZTF9kMAOTG5lUQ0EuwRzCT4rMB7cQXUbzpdae5HgbZnDjrdm4uf2EMoL38DP+WKKN5omdixj4ahFYrcTWRbcnIGxwO9ttR0AWigt9kBiT282k+BGtGch9BkgjL2dFmw/wCB9OY+NDyLel5mNvOvcjNOQS1uAyM5bgX+A9473BU2r81v5FhdHV5vjplXy5tB56kC62zT2QGtAnQrQU1HZMUg4n7UGiNOLgpW7LstU+wAD3HG7ABc7tna7xtdtzfKxKexEXdG06Q6WzeclzOcrV+D0xd7KA3xt6EKY1qSqykUrPTWyq1dCEM63aIVX/0aXZnNSofytLOa3cnhSYNIl4EZz8mpAA54aLJfAg36u5fqXNAmozoungis+urqcXDjefUznO7gCPRRMVz7G8QUIbfPvPq65ozvaLJgjV/F2YlEI0mHxdx6i5gBbdItk5FkZjeqC7ulAw9gwyeXMgi9zyM6Df4UXshhMgkn55PAwHHPL+gq2V9TI4HLaSFjekyYi+O63tBCinOy4rnctYbCTi+mK5E9Woo/34DrAuDe30WG1O8i4nOfbANPKeMHTc+LvRjaON8BGnul9Cb7kBOQ2t/wYzpn7coCfJNhkiUbHUUa8OW/0AlpbtuL+ixxR1XNcGZ3stwJd5MKDJvjHcJJLlWISIK3U5h9LgijBZRKBsCKgrIqLDFMUrl0iPVgxDML15gFcT8UaqbC2qkB+MyVVUlUJwLdiinwgVCuqVzXC1iioLEDkG0VFESG/TjwkKvJXzcKf+qh8rDYYMMZI7dBjpH7/wFj9qX73QOoqKq1jX+toPEpkMTN5V+roMfCbk7OGi3Eyv4SrrZkwRonZoHLQHWdCcozY9Jd2iv9J0WaMEQBQk/MtuZ7gJcx5UV28y/l6yajFjAZ0bl+7cwCCTbM/uIP5e6FizjRpDaXUQGLmCqx6AFzOHYhPCdMb8OIwMDoCRMYCm0etZfGwFLDHgG7vumB0cCR4Y5alwHKGtRR44+JIWA2vsjx9EDicezLKREG3hnfTXBgSrJ/cJ3BxKTRk/pHgcTsqEkQXq+Uf3h3/SYneBpvsSjpWeXYdElOCxySqZULb38bBuymLx8Ni8ryzXgXZQ9SYdIbuBCi3rhqfbuZvfIxio1ZdPdMINHuQyGmaGv1jfufC2TbdCm1BlIedSwWzlY+jNMAXmfwLGVwyqlu7wNSxWtixC32Qk0NXBhZ+0fE4hsLOU+bKcQzHEUaVLcspvaq1BomMvuuvYbbI6X/n7CF9Xa5Czk71ipPE8y+1T9YAs6qqLqVKPGEVkkpmKuvSVaWX1BIpquAxTkZfj2q4oHsbKf2mpT599OOrn/rUp/4G+ge4IeS6tDmwx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5234" name="Picture 2" descr="http://www.xconomy.com/wordpress/wp-content/images/2007/12/mitsubishi_diamond_180.jpg"/>
          <p:cNvPicPr>
            <a:picLocks noChangeAspect="1" noChangeArrowheads="1"/>
          </p:cNvPicPr>
          <p:nvPr/>
        </p:nvPicPr>
        <p:blipFill>
          <a:blip r:embed="rId4" cstate="print">
            <a:clrChange>
              <a:clrFrom>
                <a:srgbClr val="FFFFFF"/>
              </a:clrFrom>
              <a:clrTo>
                <a:srgbClr val="FFFFFF">
                  <a:alpha val="0"/>
                </a:srgbClr>
              </a:clrTo>
            </a:clrChange>
          </a:blip>
          <a:srcRect l="17778" t="16107" r="15556" b="8725"/>
          <a:stretch>
            <a:fillRect/>
          </a:stretch>
        </p:blipFill>
        <p:spPr bwMode="auto">
          <a:xfrm>
            <a:off x="1938296" y="5101015"/>
            <a:ext cx="657842" cy="613985"/>
          </a:xfrm>
          <a:prstGeom prst="rect">
            <a:avLst/>
          </a:prstGeom>
          <a:noFill/>
        </p:spPr>
      </p:pic>
      <p:pic>
        <p:nvPicPr>
          <p:cNvPr id="95240" name="Picture 8" descr="https://pbs.twimg.com/profile_images/479017119095345152/oexn1FVk.png"/>
          <p:cNvPicPr>
            <a:picLocks noChangeAspect="1" noChangeArrowheads="1"/>
          </p:cNvPicPr>
          <p:nvPr/>
        </p:nvPicPr>
        <p:blipFill>
          <a:blip r:embed="rId5" cstate="print"/>
          <a:srcRect t="26667" b="30000"/>
          <a:stretch>
            <a:fillRect/>
          </a:stretch>
        </p:blipFill>
        <p:spPr bwMode="auto">
          <a:xfrm>
            <a:off x="609599" y="5105812"/>
            <a:ext cx="1239778" cy="537237"/>
          </a:xfrm>
          <a:prstGeom prst="rect">
            <a:avLst/>
          </a:prstGeom>
          <a:noFill/>
        </p:spPr>
      </p:pic>
      <p:pic>
        <p:nvPicPr>
          <p:cNvPr id="95242" name="Picture 10" descr="http://blog.mymemory.co.uk/wp-content/uploads/2015/12/verily-alphabet-google1.png"/>
          <p:cNvPicPr>
            <a:picLocks noChangeAspect="1" noChangeArrowheads="1"/>
          </p:cNvPicPr>
          <p:nvPr/>
        </p:nvPicPr>
        <p:blipFill>
          <a:blip r:embed="rId6" cstate="print"/>
          <a:srcRect l="4785" t="20403" r="51282" b="28589"/>
          <a:stretch>
            <a:fillRect/>
          </a:stretch>
        </p:blipFill>
        <p:spPr bwMode="auto">
          <a:xfrm>
            <a:off x="2681799" y="5077536"/>
            <a:ext cx="968950" cy="565513"/>
          </a:xfrm>
          <a:prstGeom prst="rect">
            <a:avLst/>
          </a:prstGeom>
          <a:noFill/>
        </p:spPr>
      </p:pic>
      <p:pic>
        <p:nvPicPr>
          <p:cNvPr id="95245" name="Picture 13"/>
          <p:cNvPicPr>
            <a:picLocks noChangeAspect="1" noChangeArrowheads="1"/>
          </p:cNvPicPr>
          <p:nvPr/>
        </p:nvPicPr>
        <p:blipFill>
          <a:blip r:embed="rId7" cstate="print"/>
          <a:srcRect/>
          <a:stretch>
            <a:fillRect/>
          </a:stretch>
        </p:blipFill>
        <p:spPr bwMode="auto">
          <a:xfrm>
            <a:off x="4961771" y="5094300"/>
            <a:ext cx="537237" cy="537237"/>
          </a:xfrm>
          <a:prstGeom prst="rect">
            <a:avLst/>
          </a:prstGeom>
          <a:noFill/>
          <a:ln w="9525">
            <a:noFill/>
            <a:miter lim="800000"/>
            <a:headEnd/>
            <a:tailEnd/>
          </a:ln>
        </p:spPr>
      </p:pic>
      <p:pic>
        <p:nvPicPr>
          <p:cNvPr id="95247" name="Picture 15" descr="http://2014.icse-conferences.org/sites/default/files/images/logos/small/MS_Research.gif"/>
          <p:cNvPicPr>
            <a:picLocks noChangeAspect="1" noChangeArrowheads="1"/>
          </p:cNvPicPr>
          <p:nvPr/>
        </p:nvPicPr>
        <p:blipFill>
          <a:blip r:embed="rId8" cstate="print"/>
          <a:srcRect/>
          <a:stretch>
            <a:fillRect/>
          </a:stretch>
        </p:blipFill>
        <p:spPr bwMode="auto">
          <a:xfrm>
            <a:off x="3733800" y="5094298"/>
            <a:ext cx="1151222" cy="552588"/>
          </a:xfrm>
          <a:prstGeom prst="rect">
            <a:avLst/>
          </a:prstGeom>
          <a:noFill/>
        </p:spPr>
      </p:pic>
      <p:pic>
        <p:nvPicPr>
          <p:cNvPr id="95249" name="Picture 17" descr="https://upload.wikimedia.org/wikipedia/commons/8/87/NSF_Logo.PNG"/>
          <p:cNvPicPr>
            <a:picLocks noChangeAspect="1" noChangeArrowheads="1"/>
          </p:cNvPicPr>
          <p:nvPr/>
        </p:nvPicPr>
        <p:blipFill>
          <a:blip r:embed="rId9" cstate="print"/>
          <a:srcRect/>
          <a:stretch>
            <a:fillRect/>
          </a:stretch>
        </p:blipFill>
        <p:spPr bwMode="auto">
          <a:xfrm>
            <a:off x="5551770" y="5048253"/>
            <a:ext cx="613985" cy="61398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endParaRPr lang="en-US"/>
          </a:p>
        </p:txBody>
      </p:sp>
      <p:sp>
        <p:nvSpPr>
          <p:cNvPr id="19459" name="Rectangle 3"/>
          <p:cNvSpPr>
            <a:spLocks noChangeArrowheads="1"/>
          </p:cNvSpPr>
          <p:nvPr/>
        </p:nvSpPr>
        <p:spPr bwMode="auto">
          <a:xfrm>
            <a:off x="2760663" y="2776538"/>
            <a:ext cx="95250" cy="225425"/>
          </a:xfrm>
          <a:prstGeom prst="rect">
            <a:avLst/>
          </a:prstGeom>
          <a:solidFill>
            <a:srgbClr val="C0C0C0"/>
          </a:solidFill>
          <a:ln w="9525">
            <a:noFill/>
            <a:miter lim="800000"/>
            <a:headEnd/>
            <a:tailEnd/>
          </a:ln>
          <a:effectLst/>
        </p:spPr>
        <p:txBody>
          <a:bodyPr wrap="none" anchor="ctr"/>
          <a:lstStyle/>
          <a:p>
            <a:endParaRPr lang="en-US"/>
          </a:p>
        </p:txBody>
      </p:sp>
      <p:sp>
        <p:nvSpPr>
          <p:cNvPr id="19460" name="Freeform 4"/>
          <p:cNvSpPr>
            <a:spLocks/>
          </p:cNvSpPr>
          <p:nvPr/>
        </p:nvSpPr>
        <p:spPr bwMode="auto">
          <a:xfrm>
            <a:off x="2801938" y="2725738"/>
            <a:ext cx="6191250" cy="827087"/>
          </a:xfrm>
          <a:custGeom>
            <a:avLst/>
            <a:gdLst/>
            <a:ahLst/>
            <a:cxnLst>
              <a:cxn ang="0">
                <a:pos x="36" y="179"/>
              </a:cxn>
              <a:cxn ang="0">
                <a:pos x="108" y="377"/>
              </a:cxn>
              <a:cxn ang="0">
                <a:pos x="187" y="580"/>
              </a:cxn>
              <a:cxn ang="0">
                <a:pos x="259" y="670"/>
              </a:cxn>
              <a:cxn ang="0">
                <a:pos x="337" y="604"/>
              </a:cxn>
              <a:cxn ang="0">
                <a:pos x="409" y="418"/>
              </a:cxn>
              <a:cxn ang="0">
                <a:pos x="482" y="335"/>
              </a:cxn>
              <a:cxn ang="0">
                <a:pos x="560" y="329"/>
              </a:cxn>
              <a:cxn ang="0">
                <a:pos x="632" y="245"/>
              </a:cxn>
              <a:cxn ang="0">
                <a:pos x="711" y="203"/>
              </a:cxn>
              <a:cxn ang="0">
                <a:pos x="783" y="161"/>
              </a:cxn>
              <a:cxn ang="0">
                <a:pos x="855" y="125"/>
              </a:cxn>
              <a:cxn ang="0">
                <a:pos x="933" y="78"/>
              </a:cxn>
              <a:cxn ang="0">
                <a:pos x="1006" y="30"/>
              </a:cxn>
              <a:cxn ang="0">
                <a:pos x="1084" y="6"/>
              </a:cxn>
              <a:cxn ang="0">
                <a:pos x="1156" y="6"/>
              </a:cxn>
              <a:cxn ang="0">
                <a:pos x="1229" y="36"/>
              </a:cxn>
              <a:cxn ang="0">
                <a:pos x="1307" y="72"/>
              </a:cxn>
              <a:cxn ang="0">
                <a:pos x="1379" y="131"/>
              </a:cxn>
              <a:cxn ang="0">
                <a:pos x="1457" y="209"/>
              </a:cxn>
              <a:cxn ang="0">
                <a:pos x="1530" y="347"/>
              </a:cxn>
              <a:cxn ang="0">
                <a:pos x="1602" y="496"/>
              </a:cxn>
              <a:cxn ang="0">
                <a:pos x="1680" y="634"/>
              </a:cxn>
              <a:cxn ang="0">
                <a:pos x="1753" y="819"/>
              </a:cxn>
              <a:cxn ang="0">
                <a:pos x="1831" y="646"/>
              </a:cxn>
              <a:cxn ang="0">
                <a:pos x="1903" y="454"/>
              </a:cxn>
              <a:cxn ang="0">
                <a:pos x="1975" y="299"/>
              </a:cxn>
              <a:cxn ang="0">
                <a:pos x="2054" y="275"/>
              </a:cxn>
              <a:cxn ang="0">
                <a:pos x="2126" y="167"/>
              </a:cxn>
              <a:cxn ang="0">
                <a:pos x="2204" y="72"/>
              </a:cxn>
              <a:cxn ang="0">
                <a:pos x="2277" y="0"/>
              </a:cxn>
              <a:cxn ang="0">
                <a:pos x="2349" y="108"/>
              </a:cxn>
              <a:cxn ang="0">
                <a:pos x="2427" y="125"/>
              </a:cxn>
            </a:cxnLst>
            <a:rect l="0" t="0" r="r" b="b"/>
            <a:pathLst>
              <a:path w="2427" h="819">
                <a:moveTo>
                  <a:pt x="0" y="137"/>
                </a:moveTo>
                <a:lnTo>
                  <a:pt x="36" y="179"/>
                </a:lnTo>
                <a:lnTo>
                  <a:pt x="72" y="275"/>
                </a:lnTo>
                <a:lnTo>
                  <a:pt x="108" y="377"/>
                </a:lnTo>
                <a:lnTo>
                  <a:pt x="150" y="478"/>
                </a:lnTo>
                <a:lnTo>
                  <a:pt x="187" y="580"/>
                </a:lnTo>
                <a:lnTo>
                  <a:pt x="223" y="664"/>
                </a:lnTo>
                <a:lnTo>
                  <a:pt x="259" y="670"/>
                </a:lnTo>
                <a:lnTo>
                  <a:pt x="295" y="640"/>
                </a:lnTo>
                <a:lnTo>
                  <a:pt x="337" y="604"/>
                </a:lnTo>
                <a:lnTo>
                  <a:pt x="373" y="514"/>
                </a:lnTo>
                <a:lnTo>
                  <a:pt x="409" y="418"/>
                </a:lnTo>
                <a:lnTo>
                  <a:pt x="446" y="335"/>
                </a:lnTo>
                <a:lnTo>
                  <a:pt x="482" y="335"/>
                </a:lnTo>
                <a:lnTo>
                  <a:pt x="524" y="377"/>
                </a:lnTo>
                <a:lnTo>
                  <a:pt x="560" y="329"/>
                </a:lnTo>
                <a:lnTo>
                  <a:pt x="596" y="281"/>
                </a:lnTo>
                <a:lnTo>
                  <a:pt x="632" y="245"/>
                </a:lnTo>
                <a:lnTo>
                  <a:pt x="668" y="227"/>
                </a:lnTo>
                <a:lnTo>
                  <a:pt x="711" y="203"/>
                </a:lnTo>
                <a:lnTo>
                  <a:pt x="747" y="185"/>
                </a:lnTo>
                <a:lnTo>
                  <a:pt x="783" y="161"/>
                </a:lnTo>
                <a:lnTo>
                  <a:pt x="819" y="143"/>
                </a:lnTo>
                <a:lnTo>
                  <a:pt x="855" y="125"/>
                </a:lnTo>
                <a:lnTo>
                  <a:pt x="897" y="96"/>
                </a:lnTo>
                <a:lnTo>
                  <a:pt x="933" y="78"/>
                </a:lnTo>
                <a:lnTo>
                  <a:pt x="970" y="54"/>
                </a:lnTo>
                <a:lnTo>
                  <a:pt x="1006" y="30"/>
                </a:lnTo>
                <a:lnTo>
                  <a:pt x="1042" y="12"/>
                </a:lnTo>
                <a:lnTo>
                  <a:pt x="1084" y="6"/>
                </a:lnTo>
                <a:lnTo>
                  <a:pt x="1120" y="0"/>
                </a:lnTo>
                <a:lnTo>
                  <a:pt x="1156" y="6"/>
                </a:lnTo>
                <a:lnTo>
                  <a:pt x="1192" y="24"/>
                </a:lnTo>
                <a:lnTo>
                  <a:pt x="1229" y="36"/>
                </a:lnTo>
                <a:lnTo>
                  <a:pt x="1271" y="48"/>
                </a:lnTo>
                <a:lnTo>
                  <a:pt x="1307" y="72"/>
                </a:lnTo>
                <a:lnTo>
                  <a:pt x="1343" y="102"/>
                </a:lnTo>
                <a:lnTo>
                  <a:pt x="1379" y="131"/>
                </a:lnTo>
                <a:lnTo>
                  <a:pt x="1415" y="143"/>
                </a:lnTo>
                <a:lnTo>
                  <a:pt x="1457" y="209"/>
                </a:lnTo>
                <a:lnTo>
                  <a:pt x="1494" y="275"/>
                </a:lnTo>
                <a:lnTo>
                  <a:pt x="1530" y="347"/>
                </a:lnTo>
                <a:lnTo>
                  <a:pt x="1566" y="424"/>
                </a:lnTo>
                <a:lnTo>
                  <a:pt x="1602" y="496"/>
                </a:lnTo>
                <a:lnTo>
                  <a:pt x="1644" y="574"/>
                </a:lnTo>
                <a:lnTo>
                  <a:pt x="1680" y="634"/>
                </a:lnTo>
                <a:lnTo>
                  <a:pt x="1716" y="729"/>
                </a:lnTo>
                <a:lnTo>
                  <a:pt x="1753" y="819"/>
                </a:lnTo>
                <a:lnTo>
                  <a:pt x="1789" y="741"/>
                </a:lnTo>
                <a:lnTo>
                  <a:pt x="1831" y="646"/>
                </a:lnTo>
                <a:lnTo>
                  <a:pt x="1867" y="544"/>
                </a:lnTo>
                <a:lnTo>
                  <a:pt x="1903" y="454"/>
                </a:lnTo>
                <a:lnTo>
                  <a:pt x="1939" y="353"/>
                </a:lnTo>
                <a:lnTo>
                  <a:pt x="1975" y="299"/>
                </a:lnTo>
                <a:lnTo>
                  <a:pt x="2018" y="299"/>
                </a:lnTo>
                <a:lnTo>
                  <a:pt x="2054" y="275"/>
                </a:lnTo>
                <a:lnTo>
                  <a:pt x="2090" y="221"/>
                </a:lnTo>
                <a:lnTo>
                  <a:pt x="2126" y="167"/>
                </a:lnTo>
                <a:lnTo>
                  <a:pt x="2162" y="114"/>
                </a:lnTo>
                <a:lnTo>
                  <a:pt x="2204" y="72"/>
                </a:lnTo>
                <a:lnTo>
                  <a:pt x="2240" y="42"/>
                </a:lnTo>
                <a:lnTo>
                  <a:pt x="2277" y="0"/>
                </a:lnTo>
                <a:lnTo>
                  <a:pt x="2313" y="36"/>
                </a:lnTo>
                <a:lnTo>
                  <a:pt x="2349" y="108"/>
                </a:lnTo>
                <a:lnTo>
                  <a:pt x="2391" y="114"/>
                </a:lnTo>
                <a:lnTo>
                  <a:pt x="2427" y="125"/>
                </a:lnTo>
              </a:path>
            </a:pathLst>
          </a:custGeom>
          <a:noFill/>
          <a:ln w="225425">
            <a:solidFill>
              <a:srgbClr val="C0C0C0"/>
            </a:solidFill>
            <a:prstDash val="solid"/>
            <a:round/>
            <a:headEnd/>
            <a:tailEnd/>
          </a:ln>
        </p:spPr>
        <p:txBody>
          <a:bodyPr/>
          <a:lstStyle/>
          <a:p>
            <a:endParaRPr lang="en-US"/>
          </a:p>
        </p:txBody>
      </p:sp>
      <p:pic>
        <p:nvPicPr>
          <p:cNvPr id="19462" name="Picture 6" descr="Homo sapien example #3"/>
          <p:cNvPicPr>
            <a:picLocks noChangeAspect="1" noChangeArrowheads="1"/>
          </p:cNvPicPr>
          <p:nvPr/>
        </p:nvPicPr>
        <p:blipFill>
          <a:blip r:embed="rId4" cstate="print"/>
          <a:srcRect/>
          <a:stretch>
            <a:fillRect/>
          </a:stretch>
        </p:blipFill>
        <p:spPr bwMode="auto">
          <a:xfrm>
            <a:off x="7246938" y="0"/>
            <a:ext cx="1752600" cy="1517650"/>
          </a:xfrm>
          <a:prstGeom prst="rect">
            <a:avLst/>
          </a:prstGeom>
          <a:noFill/>
        </p:spPr>
      </p:pic>
      <p:sp>
        <p:nvSpPr>
          <p:cNvPr id="19465" name="Line 9"/>
          <p:cNvSpPr>
            <a:spLocks noChangeShapeType="1"/>
          </p:cNvSpPr>
          <p:nvPr/>
        </p:nvSpPr>
        <p:spPr bwMode="auto">
          <a:xfrm>
            <a:off x="2801938" y="2855913"/>
            <a:ext cx="0" cy="1076325"/>
          </a:xfrm>
          <a:prstGeom prst="line">
            <a:avLst/>
          </a:prstGeom>
          <a:noFill/>
          <a:ln w="0">
            <a:solidFill>
              <a:srgbClr val="7F7F7F"/>
            </a:solidFill>
            <a:round/>
            <a:headEnd/>
            <a:tailEnd/>
          </a:ln>
        </p:spPr>
        <p:txBody>
          <a:bodyPr/>
          <a:lstStyle/>
          <a:p>
            <a:endParaRPr lang="en-US"/>
          </a:p>
        </p:txBody>
      </p:sp>
      <p:sp>
        <p:nvSpPr>
          <p:cNvPr id="19466" name="Line 10"/>
          <p:cNvSpPr>
            <a:spLocks noChangeShapeType="1"/>
          </p:cNvSpPr>
          <p:nvPr/>
        </p:nvSpPr>
        <p:spPr bwMode="auto">
          <a:xfrm>
            <a:off x="2892425" y="2894013"/>
            <a:ext cx="3175" cy="1079500"/>
          </a:xfrm>
          <a:prstGeom prst="line">
            <a:avLst/>
          </a:prstGeom>
          <a:noFill/>
          <a:ln w="0">
            <a:solidFill>
              <a:srgbClr val="7F7F7F"/>
            </a:solidFill>
            <a:round/>
            <a:headEnd/>
            <a:tailEnd/>
          </a:ln>
        </p:spPr>
        <p:txBody>
          <a:bodyPr/>
          <a:lstStyle/>
          <a:p>
            <a:endParaRPr lang="en-US"/>
          </a:p>
        </p:txBody>
      </p:sp>
      <p:sp>
        <p:nvSpPr>
          <p:cNvPr id="19467" name="Line 11"/>
          <p:cNvSpPr>
            <a:spLocks noChangeShapeType="1"/>
          </p:cNvSpPr>
          <p:nvPr/>
        </p:nvSpPr>
        <p:spPr bwMode="auto">
          <a:xfrm>
            <a:off x="2984500" y="3005138"/>
            <a:ext cx="3175" cy="1065212"/>
          </a:xfrm>
          <a:prstGeom prst="line">
            <a:avLst/>
          </a:prstGeom>
          <a:noFill/>
          <a:ln w="0">
            <a:solidFill>
              <a:srgbClr val="7F7F7F"/>
            </a:solidFill>
            <a:round/>
            <a:headEnd/>
            <a:tailEnd/>
          </a:ln>
        </p:spPr>
        <p:txBody>
          <a:bodyPr/>
          <a:lstStyle/>
          <a:p>
            <a:endParaRPr lang="en-US"/>
          </a:p>
        </p:txBody>
      </p:sp>
      <p:sp>
        <p:nvSpPr>
          <p:cNvPr id="19468" name="Line 12"/>
          <p:cNvSpPr>
            <a:spLocks noChangeShapeType="1"/>
          </p:cNvSpPr>
          <p:nvPr/>
        </p:nvSpPr>
        <p:spPr bwMode="auto">
          <a:xfrm>
            <a:off x="3074988" y="3063875"/>
            <a:ext cx="3175" cy="1106488"/>
          </a:xfrm>
          <a:prstGeom prst="line">
            <a:avLst/>
          </a:prstGeom>
          <a:noFill/>
          <a:ln w="0">
            <a:solidFill>
              <a:srgbClr val="7F7F7F"/>
            </a:solidFill>
            <a:round/>
            <a:headEnd/>
            <a:tailEnd/>
          </a:ln>
        </p:spPr>
        <p:txBody>
          <a:bodyPr/>
          <a:lstStyle/>
          <a:p>
            <a:endParaRPr lang="en-US"/>
          </a:p>
        </p:txBody>
      </p:sp>
      <p:sp>
        <p:nvSpPr>
          <p:cNvPr id="19469" name="Line 13"/>
          <p:cNvSpPr>
            <a:spLocks noChangeShapeType="1"/>
          </p:cNvSpPr>
          <p:nvPr/>
        </p:nvSpPr>
        <p:spPr bwMode="auto">
          <a:xfrm flipH="1">
            <a:off x="3074988" y="3128963"/>
            <a:ext cx="109537" cy="1041400"/>
          </a:xfrm>
          <a:prstGeom prst="line">
            <a:avLst/>
          </a:prstGeom>
          <a:noFill/>
          <a:ln w="0">
            <a:solidFill>
              <a:srgbClr val="7F7F7F"/>
            </a:solidFill>
            <a:round/>
            <a:headEnd/>
            <a:tailEnd/>
          </a:ln>
        </p:spPr>
        <p:txBody>
          <a:bodyPr/>
          <a:lstStyle/>
          <a:p>
            <a:endParaRPr lang="en-US"/>
          </a:p>
        </p:txBody>
      </p:sp>
      <p:sp>
        <p:nvSpPr>
          <p:cNvPr id="19470" name="Line 14"/>
          <p:cNvSpPr>
            <a:spLocks noChangeShapeType="1"/>
          </p:cNvSpPr>
          <p:nvPr/>
        </p:nvSpPr>
        <p:spPr bwMode="auto">
          <a:xfrm flipH="1">
            <a:off x="3074988" y="3111500"/>
            <a:ext cx="203200" cy="1058863"/>
          </a:xfrm>
          <a:prstGeom prst="line">
            <a:avLst/>
          </a:prstGeom>
          <a:noFill/>
          <a:ln w="0">
            <a:solidFill>
              <a:srgbClr val="7F7F7F"/>
            </a:solidFill>
            <a:round/>
            <a:headEnd/>
            <a:tailEnd/>
          </a:ln>
        </p:spPr>
        <p:txBody>
          <a:bodyPr/>
          <a:lstStyle/>
          <a:p>
            <a:endParaRPr lang="en-US"/>
          </a:p>
        </p:txBody>
      </p:sp>
      <p:sp>
        <p:nvSpPr>
          <p:cNvPr id="19471" name="Line 15"/>
          <p:cNvSpPr>
            <a:spLocks noChangeShapeType="1"/>
          </p:cNvSpPr>
          <p:nvPr/>
        </p:nvSpPr>
        <p:spPr bwMode="auto">
          <a:xfrm>
            <a:off x="3660775" y="3146425"/>
            <a:ext cx="88900" cy="1165225"/>
          </a:xfrm>
          <a:prstGeom prst="line">
            <a:avLst/>
          </a:prstGeom>
          <a:noFill/>
          <a:ln w="0">
            <a:solidFill>
              <a:srgbClr val="7F7F7F"/>
            </a:solidFill>
            <a:round/>
            <a:headEnd/>
            <a:tailEnd/>
          </a:ln>
        </p:spPr>
        <p:txBody>
          <a:bodyPr/>
          <a:lstStyle/>
          <a:p>
            <a:endParaRPr lang="en-US"/>
          </a:p>
        </p:txBody>
      </p:sp>
      <p:sp>
        <p:nvSpPr>
          <p:cNvPr id="19472" name="Line 16"/>
          <p:cNvSpPr>
            <a:spLocks noChangeShapeType="1"/>
          </p:cNvSpPr>
          <p:nvPr/>
        </p:nvSpPr>
        <p:spPr bwMode="auto">
          <a:xfrm>
            <a:off x="3749675" y="3114675"/>
            <a:ext cx="93663" cy="1100138"/>
          </a:xfrm>
          <a:prstGeom prst="line">
            <a:avLst/>
          </a:prstGeom>
          <a:noFill/>
          <a:ln w="0">
            <a:solidFill>
              <a:srgbClr val="7F7F7F"/>
            </a:solidFill>
            <a:round/>
            <a:headEnd/>
            <a:tailEnd/>
          </a:ln>
        </p:spPr>
        <p:txBody>
          <a:bodyPr/>
          <a:lstStyle/>
          <a:p>
            <a:endParaRPr lang="en-US"/>
          </a:p>
        </p:txBody>
      </p:sp>
      <p:sp>
        <p:nvSpPr>
          <p:cNvPr id="19473" name="Line 17"/>
          <p:cNvSpPr>
            <a:spLocks noChangeShapeType="1"/>
          </p:cNvSpPr>
          <p:nvPr/>
        </p:nvSpPr>
        <p:spPr bwMode="auto">
          <a:xfrm>
            <a:off x="3843338" y="3073400"/>
            <a:ext cx="96837" cy="1058863"/>
          </a:xfrm>
          <a:prstGeom prst="line">
            <a:avLst/>
          </a:prstGeom>
          <a:noFill/>
          <a:ln w="0">
            <a:solidFill>
              <a:srgbClr val="7F7F7F"/>
            </a:solidFill>
            <a:round/>
            <a:headEnd/>
            <a:tailEnd/>
          </a:ln>
        </p:spPr>
        <p:txBody>
          <a:bodyPr/>
          <a:lstStyle/>
          <a:p>
            <a:endParaRPr lang="en-US"/>
          </a:p>
        </p:txBody>
      </p:sp>
      <p:sp>
        <p:nvSpPr>
          <p:cNvPr id="19474" name="Line 18"/>
          <p:cNvSpPr>
            <a:spLocks noChangeShapeType="1"/>
          </p:cNvSpPr>
          <p:nvPr/>
        </p:nvSpPr>
        <p:spPr bwMode="auto">
          <a:xfrm>
            <a:off x="3940175" y="3032125"/>
            <a:ext cx="88900" cy="1100138"/>
          </a:xfrm>
          <a:prstGeom prst="line">
            <a:avLst/>
          </a:prstGeom>
          <a:noFill/>
          <a:ln w="0">
            <a:solidFill>
              <a:srgbClr val="7F7F7F"/>
            </a:solidFill>
            <a:round/>
            <a:headEnd/>
            <a:tailEnd/>
          </a:ln>
        </p:spPr>
        <p:txBody>
          <a:bodyPr/>
          <a:lstStyle/>
          <a:p>
            <a:endParaRPr lang="en-US"/>
          </a:p>
        </p:txBody>
      </p:sp>
      <p:sp>
        <p:nvSpPr>
          <p:cNvPr id="19475" name="Line 19"/>
          <p:cNvSpPr>
            <a:spLocks noChangeShapeType="1"/>
          </p:cNvSpPr>
          <p:nvPr/>
        </p:nvSpPr>
        <p:spPr bwMode="auto">
          <a:xfrm>
            <a:off x="4029075" y="3005138"/>
            <a:ext cx="111125" cy="1165225"/>
          </a:xfrm>
          <a:prstGeom prst="line">
            <a:avLst/>
          </a:prstGeom>
          <a:noFill/>
          <a:ln w="0">
            <a:solidFill>
              <a:srgbClr val="7F7F7F"/>
            </a:solidFill>
            <a:round/>
            <a:headEnd/>
            <a:tailEnd/>
          </a:ln>
        </p:spPr>
        <p:txBody>
          <a:bodyPr/>
          <a:lstStyle/>
          <a:p>
            <a:endParaRPr lang="en-US"/>
          </a:p>
        </p:txBody>
      </p:sp>
      <p:sp>
        <p:nvSpPr>
          <p:cNvPr id="19476" name="Line 20"/>
          <p:cNvSpPr>
            <a:spLocks noChangeShapeType="1"/>
          </p:cNvSpPr>
          <p:nvPr/>
        </p:nvSpPr>
        <p:spPr bwMode="auto">
          <a:xfrm>
            <a:off x="4140200" y="2984500"/>
            <a:ext cx="85725" cy="1138238"/>
          </a:xfrm>
          <a:prstGeom prst="line">
            <a:avLst/>
          </a:prstGeom>
          <a:noFill/>
          <a:ln w="0">
            <a:solidFill>
              <a:srgbClr val="7F7F7F"/>
            </a:solidFill>
            <a:round/>
            <a:headEnd/>
            <a:tailEnd/>
          </a:ln>
        </p:spPr>
        <p:txBody>
          <a:bodyPr/>
          <a:lstStyle/>
          <a:p>
            <a:endParaRPr lang="en-US"/>
          </a:p>
        </p:txBody>
      </p:sp>
      <p:sp>
        <p:nvSpPr>
          <p:cNvPr id="19477" name="Line 21"/>
          <p:cNvSpPr>
            <a:spLocks noChangeShapeType="1"/>
          </p:cNvSpPr>
          <p:nvPr/>
        </p:nvSpPr>
        <p:spPr bwMode="auto">
          <a:xfrm>
            <a:off x="4225925" y="2981325"/>
            <a:ext cx="96838" cy="1092200"/>
          </a:xfrm>
          <a:prstGeom prst="line">
            <a:avLst/>
          </a:prstGeom>
          <a:noFill/>
          <a:ln w="0">
            <a:solidFill>
              <a:srgbClr val="7F7F7F"/>
            </a:solidFill>
            <a:round/>
            <a:headEnd/>
            <a:tailEnd/>
          </a:ln>
        </p:spPr>
        <p:txBody>
          <a:bodyPr/>
          <a:lstStyle/>
          <a:p>
            <a:endParaRPr lang="en-US"/>
          </a:p>
        </p:txBody>
      </p:sp>
      <p:sp>
        <p:nvSpPr>
          <p:cNvPr id="19478" name="Line 22"/>
          <p:cNvSpPr>
            <a:spLocks noChangeShapeType="1"/>
          </p:cNvSpPr>
          <p:nvPr/>
        </p:nvSpPr>
        <p:spPr bwMode="auto">
          <a:xfrm>
            <a:off x="4322763" y="2967038"/>
            <a:ext cx="90487" cy="1073150"/>
          </a:xfrm>
          <a:prstGeom prst="line">
            <a:avLst/>
          </a:prstGeom>
          <a:noFill/>
          <a:ln w="0">
            <a:solidFill>
              <a:srgbClr val="7F7F7F"/>
            </a:solidFill>
            <a:round/>
            <a:headEnd/>
            <a:tailEnd/>
          </a:ln>
        </p:spPr>
        <p:txBody>
          <a:bodyPr/>
          <a:lstStyle/>
          <a:p>
            <a:endParaRPr lang="en-US"/>
          </a:p>
        </p:txBody>
      </p:sp>
      <p:sp>
        <p:nvSpPr>
          <p:cNvPr id="19479" name="Line 23"/>
          <p:cNvSpPr>
            <a:spLocks noChangeShapeType="1"/>
          </p:cNvSpPr>
          <p:nvPr/>
        </p:nvSpPr>
        <p:spPr bwMode="auto">
          <a:xfrm>
            <a:off x="4413250" y="2959100"/>
            <a:ext cx="92075" cy="1063625"/>
          </a:xfrm>
          <a:prstGeom prst="line">
            <a:avLst/>
          </a:prstGeom>
          <a:noFill/>
          <a:ln w="0">
            <a:solidFill>
              <a:srgbClr val="7F7F7F"/>
            </a:solidFill>
            <a:round/>
            <a:headEnd/>
            <a:tailEnd/>
          </a:ln>
        </p:spPr>
        <p:txBody>
          <a:bodyPr/>
          <a:lstStyle/>
          <a:p>
            <a:endParaRPr lang="en-US"/>
          </a:p>
        </p:txBody>
      </p:sp>
      <p:sp>
        <p:nvSpPr>
          <p:cNvPr id="19480" name="Line 24"/>
          <p:cNvSpPr>
            <a:spLocks noChangeShapeType="1"/>
          </p:cNvSpPr>
          <p:nvPr/>
        </p:nvSpPr>
        <p:spPr bwMode="auto">
          <a:xfrm>
            <a:off x="4505325" y="2967038"/>
            <a:ext cx="111125" cy="1031875"/>
          </a:xfrm>
          <a:prstGeom prst="line">
            <a:avLst/>
          </a:prstGeom>
          <a:noFill/>
          <a:ln w="0">
            <a:solidFill>
              <a:srgbClr val="7F7F7F"/>
            </a:solidFill>
            <a:round/>
            <a:headEnd/>
            <a:tailEnd/>
          </a:ln>
        </p:spPr>
        <p:txBody>
          <a:bodyPr/>
          <a:lstStyle/>
          <a:p>
            <a:endParaRPr lang="en-US"/>
          </a:p>
        </p:txBody>
      </p:sp>
      <p:sp>
        <p:nvSpPr>
          <p:cNvPr id="19481" name="Line 25"/>
          <p:cNvSpPr>
            <a:spLocks noChangeShapeType="1"/>
          </p:cNvSpPr>
          <p:nvPr/>
        </p:nvSpPr>
        <p:spPr bwMode="auto">
          <a:xfrm>
            <a:off x="4616450" y="2967038"/>
            <a:ext cx="88900" cy="1014412"/>
          </a:xfrm>
          <a:prstGeom prst="line">
            <a:avLst/>
          </a:prstGeom>
          <a:noFill/>
          <a:ln w="0">
            <a:solidFill>
              <a:srgbClr val="7F7F7F"/>
            </a:solidFill>
            <a:round/>
            <a:headEnd/>
            <a:tailEnd/>
          </a:ln>
        </p:spPr>
        <p:txBody>
          <a:bodyPr/>
          <a:lstStyle/>
          <a:p>
            <a:endParaRPr lang="en-US"/>
          </a:p>
        </p:txBody>
      </p:sp>
      <p:sp>
        <p:nvSpPr>
          <p:cNvPr id="19482" name="Line 26"/>
          <p:cNvSpPr>
            <a:spLocks noChangeShapeType="1"/>
          </p:cNvSpPr>
          <p:nvPr/>
        </p:nvSpPr>
        <p:spPr bwMode="auto">
          <a:xfrm>
            <a:off x="4705350" y="2959100"/>
            <a:ext cx="93663" cy="996950"/>
          </a:xfrm>
          <a:prstGeom prst="line">
            <a:avLst/>
          </a:prstGeom>
          <a:noFill/>
          <a:ln w="0">
            <a:solidFill>
              <a:srgbClr val="7F7F7F"/>
            </a:solidFill>
            <a:round/>
            <a:headEnd/>
            <a:tailEnd/>
          </a:ln>
        </p:spPr>
        <p:txBody>
          <a:bodyPr/>
          <a:lstStyle/>
          <a:p>
            <a:endParaRPr lang="en-US"/>
          </a:p>
        </p:txBody>
      </p:sp>
      <p:sp>
        <p:nvSpPr>
          <p:cNvPr id="19483" name="Line 27"/>
          <p:cNvSpPr>
            <a:spLocks noChangeShapeType="1"/>
          </p:cNvSpPr>
          <p:nvPr/>
        </p:nvSpPr>
        <p:spPr bwMode="auto">
          <a:xfrm>
            <a:off x="4799013" y="2952750"/>
            <a:ext cx="88900" cy="982663"/>
          </a:xfrm>
          <a:prstGeom prst="line">
            <a:avLst/>
          </a:prstGeom>
          <a:noFill/>
          <a:ln w="0">
            <a:solidFill>
              <a:srgbClr val="7F7F7F"/>
            </a:solidFill>
            <a:round/>
            <a:headEnd/>
            <a:tailEnd/>
          </a:ln>
        </p:spPr>
        <p:txBody>
          <a:bodyPr/>
          <a:lstStyle/>
          <a:p>
            <a:endParaRPr lang="en-US"/>
          </a:p>
        </p:txBody>
      </p:sp>
      <p:sp>
        <p:nvSpPr>
          <p:cNvPr id="19484" name="Line 28"/>
          <p:cNvSpPr>
            <a:spLocks noChangeShapeType="1"/>
          </p:cNvSpPr>
          <p:nvPr/>
        </p:nvSpPr>
        <p:spPr bwMode="auto">
          <a:xfrm>
            <a:off x="4887913" y="2952750"/>
            <a:ext cx="96837" cy="966788"/>
          </a:xfrm>
          <a:prstGeom prst="line">
            <a:avLst/>
          </a:prstGeom>
          <a:noFill/>
          <a:ln w="0">
            <a:solidFill>
              <a:srgbClr val="7F7F7F"/>
            </a:solidFill>
            <a:round/>
            <a:headEnd/>
            <a:tailEnd/>
          </a:ln>
        </p:spPr>
        <p:txBody>
          <a:bodyPr/>
          <a:lstStyle/>
          <a:p>
            <a:endParaRPr lang="en-US"/>
          </a:p>
        </p:txBody>
      </p:sp>
      <p:sp>
        <p:nvSpPr>
          <p:cNvPr id="19485" name="Line 29"/>
          <p:cNvSpPr>
            <a:spLocks noChangeShapeType="1"/>
          </p:cNvSpPr>
          <p:nvPr/>
        </p:nvSpPr>
        <p:spPr bwMode="auto">
          <a:xfrm>
            <a:off x="4984750" y="2935288"/>
            <a:ext cx="0" cy="984250"/>
          </a:xfrm>
          <a:prstGeom prst="line">
            <a:avLst/>
          </a:prstGeom>
          <a:noFill/>
          <a:ln w="0">
            <a:solidFill>
              <a:srgbClr val="7F7F7F"/>
            </a:solidFill>
            <a:round/>
            <a:headEnd/>
            <a:tailEnd/>
          </a:ln>
        </p:spPr>
        <p:txBody>
          <a:bodyPr/>
          <a:lstStyle/>
          <a:p>
            <a:endParaRPr lang="en-US"/>
          </a:p>
        </p:txBody>
      </p:sp>
      <p:sp>
        <p:nvSpPr>
          <p:cNvPr id="19486" name="Line 30"/>
          <p:cNvSpPr>
            <a:spLocks noChangeShapeType="1"/>
          </p:cNvSpPr>
          <p:nvPr/>
        </p:nvSpPr>
        <p:spPr bwMode="auto">
          <a:xfrm>
            <a:off x="5087938" y="2917825"/>
            <a:ext cx="4762" cy="969963"/>
          </a:xfrm>
          <a:prstGeom prst="line">
            <a:avLst/>
          </a:prstGeom>
          <a:noFill/>
          <a:ln w="0">
            <a:solidFill>
              <a:srgbClr val="7F7F7F"/>
            </a:solidFill>
            <a:round/>
            <a:headEnd/>
            <a:tailEnd/>
          </a:ln>
        </p:spPr>
        <p:txBody>
          <a:bodyPr/>
          <a:lstStyle/>
          <a:p>
            <a:endParaRPr lang="en-US"/>
          </a:p>
        </p:txBody>
      </p:sp>
      <p:sp>
        <p:nvSpPr>
          <p:cNvPr id="19487" name="Line 31"/>
          <p:cNvSpPr>
            <a:spLocks noChangeShapeType="1"/>
          </p:cNvSpPr>
          <p:nvPr/>
        </p:nvSpPr>
        <p:spPr bwMode="auto">
          <a:xfrm>
            <a:off x="5181600" y="2894013"/>
            <a:ext cx="0" cy="976312"/>
          </a:xfrm>
          <a:prstGeom prst="line">
            <a:avLst/>
          </a:prstGeom>
          <a:noFill/>
          <a:ln w="0">
            <a:solidFill>
              <a:srgbClr val="7F7F7F"/>
            </a:solidFill>
            <a:round/>
            <a:headEnd/>
            <a:tailEnd/>
          </a:ln>
        </p:spPr>
        <p:txBody>
          <a:bodyPr/>
          <a:lstStyle/>
          <a:p>
            <a:endParaRPr lang="en-US"/>
          </a:p>
        </p:txBody>
      </p:sp>
      <p:sp>
        <p:nvSpPr>
          <p:cNvPr id="19488" name="Line 32"/>
          <p:cNvSpPr>
            <a:spLocks noChangeShapeType="1"/>
          </p:cNvSpPr>
          <p:nvPr/>
        </p:nvSpPr>
        <p:spPr bwMode="auto">
          <a:xfrm>
            <a:off x="5275263" y="2863850"/>
            <a:ext cx="3175" cy="982663"/>
          </a:xfrm>
          <a:prstGeom prst="line">
            <a:avLst/>
          </a:prstGeom>
          <a:noFill/>
          <a:ln w="0">
            <a:solidFill>
              <a:srgbClr val="7F7F7F"/>
            </a:solidFill>
            <a:round/>
            <a:headEnd/>
            <a:tailEnd/>
          </a:ln>
        </p:spPr>
        <p:txBody>
          <a:bodyPr/>
          <a:lstStyle/>
          <a:p>
            <a:endParaRPr lang="en-US"/>
          </a:p>
        </p:txBody>
      </p:sp>
      <p:sp>
        <p:nvSpPr>
          <p:cNvPr id="19489" name="Line 33"/>
          <p:cNvSpPr>
            <a:spLocks noChangeShapeType="1"/>
          </p:cNvSpPr>
          <p:nvPr/>
        </p:nvSpPr>
        <p:spPr bwMode="auto">
          <a:xfrm>
            <a:off x="5367338" y="2832100"/>
            <a:ext cx="0" cy="990600"/>
          </a:xfrm>
          <a:prstGeom prst="line">
            <a:avLst/>
          </a:prstGeom>
          <a:noFill/>
          <a:ln w="0">
            <a:solidFill>
              <a:srgbClr val="7F7F7F"/>
            </a:solidFill>
            <a:round/>
            <a:headEnd/>
            <a:tailEnd/>
          </a:ln>
        </p:spPr>
        <p:txBody>
          <a:bodyPr/>
          <a:lstStyle/>
          <a:p>
            <a:endParaRPr lang="en-US"/>
          </a:p>
        </p:txBody>
      </p:sp>
      <p:sp>
        <p:nvSpPr>
          <p:cNvPr id="19490" name="Line 34"/>
          <p:cNvSpPr>
            <a:spLocks noChangeShapeType="1"/>
          </p:cNvSpPr>
          <p:nvPr/>
        </p:nvSpPr>
        <p:spPr bwMode="auto">
          <a:xfrm>
            <a:off x="5461000" y="2801938"/>
            <a:ext cx="3175" cy="1003300"/>
          </a:xfrm>
          <a:prstGeom prst="line">
            <a:avLst/>
          </a:prstGeom>
          <a:noFill/>
          <a:ln w="0">
            <a:solidFill>
              <a:srgbClr val="7F7F7F"/>
            </a:solidFill>
            <a:round/>
            <a:headEnd/>
            <a:tailEnd/>
          </a:ln>
        </p:spPr>
        <p:txBody>
          <a:bodyPr/>
          <a:lstStyle/>
          <a:p>
            <a:endParaRPr lang="en-US"/>
          </a:p>
        </p:txBody>
      </p:sp>
      <p:sp>
        <p:nvSpPr>
          <p:cNvPr id="19491" name="Line 35"/>
          <p:cNvSpPr>
            <a:spLocks noChangeShapeType="1"/>
          </p:cNvSpPr>
          <p:nvPr/>
        </p:nvSpPr>
        <p:spPr bwMode="auto">
          <a:xfrm>
            <a:off x="5564188" y="2787650"/>
            <a:ext cx="3175" cy="1011238"/>
          </a:xfrm>
          <a:prstGeom prst="line">
            <a:avLst/>
          </a:prstGeom>
          <a:noFill/>
          <a:ln w="0">
            <a:solidFill>
              <a:srgbClr val="7F7F7F"/>
            </a:solidFill>
            <a:round/>
            <a:headEnd/>
            <a:tailEnd/>
          </a:ln>
        </p:spPr>
        <p:txBody>
          <a:bodyPr/>
          <a:lstStyle/>
          <a:p>
            <a:endParaRPr lang="en-US"/>
          </a:p>
        </p:txBody>
      </p:sp>
      <p:sp>
        <p:nvSpPr>
          <p:cNvPr id="19492" name="Line 36"/>
          <p:cNvSpPr>
            <a:spLocks noChangeShapeType="1"/>
          </p:cNvSpPr>
          <p:nvPr/>
        </p:nvSpPr>
        <p:spPr bwMode="auto">
          <a:xfrm>
            <a:off x="5661025" y="2787650"/>
            <a:ext cx="0" cy="1003300"/>
          </a:xfrm>
          <a:prstGeom prst="line">
            <a:avLst/>
          </a:prstGeom>
          <a:noFill/>
          <a:ln w="0">
            <a:solidFill>
              <a:srgbClr val="7F7F7F"/>
            </a:solidFill>
            <a:round/>
            <a:headEnd/>
            <a:tailEnd/>
          </a:ln>
        </p:spPr>
        <p:txBody>
          <a:bodyPr/>
          <a:lstStyle/>
          <a:p>
            <a:endParaRPr lang="en-US"/>
          </a:p>
        </p:txBody>
      </p:sp>
      <p:sp>
        <p:nvSpPr>
          <p:cNvPr id="19493" name="Line 37"/>
          <p:cNvSpPr>
            <a:spLocks noChangeShapeType="1"/>
          </p:cNvSpPr>
          <p:nvPr/>
        </p:nvSpPr>
        <p:spPr bwMode="auto">
          <a:xfrm>
            <a:off x="5751513" y="2787650"/>
            <a:ext cx="0" cy="1011238"/>
          </a:xfrm>
          <a:prstGeom prst="line">
            <a:avLst/>
          </a:prstGeom>
          <a:noFill/>
          <a:ln w="0">
            <a:solidFill>
              <a:srgbClr val="7F7F7F"/>
            </a:solidFill>
            <a:round/>
            <a:headEnd/>
            <a:tailEnd/>
          </a:ln>
        </p:spPr>
        <p:txBody>
          <a:bodyPr/>
          <a:lstStyle/>
          <a:p>
            <a:endParaRPr lang="en-US"/>
          </a:p>
        </p:txBody>
      </p:sp>
      <p:sp>
        <p:nvSpPr>
          <p:cNvPr id="19494" name="Line 38"/>
          <p:cNvSpPr>
            <a:spLocks noChangeShapeType="1"/>
          </p:cNvSpPr>
          <p:nvPr/>
        </p:nvSpPr>
        <p:spPr bwMode="auto">
          <a:xfrm>
            <a:off x="5843588" y="2787650"/>
            <a:ext cx="0" cy="1027113"/>
          </a:xfrm>
          <a:prstGeom prst="line">
            <a:avLst/>
          </a:prstGeom>
          <a:noFill/>
          <a:ln w="0">
            <a:solidFill>
              <a:srgbClr val="7F7F7F"/>
            </a:solidFill>
            <a:round/>
            <a:headEnd/>
            <a:tailEnd/>
          </a:ln>
        </p:spPr>
        <p:txBody>
          <a:bodyPr/>
          <a:lstStyle/>
          <a:p>
            <a:endParaRPr lang="en-US"/>
          </a:p>
        </p:txBody>
      </p:sp>
      <p:sp>
        <p:nvSpPr>
          <p:cNvPr id="19495" name="Line 39"/>
          <p:cNvSpPr>
            <a:spLocks noChangeShapeType="1"/>
          </p:cNvSpPr>
          <p:nvPr/>
        </p:nvSpPr>
        <p:spPr bwMode="auto">
          <a:xfrm>
            <a:off x="5937250" y="2797175"/>
            <a:ext cx="3175" cy="1031875"/>
          </a:xfrm>
          <a:prstGeom prst="line">
            <a:avLst/>
          </a:prstGeom>
          <a:noFill/>
          <a:ln w="0">
            <a:solidFill>
              <a:srgbClr val="7F7F7F"/>
            </a:solidFill>
            <a:round/>
            <a:headEnd/>
            <a:tailEnd/>
          </a:ln>
        </p:spPr>
        <p:txBody>
          <a:bodyPr/>
          <a:lstStyle/>
          <a:p>
            <a:endParaRPr lang="en-US"/>
          </a:p>
        </p:txBody>
      </p:sp>
      <p:sp>
        <p:nvSpPr>
          <p:cNvPr id="19496" name="Line 40"/>
          <p:cNvSpPr>
            <a:spLocks noChangeShapeType="1"/>
          </p:cNvSpPr>
          <p:nvPr/>
        </p:nvSpPr>
        <p:spPr bwMode="auto">
          <a:xfrm>
            <a:off x="6043613" y="2811463"/>
            <a:ext cx="3175" cy="1028700"/>
          </a:xfrm>
          <a:prstGeom prst="line">
            <a:avLst/>
          </a:prstGeom>
          <a:noFill/>
          <a:ln w="0">
            <a:solidFill>
              <a:srgbClr val="7F7F7F"/>
            </a:solidFill>
            <a:round/>
            <a:headEnd/>
            <a:tailEnd/>
          </a:ln>
        </p:spPr>
        <p:txBody>
          <a:bodyPr/>
          <a:lstStyle/>
          <a:p>
            <a:endParaRPr lang="en-US"/>
          </a:p>
        </p:txBody>
      </p:sp>
      <p:sp>
        <p:nvSpPr>
          <p:cNvPr id="19497" name="Line 41"/>
          <p:cNvSpPr>
            <a:spLocks noChangeShapeType="1"/>
          </p:cNvSpPr>
          <p:nvPr/>
        </p:nvSpPr>
        <p:spPr bwMode="auto">
          <a:xfrm>
            <a:off x="6137275" y="2838450"/>
            <a:ext cx="0" cy="1025525"/>
          </a:xfrm>
          <a:prstGeom prst="line">
            <a:avLst/>
          </a:prstGeom>
          <a:noFill/>
          <a:ln w="0">
            <a:solidFill>
              <a:srgbClr val="7F7F7F"/>
            </a:solidFill>
            <a:round/>
            <a:headEnd/>
            <a:tailEnd/>
          </a:ln>
        </p:spPr>
        <p:txBody>
          <a:bodyPr/>
          <a:lstStyle/>
          <a:p>
            <a:endParaRPr lang="en-US"/>
          </a:p>
        </p:txBody>
      </p:sp>
      <p:sp>
        <p:nvSpPr>
          <p:cNvPr id="19498" name="Line 42"/>
          <p:cNvSpPr>
            <a:spLocks noChangeShapeType="1"/>
          </p:cNvSpPr>
          <p:nvPr/>
        </p:nvSpPr>
        <p:spPr bwMode="auto">
          <a:xfrm>
            <a:off x="6226175" y="2849563"/>
            <a:ext cx="4763" cy="1044575"/>
          </a:xfrm>
          <a:prstGeom prst="line">
            <a:avLst/>
          </a:prstGeom>
          <a:noFill/>
          <a:ln w="0">
            <a:solidFill>
              <a:srgbClr val="7F7F7F"/>
            </a:solidFill>
            <a:round/>
            <a:headEnd/>
            <a:tailEnd/>
          </a:ln>
        </p:spPr>
        <p:txBody>
          <a:bodyPr/>
          <a:lstStyle/>
          <a:p>
            <a:endParaRPr lang="en-US"/>
          </a:p>
        </p:txBody>
      </p:sp>
      <p:sp>
        <p:nvSpPr>
          <p:cNvPr id="19499" name="Line 43"/>
          <p:cNvSpPr>
            <a:spLocks noChangeShapeType="1"/>
          </p:cNvSpPr>
          <p:nvPr/>
        </p:nvSpPr>
        <p:spPr bwMode="auto">
          <a:xfrm>
            <a:off x="6319838" y="2873375"/>
            <a:ext cx="3175" cy="1052513"/>
          </a:xfrm>
          <a:prstGeom prst="line">
            <a:avLst/>
          </a:prstGeom>
          <a:noFill/>
          <a:ln w="0">
            <a:solidFill>
              <a:srgbClr val="7F7F7F"/>
            </a:solidFill>
            <a:round/>
            <a:headEnd/>
            <a:tailEnd/>
          </a:ln>
        </p:spPr>
        <p:txBody>
          <a:bodyPr/>
          <a:lstStyle/>
          <a:p>
            <a:endParaRPr lang="en-US"/>
          </a:p>
        </p:txBody>
      </p:sp>
      <p:sp>
        <p:nvSpPr>
          <p:cNvPr id="19500" name="Line 44"/>
          <p:cNvSpPr>
            <a:spLocks noChangeShapeType="1"/>
          </p:cNvSpPr>
          <p:nvPr/>
        </p:nvSpPr>
        <p:spPr bwMode="auto">
          <a:xfrm>
            <a:off x="6408738" y="2928938"/>
            <a:ext cx="4762" cy="1006475"/>
          </a:xfrm>
          <a:prstGeom prst="line">
            <a:avLst/>
          </a:prstGeom>
          <a:noFill/>
          <a:ln w="0">
            <a:solidFill>
              <a:srgbClr val="7F7F7F"/>
            </a:solidFill>
            <a:round/>
            <a:headEnd/>
            <a:tailEnd/>
          </a:ln>
        </p:spPr>
        <p:txBody>
          <a:bodyPr/>
          <a:lstStyle/>
          <a:p>
            <a:endParaRPr lang="en-US"/>
          </a:p>
        </p:txBody>
      </p:sp>
      <p:sp>
        <p:nvSpPr>
          <p:cNvPr id="19501" name="Line 45"/>
          <p:cNvSpPr>
            <a:spLocks noChangeShapeType="1"/>
          </p:cNvSpPr>
          <p:nvPr/>
        </p:nvSpPr>
        <p:spPr bwMode="auto">
          <a:xfrm>
            <a:off x="6519863" y="2984500"/>
            <a:ext cx="0" cy="1020763"/>
          </a:xfrm>
          <a:prstGeom prst="line">
            <a:avLst/>
          </a:prstGeom>
          <a:noFill/>
          <a:ln w="0">
            <a:solidFill>
              <a:srgbClr val="7F7F7F"/>
            </a:solidFill>
            <a:round/>
            <a:headEnd/>
            <a:tailEnd/>
          </a:ln>
        </p:spPr>
        <p:txBody>
          <a:bodyPr/>
          <a:lstStyle/>
          <a:p>
            <a:endParaRPr lang="en-US"/>
          </a:p>
        </p:txBody>
      </p:sp>
      <p:sp>
        <p:nvSpPr>
          <p:cNvPr id="19502" name="Line 46"/>
          <p:cNvSpPr>
            <a:spLocks noChangeShapeType="1"/>
          </p:cNvSpPr>
          <p:nvPr/>
        </p:nvSpPr>
        <p:spPr bwMode="auto">
          <a:xfrm>
            <a:off x="6613525" y="3043238"/>
            <a:ext cx="3175" cy="1027112"/>
          </a:xfrm>
          <a:prstGeom prst="line">
            <a:avLst/>
          </a:prstGeom>
          <a:noFill/>
          <a:ln w="0">
            <a:solidFill>
              <a:srgbClr val="7F7F7F"/>
            </a:solidFill>
            <a:round/>
            <a:headEnd/>
            <a:tailEnd/>
          </a:ln>
        </p:spPr>
        <p:txBody>
          <a:bodyPr/>
          <a:lstStyle/>
          <a:p>
            <a:endParaRPr lang="en-US"/>
          </a:p>
        </p:txBody>
      </p:sp>
      <p:sp>
        <p:nvSpPr>
          <p:cNvPr id="19503" name="Line 47"/>
          <p:cNvSpPr>
            <a:spLocks noChangeShapeType="1"/>
          </p:cNvSpPr>
          <p:nvPr/>
        </p:nvSpPr>
        <p:spPr bwMode="auto">
          <a:xfrm>
            <a:off x="6702425" y="3090863"/>
            <a:ext cx="3175" cy="1052512"/>
          </a:xfrm>
          <a:prstGeom prst="line">
            <a:avLst/>
          </a:prstGeom>
          <a:noFill/>
          <a:ln w="0">
            <a:solidFill>
              <a:srgbClr val="7F7F7F"/>
            </a:solidFill>
            <a:round/>
            <a:headEnd/>
            <a:tailEnd/>
          </a:ln>
        </p:spPr>
        <p:txBody>
          <a:bodyPr/>
          <a:lstStyle/>
          <a:p>
            <a:endParaRPr lang="en-US"/>
          </a:p>
        </p:txBody>
      </p:sp>
      <p:sp>
        <p:nvSpPr>
          <p:cNvPr id="19504" name="Line 48"/>
          <p:cNvSpPr>
            <a:spLocks noChangeShapeType="1"/>
          </p:cNvSpPr>
          <p:nvPr/>
        </p:nvSpPr>
        <p:spPr bwMode="auto">
          <a:xfrm>
            <a:off x="6796088" y="3146425"/>
            <a:ext cx="3175" cy="1073150"/>
          </a:xfrm>
          <a:prstGeom prst="line">
            <a:avLst/>
          </a:prstGeom>
          <a:noFill/>
          <a:ln w="0">
            <a:solidFill>
              <a:srgbClr val="7F7F7F"/>
            </a:solidFill>
            <a:round/>
            <a:headEnd/>
            <a:tailEnd/>
          </a:ln>
        </p:spPr>
        <p:txBody>
          <a:bodyPr/>
          <a:lstStyle/>
          <a:p>
            <a:endParaRPr lang="en-US"/>
          </a:p>
        </p:txBody>
      </p:sp>
      <p:sp>
        <p:nvSpPr>
          <p:cNvPr id="19505" name="Line 49"/>
          <p:cNvSpPr>
            <a:spLocks noChangeShapeType="1"/>
          </p:cNvSpPr>
          <p:nvPr/>
        </p:nvSpPr>
        <p:spPr bwMode="auto">
          <a:xfrm>
            <a:off x="6888163" y="3214688"/>
            <a:ext cx="4762" cy="1076325"/>
          </a:xfrm>
          <a:prstGeom prst="line">
            <a:avLst/>
          </a:prstGeom>
          <a:noFill/>
          <a:ln w="0">
            <a:solidFill>
              <a:srgbClr val="7F7F7F"/>
            </a:solidFill>
            <a:round/>
            <a:headEnd/>
            <a:tailEnd/>
          </a:ln>
        </p:spPr>
        <p:txBody>
          <a:bodyPr/>
          <a:lstStyle/>
          <a:p>
            <a:endParaRPr lang="en-US"/>
          </a:p>
        </p:txBody>
      </p:sp>
      <p:sp>
        <p:nvSpPr>
          <p:cNvPr id="19506" name="Line 50"/>
          <p:cNvSpPr>
            <a:spLocks noChangeShapeType="1"/>
          </p:cNvSpPr>
          <p:nvPr/>
        </p:nvSpPr>
        <p:spPr bwMode="auto">
          <a:xfrm>
            <a:off x="6996113" y="3249613"/>
            <a:ext cx="0" cy="1120775"/>
          </a:xfrm>
          <a:prstGeom prst="line">
            <a:avLst/>
          </a:prstGeom>
          <a:noFill/>
          <a:ln w="0">
            <a:solidFill>
              <a:srgbClr val="7F7F7F"/>
            </a:solidFill>
            <a:round/>
            <a:headEnd/>
            <a:tailEnd/>
          </a:ln>
        </p:spPr>
        <p:txBody>
          <a:bodyPr/>
          <a:lstStyle/>
          <a:p>
            <a:endParaRPr lang="en-US"/>
          </a:p>
        </p:txBody>
      </p:sp>
      <p:sp>
        <p:nvSpPr>
          <p:cNvPr id="19507" name="Line 51"/>
          <p:cNvSpPr>
            <a:spLocks noChangeShapeType="1"/>
          </p:cNvSpPr>
          <p:nvPr/>
        </p:nvSpPr>
        <p:spPr bwMode="auto">
          <a:xfrm>
            <a:off x="7088188" y="3267075"/>
            <a:ext cx="4762" cy="1165225"/>
          </a:xfrm>
          <a:prstGeom prst="line">
            <a:avLst/>
          </a:prstGeom>
          <a:noFill/>
          <a:ln w="0">
            <a:solidFill>
              <a:srgbClr val="7F7F7F"/>
            </a:solidFill>
            <a:round/>
            <a:headEnd/>
            <a:tailEnd/>
          </a:ln>
        </p:spPr>
        <p:txBody>
          <a:bodyPr/>
          <a:lstStyle/>
          <a:p>
            <a:endParaRPr lang="en-US"/>
          </a:p>
        </p:txBody>
      </p:sp>
      <p:sp>
        <p:nvSpPr>
          <p:cNvPr id="19508" name="Line 52"/>
          <p:cNvSpPr>
            <a:spLocks noChangeShapeType="1"/>
          </p:cNvSpPr>
          <p:nvPr/>
        </p:nvSpPr>
        <p:spPr bwMode="auto">
          <a:xfrm>
            <a:off x="7178675" y="3335338"/>
            <a:ext cx="0" cy="1193800"/>
          </a:xfrm>
          <a:prstGeom prst="line">
            <a:avLst/>
          </a:prstGeom>
          <a:noFill/>
          <a:ln w="0">
            <a:solidFill>
              <a:srgbClr val="7F7F7F"/>
            </a:solidFill>
            <a:round/>
            <a:headEnd/>
            <a:tailEnd/>
          </a:ln>
        </p:spPr>
        <p:txBody>
          <a:bodyPr/>
          <a:lstStyle/>
          <a:p>
            <a:endParaRPr lang="en-US"/>
          </a:p>
        </p:txBody>
      </p:sp>
      <p:sp>
        <p:nvSpPr>
          <p:cNvPr id="19509" name="Line 53"/>
          <p:cNvSpPr>
            <a:spLocks noChangeShapeType="1"/>
          </p:cNvSpPr>
          <p:nvPr/>
        </p:nvSpPr>
        <p:spPr bwMode="auto">
          <a:xfrm>
            <a:off x="7275513" y="3435350"/>
            <a:ext cx="3175" cy="1184275"/>
          </a:xfrm>
          <a:prstGeom prst="line">
            <a:avLst/>
          </a:prstGeom>
          <a:noFill/>
          <a:ln w="0">
            <a:solidFill>
              <a:srgbClr val="7F7F7F"/>
            </a:solidFill>
            <a:round/>
            <a:headEnd/>
            <a:tailEnd/>
          </a:ln>
        </p:spPr>
        <p:txBody>
          <a:bodyPr/>
          <a:lstStyle/>
          <a:p>
            <a:endParaRPr lang="en-US"/>
          </a:p>
        </p:txBody>
      </p:sp>
      <p:sp>
        <p:nvSpPr>
          <p:cNvPr id="19511" name="Line 55"/>
          <p:cNvSpPr>
            <a:spLocks noChangeShapeType="1"/>
          </p:cNvSpPr>
          <p:nvPr/>
        </p:nvSpPr>
        <p:spPr bwMode="auto">
          <a:xfrm flipH="1">
            <a:off x="7364413" y="3405188"/>
            <a:ext cx="196850" cy="1135062"/>
          </a:xfrm>
          <a:prstGeom prst="line">
            <a:avLst/>
          </a:prstGeom>
          <a:noFill/>
          <a:ln w="0">
            <a:solidFill>
              <a:srgbClr val="7F7F7F"/>
            </a:solidFill>
            <a:round/>
            <a:headEnd/>
            <a:tailEnd/>
          </a:ln>
        </p:spPr>
        <p:txBody>
          <a:bodyPr/>
          <a:lstStyle/>
          <a:p>
            <a:endParaRPr lang="en-US"/>
          </a:p>
        </p:txBody>
      </p:sp>
      <p:sp>
        <p:nvSpPr>
          <p:cNvPr id="19512" name="Line 56"/>
          <p:cNvSpPr>
            <a:spLocks noChangeShapeType="1"/>
          </p:cNvSpPr>
          <p:nvPr/>
        </p:nvSpPr>
        <p:spPr bwMode="auto">
          <a:xfrm flipH="1">
            <a:off x="7267575" y="3494088"/>
            <a:ext cx="204788" cy="1117600"/>
          </a:xfrm>
          <a:prstGeom prst="line">
            <a:avLst/>
          </a:prstGeom>
          <a:noFill/>
          <a:ln w="0">
            <a:solidFill>
              <a:srgbClr val="7F7F7F"/>
            </a:solidFill>
            <a:round/>
            <a:headEnd/>
            <a:tailEnd/>
          </a:ln>
        </p:spPr>
        <p:txBody>
          <a:bodyPr/>
          <a:lstStyle/>
          <a:p>
            <a:endParaRPr lang="en-US"/>
          </a:p>
        </p:txBody>
      </p:sp>
      <p:sp>
        <p:nvSpPr>
          <p:cNvPr id="19513" name="Line 57"/>
          <p:cNvSpPr>
            <a:spLocks noChangeShapeType="1"/>
          </p:cNvSpPr>
          <p:nvPr/>
        </p:nvSpPr>
        <p:spPr bwMode="auto">
          <a:xfrm flipH="1">
            <a:off x="7475538" y="3340100"/>
            <a:ext cx="182562" cy="1103313"/>
          </a:xfrm>
          <a:prstGeom prst="line">
            <a:avLst/>
          </a:prstGeom>
          <a:noFill/>
          <a:ln w="0">
            <a:solidFill>
              <a:srgbClr val="7F7F7F"/>
            </a:solidFill>
            <a:round/>
            <a:headEnd/>
            <a:tailEnd/>
          </a:ln>
        </p:spPr>
        <p:txBody>
          <a:bodyPr/>
          <a:lstStyle/>
          <a:p>
            <a:endParaRPr lang="en-US"/>
          </a:p>
        </p:txBody>
      </p:sp>
      <p:sp>
        <p:nvSpPr>
          <p:cNvPr id="19514" name="Line 58"/>
          <p:cNvSpPr>
            <a:spLocks noChangeShapeType="1"/>
          </p:cNvSpPr>
          <p:nvPr/>
        </p:nvSpPr>
        <p:spPr bwMode="auto">
          <a:xfrm flipH="1">
            <a:off x="7564438" y="3238500"/>
            <a:ext cx="182562" cy="1101725"/>
          </a:xfrm>
          <a:prstGeom prst="line">
            <a:avLst/>
          </a:prstGeom>
          <a:noFill/>
          <a:ln w="0">
            <a:solidFill>
              <a:srgbClr val="7F7F7F"/>
            </a:solidFill>
            <a:round/>
            <a:headEnd/>
            <a:tailEnd/>
          </a:ln>
        </p:spPr>
        <p:txBody>
          <a:bodyPr/>
          <a:lstStyle/>
          <a:p>
            <a:endParaRPr lang="en-US"/>
          </a:p>
        </p:txBody>
      </p:sp>
      <p:sp>
        <p:nvSpPr>
          <p:cNvPr id="19515" name="Line 59"/>
          <p:cNvSpPr>
            <a:spLocks noChangeShapeType="1"/>
          </p:cNvSpPr>
          <p:nvPr/>
        </p:nvSpPr>
        <p:spPr bwMode="auto">
          <a:xfrm flipH="1">
            <a:off x="7658100" y="3135313"/>
            <a:ext cx="182563" cy="1114425"/>
          </a:xfrm>
          <a:prstGeom prst="line">
            <a:avLst/>
          </a:prstGeom>
          <a:noFill/>
          <a:ln w="0">
            <a:solidFill>
              <a:srgbClr val="7F7F7F"/>
            </a:solidFill>
            <a:round/>
            <a:headEnd/>
            <a:tailEnd/>
          </a:ln>
        </p:spPr>
        <p:txBody>
          <a:bodyPr/>
          <a:lstStyle/>
          <a:p>
            <a:endParaRPr lang="en-US"/>
          </a:p>
        </p:txBody>
      </p:sp>
      <p:sp>
        <p:nvSpPr>
          <p:cNvPr id="19516" name="Line 60"/>
          <p:cNvSpPr>
            <a:spLocks noChangeShapeType="1"/>
          </p:cNvSpPr>
          <p:nvPr/>
        </p:nvSpPr>
        <p:spPr bwMode="auto">
          <a:xfrm flipH="1">
            <a:off x="7747000" y="3073400"/>
            <a:ext cx="204788" cy="1073150"/>
          </a:xfrm>
          <a:prstGeom prst="line">
            <a:avLst/>
          </a:prstGeom>
          <a:noFill/>
          <a:ln w="25400">
            <a:solidFill>
              <a:srgbClr val="FF3399"/>
            </a:solidFill>
            <a:round/>
            <a:headEnd/>
            <a:tailEnd/>
          </a:ln>
        </p:spPr>
        <p:txBody>
          <a:bodyPr/>
          <a:lstStyle/>
          <a:p>
            <a:endParaRPr lang="en-US"/>
          </a:p>
        </p:txBody>
      </p:sp>
      <p:sp>
        <p:nvSpPr>
          <p:cNvPr id="19517" name="Line 61"/>
          <p:cNvSpPr>
            <a:spLocks noChangeShapeType="1"/>
          </p:cNvSpPr>
          <p:nvPr/>
        </p:nvSpPr>
        <p:spPr bwMode="auto">
          <a:xfrm flipH="1">
            <a:off x="7840663" y="3038475"/>
            <a:ext cx="200025" cy="1055688"/>
          </a:xfrm>
          <a:prstGeom prst="line">
            <a:avLst/>
          </a:prstGeom>
          <a:noFill/>
          <a:ln w="0">
            <a:solidFill>
              <a:srgbClr val="7F7F7F"/>
            </a:solidFill>
            <a:round/>
            <a:headEnd/>
            <a:tailEnd/>
          </a:ln>
        </p:spPr>
        <p:txBody>
          <a:bodyPr/>
          <a:lstStyle/>
          <a:p>
            <a:endParaRPr lang="en-US"/>
          </a:p>
        </p:txBody>
      </p:sp>
      <p:sp>
        <p:nvSpPr>
          <p:cNvPr id="19518" name="Line 62"/>
          <p:cNvSpPr>
            <a:spLocks noChangeShapeType="1"/>
          </p:cNvSpPr>
          <p:nvPr/>
        </p:nvSpPr>
        <p:spPr bwMode="auto">
          <a:xfrm flipH="1">
            <a:off x="7951788" y="2994025"/>
            <a:ext cx="182562" cy="1100138"/>
          </a:xfrm>
          <a:prstGeom prst="line">
            <a:avLst/>
          </a:prstGeom>
          <a:noFill/>
          <a:ln w="0">
            <a:solidFill>
              <a:srgbClr val="7F7F7F"/>
            </a:solidFill>
            <a:round/>
            <a:headEnd/>
            <a:tailEnd/>
          </a:ln>
        </p:spPr>
        <p:txBody>
          <a:bodyPr/>
          <a:lstStyle/>
          <a:p>
            <a:endParaRPr lang="en-US"/>
          </a:p>
        </p:txBody>
      </p:sp>
      <p:sp>
        <p:nvSpPr>
          <p:cNvPr id="19519" name="Line 63"/>
          <p:cNvSpPr>
            <a:spLocks noChangeShapeType="1"/>
          </p:cNvSpPr>
          <p:nvPr/>
        </p:nvSpPr>
        <p:spPr bwMode="auto">
          <a:xfrm flipH="1">
            <a:off x="8040688" y="2952750"/>
            <a:ext cx="182562" cy="1117600"/>
          </a:xfrm>
          <a:prstGeom prst="line">
            <a:avLst/>
          </a:prstGeom>
          <a:noFill/>
          <a:ln w="0">
            <a:solidFill>
              <a:srgbClr val="7F7F7F"/>
            </a:solidFill>
            <a:round/>
            <a:headEnd/>
            <a:tailEnd/>
          </a:ln>
        </p:spPr>
        <p:txBody>
          <a:bodyPr/>
          <a:lstStyle/>
          <a:p>
            <a:endParaRPr lang="en-US"/>
          </a:p>
        </p:txBody>
      </p:sp>
      <p:sp>
        <p:nvSpPr>
          <p:cNvPr id="19520" name="Line 64"/>
          <p:cNvSpPr>
            <a:spLocks noChangeShapeType="1"/>
          </p:cNvSpPr>
          <p:nvPr/>
        </p:nvSpPr>
        <p:spPr bwMode="auto">
          <a:xfrm flipH="1">
            <a:off x="8134350" y="2894013"/>
            <a:ext cx="185738" cy="1120775"/>
          </a:xfrm>
          <a:prstGeom prst="line">
            <a:avLst/>
          </a:prstGeom>
          <a:noFill/>
          <a:ln w="0">
            <a:solidFill>
              <a:srgbClr val="7F7F7F"/>
            </a:solidFill>
            <a:round/>
            <a:headEnd/>
            <a:tailEnd/>
          </a:ln>
        </p:spPr>
        <p:txBody>
          <a:bodyPr/>
          <a:lstStyle/>
          <a:p>
            <a:endParaRPr lang="en-US"/>
          </a:p>
        </p:txBody>
      </p:sp>
      <p:sp>
        <p:nvSpPr>
          <p:cNvPr id="19521" name="Line 65"/>
          <p:cNvSpPr>
            <a:spLocks noChangeShapeType="1"/>
          </p:cNvSpPr>
          <p:nvPr/>
        </p:nvSpPr>
        <p:spPr bwMode="auto">
          <a:xfrm flipH="1">
            <a:off x="8223250" y="2825750"/>
            <a:ext cx="200025" cy="1135063"/>
          </a:xfrm>
          <a:prstGeom prst="line">
            <a:avLst/>
          </a:prstGeom>
          <a:noFill/>
          <a:ln w="0">
            <a:solidFill>
              <a:srgbClr val="7F7F7F"/>
            </a:solidFill>
            <a:round/>
            <a:headEnd/>
            <a:tailEnd/>
          </a:ln>
        </p:spPr>
        <p:txBody>
          <a:bodyPr/>
          <a:lstStyle/>
          <a:p>
            <a:endParaRPr lang="en-US"/>
          </a:p>
        </p:txBody>
      </p:sp>
      <p:sp>
        <p:nvSpPr>
          <p:cNvPr id="19522" name="Line 66"/>
          <p:cNvSpPr>
            <a:spLocks noChangeShapeType="1"/>
          </p:cNvSpPr>
          <p:nvPr/>
        </p:nvSpPr>
        <p:spPr bwMode="auto">
          <a:xfrm flipH="1">
            <a:off x="8320088" y="2779713"/>
            <a:ext cx="196850" cy="1128712"/>
          </a:xfrm>
          <a:prstGeom prst="line">
            <a:avLst/>
          </a:prstGeom>
          <a:noFill/>
          <a:ln w="0">
            <a:solidFill>
              <a:srgbClr val="7F7F7F"/>
            </a:solidFill>
            <a:round/>
            <a:headEnd/>
            <a:tailEnd/>
          </a:ln>
        </p:spPr>
        <p:txBody>
          <a:bodyPr/>
          <a:lstStyle/>
          <a:p>
            <a:endParaRPr lang="en-US"/>
          </a:p>
        </p:txBody>
      </p:sp>
      <p:sp>
        <p:nvSpPr>
          <p:cNvPr id="19523" name="Line 67"/>
          <p:cNvSpPr>
            <a:spLocks noChangeShapeType="1"/>
          </p:cNvSpPr>
          <p:nvPr/>
        </p:nvSpPr>
        <p:spPr bwMode="auto">
          <a:xfrm flipH="1">
            <a:off x="8423275" y="2779713"/>
            <a:ext cx="93663" cy="1084262"/>
          </a:xfrm>
          <a:prstGeom prst="line">
            <a:avLst/>
          </a:prstGeom>
          <a:noFill/>
          <a:ln w="0">
            <a:solidFill>
              <a:srgbClr val="7F7F7F"/>
            </a:solidFill>
            <a:round/>
            <a:headEnd/>
            <a:tailEnd/>
          </a:ln>
        </p:spPr>
        <p:txBody>
          <a:bodyPr/>
          <a:lstStyle/>
          <a:p>
            <a:endParaRPr lang="en-US"/>
          </a:p>
        </p:txBody>
      </p:sp>
      <p:sp>
        <p:nvSpPr>
          <p:cNvPr id="19524" name="Line 68"/>
          <p:cNvSpPr>
            <a:spLocks noChangeShapeType="1"/>
          </p:cNvSpPr>
          <p:nvPr/>
        </p:nvSpPr>
        <p:spPr bwMode="auto">
          <a:xfrm flipH="1">
            <a:off x="8516938" y="2725738"/>
            <a:ext cx="96837" cy="1109662"/>
          </a:xfrm>
          <a:prstGeom prst="line">
            <a:avLst/>
          </a:prstGeom>
          <a:noFill/>
          <a:ln w="0">
            <a:solidFill>
              <a:srgbClr val="7F7F7F"/>
            </a:solidFill>
            <a:round/>
            <a:headEnd/>
            <a:tailEnd/>
          </a:ln>
        </p:spPr>
        <p:txBody>
          <a:bodyPr/>
          <a:lstStyle/>
          <a:p>
            <a:endParaRPr lang="en-US"/>
          </a:p>
        </p:txBody>
      </p:sp>
      <p:sp>
        <p:nvSpPr>
          <p:cNvPr id="19525" name="Line 69"/>
          <p:cNvSpPr>
            <a:spLocks noChangeShapeType="1"/>
          </p:cNvSpPr>
          <p:nvPr/>
        </p:nvSpPr>
        <p:spPr bwMode="auto">
          <a:xfrm flipH="1">
            <a:off x="8613775" y="2717800"/>
            <a:ext cx="88900" cy="1073150"/>
          </a:xfrm>
          <a:prstGeom prst="line">
            <a:avLst/>
          </a:prstGeom>
          <a:noFill/>
          <a:ln w="25400">
            <a:solidFill>
              <a:srgbClr val="00FFFF"/>
            </a:solidFill>
            <a:round/>
            <a:headEnd/>
            <a:tailEnd/>
          </a:ln>
        </p:spPr>
        <p:txBody>
          <a:bodyPr/>
          <a:lstStyle/>
          <a:p>
            <a:endParaRPr lang="en-US"/>
          </a:p>
        </p:txBody>
      </p:sp>
      <p:sp>
        <p:nvSpPr>
          <p:cNvPr id="19526" name="Line 70"/>
          <p:cNvSpPr>
            <a:spLocks noChangeShapeType="1"/>
          </p:cNvSpPr>
          <p:nvPr/>
        </p:nvSpPr>
        <p:spPr bwMode="auto">
          <a:xfrm flipH="1">
            <a:off x="8702675" y="2797175"/>
            <a:ext cx="93663" cy="1031875"/>
          </a:xfrm>
          <a:prstGeom prst="line">
            <a:avLst/>
          </a:prstGeom>
          <a:noFill/>
          <a:ln w="0">
            <a:solidFill>
              <a:srgbClr val="7F7F7F"/>
            </a:solidFill>
            <a:round/>
            <a:headEnd/>
            <a:tailEnd/>
          </a:ln>
        </p:spPr>
        <p:txBody>
          <a:bodyPr/>
          <a:lstStyle/>
          <a:p>
            <a:endParaRPr lang="en-US"/>
          </a:p>
        </p:txBody>
      </p:sp>
      <p:sp>
        <p:nvSpPr>
          <p:cNvPr id="19527" name="Line 71"/>
          <p:cNvSpPr>
            <a:spLocks noChangeShapeType="1"/>
          </p:cNvSpPr>
          <p:nvPr/>
        </p:nvSpPr>
        <p:spPr bwMode="auto">
          <a:xfrm flipH="1">
            <a:off x="8796338" y="2855913"/>
            <a:ext cx="103187" cy="1046162"/>
          </a:xfrm>
          <a:prstGeom prst="line">
            <a:avLst/>
          </a:prstGeom>
          <a:noFill/>
          <a:ln w="0">
            <a:solidFill>
              <a:srgbClr val="7F7F7F"/>
            </a:solidFill>
            <a:round/>
            <a:headEnd/>
            <a:tailEnd/>
          </a:ln>
        </p:spPr>
        <p:txBody>
          <a:bodyPr/>
          <a:lstStyle/>
          <a:p>
            <a:endParaRPr lang="en-US"/>
          </a:p>
        </p:txBody>
      </p:sp>
      <p:sp>
        <p:nvSpPr>
          <p:cNvPr id="19528" name="Line 72"/>
          <p:cNvSpPr>
            <a:spLocks noChangeShapeType="1"/>
          </p:cNvSpPr>
          <p:nvPr/>
        </p:nvSpPr>
        <p:spPr bwMode="auto">
          <a:xfrm flipH="1">
            <a:off x="8899525" y="2849563"/>
            <a:ext cx="93663" cy="1058862"/>
          </a:xfrm>
          <a:prstGeom prst="line">
            <a:avLst/>
          </a:prstGeom>
          <a:noFill/>
          <a:ln w="0">
            <a:solidFill>
              <a:srgbClr val="7F7F7F"/>
            </a:solidFill>
            <a:round/>
            <a:headEnd/>
            <a:tailEnd/>
          </a:ln>
        </p:spPr>
        <p:txBody>
          <a:bodyPr/>
          <a:lstStyle/>
          <a:p>
            <a:endParaRPr lang="en-US"/>
          </a:p>
        </p:txBody>
      </p:sp>
      <p:sp>
        <p:nvSpPr>
          <p:cNvPr id="19529" name="Line 73"/>
          <p:cNvSpPr>
            <a:spLocks noChangeShapeType="1"/>
          </p:cNvSpPr>
          <p:nvPr/>
        </p:nvSpPr>
        <p:spPr bwMode="auto">
          <a:xfrm>
            <a:off x="8993188" y="2849563"/>
            <a:ext cx="3175" cy="1069975"/>
          </a:xfrm>
          <a:prstGeom prst="line">
            <a:avLst/>
          </a:prstGeom>
          <a:noFill/>
          <a:ln w="0">
            <a:solidFill>
              <a:srgbClr val="7F7F7F"/>
            </a:solidFill>
            <a:round/>
            <a:headEnd/>
            <a:tailEnd/>
          </a:ln>
        </p:spPr>
        <p:txBody>
          <a:bodyPr/>
          <a:lstStyle/>
          <a:p>
            <a:endParaRPr lang="en-US"/>
          </a:p>
        </p:txBody>
      </p:sp>
      <p:grpSp>
        <p:nvGrpSpPr>
          <p:cNvPr id="2" name="Group 79"/>
          <p:cNvGrpSpPr>
            <a:grpSpLocks/>
          </p:cNvGrpSpPr>
          <p:nvPr/>
        </p:nvGrpSpPr>
        <p:grpSpPr bwMode="auto">
          <a:xfrm>
            <a:off x="2792413" y="2711450"/>
            <a:ext cx="6207125" cy="849313"/>
            <a:chOff x="959" y="2983"/>
            <a:chExt cx="3000" cy="538"/>
          </a:xfrm>
        </p:grpSpPr>
        <p:sp>
          <p:nvSpPr>
            <p:cNvPr id="19536" name="Freeform 80"/>
            <p:cNvSpPr>
              <a:spLocks/>
            </p:cNvSpPr>
            <p:nvPr/>
          </p:nvSpPr>
          <p:spPr bwMode="auto">
            <a:xfrm>
              <a:off x="959" y="3060"/>
              <a:ext cx="681" cy="210"/>
            </a:xfrm>
            <a:custGeom>
              <a:avLst/>
              <a:gdLst/>
              <a:ahLst/>
              <a:cxnLst>
                <a:cxn ang="0">
                  <a:pos x="6" y="12"/>
                </a:cxn>
                <a:cxn ang="0">
                  <a:pos x="12" y="12"/>
                </a:cxn>
                <a:cxn ang="0">
                  <a:pos x="30" y="24"/>
                </a:cxn>
                <a:cxn ang="0">
                  <a:pos x="48" y="42"/>
                </a:cxn>
                <a:cxn ang="0">
                  <a:pos x="60" y="60"/>
                </a:cxn>
                <a:cxn ang="0">
                  <a:pos x="79" y="84"/>
                </a:cxn>
                <a:cxn ang="0">
                  <a:pos x="91" y="102"/>
                </a:cxn>
                <a:cxn ang="0">
                  <a:pos x="103" y="114"/>
                </a:cxn>
                <a:cxn ang="0">
                  <a:pos x="109" y="120"/>
                </a:cxn>
                <a:cxn ang="0">
                  <a:pos x="127" y="132"/>
                </a:cxn>
                <a:cxn ang="0">
                  <a:pos x="145" y="150"/>
                </a:cxn>
                <a:cxn ang="0">
                  <a:pos x="151" y="168"/>
                </a:cxn>
                <a:cxn ang="0">
                  <a:pos x="169" y="174"/>
                </a:cxn>
                <a:cxn ang="0">
                  <a:pos x="187" y="186"/>
                </a:cxn>
                <a:cxn ang="0">
                  <a:pos x="205" y="180"/>
                </a:cxn>
                <a:cxn ang="0">
                  <a:pos x="217" y="174"/>
                </a:cxn>
                <a:cxn ang="0">
                  <a:pos x="235" y="168"/>
                </a:cxn>
                <a:cxn ang="0">
                  <a:pos x="253" y="162"/>
                </a:cxn>
                <a:cxn ang="0">
                  <a:pos x="271" y="144"/>
                </a:cxn>
                <a:cxn ang="0">
                  <a:pos x="289" y="144"/>
                </a:cxn>
                <a:cxn ang="0">
                  <a:pos x="307" y="168"/>
                </a:cxn>
                <a:cxn ang="0">
                  <a:pos x="326" y="186"/>
                </a:cxn>
                <a:cxn ang="0">
                  <a:pos x="344" y="204"/>
                </a:cxn>
                <a:cxn ang="0">
                  <a:pos x="362" y="210"/>
                </a:cxn>
                <a:cxn ang="0">
                  <a:pos x="380" y="210"/>
                </a:cxn>
                <a:cxn ang="0">
                  <a:pos x="398" y="198"/>
                </a:cxn>
                <a:cxn ang="0">
                  <a:pos x="416" y="192"/>
                </a:cxn>
                <a:cxn ang="0">
                  <a:pos x="434" y="186"/>
                </a:cxn>
                <a:cxn ang="0">
                  <a:pos x="452" y="174"/>
                </a:cxn>
                <a:cxn ang="0">
                  <a:pos x="470" y="174"/>
                </a:cxn>
                <a:cxn ang="0">
                  <a:pos x="488" y="162"/>
                </a:cxn>
                <a:cxn ang="0">
                  <a:pos x="506" y="150"/>
                </a:cxn>
                <a:cxn ang="0">
                  <a:pos x="524" y="138"/>
                </a:cxn>
                <a:cxn ang="0">
                  <a:pos x="542" y="126"/>
                </a:cxn>
                <a:cxn ang="0">
                  <a:pos x="560" y="120"/>
                </a:cxn>
                <a:cxn ang="0">
                  <a:pos x="572" y="114"/>
                </a:cxn>
                <a:cxn ang="0">
                  <a:pos x="591" y="108"/>
                </a:cxn>
                <a:cxn ang="0">
                  <a:pos x="609" y="102"/>
                </a:cxn>
                <a:cxn ang="0">
                  <a:pos x="627" y="96"/>
                </a:cxn>
                <a:cxn ang="0">
                  <a:pos x="645" y="96"/>
                </a:cxn>
                <a:cxn ang="0">
                  <a:pos x="663" y="96"/>
                </a:cxn>
                <a:cxn ang="0">
                  <a:pos x="669" y="90"/>
                </a:cxn>
              </a:cxnLst>
              <a:rect l="0" t="0" r="r" b="b"/>
              <a:pathLst>
                <a:path w="681" h="210">
                  <a:moveTo>
                    <a:pt x="0" y="24"/>
                  </a:moveTo>
                  <a:lnTo>
                    <a:pt x="0" y="0"/>
                  </a:lnTo>
                  <a:lnTo>
                    <a:pt x="6" y="12"/>
                  </a:lnTo>
                  <a:lnTo>
                    <a:pt x="6" y="6"/>
                  </a:lnTo>
                  <a:lnTo>
                    <a:pt x="6" y="12"/>
                  </a:lnTo>
                  <a:lnTo>
                    <a:pt x="12" y="12"/>
                  </a:lnTo>
                  <a:lnTo>
                    <a:pt x="18" y="18"/>
                  </a:lnTo>
                  <a:lnTo>
                    <a:pt x="24" y="18"/>
                  </a:lnTo>
                  <a:lnTo>
                    <a:pt x="30" y="24"/>
                  </a:lnTo>
                  <a:lnTo>
                    <a:pt x="36" y="30"/>
                  </a:lnTo>
                  <a:lnTo>
                    <a:pt x="42" y="36"/>
                  </a:lnTo>
                  <a:lnTo>
                    <a:pt x="48" y="42"/>
                  </a:lnTo>
                  <a:lnTo>
                    <a:pt x="54" y="48"/>
                  </a:lnTo>
                  <a:lnTo>
                    <a:pt x="54" y="54"/>
                  </a:lnTo>
                  <a:lnTo>
                    <a:pt x="60" y="60"/>
                  </a:lnTo>
                  <a:lnTo>
                    <a:pt x="73" y="72"/>
                  </a:lnTo>
                  <a:lnTo>
                    <a:pt x="73" y="78"/>
                  </a:lnTo>
                  <a:lnTo>
                    <a:pt x="79" y="84"/>
                  </a:lnTo>
                  <a:lnTo>
                    <a:pt x="79" y="90"/>
                  </a:lnTo>
                  <a:lnTo>
                    <a:pt x="85" y="96"/>
                  </a:lnTo>
                  <a:lnTo>
                    <a:pt x="91" y="102"/>
                  </a:lnTo>
                  <a:lnTo>
                    <a:pt x="91" y="108"/>
                  </a:lnTo>
                  <a:lnTo>
                    <a:pt x="91" y="102"/>
                  </a:lnTo>
                  <a:lnTo>
                    <a:pt x="103" y="114"/>
                  </a:lnTo>
                  <a:lnTo>
                    <a:pt x="97" y="114"/>
                  </a:lnTo>
                  <a:lnTo>
                    <a:pt x="103" y="114"/>
                  </a:lnTo>
                  <a:lnTo>
                    <a:pt x="109" y="120"/>
                  </a:lnTo>
                  <a:lnTo>
                    <a:pt x="115" y="126"/>
                  </a:lnTo>
                  <a:lnTo>
                    <a:pt x="121" y="126"/>
                  </a:lnTo>
                  <a:lnTo>
                    <a:pt x="127" y="132"/>
                  </a:lnTo>
                  <a:lnTo>
                    <a:pt x="133" y="138"/>
                  </a:lnTo>
                  <a:lnTo>
                    <a:pt x="139" y="144"/>
                  </a:lnTo>
                  <a:lnTo>
                    <a:pt x="145" y="150"/>
                  </a:lnTo>
                  <a:lnTo>
                    <a:pt x="145" y="156"/>
                  </a:lnTo>
                  <a:lnTo>
                    <a:pt x="157" y="168"/>
                  </a:lnTo>
                  <a:lnTo>
                    <a:pt x="151" y="168"/>
                  </a:lnTo>
                  <a:lnTo>
                    <a:pt x="157" y="168"/>
                  </a:lnTo>
                  <a:lnTo>
                    <a:pt x="163" y="174"/>
                  </a:lnTo>
                  <a:lnTo>
                    <a:pt x="169" y="174"/>
                  </a:lnTo>
                  <a:lnTo>
                    <a:pt x="175" y="180"/>
                  </a:lnTo>
                  <a:lnTo>
                    <a:pt x="181" y="180"/>
                  </a:lnTo>
                  <a:lnTo>
                    <a:pt x="187" y="186"/>
                  </a:lnTo>
                  <a:lnTo>
                    <a:pt x="193" y="186"/>
                  </a:lnTo>
                  <a:lnTo>
                    <a:pt x="199" y="180"/>
                  </a:lnTo>
                  <a:lnTo>
                    <a:pt x="205" y="180"/>
                  </a:lnTo>
                  <a:lnTo>
                    <a:pt x="217" y="180"/>
                  </a:lnTo>
                  <a:lnTo>
                    <a:pt x="211" y="180"/>
                  </a:lnTo>
                  <a:lnTo>
                    <a:pt x="217" y="174"/>
                  </a:lnTo>
                  <a:lnTo>
                    <a:pt x="223" y="174"/>
                  </a:lnTo>
                  <a:lnTo>
                    <a:pt x="229" y="174"/>
                  </a:lnTo>
                  <a:lnTo>
                    <a:pt x="235" y="168"/>
                  </a:lnTo>
                  <a:lnTo>
                    <a:pt x="241" y="168"/>
                  </a:lnTo>
                  <a:lnTo>
                    <a:pt x="247" y="168"/>
                  </a:lnTo>
                  <a:lnTo>
                    <a:pt x="253" y="162"/>
                  </a:lnTo>
                  <a:lnTo>
                    <a:pt x="259" y="156"/>
                  </a:lnTo>
                  <a:lnTo>
                    <a:pt x="265" y="150"/>
                  </a:lnTo>
                  <a:lnTo>
                    <a:pt x="271" y="144"/>
                  </a:lnTo>
                  <a:lnTo>
                    <a:pt x="277" y="138"/>
                  </a:lnTo>
                  <a:lnTo>
                    <a:pt x="283" y="138"/>
                  </a:lnTo>
                  <a:lnTo>
                    <a:pt x="289" y="144"/>
                  </a:lnTo>
                  <a:lnTo>
                    <a:pt x="295" y="150"/>
                  </a:lnTo>
                  <a:lnTo>
                    <a:pt x="307" y="162"/>
                  </a:lnTo>
                  <a:lnTo>
                    <a:pt x="307" y="168"/>
                  </a:lnTo>
                  <a:lnTo>
                    <a:pt x="313" y="174"/>
                  </a:lnTo>
                  <a:lnTo>
                    <a:pt x="319" y="180"/>
                  </a:lnTo>
                  <a:lnTo>
                    <a:pt x="326" y="186"/>
                  </a:lnTo>
                  <a:lnTo>
                    <a:pt x="332" y="192"/>
                  </a:lnTo>
                  <a:lnTo>
                    <a:pt x="338" y="198"/>
                  </a:lnTo>
                  <a:lnTo>
                    <a:pt x="344" y="204"/>
                  </a:lnTo>
                  <a:lnTo>
                    <a:pt x="350" y="204"/>
                  </a:lnTo>
                  <a:lnTo>
                    <a:pt x="356" y="210"/>
                  </a:lnTo>
                  <a:lnTo>
                    <a:pt x="362" y="210"/>
                  </a:lnTo>
                  <a:lnTo>
                    <a:pt x="368" y="210"/>
                  </a:lnTo>
                  <a:lnTo>
                    <a:pt x="374" y="210"/>
                  </a:lnTo>
                  <a:lnTo>
                    <a:pt x="380" y="210"/>
                  </a:lnTo>
                  <a:lnTo>
                    <a:pt x="386" y="204"/>
                  </a:lnTo>
                  <a:lnTo>
                    <a:pt x="392" y="204"/>
                  </a:lnTo>
                  <a:lnTo>
                    <a:pt x="398" y="198"/>
                  </a:lnTo>
                  <a:lnTo>
                    <a:pt x="404" y="198"/>
                  </a:lnTo>
                  <a:lnTo>
                    <a:pt x="410" y="198"/>
                  </a:lnTo>
                  <a:lnTo>
                    <a:pt x="416" y="192"/>
                  </a:lnTo>
                  <a:lnTo>
                    <a:pt x="422" y="192"/>
                  </a:lnTo>
                  <a:lnTo>
                    <a:pt x="428" y="186"/>
                  </a:lnTo>
                  <a:lnTo>
                    <a:pt x="434" y="186"/>
                  </a:lnTo>
                  <a:lnTo>
                    <a:pt x="440" y="180"/>
                  </a:lnTo>
                  <a:lnTo>
                    <a:pt x="446" y="180"/>
                  </a:lnTo>
                  <a:lnTo>
                    <a:pt x="452" y="174"/>
                  </a:lnTo>
                  <a:lnTo>
                    <a:pt x="458" y="174"/>
                  </a:lnTo>
                  <a:lnTo>
                    <a:pt x="464" y="174"/>
                  </a:lnTo>
                  <a:lnTo>
                    <a:pt x="470" y="174"/>
                  </a:lnTo>
                  <a:lnTo>
                    <a:pt x="476" y="168"/>
                  </a:lnTo>
                  <a:lnTo>
                    <a:pt x="482" y="162"/>
                  </a:lnTo>
                  <a:lnTo>
                    <a:pt x="488" y="162"/>
                  </a:lnTo>
                  <a:lnTo>
                    <a:pt x="494" y="156"/>
                  </a:lnTo>
                  <a:lnTo>
                    <a:pt x="500" y="156"/>
                  </a:lnTo>
                  <a:lnTo>
                    <a:pt x="506" y="150"/>
                  </a:lnTo>
                  <a:lnTo>
                    <a:pt x="512" y="150"/>
                  </a:lnTo>
                  <a:lnTo>
                    <a:pt x="518" y="144"/>
                  </a:lnTo>
                  <a:lnTo>
                    <a:pt x="524" y="138"/>
                  </a:lnTo>
                  <a:lnTo>
                    <a:pt x="530" y="138"/>
                  </a:lnTo>
                  <a:lnTo>
                    <a:pt x="536" y="132"/>
                  </a:lnTo>
                  <a:lnTo>
                    <a:pt x="542" y="126"/>
                  </a:lnTo>
                  <a:lnTo>
                    <a:pt x="548" y="126"/>
                  </a:lnTo>
                  <a:lnTo>
                    <a:pt x="554" y="120"/>
                  </a:lnTo>
                  <a:lnTo>
                    <a:pt x="560" y="120"/>
                  </a:lnTo>
                  <a:lnTo>
                    <a:pt x="572" y="114"/>
                  </a:lnTo>
                  <a:lnTo>
                    <a:pt x="566" y="114"/>
                  </a:lnTo>
                  <a:lnTo>
                    <a:pt x="572" y="114"/>
                  </a:lnTo>
                  <a:lnTo>
                    <a:pt x="579" y="108"/>
                  </a:lnTo>
                  <a:lnTo>
                    <a:pt x="585" y="108"/>
                  </a:lnTo>
                  <a:lnTo>
                    <a:pt x="591" y="108"/>
                  </a:lnTo>
                  <a:lnTo>
                    <a:pt x="597" y="102"/>
                  </a:lnTo>
                  <a:lnTo>
                    <a:pt x="603" y="102"/>
                  </a:lnTo>
                  <a:lnTo>
                    <a:pt x="609" y="102"/>
                  </a:lnTo>
                  <a:lnTo>
                    <a:pt x="615" y="96"/>
                  </a:lnTo>
                  <a:lnTo>
                    <a:pt x="621" y="96"/>
                  </a:lnTo>
                  <a:lnTo>
                    <a:pt x="627" y="96"/>
                  </a:lnTo>
                  <a:lnTo>
                    <a:pt x="633" y="96"/>
                  </a:lnTo>
                  <a:lnTo>
                    <a:pt x="639" y="96"/>
                  </a:lnTo>
                  <a:lnTo>
                    <a:pt x="645" y="96"/>
                  </a:lnTo>
                  <a:lnTo>
                    <a:pt x="651" y="96"/>
                  </a:lnTo>
                  <a:lnTo>
                    <a:pt x="657" y="90"/>
                  </a:lnTo>
                  <a:lnTo>
                    <a:pt x="663" y="96"/>
                  </a:lnTo>
                  <a:lnTo>
                    <a:pt x="663" y="90"/>
                  </a:lnTo>
                  <a:lnTo>
                    <a:pt x="663" y="96"/>
                  </a:lnTo>
                  <a:lnTo>
                    <a:pt x="669" y="90"/>
                  </a:lnTo>
                  <a:lnTo>
                    <a:pt x="675" y="90"/>
                  </a:lnTo>
                  <a:lnTo>
                    <a:pt x="681" y="90"/>
                  </a:lnTo>
                </a:path>
              </a:pathLst>
            </a:custGeom>
            <a:noFill/>
            <a:ln w="34925">
              <a:solidFill>
                <a:srgbClr val="0000FF"/>
              </a:solidFill>
              <a:prstDash val="solid"/>
              <a:round/>
              <a:headEnd/>
              <a:tailEnd/>
            </a:ln>
          </p:spPr>
          <p:txBody>
            <a:bodyPr/>
            <a:lstStyle/>
            <a:p>
              <a:endParaRPr lang="en-US"/>
            </a:p>
          </p:txBody>
        </p:sp>
        <p:sp>
          <p:nvSpPr>
            <p:cNvPr id="19537" name="Freeform 81"/>
            <p:cNvSpPr>
              <a:spLocks/>
            </p:cNvSpPr>
            <p:nvPr/>
          </p:nvSpPr>
          <p:spPr bwMode="auto">
            <a:xfrm>
              <a:off x="1640" y="3024"/>
              <a:ext cx="741" cy="126"/>
            </a:xfrm>
            <a:custGeom>
              <a:avLst/>
              <a:gdLst/>
              <a:ahLst/>
              <a:cxnLst>
                <a:cxn ang="0">
                  <a:pos x="12" y="126"/>
                </a:cxn>
                <a:cxn ang="0">
                  <a:pos x="30" y="120"/>
                </a:cxn>
                <a:cxn ang="0">
                  <a:pos x="48" y="120"/>
                </a:cxn>
                <a:cxn ang="0">
                  <a:pos x="66" y="120"/>
                </a:cxn>
                <a:cxn ang="0">
                  <a:pos x="84" y="114"/>
                </a:cxn>
                <a:cxn ang="0">
                  <a:pos x="102" y="114"/>
                </a:cxn>
                <a:cxn ang="0">
                  <a:pos x="120" y="114"/>
                </a:cxn>
                <a:cxn ang="0">
                  <a:pos x="138" y="114"/>
                </a:cxn>
                <a:cxn ang="0">
                  <a:pos x="157" y="114"/>
                </a:cxn>
                <a:cxn ang="0">
                  <a:pos x="175" y="120"/>
                </a:cxn>
                <a:cxn ang="0">
                  <a:pos x="193" y="114"/>
                </a:cxn>
                <a:cxn ang="0">
                  <a:pos x="211" y="114"/>
                </a:cxn>
                <a:cxn ang="0">
                  <a:pos x="229" y="114"/>
                </a:cxn>
                <a:cxn ang="0">
                  <a:pos x="247" y="114"/>
                </a:cxn>
                <a:cxn ang="0">
                  <a:pos x="265" y="114"/>
                </a:cxn>
                <a:cxn ang="0">
                  <a:pos x="283" y="114"/>
                </a:cxn>
                <a:cxn ang="0">
                  <a:pos x="301" y="114"/>
                </a:cxn>
                <a:cxn ang="0">
                  <a:pos x="313" y="108"/>
                </a:cxn>
                <a:cxn ang="0">
                  <a:pos x="331" y="108"/>
                </a:cxn>
                <a:cxn ang="0">
                  <a:pos x="349" y="108"/>
                </a:cxn>
                <a:cxn ang="0">
                  <a:pos x="367" y="102"/>
                </a:cxn>
                <a:cxn ang="0">
                  <a:pos x="385" y="96"/>
                </a:cxn>
                <a:cxn ang="0">
                  <a:pos x="410" y="90"/>
                </a:cxn>
                <a:cxn ang="0">
                  <a:pos x="416" y="90"/>
                </a:cxn>
                <a:cxn ang="0">
                  <a:pos x="434" y="84"/>
                </a:cxn>
                <a:cxn ang="0">
                  <a:pos x="452" y="78"/>
                </a:cxn>
                <a:cxn ang="0">
                  <a:pos x="470" y="66"/>
                </a:cxn>
                <a:cxn ang="0">
                  <a:pos x="482" y="66"/>
                </a:cxn>
                <a:cxn ang="0">
                  <a:pos x="500" y="60"/>
                </a:cxn>
                <a:cxn ang="0">
                  <a:pos x="518" y="54"/>
                </a:cxn>
                <a:cxn ang="0">
                  <a:pos x="536" y="48"/>
                </a:cxn>
                <a:cxn ang="0">
                  <a:pos x="560" y="36"/>
                </a:cxn>
                <a:cxn ang="0">
                  <a:pos x="566" y="30"/>
                </a:cxn>
                <a:cxn ang="0">
                  <a:pos x="584" y="24"/>
                </a:cxn>
                <a:cxn ang="0">
                  <a:pos x="602" y="18"/>
                </a:cxn>
                <a:cxn ang="0">
                  <a:pos x="620" y="12"/>
                </a:cxn>
                <a:cxn ang="0">
                  <a:pos x="638" y="6"/>
                </a:cxn>
                <a:cxn ang="0">
                  <a:pos x="657" y="6"/>
                </a:cxn>
                <a:cxn ang="0">
                  <a:pos x="675" y="6"/>
                </a:cxn>
                <a:cxn ang="0">
                  <a:pos x="693" y="6"/>
                </a:cxn>
                <a:cxn ang="0">
                  <a:pos x="711" y="6"/>
                </a:cxn>
                <a:cxn ang="0">
                  <a:pos x="729" y="6"/>
                </a:cxn>
              </a:cxnLst>
              <a:rect l="0" t="0" r="r" b="b"/>
              <a:pathLst>
                <a:path w="741" h="126">
                  <a:moveTo>
                    <a:pt x="0" y="126"/>
                  </a:moveTo>
                  <a:lnTo>
                    <a:pt x="6" y="126"/>
                  </a:lnTo>
                  <a:lnTo>
                    <a:pt x="12" y="126"/>
                  </a:lnTo>
                  <a:lnTo>
                    <a:pt x="18" y="126"/>
                  </a:lnTo>
                  <a:lnTo>
                    <a:pt x="24" y="120"/>
                  </a:lnTo>
                  <a:lnTo>
                    <a:pt x="30" y="120"/>
                  </a:lnTo>
                  <a:lnTo>
                    <a:pt x="36" y="120"/>
                  </a:lnTo>
                  <a:lnTo>
                    <a:pt x="42" y="120"/>
                  </a:lnTo>
                  <a:lnTo>
                    <a:pt x="48" y="120"/>
                  </a:lnTo>
                  <a:lnTo>
                    <a:pt x="54" y="120"/>
                  </a:lnTo>
                  <a:lnTo>
                    <a:pt x="60" y="120"/>
                  </a:lnTo>
                  <a:lnTo>
                    <a:pt x="66" y="120"/>
                  </a:lnTo>
                  <a:lnTo>
                    <a:pt x="72" y="114"/>
                  </a:lnTo>
                  <a:lnTo>
                    <a:pt x="72" y="120"/>
                  </a:lnTo>
                  <a:lnTo>
                    <a:pt x="84" y="114"/>
                  </a:lnTo>
                  <a:lnTo>
                    <a:pt x="90" y="114"/>
                  </a:lnTo>
                  <a:lnTo>
                    <a:pt x="96" y="114"/>
                  </a:lnTo>
                  <a:lnTo>
                    <a:pt x="102" y="114"/>
                  </a:lnTo>
                  <a:lnTo>
                    <a:pt x="108" y="114"/>
                  </a:lnTo>
                  <a:lnTo>
                    <a:pt x="114" y="114"/>
                  </a:lnTo>
                  <a:lnTo>
                    <a:pt x="120" y="114"/>
                  </a:lnTo>
                  <a:lnTo>
                    <a:pt x="126" y="114"/>
                  </a:lnTo>
                  <a:lnTo>
                    <a:pt x="132" y="114"/>
                  </a:lnTo>
                  <a:lnTo>
                    <a:pt x="138" y="114"/>
                  </a:lnTo>
                  <a:lnTo>
                    <a:pt x="144" y="114"/>
                  </a:lnTo>
                  <a:lnTo>
                    <a:pt x="151" y="114"/>
                  </a:lnTo>
                  <a:lnTo>
                    <a:pt x="157" y="114"/>
                  </a:lnTo>
                  <a:lnTo>
                    <a:pt x="163" y="114"/>
                  </a:lnTo>
                  <a:lnTo>
                    <a:pt x="169" y="114"/>
                  </a:lnTo>
                  <a:lnTo>
                    <a:pt x="175" y="120"/>
                  </a:lnTo>
                  <a:lnTo>
                    <a:pt x="181" y="120"/>
                  </a:lnTo>
                  <a:lnTo>
                    <a:pt x="187" y="120"/>
                  </a:lnTo>
                  <a:lnTo>
                    <a:pt x="193" y="114"/>
                  </a:lnTo>
                  <a:lnTo>
                    <a:pt x="199" y="114"/>
                  </a:lnTo>
                  <a:lnTo>
                    <a:pt x="205" y="120"/>
                  </a:lnTo>
                  <a:lnTo>
                    <a:pt x="211" y="114"/>
                  </a:lnTo>
                  <a:lnTo>
                    <a:pt x="217" y="114"/>
                  </a:lnTo>
                  <a:lnTo>
                    <a:pt x="223" y="114"/>
                  </a:lnTo>
                  <a:lnTo>
                    <a:pt x="229" y="114"/>
                  </a:lnTo>
                  <a:lnTo>
                    <a:pt x="235" y="114"/>
                  </a:lnTo>
                  <a:lnTo>
                    <a:pt x="241" y="114"/>
                  </a:lnTo>
                  <a:lnTo>
                    <a:pt x="247" y="114"/>
                  </a:lnTo>
                  <a:lnTo>
                    <a:pt x="253" y="114"/>
                  </a:lnTo>
                  <a:lnTo>
                    <a:pt x="259" y="114"/>
                  </a:lnTo>
                  <a:lnTo>
                    <a:pt x="265" y="114"/>
                  </a:lnTo>
                  <a:lnTo>
                    <a:pt x="271" y="114"/>
                  </a:lnTo>
                  <a:lnTo>
                    <a:pt x="277" y="114"/>
                  </a:lnTo>
                  <a:lnTo>
                    <a:pt x="283" y="114"/>
                  </a:lnTo>
                  <a:lnTo>
                    <a:pt x="289" y="114"/>
                  </a:lnTo>
                  <a:lnTo>
                    <a:pt x="295" y="108"/>
                  </a:lnTo>
                  <a:lnTo>
                    <a:pt x="301" y="114"/>
                  </a:lnTo>
                  <a:lnTo>
                    <a:pt x="307" y="108"/>
                  </a:lnTo>
                  <a:lnTo>
                    <a:pt x="319" y="108"/>
                  </a:lnTo>
                  <a:lnTo>
                    <a:pt x="313" y="108"/>
                  </a:lnTo>
                  <a:lnTo>
                    <a:pt x="319" y="108"/>
                  </a:lnTo>
                  <a:lnTo>
                    <a:pt x="325" y="114"/>
                  </a:lnTo>
                  <a:lnTo>
                    <a:pt x="331" y="108"/>
                  </a:lnTo>
                  <a:lnTo>
                    <a:pt x="337" y="108"/>
                  </a:lnTo>
                  <a:lnTo>
                    <a:pt x="343" y="108"/>
                  </a:lnTo>
                  <a:lnTo>
                    <a:pt x="349" y="108"/>
                  </a:lnTo>
                  <a:lnTo>
                    <a:pt x="355" y="108"/>
                  </a:lnTo>
                  <a:lnTo>
                    <a:pt x="361" y="102"/>
                  </a:lnTo>
                  <a:lnTo>
                    <a:pt x="367" y="102"/>
                  </a:lnTo>
                  <a:lnTo>
                    <a:pt x="373" y="102"/>
                  </a:lnTo>
                  <a:lnTo>
                    <a:pt x="379" y="102"/>
                  </a:lnTo>
                  <a:lnTo>
                    <a:pt x="385" y="96"/>
                  </a:lnTo>
                  <a:lnTo>
                    <a:pt x="391" y="96"/>
                  </a:lnTo>
                  <a:lnTo>
                    <a:pt x="397" y="96"/>
                  </a:lnTo>
                  <a:lnTo>
                    <a:pt x="410" y="90"/>
                  </a:lnTo>
                  <a:lnTo>
                    <a:pt x="404" y="90"/>
                  </a:lnTo>
                  <a:lnTo>
                    <a:pt x="410" y="90"/>
                  </a:lnTo>
                  <a:lnTo>
                    <a:pt x="416" y="90"/>
                  </a:lnTo>
                  <a:lnTo>
                    <a:pt x="422" y="90"/>
                  </a:lnTo>
                  <a:lnTo>
                    <a:pt x="428" y="84"/>
                  </a:lnTo>
                  <a:lnTo>
                    <a:pt x="434" y="84"/>
                  </a:lnTo>
                  <a:lnTo>
                    <a:pt x="440" y="78"/>
                  </a:lnTo>
                  <a:lnTo>
                    <a:pt x="446" y="78"/>
                  </a:lnTo>
                  <a:lnTo>
                    <a:pt x="452" y="78"/>
                  </a:lnTo>
                  <a:lnTo>
                    <a:pt x="458" y="72"/>
                  </a:lnTo>
                  <a:lnTo>
                    <a:pt x="464" y="72"/>
                  </a:lnTo>
                  <a:lnTo>
                    <a:pt x="470" y="66"/>
                  </a:lnTo>
                  <a:lnTo>
                    <a:pt x="482" y="66"/>
                  </a:lnTo>
                  <a:lnTo>
                    <a:pt x="476" y="66"/>
                  </a:lnTo>
                  <a:lnTo>
                    <a:pt x="482" y="66"/>
                  </a:lnTo>
                  <a:lnTo>
                    <a:pt x="488" y="66"/>
                  </a:lnTo>
                  <a:lnTo>
                    <a:pt x="494" y="60"/>
                  </a:lnTo>
                  <a:lnTo>
                    <a:pt x="500" y="60"/>
                  </a:lnTo>
                  <a:lnTo>
                    <a:pt x="506" y="60"/>
                  </a:lnTo>
                  <a:lnTo>
                    <a:pt x="512" y="54"/>
                  </a:lnTo>
                  <a:lnTo>
                    <a:pt x="518" y="54"/>
                  </a:lnTo>
                  <a:lnTo>
                    <a:pt x="524" y="48"/>
                  </a:lnTo>
                  <a:lnTo>
                    <a:pt x="530" y="48"/>
                  </a:lnTo>
                  <a:lnTo>
                    <a:pt x="536" y="48"/>
                  </a:lnTo>
                  <a:lnTo>
                    <a:pt x="542" y="42"/>
                  </a:lnTo>
                  <a:lnTo>
                    <a:pt x="548" y="42"/>
                  </a:lnTo>
                  <a:lnTo>
                    <a:pt x="560" y="36"/>
                  </a:lnTo>
                  <a:lnTo>
                    <a:pt x="554" y="36"/>
                  </a:lnTo>
                  <a:lnTo>
                    <a:pt x="560" y="36"/>
                  </a:lnTo>
                  <a:lnTo>
                    <a:pt x="566" y="30"/>
                  </a:lnTo>
                  <a:lnTo>
                    <a:pt x="572" y="30"/>
                  </a:lnTo>
                  <a:lnTo>
                    <a:pt x="578" y="30"/>
                  </a:lnTo>
                  <a:lnTo>
                    <a:pt x="584" y="24"/>
                  </a:lnTo>
                  <a:lnTo>
                    <a:pt x="590" y="24"/>
                  </a:lnTo>
                  <a:lnTo>
                    <a:pt x="596" y="18"/>
                  </a:lnTo>
                  <a:lnTo>
                    <a:pt x="602" y="18"/>
                  </a:lnTo>
                  <a:lnTo>
                    <a:pt x="608" y="18"/>
                  </a:lnTo>
                  <a:lnTo>
                    <a:pt x="614" y="12"/>
                  </a:lnTo>
                  <a:lnTo>
                    <a:pt x="620" y="12"/>
                  </a:lnTo>
                  <a:lnTo>
                    <a:pt x="626" y="12"/>
                  </a:lnTo>
                  <a:lnTo>
                    <a:pt x="632" y="12"/>
                  </a:lnTo>
                  <a:lnTo>
                    <a:pt x="638" y="6"/>
                  </a:lnTo>
                  <a:lnTo>
                    <a:pt x="644" y="6"/>
                  </a:lnTo>
                  <a:lnTo>
                    <a:pt x="650" y="6"/>
                  </a:lnTo>
                  <a:lnTo>
                    <a:pt x="657" y="6"/>
                  </a:lnTo>
                  <a:lnTo>
                    <a:pt x="663" y="0"/>
                  </a:lnTo>
                  <a:lnTo>
                    <a:pt x="669" y="6"/>
                  </a:lnTo>
                  <a:lnTo>
                    <a:pt x="675" y="6"/>
                  </a:lnTo>
                  <a:lnTo>
                    <a:pt x="681" y="6"/>
                  </a:lnTo>
                  <a:lnTo>
                    <a:pt x="687" y="6"/>
                  </a:lnTo>
                  <a:lnTo>
                    <a:pt x="693" y="6"/>
                  </a:lnTo>
                  <a:lnTo>
                    <a:pt x="699" y="6"/>
                  </a:lnTo>
                  <a:lnTo>
                    <a:pt x="705" y="6"/>
                  </a:lnTo>
                  <a:lnTo>
                    <a:pt x="711" y="6"/>
                  </a:lnTo>
                  <a:lnTo>
                    <a:pt x="717" y="6"/>
                  </a:lnTo>
                  <a:lnTo>
                    <a:pt x="723" y="6"/>
                  </a:lnTo>
                  <a:lnTo>
                    <a:pt x="729" y="6"/>
                  </a:lnTo>
                  <a:lnTo>
                    <a:pt x="735" y="6"/>
                  </a:lnTo>
                  <a:lnTo>
                    <a:pt x="741" y="6"/>
                  </a:lnTo>
                </a:path>
              </a:pathLst>
            </a:custGeom>
            <a:noFill/>
            <a:ln w="34925">
              <a:solidFill>
                <a:srgbClr val="0000FF"/>
              </a:solidFill>
              <a:prstDash val="solid"/>
              <a:round/>
              <a:headEnd/>
              <a:tailEnd/>
            </a:ln>
          </p:spPr>
          <p:txBody>
            <a:bodyPr/>
            <a:lstStyle/>
            <a:p>
              <a:endParaRPr lang="en-US"/>
            </a:p>
          </p:txBody>
        </p:sp>
        <p:sp>
          <p:nvSpPr>
            <p:cNvPr id="19538" name="Freeform 82"/>
            <p:cNvSpPr>
              <a:spLocks/>
            </p:cNvSpPr>
            <p:nvPr/>
          </p:nvSpPr>
          <p:spPr bwMode="auto">
            <a:xfrm>
              <a:off x="2381" y="3030"/>
              <a:ext cx="741" cy="407"/>
            </a:xfrm>
            <a:custGeom>
              <a:avLst/>
              <a:gdLst/>
              <a:ahLst/>
              <a:cxnLst>
                <a:cxn ang="0">
                  <a:pos x="12" y="6"/>
                </a:cxn>
                <a:cxn ang="0">
                  <a:pos x="24" y="0"/>
                </a:cxn>
                <a:cxn ang="0">
                  <a:pos x="36" y="6"/>
                </a:cxn>
                <a:cxn ang="0">
                  <a:pos x="54" y="6"/>
                </a:cxn>
                <a:cxn ang="0">
                  <a:pos x="72" y="6"/>
                </a:cxn>
                <a:cxn ang="0">
                  <a:pos x="90" y="6"/>
                </a:cxn>
                <a:cxn ang="0">
                  <a:pos x="108" y="12"/>
                </a:cxn>
                <a:cxn ang="0">
                  <a:pos x="120" y="12"/>
                </a:cxn>
                <a:cxn ang="0">
                  <a:pos x="138" y="18"/>
                </a:cxn>
                <a:cxn ang="0">
                  <a:pos x="156" y="24"/>
                </a:cxn>
                <a:cxn ang="0">
                  <a:pos x="175" y="30"/>
                </a:cxn>
                <a:cxn ang="0">
                  <a:pos x="193" y="36"/>
                </a:cxn>
                <a:cxn ang="0">
                  <a:pos x="211" y="36"/>
                </a:cxn>
                <a:cxn ang="0">
                  <a:pos x="229" y="42"/>
                </a:cxn>
                <a:cxn ang="0">
                  <a:pos x="247" y="48"/>
                </a:cxn>
                <a:cxn ang="0">
                  <a:pos x="259" y="48"/>
                </a:cxn>
                <a:cxn ang="0">
                  <a:pos x="277" y="60"/>
                </a:cxn>
                <a:cxn ang="0">
                  <a:pos x="295" y="72"/>
                </a:cxn>
                <a:cxn ang="0">
                  <a:pos x="313" y="78"/>
                </a:cxn>
                <a:cxn ang="0">
                  <a:pos x="331" y="96"/>
                </a:cxn>
                <a:cxn ang="0">
                  <a:pos x="349" y="108"/>
                </a:cxn>
                <a:cxn ang="0">
                  <a:pos x="367" y="120"/>
                </a:cxn>
                <a:cxn ang="0">
                  <a:pos x="385" y="138"/>
                </a:cxn>
                <a:cxn ang="0">
                  <a:pos x="403" y="150"/>
                </a:cxn>
                <a:cxn ang="0">
                  <a:pos x="422" y="162"/>
                </a:cxn>
                <a:cxn ang="0">
                  <a:pos x="440" y="174"/>
                </a:cxn>
                <a:cxn ang="0">
                  <a:pos x="458" y="186"/>
                </a:cxn>
                <a:cxn ang="0">
                  <a:pos x="476" y="204"/>
                </a:cxn>
                <a:cxn ang="0">
                  <a:pos x="494" y="216"/>
                </a:cxn>
                <a:cxn ang="0">
                  <a:pos x="512" y="228"/>
                </a:cxn>
                <a:cxn ang="0">
                  <a:pos x="530" y="240"/>
                </a:cxn>
                <a:cxn ang="0">
                  <a:pos x="548" y="258"/>
                </a:cxn>
                <a:cxn ang="0">
                  <a:pos x="566" y="264"/>
                </a:cxn>
                <a:cxn ang="0">
                  <a:pos x="584" y="281"/>
                </a:cxn>
                <a:cxn ang="0">
                  <a:pos x="602" y="287"/>
                </a:cxn>
                <a:cxn ang="0">
                  <a:pos x="620" y="293"/>
                </a:cxn>
                <a:cxn ang="0">
                  <a:pos x="638" y="299"/>
                </a:cxn>
                <a:cxn ang="0">
                  <a:pos x="656" y="299"/>
                </a:cxn>
                <a:cxn ang="0">
                  <a:pos x="675" y="317"/>
                </a:cxn>
                <a:cxn ang="0">
                  <a:pos x="693" y="341"/>
                </a:cxn>
                <a:cxn ang="0">
                  <a:pos x="711" y="365"/>
                </a:cxn>
                <a:cxn ang="0">
                  <a:pos x="735" y="395"/>
                </a:cxn>
              </a:cxnLst>
              <a:rect l="0" t="0" r="r" b="b"/>
              <a:pathLst>
                <a:path w="741" h="407">
                  <a:moveTo>
                    <a:pt x="0" y="0"/>
                  </a:moveTo>
                  <a:lnTo>
                    <a:pt x="6" y="0"/>
                  </a:lnTo>
                  <a:lnTo>
                    <a:pt x="12" y="6"/>
                  </a:lnTo>
                  <a:lnTo>
                    <a:pt x="18" y="0"/>
                  </a:lnTo>
                  <a:lnTo>
                    <a:pt x="24" y="6"/>
                  </a:lnTo>
                  <a:lnTo>
                    <a:pt x="24" y="0"/>
                  </a:lnTo>
                  <a:lnTo>
                    <a:pt x="30" y="6"/>
                  </a:lnTo>
                  <a:lnTo>
                    <a:pt x="42" y="6"/>
                  </a:lnTo>
                  <a:lnTo>
                    <a:pt x="36" y="6"/>
                  </a:lnTo>
                  <a:lnTo>
                    <a:pt x="42" y="6"/>
                  </a:lnTo>
                  <a:lnTo>
                    <a:pt x="48" y="6"/>
                  </a:lnTo>
                  <a:lnTo>
                    <a:pt x="54" y="6"/>
                  </a:lnTo>
                  <a:lnTo>
                    <a:pt x="60" y="0"/>
                  </a:lnTo>
                  <a:lnTo>
                    <a:pt x="66" y="6"/>
                  </a:lnTo>
                  <a:lnTo>
                    <a:pt x="72" y="6"/>
                  </a:lnTo>
                  <a:lnTo>
                    <a:pt x="78" y="6"/>
                  </a:lnTo>
                  <a:lnTo>
                    <a:pt x="84" y="6"/>
                  </a:lnTo>
                  <a:lnTo>
                    <a:pt x="90" y="6"/>
                  </a:lnTo>
                  <a:lnTo>
                    <a:pt x="96" y="6"/>
                  </a:lnTo>
                  <a:lnTo>
                    <a:pt x="102" y="12"/>
                  </a:lnTo>
                  <a:lnTo>
                    <a:pt x="108" y="12"/>
                  </a:lnTo>
                  <a:lnTo>
                    <a:pt x="120" y="12"/>
                  </a:lnTo>
                  <a:lnTo>
                    <a:pt x="114" y="12"/>
                  </a:lnTo>
                  <a:lnTo>
                    <a:pt x="120" y="12"/>
                  </a:lnTo>
                  <a:lnTo>
                    <a:pt x="126" y="12"/>
                  </a:lnTo>
                  <a:lnTo>
                    <a:pt x="132" y="18"/>
                  </a:lnTo>
                  <a:lnTo>
                    <a:pt x="138" y="18"/>
                  </a:lnTo>
                  <a:lnTo>
                    <a:pt x="144" y="18"/>
                  </a:lnTo>
                  <a:lnTo>
                    <a:pt x="150" y="18"/>
                  </a:lnTo>
                  <a:lnTo>
                    <a:pt x="156" y="24"/>
                  </a:lnTo>
                  <a:lnTo>
                    <a:pt x="162" y="24"/>
                  </a:lnTo>
                  <a:lnTo>
                    <a:pt x="169" y="30"/>
                  </a:lnTo>
                  <a:lnTo>
                    <a:pt x="175" y="30"/>
                  </a:lnTo>
                  <a:lnTo>
                    <a:pt x="181" y="30"/>
                  </a:lnTo>
                  <a:lnTo>
                    <a:pt x="187" y="30"/>
                  </a:lnTo>
                  <a:lnTo>
                    <a:pt x="193" y="36"/>
                  </a:lnTo>
                  <a:lnTo>
                    <a:pt x="199" y="36"/>
                  </a:lnTo>
                  <a:lnTo>
                    <a:pt x="205" y="36"/>
                  </a:lnTo>
                  <a:lnTo>
                    <a:pt x="211" y="36"/>
                  </a:lnTo>
                  <a:lnTo>
                    <a:pt x="217" y="36"/>
                  </a:lnTo>
                  <a:lnTo>
                    <a:pt x="223" y="36"/>
                  </a:lnTo>
                  <a:lnTo>
                    <a:pt x="229" y="42"/>
                  </a:lnTo>
                  <a:lnTo>
                    <a:pt x="235" y="42"/>
                  </a:lnTo>
                  <a:lnTo>
                    <a:pt x="241" y="42"/>
                  </a:lnTo>
                  <a:lnTo>
                    <a:pt x="247" y="48"/>
                  </a:lnTo>
                  <a:lnTo>
                    <a:pt x="259" y="48"/>
                  </a:lnTo>
                  <a:lnTo>
                    <a:pt x="253" y="48"/>
                  </a:lnTo>
                  <a:lnTo>
                    <a:pt x="259" y="48"/>
                  </a:lnTo>
                  <a:lnTo>
                    <a:pt x="265" y="54"/>
                  </a:lnTo>
                  <a:lnTo>
                    <a:pt x="271" y="54"/>
                  </a:lnTo>
                  <a:lnTo>
                    <a:pt x="277" y="60"/>
                  </a:lnTo>
                  <a:lnTo>
                    <a:pt x="283" y="60"/>
                  </a:lnTo>
                  <a:lnTo>
                    <a:pt x="289" y="66"/>
                  </a:lnTo>
                  <a:lnTo>
                    <a:pt x="295" y="72"/>
                  </a:lnTo>
                  <a:lnTo>
                    <a:pt x="307" y="72"/>
                  </a:lnTo>
                  <a:lnTo>
                    <a:pt x="307" y="78"/>
                  </a:lnTo>
                  <a:lnTo>
                    <a:pt x="313" y="78"/>
                  </a:lnTo>
                  <a:lnTo>
                    <a:pt x="319" y="90"/>
                  </a:lnTo>
                  <a:lnTo>
                    <a:pt x="325" y="90"/>
                  </a:lnTo>
                  <a:lnTo>
                    <a:pt x="331" y="96"/>
                  </a:lnTo>
                  <a:lnTo>
                    <a:pt x="337" y="96"/>
                  </a:lnTo>
                  <a:lnTo>
                    <a:pt x="343" y="102"/>
                  </a:lnTo>
                  <a:lnTo>
                    <a:pt x="349" y="108"/>
                  </a:lnTo>
                  <a:lnTo>
                    <a:pt x="355" y="114"/>
                  </a:lnTo>
                  <a:lnTo>
                    <a:pt x="361" y="114"/>
                  </a:lnTo>
                  <a:lnTo>
                    <a:pt x="367" y="120"/>
                  </a:lnTo>
                  <a:lnTo>
                    <a:pt x="373" y="126"/>
                  </a:lnTo>
                  <a:lnTo>
                    <a:pt x="379" y="132"/>
                  </a:lnTo>
                  <a:lnTo>
                    <a:pt x="385" y="138"/>
                  </a:lnTo>
                  <a:lnTo>
                    <a:pt x="391" y="138"/>
                  </a:lnTo>
                  <a:lnTo>
                    <a:pt x="397" y="150"/>
                  </a:lnTo>
                  <a:lnTo>
                    <a:pt x="403" y="150"/>
                  </a:lnTo>
                  <a:lnTo>
                    <a:pt x="409" y="156"/>
                  </a:lnTo>
                  <a:lnTo>
                    <a:pt x="415" y="156"/>
                  </a:lnTo>
                  <a:lnTo>
                    <a:pt x="422" y="162"/>
                  </a:lnTo>
                  <a:lnTo>
                    <a:pt x="428" y="168"/>
                  </a:lnTo>
                  <a:lnTo>
                    <a:pt x="434" y="174"/>
                  </a:lnTo>
                  <a:lnTo>
                    <a:pt x="440" y="174"/>
                  </a:lnTo>
                  <a:lnTo>
                    <a:pt x="446" y="180"/>
                  </a:lnTo>
                  <a:lnTo>
                    <a:pt x="452" y="180"/>
                  </a:lnTo>
                  <a:lnTo>
                    <a:pt x="458" y="186"/>
                  </a:lnTo>
                  <a:lnTo>
                    <a:pt x="464" y="192"/>
                  </a:lnTo>
                  <a:lnTo>
                    <a:pt x="470" y="198"/>
                  </a:lnTo>
                  <a:lnTo>
                    <a:pt x="476" y="204"/>
                  </a:lnTo>
                  <a:lnTo>
                    <a:pt x="482" y="210"/>
                  </a:lnTo>
                  <a:lnTo>
                    <a:pt x="488" y="210"/>
                  </a:lnTo>
                  <a:lnTo>
                    <a:pt x="494" y="216"/>
                  </a:lnTo>
                  <a:lnTo>
                    <a:pt x="500" y="222"/>
                  </a:lnTo>
                  <a:lnTo>
                    <a:pt x="506" y="228"/>
                  </a:lnTo>
                  <a:lnTo>
                    <a:pt x="512" y="228"/>
                  </a:lnTo>
                  <a:lnTo>
                    <a:pt x="518" y="228"/>
                  </a:lnTo>
                  <a:lnTo>
                    <a:pt x="524" y="234"/>
                  </a:lnTo>
                  <a:lnTo>
                    <a:pt x="530" y="240"/>
                  </a:lnTo>
                  <a:lnTo>
                    <a:pt x="536" y="246"/>
                  </a:lnTo>
                  <a:lnTo>
                    <a:pt x="542" y="246"/>
                  </a:lnTo>
                  <a:lnTo>
                    <a:pt x="548" y="258"/>
                  </a:lnTo>
                  <a:lnTo>
                    <a:pt x="554" y="264"/>
                  </a:lnTo>
                  <a:lnTo>
                    <a:pt x="560" y="264"/>
                  </a:lnTo>
                  <a:lnTo>
                    <a:pt x="566" y="264"/>
                  </a:lnTo>
                  <a:lnTo>
                    <a:pt x="572" y="264"/>
                  </a:lnTo>
                  <a:lnTo>
                    <a:pt x="578" y="270"/>
                  </a:lnTo>
                  <a:lnTo>
                    <a:pt x="584" y="281"/>
                  </a:lnTo>
                  <a:lnTo>
                    <a:pt x="590" y="287"/>
                  </a:lnTo>
                  <a:lnTo>
                    <a:pt x="596" y="287"/>
                  </a:lnTo>
                  <a:lnTo>
                    <a:pt x="602" y="287"/>
                  </a:lnTo>
                  <a:lnTo>
                    <a:pt x="608" y="293"/>
                  </a:lnTo>
                  <a:lnTo>
                    <a:pt x="614" y="293"/>
                  </a:lnTo>
                  <a:lnTo>
                    <a:pt x="620" y="293"/>
                  </a:lnTo>
                  <a:lnTo>
                    <a:pt x="626" y="293"/>
                  </a:lnTo>
                  <a:lnTo>
                    <a:pt x="632" y="299"/>
                  </a:lnTo>
                  <a:lnTo>
                    <a:pt x="638" y="299"/>
                  </a:lnTo>
                  <a:lnTo>
                    <a:pt x="644" y="299"/>
                  </a:lnTo>
                  <a:lnTo>
                    <a:pt x="650" y="299"/>
                  </a:lnTo>
                  <a:lnTo>
                    <a:pt x="656" y="299"/>
                  </a:lnTo>
                  <a:lnTo>
                    <a:pt x="662" y="311"/>
                  </a:lnTo>
                  <a:lnTo>
                    <a:pt x="668" y="311"/>
                  </a:lnTo>
                  <a:lnTo>
                    <a:pt x="675" y="317"/>
                  </a:lnTo>
                  <a:lnTo>
                    <a:pt x="681" y="323"/>
                  </a:lnTo>
                  <a:lnTo>
                    <a:pt x="693" y="335"/>
                  </a:lnTo>
                  <a:lnTo>
                    <a:pt x="693" y="341"/>
                  </a:lnTo>
                  <a:lnTo>
                    <a:pt x="699" y="347"/>
                  </a:lnTo>
                  <a:lnTo>
                    <a:pt x="711" y="359"/>
                  </a:lnTo>
                  <a:lnTo>
                    <a:pt x="711" y="365"/>
                  </a:lnTo>
                  <a:lnTo>
                    <a:pt x="723" y="377"/>
                  </a:lnTo>
                  <a:lnTo>
                    <a:pt x="723" y="383"/>
                  </a:lnTo>
                  <a:lnTo>
                    <a:pt x="735" y="395"/>
                  </a:lnTo>
                  <a:lnTo>
                    <a:pt x="735" y="401"/>
                  </a:lnTo>
                  <a:lnTo>
                    <a:pt x="741" y="407"/>
                  </a:lnTo>
                </a:path>
              </a:pathLst>
            </a:custGeom>
            <a:noFill/>
            <a:ln w="34925">
              <a:solidFill>
                <a:srgbClr val="0000FF"/>
              </a:solidFill>
              <a:prstDash val="solid"/>
              <a:round/>
              <a:headEnd/>
              <a:tailEnd/>
            </a:ln>
          </p:spPr>
          <p:txBody>
            <a:bodyPr/>
            <a:lstStyle/>
            <a:p>
              <a:endParaRPr lang="en-US"/>
            </a:p>
          </p:txBody>
        </p:sp>
        <p:sp>
          <p:nvSpPr>
            <p:cNvPr id="19539" name="Freeform 83"/>
            <p:cNvSpPr>
              <a:spLocks/>
            </p:cNvSpPr>
            <p:nvPr/>
          </p:nvSpPr>
          <p:spPr bwMode="auto">
            <a:xfrm>
              <a:off x="3122" y="2983"/>
              <a:ext cx="753" cy="538"/>
            </a:xfrm>
            <a:custGeom>
              <a:avLst/>
              <a:gdLst/>
              <a:ahLst/>
              <a:cxnLst>
                <a:cxn ang="0">
                  <a:pos x="12" y="472"/>
                </a:cxn>
                <a:cxn ang="0">
                  <a:pos x="36" y="502"/>
                </a:cxn>
                <a:cxn ang="0">
                  <a:pos x="48" y="526"/>
                </a:cxn>
                <a:cxn ang="0">
                  <a:pos x="66" y="532"/>
                </a:cxn>
                <a:cxn ang="0">
                  <a:pos x="84" y="514"/>
                </a:cxn>
                <a:cxn ang="0">
                  <a:pos x="102" y="490"/>
                </a:cxn>
                <a:cxn ang="0">
                  <a:pos x="126" y="466"/>
                </a:cxn>
                <a:cxn ang="0">
                  <a:pos x="138" y="448"/>
                </a:cxn>
                <a:cxn ang="0">
                  <a:pos x="156" y="424"/>
                </a:cxn>
                <a:cxn ang="0">
                  <a:pos x="174" y="400"/>
                </a:cxn>
                <a:cxn ang="0">
                  <a:pos x="193" y="376"/>
                </a:cxn>
                <a:cxn ang="0">
                  <a:pos x="211" y="352"/>
                </a:cxn>
                <a:cxn ang="0">
                  <a:pos x="229" y="328"/>
                </a:cxn>
                <a:cxn ang="0">
                  <a:pos x="241" y="311"/>
                </a:cxn>
                <a:cxn ang="0">
                  <a:pos x="265" y="281"/>
                </a:cxn>
                <a:cxn ang="0">
                  <a:pos x="277" y="263"/>
                </a:cxn>
                <a:cxn ang="0">
                  <a:pos x="301" y="239"/>
                </a:cxn>
                <a:cxn ang="0">
                  <a:pos x="313" y="227"/>
                </a:cxn>
                <a:cxn ang="0">
                  <a:pos x="331" y="221"/>
                </a:cxn>
                <a:cxn ang="0">
                  <a:pos x="349" y="215"/>
                </a:cxn>
                <a:cxn ang="0">
                  <a:pos x="367" y="203"/>
                </a:cxn>
                <a:cxn ang="0">
                  <a:pos x="385" y="191"/>
                </a:cxn>
                <a:cxn ang="0">
                  <a:pos x="403" y="185"/>
                </a:cxn>
                <a:cxn ang="0">
                  <a:pos x="421" y="173"/>
                </a:cxn>
                <a:cxn ang="0">
                  <a:pos x="433" y="167"/>
                </a:cxn>
                <a:cxn ang="0">
                  <a:pos x="452" y="155"/>
                </a:cxn>
                <a:cxn ang="0">
                  <a:pos x="470" y="143"/>
                </a:cxn>
                <a:cxn ang="0">
                  <a:pos x="488" y="125"/>
                </a:cxn>
                <a:cxn ang="0">
                  <a:pos x="506" y="113"/>
                </a:cxn>
                <a:cxn ang="0">
                  <a:pos x="524" y="101"/>
                </a:cxn>
                <a:cxn ang="0">
                  <a:pos x="542" y="83"/>
                </a:cxn>
                <a:cxn ang="0">
                  <a:pos x="560" y="71"/>
                </a:cxn>
                <a:cxn ang="0">
                  <a:pos x="578" y="53"/>
                </a:cxn>
                <a:cxn ang="0">
                  <a:pos x="596" y="41"/>
                </a:cxn>
                <a:cxn ang="0">
                  <a:pos x="614" y="35"/>
                </a:cxn>
                <a:cxn ang="0">
                  <a:pos x="632" y="18"/>
                </a:cxn>
                <a:cxn ang="0">
                  <a:pos x="650" y="6"/>
                </a:cxn>
                <a:cxn ang="0">
                  <a:pos x="668" y="0"/>
                </a:cxn>
                <a:cxn ang="0">
                  <a:pos x="686" y="6"/>
                </a:cxn>
                <a:cxn ang="0">
                  <a:pos x="705" y="18"/>
                </a:cxn>
                <a:cxn ang="0">
                  <a:pos x="723" y="41"/>
                </a:cxn>
                <a:cxn ang="0">
                  <a:pos x="741" y="59"/>
                </a:cxn>
              </a:cxnLst>
              <a:rect l="0" t="0" r="r" b="b"/>
              <a:pathLst>
                <a:path w="753" h="538">
                  <a:moveTo>
                    <a:pt x="0" y="454"/>
                  </a:moveTo>
                  <a:lnTo>
                    <a:pt x="12" y="466"/>
                  </a:lnTo>
                  <a:lnTo>
                    <a:pt x="12" y="472"/>
                  </a:lnTo>
                  <a:lnTo>
                    <a:pt x="24" y="484"/>
                  </a:lnTo>
                  <a:lnTo>
                    <a:pt x="24" y="490"/>
                  </a:lnTo>
                  <a:lnTo>
                    <a:pt x="36" y="502"/>
                  </a:lnTo>
                  <a:lnTo>
                    <a:pt x="36" y="508"/>
                  </a:lnTo>
                  <a:lnTo>
                    <a:pt x="48" y="520"/>
                  </a:lnTo>
                  <a:lnTo>
                    <a:pt x="48" y="526"/>
                  </a:lnTo>
                  <a:lnTo>
                    <a:pt x="54" y="532"/>
                  </a:lnTo>
                  <a:lnTo>
                    <a:pt x="60" y="538"/>
                  </a:lnTo>
                  <a:lnTo>
                    <a:pt x="66" y="532"/>
                  </a:lnTo>
                  <a:lnTo>
                    <a:pt x="72" y="526"/>
                  </a:lnTo>
                  <a:lnTo>
                    <a:pt x="78" y="520"/>
                  </a:lnTo>
                  <a:lnTo>
                    <a:pt x="84" y="514"/>
                  </a:lnTo>
                  <a:lnTo>
                    <a:pt x="96" y="502"/>
                  </a:lnTo>
                  <a:lnTo>
                    <a:pt x="96" y="496"/>
                  </a:lnTo>
                  <a:lnTo>
                    <a:pt x="102" y="490"/>
                  </a:lnTo>
                  <a:lnTo>
                    <a:pt x="108" y="484"/>
                  </a:lnTo>
                  <a:lnTo>
                    <a:pt x="114" y="478"/>
                  </a:lnTo>
                  <a:lnTo>
                    <a:pt x="126" y="466"/>
                  </a:lnTo>
                  <a:lnTo>
                    <a:pt x="126" y="460"/>
                  </a:lnTo>
                  <a:lnTo>
                    <a:pt x="132" y="454"/>
                  </a:lnTo>
                  <a:lnTo>
                    <a:pt x="138" y="448"/>
                  </a:lnTo>
                  <a:lnTo>
                    <a:pt x="150" y="436"/>
                  </a:lnTo>
                  <a:lnTo>
                    <a:pt x="150" y="430"/>
                  </a:lnTo>
                  <a:lnTo>
                    <a:pt x="156" y="424"/>
                  </a:lnTo>
                  <a:lnTo>
                    <a:pt x="162" y="418"/>
                  </a:lnTo>
                  <a:lnTo>
                    <a:pt x="174" y="406"/>
                  </a:lnTo>
                  <a:lnTo>
                    <a:pt x="174" y="400"/>
                  </a:lnTo>
                  <a:lnTo>
                    <a:pt x="187" y="388"/>
                  </a:lnTo>
                  <a:lnTo>
                    <a:pt x="187" y="382"/>
                  </a:lnTo>
                  <a:lnTo>
                    <a:pt x="193" y="376"/>
                  </a:lnTo>
                  <a:lnTo>
                    <a:pt x="199" y="370"/>
                  </a:lnTo>
                  <a:lnTo>
                    <a:pt x="211" y="358"/>
                  </a:lnTo>
                  <a:lnTo>
                    <a:pt x="211" y="352"/>
                  </a:lnTo>
                  <a:lnTo>
                    <a:pt x="223" y="340"/>
                  </a:lnTo>
                  <a:lnTo>
                    <a:pt x="223" y="334"/>
                  </a:lnTo>
                  <a:lnTo>
                    <a:pt x="229" y="328"/>
                  </a:lnTo>
                  <a:lnTo>
                    <a:pt x="235" y="323"/>
                  </a:lnTo>
                  <a:lnTo>
                    <a:pt x="235" y="317"/>
                  </a:lnTo>
                  <a:lnTo>
                    <a:pt x="241" y="311"/>
                  </a:lnTo>
                  <a:lnTo>
                    <a:pt x="253" y="299"/>
                  </a:lnTo>
                  <a:lnTo>
                    <a:pt x="253" y="293"/>
                  </a:lnTo>
                  <a:lnTo>
                    <a:pt x="265" y="281"/>
                  </a:lnTo>
                  <a:lnTo>
                    <a:pt x="265" y="275"/>
                  </a:lnTo>
                  <a:lnTo>
                    <a:pt x="271" y="269"/>
                  </a:lnTo>
                  <a:lnTo>
                    <a:pt x="277" y="263"/>
                  </a:lnTo>
                  <a:lnTo>
                    <a:pt x="283" y="257"/>
                  </a:lnTo>
                  <a:lnTo>
                    <a:pt x="289" y="251"/>
                  </a:lnTo>
                  <a:lnTo>
                    <a:pt x="301" y="239"/>
                  </a:lnTo>
                  <a:lnTo>
                    <a:pt x="301" y="233"/>
                  </a:lnTo>
                  <a:lnTo>
                    <a:pt x="307" y="233"/>
                  </a:lnTo>
                  <a:lnTo>
                    <a:pt x="313" y="227"/>
                  </a:lnTo>
                  <a:lnTo>
                    <a:pt x="319" y="227"/>
                  </a:lnTo>
                  <a:lnTo>
                    <a:pt x="325" y="221"/>
                  </a:lnTo>
                  <a:lnTo>
                    <a:pt x="331" y="221"/>
                  </a:lnTo>
                  <a:lnTo>
                    <a:pt x="337" y="221"/>
                  </a:lnTo>
                  <a:lnTo>
                    <a:pt x="343" y="215"/>
                  </a:lnTo>
                  <a:lnTo>
                    <a:pt x="349" y="215"/>
                  </a:lnTo>
                  <a:lnTo>
                    <a:pt x="355" y="209"/>
                  </a:lnTo>
                  <a:lnTo>
                    <a:pt x="361" y="209"/>
                  </a:lnTo>
                  <a:lnTo>
                    <a:pt x="367" y="203"/>
                  </a:lnTo>
                  <a:lnTo>
                    <a:pt x="373" y="197"/>
                  </a:lnTo>
                  <a:lnTo>
                    <a:pt x="379" y="197"/>
                  </a:lnTo>
                  <a:lnTo>
                    <a:pt x="385" y="191"/>
                  </a:lnTo>
                  <a:lnTo>
                    <a:pt x="391" y="191"/>
                  </a:lnTo>
                  <a:lnTo>
                    <a:pt x="397" y="185"/>
                  </a:lnTo>
                  <a:lnTo>
                    <a:pt x="403" y="185"/>
                  </a:lnTo>
                  <a:lnTo>
                    <a:pt x="409" y="179"/>
                  </a:lnTo>
                  <a:lnTo>
                    <a:pt x="415" y="173"/>
                  </a:lnTo>
                  <a:lnTo>
                    <a:pt x="421" y="173"/>
                  </a:lnTo>
                  <a:lnTo>
                    <a:pt x="427" y="167"/>
                  </a:lnTo>
                  <a:lnTo>
                    <a:pt x="440" y="167"/>
                  </a:lnTo>
                  <a:lnTo>
                    <a:pt x="433" y="167"/>
                  </a:lnTo>
                  <a:lnTo>
                    <a:pt x="440" y="161"/>
                  </a:lnTo>
                  <a:lnTo>
                    <a:pt x="446" y="161"/>
                  </a:lnTo>
                  <a:lnTo>
                    <a:pt x="452" y="155"/>
                  </a:lnTo>
                  <a:lnTo>
                    <a:pt x="458" y="149"/>
                  </a:lnTo>
                  <a:lnTo>
                    <a:pt x="464" y="149"/>
                  </a:lnTo>
                  <a:lnTo>
                    <a:pt x="470" y="143"/>
                  </a:lnTo>
                  <a:lnTo>
                    <a:pt x="476" y="137"/>
                  </a:lnTo>
                  <a:lnTo>
                    <a:pt x="482" y="131"/>
                  </a:lnTo>
                  <a:lnTo>
                    <a:pt x="488" y="125"/>
                  </a:lnTo>
                  <a:lnTo>
                    <a:pt x="494" y="125"/>
                  </a:lnTo>
                  <a:lnTo>
                    <a:pt x="500" y="119"/>
                  </a:lnTo>
                  <a:lnTo>
                    <a:pt x="506" y="113"/>
                  </a:lnTo>
                  <a:lnTo>
                    <a:pt x="512" y="107"/>
                  </a:lnTo>
                  <a:lnTo>
                    <a:pt x="518" y="101"/>
                  </a:lnTo>
                  <a:lnTo>
                    <a:pt x="524" y="101"/>
                  </a:lnTo>
                  <a:lnTo>
                    <a:pt x="530" y="95"/>
                  </a:lnTo>
                  <a:lnTo>
                    <a:pt x="536" y="89"/>
                  </a:lnTo>
                  <a:lnTo>
                    <a:pt x="542" y="83"/>
                  </a:lnTo>
                  <a:lnTo>
                    <a:pt x="548" y="77"/>
                  </a:lnTo>
                  <a:lnTo>
                    <a:pt x="554" y="71"/>
                  </a:lnTo>
                  <a:lnTo>
                    <a:pt x="560" y="71"/>
                  </a:lnTo>
                  <a:lnTo>
                    <a:pt x="566" y="65"/>
                  </a:lnTo>
                  <a:lnTo>
                    <a:pt x="572" y="59"/>
                  </a:lnTo>
                  <a:lnTo>
                    <a:pt x="578" y="53"/>
                  </a:lnTo>
                  <a:lnTo>
                    <a:pt x="584" y="53"/>
                  </a:lnTo>
                  <a:lnTo>
                    <a:pt x="590" y="47"/>
                  </a:lnTo>
                  <a:lnTo>
                    <a:pt x="596" y="41"/>
                  </a:lnTo>
                  <a:lnTo>
                    <a:pt x="602" y="35"/>
                  </a:lnTo>
                  <a:lnTo>
                    <a:pt x="608" y="35"/>
                  </a:lnTo>
                  <a:lnTo>
                    <a:pt x="614" y="35"/>
                  </a:lnTo>
                  <a:lnTo>
                    <a:pt x="620" y="24"/>
                  </a:lnTo>
                  <a:lnTo>
                    <a:pt x="626" y="24"/>
                  </a:lnTo>
                  <a:lnTo>
                    <a:pt x="632" y="18"/>
                  </a:lnTo>
                  <a:lnTo>
                    <a:pt x="638" y="18"/>
                  </a:lnTo>
                  <a:lnTo>
                    <a:pt x="644" y="12"/>
                  </a:lnTo>
                  <a:lnTo>
                    <a:pt x="650" y="6"/>
                  </a:lnTo>
                  <a:lnTo>
                    <a:pt x="656" y="6"/>
                  </a:lnTo>
                  <a:lnTo>
                    <a:pt x="662" y="0"/>
                  </a:lnTo>
                  <a:lnTo>
                    <a:pt x="668" y="0"/>
                  </a:lnTo>
                  <a:lnTo>
                    <a:pt x="674" y="0"/>
                  </a:lnTo>
                  <a:lnTo>
                    <a:pt x="680" y="0"/>
                  </a:lnTo>
                  <a:lnTo>
                    <a:pt x="686" y="6"/>
                  </a:lnTo>
                  <a:lnTo>
                    <a:pt x="693" y="6"/>
                  </a:lnTo>
                  <a:lnTo>
                    <a:pt x="699" y="12"/>
                  </a:lnTo>
                  <a:lnTo>
                    <a:pt x="705" y="18"/>
                  </a:lnTo>
                  <a:lnTo>
                    <a:pt x="711" y="24"/>
                  </a:lnTo>
                  <a:lnTo>
                    <a:pt x="717" y="30"/>
                  </a:lnTo>
                  <a:lnTo>
                    <a:pt x="723" y="41"/>
                  </a:lnTo>
                  <a:lnTo>
                    <a:pt x="729" y="47"/>
                  </a:lnTo>
                  <a:lnTo>
                    <a:pt x="735" y="53"/>
                  </a:lnTo>
                  <a:lnTo>
                    <a:pt x="741" y="59"/>
                  </a:lnTo>
                  <a:lnTo>
                    <a:pt x="747" y="65"/>
                  </a:lnTo>
                  <a:lnTo>
                    <a:pt x="753" y="71"/>
                  </a:lnTo>
                </a:path>
              </a:pathLst>
            </a:custGeom>
            <a:noFill/>
            <a:ln w="34925">
              <a:solidFill>
                <a:srgbClr val="0000FF"/>
              </a:solidFill>
              <a:prstDash val="solid"/>
              <a:round/>
              <a:headEnd/>
              <a:tailEnd/>
            </a:ln>
          </p:spPr>
          <p:txBody>
            <a:bodyPr/>
            <a:lstStyle/>
            <a:p>
              <a:endParaRPr lang="en-US"/>
            </a:p>
          </p:txBody>
        </p:sp>
        <p:sp>
          <p:nvSpPr>
            <p:cNvPr id="19540" name="Freeform 84"/>
            <p:cNvSpPr>
              <a:spLocks/>
            </p:cNvSpPr>
            <p:nvPr/>
          </p:nvSpPr>
          <p:spPr bwMode="auto">
            <a:xfrm>
              <a:off x="3875" y="3054"/>
              <a:ext cx="84" cy="30"/>
            </a:xfrm>
            <a:custGeom>
              <a:avLst/>
              <a:gdLst/>
              <a:ahLst/>
              <a:cxnLst>
                <a:cxn ang="0">
                  <a:pos x="0" y="0"/>
                </a:cxn>
                <a:cxn ang="0">
                  <a:pos x="12" y="12"/>
                </a:cxn>
                <a:cxn ang="0">
                  <a:pos x="6" y="12"/>
                </a:cxn>
                <a:cxn ang="0">
                  <a:pos x="12" y="12"/>
                </a:cxn>
                <a:cxn ang="0">
                  <a:pos x="18" y="18"/>
                </a:cxn>
                <a:cxn ang="0">
                  <a:pos x="24" y="18"/>
                </a:cxn>
                <a:cxn ang="0">
                  <a:pos x="30" y="24"/>
                </a:cxn>
                <a:cxn ang="0">
                  <a:pos x="36" y="24"/>
                </a:cxn>
                <a:cxn ang="0">
                  <a:pos x="42" y="24"/>
                </a:cxn>
                <a:cxn ang="0">
                  <a:pos x="48" y="30"/>
                </a:cxn>
                <a:cxn ang="0">
                  <a:pos x="54" y="30"/>
                </a:cxn>
                <a:cxn ang="0">
                  <a:pos x="60" y="24"/>
                </a:cxn>
                <a:cxn ang="0">
                  <a:pos x="66" y="24"/>
                </a:cxn>
                <a:cxn ang="0">
                  <a:pos x="72" y="18"/>
                </a:cxn>
                <a:cxn ang="0">
                  <a:pos x="78" y="18"/>
                </a:cxn>
                <a:cxn ang="0">
                  <a:pos x="84" y="6"/>
                </a:cxn>
              </a:cxnLst>
              <a:rect l="0" t="0" r="r" b="b"/>
              <a:pathLst>
                <a:path w="84" h="30">
                  <a:moveTo>
                    <a:pt x="0" y="0"/>
                  </a:moveTo>
                  <a:lnTo>
                    <a:pt x="12" y="12"/>
                  </a:lnTo>
                  <a:lnTo>
                    <a:pt x="6" y="12"/>
                  </a:lnTo>
                  <a:lnTo>
                    <a:pt x="12" y="12"/>
                  </a:lnTo>
                  <a:lnTo>
                    <a:pt x="18" y="18"/>
                  </a:lnTo>
                  <a:lnTo>
                    <a:pt x="24" y="18"/>
                  </a:lnTo>
                  <a:lnTo>
                    <a:pt x="30" y="24"/>
                  </a:lnTo>
                  <a:lnTo>
                    <a:pt x="36" y="24"/>
                  </a:lnTo>
                  <a:lnTo>
                    <a:pt x="42" y="24"/>
                  </a:lnTo>
                  <a:lnTo>
                    <a:pt x="48" y="30"/>
                  </a:lnTo>
                  <a:lnTo>
                    <a:pt x="54" y="30"/>
                  </a:lnTo>
                  <a:lnTo>
                    <a:pt x="60" y="24"/>
                  </a:lnTo>
                  <a:lnTo>
                    <a:pt x="66" y="24"/>
                  </a:lnTo>
                  <a:lnTo>
                    <a:pt x="72" y="18"/>
                  </a:lnTo>
                  <a:lnTo>
                    <a:pt x="78" y="18"/>
                  </a:lnTo>
                  <a:lnTo>
                    <a:pt x="84" y="6"/>
                  </a:lnTo>
                </a:path>
              </a:pathLst>
            </a:custGeom>
            <a:noFill/>
            <a:ln w="34925">
              <a:solidFill>
                <a:srgbClr val="0000FF"/>
              </a:solidFill>
              <a:prstDash val="solid"/>
              <a:round/>
              <a:headEnd/>
              <a:tailEnd/>
            </a:ln>
          </p:spPr>
          <p:txBody>
            <a:bodyPr/>
            <a:lstStyle/>
            <a:p>
              <a:endParaRPr lang="en-US"/>
            </a:p>
          </p:txBody>
        </p:sp>
      </p:grpSp>
      <p:sp>
        <p:nvSpPr>
          <p:cNvPr id="19541" name="Freeform 85"/>
          <p:cNvSpPr>
            <a:spLocks/>
          </p:cNvSpPr>
          <p:nvPr/>
        </p:nvSpPr>
        <p:spPr bwMode="auto">
          <a:xfrm>
            <a:off x="2801938" y="3790950"/>
            <a:ext cx="6191250" cy="828675"/>
          </a:xfrm>
          <a:custGeom>
            <a:avLst/>
            <a:gdLst/>
            <a:ahLst/>
            <a:cxnLst>
              <a:cxn ang="0">
                <a:pos x="36" y="179"/>
              </a:cxn>
              <a:cxn ang="0">
                <a:pos x="108" y="377"/>
              </a:cxn>
              <a:cxn ang="0">
                <a:pos x="187" y="580"/>
              </a:cxn>
              <a:cxn ang="0">
                <a:pos x="259" y="670"/>
              </a:cxn>
              <a:cxn ang="0">
                <a:pos x="337" y="604"/>
              </a:cxn>
              <a:cxn ang="0">
                <a:pos x="409" y="418"/>
              </a:cxn>
              <a:cxn ang="0">
                <a:pos x="482" y="335"/>
              </a:cxn>
              <a:cxn ang="0">
                <a:pos x="560" y="329"/>
              </a:cxn>
              <a:cxn ang="0">
                <a:pos x="632" y="245"/>
              </a:cxn>
              <a:cxn ang="0">
                <a:pos x="711" y="203"/>
              </a:cxn>
              <a:cxn ang="0">
                <a:pos x="783" y="161"/>
              </a:cxn>
              <a:cxn ang="0">
                <a:pos x="855" y="125"/>
              </a:cxn>
              <a:cxn ang="0">
                <a:pos x="933" y="78"/>
              </a:cxn>
              <a:cxn ang="0">
                <a:pos x="1006" y="30"/>
              </a:cxn>
              <a:cxn ang="0">
                <a:pos x="1084" y="6"/>
              </a:cxn>
              <a:cxn ang="0">
                <a:pos x="1156" y="6"/>
              </a:cxn>
              <a:cxn ang="0">
                <a:pos x="1229" y="36"/>
              </a:cxn>
              <a:cxn ang="0">
                <a:pos x="1307" y="72"/>
              </a:cxn>
              <a:cxn ang="0">
                <a:pos x="1379" y="131"/>
              </a:cxn>
              <a:cxn ang="0">
                <a:pos x="1457" y="209"/>
              </a:cxn>
              <a:cxn ang="0">
                <a:pos x="1530" y="347"/>
              </a:cxn>
              <a:cxn ang="0">
                <a:pos x="1602" y="496"/>
              </a:cxn>
              <a:cxn ang="0">
                <a:pos x="1680" y="634"/>
              </a:cxn>
              <a:cxn ang="0">
                <a:pos x="1753" y="819"/>
              </a:cxn>
              <a:cxn ang="0">
                <a:pos x="1831" y="646"/>
              </a:cxn>
              <a:cxn ang="0">
                <a:pos x="1903" y="454"/>
              </a:cxn>
              <a:cxn ang="0">
                <a:pos x="1975" y="299"/>
              </a:cxn>
              <a:cxn ang="0">
                <a:pos x="2054" y="275"/>
              </a:cxn>
              <a:cxn ang="0">
                <a:pos x="2126" y="167"/>
              </a:cxn>
              <a:cxn ang="0">
                <a:pos x="2204" y="72"/>
              </a:cxn>
              <a:cxn ang="0">
                <a:pos x="2277" y="0"/>
              </a:cxn>
              <a:cxn ang="0">
                <a:pos x="2349" y="108"/>
              </a:cxn>
              <a:cxn ang="0">
                <a:pos x="2427" y="125"/>
              </a:cxn>
            </a:cxnLst>
            <a:rect l="0" t="0" r="r" b="b"/>
            <a:pathLst>
              <a:path w="2427" h="819">
                <a:moveTo>
                  <a:pt x="0" y="137"/>
                </a:moveTo>
                <a:lnTo>
                  <a:pt x="36" y="179"/>
                </a:lnTo>
                <a:lnTo>
                  <a:pt x="72" y="275"/>
                </a:lnTo>
                <a:lnTo>
                  <a:pt x="108" y="377"/>
                </a:lnTo>
                <a:lnTo>
                  <a:pt x="150" y="478"/>
                </a:lnTo>
                <a:lnTo>
                  <a:pt x="187" y="580"/>
                </a:lnTo>
                <a:lnTo>
                  <a:pt x="223" y="664"/>
                </a:lnTo>
                <a:lnTo>
                  <a:pt x="259" y="670"/>
                </a:lnTo>
                <a:lnTo>
                  <a:pt x="295" y="640"/>
                </a:lnTo>
                <a:lnTo>
                  <a:pt x="337" y="604"/>
                </a:lnTo>
                <a:lnTo>
                  <a:pt x="373" y="514"/>
                </a:lnTo>
                <a:lnTo>
                  <a:pt x="409" y="418"/>
                </a:lnTo>
                <a:lnTo>
                  <a:pt x="446" y="335"/>
                </a:lnTo>
                <a:lnTo>
                  <a:pt x="482" y="335"/>
                </a:lnTo>
                <a:lnTo>
                  <a:pt x="524" y="377"/>
                </a:lnTo>
                <a:lnTo>
                  <a:pt x="560" y="329"/>
                </a:lnTo>
                <a:lnTo>
                  <a:pt x="596" y="281"/>
                </a:lnTo>
                <a:lnTo>
                  <a:pt x="632" y="245"/>
                </a:lnTo>
                <a:lnTo>
                  <a:pt x="668" y="227"/>
                </a:lnTo>
                <a:lnTo>
                  <a:pt x="711" y="203"/>
                </a:lnTo>
                <a:lnTo>
                  <a:pt x="747" y="185"/>
                </a:lnTo>
                <a:lnTo>
                  <a:pt x="783" y="161"/>
                </a:lnTo>
                <a:lnTo>
                  <a:pt x="819" y="143"/>
                </a:lnTo>
                <a:lnTo>
                  <a:pt x="855" y="125"/>
                </a:lnTo>
                <a:lnTo>
                  <a:pt x="897" y="96"/>
                </a:lnTo>
                <a:lnTo>
                  <a:pt x="933" y="78"/>
                </a:lnTo>
                <a:lnTo>
                  <a:pt x="970" y="54"/>
                </a:lnTo>
                <a:lnTo>
                  <a:pt x="1006" y="30"/>
                </a:lnTo>
                <a:lnTo>
                  <a:pt x="1042" y="12"/>
                </a:lnTo>
                <a:lnTo>
                  <a:pt x="1084" y="6"/>
                </a:lnTo>
                <a:lnTo>
                  <a:pt x="1120" y="0"/>
                </a:lnTo>
                <a:lnTo>
                  <a:pt x="1156" y="6"/>
                </a:lnTo>
                <a:lnTo>
                  <a:pt x="1192" y="24"/>
                </a:lnTo>
                <a:lnTo>
                  <a:pt x="1229" y="36"/>
                </a:lnTo>
                <a:lnTo>
                  <a:pt x="1271" y="48"/>
                </a:lnTo>
                <a:lnTo>
                  <a:pt x="1307" y="72"/>
                </a:lnTo>
                <a:lnTo>
                  <a:pt x="1343" y="102"/>
                </a:lnTo>
                <a:lnTo>
                  <a:pt x="1379" y="131"/>
                </a:lnTo>
                <a:lnTo>
                  <a:pt x="1415" y="143"/>
                </a:lnTo>
                <a:lnTo>
                  <a:pt x="1457" y="209"/>
                </a:lnTo>
                <a:lnTo>
                  <a:pt x="1494" y="275"/>
                </a:lnTo>
                <a:lnTo>
                  <a:pt x="1530" y="347"/>
                </a:lnTo>
                <a:lnTo>
                  <a:pt x="1566" y="424"/>
                </a:lnTo>
                <a:lnTo>
                  <a:pt x="1602" y="496"/>
                </a:lnTo>
                <a:lnTo>
                  <a:pt x="1644" y="574"/>
                </a:lnTo>
                <a:lnTo>
                  <a:pt x="1680" y="634"/>
                </a:lnTo>
                <a:lnTo>
                  <a:pt x="1716" y="729"/>
                </a:lnTo>
                <a:lnTo>
                  <a:pt x="1753" y="819"/>
                </a:lnTo>
                <a:lnTo>
                  <a:pt x="1789" y="741"/>
                </a:lnTo>
                <a:lnTo>
                  <a:pt x="1831" y="646"/>
                </a:lnTo>
                <a:lnTo>
                  <a:pt x="1867" y="544"/>
                </a:lnTo>
                <a:lnTo>
                  <a:pt x="1903" y="454"/>
                </a:lnTo>
                <a:lnTo>
                  <a:pt x="1939" y="353"/>
                </a:lnTo>
                <a:lnTo>
                  <a:pt x="1975" y="299"/>
                </a:lnTo>
                <a:lnTo>
                  <a:pt x="2018" y="299"/>
                </a:lnTo>
                <a:lnTo>
                  <a:pt x="2054" y="275"/>
                </a:lnTo>
                <a:lnTo>
                  <a:pt x="2090" y="221"/>
                </a:lnTo>
                <a:lnTo>
                  <a:pt x="2126" y="167"/>
                </a:lnTo>
                <a:lnTo>
                  <a:pt x="2162" y="114"/>
                </a:lnTo>
                <a:lnTo>
                  <a:pt x="2204" y="72"/>
                </a:lnTo>
                <a:lnTo>
                  <a:pt x="2240" y="42"/>
                </a:lnTo>
                <a:lnTo>
                  <a:pt x="2277" y="0"/>
                </a:lnTo>
                <a:lnTo>
                  <a:pt x="2313" y="36"/>
                </a:lnTo>
                <a:lnTo>
                  <a:pt x="2349" y="108"/>
                </a:lnTo>
                <a:lnTo>
                  <a:pt x="2391" y="114"/>
                </a:lnTo>
                <a:lnTo>
                  <a:pt x="2427" y="125"/>
                </a:lnTo>
              </a:path>
            </a:pathLst>
          </a:custGeom>
          <a:noFill/>
          <a:ln w="34925">
            <a:solidFill>
              <a:srgbClr val="FF0000"/>
            </a:solidFill>
            <a:prstDash val="solid"/>
            <a:round/>
            <a:headEnd/>
            <a:tailEnd/>
          </a:ln>
        </p:spPr>
        <p:txBody>
          <a:bodyPr/>
          <a:lstStyle/>
          <a:p>
            <a:endParaRPr lang="en-US"/>
          </a:p>
        </p:txBody>
      </p:sp>
      <p:grpSp>
        <p:nvGrpSpPr>
          <p:cNvPr id="3" name="Group 86"/>
          <p:cNvGrpSpPr>
            <a:grpSpLocks/>
          </p:cNvGrpSpPr>
          <p:nvPr/>
        </p:nvGrpSpPr>
        <p:grpSpPr bwMode="auto">
          <a:xfrm>
            <a:off x="76200" y="3175"/>
            <a:ext cx="3240087" cy="1422400"/>
            <a:chOff x="399" y="1715"/>
            <a:chExt cx="994" cy="436"/>
          </a:xfrm>
        </p:grpSpPr>
        <p:graphicFrame>
          <p:nvGraphicFramePr>
            <p:cNvPr id="19543" name="Object 87"/>
            <p:cNvGraphicFramePr>
              <a:graphicFrameLocks noChangeAspect="1"/>
            </p:cNvGraphicFramePr>
            <p:nvPr/>
          </p:nvGraphicFramePr>
          <p:xfrm>
            <a:off x="399" y="1716"/>
            <a:ext cx="493" cy="434"/>
          </p:xfrm>
          <a:graphic>
            <a:graphicData uri="http://schemas.openxmlformats.org/presentationml/2006/ole">
              <p:oleObj spid="_x0000_s204802" name="Bitmap Image" r:id="rId5" imgW="2305372" imgH="2029108" progId="PBrush">
                <p:embed/>
              </p:oleObj>
            </a:graphicData>
          </a:graphic>
        </p:graphicFrame>
        <p:graphicFrame>
          <p:nvGraphicFramePr>
            <p:cNvPr id="19544" name="Object 88"/>
            <p:cNvGraphicFramePr>
              <a:graphicFrameLocks noChangeAspect="1"/>
            </p:cNvGraphicFramePr>
            <p:nvPr/>
          </p:nvGraphicFramePr>
          <p:xfrm>
            <a:off x="878" y="1715"/>
            <a:ext cx="515" cy="436"/>
          </p:xfrm>
          <a:graphic>
            <a:graphicData uri="http://schemas.openxmlformats.org/presentationml/2006/ole">
              <p:oleObj spid="_x0000_s204803" name="Bitmap Image" r:id="rId6" imgW="2448267" imgH="2076740" progId="PBrush">
                <p:embed/>
              </p:oleObj>
            </a:graphicData>
          </a:graphic>
        </p:graphicFrame>
      </p:grpSp>
      <p:sp>
        <p:nvSpPr>
          <p:cNvPr id="19545" name="Text Box 89"/>
          <p:cNvSpPr txBox="1">
            <a:spLocks noChangeArrowheads="1"/>
          </p:cNvSpPr>
          <p:nvPr/>
        </p:nvSpPr>
        <p:spPr bwMode="auto">
          <a:xfrm>
            <a:off x="2884488" y="1873250"/>
            <a:ext cx="1219200" cy="733425"/>
          </a:xfrm>
          <a:prstGeom prst="rect">
            <a:avLst/>
          </a:prstGeom>
          <a:noFill/>
          <a:ln w="9525">
            <a:noFill/>
            <a:miter lim="800000"/>
            <a:headEnd/>
            <a:tailEnd/>
          </a:ln>
          <a:effectLst/>
        </p:spPr>
        <p:txBody>
          <a:bodyPr lIns="0" tIns="0" rIns="0" bIns="0">
            <a:spAutoFit/>
          </a:bodyPr>
          <a:lstStyle/>
          <a:p>
            <a:pPr algn="ctr"/>
            <a:r>
              <a:rPr lang="en-US" sz="1600" i="0">
                <a:solidFill>
                  <a:srgbClr val="FFFF00"/>
                </a:solidFill>
              </a:rPr>
              <a:t>This region will not be matched</a:t>
            </a:r>
          </a:p>
        </p:txBody>
      </p:sp>
      <p:grpSp>
        <p:nvGrpSpPr>
          <p:cNvPr id="4" name="Group 175"/>
          <p:cNvGrpSpPr>
            <a:grpSpLocks/>
          </p:cNvGrpSpPr>
          <p:nvPr/>
        </p:nvGrpSpPr>
        <p:grpSpPr bwMode="auto">
          <a:xfrm>
            <a:off x="3284538" y="2638425"/>
            <a:ext cx="373062" cy="420688"/>
            <a:chOff x="2160" y="1399"/>
            <a:chExt cx="235" cy="528"/>
          </a:xfrm>
        </p:grpSpPr>
        <p:sp>
          <p:nvSpPr>
            <p:cNvPr id="19546" name="Line 90"/>
            <p:cNvSpPr>
              <a:spLocks noChangeShapeType="1"/>
            </p:cNvSpPr>
            <p:nvPr/>
          </p:nvSpPr>
          <p:spPr bwMode="auto">
            <a:xfrm flipH="1">
              <a:off x="2160" y="1399"/>
              <a:ext cx="118" cy="515"/>
            </a:xfrm>
            <a:prstGeom prst="line">
              <a:avLst/>
            </a:prstGeom>
            <a:noFill/>
            <a:ln w="25400">
              <a:solidFill>
                <a:srgbClr val="FFFF00"/>
              </a:solidFill>
              <a:round/>
              <a:headEnd/>
              <a:tailEnd type="triangle" w="sm" len="lg"/>
            </a:ln>
            <a:effectLst/>
          </p:spPr>
          <p:txBody>
            <a:bodyPr/>
            <a:lstStyle/>
            <a:p>
              <a:endParaRPr lang="en-US"/>
            </a:p>
          </p:txBody>
        </p:sp>
        <p:sp>
          <p:nvSpPr>
            <p:cNvPr id="19547" name="Line 91"/>
            <p:cNvSpPr>
              <a:spLocks noChangeShapeType="1"/>
            </p:cNvSpPr>
            <p:nvPr/>
          </p:nvSpPr>
          <p:spPr bwMode="auto">
            <a:xfrm>
              <a:off x="2278" y="1399"/>
              <a:ext cx="117" cy="528"/>
            </a:xfrm>
            <a:prstGeom prst="line">
              <a:avLst/>
            </a:prstGeom>
            <a:noFill/>
            <a:ln w="25400">
              <a:solidFill>
                <a:srgbClr val="FFFF00"/>
              </a:solidFill>
              <a:round/>
              <a:headEnd/>
              <a:tailEnd type="triangle" w="sm" len="lg"/>
            </a:ln>
            <a:effectLst/>
          </p:spPr>
          <p:txBody>
            <a:bodyPr/>
            <a:lstStyle/>
            <a:p>
              <a:endParaRPr lang="en-US"/>
            </a:p>
          </p:txBody>
        </p:sp>
      </p:grpSp>
      <p:sp>
        <p:nvSpPr>
          <p:cNvPr id="19548" name="Rectangle 92"/>
          <p:cNvSpPr>
            <a:spLocks noChangeArrowheads="1"/>
          </p:cNvSpPr>
          <p:nvPr/>
        </p:nvSpPr>
        <p:spPr bwMode="auto">
          <a:xfrm>
            <a:off x="3562350" y="5876925"/>
            <a:ext cx="3265488" cy="884238"/>
          </a:xfrm>
          <a:prstGeom prst="rect">
            <a:avLst/>
          </a:prstGeom>
          <a:solidFill>
            <a:srgbClr val="EAEAEA"/>
          </a:solidFill>
          <a:ln w="9525">
            <a:noFill/>
            <a:miter lim="800000"/>
            <a:headEnd/>
            <a:tailEnd/>
          </a:ln>
          <a:effectLst/>
        </p:spPr>
        <p:txBody>
          <a:bodyPr wrap="none" anchor="ctr"/>
          <a:lstStyle/>
          <a:p>
            <a:endParaRPr lang="en-US"/>
          </a:p>
        </p:txBody>
      </p:sp>
      <p:grpSp>
        <p:nvGrpSpPr>
          <p:cNvPr id="5" name="Group 93"/>
          <p:cNvGrpSpPr>
            <a:grpSpLocks/>
          </p:cNvGrpSpPr>
          <p:nvPr/>
        </p:nvGrpSpPr>
        <p:grpSpPr bwMode="auto">
          <a:xfrm>
            <a:off x="3621088" y="5940425"/>
            <a:ext cx="3165475" cy="796925"/>
            <a:chOff x="538" y="1875"/>
            <a:chExt cx="918" cy="231"/>
          </a:xfrm>
        </p:grpSpPr>
        <p:sp>
          <p:nvSpPr>
            <p:cNvPr id="19550" name="Line 94"/>
            <p:cNvSpPr>
              <a:spLocks noChangeShapeType="1"/>
            </p:cNvSpPr>
            <p:nvPr/>
          </p:nvSpPr>
          <p:spPr bwMode="auto">
            <a:xfrm>
              <a:off x="538" y="1892"/>
              <a:ext cx="1" cy="131"/>
            </a:xfrm>
            <a:prstGeom prst="line">
              <a:avLst/>
            </a:prstGeom>
            <a:noFill/>
            <a:ln w="0">
              <a:solidFill>
                <a:srgbClr val="7F7F7F"/>
              </a:solidFill>
              <a:round/>
              <a:headEnd/>
              <a:tailEnd/>
            </a:ln>
            <a:effectLst/>
          </p:spPr>
          <p:txBody>
            <a:bodyPr/>
            <a:lstStyle/>
            <a:p>
              <a:endParaRPr lang="en-US"/>
            </a:p>
          </p:txBody>
        </p:sp>
        <p:sp>
          <p:nvSpPr>
            <p:cNvPr id="19551" name="Line 95"/>
            <p:cNvSpPr>
              <a:spLocks noChangeShapeType="1"/>
            </p:cNvSpPr>
            <p:nvPr/>
          </p:nvSpPr>
          <p:spPr bwMode="auto">
            <a:xfrm>
              <a:off x="552" y="1896"/>
              <a:ext cx="0" cy="131"/>
            </a:xfrm>
            <a:prstGeom prst="line">
              <a:avLst/>
            </a:prstGeom>
            <a:noFill/>
            <a:ln w="0">
              <a:solidFill>
                <a:srgbClr val="7F7F7F"/>
              </a:solidFill>
              <a:round/>
              <a:headEnd/>
              <a:tailEnd/>
            </a:ln>
            <a:effectLst/>
          </p:spPr>
          <p:txBody>
            <a:bodyPr/>
            <a:lstStyle/>
            <a:p>
              <a:endParaRPr lang="en-US"/>
            </a:p>
          </p:txBody>
        </p:sp>
        <p:sp>
          <p:nvSpPr>
            <p:cNvPr id="19552" name="Line 96"/>
            <p:cNvSpPr>
              <a:spLocks noChangeShapeType="1"/>
            </p:cNvSpPr>
            <p:nvPr/>
          </p:nvSpPr>
          <p:spPr bwMode="auto">
            <a:xfrm>
              <a:off x="566" y="1909"/>
              <a:ext cx="1" cy="131"/>
            </a:xfrm>
            <a:prstGeom prst="line">
              <a:avLst/>
            </a:prstGeom>
            <a:noFill/>
            <a:ln w="0">
              <a:solidFill>
                <a:srgbClr val="7F7F7F"/>
              </a:solidFill>
              <a:round/>
              <a:headEnd/>
              <a:tailEnd/>
            </a:ln>
            <a:effectLst/>
          </p:spPr>
          <p:txBody>
            <a:bodyPr/>
            <a:lstStyle/>
            <a:p>
              <a:endParaRPr lang="en-US"/>
            </a:p>
          </p:txBody>
        </p:sp>
        <p:sp>
          <p:nvSpPr>
            <p:cNvPr id="19553" name="Line 97"/>
            <p:cNvSpPr>
              <a:spLocks noChangeShapeType="1"/>
            </p:cNvSpPr>
            <p:nvPr/>
          </p:nvSpPr>
          <p:spPr bwMode="auto">
            <a:xfrm>
              <a:off x="580" y="1916"/>
              <a:ext cx="0" cy="136"/>
            </a:xfrm>
            <a:prstGeom prst="line">
              <a:avLst/>
            </a:prstGeom>
            <a:noFill/>
            <a:ln w="0">
              <a:solidFill>
                <a:srgbClr val="7F7F7F"/>
              </a:solidFill>
              <a:round/>
              <a:headEnd/>
              <a:tailEnd/>
            </a:ln>
            <a:effectLst/>
          </p:spPr>
          <p:txBody>
            <a:bodyPr/>
            <a:lstStyle/>
            <a:p>
              <a:endParaRPr lang="en-US"/>
            </a:p>
          </p:txBody>
        </p:sp>
        <p:sp>
          <p:nvSpPr>
            <p:cNvPr id="19554" name="Line 98"/>
            <p:cNvSpPr>
              <a:spLocks noChangeShapeType="1"/>
            </p:cNvSpPr>
            <p:nvPr/>
          </p:nvSpPr>
          <p:spPr bwMode="auto">
            <a:xfrm flipH="1">
              <a:off x="580" y="1924"/>
              <a:ext cx="16" cy="128"/>
            </a:xfrm>
            <a:prstGeom prst="line">
              <a:avLst/>
            </a:prstGeom>
            <a:noFill/>
            <a:ln w="9525">
              <a:solidFill>
                <a:srgbClr val="000000"/>
              </a:solidFill>
              <a:round/>
              <a:headEnd/>
              <a:tailEnd/>
            </a:ln>
            <a:effectLst/>
          </p:spPr>
          <p:txBody>
            <a:bodyPr/>
            <a:lstStyle/>
            <a:p>
              <a:endParaRPr lang="en-US"/>
            </a:p>
          </p:txBody>
        </p:sp>
        <p:sp>
          <p:nvSpPr>
            <p:cNvPr id="19555" name="Line 99"/>
            <p:cNvSpPr>
              <a:spLocks noChangeShapeType="1"/>
            </p:cNvSpPr>
            <p:nvPr/>
          </p:nvSpPr>
          <p:spPr bwMode="auto">
            <a:xfrm flipH="1">
              <a:off x="580" y="1923"/>
              <a:ext cx="30" cy="129"/>
            </a:xfrm>
            <a:prstGeom prst="line">
              <a:avLst/>
            </a:prstGeom>
            <a:noFill/>
            <a:ln w="9525">
              <a:solidFill>
                <a:srgbClr val="000000"/>
              </a:solidFill>
              <a:round/>
              <a:headEnd/>
              <a:tailEnd/>
            </a:ln>
            <a:effectLst/>
          </p:spPr>
          <p:txBody>
            <a:bodyPr/>
            <a:lstStyle/>
            <a:p>
              <a:endParaRPr lang="en-US"/>
            </a:p>
          </p:txBody>
        </p:sp>
        <p:sp>
          <p:nvSpPr>
            <p:cNvPr id="19556" name="Line 100"/>
            <p:cNvSpPr>
              <a:spLocks noChangeShapeType="1"/>
            </p:cNvSpPr>
            <p:nvPr/>
          </p:nvSpPr>
          <p:spPr bwMode="auto">
            <a:xfrm flipH="1">
              <a:off x="580" y="1916"/>
              <a:ext cx="43" cy="136"/>
            </a:xfrm>
            <a:prstGeom prst="line">
              <a:avLst/>
            </a:prstGeom>
            <a:noFill/>
            <a:ln w="9525">
              <a:solidFill>
                <a:srgbClr val="000000"/>
              </a:solidFill>
              <a:round/>
              <a:headEnd/>
              <a:tailEnd/>
            </a:ln>
            <a:effectLst/>
          </p:spPr>
          <p:txBody>
            <a:bodyPr/>
            <a:lstStyle/>
            <a:p>
              <a:endParaRPr lang="en-US"/>
            </a:p>
          </p:txBody>
        </p:sp>
        <p:sp>
          <p:nvSpPr>
            <p:cNvPr id="19557" name="Line 101"/>
            <p:cNvSpPr>
              <a:spLocks noChangeShapeType="1"/>
            </p:cNvSpPr>
            <p:nvPr/>
          </p:nvSpPr>
          <p:spPr bwMode="auto">
            <a:xfrm flipH="1">
              <a:off x="580" y="1924"/>
              <a:ext cx="57" cy="128"/>
            </a:xfrm>
            <a:prstGeom prst="line">
              <a:avLst/>
            </a:prstGeom>
            <a:noFill/>
            <a:ln w="9525">
              <a:solidFill>
                <a:srgbClr val="000000"/>
              </a:solidFill>
              <a:round/>
              <a:headEnd/>
              <a:tailEnd/>
            </a:ln>
            <a:effectLst/>
          </p:spPr>
          <p:txBody>
            <a:bodyPr/>
            <a:lstStyle/>
            <a:p>
              <a:endParaRPr lang="en-US"/>
            </a:p>
          </p:txBody>
        </p:sp>
        <p:sp>
          <p:nvSpPr>
            <p:cNvPr id="19558" name="Line 102"/>
            <p:cNvSpPr>
              <a:spLocks noChangeShapeType="1"/>
            </p:cNvSpPr>
            <p:nvPr/>
          </p:nvSpPr>
          <p:spPr bwMode="auto">
            <a:xfrm flipH="1">
              <a:off x="596" y="1930"/>
              <a:ext cx="54" cy="134"/>
            </a:xfrm>
            <a:prstGeom prst="line">
              <a:avLst/>
            </a:prstGeom>
            <a:noFill/>
            <a:ln w="9525">
              <a:solidFill>
                <a:srgbClr val="000000"/>
              </a:solidFill>
              <a:round/>
              <a:headEnd/>
              <a:tailEnd/>
            </a:ln>
            <a:effectLst/>
          </p:spPr>
          <p:txBody>
            <a:bodyPr/>
            <a:lstStyle/>
            <a:p>
              <a:endParaRPr lang="en-US"/>
            </a:p>
          </p:txBody>
        </p:sp>
        <p:sp>
          <p:nvSpPr>
            <p:cNvPr id="19559" name="Line 103"/>
            <p:cNvSpPr>
              <a:spLocks noChangeShapeType="1"/>
            </p:cNvSpPr>
            <p:nvPr/>
          </p:nvSpPr>
          <p:spPr bwMode="auto">
            <a:xfrm flipH="1">
              <a:off x="610" y="1930"/>
              <a:ext cx="40" cy="147"/>
            </a:xfrm>
            <a:prstGeom prst="line">
              <a:avLst/>
            </a:prstGeom>
            <a:noFill/>
            <a:ln w="9525">
              <a:solidFill>
                <a:srgbClr val="000000"/>
              </a:solidFill>
              <a:round/>
              <a:headEnd/>
              <a:tailEnd/>
            </a:ln>
            <a:effectLst/>
          </p:spPr>
          <p:txBody>
            <a:bodyPr/>
            <a:lstStyle/>
            <a:p>
              <a:endParaRPr lang="en-US"/>
            </a:p>
          </p:txBody>
        </p:sp>
        <p:sp>
          <p:nvSpPr>
            <p:cNvPr id="19560" name="Line 104"/>
            <p:cNvSpPr>
              <a:spLocks noChangeShapeType="1"/>
            </p:cNvSpPr>
            <p:nvPr/>
          </p:nvSpPr>
          <p:spPr bwMode="auto">
            <a:xfrm flipH="1">
              <a:off x="623" y="1930"/>
              <a:ext cx="27" cy="157"/>
            </a:xfrm>
            <a:prstGeom prst="line">
              <a:avLst/>
            </a:prstGeom>
            <a:noFill/>
            <a:ln w="9525">
              <a:solidFill>
                <a:srgbClr val="000000"/>
              </a:solidFill>
              <a:round/>
              <a:headEnd/>
              <a:tailEnd/>
            </a:ln>
            <a:effectLst/>
          </p:spPr>
          <p:txBody>
            <a:bodyPr/>
            <a:lstStyle/>
            <a:p>
              <a:endParaRPr lang="en-US"/>
            </a:p>
          </p:txBody>
        </p:sp>
        <p:sp>
          <p:nvSpPr>
            <p:cNvPr id="19561" name="Line 105"/>
            <p:cNvSpPr>
              <a:spLocks noChangeShapeType="1"/>
            </p:cNvSpPr>
            <p:nvPr/>
          </p:nvSpPr>
          <p:spPr bwMode="auto">
            <a:xfrm flipH="1">
              <a:off x="637" y="1930"/>
              <a:ext cx="13" cy="158"/>
            </a:xfrm>
            <a:prstGeom prst="line">
              <a:avLst/>
            </a:prstGeom>
            <a:noFill/>
            <a:ln w="9525">
              <a:solidFill>
                <a:srgbClr val="000000"/>
              </a:solidFill>
              <a:round/>
              <a:headEnd/>
              <a:tailEnd/>
            </a:ln>
            <a:effectLst/>
          </p:spPr>
          <p:txBody>
            <a:bodyPr/>
            <a:lstStyle/>
            <a:p>
              <a:endParaRPr lang="en-US"/>
            </a:p>
          </p:txBody>
        </p:sp>
        <p:sp>
          <p:nvSpPr>
            <p:cNvPr id="19562" name="Line 106"/>
            <p:cNvSpPr>
              <a:spLocks noChangeShapeType="1"/>
            </p:cNvSpPr>
            <p:nvPr/>
          </p:nvSpPr>
          <p:spPr bwMode="auto">
            <a:xfrm flipH="1">
              <a:off x="650" y="1927"/>
              <a:ext cx="16" cy="157"/>
            </a:xfrm>
            <a:prstGeom prst="line">
              <a:avLst/>
            </a:prstGeom>
            <a:noFill/>
            <a:ln w="9525">
              <a:solidFill>
                <a:srgbClr val="000000"/>
              </a:solidFill>
              <a:round/>
              <a:headEnd/>
              <a:tailEnd/>
            </a:ln>
            <a:effectLst/>
          </p:spPr>
          <p:txBody>
            <a:bodyPr/>
            <a:lstStyle/>
            <a:p>
              <a:endParaRPr lang="en-US"/>
            </a:p>
          </p:txBody>
        </p:sp>
        <p:sp>
          <p:nvSpPr>
            <p:cNvPr id="19563" name="Line 107"/>
            <p:cNvSpPr>
              <a:spLocks noChangeShapeType="1"/>
            </p:cNvSpPr>
            <p:nvPr/>
          </p:nvSpPr>
          <p:spPr bwMode="auto">
            <a:xfrm>
              <a:off x="666" y="1927"/>
              <a:ext cx="1" cy="153"/>
            </a:xfrm>
            <a:prstGeom prst="line">
              <a:avLst/>
            </a:prstGeom>
            <a:noFill/>
            <a:ln w="0">
              <a:solidFill>
                <a:srgbClr val="7F7F7F"/>
              </a:solidFill>
              <a:round/>
              <a:headEnd/>
              <a:tailEnd/>
            </a:ln>
            <a:effectLst/>
          </p:spPr>
          <p:txBody>
            <a:bodyPr/>
            <a:lstStyle/>
            <a:p>
              <a:endParaRPr lang="en-US"/>
            </a:p>
          </p:txBody>
        </p:sp>
        <p:sp>
          <p:nvSpPr>
            <p:cNvPr id="19564" name="Line 108"/>
            <p:cNvSpPr>
              <a:spLocks noChangeShapeType="1"/>
            </p:cNvSpPr>
            <p:nvPr/>
          </p:nvSpPr>
          <p:spPr bwMode="auto">
            <a:xfrm>
              <a:off x="666" y="1927"/>
              <a:ext cx="14" cy="142"/>
            </a:xfrm>
            <a:prstGeom prst="line">
              <a:avLst/>
            </a:prstGeom>
            <a:noFill/>
            <a:ln w="0">
              <a:solidFill>
                <a:srgbClr val="7F7F7F"/>
              </a:solidFill>
              <a:round/>
              <a:headEnd/>
              <a:tailEnd/>
            </a:ln>
            <a:effectLst/>
          </p:spPr>
          <p:txBody>
            <a:bodyPr/>
            <a:lstStyle/>
            <a:p>
              <a:endParaRPr lang="en-US"/>
            </a:p>
          </p:txBody>
        </p:sp>
        <p:sp>
          <p:nvSpPr>
            <p:cNvPr id="19565" name="Line 109"/>
            <p:cNvSpPr>
              <a:spLocks noChangeShapeType="1"/>
            </p:cNvSpPr>
            <p:nvPr/>
          </p:nvSpPr>
          <p:spPr bwMode="auto">
            <a:xfrm>
              <a:off x="680" y="1924"/>
              <a:ext cx="13" cy="133"/>
            </a:xfrm>
            <a:prstGeom prst="line">
              <a:avLst/>
            </a:prstGeom>
            <a:noFill/>
            <a:ln w="0">
              <a:solidFill>
                <a:srgbClr val="7F7F7F"/>
              </a:solidFill>
              <a:round/>
              <a:headEnd/>
              <a:tailEnd/>
            </a:ln>
            <a:effectLst/>
          </p:spPr>
          <p:txBody>
            <a:bodyPr/>
            <a:lstStyle/>
            <a:p>
              <a:endParaRPr lang="en-US"/>
            </a:p>
          </p:txBody>
        </p:sp>
        <p:sp>
          <p:nvSpPr>
            <p:cNvPr id="19566" name="Line 110"/>
            <p:cNvSpPr>
              <a:spLocks noChangeShapeType="1"/>
            </p:cNvSpPr>
            <p:nvPr/>
          </p:nvSpPr>
          <p:spPr bwMode="auto">
            <a:xfrm>
              <a:off x="693" y="1918"/>
              <a:ext cx="14" cy="129"/>
            </a:xfrm>
            <a:prstGeom prst="line">
              <a:avLst/>
            </a:prstGeom>
            <a:noFill/>
            <a:ln w="0">
              <a:solidFill>
                <a:srgbClr val="7F7F7F"/>
              </a:solidFill>
              <a:round/>
              <a:headEnd/>
              <a:tailEnd/>
            </a:ln>
            <a:effectLst/>
          </p:spPr>
          <p:txBody>
            <a:bodyPr/>
            <a:lstStyle/>
            <a:p>
              <a:endParaRPr lang="en-US"/>
            </a:p>
          </p:txBody>
        </p:sp>
        <p:sp>
          <p:nvSpPr>
            <p:cNvPr id="19567" name="Line 111"/>
            <p:cNvSpPr>
              <a:spLocks noChangeShapeType="1"/>
            </p:cNvSpPr>
            <p:nvPr/>
          </p:nvSpPr>
          <p:spPr bwMode="auto">
            <a:xfrm>
              <a:off x="707" y="1913"/>
              <a:ext cx="14" cy="134"/>
            </a:xfrm>
            <a:prstGeom prst="line">
              <a:avLst/>
            </a:prstGeom>
            <a:noFill/>
            <a:ln w="0">
              <a:solidFill>
                <a:srgbClr val="7F7F7F"/>
              </a:solidFill>
              <a:round/>
              <a:headEnd/>
              <a:tailEnd/>
            </a:ln>
            <a:effectLst/>
          </p:spPr>
          <p:txBody>
            <a:bodyPr/>
            <a:lstStyle/>
            <a:p>
              <a:endParaRPr lang="en-US"/>
            </a:p>
          </p:txBody>
        </p:sp>
        <p:sp>
          <p:nvSpPr>
            <p:cNvPr id="19568" name="Line 112"/>
            <p:cNvSpPr>
              <a:spLocks noChangeShapeType="1"/>
            </p:cNvSpPr>
            <p:nvPr/>
          </p:nvSpPr>
          <p:spPr bwMode="auto">
            <a:xfrm>
              <a:off x="721" y="1909"/>
              <a:ext cx="15" cy="143"/>
            </a:xfrm>
            <a:prstGeom prst="line">
              <a:avLst/>
            </a:prstGeom>
            <a:noFill/>
            <a:ln w="0">
              <a:solidFill>
                <a:srgbClr val="7F7F7F"/>
              </a:solidFill>
              <a:round/>
              <a:headEnd/>
              <a:tailEnd/>
            </a:ln>
            <a:effectLst/>
          </p:spPr>
          <p:txBody>
            <a:bodyPr/>
            <a:lstStyle/>
            <a:p>
              <a:endParaRPr lang="en-US"/>
            </a:p>
          </p:txBody>
        </p:sp>
        <p:sp>
          <p:nvSpPr>
            <p:cNvPr id="19569" name="Line 113"/>
            <p:cNvSpPr>
              <a:spLocks noChangeShapeType="1"/>
            </p:cNvSpPr>
            <p:nvPr/>
          </p:nvSpPr>
          <p:spPr bwMode="auto">
            <a:xfrm>
              <a:off x="736" y="1907"/>
              <a:ext cx="14" cy="139"/>
            </a:xfrm>
            <a:prstGeom prst="line">
              <a:avLst/>
            </a:prstGeom>
            <a:noFill/>
            <a:ln w="0">
              <a:solidFill>
                <a:srgbClr val="7F7F7F"/>
              </a:solidFill>
              <a:round/>
              <a:headEnd/>
              <a:tailEnd/>
            </a:ln>
            <a:effectLst/>
          </p:spPr>
          <p:txBody>
            <a:bodyPr/>
            <a:lstStyle/>
            <a:p>
              <a:endParaRPr lang="en-US"/>
            </a:p>
          </p:txBody>
        </p:sp>
        <p:sp>
          <p:nvSpPr>
            <p:cNvPr id="19570" name="Line 114"/>
            <p:cNvSpPr>
              <a:spLocks noChangeShapeType="1"/>
            </p:cNvSpPr>
            <p:nvPr/>
          </p:nvSpPr>
          <p:spPr bwMode="auto">
            <a:xfrm>
              <a:off x="750" y="1907"/>
              <a:ext cx="14" cy="134"/>
            </a:xfrm>
            <a:prstGeom prst="line">
              <a:avLst/>
            </a:prstGeom>
            <a:noFill/>
            <a:ln w="0">
              <a:solidFill>
                <a:srgbClr val="7F7F7F"/>
              </a:solidFill>
              <a:round/>
              <a:headEnd/>
              <a:tailEnd/>
            </a:ln>
            <a:effectLst/>
          </p:spPr>
          <p:txBody>
            <a:bodyPr/>
            <a:lstStyle/>
            <a:p>
              <a:endParaRPr lang="en-US"/>
            </a:p>
          </p:txBody>
        </p:sp>
        <p:sp>
          <p:nvSpPr>
            <p:cNvPr id="19571" name="Line 115"/>
            <p:cNvSpPr>
              <a:spLocks noChangeShapeType="1"/>
            </p:cNvSpPr>
            <p:nvPr/>
          </p:nvSpPr>
          <p:spPr bwMode="auto">
            <a:xfrm>
              <a:off x="764" y="1905"/>
              <a:ext cx="14" cy="131"/>
            </a:xfrm>
            <a:prstGeom prst="line">
              <a:avLst/>
            </a:prstGeom>
            <a:noFill/>
            <a:ln w="0">
              <a:solidFill>
                <a:srgbClr val="7F7F7F"/>
              </a:solidFill>
              <a:round/>
              <a:headEnd/>
              <a:tailEnd/>
            </a:ln>
            <a:effectLst/>
          </p:spPr>
          <p:txBody>
            <a:bodyPr/>
            <a:lstStyle/>
            <a:p>
              <a:endParaRPr lang="en-US"/>
            </a:p>
          </p:txBody>
        </p:sp>
        <p:sp>
          <p:nvSpPr>
            <p:cNvPr id="19572" name="Line 116"/>
            <p:cNvSpPr>
              <a:spLocks noChangeShapeType="1"/>
            </p:cNvSpPr>
            <p:nvPr/>
          </p:nvSpPr>
          <p:spPr bwMode="auto">
            <a:xfrm>
              <a:off x="778" y="1904"/>
              <a:ext cx="13" cy="129"/>
            </a:xfrm>
            <a:prstGeom prst="line">
              <a:avLst/>
            </a:prstGeom>
            <a:noFill/>
            <a:ln w="0">
              <a:solidFill>
                <a:srgbClr val="7F7F7F"/>
              </a:solidFill>
              <a:round/>
              <a:headEnd/>
              <a:tailEnd/>
            </a:ln>
            <a:effectLst/>
          </p:spPr>
          <p:txBody>
            <a:bodyPr/>
            <a:lstStyle/>
            <a:p>
              <a:endParaRPr lang="en-US"/>
            </a:p>
          </p:txBody>
        </p:sp>
        <p:sp>
          <p:nvSpPr>
            <p:cNvPr id="19573" name="Line 117"/>
            <p:cNvSpPr>
              <a:spLocks noChangeShapeType="1"/>
            </p:cNvSpPr>
            <p:nvPr/>
          </p:nvSpPr>
          <p:spPr bwMode="auto">
            <a:xfrm>
              <a:off x="791" y="1905"/>
              <a:ext cx="17" cy="126"/>
            </a:xfrm>
            <a:prstGeom prst="line">
              <a:avLst/>
            </a:prstGeom>
            <a:noFill/>
            <a:ln w="0">
              <a:solidFill>
                <a:srgbClr val="7F7F7F"/>
              </a:solidFill>
              <a:round/>
              <a:headEnd/>
              <a:tailEnd/>
            </a:ln>
            <a:effectLst/>
          </p:spPr>
          <p:txBody>
            <a:bodyPr/>
            <a:lstStyle/>
            <a:p>
              <a:endParaRPr lang="en-US"/>
            </a:p>
          </p:txBody>
        </p:sp>
        <p:sp>
          <p:nvSpPr>
            <p:cNvPr id="19574" name="Line 118"/>
            <p:cNvSpPr>
              <a:spLocks noChangeShapeType="1"/>
            </p:cNvSpPr>
            <p:nvPr/>
          </p:nvSpPr>
          <p:spPr bwMode="auto">
            <a:xfrm>
              <a:off x="808" y="1905"/>
              <a:ext cx="13" cy="123"/>
            </a:xfrm>
            <a:prstGeom prst="line">
              <a:avLst/>
            </a:prstGeom>
            <a:noFill/>
            <a:ln w="0">
              <a:solidFill>
                <a:srgbClr val="7F7F7F"/>
              </a:solidFill>
              <a:round/>
              <a:headEnd/>
              <a:tailEnd/>
            </a:ln>
            <a:effectLst/>
          </p:spPr>
          <p:txBody>
            <a:bodyPr/>
            <a:lstStyle/>
            <a:p>
              <a:endParaRPr lang="en-US"/>
            </a:p>
          </p:txBody>
        </p:sp>
        <p:sp>
          <p:nvSpPr>
            <p:cNvPr id="19575" name="Line 119"/>
            <p:cNvSpPr>
              <a:spLocks noChangeShapeType="1"/>
            </p:cNvSpPr>
            <p:nvPr/>
          </p:nvSpPr>
          <p:spPr bwMode="auto">
            <a:xfrm>
              <a:off x="821" y="1904"/>
              <a:ext cx="14" cy="122"/>
            </a:xfrm>
            <a:prstGeom prst="line">
              <a:avLst/>
            </a:prstGeom>
            <a:noFill/>
            <a:ln w="0">
              <a:solidFill>
                <a:srgbClr val="7F7F7F"/>
              </a:solidFill>
              <a:round/>
              <a:headEnd/>
              <a:tailEnd/>
            </a:ln>
            <a:effectLst/>
          </p:spPr>
          <p:txBody>
            <a:bodyPr/>
            <a:lstStyle/>
            <a:p>
              <a:endParaRPr lang="en-US"/>
            </a:p>
          </p:txBody>
        </p:sp>
        <p:sp>
          <p:nvSpPr>
            <p:cNvPr id="19576" name="Line 120"/>
            <p:cNvSpPr>
              <a:spLocks noChangeShapeType="1"/>
            </p:cNvSpPr>
            <p:nvPr/>
          </p:nvSpPr>
          <p:spPr bwMode="auto">
            <a:xfrm>
              <a:off x="835" y="1903"/>
              <a:ext cx="13" cy="120"/>
            </a:xfrm>
            <a:prstGeom prst="line">
              <a:avLst/>
            </a:prstGeom>
            <a:noFill/>
            <a:ln w="0">
              <a:solidFill>
                <a:srgbClr val="7F7F7F"/>
              </a:solidFill>
              <a:round/>
              <a:headEnd/>
              <a:tailEnd/>
            </a:ln>
            <a:effectLst/>
          </p:spPr>
          <p:txBody>
            <a:bodyPr/>
            <a:lstStyle/>
            <a:p>
              <a:endParaRPr lang="en-US"/>
            </a:p>
          </p:txBody>
        </p:sp>
        <p:sp>
          <p:nvSpPr>
            <p:cNvPr id="19577" name="Line 121"/>
            <p:cNvSpPr>
              <a:spLocks noChangeShapeType="1"/>
            </p:cNvSpPr>
            <p:nvPr/>
          </p:nvSpPr>
          <p:spPr bwMode="auto">
            <a:xfrm>
              <a:off x="848" y="1903"/>
              <a:ext cx="13" cy="118"/>
            </a:xfrm>
            <a:prstGeom prst="line">
              <a:avLst/>
            </a:prstGeom>
            <a:noFill/>
            <a:ln w="0">
              <a:solidFill>
                <a:srgbClr val="7F7F7F"/>
              </a:solidFill>
              <a:round/>
              <a:headEnd/>
              <a:tailEnd/>
            </a:ln>
            <a:effectLst/>
          </p:spPr>
          <p:txBody>
            <a:bodyPr/>
            <a:lstStyle/>
            <a:p>
              <a:endParaRPr lang="en-US"/>
            </a:p>
          </p:txBody>
        </p:sp>
        <p:sp>
          <p:nvSpPr>
            <p:cNvPr id="19578" name="Line 122"/>
            <p:cNvSpPr>
              <a:spLocks noChangeShapeType="1"/>
            </p:cNvSpPr>
            <p:nvPr/>
          </p:nvSpPr>
          <p:spPr bwMode="auto">
            <a:xfrm>
              <a:off x="861" y="1902"/>
              <a:ext cx="1" cy="119"/>
            </a:xfrm>
            <a:prstGeom prst="line">
              <a:avLst/>
            </a:prstGeom>
            <a:noFill/>
            <a:ln w="0">
              <a:solidFill>
                <a:srgbClr val="7F7F7F"/>
              </a:solidFill>
              <a:round/>
              <a:headEnd/>
              <a:tailEnd/>
            </a:ln>
            <a:effectLst/>
          </p:spPr>
          <p:txBody>
            <a:bodyPr/>
            <a:lstStyle/>
            <a:p>
              <a:endParaRPr lang="en-US"/>
            </a:p>
          </p:txBody>
        </p:sp>
        <p:sp>
          <p:nvSpPr>
            <p:cNvPr id="19579" name="Line 123"/>
            <p:cNvSpPr>
              <a:spLocks noChangeShapeType="1"/>
            </p:cNvSpPr>
            <p:nvPr/>
          </p:nvSpPr>
          <p:spPr bwMode="auto">
            <a:xfrm>
              <a:off x="877" y="1899"/>
              <a:ext cx="1" cy="119"/>
            </a:xfrm>
            <a:prstGeom prst="line">
              <a:avLst/>
            </a:prstGeom>
            <a:noFill/>
            <a:ln w="0">
              <a:solidFill>
                <a:srgbClr val="7F7F7F"/>
              </a:solidFill>
              <a:round/>
              <a:headEnd/>
              <a:tailEnd/>
            </a:ln>
            <a:effectLst/>
          </p:spPr>
          <p:txBody>
            <a:bodyPr/>
            <a:lstStyle/>
            <a:p>
              <a:endParaRPr lang="en-US"/>
            </a:p>
          </p:txBody>
        </p:sp>
        <p:sp>
          <p:nvSpPr>
            <p:cNvPr id="19580" name="Line 124"/>
            <p:cNvSpPr>
              <a:spLocks noChangeShapeType="1"/>
            </p:cNvSpPr>
            <p:nvPr/>
          </p:nvSpPr>
          <p:spPr bwMode="auto">
            <a:xfrm>
              <a:off x="891" y="1896"/>
              <a:ext cx="0" cy="119"/>
            </a:xfrm>
            <a:prstGeom prst="line">
              <a:avLst/>
            </a:prstGeom>
            <a:noFill/>
            <a:ln w="0">
              <a:solidFill>
                <a:srgbClr val="7F7F7F"/>
              </a:solidFill>
              <a:round/>
              <a:headEnd/>
              <a:tailEnd/>
            </a:ln>
            <a:effectLst/>
          </p:spPr>
          <p:txBody>
            <a:bodyPr/>
            <a:lstStyle/>
            <a:p>
              <a:endParaRPr lang="en-US"/>
            </a:p>
          </p:txBody>
        </p:sp>
        <p:sp>
          <p:nvSpPr>
            <p:cNvPr id="19581" name="Line 125"/>
            <p:cNvSpPr>
              <a:spLocks noChangeShapeType="1"/>
            </p:cNvSpPr>
            <p:nvPr/>
          </p:nvSpPr>
          <p:spPr bwMode="auto">
            <a:xfrm>
              <a:off x="905" y="1893"/>
              <a:ext cx="0" cy="119"/>
            </a:xfrm>
            <a:prstGeom prst="line">
              <a:avLst/>
            </a:prstGeom>
            <a:noFill/>
            <a:ln w="0">
              <a:solidFill>
                <a:srgbClr val="7F7F7F"/>
              </a:solidFill>
              <a:round/>
              <a:headEnd/>
              <a:tailEnd/>
            </a:ln>
            <a:effectLst/>
          </p:spPr>
          <p:txBody>
            <a:bodyPr/>
            <a:lstStyle/>
            <a:p>
              <a:endParaRPr lang="en-US"/>
            </a:p>
          </p:txBody>
        </p:sp>
        <p:sp>
          <p:nvSpPr>
            <p:cNvPr id="19582" name="Line 126"/>
            <p:cNvSpPr>
              <a:spLocks noChangeShapeType="1"/>
            </p:cNvSpPr>
            <p:nvPr/>
          </p:nvSpPr>
          <p:spPr bwMode="auto">
            <a:xfrm>
              <a:off x="919" y="1888"/>
              <a:ext cx="0" cy="122"/>
            </a:xfrm>
            <a:prstGeom prst="line">
              <a:avLst/>
            </a:prstGeom>
            <a:noFill/>
            <a:ln w="0">
              <a:solidFill>
                <a:srgbClr val="7F7F7F"/>
              </a:solidFill>
              <a:round/>
              <a:headEnd/>
              <a:tailEnd/>
            </a:ln>
            <a:effectLst/>
          </p:spPr>
          <p:txBody>
            <a:bodyPr/>
            <a:lstStyle/>
            <a:p>
              <a:endParaRPr lang="en-US"/>
            </a:p>
          </p:txBody>
        </p:sp>
        <p:sp>
          <p:nvSpPr>
            <p:cNvPr id="19583" name="Line 127"/>
            <p:cNvSpPr>
              <a:spLocks noChangeShapeType="1"/>
            </p:cNvSpPr>
            <p:nvPr/>
          </p:nvSpPr>
          <p:spPr bwMode="auto">
            <a:xfrm>
              <a:off x="933" y="1885"/>
              <a:ext cx="0" cy="122"/>
            </a:xfrm>
            <a:prstGeom prst="line">
              <a:avLst/>
            </a:prstGeom>
            <a:noFill/>
            <a:ln w="0">
              <a:solidFill>
                <a:srgbClr val="7F7F7F"/>
              </a:solidFill>
              <a:round/>
              <a:headEnd/>
              <a:tailEnd/>
            </a:ln>
            <a:effectLst/>
          </p:spPr>
          <p:txBody>
            <a:bodyPr/>
            <a:lstStyle/>
            <a:p>
              <a:endParaRPr lang="en-US"/>
            </a:p>
          </p:txBody>
        </p:sp>
        <p:sp>
          <p:nvSpPr>
            <p:cNvPr id="19584" name="Line 128"/>
            <p:cNvSpPr>
              <a:spLocks noChangeShapeType="1"/>
            </p:cNvSpPr>
            <p:nvPr/>
          </p:nvSpPr>
          <p:spPr bwMode="auto">
            <a:xfrm>
              <a:off x="948" y="1883"/>
              <a:ext cx="0" cy="123"/>
            </a:xfrm>
            <a:prstGeom prst="line">
              <a:avLst/>
            </a:prstGeom>
            <a:noFill/>
            <a:ln w="0">
              <a:solidFill>
                <a:srgbClr val="7F7F7F"/>
              </a:solidFill>
              <a:round/>
              <a:headEnd/>
              <a:tailEnd/>
            </a:ln>
            <a:effectLst/>
          </p:spPr>
          <p:txBody>
            <a:bodyPr/>
            <a:lstStyle/>
            <a:p>
              <a:endParaRPr lang="en-US"/>
            </a:p>
          </p:txBody>
        </p:sp>
        <p:sp>
          <p:nvSpPr>
            <p:cNvPr id="19585" name="Line 129"/>
            <p:cNvSpPr>
              <a:spLocks noChangeShapeType="1"/>
            </p:cNvSpPr>
            <p:nvPr/>
          </p:nvSpPr>
          <p:spPr bwMode="auto">
            <a:xfrm>
              <a:off x="962" y="1883"/>
              <a:ext cx="1" cy="122"/>
            </a:xfrm>
            <a:prstGeom prst="line">
              <a:avLst/>
            </a:prstGeom>
            <a:noFill/>
            <a:ln w="0">
              <a:solidFill>
                <a:srgbClr val="7F7F7F"/>
              </a:solidFill>
              <a:round/>
              <a:headEnd/>
              <a:tailEnd/>
            </a:ln>
            <a:effectLst/>
          </p:spPr>
          <p:txBody>
            <a:bodyPr/>
            <a:lstStyle/>
            <a:p>
              <a:endParaRPr lang="en-US"/>
            </a:p>
          </p:txBody>
        </p:sp>
        <p:sp>
          <p:nvSpPr>
            <p:cNvPr id="19586" name="Line 130"/>
            <p:cNvSpPr>
              <a:spLocks noChangeShapeType="1"/>
            </p:cNvSpPr>
            <p:nvPr/>
          </p:nvSpPr>
          <p:spPr bwMode="auto">
            <a:xfrm>
              <a:off x="976" y="1883"/>
              <a:ext cx="0" cy="123"/>
            </a:xfrm>
            <a:prstGeom prst="line">
              <a:avLst/>
            </a:prstGeom>
            <a:noFill/>
            <a:ln w="0">
              <a:solidFill>
                <a:srgbClr val="7F7F7F"/>
              </a:solidFill>
              <a:round/>
              <a:headEnd/>
              <a:tailEnd/>
            </a:ln>
            <a:effectLst/>
          </p:spPr>
          <p:txBody>
            <a:bodyPr/>
            <a:lstStyle/>
            <a:p>
              <a:endParaRPr lang="en-US"/>
            </a:p>
          </p:txBody>
        </p:sp>
        <p:sp>
          <p:nvSpPr>
            <p:cNvPr id="19587" name="Line 131"/>
            <p:cNvSpPr>
              <a:spLocks noChangeShapeType="1"/>
            </p:cNvSpPr>
            <p:nvPr/>
          </p:nvSpPr>
          <p:spPr bwMode="auto">
            <a:xfrm>
              <a:off x="989" y="1884"/>
              <a:ext cx="1" cy="125"/>
            </a:xfrm>
            <a:prstGeom prst="line">
              <a:avLst/>
            </a:prstGeom>
            <a:noFill/>
            <a:ln w="0">
              <a:solidFill>
                <a:srgbClr val="7F7F7F"/>
              </a:solidFill>
              <a:round/>
              <a:headEnd/>
              <a:tailEnd/>
            </a:ln>
            <a:effectLst/>
          </p:spPr>
          <p:txBody>
            <a:bodyPr/>
            <a:lstStyle/>
            <a:p>
              <a:endParaRPr lang="en-US"/>
            </a:p>
          </p:txBody>
        </p:sp>
        <p:sp>
          <p:nvSpPr>
            <p:cNvPr id="19588" name="Line 132"/>
            <p:cNvSpPr>
              <a:spLocks noChangeShapeType="1"/>
            </p:cNvSpPr>
            <p:nvPr/>
          </p:nvSpPr>
          <p:spPr bwMode="auto">
            <a:xfrm>
              <a:off x="1003" y="1884"/>
              <a:ext cx="0" cy="126"/>
            </a:xfrm>
            <a:prstGeom prst="line">
              <a:avLst/>
            </a:prstGeom>
            <a:noFill/>
            <a:ln w="0">
              <a:solidFill>
                <a:srgbClr val="7F7F7F"/>
              </a:solidFill>
              <a:round/>
              <a:headEnd/>
              <a:tailEnd/>
            </a:ln>
            <a:effectLst/>
          </p:spPr>
          <p:txBody>
            <a:bodyPr/>
            <a:lstStyle/>
            <a:p>
              <a:endParaRPr lang="en-US"/>
            </a:p>
          </p:txBody>
        </p:sp>
        <p:sp>
          <p:nvSpPr>
            <p:cNvPr id="19589" name="Line 133"/>
            <p:cNvSpPr>
              <a:spLocks noChangeShapeType="1"/>
            </p:cNvSpPr>
            <p:nvPr/>
          </p:nvSpPr>
          <p:spPr bwMode="auto">
            <a:xfrm>
              <a:off x="1019" y="1887"/>
              <a:ext cx="0" cy="124"/>
            </a:xfrm>
            <a:prstGeom prst="line">
              <a:avLst/>
            </a:prstGeom>
            <a:noFill/>
            <a:ln w="0">
              <a:solidFill>
                <a:srgbClr val="7F7F7F"/>
              </a:solidFill>
              <a:round/>
              <a:headEnd/>
              <a:tailEnd/>
            </a:ln>
            <a:effectLst/>
          </p:spPr>
          <p:txBody>
            <a:bodyPr/>
            <a:lstStyle/>
            <a:p>
              <a:endParaRPr lang="en-US"/>
            </a:p>
          </p:txBody>
        </p:sp>
        <p:sp>
          <p:nvSpPr>
            <p:cNvPr id="19590" name="Line 134"/>
            <p:cNvSpPr>
              <a:spLocks noChangeShapeType="1"/>
            </p:cNvSpPr>
            <p:nvPr/>
          </p:nvSpPr>
          <p:spPr bwMode="auto">
            <a:xfrm>
              <a:off x="1032" y="1889"/>
              <a:ext cx="1" cy="126"/>
            </a:xfrm>
            <a:prstGeom prst="line">
              <a:avLst/>
            </a:prstGeom>
            <a:noFill/>
            <a:ln w="0">
              <a:solidFill>
                <a:srgbClr val="7F7F7F"/>
              </a:solidFill>
              <a:round/>
              <a:headEnd/>
              <a:tailEnd/>
            </a:ln>
            <a:effectLst/>
          </p:spPr>
          <p:txBody>
            <a:bodyPr/>
            <a:lstStyle/>
            <a:p>
              <a:endParaRPr lang="en-US"/>
            </a:p>
          </p:txBody>
        </p:sp>
        <p:sp>
          <p:nvSpPr>
            <p:cNvPr id="19591" name="Line 135"/>
            <p:cNvSpPr>
              <a:spLocks noChangeShapeType="1"/>
            </p:cNvSpPr>
            <p:nvPr/>
          </p:nvSpPr>
          <p:spPr bwMode="auto">
            <a:xfrm>
              <a:off x="1046" y="1891"/>
              <a:ext cx="0" cy="128"/>
            </a:xfrm>
            <a:prstGeom prst="line">
              <a:avLst/>
            </a:prstGeom>
            <a:noFill/>
            <a:ln w="0">
              <a:solidFill>
                <a:srgbClr val="7F7F7F"/>
              </a:solidFill>
              <a:round/>
              <a:headEnd/>
              <a:tailEnd/>
            </a:ln>
            <a:effectLst/>
          </p:spPr>
          <p:txBody>
            <a:bodyPr/>
            <a:lstStyle/>
            <a:p>
              <a:endParaRPr lang="en-US"/>
            </a:p>
          </p:txBody>
        </p:sp>
        <p:sp>
          <p:nvSpPr>
            <p:cNvPr id="19592" name="Line 136"/>
            <p:cNvSpPr>
              <a:spLocks noChangeShapeType="1"/>
            </p:cNvSpPr>
            <p:nvPr/>
          </p:nvSpPr>
          <p:spPr bwMode="auto">
            <a:xfrm>
              <a:off x="1059" y="1894"/>
              <a:ext cx="1" cy="128"/>
            </a:xfrm>
            <a:prstGeom prst="line">
              <a:avLst/>
            </a:prstGeom>
            <a:noFill/>
            <a:ln w="0">
              <a:solidFill>
                <a:srgbClr val="7F7F7F"/>
              </a:solidFill>
              <a:round/>
              <a:headEnd/>
              <a:tailEnd/>
            </a:ln>
            <a:effectLst/>
          </p:spPr>
          <p:txBody>
            <a:bodyPr/>
            <a:lstStyle/>
            <a:p>
              <a:endParaRPr lang="en-US"/>
            </a:p>
          </p:txBody>
        </p:sp>
        <p:sp>
          <p:nvSpPr>
            <p:cNvPr id="19593" name="Line 137"/>
            <p:cNvSpPr>
              <a:spLocks noChangeShapeType="1"/>
            </p:cNvSpPr>
            <p:nvPr/>
          </p:nvSpPr>
          <p:spPr bwMode="auto">
            <a:xfrm>
              <a:off x="1073" y="1901"/>
              <a:ext cx="0" cy="122"/>
            </a:xfrm>
            <a:prstGeom prst="line">
              <a:avLst/>
            </a:prstGeom>
            <a:noFill/>
            <a:ln w="0">
              <a:solidFill>
                <a:srgbClr val="7F7F7F"/>
              </a:solidFill>
              <a:round/>
              <a:headEnd/>
              <a:tailEnd/>
            </a:ln>
            <a:effectLst/>
          </p:spPr>
          <p:txBody>
            <a:bodyPr/>
            <a:lstStyle/>
            <a:p>
              <a:endParaRPr lang="en-US"/>
            </a:p>
          </p:txBody>
        </p:sp>
        <p:sp>
          <p:nvSpPr>
            <p:cNvPr id="19594" name="Line 138"/>
            <p:cNvSpPr>
              <a:spLocks noChangeShapeType="1"/>
            </p:cNvSpPr>
            <p:nvPr/>
          </p:nvSpPr>
          <p:spPr bwMode="auto">
            <a:xfrm>
              <a:off x="1089" y="1907"/>
              <a:ext cx="0" cy="125"/>
            </a:xfrm>
            <a:prstGeom prst="line">
              <a:avLst/>
            </a:prstGeom>
            <a:noFill/>
            <a:ln w="0">
              <a:solidFill>
                <a:srgbClr val="7F7F7F"/>
              </a:solidFill>
              <a:round/>
              <a:headEnd/>
              <a:tailEnd/>
            </a:ln>
            <a:effectLst/>
          </p:spPr>
          <p:txBody>
            <a:bodyPr/>
            <a:lstStyle/>
            <a:p>
              <a:endParaRPr lang="en-US"/>
            </a:p>
          </p:txBody>
        </p:sp>
        <p:sp>
          <p:nvSpPr>
            <p:cNvPr id="19595" name="Line 139"/>
            <p:cNvSpPr>
              <a:spLocks noChangeShapeType="1"/>
            </p:cNvSpPr>
            <p:nvPr/>
          </p:nvSpPr>
          <p:spPr bwMode="auto">
            <a:xfrm>
              <a:off x="1103" y="1915"/>
              <a:ext cx="0" cy="125"/>
            </a:xfrm>
            <a:prstGeom prst="line">
              <a:avLst/>
            </a:prstGeom>
            <a:noFill/>
            <a:ln w="0">
              <a:solidFill>
                <a:srgbClr val="7F7F7F"/>
              </a:solidFill>
              <a:round/>
              <a:headEnd/>
              <a:tailEnd/>
            </a:ln>
            <a:effectLst/>
          </p:spPr>
          <p:txBody>
            <a:bodyPr/>
            <a:lstStyle/>
            <a:p>
              <a:endParaRPr lang="en-US"/>
            </a:p>
          </p:txBody>
        </p:sp>
        <p:sp>
          <p:nvSpPr>
            <p:cNvPr id="19596" name="Line 140"/>
            <p:cNvSpPr>
              <a:spLocks noChangeShapeType="1"/>
            </p:cNvSpPr>
            <p:nvPr/>
          </p:nvSpPr>
          <p:spPr bwMode="auto">
            <a:xfrm>
              <a:off x="1117" y="1920"/>
              <a:ext cx="0" cy="128"/>
            </a:xfrm>
            <a:prstGeom prst="line">
              <a:avLst/>
            </a:prstGeom>
            <a:noFill/>
            <a:ln w="0">
              <a:solidFill>
                <a:srgbClr val="7F7F7F"/>
              </a:solidFill>
              <a:round/>
              <a:headEnd/>
              <a:tailEnd/>
            </a:ln>
            <a:effectLst/>
          </p:spPr>
          <p:txBody>
            <a:bodyPr/>
            <a:lstStyle/>
            <a:p>
              <a:endParaRPr lang="en-US"/>
            </a:p>
          </p:txBody>
        </p:sp>
        <p:sp>
          <p:nvSpPr>
            <p:cNvPr id="19597" name="Line 141"/>
            <p:cNvSpPr>
              <a:spLocks noChangeShapeType="1"/>
            </p:cNvSpPr>
            <p:nvPr/>
          </p:nvSpPr>
          <p:spPr bwMode="auto">
            <a:xfrm>
              <a:off x="1131" y="1927"/>
              <a:ext cx="0" cy="131"/>
            </a:xfrm>
            <a:prstGeom prst="line">
              <a:avLst/>
            </a:prstGeom>
            <a:noFill/>
            <a:ln w="0">
              <a:solidFill>
                <a:srgbClr val="7F7F7F"/>
              </a:solidFill>
              <a:round/>
              <a:headEnd/>
              <a:tailEnd/>
            </a:ln>
            <a:effectLst/>
          </p:spPr>
          <p:txBody>
            <a:bodyPr/>
            <a:lstStyle/>
            <a:p>
              <a:endParaRPr lang="en-US"/>
            </a:p>
          </p:txBody>
        </p:sp>
        <p:sp>
          <p:nvSpPr>
            <p:cNvPr id="19598" name="Line 142"/>
            <p:cNvSpPr>
              <a:spLocks noChangeShapeType="1"/>
            </p:cNvSpPr>
            <p:nvPr/>
          </p:nvSpPr>
          <p:spPr bwMode="auto">
            <a:xfrm>
              <a:off x="1144" y="1935"/>
              <a:ext cx="1" cy="132"/>
            </a:xfrm>
            <a:prstGeom prst="line">
              <a:avLst/>
            </a:prstGeom>
            <a:noFill/>
            <a:ln w="0">
              <a:solidFill>
                <a:srgbClr val="7F7F7F"/>
              </a:solidFill>
              <a:round/>
              <a:headEnd/>
              <a:tailEnd/>
            </a:ln>
            <a:effectLst/>
          </p:spPr>
          <p:txBody>
            <a:bodyPr/>
            <a:lstStyle/>
            <a:p>
              <a:endParaRPr lang="en-US"/>
            </a:p>
          </p:txBody>
        </p:sp>
        <p:sp>
          <p:nvSpPr>
            <p:cNvPr id="19599" name="Line 143"/>
            <p:cNvSpPr>
              <a:spLocks noChangeShapeType="1"/>
            </p:cNvSpPr>
            <p:nvPr/>
          </p:nvSpPr>
          <p:spPr bwMode="auto">
            <a:xfrm>
              <a:off x="1160" y="1939"/>
              <a:ext cx="1" cy="138"/>
            </a:xfrm>
            <a:prstGeom prst="line">
              <a:avLst/>
            </a:prstGeom>
            <a:noFill/>
            <a:ln w="0">
              <a:solidFill>
                <a:srgbClr val="7F7F7F"/>
              </a:solidFill>
              <a:round/>
              <a:headEnd/>
              <a:tailEnd/>
            </a:ln>
            <a:effectLst/>
          </p:spPr>
          <p:txBody>
            <a:bodyPr/>
            <a:lstStyle/>
            <a:p>
              <a:endParaRPr lang="en-US"/>
            </a:p>
          </p:txBody>
        </p:sp>
        <p:sp>
          <p:nvSpPr>
            <p:cNvPr id="19600" name="Line 144"/>
            <p:cNvSpPr>
              <a:spLocks noChangeShapeType="1"/>
            </p:cNvSpPr>
            <p:nvPr/>
          </p:nvSpPr>
          <p:spPr bwMode="auto">
            <a:xfrm>
              <a:off x="1174" y="1942"/>
              <a:ext cx="0" cy="142"/>
            </a:xfrm>
            <a:prstGeom prst="line">
              <a:avLst/>
            </a:prstGeom>
            <a:noFill/>
            <a:ln w="0">
              <a:solidFill>
                <a:srgbClr val="7F7F7F"/>
              </a:solidFill>
              <a:round/>
              <a:headEnd/>
              <a:tailEnd/>
            </a:ln>
            <a:effectLst/>
          </p:spPr>
          <p:txBody>
            <a:bodyPr/>
            <a:lstStyle/>
            <a:p>
              <a:endParaRPr lang="en-US"/>
            </a:p>
          </p:txBody>
        </p:sp>
        <p:sp>
          <p:nvSpPr>
            <p:cNvPr id="19601" name="Line 145"/>
            <p:cNvSpPr>
              <a:spLocks noChangeShapeType="1"/>
            </p:cNvSpPr>
            <p:nvPr/>
          </p:nvSpPr>
          <p:spPr bwMode="auto">
            <a:xfrm>
              <a:off x="1187" y="1950"/>
              <a:ext cx="0" cy="145"/>
            </a:xfrm>
            <a:prstGeom prst="line">
              <a:avLst/>
            </a:prstGeom>
            <a:noFill/>
            <a:ln w="0">
              <a:solidFill>
                <a:srgbClr val="7F7F7F"/>
              </a:solidFill>
              <a:round/>
              <a:headEnd/>
              <a:tailEnd/>
            </a:ln>
            <a:effectLst/>
          </p:spPr>
          <p:txBody>
            <a:bodyPr/>
            <a:lstStyle/>
            <a:p>
              <a:endParaRPr lang="en-US"/>
            </a:p>
          </p:txBody>
        </p:sp>
        <p:sp>
          <p:nvSpPr>
            <p:cNvPr id="19602" name="Line 146"/>
            <p:cNvSpPr>
              <a:spLocks noChangeShapeType="1"/>
            </p:cNvSpPr>
            <p:nvPr/>
          </p:nvSpPr>
          <p:spPr bwMode="auto">
            <a:xfrm>
              <a:off x="1201" y="1962"/>
              <a:ext cx="0" cy="144"/>
            </a:xfrm>
            <a:prstGeom prst="line">
              <a:avLst/>
            </a:prstGeom>
            <a:noFill/>
            <a:ln w="0">
              <a:solidFill>
                <a:srgbClr val="7F7F7F"/>
              </a:solidFill>
              <a:round/>
              <a:headEnd/>
              <a:tailEnd/>
            </a:ln>
            <a:effectLst/>
          </p:spPr>
          <p:txBody>
            <a:bodyPr/>
            <a:lstStyle/>
            <a:p>
              <a:endParaRPr lang="en-US"/>
            </a:p>
          </p:txBody>
        </p:sp>
        <p:sp>
          <p:nvSpPr>
            <p:cNvPr id="19603" name="Line 147"/>
            <p:cNvSpPr>
              <a:spLocks noChangeShapeType="1"/>
            </p:cNvSpPr>
            <p:nvPr/>
          </p:nvSpPr>
          <p:spPr bwMode="auto">
            <a:xfrm>
              <a:off x="1214" y="1975"/>
              <a:ext cx="1" cy="122"/>
            </a:xfrm>
            <a:prstGeom prst="line">
              <a:avLst/>
            </a:prstGeom>
            <a:noFill/>
            <a:ln w="0">
              <a:solidFill>
                <a:srgbClr val="7F7F7F"/>
              </a:solidFill>
              <a:round/>
              <a:headEnd/>
              <a:tailEnd/>
            </a:ln>
            <a:effectLst/>
          </p:spPr>
          <p:txBody>
            <a:bodyPr/>
            <a:lstStyle/>
            <a:p>
              <a:endParaRPr lang="en-US"/>
            </a:p>
          </p:txBody>
        </p:sp>
        <p:sp>
          <p:nvSpPr>
            <p:cNvPr id="19604" name="Line 148"/>
            <p:cNvSpPr>
              <a:spLocks noChangeShapeType="1"/>
            </p:cNvSpPr>
            <p:nvPr/>
          </p:nvSpPr>
          <p:spPr bwMode="auto">
            <a:xfrm flipH="1">
              <a:off x="1214" y="1973"/>
              <a:ext cx="16" cy="124"/>
            </a:xfrm>
            <a:prstGeom prst="line">
              <a:avLst/>
            </a:prstGeom>
            <a:noFill/>
            <a:ln w="0">
              <a:solidFill>
                <a:srgbClr val="7F7F7F"/>
              </a:solidFill>
              <a:round/>
              <a:headEnd/>
              <a:tailEnd/>
            </a:ln>
            <a:effectLst/>
          </p:spPr>
          <p:txBody>
            <a:bodyPr/>
            <a:lstStyle/>
            <a:p>
              <a:endParaRPr lang="en-US"/>
            </a:p>
          </p:txBody>
        </p:sp>
        <p:sp>
          <p:nvSpPr>
            <p:cNvPr id="19605" name="Line 149"/>
            <p:cNvSpPr>
              <a:spLocks noChangeShapeType="1"/>
            </p:cNvSpPr>
            <p:nvPr/>
          </p:nvSpPr>
          <p:spPr bwMode="auto">
            <a:xfrm flipH="1">
              <a:off x="1214" y="1962"/>
              <a:ext cx="30" cy="135"/>
            </a:xfrm>
            <a:prstGeom prst="line">
              <a:avLst/>
            </a:prstGeom>
            <a:noFill/>
            <a:ln w="0">
              <a:solidFill>
                <a:srgbClr val="7F7F7F"/>
              </a:solidFill>
              <a:round/>
              <a:headEnd/>
              <a:tailEnd/>
            </a:ln>
            <a:effectLst/>
          </p:spPr>
          <p:txBody>
            <a:bodyPr/>
            <a:lstStyle/>
            <a:p>
              <a:endParaRPr lang="en-US"/>
            </a:p>
          </p:txBody>
        </p:sp>
        <p:sp>
          <p:nvSpPr>
            <p:cNvPr id="19606" name="Line 150"/>
            <p:cNvSpPr>
              <a:spLocks noChangeShapeType="1"/>
            </p:cNvSpPr>
            <p:nvPr/>
          </p:nvSpPr>
          <p:spPr bwMode="auto">
            <a:xfrm flipH="1">
              <a:off x="1230" y="1951"/>
              <a:ext cx="27" cy="134"/>
            </a:xfrm>
            <a:prstGeom prst="line">
              <a:avLst/>
            </a:prstGeom>
            <a:noFill/>
            <a:ln w="0">
              <a:solidFill>
                <a:srgbClr val="7F7F7F"/>
              </a:solidFill>
              <a:round/>
              <a:headEnd/>
              <a:tailEnd/>
            </a:ln>
            <a:effectLst/>
          </p:spPr>
          <p:txBody>
            <a:bodyPr/>
            <a:lstStyle/>
            <a:p>
              <a:endParaRPr lang="en-US"/>
            </a:p>
          </p:txBody>
        </p:sp>
        <p:sp>
          <p:nvSpPr>
            <p:cNvPr id="19607" name="Line 151"/>
            <p:cNvSpPr>
              <a:spLocks noChangeShapeType="1"/>
            </p:cNvSpPr>
            <p:nvPr/>
          </p:nvSpPr>
          <p:spPr bwMode="auto">
            <a:xfrm flipH="1">
              <a:off x="1244" y="1938"/>
              <a:ext cx="27" cy="135"/>
            </a:xfrm>
            <a:prstGeom prst="line">
              <a:avLst/>
            </a:prstGeom>
            <a:noFill/>
            <a:ln w="0">
              <a:solidFill>
                <a:srgbClr val="7F7F7F"/>
              </a:solidFill>
              <a:round/>
              <a:headEnd/>
              <a:tailEnd/>
            </a:ln>
            <a:effectLst/>
          </p:spPr>
          <p:txBody>
            <a:bodyPr/>
            <a:lstStyle/>
            <a:p>
              <a:endParaRPr lang="en-US"/>
            </a:p>
          </p:txBody>
        </p:sp>
        <p:sp>
          <p:nvSpPr>
            <p:cNvPr id="19608" name="Line 152"/>
            <p:cNvSpPr>
              <a:spLocks noChangeShapeType="1"/>
            </p:cNvSpPr>
            <p:nvPr/>
          </p:nvSpPr>
          <p:spPr bwMode="auto">
            <a:xfrm flipH="1">
              <a:off x="1257" y="1925"/>
              <a:ext cx="28" cy="137"/>
            </a:xfrm>
            <a:prstGeom prst="line">
              <a:avLst/>
            </a:prstGeom>
            <a:noFill/>
            <a:ln w="0">
              <a:solidFill>
                <a:srgbClr val="7F7F7F"/>
              </a:solidFill>
              <a:round/>
              <a:headEnd/>
              <a:tailEnd/>
            </a:ln>
            <a:effectLst/>
          </p:spPr>
          <p:txBody>
            <a:bodyPr/>
            <a:lstStyle/>
            <a:p>
              <a:endParaRPr lang="en-US"/>
            </a:p>
          </p:txBody>
        </p:sp>
        <p:sp>
          <p:nvSpPr>
            <p:cNvPr id="19609" name="Line 153"/>
            <p:cNvSpPr>
              <a:spLocks noChangeShapeType="1"/>
            </p:cNvSpPr>
            <p:nvPr/>
          </p:nvSpPr>
          <p:spPr bwMode="auto">
            <a:xfrm flipH="1">
              <a:off x="1271" y="1918"/>
              <a:ext cx="30" cy="131"/>
            </a:xfrm>
            <a:prstGeom prst="line">
              <a:avLst/>
            </a:prstGeom>
            <a:noFill/>
            <a:ln w="0">
              <a:solidFill>
                <a:srgbClr val="7F7F7F"/>
              </a:solidFill>
              <a:round/>
              <a:headEnd/>
              <a:tailEnd/>
            </a:ln>
            <a:effectLst/>
          </p:spPr>
          <p:txBody>
            <a:bodyPr/>
            <a:lstStyle/>
            <a:p>
              <a:endParaRPr lang="en-US"/>
            </a:p>
          </p:txBody>
        </p:sp>
        <p:sp>
          <p:nvSpPr>
            <p:cNvPr id="19610" name="Line 154"/>
            <p:cNvSpPr>
              <a:spLocks noChangeShapeType="1"/>
            </p:cNvSpPr>
            <p:nvPr/>
          </p:nvSpPr>
          <p:spPr bwMode="auto">
            <a:xfrm flipH="1">
              <a:off x="1285" y="1914"/>
              <a:ext cx="30" cy="128"/>
            </a:xfrm>
            <a:prstGeom prst="line">
              <a:avLst/>
            </a:prstGeom>
            <a:noFill/>
            <a:ln w="0">
              <a:solidFill>
                <a:srgbClr val="7F7F7F"/>
              </a:solidFill>
              <a:round/>
              <a:headEnd/>
              <a:tailEnd/>
            </a:ln>
            <a:effectLst/>
          </p:spPr>
          <p:txBody>
            <a:bodyPr/>
            <a:lstStyle/>
            <a:p>
              <a:endParaRPr lang="en-US"/>
            </a:p>
          </p:txBody>
        </p:sp>
        <p:sp>
          <p:nvSpPr>
            <p:cNvPr id="19611" name="Line 155"/>
            <p:cNvSpPr>
              <a:spLocks noChangeShapeType="1"/>
            </p:cNvSpPr>
            <p:nvPr/>
          </p:nvSpPr>
          <p:spPr bwMode="auto">
            <a:xfrm flipH="1">
              <a:off x="1301" y="1909"/>
              <a:ext cx="28" cy="133"/>
            </a:xfrm>
            <a:prstGeom prst="line">
              <a:avLst/>
            </a:prstGeom>
            <a:noFill/>
            <a:ln w="0">
              <a:solidFill>
                <a:srgbClr val="7F7F7F"/>
              </a:solidFill>
              <a:round/>
              <a:headEnd/>
              <a:tailEnd/>
            </a:ln>
            <a:effectLst/>
          </p:spPr>
          <p:txBody>
            <a:bodyPr/>
            <a:lstStyle/>
            <a:p>
              <a:endParaRPr lang="en-US"/>
            </a:p>
          </p:txBody>
        </p:sp>
        <p:sp>
          <p:nvSpPr>
            <p:cNvPr id="19612" name="Line 156"/>
            <p:cNvSpPr>
              <a:spLocks noChangeShapeType="1"/>
            </p:cNvSpPr>
            <p:nvPr/>
          </p:nvSpPr>
          <p:spPr bwMode="auto">
            <a:xfrm flipH="1">
              <a:off x="1315" y="1903"/>
              <a:ext cx="27" cy="137"/>
            </a:xfrm>
            <a:prstGeom prst="line">
              <a:avLst/>
            </a:prstGeom>
            <a:noFill/>
            <a:ln w="0">
              <a:solidFill>
                <a:srgbClr val="7F7F7F"/>
              </a:solidFill>
              <a:round/>
              <a:headEnd/>
              <a:tailEnd/>
            </a:ln>
            <a:effectLst/>
          </p:spPr>
          <p:txBody>
            <a:bodyPr/>
            <a:lstStyle/>
            <a:p>
              <a:endParaRPr lang="en-US"/>
            </a:p>
          </p:txBody>
        </p:sp>
        <p:sp>
          <p:nvSpPr>
            <p:cNvPr id="19613" name="Line 157"/>
            <p:cNvSpPr>
              <a:spLocks noChangeShapeType="1"/>
            </p:cNvSpPr>
            <p:nvPr/>
          </p:nvSpPr>
          <p:spPr bwMode="auto">
            <a:xfrm flipH="1">
              <a:off x="1329" y="1896"/>
              <a:ext cx="26" cy="137"/>
            </a:xfrm>
            <a:prstGeom prst="line">
              <a:avLst/>
            </a:prstGeom>
            <a:noFill/>
            <a:ln w="0">
              <a:solidFill>
                <a:srgbClr val="7F7F7F"/>
              </a:solidFill>
              <a:round/>
              <a:headEnd/>
              <a:tailEnd/>
            </a:ln>
            <a:effectLst/>
          </p:spPr>
          <p:txBody>
            <a:bodyPr/>
            <a:lstStyle/>
            <a:p>
              <a:endParaRPr lang="en-US"/>
            </a:p>
          </p:txBody>
        </p:sp>
        <p:sp>
          <p:nvSpPr>
            <p:cNvPr id="19614" name="Line 158"/>
            <p:cNvSpPr>
              <a:spLocks noChangeShapeType="1"/>
            </p:cNvSpPr>
            <p:nvPr/>
          </p:nvSpPr>
          <p:spPr bwMode="auto">
            <a:xfrm flipH="1">
              <a:off x="1342" y="1888"/>
              <a:ext cx="29" cy="138"/>
            </a:xfrm>
            <a:prstGeom prst="line">
              <a:avLst/>
            </a:prstGeom>
            <a:noFill/>
            <a:ln w="0">
              <a:solidFill>
                <a:srgbClr val="7F7F7F"/>
              </a:solidFill>
              <a:round/>
              <a:headEnd/>
              <a:tailEnd/>
            </a:ln>
            <a:effectLst/>
          </p:spPr>
          <p:txBody>
            <a:bodyPr/>
            <a:lstStyle/>
            <a:p>
              <a:endParaRPr lang="en-US"/>
            </a:p>
          </p:txBody>
        </p:sp>
        <p:sp>
          <p:nvSpPr>
            <p:cNvPr id="19615" name="Line 159"/>
            <p:cNvSpPr>
              <a:spLocks noChangeShapeType="1"/>
            </p:cNvSpPr>
            <p:nvPr/>
          </p:nvSpPr>
          <p:spPr bwMode="auto">
            <a:xfrm flipH="1">
              <a:off x="1355" y="1882"/>
              <a:ext cx="30" cy="137"/>
            </a:xfrm>
            <a:prstGeom prst="line">
              <a:avLst/>
            </a:prstGeom>
            <a:noFill/>
            <a:ln w="0">
              <a:solidFill>
                <a:srgbClr val="7F7F7F"/>
              </a:solidFill>
              <a:round/>
              <a:headEnd/>
              <a:tailEnd/>
            </a:ln>
            <a:effectLst/>
          </p:spPr>
          <p:txBody>
            <a:bodyPr/>
            <a:lstStyle/>
            <a:p>
              <a:endParaRPr lang="en-US"/>
            </a:p>
          </p:txBody>
        </p:sp>
        <p:sp>
          <p:nvSpPr>
            <p:cNvPr id="19616" name="Line 160"/>
            <p:cNvSpPr>
              <a:spLocks noChangeShapeType="1"/>
            </p:cNvSpPr>
            <p:nvPr/>
          </p:nvSpPr>
          <p:spPr bwMode="auto">
            <a:xfrm flipH="1">
              <a:off x="1371" y="1882"/>
              <a:ext cx="14" cy="133"/>
            </a:xfrm>
            <a:prstGeom prst="line">
              <a:avLst/>
            </a:prstGeom>
            <a:noFill/>
            <a:ln w="0">
              <a:solidFill>
                <a:srgbClr val="7F7F7F"/>
              </a:solidFill>
              <a:round/>
              <a:headEnd/>
              <a:tailEnd/>
            </a:ln>
            <a:effectLst/>
          </p:spPr>
          <p:txBody>
            <a:bodyPr/>
            <a:lstStyle/>
            <a:p>
              <a:endParaRPr lang="en-US"/>
            </a:p>
          </p:txBody>
        </p:sp>
        <p:sp>
          <p:nvSpPr>
            <p:cNvPr id="19617" name="Line 161"/>
            <p:cNvSpPr>
              <a:spLocks noChangeShapeType="1"/>
            </p:cNvSpPr>
            <p:nvPr/>
          </p:nvSpPr>
          <p:spPr bwMode="auto">
            <a:xfrm flipH="1">
              <a:off x="1385" y="1875"/>
              <a:ext cx="14" cy="136"/>
            </a:xfrm>
            <a:prstGeom prst="line">
              <a:avLst/>
            </a:prstGeom>
            <a:noFill/>
            <a:ln w="0">
              <a:solidFill>
                <a:srgbClr val="7F7F7F"/>
              </a:solidFill>
              <a:round/>
              <a:headEnd/>
              <a:tailEnd/>
            </a:ln>
            <a:effectLst/>
          </p:spPr>
          <p:txBody>
            <a:bodyPr/>
            <a:lstStyle/>
            <a:p>
              <a:endParaRPr lang="en-US"/>
            </a:p>
          </p:txBody>
        </p:sp>
        <p:sp>
          <p:nvSpPr>
            <p:cNvPr id="19618" name="Line 162"/>
            <p:cNvSpPr>
              <a:spLocks noChangeShapeType="1"/>
            </p:cNvSpPr>
            <p:nvPr/>
          </p:nvSpPr>
          <p:spPr bwMode="auto">
            <a:xfrm flipH="1">
              <a:off x="1399" y="1875"/>
              <a:ext cx="13" cy="130"/>
            </a:xfrm>
            <a:prstGeom prst="line">
              <a:avLst/>
            </a:prstGeom>
            <a:noFill/>
            <a:ln w="0">
              <a:solidFill>
                <a:srgbClr val="7F7F7F"/>
              </a:solidFill>
              <a:round/>
              <a:headEnd/>
              <a:tailEnd/>
            </a:ln>
            <a:effectLst/>
          </p:spPr>
          <p:txBody>
            <a:bodyPr/>
            <a:lstStyle/>
            <a:p>
              <a:endParaRPr lang="en-US"/>
            </a:p>
          </p:txBody>
        </p:sp>
        <p:sp>
          <p:nvSpPr>
            <p:cNvPr id="19619" name="Line 163"/>
            <p:cNvSpPr>
              <a:spLocks noChangeShapeType="1"/>
            </p:cNvSpPr>
            <p:nvPr/>
          </p:nvSpPr>
          <p:spPr bwMode="auto">
            <a:xfrm flipH="1">
              <a:off x="1412" y="1884"/>
              <a:ext cx="14" cy="126"/>
            </a:xfrm>
            <a:prstGeom prst="line">
              <a:avLst/>
            </a:prstGeom>
            <a:noFill/>
            <a:ln w="0">
              <a:solidFill>
                <a:srgbClr val="7F7F7F"/>
              </a:solidFill>
              <a:round/>
              <a:headEnd/>
              <a:tailEnd/>
            </a:ln>
            <a:effectLst/>
          </p:spPr>
          <p:txBody>
            <a:bodyPr/>
            <a:lstStyle/>
            <a:p>
              <a:endParaRPr lang="en-US"/>
            </a:p>
          </p:txBody>
        </p:sp>
        <p:sp>
          <p:nvSpPr>
            <p:cNvPr id="19620" name="Line 164"/>
            <p:cNvSpPr>
              <a:spLocks noChangeShapeType="1"/>
            </p:cNvSpPr>
            <p:nvPr/>
          </p:nvSpPr>
          <p:spPr bwMode="auto">
            <a:xfrm flipH="1">
              <a:off x="1426" y="1892"/>
              <a:ext cx="16" cy="127"/>
            </a:xfrm>
            <a:prstGeom prst="line">
              <a:avLst/>
            </a:prstGeom>
            <a:noFill/>
            <a:ln w="0">
              <a:solidFill>
                <a:srgbClr val="7F7F7F"/>
              </a:solidFill>
              <a:round/>
              <a:headEnd/>
              <a:tailEnd/>
            </a:ln>
            <a:effectLst/>
          </p:spPr>
          <p:txBody>
            <a:bodyPr/>
            <a:lstStyle/>
            <a:p>
              <a:endParaRPr lang="en-US"/>
            </a:p>
          </p:txBody>
        </p:sp>
        <p:sp>
          <p:nvSpPr>
            <p:cNvPr id="19621" name="Line 165"/>
            <p:cNvSpPr>
              <a:spLocks noChangeShapeType="1"/>
            </p:cNvSpPr>
            <p:nvPr/>
          </p:nvSpPr>
          <p:spPr bwMode="auto">
            <a:xfrm flipH="1">
              <a:off x="1442" y="1891"/>
              <a:ext cx="13" cy="128"/>
            </a:xfrm>
            <a:prstGeom prst="line">
              <a:avLst/>
            </a:prstGeom>
            <a:noFill/>
            <a:ln w="0">
              <a:solidFill>
                <a:srgbClr val="7F7F7F"/>
              </a:solidFill>
              <a:round/>
              <a:headEnd/>
              <a:tailEnd/>
            </a:ln>
            <a:effectLst/>
          </p:spPr>
          <p:txBody>
            <a:bodyPr/>
            <a:lstStyle/>
            <a:p>
              <a:endParaRPr lang="en-US"/>
            </a:p>
          </p:txBody>
        </p:sp>
        <p:sp>
          <p:nvSpPr>
            <p:cNvPr id="19622" name="Line 166"/>
            <p:cNvSpPr>
              <a:spLocks noChangeShapeType="1"/>
            </p:cNvSpPr>
            <p:nvPr/>
          </p:nvSpPr>
          <p:spPr bwMode="auto">
            <a:xfrm>
              <a:off x="1455" y="1891"/>
              <a:ext cx="1" cy="130"/>
            </a:xfrm>
            <a:prstGeom prst="line">
              <a:avLst/>
            </a:prstGeom>
            <a:noFill/>
            <a:ln w="0">
              <a:solidFill>
                <a:srgbClr val="7F7F7F"/>
              </a:solidFill>
              <a:round/>
              <a:headEnd/>
              <a:tailEnd/>
            </a:ln>
            <a:effectLst/>
          </p:spPr>
          <p:txBody>
            <a:bodyPr/>
            <a:lstStyle/>
            <a:p>
              <a:endParaRPr lang="en-US"/>
            </a:p>
          </p:txBody>
        </p:sp>
        <p:sp>
          <p:nvSpPr>
            <p:cNvPr id="19623" name="Freeform 167"/>
            <p:cNvSpPr>
              <a:spLocks/>
            </p:cNvSpPr>
            <p:nvPr/>
          </p:nvSpPr>
          <p:spPr bwMode="auto">
            <a:xfrm>
              <a:off x="538" y="2005"/>
              <a:ext cx="917" cy="101"/>
            </a:xfrm>
            <a:custGeom>
              <a:avLst/>
              <a:gdLst/>
              <a:ahLst/>
              <a:cxnLst>
                <a:cxn ang="0">
                  <a:pos x="36" y="179"/>
                </a:cxn>
                <a:cxn ang="0">
                  <a:pos x="108" y="377"/>
                </a:cxn>
                <a:cxn ang="0">
                  <a:pos x="187" y="580"/>
                </a:cxn>
                <a:cxn ang="0">
                  <a:pos x="259" y="670"/>
                </a:cxn>
                <a:cxn ang="0">
                  <a:pos x="337" y="604"/>
                </a:cxn>
                <a:cxn ang="0">
                  <a:pos x="409" y="418"/>
                </a:cxn>
                <a:cxn ang="0">
                  <a:pos x="482" y="335"/>
                </a:cxn>
                <a:cxn ang="0">
                  <a:pos x="560" y="329"/>
                </a:cxn>
                <a:cxn ang="0">
                  <a:pos x="632" y="245"/>
                </a:cxn>
                <a:cxn ang="0">
                  <a:pos x="711" y="203"/>
                </a:cxn>
                <a:cxn ang="0">
                  <a:pos x="783" y="161"/>
                </a:cxn>
                <a:cxn ang="0">
                  <a:pos x="855" y="125"/>
                </a:cxn>
                <a:cxn ang="0">
                  <a:pos x="933" y="78"/>
                </a:cxn>
                <a:cxn ang="0">
                  <a:pos x="1006" y="30"/>
                </a:cxn>
                <a:cxn ang="0">
                  <a:pos x="1084" y="6"/>
                </a:cxn>
                <a:cxn ang="0">
                  <a:pos x="1156" y="6"/>
                </a:cxn>
                <a:cxn ang="0">
                  <a:pos x="1229" y="36"/>
                </a:cxn>
                <a:cxn ang="0">
                  <a:pos x="1307" y="72"/>
                </a:cxn>
                <a:cxn ang="0">
                  <a:pos x="1379" y="131"/>
                </a:cxn>
                <a:cxn ang="0">
                  <a:pos x="1457" y="209"/>
                </a:cxn>
                <a:cxn ang="0">
                  <a:pos x="1530" y="347"/>
                </a:cxn>
                <a:cxn ang="0">
                  <a:pos x="1602" y="496"/>
                </a:cxn>
                <a:cxn ang="0">
                  <a:pos x="1680" y="634"/>
                </a:cxn>
                <a:cxn ang="0">
                  <a:pos x="1753" y="819"/>
                </a:cxn>
                <a:cxn ang="0">
                  <a:pos x="1831" y="646"/>
                </a:cxn>
                <a:cxn ang="0">
                  <a:pos x="1903" y="454"/>
                </a:cxn>
                <a:cxn ang="0">
                  <a:pos x="1975" y="299"/>
                </a:cxn>
                <a:cxn ang="0">
                  <a:pos x="2054" y="275"/>
                </a:cxn>
                <a:cxn ang="0">
                  <a:pos x="2126" y="167"/>
                </a:cxn>
                <a:cxn ang="0">
                  <a:pos x="2204" y="72"/>
                </a:cxn>
                <a:cxn ang="0">
                  <a:pos x="2277" y="0"/>
                </a:cxn>
                <a:cxn ang="0">
                  <a:pos x="2349" y="108"/>
                </a:cxn>
                <a:cxn ang="0">
                  <a:pos x="2427" y="125"/>
                </a:cxn>
              </a:cxnLst>
              <a:rect l="0" t="0" r="r" b="b"/>
              <a:pathLst>
                <a:path w="2427" h="819">
                  <a:moveTo>
                    <a:pt x="0" y="137"/>
                  </a:moveTo>
                  <a:lnTo>
                    <a:pt x="36" y="179"/>
                  </a:lnTo>
                  <a:lnTo>
                    <a:pt x="72" y="275"/>
                  </a:lnTo>
                  <a:lnTo>
                    <a:pt x="108" y="377"/>
                  </a:lnTo>
                  <a:lnTo>
                    <a:pt x="150" y="478"/>
                  </a:lnTo>
                  <a:lnTo>
                    <a:pt x="187" y="580"/>
                  </a:lnTo>
                  <a:lnTo>
                    <a:pt x="223" y="664"/>
                  </a:lnTo>
                  <a:lnTo>
                    <a:pt x="259" y="670"/>
                  </a:lnTo>
                  <a:lnTo>
                    <a:pt x="295" y="640"/>
                  </a:lnTo>
                  <a:lnTo>
                    <a:pt x="337" y="604"/>
                  </a:lnTo>
                  <a:lnTo>
                    <a:pt x="373" y="514"/>
                  </a:lnTo>
                  <a:lnTo>
                    <a:pt x="409" y="418"/>
                  </a:lnTo>
                  <a:lnTo>
                    <a:pt x="446" y="335"/>
                  </a:lnTo>
                  <a:lnTo>
                    <a:pt x="482" y="335"/>
                  </a:lnTo>
                  <a:lnTo>
                    <a:pt x="524" y="377"/>
                  </a:lnTo>
                  <a:lnTo>
                    <a:pt x="560" y="329"/>
                  </a:lnTo>
                  <a:lnTo>
                    <a:pt x="596" y="281"/>
                  </a:lnTo>
                  <a:lnTo>
                    <a:pt x="632" y="245"/>
                  </a:lnTo>
                  <a:lnTo>
                    <a:pt x="668" y="227"/>
                  </a:lnTo>
                  <a:lnTo>
                    <a:pt x="711" y="203"/>
                  </a:lnTo>
                  <a:lnTo>
                    <a:pt x="747" y="185"/>
                  </a:lnTo>
                  <a:lnTo>
                    <a:pt x="783" y="161"/>
                  </a:lnTo>
                  <a:lnTo>
                    <a:pt x="819" y="143"/>
                  </a:lnTo>
                  <a:lnTo>
                    <a:pt x="855" y="125"/>
                  </a:lnTo>
                  <a:lnTo>
                    <a:pt x="897" y="96"/>
                  </a:lnTo>
                  <a:lnTo>
                    <a:pt x="933" y="78"/>
                  </a:lnTo>
                  <a:lnTo>
                    <a:pt x="970" y="54"/>
                  </a:lnTo>
                  <a:lnTo>
                    <a:pt x="1006" y="30"/>
                  </a:lnTo>
                  <a:lnTo>
                    <a:pt x="1042" y="12"/>
                  </a:lnTo>
                  <a:lnTo>
                    <a:pt x="1084" y="6"/>
                  </a:lnTo>
                  <a:lnTo>
                    <a:pt x="1120" y="0"/>
                  </a:lnTo>
                  <a:lnTo>
                    <a:pt x="1156" y="6"/>
                  </a:lnTo>
                  <a:lnTo>
                    <a:pt x="1192" y="24"/>
                  </a:lnTo>
                  <a:lnTo>
                    <a:pt x="1229" y="36"/>
                  </a:lnTo>
                  <a:lnTo>
                    <a:pt x="1271" y="48"/>
                  </a:lnTo>
                  <a:lnTo>
                    <a:pt x="1307" y="72"/>
                  </a:lnTo>
                  <a:lnTo>
                    <a:pt x="1343" y="102"/>
                  </a:lnTo>
                  <a:lnTo>
                    <a:pt x="1379" y="131"/>
                  </a:lnTo>
                  <a:lnTo>
                    <a:pt x="1415" y="143"/>
                  </a:lnTo>
                  <a:lnTo>
                    <a:pt x="1457" y="209"/>
                  </a:lnTo>
                  <a:lnTo>
                    <a:pt x="1494" y="275"/>
                  </a:lnTo>
                  <a:lnTo>
                    <a:pt x="1530" y="347"/>
                  </a:lnTo>
                  <a:lnTo>
                    <a:pt x="1566" y="424"/>
                  </a:lnTo>
                  <a:lnTo>
                    <a:pt x="1602" y="496"/>
                  </a:lnTo>
                  <a:lnTo>
                    <a:pt x="1644" y="574"/>
                  </a:lnTo>
                  <a:lnTo>
                    <a:pt x="1680" y="634"/>
                  </a:lnTo>
                  <a:lnTo>
                    <a:pt x="1716" y="729"/>
                  </a:lnTo>
                  <a:lnTo>
                    <a:pt x="1753" y="819"/>
                  </a:lnTo>
                  <a:lnTo>
                    <a:pt x="1789" y="741"/>
                  </a:lnTo>
                  <a:lnTo>
                    <a:pt x="1831" y="646"/>
                  </a:lnTo>
                  <a:lnTo>
                    <a:pt x="1867" y="544"/>
                  </a:lnTo>
                  <a:lnTo>
                    <a:pt x="1903" y="454"/>
                  </a:lnTo>
                  <a:lnTo>
                    <a:pt x="1939" y="353"/>
                  </a:lnTo>
                  <a:lnTo>
                    <a:pt x="1975" y="299"/>
                  </a:lnTo>
                  <a:lnTo>
                    <a:pt x="2018" y="299"/>
                  </a:lnTo>
                  <a:lnTo>
                    <a:pt x="2054" y="275"/>
                  </a:lnTo>
                  <a:lnTo>
                    <a:pt x="2090" y="221"/>
                  </a:lnTo>
                  <a:lnTo>
                    <a:pt x="2126" y="167"/>
                  </a:lnTo>
                  <a:lnTo>
                    <a:pt x="2162" y="114"/>
                  </a:lnTo>
                  <a:lnTo>
                    <a:pt x="2204" y="72"/>
                  </a:lnTo>
                  <a:lnTo>
                    <a:pt x="2240" y="42"/>
                  </a:lnTo>
                  <a:lnTo>
                    <a:pt x="2277" y="0"/>
                  </a:lnTo>
                  <a:lnTo>
                    <a:pt x="2313" y="36"/>
                  </a:lnTo>
                  <a:lnTo>
                    <a:pt x="2349" y="108"/>
                  </a:lnTo>
                  <a:lnTo>
                    <a:pt x="2391" y="114"/>
                  </a:lnTo>
                  <a:lnTo>
                    <a:pt x="2427" y="125"/>
                  </a:lnTo>
                </a:path>
              </a:pathLst>
            </a:custGeom>
            <a:noFill/>
            <a:ln w="9525">
              <a:solidFill>
                <a:srgbClr val="0000FF"/>
              </a:solidFill>
              <a:prstDash val="solid"/>
              <a:round/>
              <a:headEnd/>
              <a:tailEnd/>
            </a:ln>
            <a:effectLst/>
          </p:spPr>
          <p:txBody>
            <a:bodyPr/>
            <a:lstStyle/>
            <a:p>
              <a:endParaRPr lang="en-US"/>
            </a:p>
          </p:txBody>
        </p:sp>
        <p:sp>
          <p:nvSpPr>
            <p:cNvPr id="19624" name="Freeform 168"/>
            <p:cNvSpPr>
              <a:spLocks/>
            </p:cNvSpPr>
            <p:nvPr/>
          </p:nvSpPr>
          <p:spPr bwMode="auto">
            <a:xfrm>
              <a:off x="538" y="1875"/>
              <a:ext cx="917" cy="100"/>
            </a:xfrm>
            <a:custGeom>
              <a:avLst/>
              <a:gdLst/>
              <a:ahLst/>
              <a:cxnLst>
                <a:cxn ang="0">
                  <a:pos x="36" y="173"/>
                </a:cxn>
                <a:cxn ang="0">
                  <a:pos x="108" y="341"/>
                </a:cxn>
                <a:cxn ang="0">
                  <a:pos x="187" y="388"/>
                </a:cxn>
                <a:cxn ang="0">
                  <a:pos x="259" y="400"/>
                </a:cxn>
                <a:cxn ang="0">
                  <a:pos x="337" y="424"/>
                </a:cxn>
                <a:cxn ang="0">
                  <a:pos x="409" y="352"/>
                </a:cxn>
                <a:cxn ang="0">
                  <a:pos x="482" y="281"/>
                </a:cxn>
                <a:cxn ang="0">
                  <a:pos x="560" y="257"/>
                </a:cxn>
                <a:cxn ang="0">
                  <a:pos x="632" y="239"/>
                </a:cxn>
                <a:cxn ang="0">
                  <a:pos x="711" y="245"/>
                </a:cxn>
                <a:cxn ang="0">
                  <a:pos x="783" y="233"/>
                </a:cxn>
                <a:cxn ang="0">
                  <a:pos x="855" y="215"/>
                </a:cxn>
                <a:cxn ang="0">
                  <a:pos x="933" y="173"/>
                </a:cxn>
                <a:cxn ang="0">
                  <a:pos x="1006" y="113"/>
                </a:cxn>
                <a:cxn ang="0">
                  <a:pos x="1084" y="66"/>
                </a:cxn>
                <a:cxn ang="0">
                  <a:pos x="1156" y="66"/>
                </a:cxn>
                <a:cxn ang="0">
                  <a:pos x="1229" y="77"/>
                </a:cxn>
                <a:cxn ang="0">
                  <a:pos x="1307" y="119"/>
                </a:cxn>
                <a:cxn ang="0">
                  <a:pos x="1379" y="155"/>
                </a:cxn>
                <a:cxn ang="0">
                  <a:pos x="1457" y="263"/>
                </a:cxn>
                <a:cxn ang="0">
                  <a:pos x="1530" y="370"/>
                </a:cxn>
                <a:cxn ang="0">
                  <a:pos x="1602" y="490"/>
                </a:cxn>
                <a:cxn ang="0">
                  <a:pos x="1680" y="544"/>
                </a:cxn>
                <a:cxn ang="0">
                  <a:pos x="1753" y="711"/>
                </a:cxn>
                <a:cxn ang="0">
                  <a:pos x="1831" y="795"/>
                </a:cxn>
                <a:cxn ang="0">
                  <a:pos x="1903" y="616"/>
                </a:cxn>
                <a:cxn ang="0">
                  <a:pos x="1975" y="412"/>
                </a:cxn>
                <a:cxn ang="0">
                  <a:pos x="2054" y="317"/>
                </a:cxn>
                <a:cxn ang="0">
                  <a:pos x="2126" y="233"/>
                </a:cxn>
                <a:cxn ang="0">
                  <a:pos x="2204" y="107"/>
                </a:cxn>
                <a:cxn ang="0">
                  <a:pos x="2277" y="6"/>
                </a:cxn>
                <a:cxn ang="0">
                  <a:pos x="2349" y="77"/>
                </a:cxn>
                <a:cxn ang="0">
                  <a:pos x="2427" y="131"/>
                </a:cxn>
              </a:cxnLst>
              <a:rect l="0" t="0" r="r" b="b"/>
              <a:pathLst>
                <a:path w="2427" h="819">
                  <a:moveTo>
                    <a:pt x="0" y="137"/>
                  </a:moveTo>
                  <a:lnTo>
                    <a:pt x="36" y="173"/>
                  </a:lnTo>
                  <a:lnTo>
                    <a:pt x="72" y="281"/>
                  </a:lnTo>
                  <a:lnTo>
                    <a:pt x="108" y="341"/>
                  </a:lnTo>
                  <a:lnTo>
                    <a:pt x="150" y="406"/>
                  </a:lnTo>
                  <a:lnTo>
                    <a:pt x="187" y="388"/>
                  </a:lnTo>
                  <a:lnTo>
                    <a:pt x="223" y="335"/>
                  </a:lnTo>
                  <a:lnTo>
                    <a:pt x="259" y="400"/>
                  </a:lnTo>
                  <a:lnTo>
                    <a:pt x="295" y="448"/>
                  </a:lnTo>
                  <a:lnTo>
                    <a:pt x="337" y="424"/>
                  </a:lnTo>
                  <a:lnTo>
                    <a:pt x="373" y="394"/>
                  </a:lnTo>
                  <a:lnTo>
                    <a:pt x="409" y="352"/>
                  </a:lnTo>
                  <a:lnTo>
                    <a:pt x="446" y="311"/>
                  </a:lnTo>
                  <a:lnTo>
                    <a:pt x="482" y="281"/>
                  </a:lnTo>
                  <a:lnTo>
                    <a:pt x="524" y="263"/>
                  </a:lnTo>
                  <a:lnTo>
                    <a:pt x="560" y="257"/>
                  </a:lnTo>
                  <a:lnTo>
                    <a:pt x="596" y="245"/>
                  </a:lnTo>
                  <a:lnTo>
                    <a:pt x="632" y="239"/>
                  </a:lnTo>
                  <a:lnTo>
                    <a:pt x="668" y="245"/>
                  </a:lnTo>
                  <a:lnTo>
                    <a:pt x="711" y="245"/>
                  </a:lnTo>
                  <a:lnTo>
                    <a:pt x="747" y="239"/>
                  </a:lnTo>
                  <a:lnTo>
                    <a:pt x="783" y="233"/>
                  </a:lnTo>
                  <a:lnTo>
                    <a:pt x="819" y="233"/>
                  </a:lnTo>
                  <a:lnTo>
                    <a:pt x="855" y="215"/>
                  </a:lnTo>
                  <a:lnTo>
                    <a:pt x="897" y="197"/>
                  </a:lnTo>
                  <a:lnTo>
                    <a:pt x="933" y="173"/>
                  </a:lnTo>
                  <a:lnTo>
                    <a:pt x="970" y="143"/>
                  </a:lnTo>
                  <a:lnTo>
                    <a:pt x="1006" y="113"/>
                  </a:lnTo>
                  <a:lnTo>
                    <a:pt x="1042" y="83"/>
                  </a:lnTo>
                  <a:lnTo>
                    <a:pt x="1084" y="66"/>
                  </a:lnTo>
                  <a:lnTo>
                    <a:pt x="1120" y="66"/>
                  </a:lnTo>
                  <a:lnTo>
                    <a:pt x="1156" y="66"/>
                  </a:lnTo>
                  <a:lnTo>
                    <a:pt x="1192" y="71"/>
                  </a:lnTo>
                  <a:lnTo>
                    <a:pt x="1229" y="77"/>
                  </a:lnTo>
                  <a:lnTo>
                    <a:pt x="1271" y="95"/>
                  </a:lnTo>
                  <a:lnTo>
                    <a:pt x="1307" y="119"/>
                  </a:lnTo>
                  <a:lnTo>
                    <a:pt x="1343" y="131"/>
                  </a:lnTo>
                  <a:lnTo>
                    <a:pt x="1379" y="155"/>
                  </a:lnTo>
                  <a:lnTo>
                    <a:pt x="1415" y="209"/>
                  </a:lnTo>
                  <a:lnTo>
                    <a:pt x="1457" y="263"/>
                  </a:lnTo>
                  <a:lnTo>
                    <a:pt x="1494" y="323"/>
                  </a:lnTo>
                  <a:lnTo>
                    <a:pt x="1530" y="370"/>
                  </a:lnTo>
                  <a:lnTo>
                    <a:pt x="1566" y="424"/>
                  </a:lnTo>
                  <a:lnTo>
                    <a:pt x="1602" y="490"/>
                  </a:lnTo>
                  <a:lnTo>
                    <a:pt x="1644" y="526"/>
                  </a:lnTo>
                  <a:lnTo>
                    <a:pt x="1680" y="544"/>
                  </a:lnTo>
                  <a:lnTo>
                    <a:pt x="1716" y="610"/>
                  </a:lnTo>
                  <a:lnTo>
                    <a:pt x="1753" y="711"/>
                  </a:lnTo>
                  <a:lnTo>
                    <a:pt x="1789" y="819"/>
                  </a:lnTo>
                  <a:lnTo>
                    <a:pt x="1831" y="795"/>
                  </a:lnTo>
                  <a:lnTo>
                    <a:pt x="1867" y="711"/>
                  </a:lnTo>
                  <a:lnTo>
                    <a:pt x="1903" y="616"/>
                  </a:lnTo>
                  <a:lnTo>
                    <a:pt x="1939" y="514"/>
                  </a:lnTo>
                  <a:lnTo>
                    <a:pt x="1975" y="412"/>
                  </a:lnTo>
                  <a:lnTo>
                    <a:pt x="2018" y="352"/>
                  </a:lnTo>
                  <a:lnTo>
                    <a:pt x="2054" y="317"/>
                  </a:lnTo>
                  <a:lnTo>
                    <a:pt x="2090" y="275"/>
                  </a:lnTo>
                  <a:lnTo>
                    <a:pt x="2126" y="233"/>
                  </a:lnTo>
                  <a:lnTo>
                    <a:pt x="2162" y="173"/>
                  </a:lnTo>
                  <a:lnTo>
                    <a:pt x="2204" y="107"/>
                  </a:lnTo>
                  <a:lnTo>
                    <a:pt x="2240" y="60"/>
                  </a:lnTo>
                  <a:lnTo>
                    <a:pt x="2277" y="6"/>
                  </a:lnTo>
                  <a:lnTo>
                    <a:pt x="2313" y="0"/>
                  </a:lnTo>
                  <a:lnTo>
                    <a:pt x="2349" y="77"/>
                  </a:lnTo>
                  <a:lnTo>
                    <a:pt x="2391" y="137"/>
                  </a:lnTo>
                  <a:lnTo>
                    <a:pt x="2427" y="131"/>
                  </a:lnTo>
                </a:path>
              </a:pathLst>
            </a:custGeom>
            <a:noFill/>
            <a:ln w="9525">
              <a:solidFill>
                <a:srgbClr val="FF0000"/>
              </a:solidFill>
              <a:prstDash val="solid"/>
              <a:round/>
              <a:headEnd/>
              <a:tailEnd/>
            </a:ln>
            <a:effectLst/>
          </p:spPr>
          <p:txBody>
            <a:bodyPr/>
            <a:lstStyle/>
            <a:p>
              <a:endParaRPr lang="en-US"/>
            </a:p>
          </p:txBody>
        </p:sp>
      </p:grpSp>
      <p:sp>
        <p:nvSpPr>
          <p:cNvPr id="19625" name="Text Box 169"/>
          <p:cNvSpPr txBox="1">
            <a:spLocks noChangeArrowheads="1"/>
          </p:cNvSpPr>
          <p:nvPr/>
        </p:nvSpPr>
        <p:spPr bwMode="auto">
          <a:xfrm>
            <a:off x="4668838" y="6484938"/>
            <a:ext cx="649287" cy="244475"/>
          </a:xfrm>
          <a:prstGeom prst="rect">
            <a:avLst/>
          </a:prstGeom>
          <a:noFill/>
          <a:ln w="9525">
            <a:noFill/>
            <a:miter lim="800000"/>
            <a:headEnd/>
            <a:tailEnd/>
          </a:ln>
          <a:effectLst/>
        </p:spPr>
        <p:txBody>
          <a:bodyPr lIns="0" tIns="0" rIns="0" bIns="0">
            <a:spAutoFit/>
          </a:bodyPr>
          <a:lstStyle/>
          <a:p>
            <a:r>
              <a:rPr lang="en-US" sz="1600" i="0"/>
              <a:t>DTW</a:t>
            </a:r>
          </a:p>
        </p:txBody>
      </p:sp>
      <p:sp>
        <p:nvSpPr>
          <p:cNvPr id="19626" name="Text Box 170"/>
          <p:cNvSpPr txBox="1">
            <a:spLocks noChangeArrowheads="1"/>
          </p:cNvSpPr>
          <p:nvPr/>
        </p:nvSpPr>
        <p:spPr bwMode="auto">
          <a:xfrm>
            <a:off x="4645025" y="3914775"/>
            <a:ext cx="1736725" cy="854075"/>
          </a:xfrm>
          <a:prstGeom prst="rect">
            <a:avLst/>
          </a:prstGeom>
          <a:noFill/>
          <a:ln w="9525">
            <a:noFill/>
            <a:miter lim="800000"/>
            <a:headEnd/>
            <a:tailEnd/>
          </a:ln>
          <a:effectLst/>
        </p:spPr>
        <p:txBody>
          <a:bodyPr lIns="0" tIns="0" rIns="0" bIns="0">
            <a:spAutoFit/>
          </a:bodyPr>
          <a:lstStyle/>
          <a:p>
            <a:pPr algn="ctr"/>
            <a:r>
              <a:rPr lang="en-US" sz="2800" b="1" i="0">
                <a:solidFill>
                  <a:srgbClr val="3366FF"/>
                </a:solidFill>
              </a:rPr>
              <a:t>LCSS</a:t>
            </a:r>
          </a:p>
          <a:p>
            <a:pPr algn="ctr"/>
            <a:r>
              <a:rPr lang="en-US" sz="2800" b="1" i="0">
                <a:solidFill>
                  <a:srgbClr val="3366FF"/>
                </a:solidFill>
              </a:rPr>
              <a:t>Alignment</a:t>
            </a:r>
          </a:p>
        </p:txBody>
      </p:sp>
      <p:sp>
        <p:nvSpPr>
          <p:cNvPr id="19627" name="Line 171"/>
          <p:cNvSpPr>
            <a:spLocks noChangeShapeType="1"/>
          </p:cNvSpPr>
          <p:nvPr/>
        </p:nvSpPr>
        <p:spPr bwMode="auto">
          <a:xfrm flipH="1">
            <a:off x="3363913" y="711200"/>
            <a:ext cx="4064000" cy="2338388"/>
          </a:xfrm>
          <a:prstGeom prst="line">
            <a:avLst/>
          </a:prstGeom>
          <a:noFill/>
          <a:ln w="31750">
            <a:solidFill>
              <a:srgbClr val="969696"/>
            </a:solidFill>
            <a:round/>
            <a:headEnd/>
            <a:tailEnd/>
          </a:ln>
        </p:spPr>
        <p:txBody>
          <a:bodyPr/>
          <a:lstStyle/>
          <a:p>
            <a:endParaRPr lang="en-US"/>
          </a:p>
        </p:txBody>
      </p:sp>
      <p:pic>
        <p:nvPicPr>
          <p:cNvPr id="19633" name="Picture 177"/>
          <p:cNvPicPr>
            <a:picLocks noChangeAspect="1" noChangeArrowheads="1"/>
          </p:cNvPicPr>
          <p:nvPr/>
        </p:nvPicPr>
        <p:blipFill>
          <a:blip r:embed="rId7" cstate="print"/>
          <a:srcRect/>
          <a:stretch>
            <a:fillRect/>
          </a:stretch>
        </p:blipFill>
        <p:spPr bwMode="auto">
          <a:xfrm>
            <a:off x="7223125" y="5354638"/>
            <a:ext cx="1776413" cy="1503362"/>
          </a:xfrm>
          <a:prstGeom prst="rect">
            <a:avLst/>
          </a:prstGeom>
          <a:noFill/>
        </p:spPr>
      </p:pic>
      <p:sp>
        <p:nvSpPr>
          <p:cNvPr id="19531" name="Line 75"/>
          <p:cNvSpPr>
            <a:spLocks noChangeShapeType="1"/>
          </p:cNvSpPr>
          <p:nvPr/>
        </p:nvSpPr>
        <p:spPr bwMode="auto">
          <a:xfrm>
            <a:off x="3432175" y="4460875"/>
            <a:ext cx="4252913" cy="1711325"/>
          </a:xfrm>
          <a:prstGeom prst="line">
            <a:avLst/>
          </a:prstGeom>
          <a:noFill/>
          <a:ln w="31750">
            <a:solidFill>
              <a:srgbClr val="969696"/>
            </a:solidFill>
            <a:round/>
            <a:headEnd/>
            <a:tailEnd/>
          </a:ln>
        </p:spPr>
        <p:txBody>
          <a:bodyPr/>
          <a:lstStyle/>
          <a:p>
            <a:endParaRPr lang="en-US"/>
          </a:p>
        </p:txBody>
      </p:sp>
      <p:sp>
        <p:nvSpPr>
          <p:cNvPr id="19635" name="Rectangle 179"/>
          <p:cNvSpPr>
            <a:spLocks noChangeArrowheads="1"/>
          </p:cNvSpPr>
          <p:nvPr/>
        </p:nvSpPr>
        <p:spPr bwMode="auto">
          <a:xfrm>
            <a:off x="2503487" y="1052513"/>
            <a:ext cx="387350" cy="457200"/>
          </a:xfrm>
          <a:prstGeom prst="rect">
            <a:avLst/>
          </a:prstGeom>
          <a:noFill/>
          <a:ln w="9525">
            <a:noFill/>
            <a:miter lim="800000"/>
            <a:headEnd/>
            <a:tailEnd/>
          </a:ln>
          <a:effectLst/>
        </p:spPr>
        <p:txBody>
          <a:bodyPr wrap="none">
            <a:spAutoFit/>
          </a:bodyPr>
          <a:lstStyle/>
          <a:p>
            <a:r>
              <a:rPr lang="en-US" b="1" i="0">
                <a:solidFill>
                  <a:srgbClr val="FFFF00"/>
                </a:solidFill>
              </a:rPr>
              <a:t>B</a:t>
            </a:r>
          </a:p>
        </p:txBody>
      </p:sp>
      <p:sp>
        <p:nvSpPr>
          <p:cNvPr id="19636" name="Rectangle 180"/>
          <p:cNvSpPr>
            <a:spLocks noChangeArrowheads="1"/>
          </p:cNvSpPr>
          <p:nvPr/>
        </p:nvSpPr>
        <p:spPr bwMode="auto">
          <a:xfrm>
            <a:off x="965200" y="1042988"/>
            <a:ext cx="404812" cy="457200"/>
          </a:xfrm>
          <a:prstGeom prst="rect">
            <a:avLst/>
          </a:prstGeom>
          <a:noFill/>
          <a:ln w="9525">
            <a:noFill/>
            <a:miter lim="800000"/>
            <a:headEnd/>
            <a:tailEnd/>
          </a:ln>
          <a:effectLst/>
        </p:spPr>
        <p:txBody>
          <a:bodyPr wrap="none">
            <a:spAutoFit/>
          </a:bodyPr>
          <a:lstStyle/>
          <a:p>
            <a:r>
              <a:rPr lang="en-US" b="1" i="0">
                <a:solidFill>
                  <a:srgbClr val="FFFF00"/>
                </a:solidFill>
              </a:rPr>
              <a:t>A</a:t>
            </a:r>
          </a:p>
        </p:txBody>
      </p:sp>
      <p:sp>
        <p:nvSpPr>
          <p:cNvPr id="19637" name="Rectangle 181"/>
          <p:cNvSpPr>
            <a:spLocks noChangeArrowheads="1"/>
          </p:cNvSpPr>
          <p:nvPr/>
        </p:nvSpPr>
        <p:spPr bwMode="auto">
          <a:xfrm>
            <a:off x="8204200" y="1227138"/>
            <a:ext cx="404813" cy="457200"/>
          </a:xfrm>
          <a:prstGeom prst="rect">
            <a:avLst/>
          </a:prstGeom>
          <a:noFill/>
          <a:ln w="9525">
            <a:noFill/>
            <a:miter lim="800000"/>
            <a:headEnd/>
            <a:tailEnd/>
          </a:ln>
          <a:effectLst/>
        </p:spPr>
        <p:txBody>
          <a:bodyPr wrap="none">
            <a:spAutoFit/>
          </a:bodyPr>
          <a:lstStyle/>
          <a:p>
            <a:r>
              <a:rPr lang="en-US" b="1" i="0">
                <a:solidFill>
                  <a:srgbClr val="FFFF00"/>
                </a:solidFill>
              </a:rPr>
              <a:t>C</a:t>
            </a:r>
          </a:p>
        </p:txBody>
      </p:sp>
      <p:sp>
        <p:nvSpPr>
          <p:cNvPr id="19463" name="Line 7"/>
          <p:cNvSpPr>
            <a:spLocks noChangeShapeType="1"/>
          </p:cNvSpPr>
          <p:nvPr/>
        </p:nvSpPr>
        <p:spPr bwMode="auto">
          <a:xfrm flipH="1">
            <a:off x="7392988" y="1090613"/>
            <a:ext cx="814387" cy="2487612"/>
          </a:xfrm>
          <a:prstGeom prst="line">
            <a:avLst/>
          </a:prstGeom>
          <a:noFill/>
          <a:ln w="31750">
            <a:solidFill>
              <a:srgbClr val="FF9933"/>
            </a:solidFill>
            <a:round/>
            <a:headEnd/>
            <a:tailEnd/>
          </a:ln>
        </p:spPr>
        <p:txBody>
          <a:bodyPr/>
          <a:lstStyle/>
          <a:p>
            <a:endParaRPr lang="en-US"/>
          </a:p>
        </p:txBody>
      </p:sp>
      <p:sp>
        <p:nvSpPr>
          <p:cNvPr id="19464" name="Line 8"/>
          <p:cNvSpPr>
            <a:spLocks noChangeShapeType="1"/>
          </p:cNvSpPr>
          <p:nvPr/>
        </p:nvSpPr>
        <p:spPr bwMode="auto">
          <a:xfrm flipH="1">
            <a:off x="7953375" y="1368425"/>
            <a:ext cx="88900" cy="1720850"/>
          </a:xfrm>
          <a:prstGeom prst="line">
            <a:avLst/>
          </a:prstGeom>
          <a:noFill/>
          <a:ln w="31750">
            <a:solidFill>
              <a:srgbClr val="FF3399"/>
            </a:solidFill>
            <a:round/>
            <a:headEnd/>
            <a:tailEnd/>
          </a:ln>
        </p:spPr>
        <p:txBody>
          <a:bodyPr/>
          <a:lstStyle/>
          <a:p>
            <a:endParaRPr lang="en-US"/>
          </a:p>
        </p:txBody>
      </p:sp>
      <p:sp>
        <p:nvSpPr>
          <p:cNvPr id="19533" name="Line 77"/>
          <p:cNvSpPr>
            <a:spLocks noChangeShapeType="1"/>
          </p:cNvSpPr>
          <p:nvPr/>
        </p:nvSpPr>
        <p:spPr bwMode="auto">
          <a:xfrm>
            <a:off x="7408863" y="1387475"/>
            <a:ext cx="1290637" cy="1360488"/>
          </a:xfrm>
          <a:prstGeom prst="line">
            <a:avLst/>
          </a:prstGeom>
          <a:noFill/>
          <a:ln w="31750">
            <a:solidFill>
              <a:srgbClr val="00FFFF"/>
            </a:solidFill>
            <a:round/>
            <a:headEnd/>
            <a:tailEnd/>
          </a:ln>
        </p:spPr>
        <p:txBody>
          <a:bodyPr/>
          <a:lstStyle/>
          <a:p>
            <a:endParaRPr lang="en-US"/>
          </a:p>
        </p:txBody>
      </p:sp>
      <p:sp>
        <p:nvSpPr>
          <p:cNvPr id="19530" name="Line 74"/>
          <p:cNvSpPr>
            <a:spLocks noChangeShapeType="1"/>
          </p:cNvSpPr>
          <p:nvPr/>
        </p:nvSpPr>
        <p:spPr bwMode="auto">
          <a:xfrm>
            <a:off x="7259638" y="4598988"/>
            <a:ext cx="958850" cy="1855787"/>
          </a:xfrm>
          <a:prstGeom prst="line">
            <a:avLst/>
          </a:prstGeom>
          <a:noFill/>
          <a:ln w="31750">
            <a:solidFill>
              <a:srgbClr val="FF9933"/>
            </a:solidFill>
            <a:round/>
            <a:headEnd/>
            <a:tailEnd/>
          </a:ln>
        </p:spPr>
        <p:txBody>
          <a:bodyPr/>
          <a:lstStyle/>
          <a:p>
            <a:endParaRPr lang="en-US"/>
          </a:p>
        </p:txBody>
      </p:sp>
      <p:sp>
        <p:nvSpPr>
          <p:cNvPr id="19532" name="Line 76"/>
          <p:cNvSpPr>
            <a:spLocks noChangeShapeType="1"/>
          </p:cNvSpPr>
          <p:nvPr/>
        </p:nvSpPr>
        <p:spPr bwMode="auto">
          <a:xfrm>
            <a:off x="7753350" y="4122738"/>
            <a:ext cx="280988" cy="2689225"/>
          </a:xfrm>
          <a:prstGeom prst="line">
            <a:avLst/>
          </a:prstGeom>
          <a:noFill/>
          <a:ln w="31750">
            <a:solidFill>
              <a:srgbClr val="FF3399"/>
            </a:solidFill>
            <a:round/>
            <a:headEnd/>
            <a:tailEnd/>
          </a:ln>
        </p:spPr>
        <p:txBody>
          <a:bodyPr/>
          <a:lstStyle/>
          <a:p>
            <a:endParaRPr lang="en-US"/>
          </a:p>
        </p:txBody>
      </p:sp>
      <p:sp>
        <p:nvSpPr>
          <p:cNvPr id="19534" name="Line 78"/>
          <p:cNvSpPr>
            <a:spLocks noChangeShapeType="1"/>
          </p:cNvSpPr>
          <p:nvPr/>
        </p:nvSpPr>
        <p:spPr bwMode="auto">
          <a:xfrm flipH="1">
            <a:off x="7394575" y="3771900"/>
            <a:ext cx="1220788" cy="2938463"/>
          </a:xfrm>
          <a:prstGeom prst="line">
            <a:avLst/>
          </a:prstGeom>
          <a:noFill/>
          <a:ln w="31750">
            <a:solidFill>
              <a:srgbClr val="00FFFF"/>
            </a:solidFill>
            <a:round/>
            <a:headEnd/>
            <a:tailEnd/>
          </a:ln>
        </p:spPr>
        <p:txBody>
          <a:bodyPr/>
          <a:lstStyle/>
          <a:p>
            <a:endParaRPr lang="en-US"/>
          </a:p>
        </p:txBody>
      </p:sp>
      <p:sp>
        <p:nvSpPr>
          <p:cNvPr id="19510" name="Line 54"/>
          <p:cNvSpPr>
            <a:spLocks noChangeShapeType="1"/>
          </p:cNvSpPr>
          <p:nvPr/>
        </p:nvSpPr>
        <p:spPr bwMode="auto">
          <a:xfrm flipH="1">
            <a:off x="7267575" y="3549650"/>
            <a:ext cx="131763" cy="1058863"/>
          </a:xfrm>
          <a:prstGeom prst="line">
            <a:avLst/>
          </a:prstGeom>
          <a:noFill/>
          <a:ln w="25400">
            <a:solidFill>
              <a:srgbClr val="FF9933"/>
            </a:solidFill>
            <a:round/>
            <a:headEnd/>
            <a:tailEnd/>
          </a:ln>
        </p:spPr>
        <p:txBody>
          <a:bodyPr/>
          <a:lstStyle/>
          <a:p>
            <a:endParaRPr lang="en-US"/>
          </a:p>
        </p:txBody>
      </p:sp>
      <p:sp>
        <p:nvSpPr>
          <p:cNvPr id="176" name="Rectangle 175"/>
          <p:cNvSpPr/>
          <p:nvPr/>
        </p:nvSpPr>
        <p:spPr>
          <a:xfrm>
            <a:off x="152400" y="5410200"/>
            <a:ext cx="3048000" cy="1077218"/>
          </a:xfrm>
          <a:prstGeom prst="rect">
            <a:avLst/>
          </a:prstGeom>
        </p:spPr>
        <p:txBody>
          <a:bodyPr wrap="square">
            <a:spAutoFit/>
          </a:bodyPr>
          <a:lstStyle/>
          <a:p>
            <a:r>
              <a:rPr lang="en-US" sz="2400" i="1" dirty="0" smtClean="0">
                <a:solidFill>
                  <a:schemeClr val="bg1"/>
                </a:solidFill>
              </a:rPr>
              <a:t>One-to-many</a:t>
            </a:r>
            <a:r>
              <a:rPr lang="en-US" sz="2400" dirty="0" smtClean="0">
                <a:solidFill>
                  <a:schemeClr val="bg1"/>
                </a:solidFill>
              </a:rPr>
              <a:t> mapping</a:t>
            </a:r>
          </a:p>
          <a:p>
            <a:r>
              <a:rPr lang="en-US" sz="2000" dirty="0" smtClean="0">
                <a:solidFill>
                  <a:schemeClr val="bg1"/>
                </a:solidFill>
              </a:rPr>
              <a:t>With some points allowed to be unmapped</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5715000" y="3346450"/>
            <a:ext cx="2949575" cy="2901950"/>
          </a:xfrm>
          <a:prstGeom prst="rect">
            <a:avLst/>
          </a:prstGeom>
          <a:solidFill>
            <a:schemeClr val="bg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p:cNvGrpSpPr>
          <p:nvPr/>
        </p:nvGrpSpPr>
        <p:grpSpPr bwMode="auto">
          <a:xfrm>
            <a:off x="5730875" y="3338513"/>
            <a:ext cx="2925763" cy="2925762"/>
            <a:chOff x="390" y="1699"/>
            <a:chExt cx="1843" cy="1843"/>
          </a:xfrm>
        </p:grpSpPr>
        <p:sp>
          <p:nvSpPr>
            <p:cNvPr id="139268" name="Rectangle 4"/>
            <p:cNvSpPr>
              <a:spLocks noChangeArrowheads="1"/>
            </p:cNvSpPr>
            <p:nvPr/>
          </p:nvSpPr>
          <p:spPr bwMode="auto">
            <a:xfrm>
              <a:off x="390"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69" name="Rectangle 5"/>
            <p:cNvSpPr>
              <a:spLocks noChangeArrowheads="1"/>
            </p:cNvSpPr>
            <p:nvPr/>
          </p:nvSpPr>
          <p:spPr bwMode="auto">
            <a:xfrm>
              <a:off x="448"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0" name="Rectangle 6"/>
            <p:cNvSpPr>
              <a:spLocks noChangeArrowheads="1"/>
            </p:cNvSpPr>
            <p:nvPr/>
          </p:nvSpPr>
          <p:spPr bwMode="auto">
            <a:xfrm>
              <a:off x="505"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1" name="Rectangle 7"/>
            <p:cNvSpPr>
              <a:spLocks noChangeArrowheads="1"/>
            </p:cNvSpPr>
            <p:nvPr/>
          </p:nvSpPr>
          <p:spPr bwMode="auto">
            <a:xfrm>
              <a:off x="563"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2" name="Rectangle 8"/>
            <p:cNvSpPr>
              <a:spLocks noChangeArrowheads="1"/>
            </p:cNvSpPr>
            <p:nvPr/>
          </p:nvSpPr>
          <p:spPr bwMode="auto">
            <a:xfrm>
              <a:off x="620"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3" name="Rectangle 9"/>
            <p:cNvSpPr>
              <a:spLocks noChangeArrowheads="1"/>
            </p:cNvSpPr>
            <p:nvPr/>
          </p:nvSpPr>
          <p:spPr bwMode="auto">
            <a:xfrm>
              <a:off x="678"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4" name="Rectangle 10"/>
            <p:cNvSpPr>
              <a:spLocks noChangeArrowheads="1"/>
            </p:cNvSpPr>
            <p:nvPr/>
          </p:nvSpPr>
          <p:spPr bwMode="auto">
            <a:xfrm>
              <a:off x="736"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5" name="Rectangle 11"/>
            <p:cNvSpPr>
              <a:spLocks noChangeArrowheads="1"/>
            </p:cNvSpPr>
            <p:nvPr/>
          </p:nvSpPr>
          <p:spPr bwMode="auto">
            <a:xfrm>
              <a:off x="793"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6" name="Rectangle 12"/>
            <p:cNvSpPr>
              <a:spLocks noChangeArrowheads="1"/>
            </p:cNvSpPr>
            <p:nvPr/>
          </p:nvSpPr>
          <p:spPr bwMode="auto">
            <a:xfrm>
              <a:off x="851"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7" name="Rectangle 13"/>
            <p:cNvSpPr>
              <a:spLocks noChangeArrowheads="1"/>
            </p:cNvSpPr>
            <p:nvPr/>
          </p:nvSpPr>
          <p:spPr bwMode="auto">
            <a:xfrm>
              <a:off x="908"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8" name="Rectangle 14"/>
            <p:cNvSpPr>
              <a:spLocks noChangeArrowheads="1"/>
            </p:cNvSpPr>
            <p:nvPr/>
          </p:nvSpPr>
          <p:spPr bwMode="auto">
            <a:xfrm>
              <a:off x="966"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79" name="Rectangle 15"/>
            <p:cNvSpPr>
              <a:spLocks noChangeArrowheads="1"/>
            </p:cNvSpPr>
            <p:nvPr/>
          </p:nvSpPr>
          <p:spPr bwMode="auto">
            <a:xfrm>
              <a:off x="1024"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80" name="Rectangle 16"/>
            <p:cNvSpPr>
              <a:spLocks noChangeArrowheads="1"/>
            </p:cNvSpPr>
            <p:nvPr/>
          </p:nvSpPr>
          <p:spPr bwMode="auto">
            <a:xfrm>
              <a:off x="1081"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81" name="Rectangle 17"/>
            <p:cNvSpPr>
              <a:spLocks noChangeArrowheads="1"/>
            </p:cNvSpPr>
            <p:nvPr/>
          </p:nvSpPr>
          <p:spPr bwMode="auto">
            <a:xfrm>
              <a:off x="1139"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82" name="Rectangle 18"/>
            <p:cNvSpPr>
              <a:spLocks noChangeArrowheads="1"/>
            </p:cNvSpPr>
            <p:nvPr/>
          </p:nvSpPr>
          <p:spPr bwMode="auto">
            <a:xfrm>
              <a:off x="1196"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83" name="Rectangle 19"/>
            <p:cNvSpPr>
              <a:spLocks noChangeArrowheads="1"/>
            </p:cNvSpPr>
            <p:nvPr/>
          </p:nvSpPr>
          <p:spPr bwMode="auto">
            <a:xfrm>
              <a:off x="1254"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284" name="Rectangle 20"/>
            <p:cNvSpPr>
              <a:spLocks noChangeArrowheads="1"/>
            </p:cNvSpPr>
            <p:nvPr/>
          </p:nvSpPr>
          <p:spPr bwMode="auto">
            <a:xfrm>
              <a:off x="1312"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85" name="Rectangle 21"/>
            <p:cNvSpPr>
              <a:spLocks noChangeArrowheads="1"/>
            </p:cNvSpPr>
            <p:nvPr/>
          </p:nvSpPr>
          <p:spPr bwMode="auto">
            <a:xfrm>
              <a:off x="1369"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86" name="Rectangle 22"/>
            <p:cNvSpPr>
              <a:spLocks noChangeArrowheads="1"/>
            </p:cNvSpPr>
            <p:nvPr/>
          </p:nvSpPr>
          <p:spPr bwMode="auto">
            <a:xfrm>
              <a:off x="1427"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87" name="Rectangle 23"/>
            <p:cNvSpPr>
              <a:spLocks noChangeArrowheads="1"/>
            </p:cNvSpPr>
            <p:nvPr/>
          </p:nvSpPr>
          <p:spPr bwMode="auto">
            <a:xfrm>
              <a:off x="1484"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88" name="Rectangle 24"/>
            <p:cNvSpPr>
              <a:spLocks noChangeArrowheads="1"/>
            </p:cNvSpPr>
            <p:nvPr/>
          </p:nvSpPr>
          <p:spPr bwMode="auto">
            <a:xfrm>
              <a:off x="1542"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89" name="Rectangle 25"/>
            <p:cNvSpPr>
              <a:spLocks noChangeArrowheads="1"/>
            </p:cNvSpPr>
            <p:nvPr/>
          </p:nvSpPr>
          <p:spPr bwMode="auto">
            <a:xfrm>
              <a:off x="1599"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0" name="Rectangle 26"/>
            <p:cNvSpPr>
              <a:spLocks noChangeArrowheads="1"/>
            </p:cNvSpPr>
            <p:nvPr/>
          </p:nvSpPr>
          <p:spPr bwMode="auto">
            <a:xfrm>
              <a:off x="1657"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1" name="Rectangle 27"/>
            <p:cNvSpPr>
              <a:spLocks noChangeArrowheads="1"/>
            </p:cNvSpPr>
            <p:nvPr/>
          </p:nvSpPr>
          <p:spPr bwMode="auto">
            <a:xfrm>
              <a:off x="1715"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2" name="Rectangle 28"/>
            <p:cNvSpPr>
              <a:spLocks noChangeArrowheads="1"/>
            </p:cNvSpPr>
            <p:nvPr/>
          </p:nvSpPr>
          <p:spPr bwMode="auto">
            <a:xfrm>
              <a:off x="1772"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3" name="Rectangle 29"/>
            <p:cNvSpPr>
              <a:spLocks noChangeArrowheads="1"/>
            </p:cNvSpPr>
            <p:nvPr/>
          </p:nvSpPr>
          <p:spPr bwMode="auto">
            <a:xfrm>
              <a:off x="1830"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4" name="Rectangle 30"/>
            <p:cNvSpPr>
              <a:spLocks noChangeArrowheads="1"/>
            </p:cNvSpPr>
            <p:nvPr/>
          </p:nvSpPr>
          <p:spPr bwMode="auto">
            <a:xfrm>
              <a:off x="1887"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5" name="Rectangle 31"/>
            <p:cNvSpPr>
              <a:spLocks noChangeArrowheads="1"/>
            </p:cNvSpPr>
            <p:nvPr/>
          </p:nvSpPr>
          <p:spPr bwMode="auto">
            <a:xfrm>
              <a:off x="1945"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6" name="Rectangle 32"/>
            <p:cNvSpPr>
              <a:spLocks noChangeArrowheads="1"/>
            </p:cNvSpPr>
            <p:nvPr/>
          </p:nvSpPr>
          <p:spPr bwMode="auto">
            <a:xfrm>
              <a:off x="2003"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7" name="Rectangle 33"/>
            <p:cNvSpPr>
              <a:spLocks noChangeArrowheads="1"/>
            </p:cNvSpPr>
            <p:nvPr/>
          </p:nvSpPr>
          <p:spPr bwMode="auto">
            <a:xfrm>
              <a:off x="2060"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8" name="Rectangle 34"/>
            <p:cNvSpPr>
              <a:spLocks noChangeArrowheads="1"/>
            </p:cNvSpPr>
            <p:nvPr/>
          </p:nvSpPr>
          <p:spPr bwMode="auto">
            <a:xfrm>
              <a:off x="2118"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299" name="Rectangle 35"/>
            <p:cNvSpPr>
              <a:spLocks noChangeArrowheads="1"/>
            </p:cNvSpPr>
            <p:nvPr/>
          </p:nvSpPr>
          <p:spPr bwMode="auto">
            <a:xfrm>
              <a:off x="2175"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00" name="Rectangle 36"/>
            <p:cNvSpPr>
              <a:spLocks noChangeArrowheads="1"/>
            </p:cNvSpPr>
            <p:nvPr/>
          </p:nvSpPr>
          <p:spPr bwMode="auto">
            <a:xfrm>
              <a:off x="390"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1" name="Rectangle 37"/>
            <p:cNvSpPr>
              <a:spLocks noChangeArrowheads="1"/>
            </p:cNvSpPr>
            <p:nvPr/>
          </p:nvSpPr>
          <p:spPr bwMode="auto">
            <a:xfrm>
              <a:off x="448"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2" name="Rectangle 38"/>
            <p:cNvSpPr>
              <a:spLocks noChangeArrowheads="1"/>
            </p:cNvSpPr>
            <p:nvPr/>
          </p:nvSpPr>
          <p:spPr bwMode="auto">
            <a:xfrm>
              <a:off x="505"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3" name="Rectangle 39"/>
            <p:cNvSpPr>
              <a:spLocks noChangeArrowheads="1"/>
            </p:cNvSpPr>
            <p:nvPr/>
          </p:nvSpPr>
          <p:spPr bwMode="auto">
            <a:xfrm>
              <a:off x="563"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4" name="Rectangle 40"/>
            <p:cNvSpPr>
              <a:spLocks noChangeArrowheads="1"/>
            </p:cNvSpPr>
            <p:nvPr/>
          </p:nvSpPr>
          <p:spPr bwMode="auto">
            <a:xfrm>
              <a:off x="620"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5" name="Rectangle 41"/>
            <p:cNvSpPr>
              <a:spLocks noChangeArrowheads="1"/>
            </p:cNvSpPr>
            <p:nvPr/>
          </p:nvSpPr>
          <p:spPr bwMode="auto">
            <a:xfrm>
              <a:off x="678"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6" name="Rectangle 42"/>
            <p:cNvSpPr>
              <a:spLocks noChangeArrowheads="1"/>
            </p:cNvSpPr>
            <p:nvPr/>
          </p:nvSpPr>
          <p:spPr bwMode="auto">
            <a:xfrm>
              <a:off x="736"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7" name="Rectangle 43"/>
            <p:cNvSpPr>
              <a:spLocks noChangeArrowheads="1"/>
            </p:cNvSpPr>
            <p:nvPr/>
          </p:nvSpPr>
          <p:spPr bwMode="auto">
            <a:xfrm>
              <a:off x="793"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8" name="Rectangle 44"/>
            <p:cNvSpPr>
              <a:spLocks noChangeArrowheads="1"/>
            </p:cNvSpPr>
            <p:nvPr/>
          </p:nvSpPr>
          <p:spPr bwMode="auto">
            <a:xfrm>
              <a:off x="851"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09" name="Rectangle 45"/>
            <p:cNvSpPr>
              <a:spLocks noChangeArrowheads="1"/>
            </p:cNvSpPr>
            <p:nvPr/>
          </p:nvSpPr>
          <p:spPr bwMode="auto">
            <a:xfrm>
              <a:off x="908"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10" name="Rectangle 46"/>
            <p:cNvSpPr>
              <a:spLocks noChangeArrowheads="1"/>
            </p:cNvSpPr>
            <p:nvPr/>
          </p:nvSpPr>
          <p:spPr bwMode="auto">
            <a:xfrm>
              <a:off x="966"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11" name="Rectangle 47"/>
            <p:cNvSpPr>
              <a:spLocks noChangeArrowheads="1"/>
            </p:cNvSpPr>
            <p:nvPr/>
          </p:nvSpPr>
          <p:spPr bwMode="auto">
            <a:xfrm>
              <a:off x="1024"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12" name="Rectangle 48"/>
            <p:cNvSpPr>
              <a:spLocks noChangeArrowheads="1"/>
            </p:cNvSpPr>
            <p:nvPr/>
          </p:nvSpPr>
          <p:spPr bwMode="auto">
            <a:xfrm>
              <a:off x="1081"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13" name="Rectangle 49"/>
            <p:cNvSpPr>
              <a:spLocks noChangeArrowheads="1"/>
            </p:cNvSpPr>
            <p:nvPr/>
          </p:nvSpPr>
          <p:spPr bwMode="auto">
            <a:xfrm>
              <a:off x="1139"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14" name="Rectangle 50"/>
            <p:cNvSpPr>
              <a:spLocks noChangeArrowheads="1"/>
            </p:cNvSpPr>
            <p:nvPr/>
          </p:nvSpPr>
          <p:spPr bwMode="auto">
            <a:xfrm>
              <a:off x="1196"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15" name="Rectangle 51"/>
            <p:cNvSpPr>
              <a:spLocks noChangeArrowheads="1"/>
            </p:cNvSpPr>
            <p:nvPr/>
          </p:nvSpPr>
          <p:spPr bwMode="auto">
            <a:xfrm>
              <a:off x="1254"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16" name="Rectangle 52"/>
            <p:cNvSpPr>
              <a:spLocks noChangeArrowheads="1"/>
            </p:cNvSpPr>
            <p:nvPr/>
          </p:nvSpPr>
          <p:spPr bwMode="auto">
            <a:xfrm>
              <a:off x="1312"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17" name="Rectangle 53"/>
            <p:cNvSpPr>
              <a:spLocks noChangeArrowheads="1"/>
            </p:cNvSpPr>
            <p:nvPr/>
          </p:nvSpPr>
          <p:spPr bwMode="auto">
            <a:xfrm>
              <a:off x="1369"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18" name="Rectangle 54"/>
            <p:cNvSpPr>
              <a:spLocks noChangeArrowheads="1"/>
            </p:cNvSpPr>
            <p:nvPr/>
          </p:nvSpPr>
          <p:spPr bwMode="auto">
            <a:xfrm>
              <a:off x="1427"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19" name="Rectangle 55"/>
            <p:cNvSpPr>
              <a:spLocks noChangeArrowheads="1"/>
            </p:cNvSpPr>
            <p:nvPr/>
          </p:nvSpPr>
          <p:spPr bwMode="auto">
            <a:xfrm>
              <a:off x="1484"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0" name="Rectangle 56"/>
            <p:cNvSpPr>
              <a:spLocks noChangeArrowheads="1"/>
            </p:cNvSpPr>
            <p:nvPr/>
          </p:nvSpPr>
          <p:spPr bwMode="auto">
            <a:xfrm>
              <a:off x="1542"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1" name="Rectangle 57"/>
            <p:cNvSpPr>
              <a:spLocks noChangeArrowheads="1"/>
            </p:cNvSpPr>
            <p:nvPr/>
          </p:nvSpPr>
          <p:spPr bwMode="auto">
            <a:xfrm>
              <a:off x="1599"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2" name="Rectangle 58"/>
            <p:cNvSpPr>
              <a:spLocks noChangeArrowheads="1"/>
            </p:cNvSpPr>
            <p:nvPr/>
          </p:nvSpPr>
          <p:spPr bwMode="auto">
            <a:xfrm>
              <a:off x="1657"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3" name="Rectangle 59"/>
            <p:cNvSpPr>
              <a:spLocks noChangeArrowheads="1"/>
            </p:cNvSpPr>
            <p:nvPr/>
          </p:nvSpPr>
          <p:spPr bwMode="auto">
            <a:xfrm>
              <a:off x="1715"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4" name="Rectangle 60"/>
            <p:cNvSpPr>
              <a:spLocks noChangeArrowheads="1"/>
            </p:cNvSpPr>
            <p:nvPr/>
          </p:nvSpPr>
          <p:spPr bwMode="auto">
            <a:xfrm>
              <a:off x="1772"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5" name="Rectangle 61"/>
            <p:cNvSpPr>
              <a:spLocks noChangeArrowheads="1"/>
            </p:cNvSpPr>
            <p:nvPr/>
          </p:nvSpPr>
          <p:spPr bwMode="auto">
            <a:xfrm>
              <a:off x="1830"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6" name="Rectangle 62"/>
            <p:cNvSpPr>
              <a:spLocks noChangeArrowheads="1"/>
            </p:cNvSpPr>
            <p:nvPr/>
          </p:nvSpPr>
          <p:spPr bwMode="auto">
            <a:xfrm>
              <a:off x="1887"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7" name="Rectangle 63"/>
            <p:cNvSpPr>
              <a:spLocks noChangeArrowheads="1"/>
            </p:cNvSpPr>
            <p:nvPr/>
          </p:nvSpPr>
          <p:spPr bwMode="auto">
            <a:xfrm>
              <a:off x="1945"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8" name="Rectangle 64"/>
            <p:cNvSpPr>
              <a:spLocks noChangeArrowheads="1"/>
            </p:cNvSpPr>
            <p:nvPr/>
          </p:nvSpPr>
          <p:spPr bwMode="auto">
            <a:xfrm>
              <a:off x="2003"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29" name="Rectangle 65"/>
            <p:cNvSpPr>
              <a:spLocks noChangeArrowheads="1"/>
            </p:cNvSpPr>
            <p:nvPr/>
          </p:nvSpPr>
          <p:spPr bwMode="auto">
            <a:xfrm>
              <a:off x="2060"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30" name="Rectangle 66"/>
            <p:cNvSpPr>
              <a:spLocks noChangeArrowheads="1"/>
            </p:cNvSpPr>
            <p:nvPr/>
          </p:nvSpPr>
          <p:spPr bwMode="auto">
            <a:xfrm>
              <a:off x="2118"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31" name="Rectangle 67"/>
            <p:cNvSpPr>
              <a:spLocks noChangeArrowheads="1"/>
            </p:cNvSpPr>
            <p:nvPr/>
          </p:nvSpPr>
          <p:spPr bwMode="auto">
            <a:xfrm>
              <a:off x="2175"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32" name="Rectangle 68"/>
            <p:cNvSpPr>
              <a:spLocks noChangeArrowheads="1"/>
            </p:cNvSpPr>
            <p:nvPr/>
          </p:nvSpPr>
          <p:spPr bwMode="auto">
            <a:xfrm>
              <a:off x="390"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33" name="Rectangle 69"/>
            <p:cNvSpPr>
              <a:spLocks noChangeArrowheads="1"/>
            </p:cNvSpPr>
            <p:nvPr/>
          </p:nvSpPr>
          <p:spPr bwMode="auto">
            <a:xfrm>
              <a:off x="448"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34" name="Rectangle 70"/>
            <p:cNvSpPr>
              <a:spLocks noChangeArrowheads="1"/>
            </p:cNvSpPr>
            <p:nvPr/>
          </p:nvSpPr>
          <p:spPr bwMode="auto">
            <a:xfrm>
              <a:off x="505"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35" name="Rectangle 71"/>
            <p:cNvSpPr>
              <a:spLocks noChangeArrowheads="1"/>
            </p:cNvSpPr>
            <p:nvPr/>
          </p:nvSpPr>
          <p:spPr bwMode="auto">
            <a:xfrm>
              <a:off x="563"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36" name="Rectangle 72"/>
            <p:cNvSpPr>
              <a:spLocks noChangeArrowheads="1"/>
            </p:cNvSpPr>
            <p:nvPr/>
          </p:nvSpPr>
          <p:spPr bwMode="auto">
            <a:xfrm>
              <a:off x="620"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37" name="Rectangle 73"/>
            <p:cNvSpPr>
              <a:spLocks noChangeArrowheads="1"/>
            </p:cNvSpPr>
            <p:nvPr/>
          </p:nvSpPr>
          <p:spPr bwMode="auto">
            <a:xfrm>
              <a:off x="678"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38" name="Rectangle 74"/>
            <p:cNvSpPr>
              <a:spLocks noChangeArrowheads="1"/>
            </p:cNvSpPr>
            <p:nvPr/>
          </p:nvSpPr>
          <p:spPr bwMode="auto">
            <a:xfrm>
              <a:off x="736"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39" name="Rectangle 75"/>
            <p:cNvSpPr>
              <a:spLocks noChangeArrowheads="1"/>
            </p:cNvSpPr>
            <p:nvPr/>
          </p:nvSpPr>
          <p:spPr bwMode="auto">
            <a:xfrm>
              <a:off x="793"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0" name="Rectangle 76"/>
            <p:cNvSpPr>
              <a:spLocks noChangeArrowheads="1"/>
            </p:cNvSpPr>
            <p:nvPr/>
          </p:nvSpPr>
          <p:spPr bwMode="auto">
            <a:xfrm>
              <a:off x="851"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1" name="Rectangle 77"/>
            <p:cNvSpPr>
              <a:spLocks noChangeArrowheads="1"/>
            </p:cNvSpPr>
            <p:nvPr/>
          </p:nvSpPr>
          <p:spPr bwMode="auto">
            <a:xfrm>
              <a:off x="908"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2" name="Rectangle 78"/>
            <p:cNvSpPr>
              <a:spLocks noChangeArrowheads="1"/>
            </p:cNvSpPr>
            <p:nvPr/>
          </p:nvSpPr>
          <p:spPr bwMode="auto">
            <a:xfrm>
              <a:off x="966"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3" name="Rectangle 79"/>
            <p:cNvSpPr>
              <a:spLocks noChangeArrowheads="1"/>
            </p:cNvSpPr>
            <p:nvPr/>
          </p:nvSpPr>
          <p:spPr bwMode="auto">
            <a:xfrm>
              <a:off x="1024"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4" name="Rectangle 80"/>
            <p:cNvSpPr>
              <a:spLocks noChangeArrowheads="1"/>
            </p:cNvSpPr>
            <p:nvPr/>
          </p:nvSpPr>
          <p:spPr bwMode="auto">
            <a:xfrm>
              <a:off x="1081"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5" name="Rectangle 81"/>
            <p:cNvSpPr>
              <a:spLocks noChangeArrowheads="1"/>
            </p:cNvSpPr>
            <p:nvPr/>
          </p:nvSpPr>
          <p:spPr bwMode="auto">
            <a:xfrm>
              <a:off x="1139"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6" name="Rectangle 82"/>
            <p:cNvSpPr>
              <a:spLocks noChangeArrowheads="1"/>
            </p:cNvSpPr>
            <p:nvPr/>
          </p:nvSpPr>
          <p:spPr bwMode="auto">
            <a:xfrm>
              <a:off x="1196"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7" name="Rectangle 83"/>
            <p:cNvSpPr>
              <a:spLocks noChangeArrowheads="1"/>
            </p:cNvSpPr>
            <p:nvPr/>
          </p:nvSpPr>
          <p:spPr bwMode="auto">
            <a:xfrm>
              <a:off x="1254"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48" name="Rectangle 84"/>
            <p:cNvSpPr>
              <a:spLocks noChangeArrowheads="1"/>
            </p:cNvSpPr>
            <p:nvPr/>
          </p:nvSpPr>
          <p:spPr bwMode="auto">
            <a:xfrm>
              <a:off x="1312"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49" name="Rectangle 85"/>
            <p:cNvSpPr>
              <a:spLocks noChangeArrowheads="1"/>
            </p:cNvSpPr>
            <p:nvPr/>
          </p:nvSpPr>
          <p:spPr bwMode="auto">
            <a:xfrm>
              <a:off x="1369"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0" name="Rectangle 86"/>
            <p:cNvSpPr>
              <a:spLocks noChangeArrowheads="1"/>
            </p:cNvSpPr>
            <p:nvPr/>
          </p:nvSpPr>
          <p:spPr bwMode="auto">
            <a:xfrm>
              <a:off x="1427"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1" name="Rectangle 87"/>
            <p:cNvSpPr>
              <a:spLocks noChangeArrowheads="1"/>
            </p:cNvSpPr>
            <p:nvPr/>
          </p:nvSpPr>
          <p:spPr bwMode="auto">
            <a:xfrm>
              <a:off x="1484"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2" name="Rectangle 88"/>
            <p:cNvSpPr>
              <a:spLocks noChangeArrowheads="1"/>
            </p:cNvSpPr>
            <p:nvPr/>
          </p:nvSpPr>
          <p:spPr bwMode="auto">
            <a:xfrm>
              <a:off x="1542"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3" name="Rectangle 89"/>
            <p:cNvSpPr>
              <a:spLocks noChangeArrowheads="1"/>
            </p:cNvSpPr>
            <p:nvPr/>
          </p:nvSpPr>
          <p:spPr bwMode="auto">
            <a:xfrm>
              <a:off x="1599"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4" name="Rectangle 90"/>
            <p:cNvSpPr>
              <a:spLocks noChangeArrowheads="1"/>
            </p:cNvSpPr>
            <p:nvPr/>
          </p:nvSpPr>
          <p:spPr bwMode="auto">
            <a:xfrm>
              <a:off x="1657"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5" name="Rectangle 91"/>
            <p:cNvSpPr>
              <a:spLocks noChangeArrowheads="1"/>
            </p:cNvSpPr>
            <p:nvPr/>
          </p:nvSpPr>
          <p:spPr bwMode="auto">
            <a:xfrm>
              <a:off x="1715"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6" name="Rectangle 92"/>
            <p:cNvSpPr>
              <a:spLocks noChangeArrowheads="1"/>
            </p:cNvSpPr>
            <p:nvPr/>
          </p:nvSpPr>
          <p:spPr bwMode="auto">
            <a:xfrm>
              <a:off x="1772"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7" name="Rectangle 93"/>
            <p:cNvSpPr>
              <a:spLocks noChangeArrowheads="1"/>
            </p:cNvSpPr>
            <p:nvPr/>
          </p:nvSpPr>
          <p:spPr bwMode="auto">
            <a:xfrm>
              <a:off x="1830"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8" name="Rectangle 94"/>
            <p:cNvSpPr>
              <a:spLocks noChangeArrowheads="1"/>
            </p:cNvSpPr>
            <p:nvPr/>
          </p:nvSpPr>
          <p:spPr bwMode="auto">
            <a:xfrm>
              <a:off x="1887"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59" name="Rectangle 95"/>
            <p:cNvSpPr>
              <a:spLocks noChangeArrowheads="1"/>
            </p:cNvSpPr>
            <p:nvPr/>
          </p:nvSpPr>
          <p:spPr bwMode="auto">
            <a:xfrm>
              <a:off x="1945"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60" name="Rectangle 96"/>
            <p:cNvSpPr>
              <a:spLocks noChangeArrowheads="1"/>
            </p:cNvSpPr>
            <p:nvPr/>
          </p:nvSpPr>
          <p:spPr bwMode="auto">
            <a:xfrm>
              <a:off x="2003"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61" name="Rectangle 97"/>
            <p:cNvSpPr>
              <a:spLocks noChangeArrowheads="1"/>
            </p:cNvSpPr>
            <p:nvPr/>
          </p:nvSpPr>
          <p:spPr bwMode="auto">
            <a:xfrm>
              <a:off x="2060"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62" name="Rectangle 98"/>
            <p:cNvSpPr>
              <a:spLocks noChangeArrowheads="1"/>
            </p:cNvSpPr>
            <p:nvPr/>
          </p:nvSpPr>
          <p:spPr bwMode="auto">
            <a:xfrm>
              <a:off x="2118"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63" name="Rectangle 99"/>
            <p:cNvSpPr>
              <a:spLocks noChangeArrowheads="1"/>
            </p:cNvSpPr>
            <p:nvPr/>
          </p:nvSpPr>
          <p:spPr bwMode="auto">
            <a:xfrm>
              <a:off x="2175"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64" name="Rectangle 100"/>
            <p:cNvSpPr>
              <a:spLocks noChangeArrowheads="1"/>
            </p:cNvSpPr>
            <p:nvPr/>
          </p:nvSpPr>
          <p:spPr bwMode="auto">
            <a:xfrm>
              <a:off x="390"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65" name="Rectangle 101"/>
            <p:cNvSpPr>
              <a:spLocks noChangeArrowheads="1"/>
            </p:cNvSpPr>
            <p:nvPr/>
          </p:nvSpPr>
          <p:spPr bwMode="auto">
            <a:xfrm>
              <a:off x="448"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66" name="Rectangle 102"/>
            <p:cNvSpPr>
              <a:spLocks noChangeArrowheads="1"/>
            </p:cNvSpPr>
            <p:nvPr/>
          </p:nvSpPr>
          <p:spPr bwMode="auto">
            <a:xfrm>
              <a:off x="505"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67" name="Rectangle 103"/>
            <p:cNvSpPr>
              <a:spLocks noChangeArrowheads="1"/>
            </p:cNvSpPr>
            <p:nvPr/>
          </p:nvSpPr>
          <p:spPr bwMode="auto">
            <a:xfrm>
              <a:off x="563"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68" name="Rectangle 104"/>
            <p:cNvSpPr>
              <a:spLocks noChangeArrowheads="1"/>
            </p:cNvSpPr>
            <p:nvPr/>
          </p:nvSpPr>
          <p:spPr bwMode="auto">
            <a:xfrm>
              <a:off x="620"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69" name="Rectangle 105"/>
            <p:cNvSpPr>
              <a:spLocks noChangeArrowheads="1"/>
            </p:cNvSpPr>
            <p:nvPr/>
          </p:nvSpPr>
          <p:spPr bwMode="auto">
            <a:xfrm>
              <a:off x="678"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0" name="Rectangle 106"/>
            <p:cNvSpPr>
              <a:spLocks noChangeArrowheads="1"/>
            </p:cNvSpPr>
            <p:nvPr/>
          </p:nvSpPr>
          <p:spPr bwMode="auto">
            <a:xfrm>
              <a:off x="736"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1" name="Rectangle 107"/>
            <p:cNvSpPr>
              <a:spLocks noChangeArrowheads="1"/>
            </p:cNvSpPr>
            <p:nvPr/>
          </p:nvSpPr>
          <p:spPr bwMode="auto">
            <a:xfrm>
              <a:off x="793"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2" name="Rectangle 108"/>
            <p:cNvSpPr>
              <a:spLocks noChangeArrowheads="1"/>
            </p:cNvSpPr>
            <p:nvPr/>
          </p:nvSpPr>
          <p:spPr bwMode="auto">
            <a:xfrm>
              <a:off x="851"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3" name="Rectangle 109"/>
            <p:cNvSpPr>
              <a:spLocks noChangeArrowheads="1"/>
            </p:cNvSpPr>
            <p:nvPr/>
          </p:nvSpPr>
          <p:spPr bwMode="auto">
            <a:xfrm>
              <a:off x="908"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4" name="Rectangle 110"/>
            <p:cNvSpPr>
              <a:spLocks noChangeArrowheads="1"/>
            </p:cNvSpPr>
            <p:nvPr/>
          </p:nvSpPr>
          <p:spPr bwMode="auto">
            <a:xfrm>
              <a:off x="966"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5" name="Rectangle 111"/>
            <p:cNvSpPr>
              <a:spLocks noChangeArrowheads="1"/>
            </p:cNvSpPr>
            <p:nvPr/>
          </p:nvSpPr>
          <p:spPr bwMode="auto">
            <a:xfrm>
              <a:off x="1024"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6" name="Rectangle 112"/>
            <p:cNvSpPr>
              <a:spLocks noChangeArrowheads="1"/>
            </p:cNvSpPr>
            <p:nvPr/>
          </p:nvSpPr>
          <p:spPr bwMode="auto">
            <a:xfrm>
              <a:off x="1081"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7" name="Rectangle 113"/>
            <p:cNvSpPr>
              <a:spLocks noChangeArrowheads="1"/>
            </p:cNvSpPr>
            <p:nvPr/>
          </p:nvSpPr>
          <p:spPr bwMode="auto">
            <a:xfrm>
              <a:off x="1139"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8" name="Rectangle 114"/>
            <p:cNvSpPr>
              <a:spLocks noChangeArrowheads="1"/>
            </p:cNvSpPr>
            <p:nvPr/>
          </p:nvSpPr>
          <p:spPr bwMode="auto">
            <a:xfrm>
              <a:off x="1196"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79" name="Rectangle 115"/>
            <p:cNvSpPr>
              <a:spLocks noChangeArrowheads="1"/>
            </p:cNvSpPr>
            <p:nvPr/>
          </p:nvSpPr>
          <p:spPr bwMode="auto">
            <a:xfrm>
              <a:off x="1254"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80" name="Rectangle 116"/>
            <p:cNvSpPr>
              <a:spLocks noChangeArrowheads="1"/>
            </p:cNvSpPr>
            <p:nvPr/>
          </p:nvSpPr>
          <p:spPr bwMode="auto">
            <a:xfrm>
              <a:off x="1312"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1" name="Rectangle 117"/>
            <p:cNvSpPr>
              <a:spLocks noChangeArrowheads="1"/>
            </p:cNvSpPr>
            <p:nvPr/>
          </p:nvSpPr>
          <p:spPr bwMode="auto">
            <a:xfrm>
              <a:off x="1369"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2" name="Rectangle 118"/>
            <p:cNvSpPr>
              <a:spLocks noChangeArrowheads="1"/>
            </p:cNvSpPr>
            <p:nvPr/>
          </p:nvSpPr>
          <p:spPr bwMode="auto">
            <a:xfrm>
              <a:off x="1427"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3" name="Rectangle 119"/>
            <p:cNvSpPr>
              <a:spLocks noChangeArrowheads="1"/>
            </p:cNvSpPr>
            <p:nvPr/>
          </p:nvSpPr>
          <p:spPr bwMode="auto">
            <a:xfrm>
              <a:off x="1484"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4" name="Rectangle 120"/>
            <p:cNvSpPr>
              <a:spLocks noChangeArrowheads="1"/>
            </p:cNvSpPr>
            <p:nvPr/>
          </p:nvSpPr>
          <p:spPr bwMode="auto">
            <a:xfrm>
              <a:off x="1542"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5" name="Rectangle 121"/>
            <p:cNvSpPr>
              <a:spLocks noChangeArrowheads="1"/>
            </p:cNvSpPr>
            <p:nvPr/>
          </p:nvSpPr>
          <p:spPr bwMode="auto">
            <a:xfrm>
              <a:off x="1599"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6" name="Rectangle 122"/>
            <p:cNvSpPr>
              <a:spLocks noChangeArrowheads="1"/>
            </p:cNvSpPr>
            <p:nvPr/>
          </p:nvSpPr>
          <p:spPr bwMode="auto">
            <a:xfrm>
              <a:off x="1657"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7" name="Rectangle 123"/>
            <p:cNvSpPr>
              <a:spLocks noChangeArrowheads="1"/>
            </p:cNvSpPr>
            <p:nvPr/>
          </p:nvSpPr>
          <p:spPr bwMode="auto">
            <a:xfrm>
              <a:off x="1715"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8" name="Rectangle 124"/>
            <p:cNvSpPr>
              <a:spLocks noChangeArrowheads="1"/>
            </p:cNvSpPr>
            <p:nvPr/>
          </p:nvSpPr>
          <p:spPr bwMode="auto">
            <a:xfrm>
              <a:off x="1772"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89" name="Rectangle 125"/>
            <p:cNvSpPr>
              <a:spLocks noChangeArrowheads="1"/>
            </p:cNvSpPr>
            <p:nvPr/>
          </p:nvSpPr>
          <p:spPr bwMode="auto">
            <a:xfrm>
              <a:off x="1830"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90" name="Rectangle 126"/>
            <p:cNvSpPr>
              <a:spLocks noChangeArrowheads="1"/>
            </p:cNvSpPr>
            <p:nvPr/>
          </p:nvSpPr>
          <p:spPr bwMode="auto">
            <a:xfrm>
              <a:off x="1887"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91" name="Rectangle 127"/>
            <p:cNvSpPr>
              <a:spLocks noChangeArrowheads="1"/>
            </p:cNvSpPr>
            <p:nvPr/>
          </p:nvSpPr>
          <p:spPr bwMode="auto">
            <a:xfrm>
              <a:off x="1945"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92" name="Rectangle 128"/>
            <p:cNvSpPr>
              <a:spLocks noChangeArrowheads="1"/>
            </p:cNvSpPr>
            <p:nvPr/>
          </p:nvSpPr>
          <p:spPr bwMode="auto">
            <a:xfrm>
              <a:off x="2003"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93" name="Rectangle 129"/>
            <p:cNvSpPr>
              <a:spLocks noChangeArrowheads="1"/>
            </p:cNvSpPr>
            <p:nvPr/>
          </p:nvSpPr>
          <p:spPr bwMode="auto">
            <a:xfrm>
              <a:off x="2060"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94" name="Rectangle 130"/>
            <p:cNvSpPr>
              <a:spLocks noChangeArrowheads="1"/>
            </p:cNvSpPr>
            <p:nvPr/>
          </p:nvSpPr>
          <p:spPr bwMode="auto">
            <a:xfrm>
              <a:off x="2118"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95" name="Rectangle 131"/>
            <p:cNvSpPr>
              <a:spLocks noChangeArrowheads="1"/>
            </p:cNvSpPr>
            <p:nvPr/>
          </p:nvSpPr>
          <p:spPr bwMode="auto">
            <a:xfrm>
              <a:off x="2175"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396" name="Rectangle 132"/>
            <p:cNvSpPr>
              <a:spLocks noChangeArrowheads="1"/>
            </p:cNvSpPr>
            <p:nvPr/>
          </p:nvSpPr>
          <p:spPr bwMode="auto">
            <a:xfrm>
              <a:off x="390"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97" name="Rectangle 133"/>
            <p:cNvSpPr>
              <a:spLocks noChangeArrowheads="1"/>
            </p:cNvSpPr>
            <p:nvPr/>
          </p:nvSpPr>
          <p:spPr bwMode="auto">
            <a:xfrm>
              <a:off x="448"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98" name="Rectangle 134"/>
            <p:cNvSpPr>
              <a:spLocks noChangeArrowheads="1"/>
            </p:cNvSpPr>
            <p:nvPr/>
          </p:nvSpPr>
          <p:spPr bwMode="auto">
            <a:xfrm>
              <a:off x="505"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399" name="Rectangle 135"/>
            <p:cNvSpPr>
              <a:spLocks noChangeArrowheads="1"/>
            </p:cNvSpPr>
            <p:nvPr/>
          </p:nvSpPr>
          <p:spPr bwMode="auto">
            <a:xfrm>
              <a:off x="563"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0" name="Rectangle 136"/>
            <p:cNvSpPr>
              <a:spLocks noChangeArrowheads="1"/>
            </p:cNvSpPr>
            <p:nvPr/>
          </p:nvSpPr>
          <p:spPr bwMode="auto">
            <a:xfrm>
              <a:off x="620"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1" name="Rectangle 137"/>
            <p:cNvSpPr>
              <a:spLocks noChangeArrowheads="1"/>
            </p:cNvSpPr>
            <p:nvPr/>
          </p:nvSpPr>
          <p:spPr bwMode="auto">
            <a:xfrm>
              <a:off x="678"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2" name="Rectangle 138"/>
            <p:cNvSpPr>
              <a:spLocks noChangeArrowheads="1"/>
            </p:cNvSpPr>
            <p:nvPr/>
          </p:nvSpPr>
          <p:spPr bwMode="auto">
            <a:xfrm>
              <a:off x="736"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3" name="Rectangle 139"/>
            <p:cNvSpPr>
              <a:spLocks noChangeArrowheads="1"/>
            </p:cNvSpPr>
            <p:nvPr/>
          </p:nvSpPr>
          <p:spPr bwMode="auto">
            <a:xfrm>
              <a:off x="793"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4" name="Rectangle 140"/>
            <p:cNvSpPr>
              <a:spLocks noChangeArrowheads="1"/>
            </p:cNvSpPr>
            <p:nvPr/>
          </p:nvSpPr>
          <p:spPr bwMode="auto">
            <a:xfrm>
              <a:off x="851"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5" name="Rectangle 141"/>
            <p:cNvSpPr>
              <a:spLocks noChangeArrowheads="1"/>
            </p:cNvSpPr>
            <p:nvPr/>
          </p:nvSpPr>
          <p:spPr bwMode="auto">
            <a:xfrm>
              <a:off x="908"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6" name="Rectangle 142"/>
            <p:cNvSpPr>
              <a:spLocks noChangeArrowheads="1"/>
            </p:cNvSpPr>
            <p:nvPr/>
          </p:nvSpPr>
          <p:spPr bwMode="auto">
            <a:xfrm>
              <a:off x="966"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7" name="Rectangle 143"/>
            <p:cNvSpPr>
              <a:spLocks noChangeArrowheads="1"/>
            </p:cNvSpPr>
            <p:nvPr/>
          </p:nvSpPr>
          <p:spPr bwMode="auto">
            <a:xfrm>
              <a:off x="1024"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8" name="Rectangle 144"/>
            <p:cNvSpPr>
              <a:spLocks noChangeArrowheads="1"/>
            </p:cNvSpPr>
            <p:nvPr/>
          </p:nvSpPr>
          <p:spPr bwMode="auto">
            <a:xfrm>
              <a:off x="1081"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09" name="Rectangle 145"/>
            <p:cNvSpPr>
              <a:spLocks noChangeArrowheads="1"/>
            </p:cNvSpPr>
            <p:nvPr/>
          </p:nvSpPr>
          <p:spPr bwMode="auto">
            <a:xfrm>
              <a:off x="1139"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10" name="Rectangle 146"/>
            <p:cNvSpPr>
              <a:spLocks noChangeArrowheads="1"/>
            </p:cNvSpPr>
            <p:nvPr/>
          </p:nvSpPr>
          <p:spPr bwMode="auto">
            <a:xfrm>
              <a:off x="1196"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11" name="Rectangle 147"/>
            <p:cNvSpPr>
              <a:spLocks noChangeArrowheads="1"/>
            </p:cNvSpPr>
            <p:nvPr/>
          </p:nvSpPr>
          <p:spPr bwMode="auto">
            <a:xfrm>
              <a:off x="1254"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12" name="Rectangle 148"/>
            <p:cNvSpPr>
              <a:spLocks noChangeArrowheads="1"/>
            </p:cNvSpPr>
            <p:nvPr/>
          </p:nvSpPr>
          <p:spPr bwMode="auto">
            <a:xfrm>
              <a:off x="1312"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13" name="Rectangle 149"/>
            <p:cNvSpPr>
              <a:spLocks noChangeArrowheads="1"/>
            </p:cNvSpPr>
            <p:nvPr/>
          </p:nvSpPr>
          <p:spPr bwMode="auto">
            <a:xfrm>
              <a:off x="1369"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14" name="Rectangle 150"/>
            <p:cNvSpPr>
              <a:spLocks noChangeArrowheads="1"/>
            </p:cNvSpPr>
            <p:nvPr/>
          </p:nvSpPr>
          <p:spPr bwMode="auto">
            <a:xfrm>
              <a:off x="1427"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15" name="Rectangle 151"/>
            <p:cNvSpPr>
              <a:spLocks noChangeArrowheads="1"/>
            </p:cNvSpPr>
            <p:nvPr/>
          </p:nvSpPr>
          <p:spPr bwMode="auto">
            <a:xfrm>
              <a:off x="1484"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16" name="Rectangle 152"/>
            <p:cNvSpPr>
              <a:spLocks noChangeArrowheads="1"/>
            </p:cNvSpPr>
            <p:nvPr/>
          </p:nvSpPr>
          <p:spPr bwMode="auto">
            <a:xfrm>
              <a:off x="1542"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17" name="Rectangle 153"/>
            <p:cNvSpPr>
              <a:spLocks noChangeArrowheads="1"/>
            </p:cNvSpPr>
            <p:nvPr/>
          </p:nvSpPr>
          <p:spPr bwMode="auto">
            <a:xfrm>
              <a:off x="1599"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18" name="Rectangle 154"/>
            <p:cNvSpPr>
              <a:spLocks noChangeArrowheads="1"/>
            </p:cNvSpPr>
            <p:nvPr/>
          </p:nvSpPr>
          <p:spPr bwMode="auto">
            <a:xfrm>
              <a:off x="1657"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19" name="Rectangle 155"/>
            <p:cNvSpPr>
              <a:spLocks noChangeArrowheads="1"/>
            </p:cNvSpPr>
            <p:nvPr/>
          </p:nvSpPr>
          <p:spPr bwMode="auto">
            <a:xfrm>
              <a:off x="1715"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0" name="Rectangle 156"/>
            <p:cNvSpPr>
              <a:spLocks noChangeArrowheads="1"/>
            </p:cNvSpPr>
            <p:nvPr/>
          </p:nvSpPr>
          <p:spPr bwMode="auto">
            <a:xfrm>
              <a:off x="1772"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1" name="Rectangle 157"/>
            <p:cNvSpPr>
              <a:spLocks noChangeArrowheads="1"/>
            </p:cNvSpPr>
            <p:nvPr/>
          </p:nvSpPr>
          <p:spPr bwMode="auto">
            <a:xfrm>
              <a:off x="1830"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2" name="Rectangle 158"/>
            <p:cNvSpPr>
              <a:spLocks noChangeArrowheads="1"/>
            </p:cNvSpPr>
            <p:nvPr/>
          </p:nvSpPr>
          <p:spPr bwMode="auto">
            <a:xfrm>
              <a:off x="1887"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3" name="Rectangle 159"/>
            <p:cNvSpPr>
              <a:spLocks noChangeArrowheads="1"/>
            </p:cNvSpPr>
            <p:nvPr/>
          </p:nvSpPr>
          <p:spPr bwMode="auto">
            <a:xfrm>
              <a:off x="1945"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4" name="Rectangle 160"/>
            <p:cNvSpPr>
              <a:spLocks noChangeArrowheads="1"/>
            </p:cNvSpPr>
            <p:nvPr/>
          </p:nvSpPr>
          <p:spPr bwMode="auto">
            <a:xfrm>
              <a:off x="2003"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5" name="Rectangle 161"/>
            <p:cNvSpPr>
              <a:spLocks noChangeArrowheads="1"/>
            </p:cNvSpPr>
            <p:nvPr/>
          </p:nvSpPr>
          <p:spPr bwMode="auto">
            <a:xfrm>
              <a:off x="2060"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6" name="Rectangle 162"/>
            <p:cNvSpPr>
              <a:spLocks noChangeArrowheads="1"/>
            </p:cNvSpPr>
            <p:nvPr/>
          </p:nvSpPr>
          <p:spPr bwMode="auto">
            <a:xfrm>
              <a:off x="2118"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7" name="Rectangle 163"/>
            <p:cNvSpPr>
              <a:spLocks noChangeArrowheads="1"/>
            </p:cNvSpPr>
            <p:nvPr/>
          </p:nvSpPr>
          <p:spPr bwMode="auto">
            <a:xfrm>
              <a:off x="2175"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28" name="Rectangle 164"/>
            <p:cNvSpPr>
              <a:spLocks noChangeArrowheads="1"/>
            </p:cNvSpPr>
            <p:nvPr/>
          </p:nvSpPr>
          <p:spPr bwMode="auto">
            <a:xfrm>
              <a:off x="390"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29" name="Rectangle 165"/>
            <p:cNvSpPr>
              <a:spLocks noChangeArrowheads="1"/>
            </p:cNvSpPr>
            <p:nvPr/>
          </p:nvSpPr>
          <p:spPr bwMode="auto">
            <a:xfrm>
              <a:off x="448"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0" name="Rectangle 166"/>
            <p:cNvSpPr>
              <a:spLocks noChangeArrowheads="1"/>
            </p:cNvSpPr>
            <p:nvPr/>
          </p:nvSpPr>
          <p:spPr bwMode="auto">
            <a:xfrm>
              <a:off x="505"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1" name="Rectangle 167"/>
            <p:cNvSpPr>
              <a:spLocks noChangeArrowheads="1"/>
            </p:cNvSpPr>
            <p:nvPr/>
          </p:nvSpPr>
          <p:spPr bwMode="auto">
            <a:xfrm>
              <a:off x="563"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2" name="Rectangle 168"/>
            <p:cNvSpPr>
              <a:spLocks noChangeArrowheads="1"/>
            </p:cNvSpPr>
            <p:nvPr/>
          </p:nvSpPr>
          <p:spPr bwMode="auto">
            <a:xfrm>
              <a:off x="620"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3" name="Rectangle 169"/>
            <p:cNvSpPr>
              <a:spLocks noChangeArrowheads="1"/>
            </p:cNvSpPr>
            <p:nvPr/>
          </p:nvSpPr>
          <p:spPr bwMode="auto">
            <a:xfrm>
              <a:off x="678"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4" name="Rectangle 170"/>
            <p:cNvSpPr>
              <a:spLocks noChangeArrowheads="1"/>
            </p:cNvSpPr>
            <p:nvPr/>
          </p:nvSpPr>
          <p:spPr bwMode="auto">
            <a:xfrm>
              <a:off x="736"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5" name="Rectangle 171"/>
            <p:cNvSpPr>
              <a:spLocks noChangeArrowheads="1"/>
            </p:cNvSpPr>
            <p:nvPr/>
          </p:nvSpPr>
          <p:spPr bwMode="auto">
            <a:xfrm>
              <a:off x="793"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6" name="Rectangle 172"/>
            <p:cNvSpPr>
              <a:spLocks noChangeArrowheads="1"/>
            </p:cNvSpPr>
            <p:nvPr/>
          </p:nvSpPr>
          <p:spPr bwMode="auto">
            <a:xfrm>
              <a:off x="851"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7" name="Rectangle 173"/>
            <p:cNvSpPr>
              <a:spLocks noChangeArrowheads="1"/>
            </p:cNvSpPr>
            <p:nvPr/>
          </p:nvSpPr>
          <p:spPr bwMode="auto">
            <a:xfrm>
              <a:off x="908"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8" name="Rectangle 174"/>
            <p:cNvSpPr>
              <a:spLocks noChangeArrowheads="1"/>
            </p:cNvSpPr>
            <p:nvPr/>
          </p:nvSpPr>
          <p:spPr bwMode="auto">
            <a:xfrm>
              <a:off x="966"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39" name="Rectangle 175"/>
            <p:cNvSpPr>
              <a:spLocks noChangeArrowheads="1"/>
            </p:cNvSpPr>
            <p:nvPr/>
          </p:nvSpPr>
          <p:spPr bwMode="auto">
            <a:xfrm>
              <a:off x="1024"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40" name="Rectangle 176"/>
            <p:cNvSpPr>
              <a:spLocks noChangeArrowheads="1"/>
            </p:cNvSpPr>
            <p:nvPr/>
          </p:nvSpPr>
          <p:spPr bwMode="auto">
            <a:xfrm>
              <a:off x="1081"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41" name="Rectangle 177"/>
            <p:cNvSpPr>
              <a:spLocks noChangeArrowheads="1"/>
            </p:cNvSpPr>
            <p:nvPr/>
          </p:nvSpPr>
          <p:spPr bwMode="auto">
            <a:xfrm>
              <a:off x="1139"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42" name="Rectangle 178"/>
            <p:cNvSpPr>
              <a:spLocks noChangeArrowheads="1"/>
            </p:cNvSpPr>
            <p:nvPr/>
          </p:nvSpPr>
          <p:spPr bwMode="auto">
            <a:xfrm>
              <a:off x="1196"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43" name="Rectangle 179"/>
            <p:cNvSpPr>
              <a:spLocks noChangeArrowheads="1"/>
            </p:cNvSpPr>
            <p:nvPr/>
          </p:nvSpPr>
          <p:spPr bwMode="auto">
            <a:xfrm>
              <a:off x="1254"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44" name="Rectangle 180"/>
            <p:cNvSpPr>
              <a:spLocks noChangeArrowheads="1"/>
            </p:cNvSpPr>
            <p:nvPr/>
          </p:nvSpPr>
          <p:spPr bwMode="auto">
            <a:xfrm>
              <a:off x="1312"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45" name="Rectangle 181"/>
            <p:cNvSpPr>
              <a:spLocks noChangeArrowheads="1"/>
            </p:cNvSpPr>
            <p:nvPr/>
          </p:nvSpPr>
          <p:spPr bwMode="auto">
            <a:xfrm>
              <a:off x="1369"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46" name="Rectangle 182"/>
            <p:cNvSpPr>
              <a:spLocks noChangeArrowheads="1"/>
            </p:cNvSpPr>
            <p:nvPr/>
          </p:nvSpPr>
          <p:spPr bwMode="auto">
            <a:xfrm>
              <a:off x="1427"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47" name="Rectangle 183"/>
            <p:cNvSpPr>
              <a:spLocks noChangeArrowheads="1"/>
            </p:cNvSpPr>
            <p:nvPr/>
          </p:nvSpPr>
          <p:spPr bwMode="auto">
            <a:xfrm>
              <a:off x="1484"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48" name="Rectangle 184"/>
            <p:cNvSpPr>
              <a:spLocks noChangeArrowheads="1"/>
            </p:cNvSpPr>
            <p:nvPr/>
          </p:nvSpPr>
          <p:spPr bwMode="auto">
            <a:xfrm>
              <a:off x="1542"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49" name="Rectangle 185"/>
            <p:cNvSpPr>
              <a:spLocks noChangeArrowheads="1"/>
            </p:cNvSpPr>
            <p:nvPr/>
          </p:nvSpPr>
          <p:spPr bwMode="auto">
            <a:xfrm>
              <a:off x="1599"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0" name="Rectangle 186"/>
            <p:cNvSpPr>
              <a:spLocks noChangeArrowheads="1"/>
            </p:cNvSpPr>
            <p:nvPr/>
          </p:nvSpPr>
          <p:spPr bwMode="auto">
            <a:xfrm>
              <a:off x="1657"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1" name="Rectangle 187"/>
            <p:cNvSpPr>
              <a:spLocks noChangeArrowheads="1"/>
            </p:cNvSpPr>
            <p:nvPr/>
          </p:nvSpPr>
          <p:spPr bwMode="auto">
            <a:xfrm>
              <a:off x="1715"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2" name="Rectangle 188"/>
            <p:cNvSpPr>
              <a:spLocks noChangeArrowheads="1"/>
            </p:cNvSpPr>
            <p:nvPr/>
          </p:nvSpPr>
          <p:spPr bwMode="auto">
            <a:xfrm>
              <a:off x="1772"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3" name="Rectangle 189"/>
            <p:cNvSpPr>
              <a:spLocks noChangeArrowheads="1"/>
            </p:cNvSpPr>
            <p:nvPr/>
          </p:nvSpPr>
          <p:spPr bwMode="auto">
            <a:xfrm>
              <a:off x="1830"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4" name="Rectangle 190"/>
            <p:cNvSpPr>
              <a:spLocks noChangeArrowheads="1"/>
            </p:cNvSpPr>
            <p:nvPr/>
          </p:nvSpPr>
          <p:spPr bwMode="auto">
            <a:xfrm>
              <a:off x="1887"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5" name="Rectangle 191"/>
            <p:cNvSpPr>
              <a:spLocks noChangeArrowheads="1"/>
            </p:cNvSpPr>
            <p:nvPr/>
          </p:nvSpPr>
          <p:spPr bwMode="auto">
            <a:xfrm>
              <a:off x="1945"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6" name="Rectangle 192"/>
            <p:cNvSpPr>
              <a:spLocks noChangeArrowheads="1"/>
            </p:cNvSpPr>
            <p:nvPr/>
          </p:nvSpPr>
          <p:spPr bwMode="auto">
            <a:xfrm>
              <a:off x="2003"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7" name="Rectangle 193"/>
            <p:cNvSpPr>
              <a:spLocks noChangeArrowheads="1"/>
            </p:cNvSpPr>
            <p:nvPr/>
          </p:nvSpPr>
          <p:spPr bwMode="auto">
            <a:xfrm>
              <a:off x="2060"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8" name="Rectangle 194"/>
            <p:cNvSpPr>
              <a:spLocks noChangeArrowheads="1"/>
            </p:cNvSpPr>
            <p:nvPr/>
          </p:nvSpPr>
          <p:spPr bwMode="auto">
            <a:xfrm>
              <a:off x="2118"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59" name="Rectangle 195"/>
            <p:cNvSpPr>
              <a:spLocks noChangeArrowheads="1"/>
            </p:cNvSpPr>
            <p:nvPr/>
          </p:nvSpPr>
          <p:spPr bwMode="auto">
            <a:xfrm>
              <a:off x="2175"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60" name="Rectangle 196"/>
            <p:cNvSpPr>
              <a:spLocks noChangeArrowheads="1"/>
            </p:cNvSpPr>
            <p:nvPr/>
          </p:nvSpPr>
          <p:spPr bwMode="auto">
            <a:xfrm>
              <a:off x="390"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1" name="Rectangle 197"/>
            <p:cNvSpPr>
              <a:spLocks noChangeArrowheads="1"/>
            </p:cNvSpPr>
            <p:nvPr/>
          </p:nvSpPr>
          <p:spPr bwMode="auto">
            <a:xfrm>
              <a:off x="448"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2" name="Rectangle 198"/>
            <p:cNvSpPr>
              <a:spLocks noChangeArrowheads="1"/>
            </p:cNvSpPr>
            <p:nvPr/>
          </p:nvSpPr>
          <p:spPr bwMode="auto">
            <a:xfrm>
              <a:off x="505"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3" name="Rectangle 199"/>
            <p:cNvSpPr>
              <a:spLocks noChangeArrowheads="1"/>
            </p:cNvSpPr>
            <p:nvPr/>
          </p:nvSpPr>
          <p:spPr bwMode="auto">
            <a:xfrm>
              <a:off x="563"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4" name="Rectangle 200"/>
            <p:cNvSpPr>
              <a:spLocks noChangeArrowheads="1"/>
            </p:cNvSpPr>
            <p:nvPr/>
          </p:nvSpPr>
          <p:spPr bwMode="auto">
            <a:xfrm>
              <a:off x="620"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5" name="Rectangle 201"/>
            <p:cNvSpPr>
              <a:spLocks noChangeArrowheads="1"/>
            </p:cNvSpPr>
            <p:nvPr/>
          </p:nvSpPr>
          <p:spPr bwMode="auto">
            <a:xfrm>
              <a:off x="678"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6" name="Rectangle 202"/>
            <p:cNvSpPr>
              <a:spLocks noChangeArrowheads="1"/>
            </p:cNvSpPr>
            <p:nvPr/>
          </p:nvSpPr>
          <p:spPr bwMode="auto">
            <a:xfrm>
              <a:off x="736"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7" name="Rectangle 203"/>
            <p:cNvSpPr>
              <a:spLocks noChangeArrowheads="1"/>
            </p:cNvSpPr>
            <p:nvPr/>
          </p:nvSpPr>
          <p:spPr bwMode="auto">
            <a:xfrm>
              <a:off x="793"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8" name="Rectangle 204"/>
            <p:cNvSpPr>
              <a:spLocks noChangeArrowheads="1"/>
            </p:cNvSpPr>
            <p:nvPr/>
          </p:nvSpPr>
          <p:spPr bwMode="auto">
            <a:xfrm>
              <a:off x="851"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69" name="Rectangle 205"/>
            <p:cNvSpPr>
              <a:spLocks noChangeArrowheads="1"/>
            </p:cNvSpPr>
            <p:nvPr/>
          </p:nvSpPr>
          <p:spPr bwMode="auto">
            <a:xfrm>
              <a:off x="908"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70" name="Rectangle 206"/>
            <p:cNvSpPr>
              <a:spLocks noChangeArrowheads="1"/>
            </p:cNvSpPr>
            <p:nvPr/>
          </p:nvSpPr>
          <p:spPr bwMode="auto">
            <a:xfrm>
              <a:off x="966"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71" name="Rectangle 207"/>
            <p:cNvSpPr>
              <a:spLocks noChangeArrowheads="1"/>
            </p:cNvSpPr>
            <p:nvPr/>
          </p:nvSpPr>
          <p:spPr bwMode="auto">
            <a:xfrm>
              <a:off x="1024"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72" name="Rectangle 208"/>
            <p:cNvSpPr>
              <a:spLocks noChangeArrowheads="1"/>
            </p:cNvSpPr>
            <p:nvPr/>
          </p:nvSpPr>
          <p:spPr bwMode="auto">
            <a:xfrm>
              <a:off x="1081"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73" name="Rectangle 209"/>
            <p:cNvSpPr>
              <a:spLocks noChangeArrowheads="1"/>
            </p:cNvSpPr>
            <p:nvPr/>
          </p:nvSpPr>
          <p:spPr bwMode="auto">
            <a:xfrm>
              <a:off x="1139"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74" name="Rectangle 210"/>
            <p:cNvSpPr>
              <a:spLocks noChangeArrowheads="1"/>
            </p:cNvSpPr>
            <p:nvPr/>
          </p:nvSpPr>
          <p:spPr bwMode="auto">
            <a:xfrm>
              <a:off x="1196"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75" name="Rectangle 211"/>
            <p:cNvSpPr>
              <a:spLocks noChangeArrowheads="1"/>
            </p:cNvSpPr>
            <p:nvPr/>
          </p:nvSpPr>
          <p:spPr bwMode="auto">
            <a:xfrm>
              <a:off x="1254"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76" name="Rectangle 212"/>
            <p:cNvSpPr>
              <a:spLocks noChangeArrowheads="1"/>
            </p:cNvSpPr>
            <p:nvPr/>
          </p:nvSpPr>
          <p:spPr bwMode="auto">
            <a:xfrm>
              <a:off x="1312"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77" name="Rectangle 213"/>
            <p:cNvSpPr>
              <a:spLocks noChangeArrowheads="1"/>
            </p:cNvSpPr>
            <p:nvPr/>
          </p:nvSpPr>
          <p:spPr bwMode="auto">
            <a:xfrm>
              <a:off x="1369"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78" name="Rectangle 214"/>
            <p:cNvSpPr>
              <a:spLocks noChangeArrowheads="1"/>
            </p:cNvSpPr>
            <p:nvPr/>
          </p:nvSpPr>
          <p:spPr bwMode="auto">
            <a:xfrm>
              <a:off x="1427"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79" name="Rectangle 215"/>
            <p:cNvSpPr>
              <a:spLocks noChangeArrowheads="1"/>
            </p:cNvSpPr>
            <p:nvPr/>
          </p:nvSpPr>
          <p:spPr bwMode="auto">
            <a:xfrm>
              <a:off x="1484"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0" name="Rectangle 216"/>
            <p:cNvSpPr>
              <a:spLocks noChangeArrowheads="1"/>
            </p:cNvSpPr>
            <p:nvPr/>
          </p:nvSpPr>
          <p:spPr bwMode="auto">
            <a:xfrm>
              <a:off x="1542"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1" name="Rectangle 217"/>
            <p:cNvSpPr>
              <a:spLocks noChangeArrowheads="1"/>
            </p:cNvSpPr>
            <p:nvPr/>
          </p:nvSpPr>
          <p:spPr bwMode="auto">
            <a:xfrm>
              <a:off x="1599"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2" name="Rectangle 218"/>
            <p:cNvSpPr>
              <a:spLocks noChangeArrowheads="1"/>
            </p:cNvSpPr>
            <p:nvPr/>
          </p:nvSpPr>
          <p:spPr bwMode="auto">
            <a:xfrm>
              <a:off x="1657"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3" name="Rectangle 219"/>
            <p:cNvSpPr>
              <a:spLocks noChangeArrowheads="1"/>
            </p:cNvSpPr>
            <p:nvPr/>
          </p:nvSpPr>
          <p:spPr bwMode="auto">
            <a:xfrm>
              <a:off x="1715"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4" name="Rectangle 220"/>
            <p:cNvSpPr>
              <a:spLocks noChangeArrowheads="1"/>
            </p:cNvSpPr>
            <p:nvPr/>
          </p:nvSpPr>
          <p:spPr bwMode="auto">
            <a:xfrm>
              <a:off x="1772"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5" name="Rectangle 221"/>
            <p:cNvSpPr>
              <a:spLocks noChangeArrowheads="1"/>
            </p:cNvSpPr>
            <p:nvPr/>
          </p:nvSpPr>
          <p:spPr bwMode="auto">
            <a:xfrm>
              <a:off x="1830"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6" name="Rectangle 222"/>
            <p:cNvSpPr>
              <a:spLocks noChangeArrowheads="1"/>
            </p:cNvSpPr>
            <p:nvPr/>
          </p:nvSpPr>
          <p:spPr bwMode="auto">
            <a:xfrm>
              <a:off x="1887"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7" name="Rectangle 223"/>
            <p:cNvSpPr>
              <a:spLocks noChangeArrowheads="1"/>
            </p:cNvSpPr>
            <p:nvPr/>
          </p:nvSpPr>
          <p:spPr bwMode="auto">
            <a:xfrm>
              <a:off x="1945"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8" name="Rectangle 224"/>
            <p:cNvSpPr>
              <a:spLocks noChangeArrowheads="1"/>
            </p:cNvSpPr>
            <p:nvPr/>
          </p:nvSpPr>
          <p:spPr bwMode="auto">
            <a:xfrm>
              <a:off x="2003"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89" name="Rectangle 225"/>
            <p:cNvSpPr>
              <a:spLocks noChangeArrowheads="1"/>
            </p:cNvSpPr>
            <p:nvPr/>
          </p:nvSpPr>
          <p:spPr bwMode="auto">
            <a:xfrm>
              <a:off x="2060"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90" name="Rectangle 226"/>
            <p:cNvSpPr>
              <a:spLocks noChangeArrowheads="1"/>
            </p:cNvSpPr>
            <p:nvPr/>
          </p:nvSpPr>
          <p:spPr bwMode="auto">
            <a:xfrm>
              <a:off x="2118"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91" name="Rectangle 227"/>
            <p:cNvSpPr>
              <a:spLocks noChangeArrowheads="1"/>
            </p:cNvSpPr>
            <p:nvPr/>
          </p:nvSpPr>
          <p:spPr bwMode="auto">
            <a:xfrm>
              <a:off x="2175"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492" name="Rectangle 228"/>
            <p:cNvSpPr>
              <a:spLocks noChangeArrowheads="1"/>
            </p:cNvSpPr>
            <p:nvPr/>
          </p:nvSpPr>
          <p:spPr bwMode="auto">
            <a:xfrm>
              <a:off x="390"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93" name="Rectangle 229"/>
            <p:cNvSpPr>
              <a:spLocks noChangeArrowheads="1"/>
            </p:cNvSpPr>
            <p:nvPr/>
          </p:nvSpPr>
          <p:spPr bwMode="auto">
            <a:xfrm>
              <a:off x="448"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94" name="Rectangle 230"/>
            <p:cNvSpPr>
              <a:spLocks noChangeArrowheads="1"/>
            </p:cNvSpPr>
            <p:nvPr/>
          </p:nvSpPr>
          <p:spPr bwMode="auto">
            <a:xfrm>
              <a:off x="505"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95" name="Rectangle 231"/>
            <p:cNvSpPr>
              <a:spLocks noChangeArrowheads="1"/>
            </p:cNvSpPr>
            <p:nvPr/>
          </p:nvSpPr>
          <p:spPr bwMode="auto">
            <a:xfrm>
              <a:off x="563"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96" name="Rectangle 232"/>
            <p:cNvSpPr>
              <a:spLocks noChangeArrowheads="1"/>
            </p:cNvSpPr>
            <p:nvPr/>
          </p:nvSpPr>
          <p:spPr bwMode="auto">
            <a:xfrm>
              <a:off x="620"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97" name="Rectangle 233"/>
            <p:cNvSpPr>
              <a:spLocks noChangeArrowheads="1"/>
            </p:cNvSpPr>
            <p:nvPr/>
          </p:nvSpPr>
          <p:spPr bwMode="auto">
            <a:xfrm>
              <a:off x="678"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98" name="Rectangle 234"/>
            <p:cNvSpPr>
              <a:spLocks noChangeArrowheads="1"/>
            </p:cNvSpPr>
            <p:nvPr/>
          </p:nvSpPr>
          <p:spPr bwMode="auto">
            <a:xfrm>
              <a:off x="736"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499" name="Rectangle 235"/>
            <p:cNvSpPr>
              <a:spLocks noChangeArrowheads="1"/>
            </p:cNvSpPr>
            <p:nvPr/>
          </p:nvSpPr>
          <p:spPr bwMode="auto">
            <a:xfrm>
              <a:off x="793"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0" name="Rectangle 236"/>
            <p:cNvSpPr>
              <a:spLocks noChangeArrowheads="1"/>
            </p:cNvSpPr>
            <p:nvPr/>
          </p:nvSpPr>
          <p:spPr bwMode="auto">
            <a:xfrm>
              <a:off x="851"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1" name="Rectangle 237"/>
            <p:cNvSpPr>
              <a:spLocks noChangeArrowheads="1"/>
            </p:cNvSpPr>
            <p:nvPr/>
          </p:nvSpPr>
          <p:spPr bwMode="auto">
            <a:xfrm>
              <a:off x="908"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2" name="Rectangle 238"/>
            <p:cNvSpPr>
              <a:spLocks noChangeArrowheads="1"/>
            </p:cNvSpPr>
            <p:nvPr/>
          </p:nvSpPr>
          <p:spPr bwMode="auto">
            <a:xfrm>
              <a:off x="966"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3" name="Rectangle 239"/>
            <p:cNvSpPr>
              <a:spLocks noChangeArrowheads="1"/>
            </p:cNvSpPr>
            <p:nvPr/>
          </p:nvSpPr>
          <p:spPr bwMode="auto">
            <a:xfrm>
              <a:off x="1024"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4" name="Rectangle 240"/>
            <p:cNvSpPr>
              <a:spLocks noChangeArrowheads="1"/>
            </p:cNvSpPr>
            <p:nvPr/>
          </p:nvSpPr>
          <p:spPr bwMode="auto">
            <a:xfrm>
              <a:off x="1081"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5" name="Rectangle 241"/>
            <p:cNvSpPr>
              <a:spLocks noChangeArrowheads="1"/>
            </p:cNvSpPr>
            <p:nvPr/>
          </p:nvSpPr>
          <p:spPr bwMode="auto">
            <a:xfrm>
              <a:off x="1139"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6" name="Rectangle 242"/>
            <p:cNvSpPr>
              <a:spLocks noChangeArrowheads="1"/>
            </p:cNvSpPr>
            <p:nvPr/>
          </p:nvSpPr>
          <p:spPr bwMode="auto">
            <a:xfrm>
              <a:off x="1196"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7" name="Rectangle 243"/>
            <p:cNvSpPr>
              <a:spLocks noChangeArrowheads="1"/>
            </p:cNvSpPr>
            <p:nvPr/>
          </p:nvSpPr>
          <p:spPr bwMode="auto">
            <a:xfrm>
              <a:off x="1254"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39508" name="Rectangle 244"/>
            <p:cNvSpPr>
              <a:spLocks noChangeArrowheads="1"/>
            </p:cNvSpPr>
            <p:nvPr/>
          </p:nvSpPr>
          <p:spPr bwMode="auto">
            <a:xfrm>
              <a:off x="1312"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09" name="Rectangle 245"/>
            <p:cNvSpPr>
              <a:spLocks noChangeArrowheads="1"/>
            </p:cNvSpPr>
            <p:nvPr/>
          </p:nvSpPr>
          <p:spPr bwMode="auto">
            <a:xfrm>
              <a:off x="1369"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0" name="Rectangle 246"/>
            <p:cNvSpPr>
              <a:spLocks noChangeArrowheads="1"/>
            </p:cNvSpPr>
            <p:nvPr/>
          </p:nvSpPr>
          <p:spPr bwMode="auto">
            <a:xfrm>
              <a:off x="1427"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1" name="Rectangle 247"/>
            <p:cNvSpPr>
              <a:spLocks noChangeArrowheads="1"/>
            </p:cNvSpPr>
            <p:nvPr/>
          </p:nvSpPr>
          <p:spPr bwMode="auto">
            <a:xfrm>
              <a:off x="1484"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2" name="Rectangle 248"/>
            <p:cNvSpPr>
              <a:spLocks noChangeArrowheads="1"/>
            </p:cNvSpPr>
            <p:nvPr/>
          </p:nvSpPr>
          <p:spPr bwMode="auto">
            <a:xfrm>
              <a:off x="1542"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3" name="Rectangle 249"/>
            <p:cNvSpPr>
              <a:spLocks noChangeArrowheads="1"/>
            </p:cNvSpPr>
            <p:nvPr/>
          </p:nvSpPr>
          <p:spPr bwMode="auto">
            <a:xfrm>
              <a:off x="1599"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4" name="Rectangle 250"/>
            <p:cNvSpPr>
              <a:spLocks noChangeArrowheads="1"/>
            </p:cNvSpPr>
            <p:nvPr/>
          </p:nvSpPr>
          <p:spPr bwMode="auto">
            <a:xfrm>
              <a:off x="1657"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5" name="Rectangle 251"/>
            <p:cNvSpPr>
              <a:spLocks noChangeArrowheads="1"/>
            </p:cNvSpPr>
            <p:nvPr/>
          </p:nvSpPr>
          <p:spPr bwMode="auto">
            <a:xfrm>
              <a:off x="1715"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6" name="Rectangle 252"/>
            <p:cNvSpPr>
              <a:spLocks noChangeArrowheads="1"/>
            </p:cNvSpPr>
            <p:nvPr/>
          </p:nvSpPr>
          <p:spPr bwMode="auto">
            <a:xfrm>
              <a:off x="1772"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7" name="Rectangle 253"/>
            <p:cNvSpPr>
              <a:spLocks noChangeArrowheads="1"/>
            </p:cNvSpPr>
            <p:nvPr/>
          </p:nvSpPr>
          <p:spPr bwMode="auto">
            <a:xfrm>
              <a:off x="1830"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8" name="Rectangle 254"/>
            <p:cNvSpPr>
              <a:spLocks noChangeArrowheads="1"/>
            </p:cNvSpPr>
            <p:nvPr/>
          </p:nvSpPr>
          <p:spPr bwMode="auto">
            <a:xfrm>
              <a:off x="1887"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19" name="Rectangle 255"/>
            <p:cNvSpPr>
              <a:spLocks noChangeArrowheads="1"/>
            </p:cNvSpPr>
            <p:nvPr/>
          </p:nvSpPr>
          <p:spPr bwMode="auto">
            <a:xfrm>
              <a:off x="1945"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0" name="Rectangle 256"/>
            <p:cNvSpPr>
              <a:spLocks noChangeArrowheads="1"/>
            </p:cNvSpPr>
            <p:nvPr/>
          </p:nvSpPr>
          <p:spPr bwMode="auto">
            <a:xfrm>
              <a:off x="2003"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1" name="Rectangle 257"/>
            <p:cNvSpPr>
              <a:spLocks noChangeArrowheads="1"/>
            </p:cNvSpPr>
            <p:nvPr/>
          </p:nvSpPr>
          <p:spPr bwMode="auto">
            <a:xfrm>
              <a:off x="2060"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2" name="Rectangle 258"/>
            <p:cNvSpPr>
              <a:spLocks noChangeArrowheads="1"/>
            </p:cNvSpPr>
            <p:nvPr/>
          </p:nvSpPr>
          <p:spPr bwMode="auto">
            <a:xfrm>
              <a:off x="2118"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3" name="Rectangle 259"/>
            <p:cNvSpPr>
              <a:spLocks noChangeArrowheads="1"/>
            </p:cNvSpPr>
            <p:nvPr/>
          </p:nvSpPr>
          <p:spPr bwMode="auto">
            <a:xfrm>
              <a:off x="2175"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4" name="Rectangle 260"/>
            <p:cNvSpPr>
              <a:spLocks noChangeArrowheads="1"/>
            </p:cNvSpPr>
            <p:nvPr/>
          </p:nvSpPr>
          <p:spPr bwMode="auto">
            <a:xfrm>
              <a:off x="390"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5" name="Rectangle 261"/>
            <p:cNvSpPr>
              <a:spLocks noChangeArrowheads="1"/>
            </p:cNvSpPr>
            <p:nvPr/>
          </p:nvSpPr>
          <p:spPr bwMode="auto">
            <a:xfrm>
              <a:off x="448"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6" name="Rectangle 262"/>
            <p:cNvSpPr>
              <a:spLocks noChangeArrowheads="1"/>
            </p:cNvSpPr>
            <p:nvPr/>
          </p:nvSpPr>
          <p:spPr bwMode="auto">
            <a:xfrm>
              <a:off x="505"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7" name="Rectangle 263"/>
            <p:cNvSpPr>
              <a:spLocks noChangeArrowheads="1"/>
            </p:cNvSpPr>
            <p:nvPr/>
          </p:nvSpPr>
          <p:spPr bwMode="auto">
            <a:xfrm>
              <a:off x="563"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8" name="Rectangle 264"/>
            <p:cNvSpPr>
              <a:spLocks noChangeArrowheads="1"/>
            </p:cNvSpPr>
            <p:nvPr/>
          </p:nvSpPr>
          <p:spPr bwMode="auto">
            <a:xfrm>
              <a:off x="620"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29" name="Rectangle 265"/>
            <p:cNvSpPr>
              <a:spLocks noChangeArrowheads="1"/>
            </p:cNvSpPr>
            <p:nvPr/>
          </p:nvSpPr>
          <p:spPr bwMode="auto">
            <a:xfrm>
              <a:off x="678"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0" name="Rectangle 266"/>
            <p:cNvSpPr>
              <a:spLocks noChangeArrowheads="1"/>
            </p:cNvSpPr>
            <p:nvPr/>
          </p:nvSpPr>
          <p:spPr bwMode="auto">
            <a:xfrm>
              <a:off x="736"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1" name="Rectangle 267"/>
            <p:cNvSpPr>
              <a:spLocks noChangeArrowheads="1"/>
            </p:cNvSpPr>
            <p:nvPr/>
          </p:nvSpPr>
          <p:spPr bwMode="auto">
            <a:xfrm>
              <a:off x="793"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2" name="Rectangle 268"/>
            <p:cNvSpPr>
              <a:spLocks noChangeArrowheads="1"/>
            </p:cNvSpPr>
            <p:nvPr/>
          </p:nvSpPr>
          <p:spPr bwMode="auto">
            <a:xfrm>
              <a:off x="851"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3" name="Rectangle 269"/>
            <p:cNvSpPr>
              <a:spLocks noChangeArrowheads="1"/>
            </p:cNvSpPr>
            <p:nvPr/>
          </p:nvSpPr>
          <p:spPr bwMode="auto">
            <a:xfrm>
              <a:off x="908"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4" name="Rectangle 270"/>
            <p:cNvSpPr>
              <a:spLocks noChangeArrowheads="1"/>
            </p:cNvSpPr>
            <p:nvPr/>
          </p:nvSpPr>
          <p:spPr bwMode="auto">
            <a:xfrm>
              <a:off x="966"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5" name="Rectangle 271"/>
            <p:cNvSpPr>
              <a:spLocks noChangeArrowheads="1"/>
            </p:cNvSpPr>
            <p:nvPr/>
          </p:nvSpPr>
          <p:spPr bwMode="auto">
            <a:xfrm>
              <a:off x="1024"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6" name="Rectangle 272"/>
            <p:cNvSpPr>
              <a:spLocks noChangeArrowheads="1"/>
            </p:cNvSpPr>
            <p:nvPr/>
          </p:nvSpPr>
          <p:spPr bwMode="auto">
            <a:xfrm>
              <a:off x="1081"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7" name="Rectangle 273"/>
            <p:cNvSpPr>
              <a:spLocks noChangeArrowheads="1"/>
            </p:cNvSpPr>
            <p:nvPr/>
          </p:nvSpPr>
          <p:spPr bwMode="auto">
            <a:xfrm>
              <a:off x="1139"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8" name="Rectangle 274"/>
            <p:cNvSpPr>
              <a:spLocks noChangeArrowheads="1"/>
            </p:cNvSpPr>
            <p:nvPr/>
          </p:nvSpPr>
          <p:spPr bwMode="auto">
            <a:xfrm>
              <a:off x="1196"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39" name="Rectangle 275"/>
            <p:cNvSpPr>
              <a:spLocks noChangeArrowheads="1"/>
            </p:cNvSpPr>
            <p:nvPr/>
          </p:nvSpPr>
          <p:spPr bwMode="auto">
            <a:xfrm>
              <a:off x="1254"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0" name="Rectangle 276"/>
            <p:cNvSpPr>
              <a:spLocks noChangeArrowheads="1"/>
            </p:cNvSpPr>
            <p:nvPr/>
          </p:nvSpPr>
          <p:spPr bwMode="auto">
            <a:xfrm>
              <a:off x="1312"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1" name="Rectangle 277"/>
            <p:cNvSpPr>
              <a:spLocks noChangeArrowheads="1"/>
            </p:cNvSpPr>
            <p:nvPr/>
          </p:nvSpPr>
          <p:spPr bwMode="auto">
            <a:xfrm>
              <a:off x="1369"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2" name="Rectangle 278"/>
            <p:cNvSpPr>
              <a:spLocks noChangeArrowheads="1"/>
            </p:cNvSpPr>
            <p:nvPr/>
          </p:nvSpPr>
          <p:spPr bwMode="auto">
            <a:xfrm>
              <a:off x="1427"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3" name="Rectangle 279"/>
            <p:cNvSpPr>
              <a:spLocks noChangeArrowheads="1"/>
            </p:cNvSpPr>
            <p:nvPr/>
          </p:nvSpPr>
          <p:spPr bwMode="auto">
            <a:xfrm>
              <a:off x="1484"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4" name="Rectangle 280"/>
            <p:cNvSpPr>
              <a:spLocks noChangeArrowheads="1"/>
            </p:cNvSpPr>
            <p:nvPr/>
          </p:nvSpPr>
          <p:spPr bwMode="auto">
            <a:xfrm>
              <a:off x="1542"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5" name="Rectangle 281"/>
            <p:cNvSpPr>
              <a:spLocks noChangeArrowheads="1"/>
            </p:cNvSpPr>
            <p:nvPr/>
          </p:nvSpPr>
          <p:spPr bwMode="auto">
            <a:xfrm>
              <a:off x="1599"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6" name="Rectangle 282"/>
            <p:cNvSpPr>
              <a:spLocks noChangeArrowheads="1"/>
            </p:cNvSpPr>
            <p:nvPr/>
          </p:nvSpPr>
          <p:spPr bwMode="auto">
            <a:xfrm>
              <a:off x="1657"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7" name="Rectangle 283"/>
            <p:cNvSpPr>
              <a:spLocks noChangeArrowheads="1"/>
            </p:cNvSpPr>
            <p:nvPr/>
          </p:nvSpPr>
          <p:spPr bwMode="auto">
            <a:xfrm>
              <a:off x="1715"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8" name="Rectangle 284"/>
            <p:cNvSpPr>
              <a:spLocks noChangeArrowheads="1"/>
            </p:cNvSpPr>
            <p:nvPr/>
          </p:nvSpPr>
          <p:spPr bwMode="auto">
            <a:xfrm>
              <a:off x="1772"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49" name="Rectangle 285"/>
            <p:cNvSpPr>
              <a:spLocks noChangeArrowheads="1"/>
            </p:cNvSpPr>
            <p:nvPr/>
          </p:nvSpPr>
          <p:spPr bwMode="auto">
            <a:xfrm>
              <a:off x="1830"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0" name="Rectangle 286"/>
            <p:cNvSpPr>
              <a:spLocks noChangeArrowheads="1"/>
            </p:cNvSpPr>
            <p:nvPr/>
          </p:nvSpPr>
          <p:spPr bwMode="auto">
            <a:xfrm>
              <a:off x="1887"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1" name="Rectangle 287"/>
            <p:cNvSpPr>
              <a:spLocks noChangeArrowheads="1"/>
            </p:cNvSpPr>
            <p:nvPr/>
          </p:nvSpPr>
          <p:spPr bwMode="auto">
            <a:xfrm>
              <a:off x="1945"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2" name="Rectangle 288"/>
            <p:cNvSpPr>
              <a:spLocks noChangeArrowheads="1"/>
            </p:cNvSpPr>
            <p:nvPr/>
          </p:nvSpPr>
          <p:spPr bwMode="auto">
            <a:xfrm>
              <a:off x="2003"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3" name="Rectangle 289"/>
            <p:cNvSpPr>
              <a:spLocks noChangeArrowheads="1"/>
            </p:cNvSpPr>
            <p:nvPr/>
          </p:nvSpPr>
          <p:spPr bwMode="auto">
            <a:xfrm>
              <a:off x="2060"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4" name="Rectangle 290"/>
            <p:cNvSpPr>
              <a:spLocks noChangeArrowheads="1"/>
            </p:cNvSpPr>
            <p:nvPr/>
          </p:nvSpPr>
          <p:spPr bwMode="auto">
            <a:xfrm>
              <a:off x="2118"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5" name="Rectangle 291"/>
            <p:cNvSpPr>
              <a:spLocks noChangeArrowheads="1"/>
            </p:cNvSpPr>
            <p:nvPr/>
          </p:nvSpPr>
          <p:spPr bwMode="auto">
            <a:xfrm>
              <a:off x="2175"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6" name="Rectangle 292"/>
            <p:cNvSpPr>
              <a:spLocks noChangeArrowheads="1"/>
            </p:cNvSpPr>
            <p:nvPr/>
          </p:nvSpPr>
          <p:spPr bwMode="auto">
            <a:xfrm>
              <a:off x="390"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7" name="Rectangle 293"/>
            <p:cNvSpPr>
              <a:spLocks noChangeArrowheads="1"/>
            </p:cNvSpPr>
            <p:nvPr/>
          </p:nvSpPr>
          <p:spPr bwMode="auto">
            <a:xfrm>
              <a:off x="448"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8" name="Rectangle 294"/>
            <p:cNvSpPr>
              <a:spLocks noChangeArrowheads="1"/>
            </p:cNvSpPr>
            <p:nvPr/>
          </p:nvSpPr>
          <p:spPr bwMode="auto">
            <a:xfrm>
              <a:off x="505"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59" name="Rectangle 295"/>
            <p:cNvSpPr>
              <a:spLocks noChangeArrowheads="1"/>
            </p:cNvSpPr>
            <p:nvPr/>
          </p:nvSpPr>
          <p:spPr bwMode="auto">
            <a:xfrm>
              <a:off x="563"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0" name="Rectangle 296"/>
            <p:cNvSpPr>
              <a:spLocks noChangeArrowheads="1"/>
            </p:cNvSpPr>
            <p:nvPr/>
          </p:nvSpPr>
          <p:spPr bwMode="auto">
            <a:xfrm>
              <a:off x="620"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1" name="Rectangle 297"/>
            <p:cNvSpPr>
              <a:spLocks noChangeArrowheads="1"/>
            </p:cNvSpPr>
            <p:nvPr/>
          </p:nvSpPr>
          <p:spPr bwMode="auto">
            <a:xfrm>
              <a:off x="678"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2" name="Rectangle 298"/>
            <p:cNvSpPr>
              <a:spLocks noChangeArrowheads="1"/>
            </p:cNvSpPr>
            <p:nvPr/>
          </p:nvSpPr>
          <p:spPr bwMode="auto">
            <a:xfrm>
              <a:off x="736"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3" name="Rectangle 299"/>
            <p:cNvSpPr>
              <a:spLocks noChangeArrowheads="1"/>
            </p:cNvSpPr>
            <p:nvPr/>
          </p:nvSpPr>
          <p:spPr bwMode="auto">
            <a:xfrm>
              <a:off x="793"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4" name="Rectangle 300"/>
            <p:cNvSpPr>
              <a:spLocks noChangeArrowheads="1"/>
            </p:cNvSpPr>
            <p:nvPr/>
          </p:nvSpPr>
          <p:spPr bwMode="auto">
            <a:xfrm>
              <a:off x="851"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5" name="Rectangle 301"/>
            <p:cNvSpPr>
              <a:spLocks noChangeArrowheads="1"/>
            </p:cNvSpPr>
            <p:nvPr/>
          </p:nvSpPr>
          <p:spPr bwMode="auto">
            <a:xfrm>
              <a:off x="908"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6" name="Rectangle 302"/>
            <p:cNvSpPr>
              <a:spLocks noChangeArrowheads="1"/>
            </p:cNvSpPr>
            <p:nvPr/>
          </p:nvSpPr>
          <p:spPr bwMode="auto">
            <a:xfrm>
              <a:off x="966"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7" name="Rectangle 303"/>
            <p:cNvSpPr>
              <a:spLocks noChangeArrowheads="1"/>
            </p:cNvSpPr>
            <p:nvPr/>
          </p:nvSpPr>
          <p:spPr bwMode="auto">
            <a:xfrm>
              <a:off x="1024"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8" name="Rectangle 304"/>
            <p:cNvSpPr>
              <a:spLocks noChangeArrowheads="1"/>
            </p:cNvSpPr>
            <p:nvPr/>
          </p:nvSpPr>
          <p:spPr bwMode="auto">
            <a:xfrm>
              <a:off x="1081"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69" name="Rectangle 305"/>
            <p:cNvSpPr>
              <a:spLocks noChangeArrowheads="1"/>
            </p:cNvSpPr>
            <p:nvPr/>
          </p:nvSpPr>
          <p:spPr bwMode="auto">
            <a:xfrm>
              <a:off x="1139"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0" name="Rectangle 306"/>
            <p:cNvSpPr>
              <a:spLocks noChangeArrowheads="1"/>
            </p:cNvSpPr>
            <p:nvPr/>
          </p:nvSpPr>
          <p:spPr bwMode="auto">
            <a:xfrm>
              <a:off x="1196"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1" name="Rectangle 307"/>
            <p:cNvSpPr>
              <a:spLocks noChangeArrowheads="1"/>
            </p:cNvSpPr>
            <p:nvPr/>
          </p:nvSpPr>
          <p:spPr bwMode="auto">
            <a:xfrm>
              <a:off x="1254"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2" name="Rectangle 308"/>
            <p:cNvSpPr>
              <a:spLocks noChangeArrowheads="1"/>
            </p:cNvSpPr>
            <p:nvPr/>
          </p:nvSpPr>
          <p:spPr bwMode="auto">
            <a:xfrm>
              <a:off x="1312"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3" name="Rectangle 309"/>
            <p:cNvSpPr>
              <a:spLocks noChangeArrowheads="1"/>
            </p:cNvSpPr>
            <p:nvPr/>
          </p:nvSpPr>
          <p:spPr bwMode="auto">
            <a:xfrm>
              <a:off x="1369"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4" name="Rectangle 310"/>
            <p:cNvSpPr>
              <a:spLocks noChangeArrowheads="1"/>
            </p:cNvSpPr>
            <p:nvPr/>
          </p:nvSpPr>
          <p:spPr bwMode="auto">
            <a:xfrm>
              <a:off x="1427"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5" name="Rectangle 311"/>
            <p:cNvSpPr>
              <a:spLocks noChangeArrowheads="1"/>
            </p:cNvSpPr>
            <p:nvPr/>
          </p:nvSpPr>
          <p:spPr bwMode="auto">
            <a:xfrm>
              <a:off x="1484"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6" name="Rectangle 312"/>
            <p:cNvSpPr>
              <a:spLocks noChangeArrowheads="1"/>
            </p:cNvSpPr>
            <p:nvPr/>
          </p:nvSpPr>
          <p:spPr bwMode="auto">
            <a:xfrm>
              <a:off x="1542"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7" name="Rectangle 313"/>
            <p:cNvSpPr>
              <a:spLocks noChangeArrowheads="1"/>
            </p:cNvSpPr>
            <p:nvPr/>
          </p:nvSpPr>
          <p:spPr bwMode="auto">
            <a:xfrm>
              <a:off x="1599"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8" name="Rectangle 314"/>
            <p:cNvSpPr>
              <a:spLocks noChangeArrowheads="1"/>
            </p:cNvSpPr>
            <p:nvPr/>
          </p:nvSpPr>
          <p:spPr bwMode="auto">
            <a:xfrm>
              <a:off x="1657"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79" name="Rectangle 315"/>
            <p:cNvSpPr>
              <a:spLocks noChangeArrowheads="1"/>
            </p:cNvSpPr>
            <p:nvPr/>
          </p:nvSpPr>
          <p:spPr bwMode="auto">
            <a:xfrm>
              <a:off x="1715"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0" name="Rectangle 316"/>
            <p:cNvSpPr>
              <a:spLocks noChangeArrowheads="1"/>
            </p:cNvSpPr>
            <p:nvPr/>
          </p:nvSpPr>
          <p:spPr bwMode="auto">
            <a:xfrm>
              <a:off x="1772"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1" name="Rectangle 317"/>
            <p:cNvSpPr>
              <a:spLocks noChangeArrowheads="1"/>
            </p:cNvSpPr>
            <p:nvPr/>
          </p:nvSpPr>
          <p:spPr bwMode="auto">
            <a:xfrm>
              <a:off x="1830"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2" name="Rectangle 318"/>
            <p:cNvSpPr>
              <a:spLocks noChangeArrowheads="1"/>
            </p:cNvSpPr>
            <p:nvPr/>
          </p:nvSpPr>
          <p:spPr bwMode="auto">
            <a:xfrm>
              <a:off x="1887"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3" name="Rectangle 319"/>
            <p:cNvSpPr>
              <a:spLocks noChangeArrowheads="1"/>
            </p:cNvSpPr>
            <p:nvPr/>
          </p:nvSpPr>
          <p:spPr bwMode="auto">
            <a:xfrm>
              <a:off x="1945"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4" name="Rectangle 320"/>
            <p:cNvSpPr>
              <a:spLocks noChangeArrowheads="1"/>
            </p:cNvSpPr>
            <p:nvPr/>
          </p:nvSpPr>
          <p:spPr bwMode="auto">
            <a:xfrm>
              <a:off x="2003"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5" name="Rectangle 321"/>
            <p:cNvSpPr>
              <a:spLocks noChangeArrowheads="1"/>
            </p:cNvSpPr>
            <p:nvPr/>
          </p:nvSpPr>
          <p:spPr bwMode="auto">
            <a:xfrm>
              <a:off x="2060"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6" name="Rectangle 322"/>
            <p:cNvSpPr>
              <a:spLocks noChangeArrowheads="1"/>
            </p:cNvSpPr>
            <p:nvPr/>
          </p:nvSpPr>
          <p:spPr bwMode="auto">
            <a:xfrm>
              <a:off x="2118"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7" name="Rectangle 323"/>
            <p:cNvSpPr>
              <a:spLocks noChangeArrowheads="1"/>
            </p:cNvSpPr>
            <p:nvPr/>
          </p:nvSpPr>
          <p:spPr bwMode="auto">
            <a:xfrm>
              <a:off x="2175"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8" name="Rectangle 324"/>
            <p:cNvSpPr>
              <a:spLocks noChangeArrowheads="1"/>
            </p:cNvSpPr>
            <p:nvPr/>
          </p:nvSpPr>
          <p:spPr bwMode="auto">
            <a:xfrm>
              <a:off x="390"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89" name="Rectangle 325"/>
            <p:cNvSpPr>
              <a:spLocks noChangeArrowheads="1"/>
            </p:cNvSpPr>
            <p:nvPr/>
          </p:nvSpPr>
          <p:spPr bwMode="auto">
            <a:xfrm>
              <a:off x="448"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0" name="Rectangle 326"/>
            <p:cNvSpPr>
              <a:spLocks noChangeArrowheads="1"/>
            </p:cNvSpPr>
            <p:nvPr/>
          </p:nvSpPr>
          <p:spPr bwMode="auto">
            <a:xfrm>
              <a:off x="505"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1" name="Rectangle 327"/>
            <p:cNvSpPr>
              <a:spLocks noChangeArrowheads="1"/>
            </p:cNvSpPr>
            <p:nvPr/>
          </p:nvSpPr>
          <p:spPr bwMode="auto">
            <a:xfrm>
              <a:off x="563"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2" name="Rectangle 328"/>
            <p:cNvSpPr>
              <a:spLocks noChangeArrowheads="1"/>
            </p:cNvSpPr>
            <p:nvPr/>
          </p:nvSpPr>
          <p:spPr bwMode="auto">
            <a:xfrm>
              <a:off x="620"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3" name="Rectangle 329"/>
            <p:cNvSpPr>
              <a:spLocks noChangeArrowheads="1"/>
            </p:cNvSpPr>
            <p:nvPr/>
          </p:nvSpPr>
          <p:spPr bwMode="auto">
            <a:xfrm>
              <a:off x="678"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4" name="Rectangle 330"/>
            <p:cNvSpPr>
              <a:spLocks noChangeArrowheads="1"/>
            </p:cNvSpPr>
            <p:nvPr/>
          </p:nvSpPr>
          <p:spPr bwMode="auto">
            <a:xfrm>
              <a:off x="736"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5" name="Rectangle 331"/>
            <p:cNvSpPr>
              <a:spLocks noChangeArrowheads="1"/>
            </p:cNvSpPr>
            <p:nvPr/>
          </p:nvSpPr>
          <p:spPr bwMode="auto">
            <a:xfrm>
              <a:off x="793"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6" name="Rectangle 332"/>
            <p:cNvSpPr>
              <a:spLocks noChangeArrowheads="1"/>
            </p:cNvSpPr>
            <p:nvPr/>
          </p:nvSpPr>
          <p:spPr bwMode="auto">
            <a:xfrm>
              <a:off x="851"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7" name="Rectangle 333"/>
            <p:cNvSpPr>
              <a:spLocks noChangeArrowheads="1"/>
            </p:cNvSpPr>
            <p:nvPr/>
          </p:nvSpPr>
          <p:spPr bwMode="auto">
            <a:xfrm>
              <a:off x="908"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8" name="Rectangle 334"/>
            <p:cNvSpPr>
              <a:spLocks noChangeArrowheads="1"/>
            </p:cNvSpPr>
            <p:nvPr/>
          </p:nvSpPr>
          <p:spPr bwMode="auto">
            <a:xfrm>
              <a:off x="966"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599" name="Rectangle 335"/>
            <p:cNvSpPr>
              <a:spLocks noChangeArrowheads="1"/>
            </p:cNvSpPr>
            <p:nvPr/>
          </p:nvSpPr>
          <p:spPr bwMode="auto">
            <a:xfrm>
              <a:off x="1024"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0" name="Rectangle 336"/>
            <p:cNvSpPr>
              <a:spLocks noChangeArrowheads="1"/>
            </p:cNvSpPr>
            <p:nvPr/>
          </p:nvSpPr>
          <p:spPr bwMode="auto">
            <a:xfrm>
              <a:off x="1081"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1" name="Rectangle 337"/>
            <p:cNvSpPr>
              <a:spLocks noChangeArrowheads="1"/>
            </p:cNvSpPr>
            <p:nvPr/>
          </p:nvSpPr>
          <p:spPr bwMode="auto">
            <a:xfrm>
              <a:off x="1139"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2" name="Rectangle 338"/>
            <p:cNvSpPr>
              <a:spLocks noChangeArrowheads="1"/>
            </p:cNvSpPr>
            <p:nvPr/>
          </p:nvSpPr>
          <p:spPr bwMode="auto">
            <a:xfrm>
              <a:off x="1196"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3" name="Rectangle 339"/>
            <p:cNvSpPr>
              <a:spLocks noChangeArrowheads="1"/>
            </p:cNvSpPr>
            <p:nvPr/>
          </p:nvSpPr>
          <p:spPr bwMode="auto">
            <a:xfrm>
              <a:off x="1254"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4" name="Rectangle 340"/>
            <p:cNvSpPr>
              <a:spLocks noChangeArrowheads="1"/>
            </p:cNvSpPr>
            <p:nvPr/>
          </p:nvSpPr>
          <p:spPr bwMode="auto">
            <a:xfrm>
              <a:off x="1312"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5" name="Rectangle 341"/>
            <p:cNvSpPr>
              <a:spLocks noChangeArrowheads="1"/>
            </p:cNvSpPr>
            <p:nvPr/>
          </p:nvSpPr>
          <p:spPr bwMode="auto">
            <a:xfrm>
              <a:off x="1369"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6" name="Rectangle 342"/>
            <p:cNvSpPr>
              <a:spLocks noChangeArrowheads="1"/>
            </p:cNvSpPr>
            <p:nvPr/>
          </p:nvSpPr>
          <p:spPr bwMode="auto">
            <a:xfrm>
              <a:off x="1427"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7" name="Rectangle 343"/>
            <p:cNvSpPr>
              <a:spLocks noChangeArrowheads="1"/>
            </p:cNvSpPr>
            <p:nvPr/>
          </p:nvSpPr>
          <p:spPr bwMode="auto">
            <a:xfrm>
              <a:off x="1484"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8" name="Rectangle 344"/>
            <p:cNvSpPr>
              <a:spLocks noChangeArrowheads="1"/>
            </p:cNvSpPr>
            <p:nvPr/>
          </p:nvSpPr>
          <p:spPr bwMode="auto">
            <a:xfrm>
              <a:off x="1542"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09" name="Rectangle 345"/>
            <p:cNvSpPr>
              <a:spLocks noChangeArrowheads="1"/>
            </p:cNvSpPr>
            <p:nvPr/>
          </p:nvSpPr>
          <p:spPr bwMode="auto">
            <a:xfrm>
              <a:off x="1599"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0" name="Rectangle 346"/>
            <p:cNvSpPr>
              <a:spLocks noChangeArrowheads="1"/>
            </p:cNvSpPr>
            <p:nvPr/>
          </p:nvSpPr>
          <p:spPr bwMode="auto">
            <a:xfrm>
              <a:off x="1657"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1" name="Rectangle 347"/>
            <p:cNvSpPr>
              <a:spLocks noChangeArrowheads="1"/>
            </p:cNvSpPr>
            <p:nvPr/>
          </p:nvSpPr>
          <p:spPr bwMode="auto">
            <a:xfrm>
              <a:off x="1715"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2" name="Rectangle 348"/>
            <p:cNvSpPr>
              <a:spLocks noChangeArrowheads="1"/>
            </p:cNvSpPr>
            <p:nvPr/>
          </p:nvSpPr>
          <p:spPr bwMode="auto">
            <a:xfrm>
              <a:off x="1772"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3" name="Rectangle 349"/>
            <p:cNvSpPr>
              <a:spLocks noChangeArrowheads="1"/>
            </p:cNvSpPr>
            <p:nvPr/>
          </p:nvSpPr>
          <p:spPr bwMode="auto">
            <a:xfrm>
              <a:off x="1830"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4" name="Rectangle 350"/>
            <p:cNvSpPr>
              <a:spLocks noChangeArrowheads="1"/>
            </p:cNvSpPr>
            <p:nvPr/>
          </p:nvSpPr>
          <p:spPr bwMode="auto">
            <a:xfrm>
              <a:off x="1887"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5" name="Rectangle 351"/>
            <p:cNvSpPr>
              <a:spLocks noChangeArrowheads="1"/>
            </p:cNvSpPr>
            <p:nvPr/>
          </p:nvSpPr>
          <p:spPr bwMode="auto">
            <a:xfrm>
              <a:off x="1945"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6" name="Rectangle 352"/>
            <p:cNvSpPr>
              <a:spLocks noChangeArrowheads="1"/>
            </p:cNvSpPr>
            <p:nvPr/>
          </p:nvSpPr>
          <p:spPr bwMode="auto">
            <a:xfrm>
              <a:off x="2003"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7" name="Rectangle 353"/>
            <p:cNvSpPr>
              <a:spLocks noChangeArrowheads="1"/>
            </p:cNvSpPr>
            <p:nvPr/>
          </p:nvSpPr>
          <p:spPr bwMode="auto">
            <a:xfrm>
              <a:off x="2060"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8" name="Rectangle 354"/>
            <p:cNvSpPr>
              <a:spLocks noChangeArrowheads="1"/>
            </p:cNvSpPr>
            <p:nvPr/>
          </p:nvSpPr>
          <p:spPr bwMode="auto">
            <a:xfrm>
              <a:off x="2118"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19" name="Rectangle 355"/>
            <p:cNvSpPr>
              <a:spLocks noChangeArrowheads="1"/>
            </p:cNvSpPr>
            <p:nvPr/>
          </p:nvSpPr>
          <p:spPr bwMode="auto">
            <a:xfrm>
              <a:off x="2175"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0" name="Rectangle 356"/>
            <p:cNvSpPr>
              <a:spLocks noChangeArrowheads="1"/>
            </p:cNvSpPr>
            <p:nvPr/>
          </p:nvSpPr>
          <p:spPr bwMode="auto">
            <a:xfrm>
              <a:off x="390"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1" name="Rectangle 357"/>
            <p:cNvSpPr>
              <a:spLocks noChangeArrowheads="1"/>
            </p:cNvSpPr>
            <p:nvPr/>
          </p:nvSpPr>
          <p:spPr bwMode="auto">
            <a:xfrm>
              <a:off x="448"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2" name="Rectangle 358"/>
            <p:cNvSpPr>
              <a:spLocks noChangeArrowheads="1"/>
            </p:cNvSpPr>
            <p:nvPr/>
          </p:nvSpPr>
          <p:spPr bwMode="auto">
            <a:xfrm>
              <a:off x="505"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3" name="Rectangle 359"/>
            <p:cNvSpPr>
              <a:spLocks noChangeArrowheads="1"/>
            </p:cNvSpPr>
            <p:nvPr/>
          </p:nvSpPr>
          <p:spPr bwMode="auto">
            <a:xfrm>
              <a:off x="563"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4" name="Rectangle 360"/>
            <p:cNvSpPr>
              <a:spLocks noChangeArrowheads="1"/>
            </p:cNvSpPr>
            <p:nvPr/>
          </p:nvSpPr>
          <p:spPr bwMode="auto">
            <a:xfrm>
              <a:off x="620"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5" name="Rectangle 361"/>
            <p:cNvSpPr>
              <a:spLocks noChangeArrowheads="1"/>
            </p:cNvSpPr>
            <p:nvPr/>
          </p:nvSpPr>
          <p:spPr bwMode="auto">
            <a:xfrm>
              <a:off x="678"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6" name="Rectangle 362"/>
            <p:cNvSpPr>
              <a:spLocks noChangeArrowheads="1"/>
            </p:cNvSpPr>
            <p:nvPr/>
          </p:nvSpPr>
          <p:spPr bwMode="auto">
            <a:xfrm>
              <a:off x="736"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7" name="Rectangle 363"/>
            <p:cNvSpPr>
              <a:spLocks noChangeArrowheads="1"/>
            </p:cNvSpPr>
            <p:nvPr/>
          </p:nvSpPr>
          <p:spPr bwMode="auto">
            <a:xfrm>
              <a:off x="793"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8" name="Rectangle 364"/>
            <p:cNvSpPr>
              <a:spLocks noChangeArrowheads="1"/>
            </p:cNvSpPr>
            <p:nvPr/>
          </p:nvSpPr>
          <p:spPr bwMode="auto">
            <a:xfrm>
              <a:off x="851"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29" name="Rectangle 365"/>
            <p:cNvSpPr>
              <a:spLocks noChangeArrowheads="1"/>
            </p:cNvSpPr>
            <p:nvPr/>
          </p:nvSpPr>
          <p:spPr bwMode="auto">
            <a:xfrm>
              <a:off x="908"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0" name="Rectangle 366"/>
            <p:cNvSpPr>
              <a:spLocks noChangeArrowheads="1"/>
            </p:cNvSpPr>
            <p:nvPr/>
          </p:nvSpPr>
          <p:spPr bwMode="auto">
            <a:xfrm>
              <a:off x="966"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1" name="Rectangle 367"/>
            <p:cNvSpPr>
              <a:spLocks noChangeArrowheads="1"/>
            </p:cNvSpPr>
            <p:nvPr/>
          </p:nvSpPr>
          <p:spPr bwMode="auto">
            <a:xfrm>
              <a:off x="1024"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2" name="Rectangle 368"/>
            <p:cNvSpPr>
              <a:spLocks noChangeArrowheads="1"/>
            </p:cNvSpPr>
            <p:nvPr/>
          </p:nvSpPr>
          <p:spPr bwMode="auto">
            <a:xfrm>
              <a:off x="1081"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3" name="Rectangle 369"/>
            <p:cNvSpPr>
              <a:spLocks noChangeArrowheads="1"/>
            </p:cNvSpPr>
            <p:nvPr/>
          </p:nvSpPr>
          <p:spPr bwMode="auto">
            <a:xfrm>
              <a:off x="1139"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4" name="Rectangle 370"/>
            <p:cNvSpPr>
              <a:spLocks noChangeArrowheads="1"/>
            </p:cNvSpPr>
            <p:nvPr/>
          </p:nvSpPr>
          <p:spPr bwMode="auto">
            <a:xfrm>
              <a:off x="1196"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5" name="Rectangle 371"/>
            <p:cNvSpPr>
              <a:spLocks noChangeArrowheads="1"/>
            </p:cNvSpPr>
            <p:nvPr/>
          </p:nvSpPr>
          <p:spPr bwMode="auto">
            <a:xfrm>
              <a:off x="1254"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6" name="Rectangle 372"/>
            <p:cNvSpPr>
              <a:spLocks noChangeArrowheads="1"/>
            </p:cNvSpPr>
            <p:nvPr/>
          </p:nvSpPr>
          <p:spPr bwMode="auto">
            <a:xfrm>
              <a:off x="1312"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7" name="Rectangle 373"/>
            <p:cNvSpPr>
              <a:spLocks noChangeArrowheads="1"/>
            </p:cNvSpPr>
            <p:nvPr/>
          </p:nvSpPr>
          <p:spPr bwMode="auto">
            <a:xfrm>
              <a:off x="1369"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8" name="Rectangle 374"/>
            <p:cNvSpPr>
              <a:spLocks noChangeArrowheads="1"/>
            </p:cNvSpPr>
            <p:nvPr/>
          </p:nvSpPr>
          <p:spPr bwMode="auto">
            <a:xfrm>
              <a:off x="1427"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39" name="Rectangle 375"/>
            <p:cNvSpPr>
              <a:spLocks noChangeArrowheads="1"/>
            </p:cNvSpPr>
            <p:nvPr/>
          </p:nvSpPr>
          <p:spPr bwMode="auto">
            <a:xfrm>
              <a:off x="1484"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0" name="Rectangle 376"/>
            <p:cNvSpPr>
              <a:spLocks noChangeArrowheads="1"/>
            </p:cNvSpPr>
            <p:nvPr/>
          </p:nvSpPr>
          <p:spPr bwMode="auto">
            <a:xfrm>
              <a:off x="1542"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1" name="Rectangle 377"/>
            <p:cNvSpPr>
              <a:spLocks noChangeArrowheads="1"/>
            </p:cNvSpPr>
            <p:nvPr/>
          </p:nvSpPr>
          <p:spPr bwMode="auto">
            <a:xfrm>
              <a:off x="1599"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2" name="Rectangle 378"/>
            <p:cNvSpPr>
              <a:spLocks noChangeArrowheads="1"/>
            </p:cNvSpPr>
            <p:nvPr/>
          </p:nvSpPr>
          <p:spPr bwMode="auto">
            <a:xfrm>
              <a:off x="1657"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3" name="Rectangle 379"/>
            <p:cNvSpPr>
              <a:spLocks noChangeArrowheads="1"/>
            </p:cNvSpPr>
            <p:nvPr/>
          </p:nvSpPr>
          <p:spPr bwMode="auto">
            <a:xfrm>
              <a:off x="1715"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4" name="Rectangle 380"/>
            <p:cNvSpPr>
              <a:spLocks noChangeArrowheads="1"/>
            </p:cNvSpPr>
            <p:nvPr/>
          </p:nvSpPr>
          <p:spPr bwMode="auto">
            <a:xfrm>
              <a:off x="1772"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5" name="Rectangle 381"/>
            <p:cNvSpPr>
              <a:spLocks noChangeArrowheads="1"/>
            </p:cNvSpPr>
            <p:nvPr/>
          </p:nvSpPr>
          <p:spPr bwMode="auto">
            <a:xfrm>
              <a:off x="1830"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6" name="Rectangle 382"/>
            <p:cNvSpPr>
              <a:spLocks noChangeArrowheads="1"/>
            </p:cNvSpPr>
            <p:nvPr/>
          </p:nvSpPr>
          <p:spPr bwMode="auto">
            <a:xfrm>
              <a:off x="1887"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7" name="Rectangle 383"/>
            <p:cNvSpPr>
              <a:spLocks noChangeArrowheads="1"/>
            </p:cNvSpPr>
            <p:nvPr/>
          </p:nvSpPr>
          <p:spPr bwMode="auto">
            <a:xfrm>
              <a:off x="1945"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8" name="Rectangle 384"/>
            <p:cNvSpPr>
              <a:spLocks noChangeArrowheads="1"/>
            </p:cNvSpPr>
            <p:nvPr/>
          </p:nvSpPr>
          <p:spPr bwMode="auto">
            <a:xfrm>
              <a:off x="2003"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49" name="Rectangle 385"/>
            <p:cNvSpPr>
              <a:spLocks noChangeArrowheads="1"/>
            </p:cNvSpPr>
            <p:nvPr/>
          </p:nvSpPr>
          <p:spPr bwMode="auto">
            <a:xfrm>
              <a:off x="2060"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0" name="Rectangle 386"/>
            <p:cNvSpPr>
              <a:spLocks noChangeArrowheads="1"/>
            </p:cNvSpPr>
            <p:nvPr/>
          </p:nvSpPr>
          <p:spPr bwMode="auto">
            <a:xfrm>
              <a:off x="2118"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1" name="Rectangle 387"/>
            <p:cNvSpPr>
              <a:spLocks noChangeArrowheads="1"/>
            </p:cNvSpPr>
            <p:nvPr/>
          </p:nvSpPr>
          <p:spPr bwMode="auto">
            <a:xfrm>
              <a:off x="2175"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2" name="Rectangle 388"/>
            <p:cNvSpPr>
              <a:spLocks noChangeArrowheads="1"/>
            </p:cNvSpPr>
            <p:nvPr/>
          </p:nvSpPr>
          <p:spPr bwMode="auto">
            <a:xfrm>
              <a:off x="390"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3" name="Rectangle 389"/>
            <p:cNvSpPr>
              <a:spLocks noChangeArrowheads="1"/>
            </p:cNvSpPr>
            <p:nvPr/>
          </p:nvSpPr>
          <p:spPr bwMode="auto">
            <a:xfrm>
              <a:off x="448"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4" name="Rectangle 390"/>
            <p:cNvSpPr>
              <a:spLocks noChangeArrowheads="1"/>
            </p:cNvSpPr>
            <p:nvPr/>
          </p:nvSpPr>
          <p:spPr bwMode="auto">
            <a:xfrm>
              <a:off x="505"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5" name="Rectangle 391"/>
            <p:cNvSpPr>
              <a:spLocks noChangeArrowheads="1"/>
            </p:cNvSpPr>
            <p:nvPr/>
          </p:nvSpPr>
          <p:spPr bwMode="auto">
            <a:xfrm>
              <a:off x="563"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6" name="Rectangle 392"/>
            <p:cNvSpPr>
              <a:spLocks noChangeArrowheads="1"/>
            </p:cNvSpPr>
            <p:nvPr/>
          </p:nvSpPr>
          <p:spPr bwMode="auto">
            <a:xfrm>
              <a:off x="620"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7" name="Rectangle 393"/>
            <p:cNvSpPr>
              <a:spLocks noChangeArrowheads="1"/>
            </p:cNvSpPr>
            <p:nvPr/>
          </p:nvSpPr>
          <p:spPr bwMode="auto">
            <a:xfrm>
              <a:off x="678"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8" name="Rectangle 394"/>
            <p:cNvSpPr>
              <a:spLocks noChangeArrowheads="1"/>
            </p:cNvSpPr>
            <p:nvPr/>
          </p:nvSpPr>
          <p:spPr bwMode="auto">
            <a:xfrm>
              <a:off x="736"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59" name="Rectangle 395"/>
            <p:cNvSpPr>
              <a:spLocks noChangeArrowheads="1"/>
            </p:cNvSpPr>
            <p:nvPr/>
          </p:nvSpPr>
          <p:spPr bwMode="auto">
            <a:xfrm>
              <a:off x="793"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0" name="Rectangle 396"/>
            <p:cNvSpPr>
              <a:spLocks noChangeArrowheads="1"/>
            </p:cNvSpPr>
            <p:nvPr/>
          </p:nvSpPr>
          <p:spPr bwMode="auto">
            <a:xfrm>
              <a:off x="851"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1" name="Rectangle 397"/>
            <p:cNvSpPr>
              <a:spLocks noChangeArrowheads="1"/>
            </p:cNvSpPr>
            <p:nvPr/>
          </p:nvSpPr>
          <p:spPr bwMode="auto">
            <a:xfrm>
              <a:off x="908"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2" name="Rectangle 398"/>
            <p:cNvSpPr>
              <a:spLocks noChangeArrowheads="1"/>
            </p:cNvSpPr>
            <p:nvPr/>
          </p:nvSpPr>
          <p:spPr bwMode="auto">
            <a:xfrm>
              <a:off x="966"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3" name="Rectangle 399"/>
            <p:cNvSpPr>
              <a:spLocks noChangeArrowheads="1"/>
            </p:cNvSpPr>
            <p:nvPr/>
          </p:nvSpPr>
          <p:spPr bwMode="auto">
            <a:xfrm>
              <a:off x="1024"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4" name="Rectangle 400"/>
            <p:cNvSpPr>
              <a:spLocks noChangeArrowheads="1"/>
            </p:cNvSpPr>
            <p:nvPr/>
          </p:nvSpPr>
          <p:spPr bwMode="auto">
            <a:xfrm>
              <a:off x="1081"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5" name="Rectangle 401"/>
            <p:cNvSpPr>
              <a:spLocks noChangeArrowheads="1"/>
            </p:cNvSpPr>
            <p:nvPr/>
          </p:nvSpPr>
          <p:spPr bwMode="auto">
            <a:xfrm>
              <a:off x="1139"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6" name="Rectangle 402"/>
            <p:cNvSpPr>
              <a:spLocks noChangeArrowheads="1"/>
            </p:cNvSpPr>
            <p:nvPr/>
          </p:nvSpPr>
          <p:spPr bwMode="auto">
            <a:xfrm>
              <a:off x="1196"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7" name="Rectangle 403"/>
            <p:cNvSpPr>
              <a:spLocks noChangeArrowheads="1"/>
            </p:cNvSpPr>
            <p:nvPr/>
          </p:nvSpPr>
          <p:spPr bwMode="auto">
            <a:xfrm>
              <a:off x="1254"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8" name="Rectangle 404"/>
            <p:cNvSpPr>
              <a:spLocks noChangeArrowheads="1"/>
            </p:cNvSpPr>
            <p:nvPr/>
          </p:nvSpPr>
          <p:spPr bwMode="auto">
            <a:xfrm>
              <a:off x="1312"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69" name="Rectangle 405"/>
            <p:cNvSpPr>
              <a:spLocks noChangeArrowheads="1"/>
            </p:cNvSpPr>
            <p:nvPr/>
          </p:nvSpPr>
          <p:spPr bwMode="auto">
            <a:xfrm>
              <a:off x="1369"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0" name="Rectangle 406"/>
            <p:cNvSpPr>
              <a:spLocks noChangeArrowheads="1"/>
            </p:cNvSpPr>
            <p:nvPr/>
          </p:nvSpPr>
          <p:spPr bwMode="auto">
            <a:xfrm>
              <a:off x="1427"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1" name="Rectangle 407"/>
            <p:cNvSpPr>
              <a:spLocks noChangeArrowheads="1"/>
            </p:cNvSpPr>
            <p:nvPr/>
          </p:nvSpPr>
          <p:spPr bwMode="auto">
            <a:xfrm>
              <a:off x="1484"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2" name="Rectangle 408"/>
            <p:cNvSpPr>
              <a:spLocks noChangeArrowheads="1"/>
            </p:cNvSpPr>
            <p:nvPr/>
          </p:nvSpPr>
          <p:spPr bwMode="auto">
            <a:xfrm>
              <a:off x="1542"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3" name="Rectangle 409"/>
            <p:cNvSpPr>
              <a:spLocks noChangeArrowheads="1"/>
            </p:cNvSpPr>
            <p:nvPr/>
          </p:nvSpPr>
          <p:spPr bwMode="auto">
            <a:xfrm>
              <a:off x="1599"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4" name="Rectangle 410"/>
            <p:cNvSpPr>
              <a:spLocks noChangeArrowheads="1"/>
            </p:cNvSpPr>
            <p:nvPr/>
          </p:nvSpPr>
          <p:spPr bwMode="auto">
            <a:xfrm>
              <a:off x="1657"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5" name="Rectangle 411"/>
            <p:cNvSpPr>
              <a:spLocks noChangeArrowheads="1"/>
            </p:cNvSpPr>
            <p:nvPr/>
          </p:nvSpPr>
          <p:spPr bwMode="auto">
            <a:xfrm>
              <a:off x="1715"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6" name="Rectangle 412"/>
            <p:cNvSpPr>
              <a:spLocks noChangeArrowheads="1"/>
            </p:cNvSpPr>
            <p:nvPr/>
          </p:nvSpPr>
          <p:spPr bwMode="auto">
            <a:xfrm>
              <a:off x="1772"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7" name="Rectangle 413"/>
            <p:cNvSpPr>
              <a:spLocks noChangeArrowheads="1"/>
            </p:cNvSpPr>
            <p:nvPr/>
          </p:nvSpPr>
          <p:spPr bwMode="auto">
            <a:xfrm>
              <a:off x="1830"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8" name="Rectangle 414"/>
            <p:cNvSpPr>
              <a:spLocks noChangeArrowheads="1"/>
            </p:cNvSpPr>
            <p:nvPr/>
          </p:nvSpPr>
          <p:spPr bwMode="auto">
            <a:xfrm>
              <a:off x="1887"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79" name="Rectangle 415"/>
            <p:cNvSpPr>
              <a:spLocks noChangeArrowheads="1"/>
            </p:cNvSpPr>
            <p:nvPr/>
          </p:nvSpPr>
          <p:spPr bwMode="auto">
            <a:xfrm>
              <a:off x="1945"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0" name="Rectangle 416"/>
            <p:cNvSpPr>
              <a:spLocks noChangeArrowheads="1"/>
            </p:cNvSpPr>
            <p:nvPr/>
          </p:nvSpPr>
          <p:spPr bwMode="auto">
            <a:xfrm>
              <a:off x="2003"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1" name="Rectangle 417"/>
            <p:cNvSpPr>
              <a:spLocks noChangeArrowheads="1"/>
            </p:cNvSpPr>
            <p:nvPr/>
          </p:nvSpPr>
          <p:spPr bwMode="auto">
            <a:xfrm>
              <a:off x="2060"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2" name="Rectangle 418"/>
            <p:cNvSpPr>
              <a:spLocks noChangeArrowheads="1"/>
            </p:cNvSpPr>
            <p:nvPr/>
          </p:nvSpPr>
          <p:spPr bwMode="auto">
            <a:xfrm>
              <a:off x="2118"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3" name="Rectangle 419"/>
            <p:cNvSpPr>
              <a:spLocks noChangeArrowheads="1"/>
            </p:cNvSpPr>
            <p:nvPr/>
          </p:nvSpPr>
          <p:spPr bwMode="auto">
            <a:xfrm>
              <a:off x="2175"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4" name="Rectangle 420"/>
            <p:cNvSpPr>
              <a:spLocks noChangeArrowheads="1"/>
            </p:cNvSpPr>
            <p:nvPr/>
          </p:nvSpPr>
          <p:spPr bwMode="auto">
            <a:xfrm>
              <a:off x="390"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5" name="Rectangle 421"/>
            <p:cNvSpPr>
              <a:spLocks noChangeArrowheads="1"/>
            </p:cNvSpPr>
            <p:nvPr/>
          </p:nvSpPr>
          <p:spPr bwMode="auto">
            <a:xfrm>
              <a:off x="448"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6" name="Rectangle 422"/>
            <p:cNvSpPr>
              <a:spLocks noChangeArrowheads="1"/>
            </p:cNvSpPr>
            <p:nvPr/>
          </p:nvSpPr>
          <p:spPr bwMode="auto">
            <a:xfrm>
              <a:off x="505"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7" name="Rectangle 423"/>
            <p:cNvSpPr>
              <a:spLocks noChangeArrowheads="1"/>
            </p:cNvSpPr>
            <p:nvPr/>
          </p:nvSpPr>
          <p:spPr bwMode="auto">
            <a:xfrm>
              <a:off x="563"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8" name="Rectangle 424"/>
            <p:cNvSpPr>
              <a:spLocks noChangeArrowheads="1"/>
            </p:cNvSpPr>
            <p:nvPr/>
          </p:nvSpPr>
          <p:spPr bwMode="auto">
            <a:xfrm>
              <a:off x="620"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89" name="Rectangle 425"/>
            <p:cNvSpPr>
              <a:spLocks noChangeArrowheads="1"/>
            </p:cNvSpPr>
            <p:nvPr/>
          </p:nvSpPr>
          <p:spPr bwMode="auto">
            <a:xfrm>
              <a:off x="678"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0" name="Rectangle 426"/>
            <p:cNvSpPr>
              <a:spLocks noChangeArrowheads="1"/>
            </p:cNvSpPr>
            <p:nvPr/>
          </p:nvSpPr>
          <p:spPr bwMode="auto">
            <a:xfrm>
              <a:off x="736"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1" name="Rectangle 427"/>
            <p:cNvSpPr>
              <a:spLocks noChangeArrowheads="1"/>
            </p:cNvSpPr>
            <p:nvPr/>
          </p:nvSpPr>
          <p:spPr bwMode="auto">
            <a:xfrm>
              <a:off x="793"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2" name="Rectangle 428"/>
            <p:cNvSpPr>
              <a:spLocks noChangeArrowheads="1"/>
            </p:cNvSpPr>
            <p:nvPr/>
          </p:nvSpPr>
          <p:spPr bwMode="auto">
            <a:xfrm>
              <a:off x="851"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3" name="Rectangle 429"/>
            <p:cNvSpPr>
              <a:spLocks noChangeArrowheads="1"/>
            </p:cNvSpPr>
            <p:nvPr/>
          </p:nvSpPr>
          <p:spPr bwMode="auto">
            <a:xfrm>
              <a:off x="908"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4" name="Rectangle 430"/>
            <p:cNvSpPr>
              <a:spLocks noChangeArrowheads="1"/>
            </p:cNvSpPr>
            <p:nvPr/>
          </p:nvSpPr>
          <p:spPr bwMode="auto">
            <a:xfrm>
              <a:off x="966"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5" name="Rectangle 431"/>
            <p:cNvSpPr>
              <a:spLocks noChangeArrowheads="1"/>
            </p:cNvSpPr>
            <p:nvPr/>
          </p:nvSpPr>
          <p:spPr bwMode="auto">
            <a:xfrm>
              <a:off x="1024"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6" name="Rectangle 432"/>
            <p:cNvSpPr>
              <a:spLocks noChangeArrowheads="1"/>
            </p:cNvSpPr>
            <p:nvPr/>
          </p:nvSpPr>
          <p:spPr bwMode="auto">
            <a:xfrm>
              <a:off x="1081"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7" name="Rectangle 433"/>
            <p:cNvSpPr>
              <a:spLocks noChangeArrowheads="1"/>
            </p:cNvSpPr>
            <p:nvPr/>
          </p:nvSpPr>
          <p:spPr bwMode="auto">
            <a:xfrm>
              <a:off x="1139"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8" name="Rectangle 434"/>
            <p:cNvSpPr>
              <a:spLocks noChangeArrowheads="1"/>
            </p:cNvSpPr>
            <p:nvPr/>
          </p:nvSpPr>
          <p:spPr bwMode="auto">
            <a:xfrm>
              <a:off x="1196"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699" name="Rectangle 435"/>
            <p:cNvSpPr>
              <a:spLocks noChangeArrowheads="1"/>
            </p:cNvSpPr>
            <p:nvPr/>
          </p:nvSpPr>
          <p:spPr bwMode="auto">
            <a:xfrm>
              <a:off x="1254"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0" name="Rectangle 436"/>
            <p:cNvSpPr>
              <a:spLocks noChangeArrowheads="1"/>
            </p:cNvSpPr>
            <p:nvPr/>
          </p:nvSpPr>
          <p:spPr bwMode="auto">
            <a:xfrm>
              <a:off x="1312"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1" name="Rectangle 437"/>
            <p:cNvSpPr>
              <a:spLocks noChangeArrowheads="1"/>
            </p:cNvSpPr>
            <p:nvPr/>
          </p:nvSpPr>
          <p:spPr bwMode="auto">
            <a:xfrm>
              <a:off x="1369"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2" name="Rectangle 438"/>
            <p:cNvSpPr>
              <a:spLocks noChangeArrowheads="1"/>
            </p:cNvSpPr>
            <p:nvPr/>
          </p:nvSpPr>
          <p:spPr bwMode="auto">
            <a:xfrm>
              <a:off x="1427"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3" name="Rectangle 439"/>
            <p:cNvSpPr>
              <a:spLocks noChangeArrowheads="1"/>
            </p:cNvSpPr>
            <p:nvPr/>
          </p:nvSpPr>
          <p:spPr bwMode="auto">
            <a:xfrm>
              <a:off x="1484"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4" name="Rectangle 440"/>
            <p:cNvSpPr>
              <a:spLocks noChangeArrowheads="1"/>
            </p:cNvSpPr>
            <p:nvPr/>
          </p:nvSpPr>
          <p:spPr bwMode="auto">
            <a:xfrm>
              <a:off x="1542"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5" name="Rectangle 441"/>
            <p:cNvSpPr>
              <a:spLocks noChangeArrowheads="1"/>
            </p:cNvSpPr>
            <p:nvPr/>
          </p:nvSpPr>
          <p:spPr bwMode="auto">
            <a:xfrm>
              <a:off x="1599"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6" name="Rectangle 442"/>
            <p:cNvSpPr>
              <a:spLocks noChangeArrowheads="1"/>
            </p:cNvSpPr>
            <p:nvPr/>
          </p:nvSpPr>
          <p:spPr bwMode="auto">
            <a:xfrm>
              <a:off x="1657"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7" name="Rectangle 443"/>
            <p:cNvSpPr>
              <a:spLocks noChangeArrowheads="1"/>
            </p:cNvSpPr>
            <p:nvPr/>
          </p:nvSpPr>
          <p:spPr bwMode="auto">
            <a:xfrm>
              <a:off x="1715"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8" name="Rectangle 444"/>
            <p:cNvSpPr>
              <a:spLocks noChangeArrowheads="1"/>
            </p:cNvSpPr>
            <p:nvPr/>
          </p:nvSpPr>
          <p:spPr bwMode="auto">
            <a:xfrm>
              <a:off x="1772"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09" name="Rectangle 445"/>
            <p:cNvSpPr>
              <a:spLocks noChangeArrowheads="1"/>
            </p:cNvSpPr>
            <p:nvPr/>
          </p:nvSpPr>
          <p:spPr bwMode="auto">
            <a:xfrm>
              <a:off x="1830"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0" name="Rectangle 446"/>
            <p:cNvSpPr>
              <a:spLocks noChangeArrowheads="1"/>
            </p:cNvSpPr>
            <p:nvPr/>
          </p:nvSpPr>
          <p:spPr bwMode="auto">
            <a:xfrm>
              <a:off x="1887"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1" name="Rectangle 447"/>
            <p:cNvSpPr>
              <a:spLocks noChangeArrowheads="1"/>
            </p:cNvSpPr>
            <p:nvPr/>
          </p:nvSpPr>
          <p:spPr bwMode="auto">
            <a:xfrm>
              <a:off x="1945"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2" name="Rectangle 448"/>
            <p:cNvSpPr>
              <a:spLocks noChangeArrowheads="1"/>
            </p:cNvSpPr>
            <p:nvPr/>
          </p:nvSpPr>
          <p:spPr bwMode="auto">
            <a:xfrm>
              <a:off x="2003"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3" name="Rectangle 449"/>
            <p:cNvSpPr>
              <a:spLocks noChangeArrowheads="1"/>
            </p:cNvSpPr>
            <p:nvPr/>
          </p:nvSpPr>
          <p:spPr bwMode="auto">
            <a:xfrm>
              <a:off x="2060"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4" name="Rectangle 450"/>
            <p:cNvSpPr>
              <a:spLocks noChangeArrowheads="1"/>
            </p:cNvSpPr>
            <p:nvPr/>
          </p:nvSpPr>
          <p:spPr bwMode="auto">
            <a:xfrm>
              <a:off x="2118"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5" name="Rectangle 451"/>
            <p:cNvSpPr>
              <a:spLocks noChangeArrowheads="1"/>
            </p:cNvSpPr>
            <p:nvPr/>
          </p:nvSpPr>
          <p:spPr bwMode="auto">
            <a:xfrm>
              <a:off x="2175"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6" name="Rectangle 452"/>
            <p:cNvSpPr>
              <a:spLocks noChangeArrowheads="1"/>
            </p:cNvSpPr>
            <p:nvPr/>
          </p:nvSpPr>
          <p:spPr bwMode="auto">
            <a:xfrm>
              <a:off x="390"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7" name="Rectangle 453"/>
            <p:cNvSpPr>
              <a:spLocks noChangeArrowheads="1"/>
            </p:cNvSpPr>
            <p:nvPr/>
          </p:nvSpPr>
          <p:spPr bwMode="auto">
            <a:xfrm>
              <a:off x="448"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8" name="Rectangle 454"/>
            <p:cNvSpPr>
              <a:spLocks noChangeArrowheads="1"/>
            </p:cNvSpPr>
            <p:nvPr/>
          </p:nvSpPr>
          <p:spPr bwMode="auto">
            <a:xfrm>
              <a:off x="505"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19" name="Rectangle 455"/>
            <p:cNvSpPr>
              <a:spLocks noChangeArrowheads="1"/>
            </p:cNvSpPr>
            <p:nvPr/>
          </p:nvSpPr>
          <p:spPr bwMode="auto">
            <a:xfrm>
              <a:off x="563"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0" name="Rectangle 456"/>
            <p:cNvSpPr>
              <a:spLocks noChangeArrowheads="1"/>
            </p:cNvSpPr>
            <p:nvPr/>
          </p:nvSpPr>
          <p:spPr bwMode="auto">
            <a:xfrm>
              <a:off x="620"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1" name="Rectangle 457"/>
            <p:cNvSpPr>
              <a:spLocks noChangeArrowheads="1"/>
            </p:cNvSpPr>
            <p:nvPr/>
          </p:nvSpPr>
          <p:spPr bwMode="auto">
            <a:xfrm>
              <a:off x="678"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2" name="Rectangle 458"/>
            <p:cNvSpPr>
              <a:spLocks noChangeArrowheads="1"/>
            </p:cNvSpPr>
            <p:nvPr/>
          </p:nvSpPr>
          <p:spPr bwMode="auto">
            <a:xfrm>
              <a:off x="736"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3" name="Rectangle 459"/>
            <p:cNvSpPr>
              <a:spLocks noChangeArrowheads="1"/>
            </p:cNvSpPr>
            <p:nvPr/>
          </p:nvSpPr>
          <p:spPr bwMode="auto">
            <a:xfrm>
              <a:off x="793"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4" name="Rectangle 460"/>
            <p:cNvSpPr>
              <a:spLocks noChangeArrowheads="1"/>
            </p:cNvSpPr>
            <p:nvPr/>
          </p:nvSpPr>
          <p:spPr bwMode="auto">
            <a:xfrm>
              <a:off x="851"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5" name="Rectangle 461"/>
            <p:cNvSpPr>
              <a:spLocks noChangeArrowheads="1"/>
            </p:cNvSpPr>
            <p:nvPr/>
          </p:nvSpPr>
          <p:spPr bwMode="auto">
            <a:xfrm>
              <a:off x="908"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6" name="Rectangle 462"/>
            <p:cNvSpPr>
              <a:spLocks noChangeArrowheads="1"/>
            </p:cNvSpPr>
            <p:nvPr/>
          </p:nvSpPr>
          <p:spPr bwMode="auto">
            <a:xfrm>
              <a:off x="966"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7" name="Rectangle 463"/>
            <p:cNvSpPr>
              <a:spLocks noChangeArrowheads="1"/>
            </p:cNvSpPr>
            <p:nvPr/>
          </p:nvSpPr>
          <p:spPr bwMode="auto">
            <a:xfrm>
              <a:off x="1024"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8" name="Rectangle 464"/>
            <p:cNvSpPr>
              <a:spLocks noChangeArrowheads="1"/>
            </p:cNvSpPr>
            <p:nvPr/>
          </p:nvSpPr>
          <p:spPr bwMode="auto">
            <a:xfrm>
              <a:off x="1081"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29" name="Rectangle 465"/>
            <p:cNvSpPr>
              <a:spLocks noChangeArrowheads="1"/>
            </p:cNvSpPr>
            <p:nvPr/>
          </p:nvSpPr>
          <p:spPr bwMode="auto">
            <a:xfrm>
              <a:off x="1139"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0" name="Rectangle 466"/>
            <p:cNvSpPr>
              <a:spLocks noChangeArrowheads="1"/>
            </p:cNvSpPr>
            <p:nvPr/>
          </p:nvSpPr>
          <p:spPr bwMode="auto">
            <a:xfrm>
              <a:off x="1196"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1" name="Rectangle 467"/>
            <p:cNvSpPr>
              <a:spLocks noChangeArrowheads="1"/>
            </p:cNvSpPr>
            <p:nvPr/>
          </p:nvSpPr>
          <p:spPr bwMode="auto">
            <a:xfrm>
              <a:off x="1254"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2" name="Rectangle 468"/>
            <p:cNvSpPr>
              <a:spLocks noChangeArrowheads="1"/>
            </p:cNvSpPr>
            <p:nvPr/>
          </p:nvSpPr>
          <p:spPr bwMode="auto">
            <a:xfrm>
              <a:off x="1312"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3" name="Rectangle 469"/>
            <p:cNvSpPr>
              <a:spLocks noChangeArrowheads="1"/>
            </p:cNvSpPr>
            <p:nvPr/>
          </p:nvSpPr>
          <p:spPr bwMode="auto">
            <a:xfrm>
              <a:off x="1369"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4" name="Rectangle 470"/>
            <p:cNvSpPr>
              <a:spLocks noChangeArrowheads="1"/>
            </p:cNvSpPr>
            <p:nvPr/>
          </p:nvSpPr>
          <p:spPr bwMode="auto">
            <a:xfrm>
              <a:off x="1427"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5" name="Rectangle 471"/>
            <p:cNvSpPr>
              <a:spLocks noChangeArrowheads="1"/>
            </p:cNvSpPr>
            <p:nvPr/>
          </p:nvSpPr>
          <p:spPr bwMode="auto">
            <a:xfrm>
              <a:off x="1484"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6" name="Rectangle 472"/>
            <p:cNvSpPr>
              <a:spLocks noChangeArrowheads="1"/>
            </p:cNvSpPr>
            <p:nvPr/>
          </p:nvSpPr>
          <p:spPr bwMode="auto">
            <a:xfrm>
              <a:off x="1542"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7" name="Rectangle 473"/>
            <p:cNvSpPr>
              <a:spLocks noChangeArrowheads="1"/>
            </p:cNvSpPr>
            <p:nvPr/>
          </p:nvSpPr>
          <p:spPr bwMode="auto">
            <a:xfrm>
              <a:off x="1599"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8" name="Rectangle 474"/>
            <p:cNvSpPr>
              <a:spLocks noChangeArrowheads="1"/>
            </p:cNvSpPr>
            <p:nvPr/>
          </p:nvSpPr>
          <p:spPr bwMode="auto">
            <a:xfrm>
              <a:off x="1657"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39" name="Rectangle 475"/>
            <p:cNvSpPr>
              <a:spLocks noChangeArrowheads="1"/>
            </p:cNvSpPr>
            <p:nvPr/>
          </p:nvSpPr>
          <p:spPr bwMode="auto">
            <a:xfrm>
              <a:off x="1715"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0" name="Rectangle 476"/>
            <p:cNvSpPr>
              <a:spLocks noChangeArrowheads="1"/>
            </p:cNvSpPr>
            <p:nvPr/>
          </p:nvSpPr>
          <p:spPr bwMode="auto">
            <a:xfrm>
              <a:off x="1772"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1" name="Rectangle 477"/>
            <p:cNvSpPr>
              <a:spLocks noChangeArrowheads="1"/>
            </p:cNvSpPr>
            <p:nvPr/>
          </p:nvSpPr>
          <p:spPr bwMode="auto">
            <a:xfrm>
              <a:off x="1830"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2" name="Rectangle 478"/>
            <p:cNvSpPr>
              <a:spLocks noChangeArrowheads="1"/>
            </p:cNvSpPr>
            <p:nvPr/>
          </p:nvSpPr>
          <p:spPr bwMode="auto">
            <a:xfrm>
              <a:off x="1887"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3" name="Rectangle 479"/>
            <p:cNvSpPr>
              <a:spLocks noChangeArrowheads="1"/>
            </p:cNvSpPr>
            <p:nvPr/>
          </p:nvSpPr>
          <p:spPr bwMode="auto">
            <a:xfrm>
              <a:off x="1945"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4" name="Rectangle 480"/>
            <p:cNvSpPr>
              <a:spLocks noChangeArrowheads="1"/>
            </p:cNvSpPr>
            <p:nvPr/>
          </p:nvSpPr>
          <p:spPr bwMode="auto">
            <a:xfrm>
              <a:off x="2003"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5" name="Rectangle 481"/>
            <p:cNvSpPr>
              <a:spLocks noChangeArrowheads="1"/>
            </p:cNvSpPr>
            <p:nvPr/>
          </p:nvSpPr>
          <p:spPr bwMode="auto">
            <a:xfrm>
              <a:off x="2060"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6" name="Rectangle 482"/>
            <p:cNvSpPr>
              <a:spLocks noChangeArrowheads="1"/>
            </p:cNvSpPr>
            <p:nvPr/>
          </p:nvSpPr>
          <p:spPr bwMode="auto">
            <a:xfrm>
              <a:off x="2118"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7" name="Rectangle 483"/>
            <p:cNvSpPr>
              <a:spLocks noChangeArrowheads="1"/>
            </p:cNvSpPr>
            <p:nvPr/>
          </p:nvSpPr>
          <p:spPr bwMode="auto">
            <a:xfrm>
              <a:off x="2175"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8" name="Rectangle 484"/>
            <p:cNvSpPr>
              <a:spLocks noChangeArrowheads="1"/>
            </p:cNvSpPr>
            <p:nvPr/>
          </p:nvSpPr>
          <p:spPr bwMode="auto">
            <a:xfrm>
              <a:off x="390"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49" name="Rectangle 485"/>
            <p:cNvSpPr>
              <a:spLocks noChangeArrowheads="1"/>
            </p:cNvSpPr>
            <p:nvPr/>
          </p:nvSpPr>
          <p:spPr bwMode="auto">
            <a:xfrm>
              <a:off x="448"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0" name="Rectangle 486"/>
            <p:cNvSpPr>
              <a:spLocks noChangeArrowheads="1"/>
            </p:cNvSpPr>
            <p:nvPr/>
          </p:nvSpPr>
          <p:spPr bwMode="auto">
            <a:xfrm>
              <a:off x="505"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1" name="Rectangle 487"/>
            <p:cNvSpPr>
              <a:spLocks noChangeArrowheads="1"/>
            </p:cNvSpPr>
            <p:nvPr/>
          </p:nvSpPr>
          <p:spPr bwMode="auto">
            <a:xfrm>
              <a:off x="563"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2" name="Rectangle 488"/>
            <p:cNvSpPr>
              <a:spLocks noChangeArrowheads="1"/>
            </p:cNvSpPr>
            <p:nvPr/>
          </p:nvSpPr>
          <p:spPr bwMode="auto">
            <a:xfrm>
              <a:off x="620"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3" name="Rectangle 489"/>
            <p:cNvSpPr>
              <a:spLocks noChangeArrowheads="1"/>
            </p:cNvSpPr>
            <p:nvPr/>
          </p:nvSpPr>
          <p:spPr bwMode="auto">
            <a:xfrm>
              <a:off x="678"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4" name="Rectangle 490"/>
            <p:cNvSpPr>
              <a:spLocks noChangeArrowheads="1"/>
            </p:cNvSpPr>
            <p:nvPr/>
          </p:nvSpPr>
          <p:spPr bwMode="auto">
            <a:xfrm>
              <a:off x="736"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5" name="Rectangle 491"/>
            <p:cNvSpPr>
              <a:spLocks noChangeArrowheads="1"/>
            </p:cNvSpPr>
            <p:nvPr/>
          </p:nvSpPr>
          <p:spPr bwMode="auto">
            <a:xfrm>
              <a:off x="793"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6" name="Rectangle 492"/>
            <p:cNvSpPr>
              <a:spLocks noChangeArrowheads="1"/>
            </p:cNvSpPr>
            <p:nvPr/>
          </p:nvSpPr>
          <p:spPr bwMode="auto">
            <a:xfrm>
              <a:off x="851"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7" name="Rectangle 493"/>
            <p:cNvSpPr>
              <a:spLocks noChangeArrowheads="1"/>
            </p:cNvSpPr>
            <p:nvPr/>
          </p:nvSpPr>
          <p:spPr bwMode="auto">
            <a:xfrm>
              <a:off x="908"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8" name="Rectangle 494"/>
            <p:cNvSpPr>
              <a:spLocks noChangeArrowheads="1"/>
            </p:cNvSpPr>
            <p:nvPr/>
          </p:nvSpPr>
          <p:spPr bwMode="auto">
            <a:xfrm>
              <a:off x="966"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59" name="Rectangle 495"/>
            <p:cNvSpPr>
              <a:spLocks noChangeArrowheads="1"/>
            </p:cNvSpPr>
            <p:nvPr/>
          </p:nvSpPr>
          <p:spPr bwMode="auto">
            <a:xfrm>
              <a:off x="1024"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0" name="Rectangle 496"/>
            <p:cNvSpPr>
              <a:spLocks noChangeArrowheads="1"/>
            </p:cNvSpPr>
            <p:nvPr/>
          </p:nvSpPr>
          <p:spPr bwMode="auto">
            <a:xfrm>
              <a:off x="1081"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1" name="Rectangle 497"/>
            <p:cNvSpPr>
              <a:spLocks noChangeArrowheads="1"/>
            </p:cNvSpPr>
            <p:nvPr/>
          </p:nvSpPr>
          <p:spPr bwMode="auto">
            <a:xfrm>
              <a:off x="1139"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2" name="Rectangle 498"/>
            <p:cNvSpPr>
              <a:spLocks noChangeArrowheads="1"/>
            </p:cNvSpPr>
            <p:nvPr/>
          </p:nvSpPr>
          <p:spPr bwMode="auto">
            <a:xfrm>
              <a:off x="1196"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3" name="Rectangle 499"/>
            <p:cNvSpPr>
              <a:spLocks noChangeArrowheads="1"/>
            </p:cNvSpPr>
            <p:nvPr/>
          </p:nvSpPr>
          <p:spPr bwMode="auto">
            <a:xfrm>
              <a:off x="1254"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4" name="Rectangle 500"/>
            <p:cNvSpPr>
              <a:spLocks noChangeArrowheads="1"/>
            </p:cNvSpPr>
            <p:nvPr/>
          </p:nvSpPr>
          <p:spPr bwMode="auto">
            <a:xfrm>
              <a:off x="1312"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5" name="Rectangle 501"/>
            <p:cNvSpPr>
              <a:spLocks noChangeArrowheads="1"/>
            </p:cNvSpPr>
            <p:nvPr/>
          </p:nvSpPr>
          <p:spPr bwMode="auto">
            <a:xfrm>
              <a:off x="1369"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6" name="Rectangle 502"/>
            <p:cNvSpPr>
              <a:spLocks noChangeArrowheads="1"/>
            </p:cNvSpPr>
            <p:nvPr/>
          </p:nvSpPr>
          <p:spPr bwMode="auto">
            <a:xfrm>
              <a:off x="1427"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7" name="Rectangle 503"/>
            <p:cNvSpPr>
              <a:spLocks noChangeArrowheads="1"/>
            </p:cNvSpPr>
            <p:nvPr/>
          </p:nvSpPr>
          <p:spPr bwMode="auto">
            <a:xfrm>
              <a:off x="1484"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8" name="Rectangle 504"/>
            <p:cNvSpPr>
              <a:spLocks noChangeArrowheads="1"/>
            </p:cNvSpPr>
            <p:nvPr/>
          </p:nvSpPr>
          <p:spPr bwMode="auto">
            <a:xfrm>
              <a:off x="1542"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69" name="Rectangle 505"/>
            <p:cNvSpPr>
              <a:spLocks noChangeArrowheads="1"/>
            </p:cNvSpPr>
            <p:nvPr/>
          </p:nvSpPr>
          <p:spPr bwMode="auto">
            <a:xfrm>
              <a:off x="1599"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0" name="Rectangle 506"/>
            <p:cNvSpPr>
              <a:spLocks noChangeArrowheads="1"/>
            </p:cNvSpPr>
            <p:nvPr/>
          </p:nvSpPr>
          <p:spPr bwMode="auto">
            <a:xfrm>
              <a:off x="1657"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1" name="Rectangle 507"/>
            <p:cNvSpPr>
              <a:spLocks noChangeArrowheads="1"/>
            </p:cNvSpPr>
            <p:nvPr/>
          </p:nvSpPr>
          <p:spPr bwMode="auto">
            <a:xfrm>
              <a:off x="1715"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2" name="Rectangle 508"/>
            <p:cNvSpPr>
              <a:spLocks noChangeArrowheads="1"/>
            </p:cNvSpPr>
            <p:nvPr/>
          </p:nvSpPr>
          <p:spPr bwMode="auto">
            <a:xfrm>
              <a:off x="1772"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3" name="Rectangle 509"/>
            <p:cNvSpPr>
              <a:spLocks noChangeArrowheads="1"/>
            </p:cNvSpPr>
            <p:nvPr/>
          </p:nvSpPr>
          <p:spPr bwMode="auto">
            <a:xfrm>
              <a:off x="1830"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4" name="Rectangle 510"/>
            <p:cNvSpPr>
              <a:spLocks noChangeArrowheads="1"/>
            </p:cNvSpPr>
            <p:nvPr/>
          </p:nvSpPr>
          <p:spPr bwMode="auto">
            <a:xfrm>
              <a:off x="1887"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5" name="Rectangle 511"/>
            <p:cNvSpPr>
              <a:spLocks noChangeArrowheads="1"/>
            </p:cNvSpPr>
            <p:nvPr/>
          </p:nvSpPr>
          <p:spPr bwMode="auto">
            <a:xfrm>
              <a:off x="1945"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6" name="Rectangle 512"/>
            <p:cNvSpPr>
              <a:spLocks noChangeArrowheads="1"/>
            </p:cNvSpPr>
            <p:nvPr/>
          </p:nvSpPr>
          <p:spPr bwMode="auto">
            <a:xfrm>
              <a:off x="2003"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7" name="Rectangle 513"/>
            <p:cNvSpPr>
              <a:spLocks noChangeArrowheads="1"/>
            </p:cNvSpPr>
            <p:nvPr/>
          </p:nvSpPr>
          <p:spPr bwMode="auto">
            <a:xfrm>
              <a:off x="2060"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8" name="Rectangle 514"/>
            <p:cNvSpPr>
              <a:spLocks noChangeArrowheads="1"/>
            </p:cNvSpPr>
            <p:nvPr/>
          </p:nvSpPr>
          <p:spPr bwMode="auto">
            <a:xfrm>
              <a:off x="2118"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79" name="Rectangle 515"/>
            <p:cNvSpPr>
              <a:spLocks noChangeArrowheads="1"/>
            </p:cNvSpPr>
            <p:nvPr/>
          </p:nvSpPr>
          <p:spPr bwMode="auto">
            <a:xfrm>
              <a:off x="2175"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0" name="Rectangle 516"/>
            <p:cNvSpPr>
              <a:spLocks noChangeArrowheads="1"/>
            </p:cNvSpPr>
            <p:nvPr/>
          </p:nvSpPr>
          <p:spPr bwMode="auto">
            <a:xfrm>
              <a:off x="390"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1" name="Rectangle 517"/>
            <p:cNvSpPr>
              <a:spLocks noChangeArrowheads="1"/>
            </p:cNvSpPr>
            <p:nvPr/>
          </p:nvSpPr>
          <p:spPr bwMode="auto">
            <a:xfrm>
              <a:off x="448"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2" name="Rectangle 518"/>
            <p:cNvSpPr>
              <a:spLocks noChangeArrowheads="1"/>
            </p:cNvSpPr>
            <p:nvPr/>
          </p:nvSpPr>
          <p:spPr bwMode="auto">
            <a:xfrm>
              <a:off x="505"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3" name="Rectangle 519"/>
            <p:cNvSpPr>
              <a:spLocks noChangeArrowheads="1"/>
            </p:cNvSpPr>
            <p:nvPr/>
          </p:nvSpPr>
          <p:spPr bwMode="auto">
            <a:xfrm>
              <a:off x="563"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4" name="Rectangle 520"/>
            <p:cNvSpPr>
              <a:spLocks noChangeArrowheads="1"/>
            </p:cNvSpPr>
            <p:nvPr/>
          </p:nvSpPr>
          <p:spPr bwMode="auto">
            <a:xfrm>
              <a:off x="620"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5" name="Rectangle 521"/>
            <p:cNvSpPr>
              <a:spLocks noChangeArrowheads="1"/>
            </p:cNvSpPr>
            <p:nvPr/>
          </p:nvSpPr>
          <p:spPr bwMode="auto">
            <a:xfrm>
              <a:off x="678"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6" name="Rectangle 522"/>
            <p:cNvSpPr>
              <a:spLocks noChangeArrowheads="1"/>
            </p:cNvSpPr>
            <p:nvPr/>
          </p:nvSpPr>
          <p:spPr bwMode="auto">
            <a:xfrm>
              <a:off x="736"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7" name="Rectangle 523"/>
            <p:cNvSpPr>
              <a:spLocks noChangeArrowheads="1"/>
            </p:cNvSpPr>
            <p:nvPr/>
          </p:nvSpPr>
          <p:spPr bwMode="auto">
            <a:xfrm>
              <a:off x="793"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8" name="Rectangle 524"/>
            <p:cNvSpPr>
              <a:spLocks noChangeArrowheads="1"/>
            </p:cNvSpPr>
            <p:nvPr/>
          </p:nvSpPr>
          <p:spPr bwMode="auto">
            <a:xfrm>
              <a:off x="851"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89" name="Rectangle 525"/>
            <p:cNvSpPr>
              <a:spLocks noChangeArrowheads="1"/>
            </p:cNvSpPr>
            <p:nvPr/>
          </p:nvSpPr>
          <p:spPr bwMode="auto">
            <a:xfrm>
              <a:off x="908"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0" name="Rectangle 526"/>
            <p:cNvSpPr>
              <a:spLocks noChangeArrowheads="1"/>
            </p:cNvSpPr>
            <p:nvPr/>
          </p:nvSpPr>
          <p:spPr bwMode="auto">
            <a:xfrm>
              <a:off x="966"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1" name="Rectangle 527"/>
            <p:cNvSpPr>
              <a:spLocks noChangeArrowheads="1"/>
            </p:cNvSpPr>
            <p:nvPr/>
          </p:nvSpPr>
          <p:spPr bwMode="auto">
            <a:xfrm>
              <a:off x="1024"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2" name="Rectangle 528"/>
            <p:cNvSpPr>
              <a:spLocks noChangeArrowheads="1"/>
            </p:cNvSpPr>
            <p:nvPr/>
          </p:nvSpPr>
          <p:spPr bwMode="auto">
            <a:xfrm>
              <a:off x="1081"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3" name="Rectangle 529"/>
            <p:cNvSpPr>
              <a:spLocks noChangeArrowheads="1"/>
            </p:cNvSpPr>
            <p:nvPr/>
          </p:nvSpPr>
          <p:spPr bwMode="auto">
            <a:xfrm>
              <a:off x="1139"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4" name="Rectangle 530"/>
            <p:cNvSpPr>
              <a:spLocks noChangeArrowheads="1"/>
            </p:cNvSpPr>
            <p:nvPr/>
          </p:nvSpPr>
          <p:spPr bwMode="auto">
            <a:xfrm>
              <a:off x="1196"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5" name="Rectangle 531"/>
            <p:cNvSpPr>
              <a:spLocks noChangeArrowheads="1"/>
            </p:cNvSpPr>
            <p:nvPr/>
          </p:nvSpPr>
          <p:spPr bwMode="auto">
            <a:xfrm>
              <a:off x="1254"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6" name="Rectangle 532"/>
            <p:cNvSpPr>
              <a:spLocks noChangeArrowheads="1"/>
            </p:cNvSpPr>
            <p:nvPr/>
          </p:nvSpPr>
          <p:spPr bwMode="auto">
            <a:xfrm>
              <a:off x="1312"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7" name="Rectangle 533"/>
            <p:cNvSpPr>
              <a:spLocks noChangeArrowheads="1"/>
            </p:cNvSpPr>
            <p:nvPr/>
          </p:nvSpPr>
          <p:spPr bwMode="auto">
            <a:xfrm>
              <a:off x="1369"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8" name="Rectangle 534"/>
            <p:cNvSpPr>
              <a:spLocks noChangeArrowheads="1"/>
            </p:cNvSpPr>
            <p:nvPr/>
          </p:nvSpPr>
          <p:spPr bwMode="auto">
            <a:xfrm>
              <a:off x="1427"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799" name="Rectangle 535"/>
            <p:cNvSpPr>
              <a:spLocks noChangeArrowheads="1"/>
            </p:cNvSpPr>
            <p:nvPr/>
          </p:nvSpPr>
          <p:spPr bwMode="auto">
            <a:xfrm>
              <a:off x="1484"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0" name="Rectangle 536"/>
            <p:cNvSpPr>
              <a:spLocks noChangeArrowheads="1"/>
            </p:cNvSpPr>
            <p:nvPr/>
          </p:nvSpPr>
          <p:spPr bwMode="auto">
            <a:xfrm>
              <a:off x="1542"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1" name="Rectangle 537"/>
            <p:cNvSpPr>
              <a:spLocks noChangeArrowheads="1"/>
            </p:cNvSpPr>
            <p:nvPr/>
          </p:nvSpPr>
          <p:spPr bwMode="auto">
            <a:xfrm>
              <a:off x="1599"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2" name="Rectangle 538"/>
            <p:cNvSpPr>
              <a:spLocks noChangeArrowheads="1"/>
            </p:cNvSpPr>
            <p:nvPr/>
          </p:nvSpPr>
          <p:spPr bwMode="auto">
            <a:xfrm>
              <a:off x="1657"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3" name="Rectangle 539"/>
            <p:cNvSpPr>
              <a:spLocks noChangeArrowheads="1"/>
            </p:cNvSpPr>
            <p:nvPr/>
          </p:nvSpPr>
          <p:spPr bwMode="auto">
            <a:xfrm>
              <a:off x="1715"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4" name="Rectangle 540"/>
            <p:cNvSpPr>
              <a:spLocks noChangeArrowheads="1"/>
            </p:cNvSpPr>
            <p:nvPr/>
          </p:nvSpPr>
          <p:spPr bwMode="auto">
            <a:xfrm>
              <a:off x="1772"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5" name="Rectangle 541"/>
            <p:cNvSpPr>
              <a:spLocks noChangeArrowheads="1"/>
            </p:cNvSpPr>
            <p:nvPr/>
          </p:nvSpPr>
          <p:spPr bwMode="auto">
            <a:xfrm>
              <a:off x="1830"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6" name="Rectangle 542"/>
            <p:cNvSpPr>
              <a:spLocks noChangeArrowheads="1"/>
            </p:cNvSpPr>
            <p:nvPr/>
          </p:nvSpPr>
          <p:spPr bwMode="auto">
            <a:xfrm>
              <a:off x="1887"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7" name="Rectangle 543"/>
            <p:cNvSpPr>
              <a:spLocks noChangeArrowheads="1"/>
            </p:cNvSpPr>
            <p:nvPr/>
          </p:nvSpPr>
          <p:spPr bwMode="auto">
            <a:xfrm>
              <a:off x="1945"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8" name="Rectangle 544"/>
            <p:cNvSpPr>
              <a:spLocks noChangeArrowheads="1"/>
            </p:cNvSpPr>
            <p:nvPr/>
          </p:nvSpPr>
          <p:spPr bwMode="auto">
            <a:xfrm>
              <a:off x="2003"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09" name="Rectangle 545"/>
            <p:cNvSpPr>
              <a:spLocks noChangeArrowheads="1"/>
            </p:cNvSpPr>
            <p:nvPr/>
          </p:nvSpPr>
          <p:spPr bwMode="auto">
            <a:xfrm>
              <a:off x="2060"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0" name="Rectangle 546"/>
            <p:cNvSpPr>
              <a:spLocks noChangeArrowheads="1"/>
            </p:cNvSpPr>
            <p:nvPr/>
          </p:nvSpPr>
          <p:spPr bwMode="auto">
            <a:xfrm>
              <a:off x="2118"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1" name="Rectangle 547"/>
            <p:cNvSpPr>
              <a:spLocks noChangeArrowheads="1"/>
            </p:cNvSpPr>
            <p:nvPr/>
          </p:nvSpPr>
          <p:spPr bwMode="auto">
            <a:xfrm>
              <a:off x="2175"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2" name="Rectangle 548"/>
            <p:cNvSpPr>
              <a:spLocks noChangeArrowheads="1"/>
            </p:cNvSpPr>
            <p:nvPr/>
          </p:nvSpPr>
          <p:spPr bwMode="auto">
            <a:xfrm>
              <a:off x="390"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3" name="Rectangle 549"/>
            <p:cNvSpPr>
              <a:spLocks noChangeArrowheads="1"/>
            </p:cNvSpPr>
            <p:nvPr/>
          </p:nvSpPr>
          <p:spPr bwMode="auto">
            <a:xfrm>
              <a:off x="448"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4" name="Rectangle 550"/>
            <p:cNvSpPr>
              <a:spLocks noChangeArrowheads="1"/>
            </p:cNvSpPr>
            <p:nvPr/>
          </p:nvSpPr>
          <p:spPr bwMode="auto">
            <a:xfrm>
              <a:off x="505"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5" name="Rectangle 551"/>
            <p:cNvSpPr>
              <a:spLocks noChangeArrowheads="1"/>
            </p:cNvSpPr>
            <p:nvPr/>
          </p:nvSpPr>
          <p:spPr bwMode="auto">
            <a:xfrm>
              <a:off x="563"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6" name="Rectangle 552"/>
            <p:cNvSpPr>
              <a:spLocks noChangeArrowheads="1"/>
            </p:cNvSpPr>
            <p:nvPr/>
          </p:nvSpPr>
          <p:spPr bwMode="auto">
            <a:xfrm>
              <a:off x="620"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7" name="Rectangle 553"/>
            <p:cNvSpPr>
              <a:spLocks noChangeArrowheads="1"/>
            </p:cNvSpPr>
            <p:nvPr/>
          </p:nvSpPr>
          <p:spPr bwMode="auto">
            <a:xfrm>
              <a:off x="678"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8" name="Rectangle 554"/>
            <p:cNvSpPr>
              <a:spLocks noChangeArrowheads="1"/>
            </p:cNvSpPr>
            <p:nvPr/>
          </p:nvSpPr>
          <p:spPr bwMode="auto">
            <a:xfrm>
              <a:off x="736"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19" name="Rectangle 555"/>
            <p:cNvSpPr>
              <a:spLocks noChangeArrowheads="1"/>
            </p:cNvSpPr>
            <p:nvPr/>
          </p:nvSpPr>
          <p:spPr bwMode="auto">
            <a:xfrm>
              <a:off x="793"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0" name="Rectangle 556"/>
            <p:cNvSpPr>
              <a:spLocks noChangeArrowheads="1"/>
            </p:cNvSpPr>
            <p:nvPr/>
          </p:nvSpPr>
          <p:spPr bwMode="auto">
            <a:xfrm>
              <a:off x="851"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1" name="Rectangle 557"/>
            <p:cNvSpPr>
              <a:spLocks noChangeArrowheads="1"/>
            </p:cNvSpPr>
            <p:nvPr/>
          </p:nvSpPr>
          <p:spPr bwMode="auto">
            <a:xfrm>
              <a:off x="908"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2" name="Rectangle 558"/>
            <p:cNvSpPr>
              <a:spLocks noChangeArrowheads="1"/>
            </p:cNvSpPr>
            <p:nvPr/>
          </p:nvSpPr>
          <p:spPr bwMode="auto">
            <a:xfrm>
              <a:off x="966"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3" name="Rectangle 559"/>
            <p:cNvSpPr>
              <a:spLocks noChangeArrowheads="1"/>
            </p:cNvSpPr>
            <p:nvPr/>
          </p:nvSpPr>
          <p:spPr bwMode="auto">
            <a:xfrm>
              <a:off x="1024"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4" name="Rectangle 560"/>
            <p:cNvSpPr>
              <a:spLocks noChangeArrowheads="1"/>
            </p:cNvSpPr>
            <p:nvPr/>
          </p:nvSpPr>
          <p:spPr bwMode="auto">
            <a:xfrm>
              <a:off x="1081"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5" name="Rectangle 561"/>
            <p:cNvSpPr>
              <a:spLocks noChangeArrowheads="1"/>
            </p:cNvSpPr>
            <p:nvPr/>
          </p:nvSpPr>
          <p:spPr bwMode="auto">
            <a:xfrm>
              <a:off x="1139"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6" name="Rectangle 562"/>
            <p:cNvSpPr>
              <a:spLocks noChangeArrowheads="1"/>
            </p:cNvSpPr>
            <p:nvPr/>
          </p:nvSpPr>
          <p:spPr bwMode="auto">
            <a:xfrm>
              <a:off x="1196"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7" name="Rectangle 563"/>
            <p:cNvSpPr>
              <a:spLocks noChangeArrowheads="1"/>
            </p:cNvSpPr>
            <p:nvPr/>
          </p:nvSpPr>
          <p:spPr bwMode="auto">
            <a:xfrm>
              <a:off x="1254"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8" name="Rectangle 564"/>
            <p:cNvSpPr>
              <a:spLocks noChangeArrowheads="1"/>
            </p:cNvSpPr>
            <p:nvPr/>
          </p:nvSpPr>
          <p:spPr bwMode="auto">
            <a:xfrm>
              <a:off x="1312"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29" name="Rectangle 565"/>
            <p:cNvSpPr>
              <a:spLocks noChangeArrowheads="1"/>
            </p:cNvSpPr>
            <p:nvPr/>
          </p:nvSpPr>
          <p:spPr bwMode="auto">
            <a:xfrm>
              <a:off x="1369"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0" name="Rectangle 566"/>
            <p:cNvSpPr>
              <a:spLocks noChangeArrowheads="1"/>
            </p:cNvSpPr>
            <p:nvPr/>
          </p:nvSpPr>
          <p:spPr bwMode="auto">
            <a:xfrm>
              <a:off x="1427"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1" name="Rectangle 567"/>
            <p:cNvSpPr>
              <a:spLocks noChangeArrowheads="1"/>
            </p:cNvSpPr>
            <p:nvPr/>
          </p:nvSpPr>
          <p:spPr bwMode="auto">
            <a:xfrm>
              <a:off x="1484"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2" name="Rectangle 568"/>
            <p:cNvSpPr>
              <a:spLocks noChangeArrowheads="1"/>
            </p:cNvSpPr>
            <p:nvPr/>
          </p:nvSpPr>
          <p:spPr bwMode="auto">
            <a:xfrm>
              <a:off x="1542"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3" name="Rectangle 569"/>
            <p:cNvSpPr>
              <a:spLocks noChangeArrowheads="1"/>
            </p:cNvSpPr>
            <p:nvPr/>
          </p:nvSpPr>
          <p:spPr bwMode="auto">
            <a:xfrm>
              <a:off x="1599"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4" name="Rectangle 570"/>
            <p:cNvSpPr>
              <a:spLocks noChangeArrowheads="1"/>
            </p:cNvSpPr>
            <p:nvPr/>
          </p:nvSpPr>
          <p:spPr bwMode="auto">
            <a:xfrm>
              <a:off x="1657"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5" name="Rectangle 571"/>
            <p:cNvSpPr>
              <a:spLocks noChangeArrowheads="1"/>
            </p:cNvSpPr>
            <p:nvPr/>
          </p:nvSpPr>
          <p:spPr bwMode="auto">
            <a:xfrm>
              <a:off x="1715"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6" name="Rectangle 572"/>
            <p:cNvSpPr>
              <a:spLocks noChangeArrowheads="1"/>
            </p:cNvSpPr>
            <p:nvPr/>
          </p:nvSpPr>
          <p:spPr bwMode="auto">
            <a:xfrm>
              <a:off x="1772"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7" name="Rectangle 573"/>
            <p:cNvSpPr>
              <a:spLocks noChangeArrowheads="1"/>
            </p:cNvSpPr>
            <p:nvPr/>
          </p:nvSpPr>
          <p:spPr bwMode="auto">
            <a:xfrm>
              <a:off x="1830"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8" name="Rectangle 574"/>
            <p:cNvSpPr>
              <a:spLocks noChangeArrowheads="1"/>
            </p:cNvSpPr>
            <p:nvPr/>
          </p:nvSpPr>
          <p:spPr bwMode="auto">
            <a:xfrm>
              <a:off x="1887"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39" name="Rectangle 575"/>
            <p:cNvSpPr>
              <a:spLocks noChangeArrowheads="1"/>
            </p:cNvSpPr>
            <p:nvPr/>
          </p:nvSpPr>
          <p:spPr bwMode="auto">
            <a:xfrm>
              <a:off x="1945"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0" name="Rectangle 576"/>
            <p:cNvSpPr>
              <a:spLocks noChangeArrowheads="1"/>
            </p:cNvSpPr>
            <p:nvPr/>
          </p:nvSpPr>
          <p:spPr bwMode="auto">
            <a:xfrm>
              <a:off x="2003"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1" name="Rectangle 577"/>
            <p:cNvSpPr>
              <a:spLocks noChangeArrowheads="1"/>
            </p:cNvSpPr>
            <p:nvPr/>
          </p:nvSpPr>
          <p:spPr bwMode="auto">
            <a:xfrm>
              <a:off x="2060"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2" name="Rectangle 578"/>
            <p:cNvSpPr>
              <a:spLocks noChangeArrowheads="1"/>
            </p:cNvSpPr>
            <p:nvPr/>
          </p:nvSpPr>
          <p:spPr bwMode="auto">
            <a:xfrm>
              <a:off x="2118"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3" name="Rectangle 579"/>
            <p:cNvSpPr>
              <a:spLocks noChangeArrowheads="1"/>
            </p:cNvSpPr>
            <p:nvPr/>
          </p:nvSpPr>
          <p:spPr bwMode="auto">
            <a:xfrm>
              <a:off x="2175"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4" name="Rectangle 580"/>
            <p:cNvSpPr>
              <a:spLocks noChangeArrowheads="1"/>
            </p:cNvSpPr>
            <p:nvPr/>
          </p:nvSpPr>
          <p:spPr bwMode="auto">
            <a:xfrm>
              <a:off x="390"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5" name="Rectangle 581"/>
            <p:cNvSpPr>
              <a:spLocks noChangeArrowheads="1"/>
            </p:cNvSpPr>
            <p:nvPr/>
          </p:nvSpPr>
          <p:spPr bwMode="auto">
            <a:xfrm>
              <a:off x="448"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6" name="Rectangle 582"/>
            <p:cNvSpPr>
              <a:spLocks noChangeArrowheads="1"/>
            </p:cNvSpPr>
            <p:nvPr/>
          </p:nvSpPr>
          <p:spPr bwMode="auto">
            <a:xfrm>
              <a:off x="505"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7" name="Rectangle 583"/>
            <p:cNvSpPr>
              <a:spLocks noChangeArrowheads="1"/>
            </p:cNvSpPr>
            <p:nvPr/>
          </p:nvSpPr>
          <p:spPr bwMode="auto">
            <a:xfrm>
              <a:off x="563"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8" name="Rectangle 584"/>
            <p:cNvSpPr>
              <a:spLocks noChangeArrowheads="1"/>
            </p:cNvSpPr>
            <p:nvPr/>
          </p:nvSpPr>
          <p:spPr bwMode="auto">
            <a:xfrm>
              <a:off x="620"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49" name="Rectangle 585"/>
            <p:cNvSpPr>
              <a:spLocks noChangeArrowheads="1"/>
            </p:cNvSpPr>
            <p:nvPr/>
          </p:nvSpPr>
          <p:spPr bwMode="auto">
            <a:xfrm>
              <a:off x="678"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0" name="Rectangle 586"/>
            <p:cNvSpPr>
              <a:spLocks noChangeArrowheads="1"/>
            </p:cNvSpPr>
            <p:nvPr/>
          </p:nvSpPr>
          <p:spPr bwMode="auto">
            <a:xfrm>
              <a:off x="736"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1" name="Rectangle 587"/>
            <p:cNvSpPr>
              <a:spLocks noChangeArrowheads="1"/>
            </p:cNvSpPr>
            <p:nvPr/>
          </p:nvSpPr>
          <p:spPr bwMode="auto">
            <a:xfrm>
              <a:off x="793"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2" name="Rectangle 588"/>
            <p:cNvSpPr>
              <a:spLocks noChangeArrowheads="1"/>
            </p:cNvSpPr>
            <p:nvPr/>
          </p:nvSpPr>
          <p:spPr bwMode="auto">
            <a:xfrm>
              <a:off x="851"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3" name="Rectangle 589"/>
            <p:cNvSpPr>
              <a:spLocks noChangeArrowheads="1"/>
            </p:cNvSpPr>
            <p:nvPr/>
          </p:nvSpPr>
          <p:spPr bwMode="auto">
            <a:xfrm>
              <a:off x="908"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4" name="Rectangle 590"/>
            <p:cNvSpPr>
              <a:spLocks noChangeArrowheads="1"/>
            </p:cNvSpPr>
            <p:nvPr/>
          </p:nvSpPr>
          <p:spPr bwMode="auto">
            <a:xfrm>
              <a:off x="966"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5" name="Rectangle 591"/>
            <p:cNvSpPr>
              <a:spLocks noChangeArrowheads="1"/>
            </p:cNvSpPr>
            <p:nvPr/>
          </p:nvSpPr>
          <p:spPr bwMode="auto">
            <a:xfrm>
              <a:off x="1024"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6" name="Rectangle 592"/>
            <p:cNvSpPr>
              <a:spLocks noChangeArrowheads="1"/>
            </p:cNvSpPr>
            <p:nvPr/>
          </p:nvSpPr>
          <p:spPr bwMode="auto">
            <a:xfrm>
              <a:off x="1081"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7" name="Rectangle 593"/>
            <p:cNvSpPr>
              <a:spLocks noChangeArrowheads="1"/>
            </p:cNvSpPr>
            <p:nvPr/>
          </p:nvSpPr>
          <p:spPr bwMode="auto">
            <a:xfrm>
              <a:off x="1139"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8" name="Rectangle 594"/>
            <p:cNvSpPr>
              <a:spLocks noChangeArrowheads="1"/>
            </p:cNvSpPr>
            <p:nvPr/>
          </p:nvSpPr>
          <p:spPr bwMode="auto">
            <a:xfrm>
              <a:off x="1196"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59" name="Rectangle 595"/>
            <p:cNvSpPr>
              <a:spLocks noChangeArrowheads="1"/>
            </p:cNvSpPr>
            <p:nvPr/>
          </p:nvSpPr>
          <p:spPr bwMode="auto">
            <a:xfrm>
              <a:off x="1254"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0" name="Rectangle 596"/>
            <p:cNvSpPr>
              <a:spLocks noChangeArrowheads="1"/>
            </p:cNvSpPr>
            <p:nvPr/>
          </p:nvSpPr>
          <p:spPr bwMode="auto">
            <a:xfrm>
              <a:off x="1312"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1" name="Rectangle 597"/>
            <p:cNvSpPr>
              <a:spLocks noChangeArrowheads="1"/>
            </p:cNvSpPr>
            <p:nvPr/>
          </p:nvSpPr>
          <p:spPr bwMode="auto">
            <a:xfrm>
              <a:off x="1369"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2" name="Rectangle 598"/>
            <p:cNvSpPr>
              <a:spLocks noChangeArrowheads="1"/>
            </p:cNvSpPr>
            <p:nvPr/>
          </p:nvSpPr>
          <p:spPr bwMode="auto">
            <a:xfrm>
              <a:off x="1427"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3" name="Rectangle 599"/>
            <p:cNvSpPr>
              <a:spLocks noChangeArrowheads="1"/>
            </p:cNvSpPr>
            <p:nvPr/>
          </p:nvSpPr>
          <p:spPr bwMode="auto">
            <a:xfrm>
              <a:off x="1484"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4" name="Rectangle 600"/>
            <p:cNvSpPr>
              <a:spLocks noChangeArrowheads="1"/>
            </p:cNvSpPr>
            <p:nvPr/>
          </p:nvSpPr>
          <p:spPr bwMode="auto">
            <a:xfrm>
              <a:off x="1542"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5" name="Rectangle 601"/>
            <p:cNvSpPr>
              <a:spLocks noChangeArrowheads="1"/>
            </p:cNvSpPr>
            <p:nvPr/>
          </p:nvSpPr>
          <p:spPr bwMode="auto">
            <a:xfrm>
              <a:off x="1599"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6" name="Rectangle 602"/>
            <p:cNvSpPr>
              <a:spLocks noChangeArrowheads="1"/>
            </p:cNvSpPr>
            <p:nvPr/>
          </p:nvSpPr>
          <p:spPr bwMode="auto">
            <a:xfrm>
              <a:off x="1657"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7" name="Rectangle 603"/>
            <p:cNvSpPr>
              <a:spLocks noChangeArrowheads="1"/>
            </p:cNvSpPr>
            <p:nvPr/>
          </p:nvSpPr>
          <p:spPr bwMode="auto">
            <a:xfrm>
              <a:off x="1715"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8" name="Rectangle 604"/>
            <p:cNvSpPr>
              <a:spLocks noChangeArrowheads="1"/>
            </p:cNvSpPr>
            <p:nvPr/>
          </p:nvSpPr>
          <p:spPr bwMode="auto">
            <a:xfrm>
              <a:off x="1772"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69" name="Rectangle 605"/>
            <p:cNvSpPr>
              <a:spLocks noChangeArrowheads="1"/>
            </p:cNvSpPr>
            <p:nvPr/>
          </p:nvSpPr>
          <p:spPr bwMode="auto">
            <a:xfrm>
              <a:off x="1830"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0" name="Rectangle 606"/>
            <p:cNvSpPr>
              <a:spLocks noChangeArrowheads="1"/>
            </p:cNvSpPr>
            <p:nvPr/>
          </p:nvSpPr>
          <p:spPr bwMode="auto">
            <a:xfrm>
              <a:off x="1887"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1" name="Rectangle 607"/>
            <p:cNvSpPr>
              <a:spLocks noChangeArrowheads="1"/>
            </p:cNvSpPr>
            <p:nvPr/>
          </p:nvSpPr>
          <p:spPr bwMode="auto">
            <a:xfrm>
              <a:off x="1945"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2" name="Rectangle 608"/>
            <p:cNvSpPr>
              <a:spLocks noChangeArrowheads="1"/>
            </p:cNvSpPr>
            <p:nvPr/>
          </p:nvSpPr>
          <p:spPr bwMode="auto">
            <a:xfrm>
              <a:off x="2003"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3" name="Rectangle 609"/>
            <p:cNvSpPr>
              <a:spLocks noChangeArrowheads="1"/>
            </p:cNvSpPr>
            <p:nvPr/>
          </p:nvSpPr>
          <p:spPr bwMode="auto">
            <a:xfrm>
              <a:off x="2060"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4" name="Rectangle 610"/>
            <p:cNvSpPr>
              <a:spLocks noChangeArrowheads="1"/>
            </p:cNvSpPr>
            <p:nvPr/>
          </p:nvSpPr>
          <p:spPr bwMode="auto">
            <a:xfrm>
              <a:off x="2118"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5" name="Rectangle 611"/>
            <p:cNvSpPr>
              <a:spLocks noChangeArrowheads="1"/>
            </p:cNvSpPr>
            <p:nvPr/>
          </p:nvSpPr>
          <p:spPr bwMode="auto">
            <a:xfrm>
              <a:off x="2175"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6" name="Rectangle 612"/>
            <p:cNvSpPr>
              <a:spLocks noChangeArrowheads="1"/>
            </p:cNvSpPr>
            <p:nvPr/>
          </p:nvSpPr>
          <p:spPr bwMode="auto">
            <a:xfrm>
              <a:off x="390"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7" name="Rectangle 613"/>
            <p:cNvSpPr>
              <a:spLocks noChangeArrowheads="1"/>
            </p:cNvSpPr>
            <p:nvPr/>
          </p:nvSpPr>
          <p:spPr bwMode="auto">
            <a:xfrm>
              <a:off x="448"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8" name="Rectangle 614"/>
            <p:cNvSpPr>
              <a:spLocks noChangeArrowheads="1"/>
            </p:cNvSpPr>
            <p:nvPr/>
          </p:nvSpPr>
          <p:spPr bwMode="auto">
            <a:xfrm>
              <a:off x="505"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79" name="Rectangle 615"/>
            <p:cNvSpPr>
              <a:spLocks noChangeArrowheads="1"/>
            </p:cNvSpPr>
            <p:nvPr/>
          </p:nvSpPr>
          <p:spPr bwMode="auto">
            <a:xfrm>
              <a:off x="563"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0" name="Rectangle 616"/>
            <p:cNvSpPr>
              <a:spLocks noChangeArrowheads="1"/>
            </p:cNvSpPr>
            <p:nvPr/>
          </p:nvSpPr>
          <p:spPr bwMode="auto">
            <a:xfrm>
              <a:off x="620"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1" name="Rectangle 617"/>
            <p:cNvSpPr>
              <a:spLocks noChangeArrowheads="1"/>
            </p:cNvSpPr>
            <p:nvPr/>
          </p:nvSpPr>
          <p:spPr bwMode="auto">
            <a:xfrm>
              <a:off x="678"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2" name="Rectangle 618"/>
            <p:cNvSpPr>
              <a:spLocks noChangeArrowheads="1"/>
            </p:cNvSpPr>
            <p:nvPr/>
          </p:nvSpPr>
          <p:spPr bwMode="auto">
            <a:xfrm>
              <a:off x="736"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3" name="Rectangle 619"/>
            <p:cNvSpPr>
              <a:spLocks noChangeArrowheads="1"/>
            </p:cNvSpPr>
            <p:nvPr/>
          </p:nvSpPr>
          <p:spPr bwMode="auto">
            <a:xfrm>
              <a:off x="793"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4" name="Rectangle 620"/>
            <p:cNvSpPr>
              <a:spLocks noChangeArrowheads="1"/>
            </p:cNvSpPr>
            <p:nvPr/>
          </p:nvSpPr>
          <p:spPr bwMode="auto">
            <a:xfrm>
              <a:off x="851"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5" name="Rectangle 621"/>
            <p:cNvSpPr>
              <a:spLocks noChangeArrowheads="1"/>
            </p:cNvSpPr>
            <p:nvPr/>
          </p:nvSpPr>
          <p:spPr bwMode="auto">
            <a:xfrm>
              <a:off x="908"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6" name="Rectangle 622"/>
            <p:cNvSpPr>
              <a:spLocks noChangeArrowheads="1"/>
            </p:cNvSpPr>
            <p:nvPr/>
          </p:nvSpPr>
          <p:spPr bwMode="auto">
            <a:xfrm>
              <a:off x="966"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7" name="Rectangle 623"/>
            <p:cNvSpPr>
              <a:spLocks noChangeArrowheads="1"/>
            </p:cNvSpPr>
            <p:nvPr/>
          </p:nvSpPr>
          <p:spPr bwMode="auto">
            <a:xfrm>
              <a:off x="1024"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8" name="Rectangle 624"/>
            <p:cNvSpPr>
              <a:spLocks noChangeArrowheads="1"/>
            </p:cNvSpPr>
            <p:nvPr/>
          </p:nvSpPr>
          <p:spPr bwMode="auto">
            <a:xfrm>
              <a:off x="1081"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89" name="Rectangle 625"/>
            <p:cNvSpPr>
              <a:spLocks noChangeArrowheads="1"/>
            </p:cNvSpPr>
            <p:nvPr/>
          </p:nvSpPr>
          <p:spPr bwMode="auto">
            <a:xfrm>
              <a:off x="1139"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0" name="Rectangle 626"/>
            <p:cNvSpPr>
              <a:spLocks noChangeArrowheads="1"/>
            </p:cNvSpPr>
            <p:nvPr/>
          </p:nvSpPr>
          <p:spPr bwMode="auto">
            <a:xfrm>
              <a:off x="1196"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1" name="Rectangle 627"/>
            <p:cNvSpPr>
              <a:spLocks noChangeArrowheads="1"/>
            </p:cNvSpPr>
            <p:nvPr/>
          </p:nvSpPr>
          <p:spPr bwMode="auto">
            <a:xfrm>
              <a:off x="1254"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2" name="Rectangle 628"/>
            <p:cNvSpPr>
              <a:spLocks noChangeArrowheads="1"/>
            </p:cNvSpPr>
            <p:nvPr/>
          </p:nvSpPr>
          <p:spPr bwMode="auto">
            <a:xfrm>
              <a:off x="1312"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3" name="Rectangle 629"/>
            <p:cNvSpPr>
              <a:spLocks noChangeArrowheads="1"/>
            </p:cNvSpPr>
            <p:nvPr/>
          </p:nvSpPr>
          <p:spPr bwMode="auto">
            <a:xfrm>
              <a:off x="1369"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4" name="Rectangle 630"/>
            <p:cNvSpPr>
              <a:spLocks noChangeArrowheads="1"/>
            </p:cNvSpPr>
            <p:nvPr/>
          </p:nvSpPr>
          <p:spPr bwMode="auto">
            <a:xfrm>
              <a:off x="1427"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5" name="Rectangle 631"/>
            <p:cNvSpPr>
              <a:spLocks noChangeArrowheads="1"/>
            </p:cNvSpPr>
            <p:nvPr/>
          </p:nvSpPr>
          <p:spPr bwMode="auto">
            <a:xfrm>
              <a:off x="1484"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6" name="Rectangle 632"/>
            <p:cNvSpPr>
              <a:spLocks noChangeArrowheads="1"/>
            </p:cNvSpPr>
            <p:nvPr/>
          </p:nvSpPr>
          <p:spPr bwMode="auto">
            <a:xfrm>
              <a:off x="1542"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7" name="Rectangle 633"/>
            <p:cNvSpPr>
              <a:spLocks noChangeArrowheads="1"/>
            </p:cNvSpPr>
            <p:nvPr/>
          </p:nvSpPr>
          <p:spPr bwMode="auto">
            <a:xfrm>
              <a:off x="1599"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8" name="Rectangle 634"/>
            <p:cNvSpPr>
              <a:spLocks noChangeArrowheads="1"/>
            </p:cNvSpPr>
            <p:nvPr/>
          </p:nvSpPr>
          <p:spPr bwMode="auto">
            <a:xfrm>
              <a:off x="1657"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899" name="Rectangle 635"/>
            <p:cNvSpPr>
              <a:spLocks noChangeArrowheads="1"/>
            </p:cNvSpPr>
            <p:nvPr/>
          </p:nvSpPr>
          <p:spPr bwMode="auto">
            <a:xfrm>
              <a:off x="1715"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0" name="Rectangle 636"/>
            <p:cNvSpPr>
              <a:spLocks noChangeArrowheads="1"/>
            </p:cNvSpPr>
            <p:nvPr/>
          </p:nvSpPr>
          <p:spPr bwMode="auto">
            <a:xfrm>
              <a:off x="1772"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1" name="Rectangle 637"/>
            <p:cNvSpPr>
              <a:spLocks noChangeArrowheads="1"/>
            </p:cNvSpPr>
            <p:nvPr/>
          </p:nvSpPr>
          <p:spPr bwMode="auto">
            <a:xfrm>
              <a:off x="1830"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2" name="Rectangle 638"/>
            <p:cNvSpPr>
              <a:spLocks noChangeArrowheads="1"/>
            </p:cNvSpPr>
            <p:nvPr/>
          </p:nvSpPr>
          <p:spPr bwMode="auto">
            <a:xfrm>
              <a:off x="1887"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3" name="Rectangle 639"/>
            <p:cNvSpPr>
              <a:spLocks noChangeArrowheads="1"/>
            </p:cNvSpPr>
            <p:nvPr/>
          </p:nvSpPr>
          <p:spPr bwMode="auto">
            <a:xfrm>
              <a:off x="1945"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4" name="Rectangle 640"/>
            <p:cNvSpPr>
              <a:spLocks noChangeArrowheads="1"/>
            </p:cNvSpPr>
            <p:nvPr/>
          </p:nvSpPr>
          <p:spPr bwMode="auto">
            <a:xfrm>
              <a:off x="2003"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5" name="Rectangle 641"/>
            <p:cNvSpPr>
              <a:spLocks noChangeArrowheads="1"/>
            </p:cNvSpPr>
            <p:nvPr/>
          </p:nvSpPr>
          <p:spPr bwMode="auto">
            <a:xfrm>
              <a:off x="2060"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6" name="Rectangle 642"/>
            <p:cNvSpPr>
              <a:spLocks noChangeArrowheads="1"/>
            </p:cNvSpPr>
            <p:nvPr/>
          </p:nvSpPr>
          <p:spPr bwMode="auto">
            <a:xfrm>
              <a:off x="2118"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7" name="Rectangle 643"/>
            <p:cNvSpPr>
              <a:spLocks noChangeArrowheads="1"/>
            </p:cNvSpPr>
            <p:nvPr/>
          </p:nvSpPr>
          <p:spPr bwMode="auto">
            <a:xfrm>
              <a:off x="2175"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8" name="Rectangle 644"/>
            <p:cNvSpPr>
              <a:spLocks noChangeArrowheads="1"/>
            </p:cNvSpPr>
            <p:nvPr/>
          </p:nvSpPr>
          <p:spPr bwMode="auto">
            <a:xfrm>
              <a:off x="390"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09" name="Rectangle 645"/>
            <p:cNvSpPr>
              <a:spLocks noChangeArrowheads="1"/>
            </p:cNvSpPr>
            <p:nvPr/>
          </p:nvSpPr>
          <p:spPr bwMode="auto">
            <a:xfrm>
              <a:off x="448"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0" name="Rectangle 646"/>
            <p:cNvSpPr>
              <a:spLocks noChangeArrowheads="1"/>
            </p:cNvSpPr>
            <p:nvPr/>
          </p:nvSpPr>
          <p:spPr bwMode="auto">
            <a:xfrm>
              <a:off x="505"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1" name="Rectangle 647"/>
            <p:cNvSpPr>
              <a:spLocks noChangeArrowheads="1"/>
            </p:cNvSpPr>
            <p:nvPr/>
          </p:nvSpPr>
          <p:spPr bwMode="auto">
            <a:xfrm>
              <a:off x="563"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2" name="Rectangle 648"/>
            <p:cNvSpPr>
              <a:spLocks noChangeArrowheads="1"/>
            </p:cNvSpPr>
            <p:nvPr/>
          </p:nvSpPr>
          <p:spPr bwMode="auto">
            <a:xfrm>
              <a:off x="620"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3" name="Rectangle 649"/>
            <p:cNvSpPr>
              <a:spLocks noChangeArrowheads="1"/>
            </p:cNvSpPr>
            <p:nvPr/>
          </p:nvSpPr>
          <p:spPr bwMode="auto">
            <a:xfrm>
              <a:off x="678"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4" name="Rectangle 650"/>
            <p:cNvSpPr>
              <a:spLocks noChangeArrowheads="1"/>
            </p:cNvSpPr>
            <p:nvPr/>
          </p:nvSpPr>
          <p:spPr bwMode="auto">
            <a:xfrm>
              <a:off x="736"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5" name="Rectangle 651"/>
            <p:cNvSpPr>
              <a:spLocks noChangeArrowheads="1"/>
            </p:cNvSpPr>
            <p:nvPr/>
          </p:nvSpPr>
          <p:spPr bwMode="auto">
            <a:xfrm>
              <a:off x="793"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6" name="Rectangle 652"/>
            <p:cNvSpPr>
              <a:spLocks noChangeArrowheads="1"/>
            </p:cNvSpPr>
            <p:nvPr/>
          </p:nvSpPr>
          <p:spPr bwMode="auto">
            <a:xfrm>
              <a:off x="851"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7" name="Rectangle 653"/>
            <p:cNvSpPr>
              <a:spLocks noChangeArrowheads="1"/>
            </p:cNvSpPr>
            <p:nvPr/>
          </p:nvSpPr>
          <p:spPr bwMode="auto">
            <a:xfrm>
              <a:off x="908"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8" name="Rectangle 654"/>
            <p:cNvSpPr>
              <a:spLocks noChangeArrowheads="1"/>
            </p:cNvSpPr>
            <p:nvPr/>
          </p:nvSpPr>
          <p:spPr bwMode="auto">
            <a:xfrm>
              <a:off x="966"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19" name="Rectangle 655"/>
            <p:cNvSpPr>
              <a:spLocks noChangeArrowheads="1"/>
            </p:cNvSpPr>
            <p:nvPr/>
          </p:nvSpPr>
          <p:spPr bwMode="auto">
            <a:xfrm>
              <a:off x="1024"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0" name="Rectangle 656"/>
            <p:cNvSpPr>
              <a:spLocks noChangeArrowheads="1"/>
            </p:cNvSpPr>
            <p:nvPr/>
          </p:nvSpPr>
          <p:spPr bwMode="auto">
            <a:xfrm>
              <a:off x="1081"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1" name="Rectangle 657"/>
            <p:cNvSpPr>
              <a:spLocks noChangeArrowheads="1"/>
            </p:cNvSpPr>
            <p:nvPr/>
          </p:nvSpPr>
          <p:spPr bwMode="auto">
            <a:xfrm>
              <a:off x="1139"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2" name="Rectangle 658"/>
            <p:cNvSpPr>
              <a:spLocks noChangeArrowheads="1"/>
            </p:cNvSpPr>
            <p:nvPr/>
          </p:nvSpPr>
          <p:spPr bwMode="auto">
            <a:xfrm>
              <a:off x="1196"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3" name="Rectangle 659"/>
            <p:cNvSpPr>
              <a:spLocks noChangeArrowheads="1"/>
            </p:cNvSpPr>
            <p:nvPr/>
          </p:nvSpPr>
          <p:spPr bwMode="auto">
            <a:xfrm>
              <a:off x="1254"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4" name="Rectangle 660"/>
            <p:cNvSpPr>
              <a:spLocks noChangeArrowheads="1"/>
            </p:cNvSpPr>
            <p:nvPr/>
          </p:nvSpPr>
          <p:spPr bwMode="auto">
            <a:xfrm>
              <a:off x="1312"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5" name="Rectangle 661"/>
            <p:cNvSpPr>
              <a:spLocks noChangeArrowheads="1"/>
            </p:cNvSpPr>
            <p:nvPr/>
          </p:nvSpPr>
          <p:spPr bwMode="auto">
            <a:xfrm>
              <a:off x="1369"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6" name="Rectangle 662"/>
            <p:cNvSpPr>
              <a:spLocks noChangeArrowheads="1"/>
            </p:cNvSpPr>
            <p:nvPr/>
          </p:nvSpPr>
          <p:spPr bwMode="auto">
            <a:xfrm>
              <a:off x="1427"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7" name="Rectangle 663"/>
            <p:cNvSpPr>
              <a:spLocks noChangeArrowheads="1"/>
            </p:cNvSpPr>
            <p:nvPr/>
          </p:nvSpPr>
          <p:spPr bwMode="auto">
            <a:xfrm>
              <a:off x="1484"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8" name="Rectangle 664"/>
            <p:cNvSpPr>
              <a:spLocks noChangeArrowheads="1"/>
            </p:cNvSpPr>
            <p:nvPr/>
          </p:nvSpPr>
          <p:spPr bwMode="auto">
            <a:xfrm>
              <a:off x="1542"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29" name="Rectangle 665"/>
            <p:cNvSpPr>
              <a:spLocks noChangeArrowheads="1"/>
            </p:cNvSpPr>
            <p:nvPr/>
          </p:nvSpPr>
          <p:spPr bwMode="auto">
            <a:xfrm>
              <a:off x="1599"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0" name="Rectangle 666"/>
            <p:cNvSpPr>
              <a:spLocks noChangeArrowheads="1"/>
            </p:cNvSpPr>
            <p:nvPr/>
          </p:nvSpPr>
          <p:spPr bwMode="auto">
            <a:xfrm>
              <a:off x="1657"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1" name="Rectangle 667"/>
            <p:cNvSpPr>
              <a:spLocks noChangeArrowheads="1"/>
            </p:cNvSpPr>
            <p:nvPr/>
          </p:nvSpPr>
          <p:spPr bwMode="auto">
            <a:xfrm>
              <a:off x="1715"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2" name="Rectangle 668"/>
            <p:cNvSpPr>
              <a:spLocks noChangeArrowheads="1"/>
            </p:cNvSpPr>
            <p:nvPr/>
          </p:nvSpPr>
          <p:spPr bwMode="auto">
            <a:xfrm>
              <a:off x="1772"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3" name="Rectangle 669"/>
            <p:cNvSpPr>
              <a:spLocks noChangeArrowheads="1"/>
            </p:cNvSpPr>
            <p:nvPr/>
          </p:nvSpPr>
          <p:spPr bwMode="auto">
            <a:xfrm>
              <a:off x="1830"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4" name="Rectangle 670"/>
            <p:cNvSpPr>
              <a:spLocks noChangeArrowheads="1"/>
            </p:cNvSpPr>
            <p:nvPr/>
          </p:nvSpPr>
          <p:spPr bwMode="auto">
            <a:xfrm>
              <a:off x="1887"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5" name="Rectangle 671"/>
            <p:cNvSpPr>
              <a:spLocks noChangeArrowheads="1"/>
            </p:cNvSpPr>
            <p:nvPr/>
          </p:nvSpPr>
          <p:spPr bwMode="auto">
            <a:xfrm>
              <a:off x="1945"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6" name="Rectangle 672"/>
            <p:cNvSpPr>
              <a:spLocks noChangeArrowheads="1"/>
            </p:cNvSpPr>
            <p:nvPr/>
          </p:nvSpPr>
          <p:spPr bwMode="auto">
            <a:xfrm>
              <a:off x="2003"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7" name="Rectangle 673"/>
            <p:cNvSpPr>
              <a:spLocks noChangeArrowheads="1"/>
            </p:cNvSpPr>
            <p:nvPr/>
          </p:nvSpPr>
          <p:spPr bwMode="auto">
            <a:xfrm>
              <a:off x="2060"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8" name="Rectangle 674"/>
            <p:cNvSpPr>
              <a:spLocks noChangeArrowheads="1"/>
            </p:cNvSpPr>
            <p:nvPr/>
          </p:nvSpPr>
          <p:spPr bwMode="auto">
            <a:xfrm>
              <a:off x="2118"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39" name="Rectangle 675"/>
            <p:cNvSpPr>
              <a:spLocks noChangeArrowheads="1"/>
            </p:cNvSpPr>
            <p:nvPr/>
          </p:nvSpPr>
          <p:spPr bwMode="auto">
            <a:xfrm>
              <a:off x="2175"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0" name="Rectangle 676"/>
            <p:cNvSpPr>
              <a:spLocks noChangeArrowheads="1"/>
            </p:cNvSpPr>
            <p:nvPr/>
          </p:nvSpPr>
          <p:spPr bwMode="auto">
            <a:xfrm>
              <a:off x="390"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1" name="Rectangle 677"/>
            <p:cNvSpPr>
              <a:spLocks noChangeArrowheads="1"/>
            </p:cNvSpPr>
            <p:nvPr/>
          </p:nvSpPr>
          <p:spPr bwMode="auto">
            <a:xfrm>
              <a:off x="448"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2" name="Rectangle 678"/>
            <p:cNvSpPr>
              <a:spLocks noChangeArrowheads="1"/>
            </p:cNvSpPr>
            <p:nvPr/>
          </p:nvSpPr>
          <p:spPr bwMode="auto">
            <a:xfrm>
              <a:off x="505"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3" name="Rectangle 679"/>
            <p:cNvSpPr>
              <a:spLocks noChangeArrowheads="1"/>
            </p:cNvSpPr>
            <p:nvPr/>
          </p:nvSpPr>
          <p:spPr bwMode="auto">
            <a:xfrm>
              <a:off x="563"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4" name="Rectangle 680"/>
            <p:cNvSpPr>
              <a:spLocks noChangeArrowheads="1"/>
            </p:cNvSpPr>
            <p:nvPr/>
          </p:nvSpPr>
          <p:spPr bwMode="auto">
            <a:xfrm>
              <a:off x="620"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5" name="Rectangle 681"/>
            <p:cNvSpPr>
              <a:spLocks noChangeArrowheads="1"/>
            </p:cNvSpPr>
            <p:nvPr/>
          </p:nvSpPr>
          <p:spPr bwMode="auto">
            <a:xfrm>
              <a:off x="678"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6" name="Rectangle 682"/>
            <p:cNvSpPr>
              <a:spLocks noChangeArrowheads="1"/>
            </p:cNvSpPr>
            <p:nvPr/>
          </p:nvSpPr>
          <p:spPr bwMode="auto">
            <a:xfrm>
              <a:off x="736"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7" name="Rectangle 683"/>
            <p:cNvSpPr>
              <a:spLocks noChangeArrowheads="1"/>
            </p:cNvSpPr>
            <p:nvPr/>
          </p:nvSpPr>
          <p:spPr bwMode="auto">
            <a:xfrm>
              <a:off x="793"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8" name="Rectangle 684"/>
            <p:cNvSpPr>
              <a:spLocks noChangeArrowheads="1"/>
            </p:cNvSpPr>
            <p:nvPr/>
          </p:nvSpPr>
          <p:spPr bwMode="auto">
            <a:xfrm>
              <a:off x="851"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49" name="Rectangle 685"/>
            <p:cNvSpPr>
              <a:spLocks noChangeArrowheads="1"/>
            </p:cNvSpPr>
            <p:nvPr/>
          </p:nvSpPr>
          <p:spPr bwMode="auto">
            <a:xfrm>
              <a:off x="908"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0" name="Rectangle 686"/>
            <p:cNvSpPr>
              <a:spLocks noChangeArrowheads="1"/>
            </p:cNvSpPr>
            <p:nvPr/>
          </p:nvSpPr>
          <p:spPr bwMode="auto">
            <a:xfrm>
              <a:off x="966"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1" name="Rectangle 687"/>
            <p:cNvSpPr>
              <a:spLocks noChangeArrowheads="1"/>
            </p:cNvSpPr>
            <p:nvPr/>
          </p:nvSpPr>
          <p:spPr bwMode="auto">
            <a:xfrm>
              <a:off x="1024"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2" name="Rectangle 688"/>
            <p:cNvSpPr>
              <a:spLocks noChangeArrowheads="1"/>
            </p:cNvSpPr>
            <p:nvPr/>
          </p:nvSpPr>
          <p:spPr bwMode="auto">
            <a:xfrm>
              <a:off x="1081"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3" name="Rectangle 689"/>
            <p:cNvSpPr>
              <a:spLocks noChangeArrowheads="1"/>
            </p:cNvSpPr>
            <p:nvPr/>
          </p:nvSpPr>
          <p:spPr bwMode="auto">
            <a:xfrm>
              <a:off x="1139"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4" name="Rectangle 690"/>
            <p:cNvSpPr>
              <a:spLocks noChangeArrowheads="1"/>
            </p:cNvSpPr>
            <p:nvPr/>
          </p:nvSpPr>
          <p:spPr bwMode="auto">
            <a:xfrm>
              <a:off x="1196"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5" name="Rectangle 691"/>
            <p:cNvSpPr>
              <a:spLocks noChangeArrowheads="1"/>
            </p:cNvSpPr>
            <p:nvPr/>
          </p:nvSpPr>
          <p:spPr bwMode="auto">
            <a:xfrm>
              <a:off x="1254"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6" name="Rectangle 692"/>
            <p:cNvSpPr>
              <a:spLocks noChangeArrowheads="1"/>
            </p:cNvSpPr>
            <p:nvPr/>
          </p:nvSpPr>
          <p:spPr bwMode="auto">
            <a:xfrm>
              <a:off x="1312"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7" name="Rectangle 693"/>
            <p:cNvSpPr>
              <a:spLocks noChangeArrowheads="1"/>
            </p:cNvSpPr>
            <p:nvPr/>
          </p:nvSpPr>
          <p:spPr bwMode="auto">
            <a:xfrm>
              <a:off x="1369"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8" name="Rectangle 694"/>
            <p:cNvSpPr>
              <a:spLocks noChangeArrowheads="1"/>
            </p:cNvSpPr>
            <p:nvPr/>
          </p:nvSpPr>
          <p:spPr bwMode="auto">
            <a:xfrm>
              <a:off x="1427"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59" name="Rectangle 695"/>
            <p:cNvSpPr>
              <a:spLocks noChangeArrowheads="1"/>
            </p:cNvSpPr>
            <p:nvPr/>
          </p:nvSpPr>
          <p:spPr bwMode="auto">
            <a:xfrm>
              <a:off x="1484"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0" name="Rectangle 696"/>
            <p:cNvSpPr>
              <a:spLocks noChangeArrowheads="1"/>
            </p:cNvSpPr>
            <p:nvPr/>
          </p:nvSpPr>
          <p:spPr bwMode="auto">
            <a:xfrm>
              <a:off x="1542"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1" name="Rectangle 697"/>
            <p:cNvSpPr>
              <a:spLocks noChangeArrowheads="1"/>
            </p:cNvSpPr>
            <p:nvPr/>
          </p:nvSpPr>
          <p:spPr bwMode="auto">
            <a:xfrm>
              <a:off x="1599"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2" name="Rectangle 698"/>
            <p:cNvSpPr>
              <a:spLocks noChangeArrowheads="1"/>
            </p:cNvSpPr>
            <p:nvPr/>
          </p:nvSpPr>
          <p:spPr bwMode="auto">
            <a:xfrm>
              <a:off x="1657"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3" name="Rectangle 699"/>
            <p:cNvSpPr>
              <a:spLocks noChangeArrowheads="1"/>
            </p:cNvSpPr>
            <p:nvPr/>
          </p:nvSpPr>
          <p:spPr bwMode="auto">
            <a:xfrm>
              <a:off x="1715"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4" name="Rectangle 700"/>
            <p:cNvSpPr>
              <a:spLocks noChangeArrowheads="1"/>
            </p:cNvSpPr>
            <p:nvPr/>
          </p:nvSpPr>
          <p:spPr bwMode="auto">
            <a:xfrm>
              <a:off x="1772"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5" name="Rectangle 701"/>
            <p:cNvSpPr>
              <a:spLocks noChangeArrowheads="1"/>
            </p:cNvSpPr>
            <p:nvPr/>
          </p:nvSpPr>
          <p:spPr bwMode="auto">
            <a:xfrm>
              <a:off x="1830"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6" name="Rectangle 702"/>
            <p:cNvSpPr>
              <a:spLocks noChangeArrowheads="1"/>
            </p:cNvSpPr>
            <p:nvPr/>
          </p:nvSpPr>
          <p:spPr bwMode="auto">
            <a:xfrm>
              <a:off x="1887"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7" name="Rectangle 703"/>
            <p:cNvSpPr>
              <a:spLocks noChangeArrowheads="1"/>
            </p:cNvSpPr>
            <p:nvPr/>
          </p:nvSpPr>
          <p:spPr bwMode="auto">
            <a:xfrm>
              <a:off x="1945"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8" name="Rectangle 704"/>
            <p:cNvSpPr>
              <a:spLocks noChangeArrowheads="1"/>
            </p:cNvSpPr>
            <p:nvPr/>
          </p:nvSpPr>
          <p:spPr bwMode="auto">
            <a:xfrm>
              <a:off x="2003"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69" name="Rectangle 705"/>
            <p:cNvSpPr>
              <a:spLocks noChangeArrowheads="1"/>
            </p:cNvSpPr>
            <p:nvPr/>
          </p:nvSpPr>
          <p:spPr bwMode="auto">
            <a:xfrm>
              <a:off x="2060"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0" name="Rectangle 706"/>
            <p:cNvSpPr>
              <a:spLocks noChangeArrowheads="1"/>
            </p:cNvSpPr>
            <p:nvPr/>
          </p:nvSpPr>
          <p:spPr bwMode="auto">
            <a:xfrm>
              <a:off x="2118"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1" name="Rectangle 707"/>
            <p:cNvSpPr>
              <a:spLocks noChangeArrowheads="1"/>
            </p:cNvSpPr>
            <p:nvPr/>
          </p:nvSpPr>
          <p:spPr bwMode="auto">
            <a:xfrm>
              <a:off x="2175"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2" name="Rectangle 708"/>
            <p:cNvSpPr>
              <a:spLocks noChangeArrowheads="1"/>
            </p:cNvSpPr>
            <p:nvPr/>
          </p:nvSpPr>
          <p:spPr bwMode="auto">
            <a:xfrm>
              <a:off x="390"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3" name="Rectangle 709"/>
            <p:cNvSpPr>
              <a:spLocks noChangeArrowheads="1"/>
            </p:cNvSpPr>
            <p:nvPr/>
          </p:nvSpPr>
          <p:spPr bwMode="auto">
            <a:xfrm>
              <a:off x="448"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4" name="Rectangle 710"/>
            <p:cNvSpPr>
              <a:spLocks noChangeArrowheads="1"/>
            </p:cNvSpPr>
            <p:nvPr/>
          </p:nvSpPr>
          <p:spPr bwMode="auto">
            <a:xfrm>
              <a:off x="505"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5" name="Rectangle 711"/>
            <p:cNvSpPr>
              <a:spLocks noChangeArrowheads="1"/>
            </p:cNvSpPr>
            <p:nvPr/>
          </p:nvSpPr>
          <p:spPr bwMode="auto">
            <a:xfrm>
              <a:off x="563"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6" name="Rectangle 712"/>
            <p:cNvSpPr>
              <a:spLocks noChangeArrowheads="1"/>
            </p:cNvSpPr>
            <p:nvPr/>
          </p:nvSpPr>
          <p:spPr bwMode="auto">
            <a:xfrm>
              <a:off x="620"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7" name="Rectangle 713"/>
            <p:cNvSpPr>
              <a:spLocks noChangeArrowheads="1"/>
            </p:cNvSpPr>
            <p:nvPr/>
          </p:nvSpPr>
          <p:spPr bwMode="auto">
            <a:xfrm>
              <a:off x="678"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8" name="Rectangle 714"/>
            <p:cNvSpPr>
              <a:spLocks noChangeArrowheads="1"/>
            </p:cNvSpPr>
            <p:nvPr/>
          </p:nvSpPr>
          <p:spPr bwMode="auto">
            <a:xfrm>
              <a:off x="736"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79" name="Rectangle 715"/>
            <p:cNvSpPr>
              <a:spLocks noChangeArrowheads="1"/>
            </p:cNvSpPr>
            <p:nvPr/>
          </p:nvSpPr>
          <p:spPr bwMode="auto">
            <a:xfrm>
              <a:off x="793"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0" name="Rectangle 716"/>
            <p:cNvSpPr>
              <a:spLocks noChangeArrowheads="1"/>
            </p:cNvSpPr>
            <p:nvPr/>
          </p:nvSpPr>
          <p:spPr bwMode="auto">
            <a:xfrm>
              <a:off x="851"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1" name="Rectangle 717"/>
            <p:cNvSpPr>
              <a:spLocks noChangeArrowheads="1"/>
            </p:cNvSpPr>
            <p:nvPr/>
          </p:nvSpPr>
          <p:spPr bwMode="auto">
            <a:xfrm>
              <a:off x="908"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2" name="Rectangle 718"/>
            <p:cNvSpPr>
              <a:spLocks noChangeArrowheads="1"/>
            </p:cNvSpPr>
            <p:nvPr/>
          </p:nvSpPr>
          <p:spPr bwMode="auto">
            <a:xfrm>
              <a:off x="966"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3" name="Rectangle 719"/>
            <p:cNvSpPr>
              <a:spLocks noChangeArrowheads="1"/>
            </p:cNvSpPr>
            <p:nvPr/>
          </p:nvSpPr>
          <p:spPr bwMode="auto">
            <a:xfrm>
              <a:off x="1024"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4" name="Rectangle 720"/>
            <p:cNvSpPr>
              <a:spLocks noChangeArrowheads="1"/>
            </p:cNvSpPr>
            <p:nvPr/>
          </p:nvSpPr>
          <p:spPr bwMode="auto">
            <a:xfrm>
              <a:off x="1081"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5" name="Rectangle 721"/>
            <p:cNvSpPr>
              <a:spLocks noChangeArrowheads="1"/>
            </p:cNvSpPr>
            <p:nvPr/>
          </p:nvSpPr>
          <p:spPr bwMode="auto">
            <a:xfrm>
              <a:off x="1139"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6" name="Rectangle 722"/>
            <p:cNvSpPr>
              <a:spLocks noChangeArrowheads="1"/>
            </p:cNvSpPr>
            <p:nvPr/>
          </p:nvSpPr>
          <p:spPr bwMode="auto">
            <a:xfrm>
              <a:off x="1196"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7" name="Rectangle 723"/>
            <p:cNvSpPr>
              <a:spLocks noChangeArrowheads="1"/>
            </p:cNvSpPr>
            <p:nvPr/>
          </p:nvSpPr>
          <p:spPr bwMode="auto">
            <a:xfrm>
              <a:off x="1254"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8" name="Rectangle 724"/>
            <p:cNvSpPr>
              <a:spLocks noChangeArrowheads="1"/>
            </p:cNvSpPr>
            <p:nvPr/>
          </p:nvSpPr>
          <p:spPr bwMode="auto">
            <a:xfrm>
              <a:off x="1312"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89" name="Rectangle 725"/>
            <p:cNvSpPr>
              <a:spLocks noChangeArrowheads="1"/>
            </p:cNvSpPr>
            <p:nvPr/>
          </p:nvSpPr>
          <p:spPr bwMode="auto">
            <a:xfrm>
              <a:off x="1369"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0" name="Rectangle 726"/>
            <p:cNvSpPr>
              <a:spLocks noChangeArrowheads="1"/>
            </p:cNvSpPr>
            <p:nvPr/>
          </p:nvSpPr>
          <p:spPr bwMode="auto">
            <a:xfrm>
              <a:off x="1427"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1" name="Rectangle 727"/>
            <p:cNvSpPr>
              <a:spLocks noChangeArrowheads="1"/>
            </p:cNvSpPr>
            <p:nvPr/>
          </p:nvSpPr>
          <p:spPr bwMode="auto">
            <a:xfrm>
              <a:off x="1484"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2" name="Rectangle 728"/>
            <p:cNvSpPr>
              <a:spLocks noChangeArrowheads="1"/>
            </p:cNvSpPr>
            <p:nvPr/>
          </p:nvSpPr>
          <p:spPr bwMode="auto">
            <a:xfrm>
              <a:off x="1542"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3" name="Rectangle 729"/>
            <p:cNvSpPr>
              <a:spLocks noChangeArrowheads="1"/>
            </p:cNvSpPr>
            <p:nvPr/>
          </p:nvSpPr>
          <p:spPr bwMode="auto">
            <a:xfrm>
              <a:off x="1599"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4" name="Rectangle 730"/>
            <p:cNvSpPr>
              <a:spLocks noChangeArrowheads="1"/>
            </p:cNvSpPr>
            <p:nvPr/>
          </p:nvSpPr>
          <p:spPr bwMode="auto">
            <a:xfrm>
              <a:off x="1657"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5" name="Rectangle 731"/>
            <p:cNvSpPr>
              <a:spLocks noChangeArrowheads="1"/>
            </p:cNvSpPr>
            <p:nvPr/>
          </p:nvSpPr>
          <p:spPr bwMode="auto">
            <a:xfrm>
              <a:off x="1715"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6" name="Rectangle 732"/>
            <p:cNvSpPr>
              <a:spLocks noChangeArrowheads="1"/>
            </p:cNvSpPr>
            <p:nvPr/>
          </p:nvSpPr>
          <p:spPr bwMode="auto">
            <a:xfrm>
              <a:off x="1772"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7" name="Rectangle 733"/>
            <p:cNvSpPr>
              <a:spLocks noChangeArrowheads="1"/>
            </p:cNvSpPr>
            <p:nvPr/>
          </p:nvSpPr>
          <p:spPr bwMode="auto">
            <a:xfrm>
              <a:off x="1830"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8" name="Rectangle 734"/>
            <p:cNvSpPr>
              <a:spLocks noChangeArrowheads="1"/>
            </p:cNvSpPr>
            <p:nvPr/>
          </p:nvSpPr>
          <p:spPr bwMode="auto">
            <a:xfrm>
              <a:off x="1887"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39999" name="Rectangle 735"/>
            <p:cNvSpPr>
              <a:spLocks noChangeArrowheads="1"/>
            </p:cNvSpPr>
            <p:nvPr/>
          </p:nvSpPr>
          <p:spPr bwMode="auto">
            <a:xfrm>
              <a:off x="1945"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0" name="Rectangle 736"/>
            <p:cNvSpPr>
              <a:spLocks noChangeArrowheads="1"/>
            </p:cNvSpPr>
            <p:nvPr/>
          </p:nvSpPr>
          <p:spPr bwMode="auto">
            <a:xfrm>
              <a:off x="2003"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1" name="Rectangle 737"/>
            <p:cNvSpPr>
              <a:spLocks noChangeArrowheads="1"/>
            </p:cNvSpPr>
            <p:nvPr/>
          </p:nvSpPr>
          <p:spPr bwMode="auto">
            <a:xfrm>
              <a:off x="2060"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2" name="Rectangle 738"/>
            <p:cNvSpPr>
              <a:spLocks noChangeArrowheads="1"/>
            </p:cNvSpPr>
            <p:nvPr/>
          </p:nvSpPr>
          <p:spPr bwMode="auto">
            <a:xfrm>
              <a:off x="2118"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3" name="Rectangle 739"/>
            <p:cNvSpPr>
              <a:spLocks noChangeArrowheads="1"/>
            </p:cNvSpPr>
            <p:nvPr/>
          </p:nvSpPr>
          <p:spPr bwMode="auto">
            <a:xfrm>
              <a:off x="2175"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4" name="Rectangle 740"/>
            <p:cNvSpPr>
              <a:spLocks noChangeArrowheads="1"/>
            </p:cNvSpPr>
            <p:nvPr/>
          </p:nvSpPr>
          <p:spPr bwMode="auto">
            <a:xfrm>
              <a:off x="390"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5" name="Rectangle 741"/>
            <p:cNvSpPr>
              <a:spLocks noChangeArrowheads="1"/>
            </p:cNvSpPr>
            <p:nvPr/>
          </p:nvSpPr>
          <p:spPr bwMode="auto">
            <a:xfrm>
              <a:off x="448"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6" name="Rectangle 742"/>
            <p:cNvSpPr>
              <a:spLocks noChangeArrowheads="1"/>
            </p:cNvSpPr>
            <p:nvPr/>
          </p:nvSpPr>
          <p:spPr bwMode="auto">
            <a:xfrm>
              <a:off x="505"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7" name="Rectangle 743"/>
            <p:cNvSpPr>
              <a:spLocks noChangeArrowheads="1"/>
            </p:cNvSpPr>
            <p:nvPr/>
          </p:nvSpPr>
          <p:spPr bwMode="auto">
            <a:xfrm>
              <a:off x="563"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8" name="Rectangle 744"/>
            <p:cNvSpPr>
              <a:spLocks noChangeArrowheads="1"/>
            </p:cNvSpPr>
            <p:nvPr/>
          </p:nvSpPr>
          <p:spPr bwMode="auto">
            <a:xfrm>
              <a:off x="620"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09" name="Rectangle 745"/>
            <p:cNvSpPr>
              <a:spLocks noChangeArrowheads="1"/>
            </p:cNvSpPr>
            <p:nvPr/>
          </p:nvSpPr>
          <p:spPr bwMode="auto">
            <a:xfrm>
              <a:off x="678"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0" name="Rectangle 746"/>
            <p:cNvSpPr>
              <a:spLocks noChangeArrowheads="1"/>
            </p:cNvSpPr>
            <p:nvPr/>
          </p:nvSpPr>
          <p:spPr bwMode="auto">
            <a:xfrm>
              <a:off x="736"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1" name="Rectangle 747"/>
            <p:cNvSpPr>
              <a:spLocks noChangeArrowheads="1"/>
            </p:cNvSpPr>
            <p:nvPr/>
          </p:nvSpPr>
          <p:spPr bwMode="auto">
            <a:xfrm>
              <a:off x="793"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2" name="Rectangle 748"/>
            <p:cNvSpPr>
              <a:spLocks noChangeArrowheads="1"/>
            </p:cNvSpPr>
            <p:nvPr/>
          </p:nvSpPr>
          <p:spPr bwMode="auto">
            <a:xfrm>
              <a:off x="851"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3" name="Rectangle 749"/>
            <p:cNvSpPr>
              <a:spLocks noChangeArrowheads="1"/>
            </p:cNvSpPr>
            <p:nvPr/>
          </p:nvSpPr>
          <p:spPr bwMode="auto">
            <a:xfrm>
              <a:off x="908"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4" name="Rectangle 750"/>
            <p:cNvSpPr>
              <a:spLocks noChangeArrowheads="1"/>
            </p:cNvSpPr>
            <p:nvPr/>
          </p:nvSpPr>
          <p:spPr bwMode="auto">
            <a:xfrm>
              <a:off x="966"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5" name="Rectangle 751"/>
            <p:cNvSpPr>
              <a:spLocks noChangeArrowheads="1"/>
            </p:cNvSpPr>
            <p:nvPr/>
          </p:nvSpPr>
          <p:spPr bwMode="auto">
            <a:xfrm>
              <a:off x="1024"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6" name="Rectangle 752"/>
            <p:cNvSpPr>
              <a:spLocks noChangeArrowheads="1"/>
            </p:cNvSpPr>
            <p:nvPr/>
          </p:nvSpPr>
          <p:spPr bwMode="auto">
            <a:xfrm>
              <a:off x="1081"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7" name="Rectangle 753"/>
            <p:cNvSpPr>
              <a:spLocks noChangeArrowheads="1"/>
            </p:cNvSpPr>
            <p:nvPr/>
          </p:nvSpPr>
          <p:spPr bwMode="auto">
            <a:xfrm>
              <a:off x="1139"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8" name="Rectangle 754"/>
            <p:cNvSpPr>
              <a:spLocks noChangeArrowheads="1"/>
            </p:cNvSpPr>
            <p:nvPr/>
          </p:nvSpPr>
          <p:spPr bwMode="auto">
            <a:xfrm>
              <a:off x="1196"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19" name="Rectangle 755"/>
            <p:cNvSpPr>
              <a:spLocks noChangeArrowheads="1"/>
            </p:cNvSpPr>
            <p:nvPr/>
          </p:nvSpPr>
          <p:spPr bwMode="auto">
            <a:xfrm>
              <a:off x="1254"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0" name="Rectangle 756"/>
            <p:cNvSpPr>
              <a:spLocks noChangeArrowheads="1"/>
            </p:cNvSpPr>
            <p:nvPr/>
          </p:nvSpPr>
          <p:spPr bwMode="auto">
            <a:xfrm>
              <a:off x="1312"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1" name="Rectangle 757"/>
            <p:cNvSpPr>
              <a:spLocks noChangeArrowheads="1"/>
            </p:cNvSpPr>
            <p:nvPr/>
          </p:nvSpPr>
          <p:spPr bwMode="auto">
            <a:xfrm>
              <a:off x="1369"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2" name="Rectangle 758"/>
            <p:cNvSpPr>
              <a:spLocks noChangeArrowheads="1"/>
            </p:cNvSpPr>
            <p:nvPr/>
          </p:nvSpPr>
          <p:spPr bwMode="auto">
            <a:xfrm>
              <a:off x="1427"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3" name="Rectangle 759"/>
            <p:cNvSpPr>
              <a:spLocks noChangeArrowheads="1"/>
            </p:cNvSpPr>
            <p:nvPr/>
          </p:nvSpPr>
          <p:spPr bwMode="auto">
            <a:xfrm>
              <a:off x="1484"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4" name="Rectangle 760"/>
            <p:cNvSpPr>
              <a:spLocks noChangeArrowheads="1"/>
            </p:cNvSpPr>
            <p:nvPr/>
          </p:nvSpPr>
          <p:spPr bwMode="auto">
            <a:xfrm>
              <a:off x="1542"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5" name="Rectangle 761"/>
            <p:cNvSpPr>
              <a:spLocks noChangeArrowheads="1"/>
            </p:cNvSpPr>
            <p:nvPr/>
          </p:nvSpPr>
          <p:spPr bwMode="auto">
            <a:xfrm>
              <a:off x="1599"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6" name="Rectangle 762"/>
            <p:cNvSpPr>
              <a:spLocks noChangeArrowheads="1"/>
            </p:cNvSpPr>
            <p:nvPr/>
          </p:nvSpPr>
          <p:spPr bwMode="auto">
            <a:xfrm>
              <a:off x="1657"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7" name="Rectangle 763"/>
            <p:cNvSpPr>
              <a:spLocks noChangeArrowheads="1"/>
            </p:cNvSpPr>
            <p:nvPr/>
          </p:nvSpPr>
          <p:spPr bwMode="auto">
            <a:xfrm>
              <a:off x="1715"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8" name="Rectangle 764"/>
            <p:cNvSpPr>
              <a:spLocks noChangeArrowheads="1"/>
            </p:cNvSpPr>
            <p:nvPr/>
          </p:nvSpPr>
          <p:spPr bwMode="auto">
            <a:xfrm>
              <a:off x="1772"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29" name="Rectangle 765"/>
            <p:cNvSpPr>
              <a:spLocks noChangeArrowheads="1"/>
            </p:cNvSpPr>
            <p:nvPr/>
          </p:nvSpPr>
          <p:spPr bwMode="auto">
            <a:xfrm>
              <a:off x="1830"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0" name="Rectangle 766"/>
            <p:cNvSpPr>
              <a:spLocks noChangeArrowheads="1"/>
            </p:cNvSpPr>
            <p:nvPr/>
          </p:nvSpPr>
          <p:spPr bwMode="auto">
            <a:xfrm>
              <a:off x="1887"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1" name="Rectangle 767"/>
            <p:cNvSpPr>
              <a:spLocks noChangeArrowheads="1"/>
            </p:cNvSpPr>
            <p:nvPr/>
          </p:nvSpPr>
          <p:spPr bwMode="auto">
            <a:xfrm>
              <a:off x="1945"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2" name="Rectangle 768"/>
            <p:cNvSpPr>
              <a:spLocks noChangeArrowheads="1"/>
            </p:cNvSpPr>
            <p:nvPr/>
          </p:nvSpPr>
          <p:spPr bwMode="auto">
            <a:xfrm>
              <a:off x="2003"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3" name="Rectangle 769"/>
            <p:cNvSpPr>
              <a:spLocks noChangeArrowheads="1"/>
            </p:cNvSpPr>
            <p:nvPr/>
          </p:nvSpPr>
          <p:spPr bwMode="auto">
            <a:xfrm>
              <a:off x="2060"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4" name="Rectangle 770"/>
            <p:cNvSpPr>
              <a:spLocks noChangeArrowheads="1"/>
            </p:cNvSpPr>
            <p:nvPr/>
          </p:nvSpPr>
          <p:spPr bwMode="auto">
            <a:xfrm>
              <a:off x="2118"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5" name="Rectangle 771"/>
            <p:cNvSpPr>
              <a:spLocks noChangeArrowheads="1"/>
            </p:cNvSpPr>
            <p:nvPr/>
          </p:nvSpPr>
          <p:spPr bwMode="auto">
            <a:xfrm>
              <a:off x="2175"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6" name="Rectangle 772"/>
            <p:cNvSpPr>
              <a:spLocks noChangeArrowheads="1"/>
            </p:cNvSpPr>
            <p:nvPr/>
          </p:nvSpPr>
          <p:spPr bwMode="auto">
            <a:xfrm>
              <a:off x="390"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7" name="Rectangle 773"/>
            <p:cNvSpPr>
              <a:spLocks noChangeArrowheads="1"/>
            </p:cNvSpPr>
            <p:nvPr/>
          </p:nvSpPr>
          <p:spPr bwMode="auto">
            <a:xfrm>
              <a:off x="448"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8" name="Rectangle 774"/>
            <p:cNvSpPr>
              <a:spLocks noChangeArrowheads="1"/>
            </p:cNvSpPr>
            <p:nvPr/>
          </p:nvSpPr>
          <p:spPr bwMode="auto">
            <a:xfrm>
              <a:off x="505"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39" name="Rectangle 775"/>
            <p:cNvSpPr>
              <a:spLocks noChangeArrowheads="1"/>
            </p:cNvSpPr>
            <p:nvPr/>
          </p:nvSpPr>
          <p:spPr bwMode="auto">
            <a:xfrm>
              <a:off x="563"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0" name="Rectangle 776"/>
            <p:cNvSpPr>
              <a:spLocks noChangeArrowheads="1"/>
            </p:cNvSpPr>
            <p:nvPr/>
          </p:nvSpPr>
          <p:spPr bwMode="auto">
            <a:xfrm>
              <a:off x="620"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1" name="Rectangle 777"/>
            <p:cNvSpPr>
              <a:spLocks noChangeArrowheads="1"/>
            </p:cNvSpPr>
            <p:nvPr/>
          </p:nvSpPr>
          <p:spPr bwMode="auto">
            <a:xfrm>
              <a:off x="678"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2" name="Rectangle 778"/>
            <p:cNvSpPr>
              <a:spLocks noChangeArrowheads="1"/>
            </p:cNvSpPr>
            <p:nvPr/>
          </p:nvSpPr>
          <p:spPr bwMode="auto">
            <a:xfrm>
              <a:off x="736"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3" name="Rectangle 779"/>
            <p:cNvSpPr>
              <a:spLocks noChangeArrowheads="1"/>
            </p:cNvSpPr>
            <p:nvPr/>
          </p:nvSpPr>
          <p:spPr bwMode="auto">
            <a:xfrm>
              <a:off x="793"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4" name="Rectangle 780"/>
            <p:cNvSpPr>
              <a:spLocks noChangeArrowheads="1"/>
            </p:cNvSpPr>
            <p:nvPr/>
          </p:nvSpPr>
          <p:spPr bwMode="auto">
            <a:xfrm>
              <a:off x="851"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5" name="Rectangle 781"/>
            <p:cNvSpPr>
              <a:spLocks noChangeArrowheads="1"/>
            </p:cNvSpPr>
            <p:nvPr/>
          </p:nvSpPr>
          <p:spPr bwMode="auto">
            <a:xfrm>
              <a:off x="908"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6" name="Rectangle 782"/>
            <p:cNvSpPr>
              <a:spLocks noChangeArrowheads="1"/>
            </p:cNvSpPr>
            <p:nvPr/>
          </p:nvSpPr>
          <p:spPr bwMode="auto">
            <a:xfrm>
              <a:off x="966"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7" name="Rectangle 783"/>
            <p:cNvSpPr>
              <a:spLocks noChangeArrowheads="1"/>
            </p:cNvSpPr>
            <p:nvPr/>
          </p:nvSpPr>
          <p:spPr bwMode="auto">
            <a:xfrm>
              <a:off x="1024"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8" name="Rectangle 784"/>
            <p:cNvSpPr>
              <a:spLocks noChangeArrowheads="1"/>
            </p:cNvSpPr>
            <p:nvPr/>
          </p:nvSpPr>
          <p:spPr bwMode="auto">
            <a:xfrm>
              <a:off x="1081"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49" name="Rectangle 785"/>
            <p:cNvSpPr>
              <a:spLocks noChangeArrowheads="1"/>
            </p:cNvSpPr>
            <p:nvPr/>
          </p:nvSpPr>
          <p:spPr bwMode="auto">
            <a:xfrm>
              <a:off x="1139"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0" name="Rectangle 786"/>
            <p:cNvSpPr>
              <a:spLocks noChangeArrowheads="1"/>
            </p:cNvSpPr>
            <p:nvPr/>
          </p:nvSpPr>
          <p:spPr bwMode="auto">
            <a:xfrm>
              <a:off x="1196"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1" name="Rectangle 787"/>
            <p:cNvSpPr>
              <a:spLocks noChangeArrowheads="1"/>
            </p:cNvSpPr>
            <p:nvPr/>
          </p:nvSpPr>
          <p:spPr bwMode="auto">
            <a:xfrm>
              <a:off x="1254"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2" name="Rectangle 788"/>
            <p:cNvSpPr>
              <a:spLocks noChangeArrowheads="1"/>
            </p:cNvSpPr>
            <p:nvPr/>
          </p:nvSpPr>
          <p:spPr bwMode="auto">
            <a:xfrm>
              <a:off x="1312"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3" name="Rectangle 789"/>
            <p:cNvSpPr>
              <a:spLocks noChangeArrowheads="1"/>
            </p:cNvSpPr>
            <p:nvPr/>
          </p:nvSpPr>
          <p:spPr bwMode="auto">
            <a:xfrm>
              <a:off x="1369"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4" name="Rectangle 790"/>
            <p:cNvSpPr>
              <a:spLocks noChangeArrowheads="1"/>
            </p:cNvSpPr>
            <p:nvPr/>
          </p:nvSpPr>
          <p:spPr bwMode="auto">
            <a:xfrm>
              <a:off x="1427"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5" name="Rectangle 791"/>
            <p:cNvSpPr>
              <a:spLocks noChangeArrowheads="1"/>
            </p:cNvSpPr>
            <p:nvPr/>
          </p:nvSpPr>
          <p:spPr bwMode="auto">
            <a:xfrm>
              <a:off x="1484"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6" name="Rectangle 792"/>
            <p:cNvSpPr>
              <a:spLocks noChangeArrowheads="1"/>
            </p:cNvSpPr>
            <p:nvPr/>
          </p:nvSpPr>
          <p:spPr bwMode="auto">
            <a:xfrm>
              <a:off x="1542"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57" name="Rectangle 793"/>
            <p:cNvSpPr>
              <a:spLocks noChangeArrowheads="1"/>
            </p:cNvSpPr>
            <p:nvPr/>
          </p:nvSpPr>
          <p:spPr bwMode="auto">
            <a:xfrm>
              <a:off x="1599"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58" name="Rectangle 794"/>
            <p:cNvSpPr>
              <a:spLocks noChangeArrowheads="1"/>
            </p:cNvSpPr>
            <p:nvPr/>
          </p:nvSpPr>
          <p:spPr bwMode="auto">
            <a:xfrm>
              <a:off x="1657"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59" name="Rectangle 795"/>
            <p:cNvSpPr>
              <a:spLocks noChangeArrowheads="1"/>
            </p:cNvSpPr>
            <p:nvPr/>
          </p:nvSpPr>
          <p:spPr bwMode="auto">
            <a:xfrm>
              <a:off x="1715"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0" name="Rectangle 796"/>
            <p:cNvSpPr>
              <a:spLocks noChangeArrowheads="1"/>
            </p:cNvSpPr>
            <p:nvPr/>
          </p:nvSpPr>
          <p:spPr bwMode="auto">
            <a:xfrm>
              <a:off x="1772"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1" name="Rectangle 797"/>
            <p:cNvSpPr>
              <a:spLocks noChangeArrowheads="1"/>
            </p:cNvSpPr>
            <p:nvPr/>
          </p:nvSpPr>
          <p:spPr bwMode="auto">
            <a:xfrm>
              <a:off x="1830"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2" name="Rectangle 798"/>
            <p:cNvSpPr>
              <a:spLocks noChangeArrowheads="1"/>
            </p:cNvSpPr>
            <p:nvPr/>
          </p:nvSpPr>
          <p:spPr bwMode="auto">
            <a:xfrm>
              <a:off x="1887"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3" name="Rectangle 799"/>
            <p:cNvSpPr>
              <a:spLocks noChangeArrowheads="1"/>
            </p:cNvSpPr>
            <p:nvPr/>
          </p:nvSpPr>
          <p:spPr bwMode="auto">
            <a:xfrm>
              <a:off x="1945"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4" name="Rectangle 800"/>
            <p:cNvSpPr>
              <a:spLocks noChangeArrowheads="1"/>
            </p:cNvSpPr>
            <p:nvPr/>
          </p:nvSpPr>
          <p:spPr bwMode="auto">
            <a:xfrm>
              <a:off x="2003"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5" name="Rectangle 801"/>
            <p:cNvSpPr>
              <a:spLocks noChangeArrowheads="1"/>
            </p:cNvSpPr>
            <p:nvPr/>
          </p:nvSpPr>
          <p:spPr bwMode="auto">
            <a:xfrm>
              <a:off x="2060"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6" name="Rectangle 802"/>
            <p:cNvSpPr>
              <a:spLocks noChangeArrowheads="1"/>
            </p:cNvSpPr>
            <p:nvPr/>
          </p:nvSpPr>
          <p:spPr bwMode="auto">
            <a:xfrm>
              <a:off x="2118"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7" name="Rectangle 803"/>
            <p:cNvSpPr>
              <a:spLocks noChangeArrowheads="1"/>
            </p:cNvSpPr>
            <p:nvPr/>
          </p:nvSpPr>
          <p:spPr bwMode="auto">
            <a:xfrm>
              <a:off x="2175"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68" name="Rectangle 804"/>
            <p:cNvSpPr>
              <a:spLocks noChangeArrowheads="1"/>
            </p:cNvSpPr>
            <p:nvPr/>
          </p:nvSpPr>
          <p:spPr bwMode="auto">
            <a:xfrm>
              <a:off x="390"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69" name="Rectangle 805"/>
            <p:cNvSpPr>
              <a:spLocks noChangeArrowheads="1"/>
            </p:cNvSpPr>
            <p:nvPr/>
          </p:nvSpPr>
          <p:spPr bwMode="auto">
            <a:xfrm>
              <a:off x="448"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0" name="Rectangle 806"/>
            <p:cNvSpPr>
              <a:spLocks noChangeArrowheads="1"/>
            </p:cNvSpPr>
            <p:nvPr/>
          </p:nvSpPr>
          <p:spPr bwMode="auto">
            <a:xfrm>
              <a:off x="505"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1" name="Rectangle 807"/>
            <p:cNvSpPr>
              <a:spLocks noChangeArrowheads="1"/>
            </p:cNvSpPr>
            <p:nvPr/>
          </p:nvSpPr>
          <p:spPr bwMode="auto">
            <a:xfrm>
              <a:off x="563"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2" name="Rectangle 808"/>
            <p:cNvSpPr>
              <a:spLocks noChangeArrowheads="1"/>
            </p:cNvSpPr>
            <p:nvPr/>
          </p:nvSpPr>
          <p:spPr bwMode="auto">
            <a:xfrm>
              <a:off x="620"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3" name="Rectangle 809"/>
            <p:cNvSpPr>
              <a:spLocks noChangeArrowheads="1"/>
            </p:cNvSpPr>
            <p:nvPr/>
          </p:nvSpPr>
          <p:spPr bwMode="auto">
            <a:xfrm>
              <a:off x="678"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4" name="Rectangle 810"/>
            <p:cNvSpPr>
              <a:spLocks noChangeArrowheads="1"/>
            </p:cNvSpPr>
            <p:nvPr/>
          </p:nvSpPr>
          <p:spPr bwMode="auto">
            <a:xfrm>
              <a:off x="736"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5" name="Rectangle 811"/>
            <p:cNvSpPr>
              <a:spLocks noChangeArrowheads="1"/>
            </p:cNvSpPr>
            <p:nvPr/>
          </p:nvSpPr>
          <p:spPr bwMode="auto">
            <a:xfrm>
              <a:off x="793"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6" name="Rectangle 812"/>
            <p:cNvSpPr>
              <a:spLocks noChangeArrowheads="1"/>
            </p:cNvSpPr>
            <p:nvPr/>
          </p:nvSpPr>
          <p:spPr bwMode="auto">
            <a:xfrm>
              <a:off x="851"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7" name="Rectangle 813"/>
            <p:cNvSpPr>
              <a:spLocks noChangeArrowheads="1"/>
            </p:cNvSpPr>
            <p:nvPr/>
          </p:nvSpPr>
          <p:spPr bwMode="auto">
            <a:xfrm>
              <a:off x="908"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8" name="Rectangle 814"/>
            <p:cNvSpPr>
              <a:spLocks noChangeArrowheads="1"/>
            </p:cNvSpPr>
            <p:nvPr/>
          </p:nvSpPr>
          <p:spPr bwMode="auto">
            <a:xfrm>
              <a:off x="966"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79" name="Rectangle 815"/>
            <p:cNvSpPr>
              <a:spLocks noChangeArrowheads="1"/>
            </p:cNvSpPr>
            <p:nvPr/>
          </p:nvSpPr>
          <p:spPr bwMode="auto">
            <a:xfrm>
              <a:off x="1024"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0" name="Rectangle 816"/>
            <p:cNvSpPr>
              <a:spLocks noChangeArrowheads="1"/>
            </p:cNvSpPr>
            <p:nvPr/>
          </p:nvSpPr>
          <p:spPr bwMode="auto">
            <a:xfrm>
              <a:off x="1081"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1" name="Rectangle 817"/>
            <p:cNvSpPr>
              <a:spLocks noChangeArrowheads="1"/>
            </p:cNvSpPr>
            <p:nvPr/>
          </p:nvSpPr>
          <p:spPr bwMode="auto">
            <a:xfrm>
              <a:off x="1139"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2" name="Rectangle 818"/>
            <p:cNvSpPr>
              <a:spLocks noChangeArrowheads="1"/>
            </p:cNvSpPr>
            <p:nvPr/>
          </p:nvSpPr>
          <p:spPr bwMode="auto">
            <a:xfrm>
              <a:off x="1196"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3" name="Rectangle 819"/>
            <p:cNvSpPr>
              <a:spLocks noChangeArrowheads="1"/>
            </p:cNvSpPr>
            <p:nvPr/>
          </p:nvSpPr>
          <p:spPr bwMode="auto">
            <a:xfrm>
              <a:off x="1254"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4" name="Rectangle 820"/>
            <p:cNvSpPr>
              <a:spLocks noChangeArrowheads="1"/>
            </p:cNvSpPr>
            <p:nvPr/>
          </p:nvSpPr>
          <p:spPr bwMode="auto">
            <a:xfrm>
              <a:off x="1312"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5" name="Rectangle 821"/>
            <p:cNvSpPr>
              <a:spLocks noChangeArrowheads="1"/>
            </p:cNvSpPr>
            <p:nvPr/>
          </p:nvSpPr>
          <p:spPr bwMode="auto">
            <a:xfrm>
              <a:off x="1369"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6" name="Rectangle 822"/>
            <p:cNvSpPr>
              <a:spLocks noChangeArrowheads="1"/>
            </p:cNvSpPr>
            <p:nvPr/>
          </p:nvSpPr>
          <p:spPr bwMode="auto">
            <a:xfrm>
              <a:off x="1427"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7" name="Rectangle 823"/>
            <p:cNvSpPr>
              <a:spLocks noChangeArrowheads="1"/>
            </p:cNvSpPr>
            <p:nvPr/>
          </p:nvSpPr>
          <p:spPr bwMode="auto">
            <a:xfrm>
              <a:off x="1484"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8" name="Rectangle 824"/>
            <p:cNvSpPr>
              <a:spLocks noChangeArrowheads="1"/>
            </p:cNvSpPr>
            <p:nvPr/>
          </p:nvSpPr>
          <p:spPr bwMode="auto">
            <a:xfrm>
              <a:off x="1542"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089" name="Rectangle 825"/>
            <p:cNvSpPr>
              <a:spLocks noChangeArrowheads="1"/>
            </p:cNvSpPr>
            <p:nvPr/>
          </p:nvSpPr>
          <p:spPr bwMode="auto">
            <a:xfrm>
              <a:off x="1599"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0" name="Rectangle 826"/>
            <p:cNvSpPr>
              <a:spLocks noChangeArrowheads="1"/>
            </p:cNvSpPr>
            <p:nvPr/>
          </p:nvSpPr>
          <p:spPr bwMode="auto">
            <a:xfrm>
              <a:off x="1657"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1" name="Rectangle 827"/>
            <p:cNvSpPr>
              <a:spLocks noChangeArrowheads="1"/>
            </p:cNvSpPr>
            <p:nvPr/>
          </p:nvSpPr>
          <p:spPr bwMode="auto">
            <a:xfrm>
              <a:off x="1715"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2" name="Rectangle 828"/>
            <p:cNvSpPr>
              <a:spLocks noChangeArrowheads="1"/>
            </p:cNvSpPr>
            <p:nvPr/>
          </p:nvSpPr>
          <p:spPr bwMode="auto">
            <a:xfrm>
              <a:off x="1772"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3" name="Rectangle 829"/>
            <p:cNvSpPr>
              <a:spLocks noChangeArrowheads="1"/>
            </p:cNvSpPr>
            <p:nvPr/>
          </p:nvSpPr>
          <p:spPr bwMode="auto">
            <a:xfrm>
              <a:off x="1830"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4" name="Rectangle 830"/>
            <p:cNvSpPr>
              <a:spLocks noChangeArrowheads="1"/>
            </p:cNvSpPr>
            <p:nvPr/>
          </p:nvSpPr>
          <p:spPr bwMode="auto">
            <a:xfrm>
              <a:off x="1887"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5" name="Rectangle 831"/>
            <p:cNvSpPr>
              <a:spLocks noChangeArrowheads="1"/>
            </p:cNvSpPr>
            <p:nvPr/>
          </p:nvSpPr>
          <p:spPr bwMode="auto">
            <a:xfrm>
              <a:off x="1945"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6" name="Rectangle 832"/>
            <p:cNvSpPr>
              <a:spLocks noChangeArrowheads="1"/>
            </p:cNvSpPr>
            <p:nvPr/>
          </p:nvSpPr>
          <p:spPr bwMode="auto">
            <a:xfrm>
              <a:off x="2003"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7" name="Rectangle 833"/>
            <p:cNvSpPr>
              <a:spLocks noChangeArrowheads="1"/>
            </p:cNvSpPr>
            <p:nvPr/>
          </p:nvSpPr>
          <p:spPr bwMode="auto">
            <a:xfrm>
              <a:off x="2060"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8" name="Rectangle 834"/>
            <p:cNvSpPr>
              <a:spLocks noChangeArrowheads="1"/>
            </p:cNvSpPr>
            <p:nvPr/>
          </p:nvSpPr>
          <p:spPr bwMode="auto">
            <a:xfrm>
              <a:off x="2118"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099" name="Rectangle 835"/>
            <p:cNvSpPr>
              <a:spLocks noChangeArrowheads="1"/>
            </p:cNvSpPr>
            <p:nvPr/>
          </p:nvSpPr>
          <p:spPr bwMode="auto">
            <a:xfrm>
              <a:off x="2175"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00" name="Rectangle 836"/>
            <p:cNvSpPr>
              <a:spLocks noChangeArrowheads="1"/>
            </p:cNvSpPr>
            <p:nvPr/>
          </p:nvSpPr>
          <p:spPr bwMode="auto">
            <a:xfrm>
              <a:off x="390"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1" name="Rectangle 837"/>
            <p:cNvSpPr>
              <a:spLocks noChangeArrowheads="1"/>
            </p:cNvSpPr>
            <p:nvPr/>
          </p:nvSpPr>
          <p:spPr bwMode="auto">
            <a:xfrm>
              <a:off x="448"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2" name="Rectangle 838"/>
            <p:cNvSpPr>
              <a:spLocks noChangeArrowheads="1"/>
            </p:cNvSpPr>
            <p:nvPr/>
          </p:nvSpPr>
          <p:spPr bwMode="auto">
            <a:xfrm>
              <a:off x="505"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3" name="Rectangle 839"/>
            <p:cNvSpPr>
              <a:spLocks noChangeArrowheads="1"/>
            </p:cNvSpPr>
            <p:nvPr/>
          </p:nvSpPr>
          <p:spPr bwMode="auto">
            <a:xfrm>
              <a:off x="563"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4" name="Rectangle 840"/>
            <p:cNvSpPr>
              <a:spLocks noChangeArrowheads="1"/>
            </p:cNvSpPr>
            <p:nvPr/>
          </p:nvSpPr>
          <p:spPr bwMode="auto">
            <a:xfrm>
              <a:off x="620"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5" name="Rectangle 841"/>
            <p:cNvSpPr>
              <a:spLocks noChangeArrowheads="1"/>
            </p:cNvSpPr>
            <p:nvPr/>
          </p:nvSpPr>
          <p:spPr bwMode="auto">
            <a:xfrm>
              <a:off x="678"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6" name="Rectangle 842"/>
            <p:cNvSpPr>
              <a:spLocks noChangeArrowheads="1"/>
            </p:cNvSpPr>
            <p:nvPr/>
          </p:nvSpPr>
          <p:spPr bwMode="auto">
            <a:xfrm>
              <a:off x="736"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7" name="Rectangle 843"/>
            <p:cNvSpPr>
              <a:spLocks noChangeArrowheads="1"/>
            </p:cNvSpPr>
            <p:nvPr/>
          </p:nvSpPr>
          <p:spPr bwMode="auto">
            <a:xfrm>
              <a:off x="793"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8" name="Rectangle 844"/>
            <p:cNvSpPr>
              <a:spLocks noChangeArrowheads="1"/>
            </p:cNvSpPr>
            <p:nvPr/>
          </p:nvSpPr>
          <p:spPr bwMode="auto">
            <a:xfrm>
              <a:off x="851"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09" name="Rectangle 845"/>
            <p:cNvSpPr>
              <a:spLocks noChangeArrowheads="1"/>
            </p:cNvSpPr>
            <p:nvPr/>
          </p:nvSpPr>
          <p:spPr bwMode="auto">
            <a:xfrm>
              <a:off x="908"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0" name="Rectangle 846"/>
            <p:cNvSpPr>
              <a:spLocks noChangeArrowheads="1"/>
            </p:cNvSpPr>
            <p:nvPr/>
          </p:nvSpPr>
          <p:spPr bwMode="auto">
            <a:xfrm>
              <a:off x="966"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1" name="Rectangle 847"/>
            <p:cNvSpPr>
              <a:spLocks noChangeArrowheads="1"/>
            </p:cNvSpPr>
            <p:nvPr/>
          </p:nvSpPr>
          <p:spPr bwMode="auto">
            <a:xfrm>
              <a:off x="1024"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2" name="Rectangle 848"/>
            <p:cNvSpPr>
              <a:spLocks noChangeArrowheads="1"/>
            </p:cNvSpPr>
            <p:nvPr/>
          </p:nvSpPr>
          <p:spPr bwMode="auto">
            <a:xfrm>
              <a:off x="1081"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3" name="Rectangle 849"/>
            <p:cNvSpPr>
              <a:spLocks noChangeArrowheads="1"/>
            </p:cNvSpPr>
            <p:nvPr/>
          </p:nvSpPr>
          <p:spPr bwMode="auto">
            <a:xfrm>
              <a:off x="1139"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4" name="Rectangle 850"/>
            <p:cNvSpPr>
              <a:spLocks noChangeArrowheads="1"/>
            </p:cNvSpPr>
            <p:nvPr/>
          </p:nvSpPr>
          <p:spPr bwMode="auto">
            <a:xfrm>
              <a:off x="1196"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5" name="Rectangle 851"/>
            <p:cNvSpPr>
              <a:spLocks noChangeArrowheads="1"/>
            </p:cNvSpPr>
            <p:nvPr/>
          </p:nvSpPr>
          <p:spPr bwMode="auto">
            <a:xfrm>
              <a:off x="1254"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6" name="Rectangle 852"/>
            <p:cNvSpPr>
              <a:spLocks noChangeArrowheads="1"/>
            </p:cNvSpPr>
            <p:nvPr/>
          </p:nvSpPr>
          <p:spPr bwMode="auto">
            <a:xfrm>
              <a:off x="1312"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7" name="Rectangle 853"/>
            <p:cNvSpPr>
              <a:spLocks noChangeArrowheads="1"/>
            </p:cNvSpPr>
            <p:nvPr/>
          </p:nvSpPr>
          <p:spPr bwMode="auto">
            <a:xfrm>
              <a:off x="1369"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8" name="Rectangle 854"/>
            <p:cNvSpPr>
              <a:spLocks noChangeArrowheads="1"/>
            </p:cNvSpPr>
            <p:nvPr/>
          </p:nvSpPr>
          <p:spPr bwMode="auto">
            <a:xfrm>
              <a:off x="1427"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19" name="Rectangle 855"/>
            <p:cNvSpPr>
              <a:spLocks noChangeArrowheads="1"/>
            </p:cNvSpPr>
            <p:nvPr/>
          </p:nvSpPr>
          <p:spPr bwMode="auto">
            <a:xfrm>
              <a:off x="1484"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20" name="Rectangle 856"/>
            <p:cNvSpPr>
              <a:spLocks noChangeArrowheads="1"/>
            </p:cNvSpPr>
            <p:nvPr/>
          </p:nvSpPr>
          <p:spPr bwMode="auto">
            <a:xfrm>
              <a:off x="1542"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21" name="Rectangle 857"/>
            <p:cNvSpPr>
              <a:spLocks noChangeArrowheads="1"/>
            </p:cNvSpPr>
            <p:nvPr/>
          </p:nvSpPr>
          <p:spPr bwMode="auto">
            <a:xfrm>
              <a:off x="1599"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2" name="Rectangle 858"/>
            <p:cNvSpPr>
              <a:spLocks noChangeArrowheads="1"/>
            </p:cNvSpPr>
            <p:nvPr/>
          </p:nvSpPr>
          <p:spPr bwMode="auto">
            <a:xfrm>
              <a:off x="1657"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3" name="Rectangle 859"/>
            <p:cNvSpPr>
              <a:spLocks noChangeArrowheads="1"/>
            </p:cNvSpPr>
            <p:nvPr/>
          </p:nvSpPr>
          <p:spPr bwMode="auto">
            <a:xfrm>
              <a:off x="1715"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4" name="Rectangle 860"/>
            <p:cNvSpPr>
              <a:spLocks noChangeArrowheads="1"/>
            </p:cNvSpPr>
            <p:nvPr/>
          </p:nvSpPr>
          <p:spPr bwMode="auto">
            <a:xfrm>
              <a:off x="1772"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5" name="Rectangle 861"/>
            <p:cNvSpPr>
              <a:spLocks noChangeArrowheads="1"/>
            </p:cNvSpPr>
            <p:nvPr/>
          </p:nvSpPr>
          <p:spPr bwMode="auto">
            <a:xfrm>
              <a:off x="1830"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6" name="Rectangle 862"/>
            <p:cNvSpPr>
              <a:spLocks noChangeArrowheads="1"/>
            </p:cNvSpPr>
            <p:nvPr/>
          </p:nvSpPr>
          <p:spPr bwMode="auto">
            <a:xfrm>
              <a:off x="1887"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7" name="Rectangle 863"/>
            <p:cNvSpPr>
              <a:spLocks noChangeArrowheads="1"/>
            </p:cNvSpPr>
            <p:nvPr/>
          </p:nvSpPr>
          <p:spPr bwMode="auto">
            <a:xfrm>
              <a:off x="1945"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8" name="Rectangle 864"/>
            <p:cNvSpPr>
              <a:spLocks noChangeArrowheads="1"/>
            </p:cNvSpPr>
            <p:nvPr/>
          </p:nvSpPr>
          <p:spPr bwMode="auto">
            <a:xfrm>
              <a:off x="2003"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29" name="Rectangle 865"/>
            <p:cNvSpPr>
              <a:spLocks noChangeArrowheads="1"/>
            </p:cNvSpPr>
            <p:nvPr/>
          </p:nvSpPr>
          <p:spPr bwMode="auto">
            <a:xfrm>
              <a:off x="2060"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30" name="Rectangle 866"/>
            <p:cNvSpPr>
              <a:spLocks noChangeArrowheads="1"/>
            </p:cNvSpPr>
            <p:nvPr/>
          </p:nvSpPr>
          <p:spPr bwMode="auto">
            <a:xfrm>
              <a:off x="2118"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31" name="Rectangle 867"/>
            <p:cNvSpPr>
              <a:spLocks noChangeArrowheads="1"/>
            </p:cNvSpPr>
            <p:nvPr/>
          </p:nvSpPr>
          <p:spPr bwMode="auto">
            <a:xfrm>
              <a:off x="2175"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32" name="Rectangle 868"/>
            <p:cNvSpPr>
              <a:spLocks noChangeArrowheads="1"/>
            </p:cNvSpPr>
            <p:nvPr/>
          </p:nvSpPr>
          <p:spPr bwMode="auto">
            <a:xfrm>
              <a:off x="390"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33" name="Rectangle 869"/>
            <p:cNvSpPr>
              <a:spLocks noChangeArrowheads="1"/>
            </p:cNvSpPr>
            <p:nvPr/>
          </p:nvSpPr>
          <p:spPr bwMode="auto">
            <a:xfrm>
              <a:off x="448"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34" name="Rectangle 870"/>
            <p:cNvSpPr>
              <a:spLocks noChangeArrowheads="1"/>
            </p:cNvSpPr>
            <p:nvPr/>
          </p:nvSpPr>
          <p:spPr bwMode="auto">
            <a:xfrm>
              <a:off x="505"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35" name="Rectangle 871"/>
            <p:cNvSpPr>
              <a:spLocks noChangeArrowheads="1"/>
            </p:cNvSpPr>
            <p:nvPr/>
          </p:nvSpPr>
          <p:spPr bwMode="auto">
            <a:xfrm>
              <a:off x="563"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36" name="Rectangle 872"/>
            <p:cNvSpPr>
              <a:spLocks noChangeArrowheads="1"/>
            </p:cNvSpPr>
            <p:nvPr/>
          </p:nvSpPr>
          <p:spPr bwMode="auto">
            <a:xfrm>
              <a:off x="620"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37" name="Rectangle 873"/>
            <p:cNvSpPr>
              <a:spLocks noChangeArrowheads="1"/>
            </p:cNvSpPr>
            <p:nvPr/>
          </p:nvSpPr>
          <p:spPr bwMode="auto">
            <a:xfrm>
              <a:off x="678"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38" name="Rectangle 874"/>
            <p:cNvSpPr>
              <a:spLocks noChangeArrowheads="1"/>
            </p:cNvSpPr>
            <p:nvPr/>
          </p:nvSpPr>
          <p:spPr bwMode="auto">
            <a:xfrm>
              <a:off x="736"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39" name="Rectangle 875"/>
            <p:cNvSpPr>
              <a:spLocks noChangeArrowheads="1"/>
            </p:cNvSpPr>
            <p:nvPr/>
          </p:nvSpPr>
          <p:spPr bwMode="auto">
            <a:xfrm>
              <a:off x="793"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0" name="Rectangle 876"/>
            <p:cNvSpPr>
              <a:spLocks noChangeArrowheads="1"/>
            </p:cNvSpPr>
            <p:nvPr/>
          </p:nvSpPr>
          <p:spPr bwMode="auto">
            <a:xfrm>
              <a:off x="851"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1" name="Rectangle 877"/>
            <p:cNvSpPr>
              <a:spLocks noChangeArrowheads="1"/>
            </p:cNvSpPr>
            <p:nvPr/>
          </p:nvSpPr>
          <p:spPr bwMode="auto">
            <a:xfrm>
              <a:off x="908"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2" name="Rectangle 878"/>
            <p:cNvSpPr>
              <a:spLocks noChangeArrowheads="1"/>
            </p:cNvSpPr>
            <p:nvPr/>
          </p:nvSpPr>
          <p:spPr bwMode="auto">
            <a:xfrm>
              <a:off x="966"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3" name="Rectangle 879"/>
            <p:cNvSpPr>
              <a:spLocks noChangeArrowheads="1"/>
            </p:cNvSpPr>
            <p:nvPr/>
          </p:nvSpPr>
          <p:spPr bwMode="auto">
            <a:xfrm>
              <a:off x="1024"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4" name="Rectangle 880"/>
            <p:cNvSpPr>
              <a:spLocks noChangeArrowheads="1"/>
            </p:cNvSpPr>
            <p:nvPr/>
          </p:nvSpPr>
          <p:spPr bwMode="auto">
            <a:xfrm>
              <a:off x="1081"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5" name="Rectangle 881"/>
            <p:cNvSpPr>
              <a:spLocks noChangeArrowheads="1"/>
            </p:cNvSpPr>
            <p:nvPr/>
          </p:nvSpPr>
          <p:spPr bwMode="auto">
            <a:xfrm>
              <a:off x="1139"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6" name="Rectangle 882"/>
            <p:cNvSpPr>
              <a:spLocks noChangeArrowheads="1"/>
            </p:cNvSpPr>
            <p:nvPr/>
          </p:nvSpPr>
          <p:spPr bwMode="auto">
            <a:xfrm>
              <a:off x="1196"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7" name="Rectangle 883"/>
            <p:cNvSpPr>
              <a:spLocks noChangeArrowheads="1"/>
            </p:cNvSpPr>
            <p:nvPr/>
          </p:nvSpPr>
          <p:spPr bwMode="auto">
            <a:xfrm>
              <a:off x="1254"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8" name="Rectangle 884"/>
            <p:cNvSpPr>
              <a:spLocks noChangeArrowheads="1"/>
            </p:cNvSpPr>
            <p:nvPr/>
          </p:nvSpPr>
          <p:spPr bwMode="auto">
            <a:xfrm>
              <a:off x="1312"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49" name="Rectangle 885"/>
            <p:cNvSpPr>
              <a:spLocks noChangeArrowheads="1"/>
            </p:cNvSpPr>
            <p:nvPr/>
          </p:nvSpPr>
          <p:spPr bwMode="auto">
            <a:xfrm>
              <a:off x="1369"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50" name="Rectangle 886"/>
            <p:cNvSpPr>
              <a:spLocks noChangeArrowheads="1"/>
            </p:cNvSpPr>
            <p:nvPr/>
          </p:nvSpPr>
          <p:spPr bwMode="auto">
            <a:xfrm>
              <a:off x="1427"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51" name="Rectangle 887"/>
            <p:cNvSpPr>
              <a:spLocks noChangeArrowheads="1"/>
            </p:cNvSpPr>
            <p:nvPr/>
          </p:nvSpPr>
          <p:spPr bwMode="auto">
            <a:xfrm>
              <a:off x="1484"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52" name="Rectangle 888"/>
            <p:cNvSpPr>
              <a:spLocks noChangeArrowheads="1"/>
            </p:cNvSpPr>
            <p:nvPr/>
          </p:nvSpPr>
          <p:spPr bwMode="auto">
            <a:xfrm>
              <a:off x="1542"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53" name="Rectangle 889"/>
            <p:cNvSpPr>
              <a:spLocks noChangeArrowheads="1"/>
            </p:cNvSpPr>
            <p:nvPr/>
          </p:nvSpPr>
          <p:spPr bwMode="auto">
            <a:xfrm>
              <a:off x="1599"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54" name="Rectangle 890"/>
            <p:cNvSpPr>
              <a:spLocks noChangeArrowheads="1"/>
            </p:cNvSpPr>
            <p:nvPr/>
          </p:nvSpPr>
          <p:spPr bwMode="auto">
            <a:xfrm>
              <a:off x="1657"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55" name="Rectangle 891"/>
            <p:cNvSpPr>
              <a:spLocks noChangeArrowheads="1"/>
            </p:cNvSpPr>
            <p:nvPr/>
          </p:nvSpPr>
          <p:spPr bwMode="auto">
            <a:xfrm>
              <a:off x="1715"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56" name="Rectangle 892"/>
            <p:cNvSpPr>
              <a:spLocks noChangeArrowheads="1"/>
            </p:cNvSpPr>
            <p:nvPr/>
          </p:nvSpPr>
          <p:spPr bwMode="auto">
            <a:xfrm>
              <a:off x="1772"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57" name="Rectangle 893"/>
            <p:cNvSpPr>
              <a:spLocks noChangeArrowheads="1"/>
            </p:cNvSpPr>
            <p:nvPr/>
          </p:nvSpPr>
          <p:spPr bwMode="auto">
            <a:xfrm>
              <a:off x="1830"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58" name="Rectangle 894"/>
            <p:cNvSpPr>
              <a:spLocks noChangeArrowheads="1"/>
            </p:cNvSpPr>
            <p:nvPr/>
          </p:nvSpPr>
          <p:spPr bwMode="auto">
            <a:xfrm>
              <a:off x="1887"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59" name="Rectangle 895"/>
            <p:cNvSpPr>
              <a:spLocks noChangeArrowheads="1"/>
            </p:cNvSpPr>
            <p:nvPr/>
          </p:nvSpPr>
          <p:spPr bwMode="auto">
            <a:xfrm>
              <a:off x="1945"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60" name="Rectangle 896"/>
            <p:cNvSpPr>
              <a:spLocks noChangeArrowheads="1"/>
            </p:cNvSpPr>
            <p:nvPr/>
          </p:nvSpPr>
          <p:spPr bwMode="auto">
            <a:xfrm>
              <a:off x="2003"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61" name="Rectangle 897"/>
            <p:cNvSpPr>
              <a:spLocks noChangeArrowheads="1"/>
            </p:cNvSpPr>
            <p:nvPr/>
          </p:nvSpPr>
          <p:spPr bwMode="auto">
            <a:xfrm>
              <a:off x="2060"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62" name="Rectangle 898"/>
            <p:cNvSpPr>
              <a:spLocks noChangeArrowheads="1"/>
            </p:cNvSpPr>
            <p:nvPr/>
          </p:nvSpPr>
          <p:spPr bwMode="auto">
            <a:xfrm>
              <a:off x="2118"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63" name="Rectangle 899"/>
            <p:cNvSpPr>
              <a:spLocks noChangeArrowheads="1"/>
            </p:cNvSpPr>
            <p:nvPr/>
          </p:nvSpPr>
          <p:spPr bwMode="auto">
            <a:xfrm>
              <a:off x="2175"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64" name="Rectangle 900"/>
            <p:cNvSpPr>
              <a:spLocks noChangeArrowheads="1"/>
            </p:cNvSpPr>
            <p:nvPr/>
          </p:nvSpPr>
          <p:spPr bwMode="auto">
            <a:xfrm>
              <a:off x="390"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65" name="Rectangle 901"/>
            <p:cNvSpPr>
              <a:spLocks noChangeArrowheads="1"/>
            </p:cNvSpPr>
            <p:nvPr/>
          </p:nvSpPr>
          <p:spPr bwMode="auto">
            <a:xfrm>
              <a:off x="448"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66" name="Rectangle 902"/>
            <p:cNvSpPr>
              <a:spLocks noChangeArrowheads="1"/>
            </p:cNvSpPr>
            <p:nvPr/>
          </p:nvSpPr>
          <p:spPr bwMode="auto">
            <a:xfrm>
              <a:off x="505"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67" name="Rectangle 903"/>
            <p:cNvSpPr>
              <a:spLocks noChangeArrowheads="1"/>
            </p:cNvSpPr>
            <p:nvPr/>
          </p:nvSpPr>
          <p:spPr bwMode="auto">
            <a:xfrm>
              <a:off x="563"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68" name="Rectangle 904"/>
            <p:cNvSpPr>
              <a:spLocks noChangeArrowheads="1"/>
            </p:cNvSpPr>
            <p:nvPr/>
          </p:nvSpPr>
          <p:spPr bwMode="auto">
            <a:xfrm>
              <a:off x="620"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69" name="Rectangle 905"/>
            <p:cNvSpPr>
              <a:spLocks noChangeArrowheads="1"/>
            </p:cNvSpPr>
            <p:nvPr/>
          </p:nvSpPr>
          <p:spPr bwMode="auto">
            <a:xfrm>
              <a:off x="678"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0" name="Rectangle 906"/>
            <p:cNvSpPr>
              <a:spLocks noChangeArrowheads="1"/>
            </p:cNvSpPr>
            <p:nvPr/>
          </p:nvSpPr>
          <p:spPr bwMode="auto">
            <a:xfrm>
              <a:off x="736"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1" name="Rectangle 907"/>
            <p:cNvSpPr>
              <a:spLocks noChangeArrowheads="1"/>
            </p:cNvSpPr>
            <p:nvPr/>
          </p:nvSpPr>
          <p:spPr bwMode="auto">
            <a:xfrm>
              <a:off x="793"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2" name="Rectangle 908"/>
            <p:cNvSpPr>
              <a:spLocks noChangeArrowheads="1"/>
            </p:cNvSpPr>
            <p:nvPr/>
          </p:nvSpPr>
          <p:spPr bwMode="auto">
            <a:xfrm>
              <a:off x="851"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3" name="Rectangle 909"/>
            <p:cNvSpPr>
              <a:spLocks noChangeArrowheads="1"/>
            </p:cNvSpPr>
            <p:nvPr/>
          </p:nvSpPr>
          <p:spPr bwMode="auto">
            <a:xfrm>
              <a:off x="908"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4" name="Rectangle 910"/>
            <p:cNvSpPr>
              <a:spLocks noChangeArrowheads="1"/>
            </p:cNvSpPr>
            <p:nvPr/>
          </p:nvSpPr>
          <p:spPr bwMode="auto">
            <a:xfrm>
              <a:off x="966"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5" name="Rectangle 911"/>
            <p:cNvSpPr>
              <a:spLocks noChangeArrowheads="1"/>
            </p:cNvSpPr>
            <p:nvPr/>
          </p:nvSpPr>
          <p:spPr bwMode="auto">
            <a:xfrm>
              <a:off x="1024"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6" name="Rectangle 912"/>
            <p:cNvSpPr>
              <a:spLocks noChangeArrowheads="1"/>
            </p:cNvSpPr>
            <p:nvPr/>
          </p:nvSpPr>
          <p:spPr bwMode="auto">
            <a:xfrm>
              <a:off x="1081"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7" name="Rectangle 913"/>
            <p:cNvSpPr>
              <a:spLocks noChangeArrowheads="1"/>
            </p:cNvSpPr>
            <p:nvPr/>
          </p:nvSpPr>
          <p:spPr bwMode="auto">
            <a:xfrm>
              <a:off x="1139"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8" name="Rectangle 914"/>
            <p:cNvSpPr>
              <a:spLocks noChangeArrowheads="1"/>
            </p:cNvSpPr>
            <p:nvPr/>
          </p:nvSpPr>
          <p:spPr bwMode="auto">
            <a:xfrm>
              <a:off x="1196"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79" name="Rectangle 915"/>
            <p:cNvSpPr>
              <a:spLocks noChangeArrowheads="1"/>
            </p:cNvSpPr>
            <p:nvPr/>
          </p:nvSpPr>
          <p:spPr bwMode="auto">
            <a:xfrm>
              <a:off x="1254"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80" name="Rectangle 916"/>
            <p:cNvSpPr>
              <a:spLocks noChangeArrowheads="1"/>
            </p:cNvSpPr>
            <p:nvPr/>
          </p:nvSpPr>
          <p:spPr bwMode="auto">
            <a:xfrm>
              <a:off x="1312"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81" name="Rectangle 917"/>
            <p:cNvSpPr>
              <a:spLocks noChangeArrowheads="1"/>
            </p:cNvSpPr>
            <p:nvPr/>
          </p:nvSpPr>
          <p:spPr bwMode="auto">
            <a:xfrm>
              <a:off x="1369"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82" name="Rectangle 918"/>
            <p:cNvSpPr>
              <a:spLocks noChangeArrowheads="1"/>
            </p:cNvSpPr>
            <p:nvPr/>
          </p:nvSpPr>
          <p:spPr bwMode="auto">
            <a:xfrm>
              <a:off x="1427"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83" name="Rectangle 919"/>
            <p:cNvSpPr>
              <a:spLocks noChangeArrowheads="1"/>
            </p:cNvSpPr>
            <p:nvPr/>
          </p:nvSpPr>
          <p:spPr bwMode="auto">
            <a:xfrm>
              <a:off x="1484"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84" name="Rectangle 920"/>
            <p:cNvSpPr>
              <a:spLocks noChangeArrowheads="1"/>
            </p:cNvSpPr>
            <p:nvPr/>
          </p:nvSpPr>
          <p:spPr bwMode="auto">
            <a:xfrm>
              <a:off x="1542"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85" name="Rectangle 921"/>
            <p:cNvSpPr>
              <a:spLocks noChangeArrowheads="1"/>
            </p:cNvSpPr>
            <p:nvPr/>
          </p:nvSpPr>
          <p:spPr bwMode="auto">
            <a:xfrm>
              <a:off x="1599"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86" name="Rectangle 922"/>
            <p:cNvSpPr>
              <a:spLocks noChangeArrowheads="1"/>
            </p:cNvSpPr>
            <p:nvPr/>
          </p:nvSpPr>
          <p:spPr bwMode="auto">
            <a:xfrm>
              <a:off x="1657"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87" name="Rectangle 923"/>
            <p:cNvSpPr>
              <a:spLocks noChangeArrowheads="1"/>
            </p:cNvSpPr>
            <p:nvPr/>
          </p:nvSpPr>
          <p:spPr bwMode="auto">
            <a:xfrm>
              <a:off x="1715"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88" name="Rectangle 924"/>
            <p:cNvSpPr>
              <a:spLocks noChangeArrowheads="1"/>
            </p:cNvSpPr>
            <p:nvPr/>
          </p:nvSpPr>
          <p:spPr bwMode="auto">
            <a:xfrm>
              <a:off x="1772"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89" name="Rectangle 925"/>
            <p:cNvSpPr>
              <a:spLocks noChangeArrowheads="1"/>
            </p:cNvSpPr>
            <p:nvPr/>
          </p:nvSpPr>
          <p:spPr bwMode="auto">
            <a:xfrm>
              <a:off x="1830"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90" name="Rectangle 926"/>
            <p:cNvSpPr>
              <a:spLocks noChangeArrowheads="1"/>
            </p:cNvSpPr>
            <p:nvPr/>
          </p:nvSpPr>
          <p:spPr bwMode="auto">
            <a:xfrm>
              <a:off x="1887"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91" name="Rectangle 927"/>
            <p:cNvSpPr>
              <a:spLocks noChangeArrowheads="1"/>
            </p:cNvSpPr>
            <p:nvPr/>
          </p:nvSpPr>
          <p:spPr bwMode="auto">
            <a:xfrm>
              <a:off x="1945"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92" name="Rectangle 928"/>
            <p:cNvSpPr>
              <a:spLocks noChangeArrowheads="1"/>
            </p:cNvSpPr>
            <p:nvPr/>
          </p:nvSpPr>
          <p:spPr bwMode="auto">
            <a:xfrm>
              <a:off x="2003"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93" name="Rectangle 929"/>
            <p:cNvSpPr>
              <a:spLocks noChangeArrowheads="1"/>
            </p:cNvSpPr>
            <p:nvPr/>
          </p:nvSpPr>
          <p:spPr bwMode="auto">
            <a:xfrm>
              <a:off x="2060"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94" name="Rectangle 930"/>
            <p:cNvSpPr>
              <a:spLocks noChangeArrowheads="1"/>
            </p:cNvSpPr>
            <p:nvPr/>
          </p:nvSpPr>
          <p:spPr bwMode="auto">
            <a:xfrm>
              <a:off x="2118"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95" name="Rectangle 931"/>
            <p:cNvSpPr>
              <a:spLocks noChangeArrowheads="1"/>
            </p:cNvSpPr>
            <p:nvPr/>
          </p:nvSpPr>
          <p:spPr bwMode="auto">
            <a:xfrm>
              <a:off x="2175"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196" name="Rectangle 932"/>
            <p:cNvSpPr>
              <a:spLocks noChangeArrowheads="1"/>
            </p:cNvSpPr>
            <p:nvPr/>
          </p:nvSpPr>
          <p:spPr bwMode="auto">
            <a:xfrm>
              <a:off x="390"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97" name="Rectangle 933"/>
            <p:cNvSpPr>
              <a:spLocks noChangeArrowheads="1"/>
            </p:cNvSpPr>
            <p:nvPr/>
          </p:nvSpPr>
          <p:spPr bwMode="auto">
            <a:xfrm>
              <a:off x="448"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98" name="Rectangle 934"/>
            <p:cNvSpPr>
              <a:spLocks noChangeArrowheads="1"/>
            </p:cNvSpPr>
            <p:nvPr/>
          </p:nvSpPr>
          <p:spPr bwMode="auto">
            <a:xfrm>
              <a:off x="505"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199" name="Rectangle 935"/>
            <p:cNvSpPr>
              <a:spLocks noChangeArrowheads="1"/>
            </p:cNvSpPr>
            <p:nvPr/>
          </p:nvSpPr>
          <p:spPr bwMode="auto">
            <a:xfrm>
              <a:off x="563"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0" name="Rectangle 936"/>
            <p:cNvSpPr>
              <a:spLocks noChangeArrowheads="1"/>
            </p:cNvSpPr>
            <p:nvPr/>
          </p:nvSpPr>
          <p:spPr bwMode="auto">
            <a:xfrm>
              <a:off x="620"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1" name="Rectangle 937"/>
            <p:cNvSpPr>
              <a:spLocks noChangeArrowheads="1"/>
            </p:cNvSpPr>
            <p:nvPr/>
          </p:nvSpPr>
          <p:spPr bwMode="auto">
            <a:xfrm>
              <a:off x="678"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2" name="Rectangle 938"/>
            <p:cNvSpPr>
              <a:spLocks noChangeArrowheads="1"/>
            </p:cNvSpPr>
            <p:nvPr/>
          </p:nvSpPr>
          <p:spPr bwMode="auto">
            <a:xfrm>
              <a:off x="736"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3" name="Rectangle 939"/>
            <p:cNvSpPr>
              <a:spLocks noChangeArrowheads="1"/>
            </p:cNvSpPr>
            <p:nvPr/>
          </p:nvSpPr>
          <p:spPr bwMode="auto">
            <a:xfrm>
              <a:off x="793"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4" name="Rectangle 940"/>
            <p:cNvSpPr>
              <a:spLocks noChangeArrowheads="1"/>
            </p:cNvSpPr>
            <p:nvPr/>
          </p:nvSpPr>
          <p:spPr bwMode="auto">
            <a:xfrm>
              <a:off x="851"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5" name="Rectangle 941"/>
            <p:cNvSpPr>
              <a:spLocks noChangeArrowheads="1"/>
            </p:cNvSpPr>
            <p:nvPr/>
          </p:nvSpPr>
          <p:spPr bwMode="auto">
            <a:xfrm>
              <a:off x="908"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6" name="Rectangle 942"/>
            <p:cNvSpPr>
              <a:spLocks noChangeArrowheads="1"/>
            </p:cNvSpPr>
            <p:nvPr/>
          </p:nvSpPr>
          <p:spPr bwMode="auto">
            <a:xfrm>
              <a:off x="966"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7" name="Rectangle 943"/>
            <p:cNvSpPr>
              <a:spLocks noChangeArrowheads="1"/>
            </p:cNvSpPr>
            <p:nvPr/>
          </p:nvSpPr>
          <p:spPr bwMode="auto">
            <a:xfrm>
              <a:off x="1024"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8" name="Rectangle 944"/>
            <p:cNvSpPr>
              <a:spLocks noChangeArrowheads="1"/>
            </p:cNvSpPr>
            <p:nvPr/>
          </p:nvSpPr>
          <p:spPr bwMode="auto">
            <a:xfrm>
              <a:off x="1081"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09" name="Rectangle 945"/>
            <p:cNvSpPr>
              <a:spLocks noChangeArrowheads="1"/>
            </p:cNvSpPr>
            <p:nvPr/>
          </p:nvSpPr>
          <p:spPr bwMode="auto">
            <a:xfrm>
              <a:off x="1139"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0" name="Rectangle 946"/>
            <p:cNvSpPr>
              <a:spLocks noChangeArrowheads="1"/>
            </p:cNvSpPr>
            <p:nvPr/>
          </p:nvSpPr>
          <p:spPr bwMode="auto">
            <a:xfrm>
              <a:off x="1196"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1" name="Rectangle 947"/>
            <p:cNvSpPr>
              <a:spLocks noChangeArrowheads="1"/>
            </p:cNvSpPr>
            <p:nvPr/>
          </p:nvSpPr>
          <p:spPr bwMode="auto">
            <a:xfrm>
              <a:off x="1254"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2" name="Rectangle 948"/>
            <p:cNvSpPr>
              <a:spLocks noChangeArrowheads="1"/>
            </p:cNvSpPr>
            <p:nvPr/>
          </p:nvSpPr>
          <p:spPr bwMode="auto">
            <a:xfrm>
              <a:off x="1312"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3" name="Rectangle 949"/>
            <p:cNvSpPr>
              <a:spLocks noChangeArrowheads="1"/>
            </p:cNvSpPr>
            <p:nvPr/>
          </p:nvSpPr>
          <p:spPr bwMode="auto">
            <a:xfrm>
              <a:off x="1369"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4" name="Rectangle 950"/>
            <p:cNvSpPr>
              <a:spLocks noChangeArrowheads="1"/>
            </p:cNvSpPr>
            <p:nvPr/>
          </p:nvSpPr>
          <p:spPr bwMode="auto">
            <a:xfrm>
              <a:off x="1427"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5" name="Rectangle 951"/>
            <p:cNvSpPr>
              <a:spLocks noChangeArrowheads="1"/>
            </p:cNvSpPr>
            <p:nvPr/>
          </p:nvSpPr>
          <p:spPr bwMode="auto">
            <a:xfrm>
              <a:off x="1484"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6" name="Rectangle 952"/>
            <p:cNvSpPr>
              <a:spLocks noChangeArrowheads="1"/>
            </p:cNvSpPr>
            <p:nvPr/>
          </p:nvSpPr>
          <p:spPr bwMode="auto">
            <a:xfrm>
              <a:off x="1542"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17" name="Rectangle 953"/>
            <p:cNvSpPr>
              <a:spLocks noChangeArrowheads="1"/>
            </p:cNvSpPr>
            <p:nvPr/>
          </p:nvSpPr>
          <p:spPr bwMode="auto">
            <a:xfrm>
              <a:off x="1599"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18" name="Rectangle 954"/>
            <p:cNvSpPr>
              <a:spLocks noChangeArrowheads="1"/>
            </p:cNvSpPr>
            <p:nvPr/>
          </p:nvSpPr>
          <p:spPr bwMode="auto">
            <a:xfrm>
              <a:off x="1657"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19" name="Rectangle 955"/>
            <p:cNvSpPr>
              <a:spLocks noChangeArrowheads="1"/>
            </p:cNvSpPr>
            <p:nvPr/>
          </p:nvSpPr>
          <p:spPr bwMode="auto">
            <a:xfrm>
              <a:off x="1715"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0" name="Rectangle 956"/>
            <p:cNvSpPr>
              <a:spLocks noChangeArrowheads="1"/>
            </p:cNvSpPr>
            <p:nvPr/>
          </p:nvSpPr>
          <p:spPr bwMode="auto">
            <a:xfrm>
              <a:off x="1772"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1" name="Rectangle 957"/>
            <p:cNvSpPr>
              <a:spLocks noChangeArrowheads="1"/>
            </p:cNvSpPr>
            <p:nvPr/>
          </p:nvSpPr>
          <p:spPr bwMode="auto">
            <a:xfrm>
              <a:off x="1830"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2" name="Rectangle 958"/>
            <p:cNvSpPr>
              <a:spLocks noChangeArrowheads="1"/>
            </p:cNvSpPr>
            <p:nvPr/>
          </p:nvSpPr>
          <p:spPr bwMode="auto">
            <a:xfrm>
              <a:off x="1887"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3" name="Rectangle 959"/>
            <p:cNvSpPr>
              <a:spLocks noChangeArrowheads="1"/>
            </p:cNvSpPr>
            <p:nvPr/>
          </p:nvSpPr>
          <p:spPr bwMode="auto">
            <a:xfrm>
              <a:off x="1945"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4" name="Rectangle 960"/>
            <p:cNvSpPr>
              <a:spLocks noChangeArrowheads="1"/>
            </p:cNvSpPr>
            <p:nvPr/>
          </p:nvSpPr>
          <p:spPr bwMode="auto">
            <a:xfrm>
              <a:off x="2003"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5" name="Rectangle 961"/>
            <p:cNvSpPr>
              <a:spLocks noChangeArrowheads="1"/>
            </p:cNvSpPr>
            <p:nvPr/>
          </p:nvSpPr>
          <p:spPr bwMode="auto">
            <a:xfrm>
              <a:off x="2060"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6" name="Rectangle 962"/>
            <p:cNvSpPr>
              <a:spLocks noChangeArrowheads="1"/>
            </p:cNvSpPr>
            <p:nvPr/>
          </p:nvSpPr>
          <p:spPr bwMode="auto">
            <a:xfrm>
              <a:off x="2118"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7" name="Rectangle 963"/>
            <p:cNvSpPr>
              <a:spLocks noChangeArrowheads="1"/>
            </p:cNvSpPr>
            <p:nvPr/>
          </p:nvSpPr>
          <p:spPr bwMode="auto">
            <a:xfrm>
              <a:off x="2175"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28" name="Rectangle 964"/>
            <p:cNvSpPr>
              <a:spLocks noChangeArrowheads="1"/>
            </p:cNvSpPr>
            <p:nvPr/>
          </p:nvSpPr>
          <p:spPr bwMode="auto">
            <a:xfrm>
              <a:off x="390"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29" name="Rectangle 965"/>
            <p:cNvSpPr>
              <a:spLocks noChangeArrowheads="1"/>
            </p:cNvSpPr>
            <p:nvPr/>
          </p:nvSpPr>
          <p:spPr bwMode="auto">
            <a:xfrm>
              <a:off x="448"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0" name="Rectangle 966"/>
            <p:cNvSpPr>
              <a:spLocks noChangeArrowheads="1"/>
            </p:cNvSpPr>
            <p:nvPr/>
          </p:nvSpPr>
          <p:spPr bwMode="auto">
            <a:xfrm>
              <a:off x="505"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1" name="Rectangle 967"/>
            <p:cNvSpPr>
              <a:spLocks noChangeArrowheads="1"/>
            </p:cNvSpPr>
            <p:nvPr/>
          </p:nvSpPr>
          <p:spPr bwMode="auto">
            <a:xfrm>
              <a:off x="563"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2" name="Rectangle 968"/>
            <p:cNvSpPr>
              <a:spLocks noChangeArrowheads="1"/>
            </p:cNvSpPr>
            <p:nvPr/>
          </p:nvSpPr>
          <p:spPr bwMode="auto">
            <a:xfrm>
              <a:off x="620"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3" name="Rectangle 969"/>
            <p:cNvSpPr>
              <a:spLocks noChangeArrowheads="1"/>
            </p:cNvSpPr>
            <p:nvPr/>
          </p:nvSpPr>
          <p:spPr bwMode="auto">
            <a:xfrm>
              <a:off x="678"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4" name="Rectangle 970"/>
            <p:cNvSpPr>
              <a:spLocks noChangeArrowheads="1"/>
            </p:cNvSpPr>
            <p:nvPr/>
          </p:nvSpPr>
          <p:spPr bwMode="auto">
            <a:xfrm>
              <a:off x="736"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5" name="Rectangle 971"/>
            <p:cNvSpPr>
              <a:spLocks noChangeArrowheads="1"/>
            </p:cNvSpPr>
            <p:nvPr/>
          </p:nvSpPr>
          <p:spPr bwMode="auto">
            <a:xfrm>
              <a:off x="793"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6" name="Rectangle 972"/>
            <p:cNvSpPr>
              <a:spLocks noChangeArrowheads="1"/>
            </p:cNvSpPr>
            <p:nvPr/>
          </p:nvSpPr>
          <p:spPr bwMode="auto">
            <a:xfrm>
              <a:off x="851"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7" name="Rectangle 973"/>
            <p:cNvSpPr>
              <a:spLocks noChangeArrowheads="1"/>
            </p:cNvSpPr>
            <p:nvPr/>
          </p:nvSpPr>
          <p:spPr bwMode="auto">
            <a:xfrm>
              <a:off x="908"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8" name="Rectangle 974"/>
            <p:cNvSpPr>
              <a:spLocks noChangeArrowheads="1"/>
            </p:cNvSpPr>
            <p:nvPr/>
          </p:nvSpPr>
          <p:spPr bwMode="auto">
            <a:xfrm>
              <a:off x="966"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39" name="Rectangle 975"/>
            <p:cNvSpPr>
              <a:spLocks noChangeArrowheads="1"/>
            </p:cNvSpPr>
            <p:nvPr/>
          </p:nvSpPr>
          <p:spPr bwMode="auto">
            <a:xfrm>
              <a:off x="1024"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0" name="Rectangle 976"/>
            <p:cNvSpPr>
              <a:spLocks noChangeArrowheads="1"/>
            </p:cNvSpPr>
            <p:nvPr/>
          </p:nvSpPr>
          <p:spPr bwMode="auto">
            <a:xfrm>
              <a:off x="1081"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1" name="Rectangle 977"/>
            <p:cNvSpPr>
              <a:spLocks noChangeArrowheads="1"/>
            </p:cNvSpPr>
            <p:nvPr/>
          </p:nvSpPr>
          <p:spPr bwMode="auto">
            <a:xfrm>
              <a:off x="1139"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2" name="Rectangle 978"/>
            <p:cNvSpPr>
              <a:spLocks noChangeArrowheads="1"/>
            </p:cNvSpPr>
            <p:nvPr/>
          </p:nvSpPr>
          <p:spPr bwMode="auto">
            <a:xfrm>
              <a:off x="1196"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3" name="Rectangle 979"/>
            <p:cNvSpPr>
              <a:spLocks noChangeArrowheads="1"/>
            </p:cNvSpPr>
            <p:nvPr/>
          </p:nvSpPr>
          <p:spPr bwMode="auto">
            <a:xfrm>
              <a:off x="1254"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4" name="Rectangle 980"/>
            <p:cNvSpPr>
              <a:spLocks noChangeArrowheads="1"/>
            </p:cNvSpPr>
            <p:nvPr/>
          </p:nvSpPr>
          <p:spPr bwMode="auto">
            <a:xfrm>
              <a:off x="1312"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5" name="Rectangle 981"/>
            <p:cNvSpPr>
              <a:spLocks noChangeArrowheads="1"/>
            </p:cNvSpPr>
            <p:nvPr/>
          </p:nvSpPr>
          <p:spPr bwMode="auto">
            <a:xfrm>
              <a:off x="1369"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6" name="Rectangle 982"/>
            <p:cNvSpPr>
              <a:spLocks noChangeArrowheads="1"/>
            </p:cNvSpPr>
            <p:nvPr/>
          </p:nvSpPr>
          <p:spPr bwMode="auto">
            <a:xfrm>
              <a:off x="1427"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7" name="Rectangle 983"/>
            <p:cNvSpPr>
              <a:spLocks noChangeArrowheads="1"/>
            </p:cNvSpPr>
            <p:nvPr/>
          </p:nvSpPr>
          <p:spPr bwMode="auto">
            <a:xfrm>
              <a:off x="1484"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8" name="Rectangle 984"/>
            <p:cNvSpPr>
              <a:spLocks noChangeArrowheads="1"/>
            </p:cNvSpPr>
            <p:nvPr/>
          </p:nvSpPr>
          <p:spPr bwMode="auto">
            <a:xfrm>
              <a:off x="1542"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49" name="Rectangle 985"/>
            <p:cNvSpPr>
              <a:spLocks noChangeArrowheads="1"/>
            </p:cNvSpPr>
            <p:nvPr/>
          </p:nvSpPr>
          <p:spPr bwMode="auto">
            <a:xfrm>
              <a:off x="1599"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0" name="Rectangle 986"/>
            <p:cNvSpPr>
              <a:spLocks noChangeArrowheads="1"/>
            </p:cNvSpPr>
            <p:nvPr/>
          </p:nvSpPr>
          <p:spPr bwMode="auto">
            <a:xfrm>
              <a:off x="1657"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1" name="Rectangle 987"/>
            <p:cNvSpPr>
              <a:spLocks noChangeArrowheads="1"/>
            </p:cNvSpPr>
            <p:nvPr/>
          </p:nvSpPr>
          <p:spPr bwMode="auto">
            <a:xfrm>
              <a:off x="1715"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2" name="Rectangle 988"/>
            <p:cNvSpPr>
              <a:spLocks noChangeArrowheads="1"/>
            </p:cNvSpPr>
            <p:nvPr/>
          </p:nvSpPr>
          <p:spPr bwMode="auto">
            <a:xfrm>
              <a:off x="1772"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3" name="Rectangle 989"/>
            <p:cNvSpPr>
              <a:spLocks noChangeArrowheads="1"/>
            </p:cNvSpPr>
            <p:nvPr/>
          </p:nvSpPr>
          <p:spPr bwMode="auto">
            <a:xfrm>
              <a:off x="1830"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4" name="Rectangle 990"/>
            <p:cNvSpPr>
              <a:spLocks noChangeArrowheads="1"/>
            </p:cNvSpPr>
            <p:nvPr/>
          </p:nvSpPr>
          <p:spPr bwMode="auto">
            <a:xfrm>
              <a:off x="1887"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5" name="Rectangle 991"/>
            <p:cNvSpPr>
              <a:spLocks noChangeArrowheads="1"/>
            </p:cNvSpPr>
            <p:nvPr/>
          </p:nvSpPr>
          <p:spPr bwMode="auto">
            <a:xfrm>
              <a:off x="1945"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6" name="Rectangle 992"/>
            <p:cNvSpPr>
              <a:spLocks noChangeArrowheads="1"/>
            </p:cNvSpPr>
            <p:nvPr/>
          </p:nvSpPr>
          <p:spPr bwMode="auto">
            <a:xfrm>
              <a:off x="2003"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7" name="Rectangle 993"/>
            <p:cNvSpPr>
              <a:spLocks noChangeArrowheads="1"/>
            </p:cNvSpPr>
            <p:nvPr/>
          </p:nvSpPr>
          <p:spPr bwMode="auto">
            <a:xfrm>
              <a:off x="2060"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8" name="Rectangle 994"/>
            <p:cNvSpPr>
              <a:spLocks noChangeArrowheads="1"/>
            </p:cNvSpPr>
            <p:nvPr/>
          </p:nvSpPr>
          <p:spPr bwMode="auto">
            <a:xfrm>
              <a:off x="2118"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59" name="Rectangle 995"/>
            <p:cNvSpPr>
              <a:spLocks noChangeArrowheads="1"/>
            </p:cNvSpPr>
            <p:nvPr/>
          </p:nvSpPr>
          <p:spPr bwMode="auto">
            <a:xfrm>
              <a:off x="2175"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60" name="Rectangle 996"/>
            <p:cNvSpPr>
              <a:spLocks noChangeArrowheads="1"/>
            </p:cNvSpPr>
            <p:nvPr/>
          </p:nvSpPr>
          <p:spPr bwMode="auto">
            <a:xfrm>
              <a:off x="390"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1" name="Rectangle 997"/>
            <p:cNvSpPr>
              <a:spLocks noChangeArrowheads="1"/>
            </p:cNvSpPr>
            <p:nvPr/>
          </p:nvSpPr>
          <p:spPr bwMode="auto">
            <a:xfrm>
              <a:off x="448"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2" name="Rectangle 998"/>
            <p:cNvSpPr>
              <a:spLocks noChangeArrowheads="1"/>
            </p:cNvSpPr>
            <p:nvPr/>
          </p:nvSpPr>
          <p:spPr bwMode="auto">
            <a:xfrm>
              <a:off x="505"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3" name="Rectangle 999"/>
            <p:cNvSpPr>
              <a:spLocks noChangeArrowheads="1"/>
            </p:cNvSpPr>
            <p:nvPr/>
          </p:nvSpPr>
          <p:spPr bwMode="auto">
            <a:xfrm>
              <a:off x="563"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4" name="Rectangle 1000"/>
            <p:cNvSpPr>
              <a:spLocks noChangeArrowheads="1"/>
            </p:cNvSpPr>
            <p:nvPr/>
          </p:nvSpPr>
          <p:spPr bwMode="auto">
            <a:xfrm>
              <a:off x="620"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5" name="Rectangle 1001"/>
            <p:cNvSpPr>
              <a:spLocks noChangeArrowheads="1"/>
            </p:cNvSpPr>
            <p:nvPr/>
          </p:nvSpPr>
          <p:spPr bwMode="auto">
            <a:xfrm>
              <a:off x="678"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6" name="Rectangle 1002"/>
            <p:cNvSpPr>
              <a:spLocks noChangeArrowheads="1"/>
            </p:cNvSpPr>
            <p:nvPr/>
          </p:nvSpPr>
          <p:spPr bwMode="auto">
            <a:xfrm>
              <a:off x="736"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7" name="Rectangle 1003"/>
            <p:cNvSpPr>
              <a:spLocks noChangeArrowheads="1"/>
            </p:cNvSpPr>
            <p:nvPr/>
          </p:nvSpPr>
          <p:spPr bwMode="auto">
            <a:xfrm>
              <a:off x="793"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8" name="Rectangle 1004"/>
            <p:cNvSpPr>
              <a:spLocks noChangeArrowheads="1"/>
            </p:cNvSpPr>
            <p:nvPr/>
          </p:nvSpPr>
          <p:spPr bwMode="auto">
            <a:xfrm>
              <a:off x="851"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69" name="Rectangle 1005"/>
            <p:cNvSpPr>
              <a:spLocks noChangeArrowheads="1"/>
            </p:cNvSpPr>
            <p:nvPr/>
          </p:nvSpPr>
          <p:spPr bwMode="auto">
            <a:xfrm>
              <a:off x="908"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0" name="Rectangle 1006"/>
            <p:cNvSpPr>
              <a:spLocks noChangeArrowheads="1"/>
            </p:cNvSpPr>
            <p:nvPr/>
          </p:nvSpPr>
          <p:spPr bwMode="auto">
            <a:xfrm>
              <a:off x="966"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1" name="Rectangle 1007"/>
            <p:cNvSpPr>
              <a:spLocks noChangeArrowheads="1"/>
            </p:cNvSpPr>
            <p:nvPr/>
          </p:nvSpPr>
          <p:spPr bwMode="auto">
            <a:xfrm>
              <a:off x="1024"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2" name="Rectangle 1008"/>
            <p:cNvSpPr>
              <a:spLocks noChangeArrowheads="1"/>
            </p:cNvSpPr>
            <p:nvPr/>
          </p:nvSpPr>
          <p:spPr bwMode="auto">
            <a:xfrm>
              <a:off x="1081"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3" name="Rectangle 1009"/>
            <p:cNvSpPr>
              <a:spLocks noChangeArrowheads="1"/>
            </p:cNvSpPr>
            <p:nvPr/>
          </p:nvSpPr>
          <p:spPr bwMode="auto">
            <a:xfrm>
              <a:off x="1139"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4" name="Rectangle 1010"/>
            <p:cNvSpPr>
              <a:spLocks noChangeArrowheads="1"/>
            </p:cNvSpPr>
            <p:nvPr/>
          </p:nvSpPr>
          <p:spPr bwMode="auto">
            <a:xfrm>
              <a:off x="1196"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5" name="Rectangle 1011"/>
            <p:cNvSpPr>
              <a:spLocks noChangeArrowheads="1"/>
            </p:cNvSpPr>
            <p:nvPr/>
          </p:nvSpPr>
          <p:spPr bwMode="auto">
            <a:xfrm>
              <a:off x="1254"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6" name="Rectangle 1012"/>
            <p:cNvSpPr>
              <a:spLocks noChangeArrowheads="1"/>
            </p:cNvSpPr>
            <p:nvPr/>
          </p:nvSpPr>
          <p:spPr bwMode="auto">
            <a:xfrm>
              <a:off x="1312"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7" name="Rectangle 1013"/>
            <p:cNvSpPr>
              <a:spLocks noChangeArrowheads="1"/>
            </p:cNvSpPr>
            <p:nvPr/>
          </p:nvSpPr>
          <p:spPr bwMode="auto">
            <a:xfrm>
              <a:off x="1369"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8" name="Rectangle 1014"/>
            <p:cNvSpPr>
              <a:spLocks noChangeArrowheads="1"/>
            </p:cNvSpPr>
            <p:nvPr/>
          </p:nvSpPr>
          <p:spPr bwMode="auto">
            <a:xfrm>
              <a:off x="1427"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79" name="Rectangle 1015"/>
            <p:cNvSpPr>
              <a:spLocks noChangeArrowheads="1"/>
            </p:cNvSpPr>
            <p:nvPr/>
          </p:nvSpPr>
          <p:spPr bwMode="auto">
            <a:xfrm>
              <a:off x="1484"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80" name="Rectangle 1016"/>
            <p:cNvSpPr>
              <a:spLocks noChangeArrowheads="1"/>
            </p:cNvSpPr>
            <p:nvPr/>
          </p:nvSpPr>
          <p:spPr bwMode="auto">
            <a:xfrm>
              <a:off x="1542"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0281" name="Rectangle 1017"/>
            <p:cNvSpPr>
              <a:spLocks noChangeArrowheads="1"/>
            </p:cNvSpPr>
            <p:nvPr/>
          </p:nvSpPr>
          <p:spPr bwMode="auto">
            <a:xfrm>
              <a:off x="1599"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2" name="Rectangle 1018"/>
            <p:cNvSpPr>
              <a:spLocks noChangeArrowheads="1"/>
            </p:cNvSpPr>
            <p:nvPr/>
          </p:nvSpPr>
          <p:spPr bwMode="auto">
            <a:xfrm>
              <a:off x="1657"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3" name="Rectangle 1019"/>
            <p:cNvSpPr>
              <a:spLocks noChangeArrowheads="1"/>
            </p:cNvSpPr>
            <p:nvPr/>
          </p:nvSpPr>
          <p:spPr bwMode="auto">
            <a:xfrm>
              <a:off x="1715"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4" name="Rectangle 1020"/>
            <p:cNvSpPr>
              <a:spLocks noChangeArrowheads="1"/>
            </p:cNvSpPr>
            <p:nvPr/>
          </p:nvSpPr>
          <p:spPr bwMode="auto">
            <a:xfrm>
              <a:off x="1772"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5" name="Rectangle 1021"/>
            <p:cNvSpPr>
              <a:spLocks noChangeArrowheads="1"/>
            </p:cNvSpPr>
            <p:nvPr/>
          </p:nvSpPr>
          <p:spPr bwMode="auto">
            <a:xfrm>
              <a:off x="1830"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6" name="Rectangle 1022"/>
            <p:cNvSpPr>
              <a:spLocks noChangeArrowheads="1"/>
            </p:cNvSpPr>
            <p:nvPr/>
          </p:nvSpPr>
          <p:spPr bwMode="auto">
            <a:xfrm>
              <a:off x="1887"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7" name="Rectangle 1023"/>
            <p:cNvSpPr>
              <a:spLocks noChangeArrowheads="1"/>
            </p:cNvSpPr>
            <p:nvPr/>
          </p:nvSpPr>
          <p:spPr bwMode="auto">
            <a:xfrm>
              <a:off x="1945"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8" name="Rectangle 0"/>
            <p:cNvSpPr>
              <a:spLocks noChangeArrowheads="1"/>
            </p:cNvSpPr>
            <p:nvPr/>
          </p:nvSpPr>
          <p:spPr bwMode="auto">
            <a:xfrm>
              <a:off x="2003"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89" name="Rectangle 1"/>
            <p:cNvSpPr>
              <a:spLocks noChangeArrowheads="1"/>
            </p:cNvSpPr>
            <p:nvPr/>
          </p:nvSpPr>
          <p:spPr bwMode="auto">
            <a:xfrm>
              <a:off x="2060"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90" name="Rectangle 2"/>
            <p:cNvSpPr>
              <a:spLocks noChangeArrowheads="1"/>
            </p:cNvSpPr>
            <p:nvPr/>
          </p:nvSpPr>
          <p:spPr bwMode="auto">
            <a:xfrm>
              <a:off x="2118"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91" name="Rectangle 3"/>
            <p:cNvSpPr>
              <a:spLocks noChangeArrowheads="1"/>
            </p:cNvSpPr>
            <p:nvPr/>
          </p:nvSpPr>
          <p:spPr bwMode="auto">
            <a:xfrm>
              <a:off x="2175"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0292" name="Rectangle 4"/>
            <p:cNvSpPr>
              <a:spLocks noChangeArrowheads="1"/>
            </p:cNvSpPr>
            <p:nvPr/>
          </p:nvSpPr>
          <p:spPr bwMode="auto">
            <a:xfrm>
              <a:off x="390" y="1699"/>
              <a:ext cx="1843" cy="1843"/>
            </a:xfrm>
            <a:prstGeom prst="rect">
              <a:avLst/>
            </a:prstGeom>
            <a:noFill/>
            <a:ln w="9525">
              <a:solidFill>
                <a:srgbClr val="000000"/>
              </a:solidFill>
              <a:miter lim="800000"/>
              <a:headEnd/>
              <a:tailEnd/>
            </a:ln>
          </p:spPr>
          <p:txBody>
            <a:bodyPr/>
            <a:lstStyle/>
            <a:p>
              <a:endParaRPr lang="en-US">
                <a:solidFill>
                  <a:srgbClr val="FFFF00"/>
                </a:solidFill>
              </a:endParaRPr>
            </a:p>
          </p:txBody>
        </p:sp>
      </p:grpSp>
      <p:grpSp>
        <p:nvGrpSpPr>
          <p:cNvPr id="3" name="Group 5"/>
          <p:cNvGrpSpPr>
            <a:grpSpLocks/>
          </p:cNvGrpSpPr>
          <p:nvPr/>
        </p:nvGrpSpPr>
        <p:grpSpPr bwMode="auto">
          <a:xfrm rot="-5400000">
            <a:off x="3883819" y="4474369"/>
            <a:ext cx="2835275" cy="642937"/>
            <a:chOff x="2954" y="1719"/>
            <a:chExt cx="5686" cy="4021"/>
          </a:xfrm>
        </p:grpSpPr>
        <p:sp>
          <p:nvSpPr>
            <p:cNvPr id="140294" name="Freeform 6"/>
            <p:cNvSpPr>
              <a:spLocks/>
            </p:cNvSpPr>
            <p:nvPr/>
          </p:nvSpPr>
          <p:spPr bwMode="auto">
            <a:xfrm>
              <a:off x="2954" y="1719"/>
              <a:ext cx="2055" cy="2986"/>
            </a:xfrm>
            <a:custGeom>
              <a:avLst/>
              <a:gdLst/>
              <a:ahLst/>
              <a:cxnLst>
                <a:cxn ang="0">
                  <a:pos x="30" y="1830"/>
                </a:cxn>
                <a:cxn ang="0">
                  <a:pos x="75" y="1560"/>
                </a:cxn>
                <a:cxn ang="0">
                  <a:pos x="120" y="1290"/>
                </a:cxn>
                <a:cxn ang="0">
                  <a:pos x="180" y="1050"/>
                </a:cxn>
                <a:cxn ang="0">
                  <a:pos x="225" y="810"/>
                </a:cxn>
                <a:cxn ang="0">
                  <a:pos x="270" y="615"/>
                </a:cxn>
                <a:cxn ang="0">
                  <a:pos x="315" y="420"/>
                </a:cxn>
                <a:cxn ang="0">
                  <a:pos x="375" y="270"/>
                </a:cxn>
                <a:cxn ang="0">
                  <a:pos x="420" y="150"/>
                </a:cxn>
                <a:cxn ang="0">
                  <a:pos x="465" y="75"/>
                </a:cxn>
                <a:cxn ang="0">
                  <a:pos x="510" y="15"/>
                </a:cxn>
                <a:cxn ang="0">
                  <a:pos x="570" y="0"/>
                </a:cxn>
                <a:cxn ang="0">
                  <a:pos x="615" y="30"/>
                </a:cxn>
                <a:cxn ang="0">
                  <a:pos x="660" y="90"/>
                </a:cxn>
                <a:cxn ang="0">
                  <a:pos x="705" y="180"/>
                </a:cxn>
                <a:cxn ang="0">
                  <a:pos x="765" y="285"/>
                </a:cxn>
                <a:cxn ang="0">
                  <a:pos x="810" y="435"/>
                </a:cxn>
                <a:cxn ang="0">
                  <a:pos x="855" y="615"/>
                </a:cxn>
                <a:cxn ang="0">
                  <a:pos x="900" y="795"/>
                </a:cxn>
                <a:cxn ang="0">
                  <a:pos x="960" y="1005"/>
                </a:cxn>
                <a:cxn ang="0">
                  <a:pos x="1005" y="1215"/>
                </a:cxn>
                <a:cxn ang="0">
                  <a:pos x="1050" y="1440"/>
                </a:cxn>
                <a:cxn ang="0">
                  <a:pos x="1095" y="1665"/>
                </a:cxn>
                <a:cxn ang="0">
                  <a:pos x="1155" y="1875"/>
                </a:cxn>
                <a:cxn ang="0">
                  <a:pos x="1200" y="2085"/>
                </a:cxn>
                <a:cxn ang="0">
                  <a:pos x="1245" y="2280"/>
                </a:cxn>
                <a:cxn ang="0">
                  <a:pos x="1290" y="2460"/>
                </a:cxn>
                <a:cxn ang="0">
                  <a:pos x="1350" y="2610"/>
                </a:cxn>
                <a:cxn ang="0">
                  <a:pos x="1395" y="2745"/>
                </a:cxn>
                <a:cxn ang="0">
                  <a:pos x="1440" y="2850"/>
                </a:cxn>
                <a:cxn ang="0">
                  <a:pos x="1485" y="2926"/>
                </a:cxn>
                <a:cxn ang="0">
                  <a:pos x="1545" y="2971"/>
                </a:cxn>
                <a:cxn ang="0">
                  <a:pos x="1590" y="2986"/>
                </a:cxn>
                <a:cxn ang="0">
                  <a:pos x="1635" y="2971"/>
                </a:cxn>
                <a:cxn ang="0">
                  <a:pos x="1680" y="2926"/>
                </a:cxn>
                <a:cxn ang="0">
                  <a:pos x="1740" y="2866"/>
                </a:cxn>
                <a:cxn ang="0">
                  <a:pos x="1785" y="2760"/>
                </a:cxn>
                <a:cxn ang="0">
                  <a:pos x="1830" y="2655"/>
                </a:cxn>
                <a:cxn ang="0">
                  <a:pos x="1875" y="2520"/>
                </a:cxn>
                <a:cxn ang="0">
                  <a:pos x="1935" y="2370"/>
                </a:cxn>
                <a:cxn ang="0">
                  <a:pos x="1980" y="2205"/>
                </a:cxn>
                <a:cxn ang="0">
                  <a:pos x="2025" y="2055"/>
                </a:cxn>
              </a:cxnLst>
              <a:rect l="0" t="0" r="r" b="b"/>
              <a:pathLst>
                <a:path w="2055" h="2986">
                  <a:moveTo>
                    <a:pt x="0" y="2010"/>
                  </a:moveTo>
                  <a:lnTo>
                    <a:pt x="15" y="1920"/>
                  </a:lnTo>
                  <a:lnTo>
                    <a:pt x="30" y="1830"/>
                  </a:lnTo>
                  <a:lnTo>
                    <a:pt x="45" y="1740"/>
                  </a:lnTo>
                  <a:lnTo>
                    <a:pt x="60" y="1650"/>
                  </a:lnTo>
                  <a:lnTo>
                    <a:pt x="75" y="1560"/>
                  </a:lnTo>
                  <a:lnTo>
                    <a:pt x="90" y="1470"/>
                  </a:lnTo>
                  <a:lnTo>
                    <a:pt x="105" y="1380"/>
                  </a:lnTo>
                  <a:lnTo>
                    <a:pt x="120" y="1290"/>
                  </a:lnTo>
                  <a:lnTo>
                    <a:pt x="135" y="1215"/>
                  </a:lnTo>
                  <a:lnTo>
                    <a:pt x="150" y="1125"/>
                  </a:lnTo>
                  <a:lnTo>
                    <a:pt x="180" y="1050"/>
                  </a:lnTo>
                  <a:lnTo>
                    <a:pt x="195" y="960"/>
                  </a:lnTo>
                  <a:lnTo>
                    <a:pt x="210" y="885"/>
                  </a:lnTo>
                  <a:lnTo>
                    <a:pt x="225" y="810"/>
                  </a:lnTo>
                  <a:lnTo>
                    <a:pt x="240" y="750"/>
                  </a:lnTo>
                  <a:lnTo>
                    <a:pt x="255" y="675"/>
                  </a:lnTo>
                  <a:lnTo>
                    <a:pt x="270" y="615"/>
                  </a:lnTo>
                  <a:lnTo>
                    <a:pt x="285" y="540"/>
                  </a:lnTo>
                  <a:lnTo>
                    <a:pt x="300" y="480"/>
                  </a:lnTo>
                  <a:lnTo>
                    <a:pt x="315" y="420"/>
                  </a:lnTo>
                  <a:lnTo>
                    <a:pt x="330" y="375"/>
                  </a:lnTo>
                  <a:lnTo>
                    <a:pt x="345" y="315"/>
                  </a:lnTo>
                  <a:lnTo>
                    <a:pt x="375" y="270"/>
                  </a:lnTo>
                  <a:lnTo>
                    <a:pt x="390" y="225"/>
                  </a:lnTo>
                  <a:lnTo>
                    <a:pt x="405" y="195"/>
                  </a:lnTo>
                  <a:lnTo>
                    <a:pt x="420" y="150"/>
                  </a:lnTo>
                  <a:lnTo>
                    <a:pt x="435" y="120"/>
                  </a:lnTo>
                  <a:lnTo>
                    <a:pt x="450" y="90"/>
                  </a:lnTo>
                  <a:lnTo>
                    <a:pt x="465" y="75"/>
                  </a:lnTo>
                  <a:lnTo>
                    <a:pt x="480" y="45"/>
                  </a:lnTo>
                  <a:lnTo>
                    <a:pt x="495" y="30"/>
                  </a:lnTo>
                  <a:lnTo>
                    <a:pt x="510" y="15"/>
                  </a:lnTo>
                  <a:lnTo>
                    <a:pt x="525" y="15"/>
                  </a:lnTo>
                  <a:lnTo>
                    <a:pt x="540" y="0"/>
                  </a:lnTo>
                  <a:lnTo>
                    <a:pt x="570" y="0"/>
                  </a:lnTo>
                  <a:lnTo>
                    <a:pt x="585" y="15"/>
                  </a:lnTo>
                  <a:lnTo>
                    <a:pt x="600" y="15"/>
                  </a:lnTo>
                  <a:lnTo>
                    <a:pt x="615" y="30"/>
                  </a:lnTo>
                  <a:lnTo>
                    <a:pt x="630" y="45"/>
                  </a:lnTo>
                  <a:lnTo>
                    <a:pt x="645" y="60"/>
                  </a:lnTo>
                  <a:lnTo>
                    <a:pt x="660" y="90"/>
                  </a:lnTo>
                  <a:lnTo>
                    <a:pt x="675" y="105"/>
                  </a:lnTo>
                  <a:lnTo>
                    <a:pt x="690" y="135"/>
                  </a:lnTo>
                  <a:lnTo>
                    <a:pt x="705" y="180"/>
                  </a:lnTo>
                  <a:lnTo>
                    <a:pt x="720" y="210"/>
                  </a:lnTo>
                  <a:lnTo>
                    <a:pt x="735" y="255"/>
                  </a:lnTo>
                  <a:lnTo>
                    <a:pt x="765" y="285"/>
                  </a:lnTo>
                  <a:lnTo>
                    <a:pt x="780" y="345"/>
                  </a:lnTo>
                  <a:lnTo>
                    <a:pt x="795" y="390"/>
                  </a:lnTo>
                  <a:lnTo>
                    <a:pt x="810" y="435"/>
                  </a:lnTo>
                  <a:lnTo>
                    <a:pt x="825" y="495"/>
                  </a:lnTo>
                  <a:lnTo>
                    <a:pt x="840" y="555"/>
                  </a:lnTo>
                  <a:lnTo>
                    <a:pt x="855" y="615"/>
                  </a:lnTo>
                  <a:lnTo>
                    <a:pt x="870" y="675"/>
                  </a:lnTo>
                  <a:lnTo>
                    <a:pt x="885" y="735"/>
                  </a:lnTo>
                  <a:lnTo>
                    <a:pt x="900" y="795"/>
                  </a:lnTo>
                  <a:lnTo>
                    <a:pt x="915" y="870"/>
                  </a:lnTo>
                  <a:lnTo>
                    <a:pt x="945" y="930"/>
                  </a:lnTo>
                  <a:lnTo>
                    <a:pt x="960" y="1005"/>
                  </a:lnTo>
                  <a:lnTo>
                    <a:pt x="975" y="1080"/>
                  </a:lnTo>
                  <a:lnTo>
                    <a:pt x="990" y="1140"/>
                  </a:lnTo>
                  <a:lnTo>
                    <a:pt x="1005" y="1215"/>
                  </a:lnTo>
                  <a:lnTo>
                    <a:pt x="1020" y="1290"/>
                  </a:lnTo>
                  <a:lnTo>
                    <a:pt x="1035" y="1365"/>
                  </a:lnTo>
                  <a:lnTo>
                    <a:pt x="1050" y="1440"/>
                  </a:lnTo>
                  <a:lnTo>
                    <a:pt x="1065" y="1515"/>
                  </a:lnTo>
                  <a:lnTo>
                    <a:pt x="1080" y="1590"/>
                  </a:lnTo>
                  <a:lnTo>
                    <a:pt x="1095" y="1665"/>
                  </a:lnTo>
                  <a:lnTo>
                    <a:pt x="1110" y="1725"/>
                  </a:lnTo>
                  <a:lnTo>
                    <a:pt x="1140" y="1800"/>
                  </a:lnTo>
                  <a:lnTo>
                    <a:pt x="1155" y="1875"/>
                  </a:lnTo>
                  <a:lnTo>
                    <a:pt x="1170" y="1950"/>
                  </a:lnTo>
                  <a:lnTo>
                    <a:pt x="1185" y="2010"/>
                  </a:lnTo>
                  <a:lnTo>
                    <a:pt x="1200" y="2085"/>
                  </a:lnTo>
                  <a:lnTo>
                    <a:pt x="1215" y="2145"/>
                  </a:lnTo>
                  <a:lnTo>
                    <a:pt x="1230" y="2220"/>
                  </a:lnTo>
                  <a:lnTo>
                    <a:pt x="1245" y="2280"/>
                  </a:lnTo>
                  <a:lnTo>
                    <a:pt x="1260" y="2340"/>
                  </a:lnTo>
                  <a:lnTo>
                    <a:pt x="1275" y="2400"/>
                  </a:lnTo>
                  <a:lnTo>
                    <a:pt x="1290" y="2460"/>
                  </a:lnTo>
                  <a:lnTo>
                    <a:pt x="1305" y="2505"/>
                  </a:lnTo>
                  <a:lnTo>
                    <a:pt x="1335" y="2565"/>
                  </a:lnTo>
                  <a:lnTo>
                    <a:pt x="1350" y="2610"/>
                  </a:lnTo>
                  <a:lnTo>
                    <a:pt x="1365" y="2655"/>
                  </a:lnTo>
                  <a:lnTo>
                    <a:pt x="1380" y="2700"/>
                  </a:lnTo>
                  <a:lnTo>
                    <a:pt x="1395" y="2745"/>
                  </a:lnTo>
                  <a:lnTo>
                    <a:pt x="1410" y="2775"/>
                  </a:lnTo>
                  <a:lnTo>
                    <a:pt x="1425" y="2820"/>
                  </a:lnTo>
                  <a:lnTo>
                    <a:pt x="1440" y="2850"/>
                  </a:lnTo>
                  <a:lnTo>
                    <a:pt x="1455" y="2881"/>
                  </a:lnTo>
                  <a:lnTo>
                    <a:pt x="1470" y="2896"/>
                  </a:lnTo>
                  <a:lnTo>
                    <a:pt x="1485" y="2926"/>
                  </a:lnTo>
                  <a:lnTo>
                    <a:pt x="1500" y="2941"/>
                  </a:lnTo>
                  <a:lnTo>
                    <a:pt x="1530" y="2956"/>
                  </a:lnTo>
                  <a:lnTo>
                    <a:pt x="1545" y="2971"/>
                  </a:lnTo>
                  <a:lnTo>
                    <a:pt x="1560" y="2971"/>
                  </a:lnTo>
                  <a:lnTo>
                    <a:pt x="1575" y="2986"/>
                  </a:lnTo>
                  <a:lnTo>
                    <a:pt x="1590" y="2986"/>
                  </a:lnTo>
                  <a:lnTo>
                    <a:pt x="1605" y="2986"/>
                  </a:lnTo>
                  <a:lnTo>
                    <a:pt x="1620" y="2986"/>
                  </a:lnTo>
                  <a:lnTo>
                    <a:pt x="1635" y="2971"/>
                  </a:lnTo>
                  <a:lnTo>
                    <a:pt x="1650" y="2956"/>
                  </a:lnTo>
                  <a:lnTo>
                    <a:pt x="1665" y="2941"/>
                  </a:lnTo>
                  <a:lnTo>
                    <a:pt x="1680" y="2926"/>
                  </a:lnTo>
                  <a:lnTo>
                    <a:pt x="1710" y="2911"/>
                  </a:lnTo>
                  <a:lnTo>
                    <a:pt x="1725" y="2881"/>
                  </a:lnTo>
                  <a:lnTo>
                    <a:pt x="1740" y="2866"/>
                  </a:lnTo>
                  <a:lnTo>
                    <a:pt x="1755" y="2835"/>
                  </a:lnTo>
                  <a:lnTo>
                    <a:pt x="1770" y="2805"/>
                  </a:lnTo>
                  <a:lnTo>
                    <a:pt x="1785" y="2760"/>
                  </a:lnTo>
                  <a:lnTo>
                    <a:pt x="1800" y="2730"/>
                  </a:lnTo>
                  <a:lnTo>
                    <a:pt x="1815" y="2685"/>
                  </a:lnTo>
                  <a:lnTo>
                    <a:pt x="1830" y="2655"/>
                  </a:lnTo>
                  <a:lnTo>
                    <a:pt x="1845" y="2610"/>
                  </a:lnTo>
                  <a:lnTo>
                    <a:pt x="1860" y="2565"/>
                  </a:lnTo>
                  <a:lnTo>
                    <a:pt x="1875" y="2520"/>
                  </a:lnTo>
                  <a:lnTo>
                    <a:pt x="1905" y="2475"/>
                  </a:lnTo>
                  <a:lnTo>
                    <a:pt x="1920" y="2415"/>
                  </a:lnTo>
                  <a:lnTo>
                    <a:pt x="1935" y="2370"/>
                  </a:lnTo>
                  <a:lnTo>
                    <a:pt x="1950" y="2310"/>
                  </a:lnTo>
                  <a:lnTo>
                    <a:pt x="1965" y="2265"/>
                  </a:lnTo>
                  <a:lnTo>
                    <a:pt x="1980" y="2205"/>
                  </a:lnTo>
                  <a:lnTo>
                    <a:pt x="1995" y="2160"/>
                  </a:lnTo>
                  <a:lnTo>
                    <a:pt x="2010" y="2100"/>
                  </a:lnTo>
                  <a:lnTo>
                    <a:pt x="2025" y="2055"/>
                  </a:lnTo>
                  <a:lnTo>
                    <a:pt x="2040" y="1995"/>
                  </a:lnTo>
                  <a:lnTo>
                    <a:pt x="2055" y="1935"/>
                  </a:lnTo>
                </a:path>
              </a:pathLst>
            </a:custGeom>
            <a:noFill/>
            <a:ln w="27940" cap="flat">
              <a:solidFill>
                <a:srgbClr val="FF0000"/>
              </a:solidFill>
              <a:prstDash val="solid"/>
              <a:round/>
              <a:headEnd/>
              <a:tailEnd/>
            </a:ln>
          </p:spPr>
          <p:txBody>
            <a:bodyPr/>
            <a:lstStyle/>
            <a:p>
              <a:endParaRPr lang="en-US">
                <a:solidFill>
                  <a:srgbClr val="FFFF00"/>
                </a:solidFill>
              </a:endParaRPr>
            </a:p>
          </p:txBody>
        </p:sp>
        <p:sp>
          <p:nvSpPr>
            <p:cNvPr id="140295" name="Freeform 7"/>
            <p:cNvSpPr>
              <a:spLocks/>
            </p:cNvSpPr>
            <p:nvPr/>
          </p:nvSpPr>
          <p:spPr bwMode="auto">
            <a:xfrm>
              <a:off x="5009" y="2754"/>
              <a:ext cx="2071" cy="2986"/>
            </a:xfrm>
            <a:custGeom>
              <a:avLst/>
              <a:gdLst/>
              <a:ahLst/>
              <a:cxnLst>
                <a:cxn ang="0">
                  <a:pos x="45" y="795"/>
                </a:cxn>
                <a:cxn ang="0">
                  <a:pos x="90" y="630"/>
                </a:cxn>
                <a:cxn ang="0">
                  <a:pos x="135" y="480"/>
                </a:cxn>
                <a:cxn ang="0">
                  <a:pos x="180" y="345"/>
                </a:cxn>
                <a:cxn ang="0">
                  <a:pos x="240" y="240"/>
                </a:cxn>
                <a:cxn ang="0">
                  <a:pos x="285" y="135"/>
                </a:cxn>
                <a:cxn ang="0">
                  <a:pos x="330" y="60"/>
                </a:cxn>
                <a:cxn ang="0">
                  <a:pos x="375" y="15"/>
                </a:cxn>
                <a:cxn ang="0">
                  <a:pos x="435" y="0"/>
                </a:cxn>
                <a:cxn ang="0">
                  <a:pos x="480" y="15"/>
                </a:cxn>
                <a:cxn ang="0">
                  <a:pos x="525" y="60"/>
                </a:cxn>
                <a:cxn ang="0">
                  <a:pos x="570" y="135"/>
                </a:cxn>
                <a:cxn ang="0">
                  <a:pos x="630" y="240"/>
                </a:cxn>
                <a:cxn ang="0">
                  <a:pos x="675" y="360"/>
                </a:cxn>
                <a:cxn ang="0">
                  <a:pos x="720" y="510"/>
                </a:cxn>
                <a:cxn ang="0">
                  <a:pos x="765" y="690"/>
                </a:cxn>
                <a:cxn ang="0">
                  <a:pos x="826" y="885"/>
                </a:cxn>
                <a:cxn ang="0">
                  <a:pos x="871" y="1095"/>
                </a:cxn>
                <a:cxn ang="0">
                  <a:pos x="916" y="1305"/>
                </a:cxn>
                <a:cxn ang="0">
                  <a:pos x="961" y="1530"/>
                </a:cxn>
                <a:cxn ang="0">
                  <a:pos x="1021" y="1740"/>
                </a:cxn>
                <a:cxn ang="0">
                  <a:pos x="1066" y="1966"/>
                </a:cxn>
                <a:cxn ang="0">
                  <a:pos x="1111" y="2176"/>
                </a:cxn>
                <a:cxn ang="0">
                  <a:pos x="1156" y="2356"/>
                </a:cxn>
                <a:cxn ang="0">
                  <a:pos x="1216" y="2536"/>
                </a:cxn>
                <a:cxn ang="0">
                  <a:pos x="1261" y="2686"/>
                </a:cxn>
                <a:cxn ang="0">
                  <a:pos x="1306" y="2806"/>
                </a:cxn>
                <a:cxn ang="0">
                  <a:pos x="1351" y="2896"/>
                </a:cxn>
                <a:cxn ang="0">
                  <a:pos x="1411" y="2956"/>
                </a:cxn>
                <a:cxn ang="0">
                  <a:pos x="1456" y="2986"/>
                </a:cxn>
                <a:cxn ang="0">
                  <a:pos x="1501" y="2971"/>
                </a:cxn>
                <a:cxn ang="0">
                  <a:pos x="1546" y="2926"/>
                </a:cxn>
                <a:cxn ang="0">
                  <a:pos x="1606" y="2851"/>
                </a:cxn>
                <a:cxn ang="0">
                  <a:pos x="1651" y="2731"/>
                </a:cxn>
                <a:cxn ang="0">
                  <a:pos x="1696" y="2581"/>
                </a:cxn>
                <a:cxn ang="0">
                  <a:pos x="1741" y="2401"/>
                </a:cxn>
                <a:cxn ang="0">
                  <a:pos x="1801" y="2191"/>
                </a:cxn>
                <a:cxn ang="0">
                  <a:pos x="1846" y="1966"/>
                </a:cxn>
                <a:cxn ang="0">
                  <a:pos x="1891" y="1725"/>
                </a:cxn>
                <a:cxn ang="0">
                  <a:pos x="1936" y="1455"/>
                </a:cxn>
                <a:cxn ang="0">
                  <a:pos x="1996" y="1185"/>
                </a:cxn>
                <a:cxn ang="0">
                  <a:pos x="2041" y="915"/>
                </a:cxn>
              </a:cxnLst>
              <a:rect l="0" t="0" r="r" b="b"/>
              <a:pathLst>
                <a:path w="2071" h="2986">
                  <a:moveTo>
                    <a:pt x="0" y="900"/>
                  </a:moveTo>
                  <a:lnTo>
                    <a:pt x="15" y="855"/>
                  </a:lnTo>
                  <a:lnTo>
                    <a:pt x="45" y="795"/>
                  </a:lnTo>
                  <a:lnTo>
                    <a:pt x="60" y="735"/>
                  </a:lnTo>
                  <a:lnTo>
                    <a:pt x="75" y="690"/>
                  </a:lnTo>
                  <a:lnTo>
                    <a:pt x="90" y="630"/>
                  </a:lnTo>
                  <a:lnTo>
                    <a:pt x="105" y="585"/>
                  </a:lnTo>
                  <a:lnTo>
                    <a:pt x="120" y="540"/>
                  </a:lnTo>
                  <a:lnTo>
                    <a:pt x="135" y="480"/>
                  </a:lnTo>
                  <a:lnTo>
                    <a:pt x="150" y="435"/>
                  </a:lnTo>
                  <a:lnTo>
                    <a:pt x="165" y="390"/>
                  </a:lnTo>
                  <a:lnTo>
                    <a:pt x="180" y="345"/>
                  </a:lnTo>
                  <a:lnTo>
                    <a:pt x="195" y="315"/>
                  </a:lnTo>
                  <a:lnTo>
                    <a:pt x="210" y="270"/>
                  </a:lnTo>
                  <a:lnTo>
                    <a:pt x="240" y="240"/>
                  </a:lnTo>
                  <a:lnTo>
                    <a:pt x="255" y="195"/>
                  </a:lnTo>
                  <a:lnTo>
                    <a:pt x="270" y="165"/>
                  </a:lnTo>
                  <a:lnTo>
                    <a:pt x="285" y="135"/>
                  </a:lnTo>
                  <a:lnTo>
                    <a:pt x="300" y="105"/>
                  </a:lnTo>
                  <a:lnTo>
                    <a:pt x="315" y="90"/>
                  </a:lnTo>
                  <a:lnTo>
                    <a:pt x="330" y="60"/>
                  </a:lnTo>
                  <a:lnTo>
                    <a:pt x="345" y="45"/>
                  </a:lnTo>
                  <a:lnTo>
                    <a:pt x="360" y="30"/>
                  </a:lnTo>
                  <a:lnTo>
                    <a:pt x="375" y="15"/>
                  </a:lnTo>
                  <a:lnTo>
                    <a:pt x="390" y="15"/>
                  </a:lnTo>
                  <a:lnTo>
                    <a:pt x="420" y="0"/>
                  </a:lnTo>
                  <a:lnTo>
                    <a:pt x="435" y="0"/>
                  </a:lnTo>
                  <a:lnTo>
                    <a:pt x="450" y="0"/>
                  </a:lnTo>
                  <a:lnTo>
                    <a:pt x="465" y="15"/>
                  </a:lnTo>
                  <a:lnTo>
                    <a:pt x="480" y="15"/>
                  </a:lnTo>
                  <a:lnTo>
                    <a:pt x="495" y="30"/>
                  </a:lnTo>
                  <a:lnTo>
                    <a:pt x="510" y="45"/>
                  </a:lnTo>
                  <a:lnTo>
                    <a:pt x="525" y="60"/>
                  </a:lnTo>
                  <a:lnTo>
                    <a:pt x="540" y="75"/>
                  </a:lnTo>
                  <a:lnTo>
                    <a:pt x="555" y="105"/>
                  </a:lnTo>
                  <a:lnTo>
                    <a:pt x="570" y="135"/>
                  </a:lnTo>
                  <a:lnTo>
                    <a:pt x="585" y="165"/>
                  </a:lnTo>
                  <a:lnTo>
                    <a:pt x="615" y="195"/>
                  </a:lnTo>
                  <a:lnTo>
                    <a:pt x="630" y="240"/>
                  </a:lnTo>
                  <a:lnTo>
                    <a:pt x="645" y="270"/>
                  </a:lnTo>
                  <a:lnTo>
                    <a:pt x="660" y="315"/>
                  </a:lnTo>
                  <a:lnTo>
                    <a:pt x="675" y="360"/>
                  </a:lnTo>
                  <a:lnTo>
                    <a:pt x="690" y="405"/>
                  </a:lnTo>
                  <a:lnTo>
                    <a:pt x="705" y="465"/>
                  </a:lnTo>
                  <a:lnTo>
                    <a:pt x="720" y="510"/>
                  </a:lnTo>
                  <a:lnTo>
                    <a:pt x="735" y="570"/>
                  </a:lnTo>
                  <a:lnTo>
                    <a:pt x="750" y="630"/>
                  </a:lnTo>
                  <a:lnTo>
                    <a:pt x="765" y="690"/>
                  </a:lnTo>
                  <a:lnTo>
                    <a:pt x="781" y="750"/>
                  </a:lnTo>
                  <a:lnTo>
                    <a:pt x="811" y="810"/>
                  </a:lnTo>
                  <a:lnTo>
                    <a:pt x="826" y="885"/>
                  </a:lnTo>
                  <a:lnTo>
                    <a:pt x="841" y="945"/>
                  </a:lnTo>
                  <a:lnTo>
                    <a:pt x="856" y="1020"/>
                  </a:lnTo>
                  <a:lnTo>
                    <a:pt x="871" y="1095"/>
                  </a:lnTo>
                  <a:lnTo>
                    <a:pt x="886" y="1155"/>
                  </a:lnTo>
                  <a:lnTo>
                    <a:pt x="901" y="1230"/>
                  </a:lnTo>
                  <a:lnTo>
                    <a:pt x="916" y="1305"/>
                  </a:lnTo>
                  <a:lnTo>
                    <a:pt x="931" y="1380"/>
                  </a:lnTo>
                  <a:lnTo>
                    <a:pt x="946" y="1455"/>
                  </a:lnTo>
                  <a:lnTo>
                    <a:pt x="961" y="1530"/>
                  </a:lnTo>
                  <a:lnTo>
                    <a:pt x="976" y="1605"/>
                  </a:lnTo>
                  <a:lnTo>
                    <a:pt x="1006" y="1680"/>
                  </a:lnTo>
                  <a:lnTo>
                    <a:pt x="1021" y="1740"/>
                  </a:lnTo>
                  <a:lnTo>
                    <a:pt x="1036" y="1815"/>
                  </a:lnTo>
                  <a:lnTo>
                    <a:pt x="1051" y="1891"/>
                  </a:lnTo>
                  <a:lnTo>
                    <a:pt x="1066" y="1966"/>
                  </a:lnTo>
                  <a:lnTo>
                    <a:pt x="1081" y="2026"/>
                  </a:lnTo>
                  <a:lnTo>
                    <a:pt x="1096" y="2101"/>
                  </a:lnTo>
                  <a:lnTo>
                    <a:pt x="1111" y="2176"/>
                  </a:lnTo>
                  <a:lnTo>
                    <a:pt x="1126" y="2236"/>
                  </a:lnTo>
                  <a:lnTo>
                    <a:pt x="1141" y="2296"/>
                  </a:lnTo>
                  <a:lnTo>
                    <a:pt x="1156" y="2356"/>
                  </a:lnTo>
                  <a:lnTo>
                    <a:pt x="1186" y="2416"/>
                  </a:lnTo>
                  <a:lnTo>
                    <a:pt x="1201" y="2476"/>
                  </a:lnTo>
                  <a:lnTo>
                    <a:pt x="1216" y="2536"/>
                  </a:lnTo>
                  <a:lnTo>
                    <a:pt x="1231" y="2581"/>
                  </a:lnTo>
                  <a:lnTo>
                    <a:pt x="1246" y="2641"/>
                  </a:lnTo>
                  <a:lnTo>
                    <a:pt x="1261" y="2686"/>
                  </a:lnTo>
                  <a:lnTo>
                    <a:pt x="1276" y="2731"/>
                  </a:lnTo>
                  <a:lnTo>
                    <a:pt x="1291" y="2761"/>
                  </a:lnTo>
                  <a:lnTo>
                    <a:pt x="1306" y="2806"/>
                  </a:lnTo>
                  <a:lnTo>
                    <a:pt x="1321" y="2836"/>
                  </a:lnTo>
                  <a:lnTo>
                    <a:pt x="1336" y="2866"/>
                  </a:lnTo>
                  <a:lnTo>
                    <a:pt x="1351" y="2896"/>
                  </a:lnTo>
                  <a:lnTo>
                    <a:pt x="1381" y="2926"/>
                  </a:lnTo>
                  <a:lnTo>
                    <a:pt x="1396" y="2941"/>
                  </a:lnTo>
                  <a:lnTo>
                    <a:pt x="1411" y="2956"/>
                  </a:lnTo>
                  <a:lnTo>
                    <a:pt x="1426" y="2971"/>
                  </a:lnTo>
                  <a:lnTo>
                    <a:pt x="1441" y="2971"/>
                  </a:lnTo>
                  <a:lnTo>
                    <a:pt x="1456" y="2986"/>
                  </a:lnTo>
                  <a:lnTo>
                    <a:pt x="1471" y="2986"/>
                  </a:lnTo>
                  <a:lnTo>
                    <a:pt x="1486" y="2971"/>
                  </a:lnTo>
                  <a:lnTo>
                    <a:pt x="1501" y="2971"/>
                  </a:lnTo>
                  <a:lnTo>
                    <a:pt x="1516" y="2956"/>
                  </a:lnTo>
                  <a:lnTo>
                    <a:pt x="1531" y="2941"/>
                  </a:lnTo>
                  <a:lnTo>
                    <a:pt x="1546" y="2926"/>
                  </a:lnTo>
                  <a:lnTo>
                    <a:pt x="1576" y="2896"/>
                  </a:lnTo>
                  <a:lnTo>
                    <a:pt x="1591" y="2881"/>
                  </a:lnTo>
                  <a:lnTo>
                    <a:pt x="1606" y="2851"/>
                  </a:lnTo>
                  <a:lnTo>
                    <a:pt x="1621" y="2806"/>
                  </a:lnTo>
                  <a:lnTo>
                    <a:pt x="1636" y="2776"/>
                  </a:lnTo>
                  <a:lnTo>
                    <a:pt x="1651" y="2731"/>
                  </a:lnTo>
                  <a:lnTo>
                    <a:pt x="1666" y="2686"/>
                  </a:lnTo>
                  <a:lnTo>
                    <a:pt x="1681" y="2626"/>
                  </a:lnTo>
                  <a:lnTo>
                    <a:pt x="1696" y="2581"/>
                  </a:lnTo>
                  <a:lnTo>
                    <a:pt x="1711" y="2521"/>
                  </a:lnTo>
                  <a:lnTo>
                    <a:pt x="1726" y="2461"/>
                  </a:lnTo>
                  <a:lnTo>
                    <a:pt x="1741" y="2401"/>
                  </a:lnTo>
                  <a:lnTo>
                    <a:pt x="1771" y="2341"/>
                  </a:lnTo>
                  <a:lnTo>
                    <a:pt x="1786" y="2266"/>
                  </a:lnTo>
                  <a:lnTo>
                    <a:pt x="1801" y="2191"/>
                  </a:lnTo>
                  <a:lnTo>
                    <a:pt x="1816" y="2116"/>
                  </a:lnTo>
                  <a:lnTo>
                    <a:pt x="1831" y="2041"/>
                  </a:lnTo>
                  <a:lnTo>
                    <a:pt x="1846" y="1966"/>
                  </a:lnTo>
                  <a:lnTo>
                    <a:pt x="1861" y="1891"/>
                  </a:lnTo>
                  <a:lnTo>
                    <a:pt x="1876" y="1800"/>
                  </a:lnTo>
                  <a:lnTo>
                    <a:pt x="1891" y="1725"/>
                  </a:lnTo>
                  <a:lnTo>
                    <a:pt x="1906" y="1635"/>
                  </a:lnTo>
                  <a:lnTo>
                    <a:pt x="1921" y="1545"/>
                  </a:lnTo>
                  <a:lnTo>
                    <a:pt x="1936" y="1455"/>
                  </a:lnTo>
                  <a:lnTo>
                    <a:pt x="1966" y="1365"/>
                  </a:lnTo>
                  <a:lnTo>
                    <a:pt x="1981" y="1275"/>
                  </a:lnTo>
                  <a:lnTo>
                    <a:pt x="1996" y="1185"/>
                  </a:lnTo>
                  <a:lnTo>
                    <a:pt x="2011" y="1095"/>
                  </a:lnTo>
                  <a:lnTo>
                    <a:pt x="2026" y="1005"/>
                  </a:lnTo>
                  <a:lnTo>
                    <a:pt x="2041" y="915"/>
                  </a:lnTo>
                  <a:lnTo>
                    <a:pt x="2056" y="825"/>
                  </a:lnTo>
                  <a:lnTo>
                    <a:pt x="2071" y="735"/>
                  </a:lnTo>
                </a:path>
              </a:pathLst>
            </a:custGeom>
            <a:noFill/>
            <a:ln w="27940" cap="flat">
              <a:solidFill>
                <a:srgbClr val="FF0000"/>
              </a:solidFill>
              <a:prstDash val="solid"/>
              <a:round/>
              <a:headEnd/>
              <a:tailEnd/>
            </a:ln>
          </p:spPr>
          <p:txBody>
            <a:bodyPr/>
            <a:lstStyle/>
            <a:p>
              <a:endParaRPr lang="en-US">
                <a:solidFill>
                  <a:srgbClr val="FFFF00"/>
                </a:solidFill>
              </a:endParaRPr>
            </a:p>
          </p:txBody>
        </p:sp>
        <p:sp>
          <p:nvSpPr>
            <p:cNvPr id="140296" name="Freeform 8"/>
            <p:cNvSpPr>
              <a:spLocks/>
            </p:cNvSpPr>
            <p:nvPr/>
          </p:nvSpPr>
          <p:spPr bwMode="auto">
            <a:xfrm>
              <a:off x="7080" y="1719"/>
              <a:ext cx="1560" cy="2986"/>
            </a:xfrm>
            <a:custGeom>
              <a:avLst/>
              <a:gdLst/>
              <a:ahLst/>
              <a:cxnLst>
                <a:cxn ang="0">
                  <a:pos x="15" y="1680"/>
                </a:cxn>
                <a:cxn ang="0">
                  <a:pos x="45" y="1500"/>
                </a:cxn>
                <a:cxn ang="0">
                  <a:pos x="90" y="1320"/>
                </a:cxn>
                <a:cxn ang="0">
                  <a:pos x="120" y="1155"/>
                </a:cxn>
                <a:cxn ang="0">
                  <a:pos x="150" y="990"/>
                </a:cxn>
                <a:cxn ang="0">
                  <a:pos x="180" y="840"/>
                </a:cxn>
                <a:cxn ang="0">
                  <a:pos x="210" y="690"/>
                </a:cxn>
                <a:cxn ang="0">
                  <a:pos x="240" y="570"/>
                </a:cxn>
                <a:cxn ang="0">
                  <a:pos x="285" y="450"/>
                </a:cxn>
                <a:cxn ang="0">
                  <a:pos x="315" y="345"/>
                </a:cxn>
                <a:cxn ang="0">
                  <a:pos x="345" y="240"/>
                </a:cxn>
                <a:cxn ang="0">
                  <a:pos x="375" y="165"/>
                </a:cxn>
                <a:cxn ang="0">
                  <a:pos x="405" y="105"/>
                </a:cxn>
                <a:cxn ang="0">
                  <a:pos x="435" y="60"/>
                </a:cxn>
                <a:cxn ang="0">
                  <a:pos x="480" y="30"/>
                </a:cxn>
                <a:cxn ang="0">
                  <a:pos x="510" y="15"/>
                </a:cxn>
                <a:cxn ang="0">
                  <a:pos x="540" y="15"/>
                </a:cxn>
                <a:cxn ang="0">
                  <a:pos x="570" y="30"/>
                </a:cxn>
                <a:cxn ang="0">
                  <a:pos x="600" y="60"/>
                </a:cxn>
                <a:cxn ang="0">
                  <a:pos x="630" y="105"/>
                </a:cxn>
                <a:cxn ang="0">
                  <a:pos x="675" y="165"/>
                </a:cxn>
                <a:cxn ang="0">
                  <a:pos x="705" y="240"/>
                </a:cxn>
                <a:cxn ang="0">
                  <a:pos x="735" y="330"/>
                </a:cxn>
                <a:cxn ang="0">
                  <a:pos x="765" y="420"/>
                </a:cxn>
                <a:cxn ang="0">
                  <a:pos x="795" y="525"/>
                </a:cxn>
                <a:cxn ang="0">
                  <a:pos x="840" y="645"/>
                </a:cxn>
                <a:cxn ang="0">
                  <a:pos x="870" y="780"/>
                </a:cxn>
                <a:cxn ang="0">
                  <a:pos x="900" y="915"/>
                </a:cxn>
                <a:cxn ang="0">
                  <a:pos x="930" y="1050"/>
                </a:cxn>
                <a:cxn ang="0">
                  <a:pos x="960" y="1200"/>
                </a:cxn>
                <a:cxn ang="0">
                  <a:pos x="990" y="1335"/>
                </a:cxn>
                <a:cxn ang="0">
                  <a:pos x="1035" y="1485"/>
                </a:cxn>
                <a:cxn ang="0">
                  <a:pos x="1065" y="1635"/>
                </a:cxn>
                <a:cxn ang="0">
                  <a:pos x="1095" y="1785"/>
                </a:cxn>
                <a:cxn ang="0">
                  <a:pos x="1125" y="1920"/>
                </a:cxn>
                <a:cxn ang="0">
                  <a:pos x="1155" y="2055"/>
                </a:cxn>
                <a:cxn ang="0">
                  <a:pos x="1185" y="2190"/>
                </a:cxn>
                <a:cxn ang="0">
                  <a:pos x="1230" y="2325"/>
                </a:cxn>
                <a:cxn ang="0">
                  <a:pos x="1260" y="2430"/>
                </a:cxn>
                <a:cxn ang="0">
                  <a:pos x="1290" y="2550"/>
                </a:cxn>
                <a:cxn ang="0">
                  <a:pos x="1320" y="2640"/>
                </a:cxn>
                <a:cxn ang="0">
                  <a:pos x="1350" y="2730"/>
                </a:cxn>
                <a:cxn ang="0">
                  <a:pos x="1380" y="2805"/>
                </a:cxn>
                <a:cxn ang="0">
                  <a:pos x="1425" y="2866"/>
                </a:cxn>
                <a:cxn ang="0">
                  <a:pos x="1455" y="2911"/>
                </a:cxn>
                <a:cxn ang="0">
                  <a:pos x="1485" y="2956"/>
                </a:cxn>
                <a:cxn ang="0">
                  <a:pos x="1515" y="2971"/>
                </a:cxn>
                <a:cxn ang="0">
                  <a:pos x="1545" y="2986"/>
                </a:cxn>
              </a:cxnLst>
              <a:rect l="0" t="0" r="r" b="b"/>
              <a:pathLst>
                <a:path w="1560" h="2986">
                  <a:moveTo>
                    <a:pt x="0" y="1770"/>
                  </a:moveTo>
                  <a:lnTo>
                    <a:pt x="15" y="1680"/>
                  </a:lnTo>
                  <a:lnTo>
                    <a:pt x="30" y="1590"/>
                  </a:lnTo>
                  <a:lnTo>
                    <a:pt x="45" y="1500"/>
                  </a:lnTo>
                  <a:lnTo>
                    <a:pt x="75" y="1410"/>
                  </a:lnTo>
                  <a:lnTo>
                    <a:pt x="90" y="1320"/>
                  </a:lnTo>
                  <a:lnTo>
                    <a:pt x="105" y="1245"/>
                  </a:lnTo>
                  <a:lnTo>
                    <a:pt x="120" y="1155"/>
                  </a:lnTo>
                  <a:lnTo>
                    <a:pt x="135" y="1065"/>
                  </a:lnTo>
                  <a:lnTo>
                    <a:pt x="150" y="990"/>
                  </a:lnTo>
                  <a:lnTo>
                    <a:pt x="165" y="915"/>
                  </a:lnTo>
                  <a:lnTo>
                    <a:pt x="180" y="840"/>
                  </a:lnTo>
                  <a:lnTo>
                    <a:pt x="195" y="765"/>
                  </a:lnTo>
                  <a:lnTo>
                    <a:pt x="210" y="690"/>
                  </a:lnTo>
                  <a:lnTo>
                    <a:pt x="225" y="630"/>
                  </a:lnTo>
                  <a:lnTo>
                    <a:pt x="240" y="570"/>
                  </a:lnTo>
                  <a:lnTo>
                    <a:pt x="270" y="510"/>
                  </a:lnTo>
                  <a:lnTo>
                    <a:pt x="285" y="450"/>
                  </a:lnTo>
                  <a:lnTo>
                    <a:pt x="300" y="390"/>
                  </a:lnTo>
                  <a:lnTo>
                    <a:pt x="315" y="345"/>
                  </a:lnTo>
                  <a:lnTo>
                    <a:pt x="330" y="285"/>
                  </a:lnTo>
                  <a:lnTo>
                    <a:pt x="345" y="240"/>
                  </a:lnTo>
                  <a:lnTo>
                    <a:pt x="360" y="210"/>
                  </a:lnTo>
                  <a:lnTo>
                    <a:pt x="375" y="165"/>
                  </a:lnTo>
                  <a:lnTo>
                    <a:pt x="390" y="135"/>
                  </a:lnTo>
                  <a:lnTo>
                    <a:pt x="405" y="105"/>
                  </a:lnTo>
                  <a:lnTo>
                    <a:pt x="420" y="75"/>
                  </a:lnTo>
                  <a:lnTo>
                    <a:pt x="435" y="60"/>
                  </a:lnTo>
                  <a:lnTo>
                    <a:pt x="465" y="45"/>
                  </a:lnTo>
                  <a:lnTo>
                    <a:pt x="480" y="30"/>
                  </a:lnTo>
                  <a:lnTo>
                    <a:pt x="495" y="15"/>
                  </a:lnTo>
                  <a:lnTo>
                    <a:pt x="510" y="15"/>
                  </a:lnTo>
                  <a:lnTo>
                    <a:pt x="525" y="0"/>
                  </a:lnTo>
                  <a:lnTo>
                    <a:pt x="540" y="15"/>
                  </a:lnTo>
                  <a:lnTo>
                    <a:pt x="555" y="15"/>
                  </a:lnTo>
                  <a:lnTo>
                    <a:pt x="570" y="30"/>
                  </a:lnTo>
                  <a:lnTo>
                    <a:pt x="585" y="45"/>
                  </a:lnTo>
                  <a:lnTo>
                    <a:pt x="600" y="60"/>
                  </a:lnTo>
                  <a:lnTo>
                    <a:pt x="615" y="75"/>
                  </a:lnTo>
                  <a:lnTo>
                    <a:pt x="630" y="105"/>
                  </a:lnTo>
                  <a:lnTo>
                    <a:pt x="660" y="135"/>
                  </a:lnTo>
                  <a:lnTo>
                    <a:pt x="675" y="165"/>
                  </a:lnTo>
                  <a:lnTo>
                    <a:pt x="690" y="195"/>
                  </a:lnTo>
                  <a:lnTo>
                    <a:pt x="705" y="240"/>
                  </a:lnTo>
                  <a:lnTo>
                    <a:pt x="720" y="285"/>
                  </a:lnTo>
                  <a:lnTo>
                    <a:pt x="735" y="330"/>
                  </a:lnTo>
                  <a:lnTo>
                    <a:pt x="750" y="375"/>
                  </a:lnTo>
                  <a:lnTo>
                    <a:pt x="765" y="420"/>
                  </a:lnTo>
                  <a:lnTo>
                    <a:pt x="780" y="480"/>
                  </a:lnTo>
                  <a:lnTo>
                    <a:pt x="795" y="525"/>
                  </a:lnTo>
                  <a:lnTo>
                    <a:pt x="810" y="585"/>
                  </a:lnTo>
                  <a:lnTo>
                    <a:pt x="840" y="645"/>
                  </a:lnTo>
                  <a:lnTo>
                    <a:pt x="855" y="705"/>
                  </a:lnTo>
                  <a:lnTo>
                    <a:pt x="870" y="780"/>
                  </a:lnTo>
                  <a:lnTo>
                    <a:pt x="885" y="840"/>
                  </a:lnTo>
                  <a:lnTo>
                    <a:pt x="900" y="915"/>
                  </a:lnTo>
                  <a:lnTo>
                    <a:pt x="915" y="975"/>
                  </a:lnTo>
                  <a:lnTo>
                    <a:pt x="930" y="1050"/>
                  </a:lnTo>
                  <a:lnTo>
                    <a:pt x="945" y="1125"/>
                  </a:lnTo>
                  <a:lnTo>
                    <a:pt x="960" y="1200"/>
                  </a:lnTo>
                  <a:lnTo>
                    <a:pt x="975" y="1260"/>
                  </a:lnTo>
                  <a:lnTo>
                    <a:pt x="990" y="1335"/>
                  </a:lnTo>
                  <a:lnTo>
                    <a:pt x="1005" y="1410"/>
                  </a:lnTo>
                  <a:lnTo>
                    <a:pt x="1035" y="1485"/>
                  </a:lnTo>
                  <a:lnTo>
                    <a:pt x="1050" y="1560"/>
                  </a:lnTo>
                  <a:lnTo>
                    <a:pt x="1065" y="1635"/>
                  </a:lnTo>
                  <a:lnTo>
                    <a:pt x="1080" y="1710"/>
                  </a:lnTo>
                  <a:lnTo>
                    <a:pt x="1095" y="1785"/>
                  </a:lnTo>
                  <a:lnTo>
                    <a:pt x="1110" y="1845"/>
                  </a:lnTo>
                  <a:lnTo>
                    <a:pt x="1125" y="1920"/>
                  </a:lnTo>
                  <a:lnTo>
                    <a:pt x="1140" y="1995"/>
                  </a:lnTo>
                  <a:lnTo>
                    <a:pt x="1155" y="2055"/>
                  </a:lnTo>
                  <a:lnTo>
                    <a:pt x="1170" y="2130"/>
                  </a:lnTo>
                  <a:lnTo>
                    <a:pt x="1185" y="2190"/>
                  </a:lnTo>
                  <a:lnTo>
                    <a:pt x="1200" y="2250"/>
                  </a:lnTo>
                  <a:lnTo>
                    <a:pt x="1230" y="2325"/>
                  </a:lnTo>
                  <a:lnTo>
                    <a:pt x="1245" y="2385"/>
                  </a:lnTo>
                  <a:lnTo>
                    <a:pt x="1260" y="2430"/>
                  </a:lnTo>
                  <a:lnTo>
                    <a:pt x="1275" y="2490"/>
                  </a:lnTo>
                  <a:lnTo>
                    <a:pt x="1290" y="2550"/>
                  </a:lnTo>
                  <a:lnTo>
                    <a:pt x="1305" y="2595"/>
                  </a:lnTo>
                  <a:lnTo>
                    <a:pt x="1320" y="2640"/>
                  </a:lnTo>
                  <a:lnTo>
                    <a:pt x="1335" y="2685"/>
                  </a:lnTo>
                  <a:lnTo>
                    <a:pt x="1350" y="2730"/>
                  </a:lnTo>
                  <a:lnTo>
                    <a:pt x="1365" y="2760"/>
                  </a:lnTo>
                  <a:lnTo>
                    <a:pt x="1380" y="2805"/>
                  </a:lnTo>
                  <a:lnTo>
                    <a:pt x="1395" y="2835"/>
                  </a:lnTo>
                  <a:lnTo>
                    <a:pt x="1425" y="2866"/>
                  </a:lnTo>
                  <a:lnTo>
                    <a:pt x="1440" y="2896"/>
                  </a:lnTo>
                  <a:lnTo>
                    <a:pt x="1455" y="2911"/>
                  </a:lnTo>
                  <a:lnTo>
                    <a:pt x="1470" y="2941"/>
                  </a:lnTo>
                  <a:lnTo>
                    <a:pt x="1485" y="2956"/>
                  </a:lnTo>
                  <a:lnTo>
                    <a:pt x="1500" y="2971"/>
                  </a:lnTo>
                  <a:lnTo>
                    <a:pt x="1515" y="2971"/>
                  </a:lnTo>
                  <a:lnTo>
                    <a:pt x="1530" y="2986"/>
                  </a:lnTo>
                  <a:lnTo>
                    <a:pt x="1545" y="2986"/>
                  </a:lnTo>
                  <a:lnTo>
                    <a:pt x="1560" y="2986"/>
                  </a:lnTo>
                </a:path>
              </a:pathLst>
            </a:custGeom>
            <a:noFill/>
            <a:ln w="27940" cap="flat">
              <a:solidFill>
                <a:srgbClr val="FF0000"/>
              </a:solidFill>
              <a:prstDash val="solid"/>
              <a:round/>
              <a:headEnd/>
              <a:tailEnd/>
            </a:ln>
          </p:spPr>
          <p:txBody>
            <a:bodyPr/>
            <a:lstStyle/>
            <a:p>
              <a:endParaRPr lang="en-US">
                <a:solidFill>
                  <a:srgbClr val="FFFF00"/>
                </a:solidFill>
              </a:endParaRPr>
            </a:p>
          </p:txBody>
        </p:sp>
      </p:grpSp>
      <p:grpSp>
        <p:nvGrpSpPr>
          <p:cNvPr id="4" name="Group 9"/>
          <p:cNvGrpSpPr>
            <a:grpSpLocks/>
          </p:cNvGrpSpPr>
          <p:nvPr/>
        </p:nvGrpSpPr>
        <p:grpSpPr bwMode="auto">
          <a:xfrm>
            <a:off x="5811838" y="2566988"/>
            <a:ext cx="2797175" cy="636587"/>
            <a:chOff x="2954" y="1659"/>
            <a:chExt cx="5686" cy="4276"/>
          </a:xfrm>
        </p:grpSpPr>
        <p:sp>
          <p:nvSpPr>
            <p:cNvPr id="140298" name="Freeform 10"/>
            <p:cNvSpPr>
              <a:spLocks/>
            </p:cNvSpPr>
            <p:nvPr/>
          </p:nvSpPr>
          <p:spPr bwMode="auto">
            <a:xfrm>
              <a:off x="2954" y="1659"/>
              <a:ext cx="2055" cy="3181"/>
            </a:xfrm>
            <a:custGeom>
              <a:avLst/>
              <a:gdLst/>
              <a:ahLst/>
              <a:cxnLst>
                <a:cxn ang="0">
                  <a:pos x="30" y="1860"/>
                </a:cxn>
                <a:cxn ang="0">
                  <a:pos x="75" y="1545"/>
                </a:cxn>
                <a:cxn ang="0">
                  <a:pos x="120" y="1245"/>
                </a:cxn>
                <a:cxn ang="0">
                  <a:pos x="180" y="975"/>
                </a:cxn>
                <a:cxn ang="0">
                  <a:pos x="225" y="720"/>
                </a:cxn>
                <a:cxn ang="0">
                  <a:pos x="270" y="495"/>
                </a:cxn>
                <a:cxn ang="0">
                  <a:pos x="315" y="300"/>
                </a:cxn>
                <a:cxn ang="0">
                  <a:pos x="375" y="165"/>
                </a:cxn>
                <a:cxn ang="0">
                  <a:pos x="420" y="60"/>
                </a:cxn>
                <a:cxn ang="0">
                  <a:pos x="465" y="15"/>
                </a:cxn>
                <a:cxn ang="0">
                  <a:pos x="510" y="0"/>
                </a:cxn>
                <a:cxn ang="0">
                  <a:pos x="570" y="45"/>
                </a:cxn>
                <a:cxn ang="0">
                  <a:pos x="615" y="120"/>
                </a:cxn>
                <a:cxn ang="0">
                  <a:pos x="660" y="240"/>
                </a:cxn>
                <a:cxn ang="0">
                  <a:pos x="705" y="405"/>
                </a:cxn>
                <a:cxn ang="0">
                  <a:pos x="765" y="600"/>
                </a:cxn>
                <a:cxn ang="0">
                  <a:pos x="810" y="825"/>
                </a:cxn>
                <a:cxn ang="0">
                  <a:pos x="855" y="1065"/>
                </a:cxn>
                <a:cxn ang="0">
                  <a:pos x="900" y="1320"/>
                </a:cxn>
                <a:cxn ang="0">
                  <a:pos x="960" y="1575"/>
                </a:cxn>
                <a:cxn ang="0">
                  <a:pos x="1005" y="1845"/>
                </a:cxn>
                <a:cxn ang="0">
                  <a:pos x="1050" y="2100"/>
                </a:cxn>
                <a:cxn ang="0">
                  <a:pos x="1095" y="2340"/>
                </a:cxn>
                <a:cxn ang="0">
                  <a:pos x="1155" y="2550"/>
                </a:cxn>
                <a:cxn ang="0">
                  <a:pos x="1200" y="2745"/>
                </a:cxn>
                <a:cxn ang="0">
                  <a:pos x="1245" y="2910"/>
                </a:cxn>
                <a:cxn ang="0">
                  <a:pos x="1290" y="3031"/>
                </a:cxn>
                <a:cxn ang="0">
                  <a:pos x="1350" y="3121"/>
                </a:cxn>
                <a:cxn ang="0">
                  <a:pos x="1395" y="3166"/>
                </a:cxn>
                <a:cxn ang="0">
                  <a:pos x="1440" y="3166"/>
                </a:cxn>
                <a:cxn ang="0">
                  <a:pos x="1485" y="3136"/>
                </a:cxn>
                <a:cxn ang="0">
                  <a:pos x="1545" y="3061"/>
                </a:cxn>
                <a:cxn ang="0">
                  <a:pos x="1590" y="2956"/>
                </a:cxn>
                <a:cxn ang="0">
                  <a:pos x="1635" y="2820"/>
                </a:cxn>
                <a:cxn ang="0">
                  <a:pos x="1680" y="2655"/>
                </a:cxn>
                <a:cxn ang="0">
                  <a:pos x="1740" y="2460"/>
                </a:cxn>
                <a:cxn ang="0">
                  <a:pos x="1785" y="2265"/>
                </a:cxn>
                <a:cxn ang="0">
                  <a:pos x="1830" y="2055"/>
                </a:cxn>
                <a:cxn ang="0">
                  <a:pos x="1875" y="1830"/>
                </a:cxn>
                <a:cxn ang="0">
                  <a:pos x="1935" y="1620"/>
                </a:cxn>
                <a:cxn ang="0">
                  <a:pos x="1980" y="1425"/>
                </a:cxn>
                <a:cxn ang="0">
                  <a:pos x="2025" y="1245"/>
                </a:cxn>
              </a:cxnLst>
              <a:rect l="0" t="0" r="r" b="b"/>
              <a:pathLst>
                <a:path w="2055" h="3181">
                  <a:moveTo>
                    <a:pt x="0" y="2070"/>
                  </a:moveTo>
                  <a:lnTo>
                    <a:pt x="15" y="1965"/>
                  </a:lnTo>
                  <a:lnTo>
                    <a:pt x="30" y="1860"/>
                  </a:lnTo>
                  <a:lnTo>
                    <a:pt x="45" y="1755"/>
                  </a:lnTo>
                  <a:lnTo>
                    <a:pt x="60" y="1650"/>
                  </a:lnTo>
                  <a:lnTo>
                    <a:pt x="75" y="1545"/>
                  </a:lnTo>
                  <a:lnTo>
                    <a:pt x="90" y="1440"/>
                  </a:lnTo>
                  <a:lnTo>
                    <a:pt x="105" y="1350"/>
                  </a:lnTo>
                  <a:lnTo>
                    <a:pt x="120" y="1245"/>
                  </a:lnTo>
                  <a:lnTo>
                    <a:pt x="135" y="1155"/>
                  </a:lnTo>
                  <a:lnTo>
                    <a:pt x="150" y="1065"/>
                  </a:lnTo>
                  <a:lnTo>
                    <a:pt x="180" y="975"/>
                  </a:lnTo>
                  <a:lnTo>
                    <a:pt x="195" y="885"/>
                  </a:lnTo>
                  <a:lnTo>
                    <a:pt x="210" y="795"/>
                  </a:lnTo>
                  <a:lnTo>
                    <a:pt x="225" y="720"/>
                  </a:lnTo>
                  <a:lnTo>
                    <a:pt x="240" y="630"/>
                  </a:lnTo>
                  <a:lnTo>
                    <a:pt x="255" y="555"/>
                  </a:lnTo>
                  <a:lnTo>
                    <a:pt x="270" y="495"/>
                  </a:lnTo>
                  <a:lnTo>
                    <a:pt x="285" y="420"/>
                  </a:lnTo>
                  <a:lnTo>
                    <a:pt x="300" y="360"/>
                  </a:lnTo>
                  <a:lnTo>
                    <a:pt x="315" y="300"/>
                  </a:lnTo>
                  <a:lnTo>
                    <a:pt x="330" y="255"/>
                  </a:lnTo>
                  <a:lnTo>
                    <a:pt x="345" y="210"/>
                  </a:lnTo>
                  <a:lnTo>
                    <a:pt x="375" y="165"/>
                  </a:lnTo>
                  <a:lnTo>
                    <a:pt x="390" y="120"/>
                  </a:lnTo>
                  <a:lnTo>
                    <a:pt x="405" y="90"/>
                  </a:lnTo>
                  <a:lnTo>
                    <a:pt x="420" y="60"/>
                  </a:lnTo>
                  <a:lnTo>
                    <a:pt x="435" y="45"/>
                  </a:lnTo>
                  <a:lnTo>
                    <a:pt x="450" y="15"/>
                  </a:lnTo>
                  <a:lnTo>
                    <a:pt x="465" y="15"/>
                  </a:lnTo>
                  <a:lnTo>
                    <a:pt x="480" y="0"/>
                  </a:lnTo>
                  <a:lnTo>
                    <a:pt x="495" y="0"/>
                  </a:lnTo>
                  <a:lnTo>
                    <a:pt x="510" y="0"/>
                  </a:lnTo>
                  <a:lnTo>
                    <a:pt x="525" y="15"/>
                  </a:lnTo>
                  <a:lnTo>
                    <a:pt x="540" y="15"/>
                  </a:lnTo>
                  <a:lnTo>
                    <a:pt x="570" y="45"/>
                  </a:lnTo>
                  <a:lnTo>
                    <a:pt x="585" y="60"/>
                  </a:lnTo>
                  <a:lnTo>
                    <a:pt x="600" y="90"/>
                  </a:lnTo>
                  <a:lnTo>
                    <a:pt x="615" y="120"/>
                  </a:lnTo>
                  <a:lnTo>
                    <a:pt x="630" y="150"/>
                  </a:lnTo>
                  <a:lnTo>
                    <a:pt x="645" y="195"/>
                  </a:lnTo>
                  <a:lnTo>
                    <a:pt x="660" y="240"/>
                  </a:lnTo>
                  <a:lnTo>
                    <a:pt x="675" y="300"/>
                  </a:lnTo>
                  <a:lnTo>
                    <a:pt x="690" y="345"/>
                  </a:lnTo>
                  <a:lnTo>
                    <a:pt x="705" y="405"/>
                  </a:lnTo>
                  <a:lnTo>
                    <a:pt x="720" y="465"/>
                  </a:lnTo>
                  <a:lnTo>
                    <a:pt x="735" y="525"/>
                  </a:lnTo>
                  <a:lnTo>
                    <a:pt x="765" y="600"/>
                  </a:lnTo>
                  <a:lnTo>
                    <a:pt x="780" y="675"/>
                  </a:lnTo>
                  <a:lnTo>
                    <a:pt x="795" y="750"/>
                  </a:lnTo>
                  <a:lnTo>
                    <a:pt x="810" y="825"/>
                  </a:lnTo>
                  <a:lnTo>
                    <a:pt x="825" y="900"/>
                  </a:lnTo>
                  <a:lnTo>
                    <a:pt x="840" y="975"/>
                  </a:lnTo>
                  <a:lnTo>
                    <a:pt x="855" y="1065"/>
                  </a:lnTo>
                  <a:lnTo>
                    <a:pt x="870" y="1140"/>
                  </a:lnTo>
                  <a:lnTo>
                    <a:pt x="885" y="1230"/>
                  </a:lnTo>
                  <a:lnTo>
                    <a:pt x="900" y="1320"/>
                  </a:lnTo>
                  <a:lnTo>
                    <a:pt x="915" y="1410"/>
                  </a:lnTo>
                  <a:lnTo>
                    <a:pt x="945" y="1485"/>
                  </a:lnTo>
                  <a:lnTo>
                    <a:pt x="960" y="1575"/>
                  </a:lnTo>
                  <a:lnTo>
                    <a:pt x="975" y="1665"/>
                  </a:lnTo>
                  <a:lnTo>
                    <a:pt x="990" y="1755"/>
                  </a:lnTo>
                  <a:lnTo>
                    <a:pt x="1005" y="1845"/>
                  </a:lnTo>
                  <a:lnTo>
                    <a:pt x="1020" y="1920"/>
                  </a:lnTo>
                  <a:lnTo>
                    <a:pt x="1035" y="2010"/>
                  </a:lnTo>
                  <a:lnTo>
                    <a:pt x="1050" y="2100"/>
                  </a:lnTo>
                  <a:lnTo>
                    <a:pt x="1065" y="2175"/>
                  </a:lnTo>
                  <a:lnTo>
                    <a:pt x="1080" y="2250"/>
                  </a:lnTo>
                  <a:lnTo>
                    <a:pt x="1095" y="2340"/>
                  </a:lnTo>
                  <a:lnTo>
                    <a:pt x="1110" y="2415"/>
                  </a:lnTo>
                  <a:lnTo>
                    <a:pt x="1140" y="2475"/>
                  </a:lnTo>
                  <a:lnTo>
                    <a:pt x="1155" y="2550"/>
                  </a:lnTo>
                  <a:lnTo>
                    <a:pt x="1170" y="2625"/>
                  </a:lnTo>
                  <a:lnTo>
                    <a:pt x="1185" y="2685"/>
                  </a:lnTo>
                  <a:lnTo>
                    <a:pt x="1200" y="2745"/>
                  </a:lnTo>
                  <a:lnTo>
                    <a:pt x="1215" y="2805"/>
                  </a:lnTo>
                  <a:lnTo>
                    <a:pt x="1230" y="2850"/>
                  </a:lnTo>
                  <a:lnTo>
                    <a:pt x="1245" y="2910"/>
                  </a:lnTo>
                  <a:lnTo>
                    <a:pt x="1260" y="2956"/>
                  </a:lnTo>
                  <a:lnTo>
                    <a:pt x="1275" y="2986"/>
                  </a:lnTo>
                  <a:lnTo>
                    <a:pt x="1290" y="3031"/>
                  </a:lnTo>
                  <a:lnTo>
                    <a:pt x="1305" y="3061"/>
                  </a:lnTo>
                  <a:lnTo>
                    <a:pt x="1335" y="3091"/>
                  </a:lnTo>
                  <a:lnTo>
                    <a:pt x="1350" y="3121"/>
                  </a:lnTo>
                  <a:lnTo>
                    <a:pt x="1365" y="3136"/>
                  </a:lnTo>
                  <a:lnTo>
                    <a:pt x="1380" y="3151"/>
                  </a:lnTo>
                  <a:lnTo>
                    <a:pt x="1395" y="3166"/>
                  </a:lnTo>
                  <a:lnTo>
                    <a:pt x="1410" y="3166"/>
                  </a:lnTo>
                  <a:lnTo>
                    <a:pt x="1425" y="3181"/>
                  </a:lnTo>
                  <a:lnTo>
                    <a:pt x="1440" y="3166"/>
                  </a:lnTo>
                  <a:lnTo>
                    <a:pt x="1455" y="3166"/>
                  </a:lnTo>
                  <a:lnTo>
                    <a:pt x="1470" y="3151"/>
                  </a:lnTo>
                  <a:lnTo>
                    <a:pt x="1485" y="3136"/>
                  </a:lnTo>
                  <a:lnTo>
                    <a:pt x="1500" y="3121"/>
                  </a:lnTo>
                  <a:lnTo>
                    <a:pt x="1530" y="3091"/>
                  </a:lnTo>
                  <a:lnTo>
                    <a:pt x="1545" y="3061"/>
                  </a:lnTo>
                  <a:lnTo>
                    <a:pt x="1560" y="3031"/>
                  </a:lnTo>
                  <a:lnTo>
                    <a:pt x="1575" y="3001"/>
                  </a:lnTo>
                  <a:lnTo>
                    <a:pt x="1590" y="2956"/>
                  </a:lnTo>
                  <a:lnTo>
                    <a:pt x="1605" y="2910"/>
                  </a:lnTo>
                  <a:lnTo>
                    <a:pt x="1620" y="2865"/>
                  </a:lnTo>
                  <a:lnTo>
                    <a:pt x="1635" y="2820"/>
                  </a:lnTo>
                  <a:lnTo>
                    <a:pt x="1650" y="2760"/>
                  </a:lnTo>
                  <a:lnTo>
                    <a:pt x="1665" y="2715"/>
                  </a:lnTo>
                  <a:lnTo>
                    <a:pt x="1680" y="2655"/>
                  </a:lnTo>
                  <a:lnTo>
                    <a:pt x="1710" y="2595"/>
                  </a:lnTo>
                  <a:lnTo>
                    <a:pt x="1725" y="2535"/>
                  </a:lnTo>
                  <a:lnTo>
                    <a:pt x="1740" y="2460"/>
                  </a:lnTo>
                  <a:lnTo>
                    <a:pt x="1755" y="2400"/>
                  </a:lnTo>
                  <a:lnTo>
                    <a:pt x="1770" y="2325"/>
                  </a:lnTo>
                  <a:lnTo>
                    <a:pt x="1785" y="2265"/>
                  </a:lnTo>
                  <a:lnTo>
                    <a:pt x="1800" y="2190"/>
                  </a:lnTo>
                  <a:lnTo>
                    <a:pt x="1815" y="2115"/>
                  </a:lnTo>
                  <a:lnTo>
                    <a:pt x="1830" y="2055"/>
                  </a:lnTo>
                  <a:lnTo>
                    <a:pt x="1845" y="1980"/>
                  </a:lnTo>
                  <a:lnTo>
                    <a:pt x="1860" y="1905"/>
                  </a:lnTo>
                  <a:lnTo>
                    <a:pt x="1875" y="1830"/>
                  </a:lnTo>
                  <a:lnTo>
                    <a:pt x="1905" y="1755"/>
                  </a:lnTo>
                  <a:lnTo>
                    <a:pt x="1920" y="1695"/>
                  </a:lnTo>
                  <a:lnTo>
                    <a:pt x="1935" y="1620"/>
                  </a:lnTo>
                  <a:lnTo>
                    <a:pt x="1950" y="1560"/>
                  </a:lnTo>
                  <a:lnTo>
                    <a:pt x="1965" y="1485"/>
                  </a:lnTo>
                  <a:lnTo>
                    <a:pt x="1980" y="1425"/>
                  </a:lnTo>
                  <a:lnTo>
                    <a:pt x="1995" y="1365"/>
                  </a:lnTo>
                  <a:lnTo>
                    <a:pt x="2010" y="1305"/>
                  </a:lnTo>
                  <a:lnTo>
                    <a:pt x="2025" y="1245"/>
                  </a:lnTo>
                  <a:lnTo>
                    <a:pt x="2040" y="1185"/>
                  </a:lnTo>
                  <a:lnTo>
                    <a:pt x="2055" y="1140"/>
                  </a:lnTo>
                </a:path>
              </a:pathLst>
            </a:custGeom>
            <a:noFill/>
            <a:ln w="26035">
              <a:solidFill>
                <a:srgbClr val="0000FF"/>
              </a:solidFill>
              <a:prstDash val="solid"/>
              <a:round/>
              <a:headEnd/>
              <a:tailEnd/>
            </a:ln>
          </p:spPr>
          <p:txBody>
            <a:bodyPr/>
            <a:lstStyle/>
            <a:p>
              <a:endParaRPr lang="en-US">
                <a:solidFill>
                  <a:srgbClr val="FFFF00"/>
                </a:solidFill>
              </a:endParaRPr>
            </a:p>
          </p:txBody>
        </p:sp>
        <p:sp>
          <p:nvSpPr>
            <p:cNvPr id="140299" name="Freeform 11"/>
            <p:cNvSpPr>
              <a:spLocks/>
            </p:cNvSpPr>
            <p:nvPr/>
          </p:nvSpPr>
          <p:spPr bwMode="auto">
            <a:xfrm>
              <a:off x="5009" y="1929"/>
              <a:ext cx="2071" cy="4006"/>
            </a:xfrm>
            <a:custGeom>
              <a:avLst/>
              <a:gdLst/>
              <a:ahLst/>
              <a:cxnLst>
                <a:cxn ang="0">
                  <a:pos x="45" y="765"/>
                </a:cxn>
                <a:cxn ang="0">
                  <a:pos x="90" y="660"/>
                </a:cxn>
                <a:cxn ang="0">
                  <a:pos x="135" y="570"/>
                </a:cxn>
                <a:cxn ang="0">
                  <a:pos x="180" y="525"/>
                </a:cxn>
                <a:cxn ang="0">
                  <a:pos x="240" y="525"/>
                </a:cxn>
                <a:cxn ang="0">
                  <a:pos x="285" y="570"/>
                </a:cxn>
                <a:cxn ang="0">
                  <a:pos x="330" y="645"/>
                </a:cxn>
                <a:cxn ang="0">
                  <a:pos x="375" y="765"/>
                </a:cxn>
                <a:cxn ang="0">
                  <a:pos x="435" y="930"/>
                </a:cxn>
                <a:cxn ang="0">
                  <a:pos x="480" y="1125"/>
                </a:cxn>
                <a:cxn ang="0">
                  <a:pos x="525" y="1335"/>
                </a:cxn>
                <a:cxn ang="0">
                  <a:pos x="570" y="1590"/>
                </a:cxn>
                <a:cxn ang="0">
                  <a:pos x="630" y="1845"/>
                </a:cxn>
                <a:cxn ang="0">
                  <a:pos x="675" y="2130"/>
                </a:cxn>
                <a:cxn ang="0">
                  <a:pos x="720" y="2400"/>
                </a:cxn>
                <a:cxn ang="0">
                  <a:pos x="765" y="2686"/>
                </a:cxn>
                <a:cxn ang="0">
                  <a:pos x="826" y="2956"/>
                </a:cxn>
                <a:cxn ang="0">
                  <a:pos x="871" y="3196"/>
                </a:cxn>
                <a:cxn ang="0">
                  <a:pos x="916" y="3421"/>
                </a:cxn>
                <a:cxn ang="0">
                  <a:pos x="961" y="3616"/>
                </a:cxn>
                <a:cxn ang="0">
                  <a:pos x="1021" y="3781"/>
                </a:cxn>
                <a:cxn ang="0">
                  <a:pos x="1066" y="3901"/>
                </a:cxn>
                <a:cxn ang="0">
                  <a:pos x="1111" y="3976"/>
                </a:cxn>
                <a:cxn ang="0">
                  <a:pos x="1156" y="4006"/>
                </a:cxn>
                <a:cxn ang="0">
                  <a:pos x="1216" y="3991"/>
                </a:cxn>
                <a:cxn ang="0">
                  <a:pos x="1261" y="3916"/>
                </a:cxn>
                <a:cxn ang="0">
                  <a:pos x="1306" y="3811"/>
                </a:cxn>
                <a:cxn ang="0">
                  <a:pos x="1351" y="3661"/>
                </a:cxn>
                <a:cxn ang="0">
                  <a:pos x="1411" y="3466"/>
                </a:cxn>
                <a:cxn ang="0">
                  <a:pos x="1456" y="3226"/>
                </a:cxn>
                <a:cxn ang="0">
                  <a:pos x="1501" y="2971"/>
                </a:cxn>
                <a:cxn ang="0">
                  <a:pos x="1546" y="2686"/>
                </a:cxn>
                <a:cxn ang="0">
                  <a:pos x="1606" y="2385"/>
                </a:cxn>
                <a:cxn ang="0">
                  <a:pos x="1651" y="2070"/>
                </a:cxn>
                <a:cxn ang="0">
                  <a:pos x="1696" y="1755"/>
                </a:cxn>
                <a:cxn ang="0">
                  <a:pos x="1741" y="1455"/>
                </a:cxn>
                <a:cxn ang="0">
                  <a:pos x="1801" y="1155"/>
                </a:cxn>
                <a:cxn ang="0">
                  <a:pos x="1846" y="870"/>
                </a:cxn>
                <a:cxn ang="0">
                  <a:pos x="1891" y="630"/>
                </a:cxn>
                <a:cxn ang="0">
                  <a:pos x="1936" y="405"/>
                </a:cxn>
                <a:cxn ang="0">
                  <a:pos x="1996" y="225"/>
                </a:cxn>
                <a:cxn ang="0">
                  <a:pos x="2041" y="75"/>
                </a:cxn>
              </a:cxnLst>
              <a:rect l="0" t="0" r="r" b="b"/>
              <a:pathLst>
                <a:path w="2071" h="4006">
                  <a:moveTo>
                    <a:pt x="0" y="870"/>
                  </a:moveTo>
                  <a:lnTo>
                    <a:pt x="15" y="810"/>
                  </a:lnTo>
                  <a:lnTo>
                    <a:pt x="45" y="765"/>
                  </a:lnTo>
                  <a:lnTo>
                    <a:pt x="60" y="735"/>
                  </a:lnTo>
                  <a:lnTo>
                    <a:pt x="75" y="690"/>
                  </a:lnTo>
                  <a:lnTo>
                    <a:pt x="90" y="660"/>
                  </a:lnTo>
                  <a:lnTo>
                    <a:pt x="105" y="630"/>
                  </a:lnTo>
                  <a:lnTo>
                    <a:pt x="120" y="600"/>
                  </a:lnTo>
                  <a:lnTo>
                    <a:pt x="135" y="570"/>
                  </a:lnTo>
                  <a:lnTo>
                    <a:pt x="150" y="555"/>
                  </a:lnTo>
                  <a:lnTo>
                    <a:pt x="165" y="540"/>
                  </a:lnTo>
                  <a:lnTo>
                    <a:pt x="180" y="525"/>
                  </a:lnTo>
                  <a:lnTo>
                    <a:pt x="195" y="525"/>
                  </a:lnTo>
                  <a:lnTo>
                    <a:pt x="210" y="525"/>
                  </a:lnTo>
                  <a:lnTo>
                    <a:pt x="240" y="525"/>
                  </a:lnTo>
                  <a:lnTo>
                    <a:pt x="255" y="540"/>
                  </a:lnTo>
                  <a:lnTo>
                    <a:pt x="270" y="555"/>
                  </a:lnTo>
                  <a:lnTo>
                    <a:pt x="285" y="570"/>
                  </a:lnTo>
                  <a:lnTo>
                    <a:pt x="300" y="585"/>
                  </a:lnTo>
                  <a:lnTo>
                    <a:pt x="315" y="615"/>
                  </a:lnTo>
                  <a:lnTo>
                    <a:pt x="330" y="645"/>
                  </a:lnTo>
                  <a:lnTo>
                    <a:pt x="345" y="675"/>
                  </a:lnTo>
                  <a:lnTo>
                    <a:pt x="360" y="720"/>
                  </a:lnTo>
                  <a:lnTo>
                    <a:pt x="375" y="765"/>
                  </a:lnTo>
                  <a:lnTo>
                    <a:pt x="390" y="810"/>
                  </a:lnTo>
                  <a:lnTo>
                    <a:pt x="420" y="870"/>
                  </a:lnTo>
                  <a:lnTo>
                    <a:pt x="435" y="930"/>
                  </a:lnTo>
                  <a:lnTo>
                    <a:pt x="450" y="990"/>
                  </a:lnTo>
                  <a:lnTo>
                    <a:pt x="465" y="1050"/>
                  </a:lnTo>
                  <a:lnTo>
                    <a:pt x="480" y="1125"/>
                  </a:lnTo>
                  <a:lnTo>
                    <a:pt x="495" y="1185"/>
                  </a:lnTo>
                  <a:lnTo>
                    <a:pt x="510" y="1260"/>
                  </a:lnTo>
                  <a:lnTo>
                    <a:pt x="525" y="1335"/>
                  </a:lnTo>
                  <a:lnTo>
                    <a:pt x="540" y="1425"/>
                  </a:lnTo>
                  <a:lnTo>
                    <a:pt x="555" y="1500"/>
                  </a:lnTo>
                  <a:lnTo>
                    <a:pt x="570" y="1590"/>
                  </a:lnTo>
                  <a:lnTo>
                    <a:pt x="585" y="1665"/>
                  </a:lnTo>
                  <a:lnTo>
                    <a:pt x="615" y="1755"/>
                  </a:lnTo>
                  <a:lnTo>
                    <a:pt x="630" y="1845"/>
                  </a:lnTo>
                  <a:lnTo>
                    <a:pt x="645" y="1935"/>
                  </a:lnTo>
                  <a:lnTo>
                    <a:pt x="660" y="2040"/>
                  </a:lnTo>
                  <a:lnTo>
                    <a:pt x="675" y="2130"/>
                  </a:lnTo>
                  <a:lnTo>
                    <a:pt x="690" y="2220"/>
                  </a:lnTo>
                  <a:lnTo>
                    <a:pt x="705" y="2310"/>
                  </a:lnTo>
                  <a:lnTo>
                    <a:pt x="720" y="2400"/>
                  </a:lnTo>
                  <a:lnTo>
                    <a:pt x="735" y="2505"/>
                  </a:lnTo>
                  <a:lnTo>
                    <a:pt x="750" y="2595"/>
                  </a:lnTo>
                  <a:lnTo>
                    <a:pt x="765" y="2686"/>
                  </a:lnTo>
                  <a:lnTo>
                    <a:pt x="781" y="2776"/>
                  </a:lnTo>
                  <a:lnTo>
                    <a:pt x="811" y="2866"/>
                  </a:lnTo>
                  <a:lnTo>
                    <a:pt x="826" y="2956"/>
                  </a:lnTo>
                  <a:lnTo>
                    <a:pt x="841" y="3031"/>
                  </a:lnTo>
                  <a:lnTo>
                    <a:pt x="856" y="3121"/>
                  </a:lnTo>
                  <a:lnTo>
                    <a:pt x="871" y="3196"/>
                  </a:lnTo>
                  <a:lnTo>
                    <a:pt x="886" y="3271"/>
                  </a:lnTo>
                  <a:lnTo>
                    <a:pt x="901" y="3346"/>
                  </a:lnTo>
                  <a:lnTo>
                    <a:pt x="916" y="3421"/>
                  </a:lnTo>
                  <a:lnTo>
                    <a:pt x="931" y="3496"/>
                  </a:lnTo>
                  <a:lnTo>
                    <a:pt x="946" y="3556"/>
                  </a:lnTo>
                  <a:lnTo>
                    <a:pt x="961" y="3616"/>
                  </a:lnTo>
                  <a:lnTo>
                    <a:pt x="976" y="3676"/>
                  </a:lnTo>
                  <a:lnTo>
                    <a:pt x="1006" y="3736"/>
                  </a:lnTo>
                  <a:lnTo>
                    <a:pt x="1021" y="3781"/>
                  </a:lnTo>
                  <a:lnTo>
                    <a:pt x="1036" y="3826"/>
                  </a:lnTo>
                  <a:lnTo>
                    <a:pt x="1051" y="3856"/>
                  </a:lnTo>
                  <a:lnTo>
                    <a:pt x="1066" y="3901"/>
                  </a:lnTo>
                  <a:lnTo>
                    <a:pt x="1081" y="3931"/>
                  </a:lnTo>
                  <a:lnTo>
                    <a:pt x="1096" y="3946"/>
                  </a:lnTo>
                  <a:lnTo>
                    <a:pt x="1111" y="3976"/>
                  </a:lnTo>
                  <a:lnTo>
                    <a:pt x="1126" y="3991"/>
                  </a:lnTo>
                  <a:lnTo>
                    <a:pt x="1141" y="4006"/>
                  </a:lnTo>
                  <a:lnTo>
                    <a:pt x="1156" y="4006"/>
                  </a:lnTo>
                  <a:lnTo>
                    <a:pt x="1186" y="4006"/>
                  </a:lnTo>
                  <a:lnTo>
                    <a:pt x="1201" y="3991"/>
                  </a:lnTo>
                  <a:lnTo>
                    <a:pt x="1216" y="3991"/>
                  </a:lnTo>
                  <a:lnTo>
                    <a:pt x="1231" y="3976"/>
                  </a:lnTo>
                  <a:lnTo>
                    <a:pt x="1246" y="3946"/>
                  </a:lnTo>
                  <a:lnTo>
                    <a:pt x="1261" y="3916"/>
                  </a:lnTo>
                  <a:lnTo>
                    <a:pt x="1276" y="3886"/>
                  </a:lnTo>
                  <a:lnTo>
                    <a:pt x="1291" y="3856"/>
                  </a:lnTo>
                  <a:lnTo>
                    <a:pt x="1306" y="3811"/>
                  </a:lnTo>
                  <a:lnTo>
                    <a:pt x="1321" y="3766"/>
                  </a:lnTo>
                  <a:lnTo>
                    <a:pt x="1336" y="3706"/>
                  </a:lnTo>
                  <a:lnTo>
                    <a:pt x="1351" y="3661"/>
                  </a:lnTo>
                  <a:lnTo>
                    <a:pt x="1381" y="3601"/>
                  </a:lnTo>
                  <a:lnTo>
                    <a:pt x="1396" y="3526"/>
                  </a:lnTo>
                  <a:lnTo>
                    <a:pt x="1411" y="3466"/>
                  </a:lnTo>
                  <a:lnTo>
                    <a:pt x="1426" y="3391"/>
                  </a:lnTo>
                  <a:lnTo>
                    <a:pt x="1441" y="3316"/>
                  </a:lnTo>
                  <a:lnTo>
                    <a:pt x="1456" y="3226"/>
                  </a:lnTo>
                  <a:lnTo>
                    <a:pt x="1471" y="3151"/>
                  </a:lnTo>
                  <a:lnTo>
                    <a:pt x="1486" y="3061"/>
                  </a:lnTo>
                  <a:lnTo>
                    <a:pt x="1501" y="2971"/>
                  </a:lnTo>
                  <a:lnTo>
                    <a:pt x="1516" y="2881"/>
                  </a:lnTo>
                  <a:lnTo>
                    <a:pt x="1531" y="2791"/>
                  </a:lnTo>
                  <a:lnTo>
                    <a:pt x="1546" y="2686"/>
                  </a:lnTo>
                  <a:lnTo>
                    <a:pt x="1576" y="2580"/>
                  </a:lnTo>
                  <a:lnTo>
                    <a:pt x="1591" y="2490"/>
                  </a:lnTo>
                  <a:lnTo>
                    <a:pt x="1606" y="2385"/>
                  </a:lnTo>
                  <a:lnTo>
                    <a:pt x="1621" y="2280"/>
                  </a:lnTo>
                  <a:lnTo>
                    <a:pt x="1636" y="2175"/>
                  </a:lnTo>
                  <a:lnTo>
                    <a:pt x="1651" y="2070"/>
                  </a:lnTo>
                  <a:lnTo>
                    <a:pt x="1666" y="1965"/>
                  </a:lnTo>
                  <a:lnTo>
                    <a:pt x="1681" y="1860"/>
                  </a:lnTo>
                  <a:lnTo>
                    <a:pt x="1696" y="1755"/>
                  </a:lnTo>
                  <a:lnTo>
                    <a:pt x="1711" y="1650"/>
                  </a:lnTo>
                  <a:lnTo>
                    <a:pt x="1726" y="1545"/>
                  </a:lnTo>
                  <a:lnTo>
                    <a:pt x="1741" y="1455"/>
                  </a:lnTo>
                  <a:lnTo>
                    <a:pt x="1771" y="1350"/>
                  </a:lnTo>
                  <a:lnTo>
                    <a:pt x="1786" y="1245"/>
                  </a:lnTo>
                  <a:lnTo>
                    <a:pt x="1801" y="1155"/>
                  </a:lnTo>
                  <a:lnTo>
                    <a:pt x="1816" y="1065"/>
                  </a:lnTo>
                  <a:lnTo>
                    <a:pt x="1831" y="960"/>
                  </a:lnTo>
                  <a:lnTo>
                    <a:pt x="1846" y="870"/>
                  </a:lnTo>
                  <a:lnTo>
                    <a:pt x="1861" y="795"/>
                  </a:lnTo>
                  <a:lnTo>
                    <a:pt x="1876" y="705"/>
                  </a:lnTo>
                  <a:lnTo>
                    <a:pt x="1891" y="630"/>
                  </a:lnTo>
                  <a:lnTo>
                    <a:pt x="1906" y="540"/>
                  </a:lnTo>
                  <a:lnTo>
                    <a:pt x="1921" y="465"/>
                  </a:lnTo>
                  <a:lnTo>
                    <a:pt x="1936" y="405"/>
                  </a:lnTo>
                  <a:lnTo>
                    <a:pt x="1966" y="330"/>
                  </a:lnTo>
                  <a:lnTo>
                    <a:pt x="1981" y="270"/>
                  </a:lnTo>
                  <a:lnTo>
                    <a:pt x="1996" y="225"/>
                  </a:lnTo>
                  <a:lnTo>
                    <a:pt x="2011" y="165"/>
                  </a:lnTo>
                  <a:lnTo>
                    <a:pt x="2026" y="120"/>
                  </a:lnTo>
                  <a:lnTo>
                    <a:pt x="2041" y="75"/>
                  </a:lnTo>
                  <a:lnTo>
                    <a:pt x="2056" y="30"/>
                  </a:lnTo>
                  <a:lnTo>
                    <a:pt x="2071" y="0"/>
                  </a:lnTo>
                </a:path>
              </a:pathLst>
            </a:custGeom>
            <a:noFill/>
            <a:ln w="26035">
              <a:solidFill>
                <a:srgbClr val="0000FF"/>
              </a:solidFill>
              <a:prstDash val="solid"/>
              <a:round/>
              <a:headEnd/>
              <a:tailEnd/>
            </a:ln>
          </p:spPr>
          <p:txBody>
            <a:bodyPr/>
            <a:lstStyle/>
            <a:p>
              <a:endParaRPr lang="en-US">
                <a:solidFill>
                  <a:srgbClr val="FFFF00"/>
                </a:solidFill>
              </a:endParaRPr>
            </a:p>
          </p:txBody>
        </p:sp>
        <p:sp>
          <p:nvSpPr>
            <p:cNvPr id="140300" name="Freeform 12"/>
            <p:cNvSpPr>
              <a:spLocks/>
            </p:cNvSpPr>
            <p:nvPr/>
          </p:nvSpPr>
          <p:spPr bwMode="auto">
            <a:xfrm>
              <a:off x="7080" y="1839"/>
              <a:ext cx="1560" cy="2881"/>
            </a:xfrm>
            <a:custGeom>
              <a:avLst/>
              <a:gdLst/>
              <a:ahLst/>
              <a:cxnLst>
                <a:cxn ang="0">
                  <a:pos x="15" y="60"/>
                </a:cxn>
                <a:cxn ang="0">
                  <a:pos x="45" y="30"/>
                </a:cxn>
                <a:cxn ang="0">
                  <a:pos x="90" y="0"/>
                </a:cxn>
                <a:cxn ang="0">
                  <a:pos x="120" y="0"/>
                </a:cxn>
                <a:cxn ang="0">
                  <a:pos x="150" y="15"/>
                </a:cxn>
                <a:cxn ang="0">
                  <a:pos x="180" y="60"/>
                </a:cxn>
                <a:cxn ang="0">
                  <a:pos x="210" y="105"/>
                </a:cxn>
                <a:cxn ang="0">
                  <a:pos x="240" y="180"/>
                </a:cxn>
                <a:cxn ang="0">
                  <a:pos x="285" y="270"/>
                </a:cxn>
                <a:cxn ang="0">
                  <a:pos x="315" y="375"/>
                </a:cxn>
                <a:cxn ang="0">
                  <a:pos x="345" y="495"/>
                </a:cxn>
                <a:cxn ang="0">
                  <a:pos x="375" y="630"/>
                </a:cxn>
                <a:cxn ang="0">
                  <a:pos x="405" y="780"/>
                </a:cxn>
                <a:cxn ang="0">
                  <a:pos x="435" y="930"/>
                </a:cxn>
                <a:cxn ang="0">
                  <a:pos x="480" y="1080"/>
                </a:cxn>
                <a:cxn ang="0">
                  <a:pos x="510" y="1245"/>
                </a:cxn>
                <a:cxn ang="0">
                  <a:pos x="540" y="1410"/>
                </a:cxn>
                <a:cxn ang="0">
                  <a:pos x="570" y="1575"/>
                </a:cxn>
                <a:cxn ang="0">
                  <a:pos x="600" y="1725"/>
                </a:cxn>
                <a:cxn ang="0">
                  <a:pos x="630" y="1890"/>
                </a:cxn>
                <a:cxn ang="0">
                  <a:pos x="675" y="2040"/>
                </a:cxn>
                <a:cxn ang="0">
                  <a:pos x="705" y="2190"/>
                </a:cxn>
                <a:cxn ang="0">
                  <a:pos x="735" y="2310"/>
                </a:cxn>
                <a:cxn ang="0">
                  <a:pos x="765" y="2445"/>
                </a:cxn>
                <a:cxn ang="0">
                  <a:pos x="795" y="2550"/>
                </a:cxn>
                <a:cxn ang="0">
                  <a:pos x="840" y="2640"/>
                </a:cxn>
                <a:cxn ang="0">
                  <a:pos x="870" y="2730"/>
                </a:cxn>
                <a:cxn ang="0">
                  <a:pos x="900" y="2791"/>
                </a:cxn>
                <a:cxn ang="0">
                  <a:pos x="930" y="2836"/>
                </a:cxn>
                <a:cxn ang="0">
                  <a:pos x="960" y="2866"/>
                </a:cxn>
                <a:cxn ang="0">
                  <a:pos x="990" y="2881"/>
                </a:cxn>
                <a:cxn ang="0">
                  <a:pos x="1035" y="2881"/>
                </a:cxn>
                <a:cxn ang="0">
                  <a:pos x="1065" y="2851"/>
                </a:cxn>
                <a:cxn ang="0">
                  <a:pos x="1095" y="2806"/>
                </a:cxn>
                <a:cxn ang="0">
                  <a:pos x="1125" y="2746"/>
                </a:cxn>
                <a:cxn ang="0">
                  <a:pos x="1155" y="2685"/>
                </a:cxn>
                <a:cxn ang="0">
                  <a:pos x="1185" y="2595"/>
                </a:cxn>
                <a:cxn ang="0">
                  <a:pos x="1230" y="2490"/>
                </a:cxn>
                <a:cxn ang="0">
                  <a:pos x="1260" y="2385"/>
                </a:cxn>
                <a:cxn ang="0">
                  <a:pos x="1290" y="2250"/>
                </a:cxn>
                <a:cxn ang="0">
                  <a:pos x="1320" y="2130"/>
                </a:cxn>
                <a:cxn ang="0">
                  <a:pos x="1350" y="1980"/>
                </a:cxn>
                <a:cxn ang="0">
                  <a:pos x="1380" y="1845"/>
                </a:cxn>
                <a:cxn ang="0">
                  <a:pos x="1425" y="1695"/>
                </a:cxn>
                <a:cxn ang="0">
                  <a:pos x="1455" y="1545"/>
                </a:cxn>
                <a:cxn ang="0">
                  <a:pos x="1485" y="1395"/>
                </a:cxn>
                <a:cxn ang="0">
                  <a:pos x="1515" y="1260"/>
                </a:cxn>
                <a:cxn ang="0">
                  <a:pos x="1545" y="1125"/>
                </a:cxn>
              </a:cxnLst>
              <a:rect l="0" t="0" r="r" b="b"/>
              <a:pathLst>
                <a:path w="1560" h="2881">
                  <a:moveTo>
                    <a:pt x="0" y="90"/>
                  </a:moveTo>
                  <a:lnTo>
                    <a:pt x="15" y="60"/>
                  </a:lnTo>
                  <a:lnTo>
                    <a:pt x="30" y="45"/>
                  </a:lnTo>
                  <a:lnTo>
                    <a:pt x="45" y="30"/>
                  </a:lnTo>
                  <a:lnTo>
                    <a:pt x="75" y="15"/>
                  </a:lnTo>
                  <a:lnTo>
                    <a:pt x="90" y="0"/>
                  </a:lnTo>
                  <a:lnTo>
                    <a:pt x="105" y="0"/>
                  </a:lnTo>
                  <a:lnTo>
                    <a:pt x="120" y="0"/>
                  </a:lnTo>
                  <a:lnTo>
                    <a:pt x="135" y="0"/>
                  </a:lnTo>
                  <a:lnTo>
                    <a:pt x="150" y="15"/>
                  </a:lnTo>
                  <a:lnTo>
                    <a:pt x="165" y="30"/>
                  </a:lnTo>
                  <a:lnTo>
                    <a:pt x="180" y="60"/>
                  </a:lnTo>
                  <a:lnTo>
                    <a:pt x="195" y="75"/>
                  </a:lnTo>
                  <a:lnTo>
                    <a:pt x="210" y="105"/>
                  </a:lnTo>
                  <a:lnTo>
                    <a:pt x="225" y="150"/>
                  </a:lnTo>
                  <a:lnTo>
                    <a:pt x="240" y="180"/>
                  </a:lnTo>
                  <a:lnTo>
                    <a:pt x="270" y="225"/>
                  </a:lnTo>
                  <a:lnTo>
                    <a:pt x="285" y="270"/>
                  </a:lnTo>
                  <a:lnTo>
                    <a:pt x="300" y="330"/>
                  </a:lnTo>
                  <a:lnTo>
                    <a:pt x="315" y="375"/>
                  </a:lnTo>
                  <a:lnTo>
                    <a:pt x="330" y="435"/>
                  </a:lnTo>
                  <a:lnTo>
                    <a:pt x="345" y="495"/>
                  </a:lnTo>
                  <a:lnTo>
                    <a:pt x="360" y="570"/>
                  </a:lnTo>
                  <a:lnTo>
                    <a:pt x="375" y="630"/>
                  </a:lnTo>
                  <a:lnTo>
                    <a:pt x="390" y="705"/>
                  </a:lnTo>
                  <a:lnTo>
                    <a:pt x="405" y="780"/>
                  </a:lnTo>
                  <a:lnTo>
                    <a:pt x="420" y="855"/>
                  </a:lnTo>
                  <a:lnTo>
                    <a:pt x="435" y="930"/>
                  </a:lnTo>
                  <a:lnTo>
                    <a:pt x="465" y="1005"/>
                  </a:lnTo>
                  <a:lnTo>
                    <a:pt x="480" y="1080"/>
                  </a:lnTo>
                  <a:lnTo>
                    <a:pt x="495" y="1155"/>
                  </a:lnTo>
                  <a:lnTo>
                    <a:pt x="510" y="1245"/>
                  </a:lnTo>
                  <a:lnTo>
                    <a:pt x="525" y="1320"/>
                  </a:lnTo>
                  <a:lnTo>
                    <a:pt x="540" y="1410"/>
                  </a:lnTo>
                  <a:lnTo>
                    <a:pt x="555" y="1485"/>
                  </a:lnTo>
                  <a:lnTo>
                    <a:pt x="570" y="1575"/>
                  </a:lnTo>
                  <a:lnTo>
                    <a:pt x="585" y="1650"/>
                  </a:lnTo>
                  <a:lnTo>
                    <a:pt x="600" y="1725"/>
                  </a:lnTo>
                  <a:lnTo>
                    <a:pt x="615" y="1815"/>
                  </a:lnTo>
                  <a:lnTo>
                    <a:pt x="630" y="1890"/>
                  </a:lnTo>
                  <a:lnTo>
                    <a:pt x="660" y="1965"/>
                  </a:lnTo>
                  <a:lnTo>
                    <a:pt x="675" y="2040"/>
                  </a:lnTo>
                  <a:lnTo>
                    <a:pt x="690" y="2115"/>
                  </a:lnTo>
                  <a:lnTo>
                    <a:pt x="705" y="2190"/>
                  </a:lnTo>
                  <a:lnTo>
                    <a:pt x="720" y="2250"/>
                  </a:lnTo>
                  <a:lnTo>
                    <a:pt x="735" y="2310"/>
                  </a:lnTo>
                  <a:lnTo>
                    <a:pt x="750" y="2385"/>
                  </a:lnTo>
                  <a:lnTo>
                    <a:pt x="765" y="2445"/>
                  </a:lnTo>
                  <a:lnTo>
                    <a:pt x="780" y="2490"/>
                  </a:lnTo>
                  <a:lnTo>
                    <a:pt x="795" y="2550"/>
                  </a:lnTo>
                  <a:lnTo>
                    <a:pt x="810" y="2595"/>
                  </a:lnTo>
                  <a:lnTo>
                    <a:pt x="840" y="2640"/>
                  </a:lnTo>
                  <a:lnTo>
                    <a:pt x="855" y="2685"/>
                  </a:lnTo>
                  <a:lnTo>
                    <a:pt x="870" y="2730"/>
                  </a:lnTo>
                  <a:lnTo>
                    <a:pt x="885" y="2761"/>
                  </a:lnTo>
                  <a:lnTo>
                    <a:pt x="900" y="2791"/>
                  </a:lnTo>
                  <a:lnTo>
                    <a:pt x="915" y="2821"/>
                  </a:lnTo>
                  <a:lnTo>
                    <a:pt x="930" y="2836"/>
                  </a:lnTo>
                  <a:lnTo>
                    <a:pt x="945" y="2851"/>
                  </a:lnTo>
                  <a:lnTo>
                    <a:pt x="960" y="2866"/>
                  </a:lnTo>
                  <a:lnTo>
                    <a:pt x="975" y="2881"/>
                  </a:lnTo>
                  <a:lnTo>
                    <a:pt x="990" y="2881"/>
                  </a:lnTo>
                  <a:lnTo>
                    <a:pt x="1005" y="2881"/>
                  </a:lnTo>
                  <a:lnTo>
                    <a:pt x="1035" y="2881"/>
                  </a:lnTo>
                  <a:lnTo>
                    <a:pt x="1050" y="2866"/>
                  </a:lnTo>
                  <a:lnTo>
                    <a:pt x="1065" y="2851"/>
                  </a:lnTo>
                  <a:lnTo>
                    <a:pt x="1080" y="2836"/>
                  </a:lnTo>
                  <a:lnTo>
                    <a:pt x="1095" y="2806"/>
                  </a:lnTo>
                  <a:lnTo>
                    <a:pt x="1110" y="2791"/>
                  </a:lnTo>
                  <a:lnTo>
                    <a:pt x="1125" y="2746"/>
                  </a:lnTo>
                  <a:lnTo>
                    <a:pt x="1140" y="2715"/>
                  </a:lnTo>
                  <a:lnTo>
                    <a:pt x="1155" y="2685"/>
                  </a:lnTo>
                  <a:lnTo>
                    <a:pt x="1170" y="2640"/>
                  </a:lnTo>
                  <a:lnTo>
                    <a:pt x="1185" y="2595"/>
                  </a:lnTo>
                  <a:lnTo>
                    <a:pt x="1200" y="2550"/>
                  </a:lnTo>
                  <a:lnTo>
                    <a:pt x="1230" y="2490"/>
                  </a:lnTo>
                  <a:lnTo>
                    <a:pt x="1245" y="2430"/>
                  </a:lnTo>
                  <a:lnTo>
                    <a:pt x="1260" y="2385"/>
                  </a:lnTo>
                  <a:lnTo>
                    <a:pt x="1275" y="2325"/>
                  </a:lnTo>
                  <a:lnTo>
                    <a:pt x="1290" y="2250"/>
                  </a:lnTo>
                  <a:lnTo>
                    <a:pt x="1305" y="2190"/>
                  </a:lnTo>
                  <a:lnTo>
                    <a:pt x="1320" y="2130"/>
                  </a:lnTo>
                  <a:lnTo>
                    <a:pt x="1335" y="2055"/>
                  </a:lnTo>
                  <a:lnTo>
                    <a:pt x="1350" y="1980"/>
                  </a:lnTo>
                  <a:lnTo>
                    <a:pt x="1365" y="1920"/>
                  </a:lnTo>
                  <a:lnTo>
                    <a:pt x="1380" y="1845"/>
                  </a:lnTo>
                  <a:lnTo>
                    <a:pt x="1395" y="1770"/>
                  </a:lnTo>
                  <a:lnTo>
                    <a:pt x="1425" y="1695"/>
                  </a:lnTo>
                  <a:lnTo>
                    <a:pt x="1440" y="1620"/>
                  </a:lnTo>
                  <a:lnTo>
                    <a:pt x="1455" y="1545"/>
                  </a:lnTo>
                  <a:lnTo>
                    <a:pt x="1470" y="1470"/>
                  </a:lnTo>
                  <a:lnTo>
                    <a:pt x="1485" y="1395"/>
                  </a:lnTo>
                  <a:lnTo>
                    <a:pt x="1500" y="1320"/>
                  </a:lnTo>
                  <a:lnTo>
                    <a:pt x="1515" y="1260"/>
                  </a:lnTo>
                  <a:lnTo>
                    <a:pt x="1530" y="1185"/>
                  </a:lnTo>
                  <a:lnTo>
                    <a:pt x="1545" y="1125"/>
                  </a:lnTo>
                  <a:lnTo>
                    <a:pt x="1560" y="1050"/>
                  </a:lnTo>
                </a:path>
              </a:pathLst>
            </a:custGeom>
            <a:noFill/>
            <a:ln w="26035">
              <a:solidFill>
                <a:srgbClr val="0000FF"/>
              </a:solidFill>
              <a:prstDash val="solid"/>
              <a:round/>
              <a:headEnd/>
              <a:tailEnd/>
            </a:ln>
          </p:spPr>
          <p:txBody>
            <a:bodyPr/>
            <a:lstStyle/>
            <a:p>
              <a:endParaRPr lang="en-US">
                <a:solidFill>
                  <a:srgbClr val="FFFF00"/>
                </a:solidFill>
              </a:endParaRPr>
            </a:p>
          </p:txBody>
        </p:sp>
      </p:grpSp>
      <p:sp>
        <p:nvSpPr>
          <p:cNvPr id="140301" name="Text Box 13"/>
          <p:cNvSpPr txBox="1">
            <a:spLocks noChangeArrowheads="1"/>
          </p:cNvSpPr>
          <p:nvPr/>
        </p:nvSpPr>
        <p:spPr bwMode="auto">
          <a:xfrm>
            <a:off x="7223125" y="2422525"/>
            <a:ext cx="348172" cy="461665"/>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C</a:t>
            </a:r>
          </a:p>
        </p:txBody>
      </p:sp>
      <p:sp>
        <p:nvSpPr>
          <p:cNvPr id="140302" name="Text Box 14"/>
          <p:cNvSpPr txBox="1">
            <a:spLocks noChangeArrowheads="1"/>
          </p:cNvSpPr>
          <p:nvPr/>
        </p:nvSpPr>
        <p:spPr bwMode="auto">
          <a:xfrm>
            <a:off x="4975225" y="3041650"/>
            <a:ext cx="404813" cy="457200"/>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Q</a:t>
            </a:r>
          </a:p>
        </p:txBody>
      </p:sp>
      <p:sp>
        <p:nvSpPr>
          <p:cNvPr id="140444" name="Line 156"/>
          <p:cNvSpPr>
            <a:spLocks noChangeShapeType="1"/>
          </p:cNvSpPr>
          <p:nvPr/>
        </p:nvSpPr>
        <p:spPr bwMode="auto">
          <a:xfrm>
            <a:off x="2463022" y="3245313"/>
            <a:ext cx="0" cy="267943"/>
          </a:xfrm>
          <a:prstGeom prst="line">
            <a:avLst/>
          </a:prstGeom>
          <a:noFill/>
          <a:ln w="25400">
            <a:solidFill>
              <a:srgbClr val="800080"/>
            </a:solidFill>
            <a:round/>
            <a:headEnd/>
            <a:tailEnd/>
          </a:ln>
          <a:effectLst/>
        </p:spPr>
        <p:txBody>
          <a:bodyPr wrap="none" anchor="ctr"/>
          <a:lstStyle/>
          <a:p>
            <a:endParaRPr lang="en-US">
              <a:solidFill>
                <a:srgbClr val="FFFF00"/>
              </a:solidFill>
            </a:endParaRPr>
          </a:p>
        </p:txBody>
      </p:sp>
      <p:sp>
        <p:nvSpPr>
          <p:cNvPr id="140440" name="Line 152"/>
          <p:cNvSpPr>
            <a:spLocks noChangeShapeType="1"/>
          </p:cNvSpPr>
          <p:nvPr/>
        </p:nvSpPr>
        <p:spPr bwMode="auto">
          <a:xfrm>
            <a:off x="4252575" y="3059955"/>
            <a:ext cx="0" cy="330340"/>
          </a:xfrm>
          <a:prstGeom prst="line">
            <a:avLst/>
          </a:prstGeom>
          <a:noFill/>
          <a:ln w="25400">
            <a:solidFill>
              <a:srgbClr val="00FF00"/>
            </a:solidFill>
            <a:round/>
            <a:headEnd/>
            <a:tailEnd/>
          </a:ln>
          <a:effectLst/>
        </p:spPr>
        <p:txBody>
          <a:bodyPr wrap="none" anchor="ctr"/>
          <a:lstStyle/>
          <a:p>
            <a:endParaRPr lang="en-US">
              <a:solidFill>
                <a:srgbClr val="FFFF00"/>
              </a:solidFill>
            </a:endParaRPr>
          </a:p>
        </p:txBody>
      </p:sp>
      <p:sp>
        <p:nvSpPr>
          <p:cNvPr id="140441" name="Line 153"/>
          <p:cNvSpPr>
            <a:spLocks noChangeShapeType="1"/>
          </p:cNvSpPr>
          <p:nvPr/>
        </p:nvSpPr>
        <p:spPr bwMode="auto">
          <a:xfrm flipV="1">
            <a:off x="4122259" y="3072802"/>
            <a:ext cx="117468" cy="260602"/>
          </a:xfrm>
          <a:prstGeom prst="line">
            <a:avLst/>
          </a:prstGeom>
          <a:noFill/>
          <a:ln w="25400">
            <a:solidFill>
              <a:srgbClr val="FF9900"/>
            </a:solidFill>
            <a:round/>
            <a:headEnd/>
            <a:tailEnd/>
          </a:ln>
          <a:effectLst/>
        </p:spPr>
        <p:txBody>
          <a:bodyPr wrap="none" anchor="ctr"/>
          <a:lstStyle/>
          <a:p>
            <a:endParaRPr lang="en-US">
              <a:solidFill>
                <a:srgbClr val="FFFF00"/>
              </a:solidFill>
            </a:endParaRPr>
          </a:p>
        </p:txBody>
      </p:sp>
      <p:sp>
        <p:nvSpPr>
          <p:cNvPr id="140303" name="Rectangle 15"/>
          <p:cNvSpPr>
            <a:spLocks noChangeArrowheads="1"/>
          </p:cNvSpPr>
          <p:nvPr/>
        </p:nvSpPr>
        <p:spPr bwMode="auto">
          <a:xfrm>
            <a:off x="317394" y="2533245"/>
            <a:ext cx="110126" cy="231238"/>
          </a:xfrm>
          <a:prstGeom prst="rect">
            <a:avLst/>
          </a:prstGeom>
          <a:noFill/>
          <a:ln w="9525">
            <a:noFill/>
            <a:miter lim="800000"/>
            <a:headEnd/>
            <a:tailEnd/>
          </a:ln>
        </p:spPr>
        <p:txBody>
          <a:bodyPr/>
          <a:lstStyle/>
          <a:p>
            <a:endParaRPr lang="en-US">
              <a:solidFill>
                <a:srgbClr val="FFFF00"/>
              </a:solidFill>
            </a:endParaRPr>
          </a:p>
        </p:txBody>
      </p:sp>
      <p:sp>
        <p:nvSpPr>
          <p:cNvPr id="140304" name="Rectangle 16"/>
          <p:cNvSpPr>
            <a:spLocks noChangeArrowheads="1"/>
          </p:cNvSpPr>
          <p:nvPr/>
        </p:nvSpPr>
        <p:spPr bwMode="auto">
          <a:xfrm>
            <a:off x="355938" y="2536916"/>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05" name="Line 17"/>
          <p:cNvSpPr>
            <a:spLocks noChangeShapeType="1"/>
          </p:cNvSpPr>
          <p:nvPr/>
        </p:nvSpPr>
        <p:spPr bwMode="auto">
          <a:xfrm>
            <a:off x="423849" y="3671085"/>
            <a:ext cx="3762650" cy="3670"/>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06" name="Line 18"/>
          <p:cNvSpPr>
            <a:spLocks noChangeShapeType="1"/>
          </p:cNvSpPr>
          <p:nvPr/>
        </p:nvSpPr>
        <p:spPr bwMode="auto">
          <a:xfrm flipV="1">
            <a:off x="423849" y="2850739"/>
            <a:ext cx="3671" cy="820346"/>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07" name="Line 19"/>
          <p:cNvSpPr>
            <a:spLocks noChangeShapeType="1"/>
          </p:cNvSpPr>
          <p:nvPr/>
        </p:nvSpPr>
        <p:spPr bwMode="auto">
          <a:xfrm flipV="1">
            <a:off x="423849" y="3660074"/>
            <a:ext cx="3671"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08" name="Line 20"/>
          <p:cNvSpPr>
            <a:spLocks noChangeShapeType="1"/>
          </p:cNvSpPr>
          <p:nvPr/>
        </p:nvSpPr>
        <p:spPr bwMode="auto">
          <a:xfrm flipV="1">
            <a:off x="937772" y="3660074"/>
            <a:ext cx="3671"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09" name="Line 21"/>
          <p:cNvSpPr>
            <a:spLocks noChangeShapeType="1"/>
          </p:cNvSpPr>
          <p:nvPr/>
        </p:nvSpPr>
        <p:spPr bwMode="auto">
          <a:xfrm flipV="1">
            <a:off x="1457201" y="3660074"/>
            <a:ext cx="5506"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0" name="Line 22"/>
          <p:cNvSpPr>
            <a:spLocks noChangeShapeType="1"/>
          </p:cNvSpPr>
          <p:nvPr/>
        </p:nvSpPr>
        <p:spPr bwMode="auto">
          <a:xfrm flipV="1">
            <a:off x="1972960" y="3660074"/>
            <a:ext cx="3671"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1" name="Line 23"/>
          <p:cNvSpPr>
            <a:spLocks noChangeShapeType="1"/>
          </p:cNvSpPr>
          <p:nvPr/>
        </p:nvSpPr>
        <p:spPr bwMode="auto">
          <a:xfrm flipV="1">
            <a:off x="2501566" y="3660074"/>
            <a:ext cx="1835"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2" name="Line 24"/>
          <p:cNvSpPr>
            <a:spLocks noChangeShapeType="1"/>
          </p:cNvSpPr>
          <p:nvPr/>
        </p:nvSpPr>
        <p:spPr bwMode="auto">
          <a:xfrm flipV="1">
            <a:off x="3015489" y="3660074"/>
            <a:ext cx="3671"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3" name="Line 25"/>
          <p:cNvSpPr>
            <a:spLocks noChangeShapeType="1"/>
          </p:cNvSpPr>
          <p:nvPr/>
        </p:nvSpPr>
        <p:spPr bwMode="auto">
          <a:xfrm flipV="1">
            <a:off x="3531248" y="3660074"/>
            <a:ext cx="1835"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4" name="Line 26"/>
          <p:cNvSpPr>
            <a:spLocks noChangeShapeType="1"/>
          </p:cNvSpPr>
          <p:nvPr/>
        </p:nvSpPr>
        <p:spPr bwMode="auto">
          <a:xfrm flipV="1">
            <a:off x="4048841" y="3660074"/>
            <a:ext cx="5506" cy="11011"/>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5" name="Line 27"/>
          <p:cNvSpPr>
            <a:spLocks noChangeShapeType="1"/>
          </p:cNvSpPr>
          <p:nvPr/>
        </p:nvSpPr>
        <p:spPr bwMode="auto">
          <a:xfrm>
            <a:off x="423849" y="3671085"/>
            <a:ext cx="36709" cy="3670"/>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6" name="Line 28"/>
          <p:cNvSpPr>
            <a:spLocks noChangeShapeType="1"/>
          </p:cNvSpPr>
          <p:nvPr/>
        </p:nvSpPr>
        <p:spPr bwMode="auto">
          <a:xfrm>
            <a:off x="423849" y="3586665"/>
            <a:ext cx="36709" cy="3670"/>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7" name="Line 29"/>
          <p:cNvSpPr>
            <a:spLocks noChangeShapeType="1"/>
          </p:cNvSpPr>
          <p:nvPr/>
        </p:nvSpPr>
        <p:spPr bwMode="auto">
          <a:xfrm>
            <a:off x="423849" y="3505915"/>
            <a:ext cx="36709" cy="3670"/>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18" name="Rectangle 30"/>
          <p:cNvSpPr>
            <a:spLocks noChangeArrowheads="1"/>
          </p:cNvSpPr>
          <p:nvPr/>
        </p:nvSpPr>
        <p:spPr bwMode="auto">
          <a:xfrm>
            <a:off x="269672" y="3487562"/>
            <a:ext cx="253291" cy="144983"/>
          </a:xfrm>
          <a:prstGeom prst="rect">
            <a:avLst/>
          </a:prstGeom>
          <a:noFill/>
          <a:ln w="9525">
            <a:noFill/>
            <a:miter lim="800000"/>
            <a:headEnd/>
            <a:tailEnd/>
          </a:ln>
        </p:spPr>
        <p:txBody>
          <a:bodyPr/>
          <a:lstStyle/>
          <a:p>
            <a:endParaRPr lang="en-US">
              <a:solidFill>
                <a:srgbClr val="FFFF00"/>
              </a:solidFill>
            </a:endParaRPr>
          </a:p>
        </p:txBody>
      </p:sp>
      <p:sp>
        <p:nvSpPr>
          <p:cNvPr id="140319" name="Rectangle 31"/>
          <p:cNvSpPr>
            <a:spLocks noChangeArrowheads="1"/>
          </p:cNvSpPr>
          <p:nvPr/>
        </p:nvSpPr>
        <p:spPr bwMode="auto">
          <a:xfrm>
            <a:off x="269672" y="3487562"/>
            <a:ext cx="157848" cy="117454"/>
          </a:xfrm>
          <a:prstGeom prst="rect">
            <a:avLst/>
          </a:prstGeom>
          <a:noFill/>
          <a:ln w="9525">
            <a:noFill/>
            <a:miter lim="800000"/>
            <a:headEnd/>
            <a:tailEnd/>
          </a:ln>
        </p:spPr>
        <p:txBody>
          <a:bodyPr/>
          <a:lstStyle/>
          <a:p>
            <a:endParaRPr lang="en-US">
              <a:solidFill>
                <a:srgbClr val="FFFF00"/>
              </a:solidFill>
            </a:endParaRPr>
          </a:p>
        </p:txBody>
      </p:sp>
      <p:sp>
        <p:nvSpPr>
          <p:cNvPr id="140320" name="Rectangle 32"/>
          <p:cNvSpPr>
            <a:spLocks noChangeArrowheads="1"/>
          </p:cNvSpPr>
          <p:nvPr/>
        </p:nvSpPr>
        <p:spPr bwMode="auto">
          <a:xfrm>
            <a:off x="392647" y="3333403"/>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21" name="Rectangle 33"/>
          <p:cNvSpPr>
            <a:spLocks noChangeArrowheads="1"/>
          </p:cNvSpPr>
          <p:nvPr/>
        </p:nvSpPr>
        <p:spPr bwMode="auto">
          <a:xfrm>
            <a:off x="385305" y="3386625"/>
            <a:ext cx="141329" cy="299142"/>
          </a:xfrm>
          <a:prstGeom prst="rect">
            <a:avLst/>
          </a:prstGeom>
          <a:noFill/>
          <a:ln w="9525">
            <a:noFill/>
            <a:miter lim="800000"/>
            <a:headEnd/>
            <a:tailEnd/>
          </a:ln>
        </p:spPr>
        <p:txBody>
          <a:bodyPr/>
          <a:lstStyle/>
          <a:p>
            <a:endParaRPr lang="en-US">
              <a:solidFill>
                <a:srgbClr val="FFFF00"/>
              </a:solidFill>
            </a:endParaRPr>
          </a:p>
        </p:txBody>
      </p:sp>
      <p:sp>
        <p:nvSpPr>
          <p:cNvPr id="140322" name="Rectangle 34"/>
          <p:cNvSpPr>
            <a:spLocks noChangeArrowheads="1"/>
          </p:cNvSpPr>
          <p:nvPr/>
        </p:nvSpPr>
        <p:spPr bwMode="auto">
          <a:xfrm>
            <a:off x="383470" y="3452693"/>
            <a:ext cx="25696" cy="137642"/>
          </a:xfrm>
          <a:prstGeom prst="rect">
            <a:avLst/>
          </a:prstGeom>
          <a:noFill/>
          <a:ln w="9525">
            <a:noFill/>
            <a:miter lim="800000"/>
            <a:headEnd/>
            <a:tailEnd/>
          </a:ln>
        </p:spPr>
        <p:txBody>
          <a:bodyPr wrap="none" lIns="0" tIns="0" rIns="0" bIns="0">
            <a:spAutoFit/>
          </a:bodyPr>
          <a:lstStyle/>
          <a:p>
            <a:pPr algn="l" eaLnBrk="1" hangingPunct="1"/>
            <a:r>
              <a:rPr lang="en-US" sz="900">
                <a:solidFill>
                  <a:srgbClr val="FFFF00"/>
                </a:solidFill>
              </a:rPr>
              <a:t> </a:t>
            </a:r>
            <a:endParaRPr lang="en-US" sz="2400">
              <a:solidFill>
                <a:srgbClr val="FFFF00"/>
              </a:solidFill>
            </a:endParaRPr>
          </a:p>
        </p:txBody>
      </p:sp>
      <p:sp>
        <p:nvSpPr>
          <p:cNvPr id="140323" name="Rectangle 35"/>
          <p:cNvSpPr>
            <a:spLocks noChangeArrowheads="1"/>
          </p:cNvSpPr>
          <p:nvPr/>
        </p:nvSpPr>
        <p:spPr bwMode="auto">
          <a:xfrm>
            <a:off x="431191" y="3392131"/>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24" name="Line 36"/>
          <p:cNvSpPr>
            <a:spLocks noChangeShapeType="1"/>
          </p:cNvSpPr>
          <p:nvPr/>
        </p:nvSpPr>
        <p:spPr bwMode="auto">
          <a:xfrm>
            <a:off x="423849" y="3425165"/>
            <a:ext cx="36709" cy="3670"/>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25" name="Line 37"/>
          <p:cNvSpPr>
            <a:spLocks noChangeShapeType="1"/>
          </p:cNvSpPr>
          <p:nvPr/>
        </p:nvSpPr>
        <p:spPr bwMode="auto">
          <a:xfrm>
            <a:off x="423849" y="3344415"/>
            <a:ext cx="36709" cy="1835"/>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26" name="Rectangle 38"/>
          <p:cNvSpPr>
            <a:spLocks noChangeArrowheads="1"/>
          </p:cNvSpPr>
          <p:nvPr/>
        </p:nvSpPr>
        <p:spPr bwMode="auto">
          <a:xfrm>
            <a:off x="269672" y="3326063"/>
            <a:ext cx="253291" cy="144983"/>
          </a:xfrm>
          <a:prstGeom prst="rect">
            <a:avLst/>
          </a:prstGeom>
          <a:noFill/>
          <a:ln w="9525">
            <a:noFill/>
            <a:miter lim="800000"/>
            <a:headEnd/>
            <a:tailEnd/>
          </a:ln>
        </p:spPr>
        <p:txBody>
          <a:bodyPr/>
          <a:lstStyle/>
          <a:p>
            <a:endParaRPr lang="en-US">
              <a:solidFill>
                <a:srgbClr val="FFFF00"/>
              </a:solidFill>
            </a:endParaRPr>
          </a:p>
        </p:txBody>
      </p:sp>
      <p:sp>
        <p:nvSpPr>
          <p:cNvPr id="140327" name="Rectangle 39"/>
          <p:cNvSpPr>
            <a:spLocks noChangeArrowheads="1"/>
          </p:cNvSpPr>
          <p:nvPr/>
        </p:nvSpPr>
        <p:spPr bwMode="auto">
          <a:xfrm>
            <a:off x="269672" y="3326063"/>
            <a:ext cx="157848" cy="117454"/>
          </a:xfrm>
          <a:prstGeom prst="rect">
            <a:avLst/>
          </a:prstGeom>
          <a:noFill/>
          <a:ln w="9525">
            <a:noFill/>
            <a:miter lim="800000"/>
            <a:headEnd/>
            <a:tailEnd/>
          </a:ln>
        </p:spPr>
        <p:txBody>
          <a:bodyPr/>
          <a:lstStyle/>
          <a:p>
            <a:endParaRPr lang="en-US">
              <a:solidFill>
                <a:srgbClr val="FFFF00"/>
              </a:solidFill>
            </a:endParaRPr>
          </a:p>
        </p:txBody>
      </p:sp>
      <p:sp>
        <p:nvSpPr>
          <p:cNvPr id="140328" name="Rectangle 40"/>
          <p:cNvSpPr>
            <a:spLocks noChangeArrowheads="1"/>
          </p:cNvSpPr>
          <p:nvPr/>
        </p:nvSpPr>
        <p:spPr bwMode="auto">
          <a:xfrm>
            <a:off x="392647" y="3171904"/>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29" name="Rectangle 41"/>
          <p:cNvSpPr>
            <a:spLocks noChangeArrowheads="1"/>
          </p:cNvSpPr>
          <p:nvPr/>
        </p:nvSpPr>
        <p:spPr bwMode="auto">
          <a:xfrm>
            <a:off x="385305" y="3225125"/>
            <a:ext cx="141329" cy="299142"/>
          </a:xfrm>
          <a:prstGeom prst="rect">
            <a:avLst/>
          </a:prstGeom>
          <a:noFill/>
          <a:ln w="9525">
            <a:noFill/>
            <a:miter lim="800000"/>
            <a:headEnd/>
            <a:tailEnd/>
          </a:ln>
        </p:spPr>
        <p:txBody>
          <a:bodyPr/>
          <a:lstStyle/>
          <a:p>
            <a:endParaRPr lang="en-US">
              <a:solidFill>
                <a:srgbClr val="FFFF00"/>
              </a:solidFill>
            </a:endParaRPr>
          </a:p>
        </p:txBody>
      </p:sp>
      <p:sp>
        <p:nvSpPr>
          <p:cNvPr id="140330" name="Rectangle 42"/>
          <p:cNvSpPr>
            <a:spLocks noChangeArrowheads="1"/>
          </p:cNvSpPr>
          <p:nvPr/>
        </p:nvSpPr>
        <p:spPr bwMode="auto">
          <a:xfrm>
            <a:off x="383470" y="3289358"/>
            <a:ext cx="25696" cy="137642"/>
          </a:xfrm>
          <a:prstGeom prst="rect">
            <a:avLst/>
          </a:prstGeom>
          <a:noFill/>
          <a:ln w="9525">
            <a:noFill/>
            <a:miter lim="800000"/>
            <a:headEnd/>
            <a:tailEnd/>
          </a:ln>
        </p:spPr>
        <p:txBody>
          <a:bodyPr wrap="none" lIns="0" tIns="0" rIns="0" bIns="0">
            <a:spAutoFit/>
          </a:bodyPr>
          <a:lstStyle/>
          <a:p>
            <a:pPr algn="l" eaLnBrk="1" hangingPunct="1"/>
            <a:r>
              <a:rPr lang="en-US" sz="900">
                <a:solidFill>
                  <a:srgbClr val="FFFF00"/>
                </a:solidFill>
              </a:rPr>
              <a:t> </a:t>
            </a:r>
            <a:endParaRPr lang="en-US" sz="2400">
              <a:solidFill>
                <a:srgbClr val="FFFF00"/>
              </a:solidFill>
            </a:endParaRPr>
          </a:p>
        </p:txBody>
      </p:sp>
      <p:sp>
        <p:nvSpPr>
          <p:cNvPr id="140331" name="Rectangle 43"/>
          <p:cNvSpPr>
            <a:spLocks noChangeArrowheads="1"/>
          </p:cNvSpPr>
          <p:nvPr/>
        </p:nvSpPr>
        <p:spPr bwMode="auto">
          <a:xfrm>
            <a:off x="431191" y="3230631"/>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32" name="Line 44"/>
          <p:cNvSpPr>
            <a:spLocks noChangeShapeType="1"/>
          </p:cNvSpPr>
          <p:nvPr/>
        </p:nvSpPr>
        <p:spPr bwMode="auto">
          <a:xfrm>
            <a:off x="423849" y="3261830"/>
            <a:ext cx="36709" cy="5506"/>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33" name="Line 45"/>
          <p:cNvSpPr>
            <a:spLocks noChangeShapeType="1"/>
          </p:cNvSpPr>
          <p:nvPr/>
        </p:nvSpPr>
        <p:spPr bwMode="auto">
          <a:xfrm>
            <a:off x="423849" y="3177409"/>
            <a:ext cx="36709" cy="5506"/>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34" name="Rectangle 46"/>
          <p:cNvSpPr>
            <a:spLocks noChangeArrowheads="1"/>
          </p:cNvSpPr>
          <p:nvPr/>
        </p:nvSpPr>
        <p:spPr bwMode="auto">
          <a:xfrm>
            <a:off x="269672" y="3162728"/>
            <a:ext cx="253291" cy="143148"/>
          </a:xfrm>
          <a:prstGeom prst="rect">
            <a:avLst/>
          </a:prstGeom>
          <a:noFill/>
          <a:ln w="9525">
            <a:noFill/>
            <a:miter lim="800000"/>
            <a:headEnd/>
            <a:tailEnd/>
          </a:ln>
        </p:spPr>
        <p:txBody>
          <a:bodyPr/>
          <a:lstStyle/>
          <a:p>
            <a:endParaRPr lang="en-US">
              <a:solidFill>
                <a:srgbClr val="FFFF00"/>
              </a:solidFill>
            </a:endParaRPr>
          </a:p>
        </p:txBody>
      </p:sp>
      <p:sp>
        <p:nvSpPr>
          <p:cNvPr id="140335" name="Rectangle 47"/>
          <p:cNvSpPr>
            <a:spLocks noChangeArrowheads="1"/>
          </p:cNvSpPr>
          <p:nvPr/>
        </p:nvSpPr>
        <p:spPr bwMode="auto">
          <a:xfrm>
            <a:off x="269672" y="3162728"/>
            <a:ext cx="157848" cy="119290"/>
          </a:xfrm>
          <a:prstGeom prst="rect">
            <a:avLst/>
          </a:prstGeom>
          <a:noFill/>
          <a:ln w="9525">
            <a:noFill/>
            <a:miter lim="800000"/>
            <a:headEnd/>
            <a:tailEnd/>
          </a:ln>
        </p:spPr>
        <p:txBody>
          <a:bodyPr/>
          <a:lstStyle/>
          <a:p>
            <a:endParaRPr lang="en-US">
              <a:solidFill>
                <a:srgbClr val="FFFF00"/>
              </a:solidFill>
            </a:endParaRPr>
          </a:p>
        </p:txBody>
      </p:sp>
      <p:sp>
        <p:nvSpPr>
          <p:cNvPr id="140336" name="Rectangle 48"/>
          <p:cNvSpPr>
            <a:spLocks noChangeArrowheads="1"/>
          </p:cNvSpPr>
          <p:nvPr/>
        </p:nvSpPr>
        <p:spPr bwMode="auto">
          <a:xfrm>
            <a:off x="392647" y="3004898"/>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37" name="Rectangle 49"/>
          <p:cNvSpPr>
            <a:spLocks noChangeArrowheads="1"/>
          </p:cNvSpPr>
          <p:nvPr/>
        </p:nvSpPr>
        <p:spPr bwMode="auto">
          <a:xfrm>
            <a:off x="385305" y="3059955"/>
            <a:ext cx="141329" cy="297306"/>
          </a:xfrm>
          <a:prstGeom prst="rect">
            <a:avLst/>
          </a:prstGeom>
          <a:noFill/>
          <a:ln w="9525">
            <a:noFill/>
            <a:miter lim="800000"/>
            <a:headEnd/>
            <a:tailEnd/>
          </a:ln>
        </p:spPr>
        <p:txBody>
          <a:bodyPr/>
          <a:lstStyle/>
          <a:p>
            <a:endParaRPr lang="en-US">
              <a:solidFill>
                <a:srgbClr val="FFFF00"/>
              </a:solidFill>
            </a:endParaRPr>
          </a:p>
        </p:txBody>
      </p:sp>
      <p:sp>
        <p:nvSpPr>
          <p:cNvPr id="140338" name="Rectangle 50"/>
          <p:cNvSpPr>
            <a:spLocks noChangeArrowheads="1"/>
          </p:cNvSpPr>
          <p:nvPr/>
        </p:nvSpPr>
        <p:spPr bwMode="auto">
          <a:xfrm>
            <a:off x="383470" y="3120517"/>
            <a:ext cx="25696" cy="137642"/>
          </a:xfrm>
          <a:prstGeom prst="rect">
            <a:avLst/>
          </a:prstGeom>
          <a:noFill/>
          <a:ln w="9525">
            <a:noFill/>
            <a:miter lim="800000"/>
            <a:headEnd/>
            <a:tailEnd/>
          </a:ln>
        </p:spPr>
        <p:txBody>
          <a:bodyPr wrap="none" lIns="0" tIns="0" rIns="0" bIns="0">
            <a:spAutoFit/>
          </a:bodyPr>
          <a:lstStyle/>
          <a:p>
            <a:pPr algn="l" eaLnBrk="1" hangingPunct="1"/>
            <a:r>
              <a:rPr lang="en-US" sz="900">
                <a:solidFill>
                  <a:srgbClr val="FFFF00"/>
                </a:solidFill>
              </a:rPr>
              <a:t> </a:t>
            </a:r>
            <a:endParaRPr lang="en-US" sz="2400">
              <a:solidFill>
                <a:srgbClr val="FFFF00"/>
              </a:solidFill>
            </a:endParaRPr>
          </a:p>
        </p:txBody>
      </p:sp>
      <p:sp>
        <p:nvSpPr>
          <p:cNvPr id="140339" name="Rectangle 51"/>
          <p:cNvSpPr>
            <a:spLocks noChangeArrowheads="1"/>
          </p:cNvSpPr>
          <p:nvPr/>
        </p:nvSpPr>
        <p:spPr bwMode="auto">
          <a:xfrm>
            <a:off x="431191" y="3061790"/>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40" name="Line 52"/>
          <p:cNvSpPr>
            <a:spLocks noChangeShapeType="1"/>
          </p:cNvSpPr>
          <p:nvPr/>
        </p:nvSpPr>
        <p:spPr bwMode="auto">
          <a:xfrm>
            <a:off x="423849" y="3098495"/>
            <a:ext cx="36709" cy="1835"/>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41" name="Line 53"/>
          <p:cNvSpPr>
            <a:spLocks noChangeShapeType="1"/>
          </p:cNvSpPr>
          <p:nvPr/>
        </p:nvSpPr>
        <p:spPr bwMode="auto">
          <a:xfrm>
            <a:off x="423849" y="3015910"/>
            <a:ext cx="36709" cy="3670"/>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42" name="Rectangle 54"/>
          <p:cNvSpPr>
            <a:spLocks noChangeArrowheads="1"/>
          </p:cNvSpPr>
          <p:nvPr/>
        </p:nvSpPr>
        <p:spPr bwMode="auto">
          <a:xfrm>
            <a:off x="269672" y="2997557"/>
            <a:ext cx="253291" cy="146818"/>
          </a:xfrm>
          <a:prstGeom prst="rect">
            <a:avLst/>
          </a:prstGeom>
          <a:noFill/>
          <a:ln w="9525">
            <a:noFill/>
            <a:miter lim="800000"/>
            <a:headEnd/>
            <a:tailEnd/>
          </a:ln>
        </p:spPr>
        <p:txBody>
          <a:bodyPr/>
          <a:lstStyle/>
          <a:p>
            <a:endParaRPr lang="en-US">
              <a:solidFill>
                <a:srgbClr val="FFFF00"/>
              </a:solidFill>
            </a:endParaRPr>
          </a:p>
        </p:txBody>
      </p:sp>
      <p:sp>
        <p:nvSpPr>
          <p:cNvPr id="140343" name="Rectangle 55"/>
          <p:cNvSpPr>
            <a:spLocks noChangeArrowheads="1"/>
          </p:cNvSpPr>
          <p:nvPr/>
        </p:nvSpPr>
        <p:spPr bwMode="auto">
          <a:xfrm>
            <a:off x="269672" y="2997557"/>
            <a:ext cx="157848" cy="119290"/>
          </a:xfrm>
          <a:prstGeom prst="rect">
            <a:avLst/>
          </a:prstGeom>
          <a:noFill/>
          <a:ln w="9525">
            <a:noFill/>
            <a:miter lim="800000"/>
            <a:headEnd/>
            <a:tailEnd/>
          </a:ln>
        </p:spPr>
        <p:txBody>
          <a:bodyPr/>
          <a:lstStyle/>
          <a:p>
            <a:endParaRPr lang="en-US">
              <a:solidFill>
                <a:srgbClr val="FFFF00"/>
              </a:solidFill>
            </a:endParaRPr>
          </a:p>
        </p:txBody>
      </p:sp>
      <p:sp>
        <p:nvSpPr>
          <p:cNvPr id="140344" name="Rectangle 56"/>
          <p:cNvSpPr>
            <a:spLocks noChangeArrowheads="1"/>
          </p:cNvSpPr>
          <p:nvPr/>
        </p:nvSpPr>
        <p:spPr bwMode="auto">
          <a:xfrm>
            <a:off x="392647" y="2843398"/>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45" name="Rectangle 57"/>
          <p:cNvSpPr>
            <a:spLocks noChangeArrowheads="1"/>
          </p:cNvSpPr>
          <p:nvPr/>
        </p:nvSpPr>
        <p:spPr bwMode="auto">
          <a:xfrm>
            <a:off x="385305" y="2984711"/>
            <a:ext cx="71582" cy="148653"/>
          </a:xfrm>
          <a:prstGeom prst="rect">
            <a:avLst/>
          </a:prstGeom>
          <a:noFill/>
          <a:ln w="9525">
            <a:noFill/>
            <a:miter lim="800000"/>
            <a:headEnd/>
            <a:tailEnd/>
          </a:ln>
        </p:spPr>
        <p:txBody>
          <a:bodyPr/>
          <a:lstStyle/>
          <a:p>
            <a:endParaRPr lang="en-US">
              <a:solidFill>
                <a:srgbClr val="FFFF00"/>
              </a:solidFill>
            </a:endParaRPr>
          </a:p>
        </p:txBody>
      </p:sp>
      <p:sp>
        <p:nvSpPr>
          <p:cNvPr id="140346" name="Rectangle 58"/>
          <p:cNvSpPr>
            <a:spLocks noChangeArrowheads="1"/>
          </p:cNvSpPr>
          <p:nvPr/>
        </p:nvSpPr>
        <p:spPr bwMode="auto">
          <a:xfrm>
            <a:off x="411001" y="2988381"/>
            <a:ext cx="34873" cy="185358"/>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0347" name="Line 59"/>
          <p:cNvSpPr>
            <a:spLocks noChangeShapeType="1"/>
          </p:cNvSpPr>
          <p:nvPr/>
        </p:nvSpPr>
        <p:spPr bwMode="auto">
          <a:xfrm>
            <a:off x="423849" y="2935160"/>
            <a:ext cx="36709" cy="1835"/>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48" name="Line 60"/>
          <p:cNvSpPr>
            <a:spLocks noChangeShapeType="1"/>
          </p:cNvSpPr>
          <p:nvPr/>
        </p:nvSpPr>
        <p:spPr bwMode="auto">
          <a:xfrm>
            <a:off x="423849" y="2850739"/>
            <a:ext cx="36709" cy="3670"/>
          </a:xfrm>
          <a:prstGeom prst="line">
            <a:avLst/>
          </a:prstGeom>
          <a:noFill/>
          <a:ln w="1588">
            <a:solidFill>
              <a:srgbClr val="000000"/>
            </a:solidFill>
            <a:round/>
            <a:headEnd/>
            <a:tailEnd/>
          </a:ln>
        </p:spPr>
        <p:txBody>
          <a:bodyPr/>
          <a:lstStyle/>
          <a:p>
            <a:endParaRPr lang="en-US">
              <a:solidFill>
                <a:srgbClr val="FFFF00"/>
              </a:solidFill>
            </a:endParaRPr>
          </a:p>
        </p:txBody>
      </p:sp>
      <p:sp>
        <p:nvSpPr>
          <p:cNvPr id="140349" name="Freeform 61"/>
          <p:cNvSpPr>
            <a:spLocks/>
          </p:cNvSpPr>
          <p:nvPr/>
        </p:nvSpPr>
        <p:spPr bwMode="auto">
          <a:xfrm>
            <a:off x="499102" y="2836058"/>
            <a:ext cx="3758979" cy="798323"/>
          </a:xfrm>
          <a:custGeom>
            <a:avLst/>
            <a:gdLst/>
            <a:ahLst/>
            <a:cxnLst>
              <a:cxn ang="0">
                <a:pos x="0" y="458"/>
              </a:cxn>
              <a:cxn ang="0">
                <a:pos x="129" y="233"/>
              </a:cxn>
              <a:cxn ang="0">
                <a:pos x="258" y="67"/>
              </a:cxn>
              <a:cxn ang="0">
                <a:pos x="387" y="0"/>
              </a:cxn>
              <a:cxn ang="0">
                <a:pos x="516" y="42"/>
              </a:cxn>
              <a:cxn ang="0">
                <a:pos x="645" y="175"/>
              </a:cxn>
              <a:cxn ang="0">
                <a:pos x="763" y="366"/>
              </a:cxn>
              <a:cxn ang="0">
                <a:pos x="892" y="549"/>
              </a:cxn>
              <a:cxn ang="0">
                <a:pos x="1021" y="666"/>
              </a:cxn>
              <a:cxn ang="0">
                <a:pos x="1150" y="699"/>
              </a:cxn>
              <a:cxn ang="0">
                <a:pos x="1279" y="632"/>
              </a:cxn>
              <a:cxn ang="0">
                <a:pos x="1408" y="499"/>
              </a:cxn>
              <a:cxn ang="0">
                <a:pos x="1537" y="341"/>
              </a:cxn>
              <a:cxn ang="0">
                <a:pos x="1654" y="217"/>
              </a:cxn>
              <a:cxn ang="0">
                <a:pos x="1784" y="175"/>
              </a:cxn>
              <a:cxn ang="0">
                <a:pos x="1913" y="225"/>
              </a:cxn>
              <a:cxn ang="0">
                <a:pos x="2042" y="375"/>
              </a:cxn>
              <a:cxn ang="0">
                <a:pos x="2171" y="574"/>
              </a:cxn>
              <a:cxn ang="0">
                <a:pos x="2300" y="765"/>
              </a:cxn>
              <a:cxn ang="0">
                <a:pos x="2429" y="907"/>
              </a:cxn>
              <a:cxn ang="0">
                <a:pos x="2546" y="948"/>
              </a:cxn>
              <a:cxn ang="0">
                <a:pos x="2675" y="865"/>
              </a:cxn>
              <a:cxn ang="0">
                <a:pos x="2804" y="699"/>
              </a:cxn>
              <a:cxn ang="0">
                <a:pos x="2933" y="474"/>
              </a:cxn>
              <a:cxn ang="0">
                <a:pos x="3063" y="250"/>
              </a:cxn>
              <a:cxn ang="0">
                <a:pos x="3192" y="92"/>
              </a:cxn>
              <a:cxn ang="0">
                <a:pos x="3309" y="34"/>
              </a:cxn>
              <a:cxn ang="0">
                <a:pos x="3438" y="83"/>
              </a:cxn>
              <a:cxn ang="0">
                <a:pos x="3567" y="225"/>
              </a:cxn>
              <a:cxn ang="0">
                <a:pos x="3696" y="399"/>
              </a:cxn>
              <a:cxn ang="0">
                <a:pos x="3825" y="566"/>
              </a:cxn>
              <a:cxn ang="0">
                <a:pos x="3954" y="666"/>
              </a:cxn>
              <a:cxn ang="0">
                <a:pos x="4083" y="666"/>
              </a:cxn>
              <a:cxn ang="0">
                <a:pos x="4201" y="574"/>
              </a:cxn>
              <a:cxn ang="0">
                <a:pos x="4330" y="433"/>
              </a:cxn>
              <a:cxn ang="0">
                <a:pos x="4459" y="266"/>
              </a:cxn>
            </a:cxnLst>
            <a:rect l="0" t="0" r="r" b="b"/>
            <a:pathLst>
              <a:path w="4459" h="948">
                <a:moveTo>
                  <a:pt x="0" y="458"/>
                </a:moveTo>
                <a:lnTo>
                  <a:pt x="129" y="233"/>
                </a:lnTo>
                <a:lnTo>
                  <a:pt x="258" y="67"/>
                </a:lnTo>
                <a:lnTo>
                  <a:pt x="387" y="0"/>
                </a:lnTo>
                <a:lnTo>
                  <a:pt x="516" y="42"/>
                </a:lnTo>
                <a:lnTo>
                  <a:pt x="645" y="175"/>
                </a:lnTo>
                <a:lnTo>
                  <a:pt x="763" y="366"/>
                </a:lnTo>
                <a:lnTo>
                  <a:pt x="892" y="549"/>
                </a:lnTo>
                <a:lnTo>
                  <a:pt x="1021" y="666"/>
                </a:lnTo>
                <a:lnTo>
                  <a:pt x="1150" y="699"/>
                </a:lnTo>
                <a:lnTo>
                  <a:pt x="1279" y="632"/>
                </a:lnTo>
                <a:lnTo>
                  <a:pt x="1408" y="499"/>
                </a:lnTo>
                <a:lnTo>
                  <a:pt x="1537" y="341"/>
                </a:lnTo>
                <a:lnTo>
                  <a:pt x="1654" y="217"/>
                </a:lnTo>
                <a:lnTo>
                  <a:pt x="1784" y="175"/>
                </a:lnTo>
                <a:lnTo>
                  <a:pt x="1913" y="225"/>
                </a:lnTo>
                <a:lnTo>
                  <a:pt x="2042" y="375"/>
                </a:lnTo>
                <a:lnTo>
                  <a:pt x="2171" y="574"/>
                </a:lnTo>
                <a:lnTo>
                  <a:pt x="2300" y="765"/>
                </a:lnTo>
                <a:lnTo>
                  <a:pt x="2429" y="907"/>
                </a:lnTo>
                <a:lnTo>
                  <a:pt x="2546" y="948"/>
                </a:lnTo>
                <a:lnTo>
                  <a:pt x="2675" y="865"/>
                </a:lnTo>
                <a:lnTo>
                  <a:pt x="2804" y="699"/>
                </a:lnTo>
                <a:lnTo>
                  <a:pt x="2933" y="474"/>
                </a:lnTo>
                <a:lnTo>
                  <a:pt x="3063" y="250"/>
                </a:lnTo>
                <a:lnTo>
                  <a:pt x="3192" y="92"/>
                </a:lnTo>
                <a:lnTo>
                  <a:pt x="3309" y="34"/>
                </a:lnTo>
                <a:lnTo>
                  <a:pt x="3438" y="83"/>
                </a:lnTo>
                <a:lnTo>
                  <a:pt x="3567" y="225"/>
                </a:lnTo>
                <a:lnTo>
                  <a:pt x="3696" y="399"/>
                </a:lnTo>
                <a:lnTo>
                  <a:pt x="3825" y="566"/>
                </a:lnTo>
                <a:lnTo>
                  <a:pt x="3954" y="666"/>
                </a:lnTo>
                <a:lnTo>
                  <a:pt x="4083" y="666"/>
                </a:lnTo>
                <a:lnTo>
                  <a:pt x="4201" y="574"/>
                </a:lnTo>
                <a:lnTo>
                  <a:pt x="4330" y="433"/>
                </a:lnTo>
                <a:lnTo>
                  <a:pt x="4459" y="266"/>
                </a:lnTo>
              </a:path>
            </a:pathLst>
          </a:custGeom>
          <a:noFill/>
          <a:ln w="25400">
            <a:solidFill>
              <a:srgbClr val="0000FF"/>
            </a:solidFill>
            <a:prstDash val="solid"/>
            <a:round/>
            <a:headEnd/>
            <a:tailEnd/>
          </a:ln>
        </p:spPr>
        <p:txBody>
          <a:bodyPr/>
          <a:lstStyle/>
          <a:p>
            <a:endParaRPr lang="en-US">
              <a:solidFill>
                <a:srgbClr val="FFFF00"/>
              </a:solidFill>
            </a:endParaRPr>
          </a:p>
        </p:txBody>
      </p:sp>
      <p:sp>
        <p:nvSpPr>
          <p:cNvPr id="140350" name="Freeform 62"/>
          <p:cNvSpPr>
            <a:spLocks/>
          </p:cNvSpPr>
          <p:nvPr/>
        </p:nvSpPr>
        <p:spPr bwMode="auto">
          <a:xfrm>
            <a:off x="499102" y="2799353"/>
            <a:ext cx="3758979" cy="798323"/>
          </a:xfrm>
          <a:custGeom>
            <a:avLst/>
            <a:gdLst/>
            <a:ahLst/>
            <a:cxnLst>
              <a:cxn ang="0">
                <a:pos x="0" y="474"/>
              </a:cxn>
              <a:cxn ang="0">
                <a:pos x="129" y="258"/>
              </a:cxn>
              <a:cxn ang="0">
                <a:pos x="258" y="91"/>
              </a:cxn>
              <a:cxn ang="0">
                <a:pos x="387" y="0"/>
              </a:cxn>
              <a:cxn ang="0">
                <a:pos x="516" y="8"/>
              </a:cxn>
              <a:cxn ang="0">
                <a:pos x="645" y="100"/>
              </a:cxn>
              <a:cxn ang="0">
                <a:pos x="763" y="250"/>
              </a:cxn>
              <a:cxn ang="0">
                <a:pos x="892" y="424"/>
              </a:cxn>
              <a:cxn ang="0">
                <a:pos x="1021" y="582"/>
              </a:cxn>
              <a:cxn ang="0">
                <a:pos x="1150" y="682"/>
              </a:cxn>
              <a:cxn ang="0">
                <a:pos x="1279" y="707"/>
              </a:cxn>
              <a:cxn ang="0">
                <a:pos x="1408" y="657"/>
              </a:cxn>
              <a:cxn ang="0">
                <a:pos x="1537" y="549"/>
              </a:cxn>
              <a:cxn ang="0">
                <a:pos x="1654" y="416"/>
              </a:cxn>
              <a:cxn ang="0">
                <a:pos x="1784" y="308"/>
              </a:cxn>
              <a:cxn ang="0">
                <a:pos x="1913" y="241"/>
              </a:cxn>
              <a:cxn ang="0">
                <a:pos x="2042" y="258"/>
              </a:cxn>
              <a:cxn ang="0">
                <a:pos x="2171" y="349"/>
              </a:cxn>
              <a:cxn ang="0">
                <a:pos x="2300" y="499"/>
              </a:cxn>
              <a:cxn ang="0">
                <a:pos x="2429" y="674"/>
              </a:cxn>
              <a:cxn ang="0">
                <a:pos x="2546" y="832"/>
              </a:cxn>
              <a:cxn ang="0">
                <a:pos x="2675" y="931"/>
              </a:cxn>
              <a:cxn ang="0">
                <a:pos x="2804" y="948"/>
              </a:cxn>
              <a:cxn ang="0">
                <a:pos x="2933" y="873"/>
              </a:cxn>
              <a:cxn ang="0">
                <a:pos x="3063" y="707"/>
              </a:cxn>
              <a:cxn ang="0">
                <a:pos x="3192" y="499"/>
              </a:cxn>
              <a:cxn ang="0">
                <a:pos x="3309" y="291"/>
              </a:cxn>
              <a:cxn ang="0">
                <a:pos x="3438" y="108"/>
              </a:cxn>
              <a:cxn ang="0">
                <a:pos x="3567" y="8"/>
              </a:cxn>
              <a:cxn ang="0">
                <a:pos x="3696" y="0"/>
              </a:cxn>
              <a:cxn ang="0">
                <a:pos x="3825" y="83"/>
              </a:cxn>
              <a:cxn ang="0">
                <a:pos x="3954" y="225"/>
              </a:cxn>
              <a:cxn ang="0">
                <a:pos x="4083" y="399"/>
              </a:cxn>
              <a:cxn ang="0">
                <a:pos x="4201" y="557"/>
              </a:cxn>
              <a:cxn ang="0">
                <a:pos x="4330" y="674"/>
              </a:cxn>
              <a:cxn ang="0">
                <a:pos x="4459" y="707"/>
              </a:cxn>
            </a:cxnLst>
            <a:rect l="0" t="0" r="r" b="b"/>
            <a:pathLst>
              <a:path w="4459" h="948">
                <a:moveTo>
                  <a:pt x="0" y="474"/>
                </a:moveTo>
                <a:lnTo>
                  <a:pt x="129" y="258"/>
                </a:lnTo>
                <a:lnTo>
                  <a:pt x="258" y="91"/>
                </a:lnTo>
                <a:lnTo>
                  <a:pt x="387" y="0"/>
                </a:lnTo>
                <a:lnTo>
                  <a:pt x="516" y="8"/>
                </a:lnTo>
                <a:lnTo>
                  <a:pt x="645" y="100"/>
                </a:lnTo>
                <a:lnTo>
                  <a:pt x="763" y="250"/>
                </a:lnTo>
                <a:lnTo>
                  <a:pt x="892" y="424"/>
                </a:lnTo>
                <a:lnTo>
                  <a:pt x="1021" y="582"/>
                </a:lnTo>
                <a:lnTo>
                  <a:pt x="1150" y="682"/>
                </a:lnTo>
                <a:lnTo>
                  <a:pt x="1279" y="707"/>
                </a:lnTo>
                <a:lnTo>
                  <a:pt x="1408" y="657"/>
                </a:lnTo>
                <a:lnTo>
                  <a:pt x="1537" y="549"/>
                </a:lnTo>
                <a:lnTo>
                  <a:pt x="1654" y="416"/>
                </a:lnTo>
                <a:lnTo>
                  <a:pt x="1784" y="308"/>
                </a:lnTo>
                <a:lnTo>
                  <a:pt x="1913" y="241"/>
                </a:lnTo>
                <a:lnTo>
                  <a:pt x="2042" y="258"/>
                </a:lnTo>
                <a:lnTo>
                  <a:pt x="2171" y="349"/>
                </a:lnTo>
                <a:lnTo>
                  <a:pt x="2300" y="499"/>
                </a:lnTo>
                <a:lnTo>
                  <a:pt x="2429" y="674"/>
                </a:lnTo>
                <a:lnTo>
                  <a:pt x="2546" y="832"/>
                </a:lnTo>
                <a:lnTo>
                  <a:pt x="2675" y="931"/>
                </a:lnTo>
                <a:lnTo>
                  <a:pt x="2804" y="948"/>
                </a:lnTo>
                <a:lnTo>
                  <a:pt x="2933" y="873"/>
                </a:lnTo>
                <a:lnTo>
                  <a:pt x="3063" y="707"/>
                </a:lnTo>
                <a:lnTo>
                  <a:pt x="3192" y="499"/>
                </a:lnTo>
                <a:lnTo>
                  <a:pt x="3309" y="291"/>
                </a:lnTo>
                <a:lnTo>
                  <a:pt x="3438" y="108"/>
                </a:lnTo>
                <a:lnTo>
                  <a:pt x="3567" y="8"/>
                </a:lnTo>
                <a:lnTo>
                  <a:pt x="3696" y="0"/>
                </a:lnTo>
                <a:lnTo>
                  <a:pt x="3825" y="83"/>
                </a:lnTo>
                <a:lnTo>
                  <a:pt x="3954" y="225"/>
                </a:lnTo>
                <a:lnTo>
                  <a:pt x="4083" y="399"/>
                </a:lnTo>
                <a:lnTo>
                  <a:pt x="4201" y="557"/>
                </a:lnTo>
                <a:lnTo>
                  <a:pt x="4330" y="674"/>
                </a:lnTo>
                <a:lnTo>
                  <a:pt x="4459" y="707"/>
                </a:lnTo>
              </a:path>
            </a:pathLst>
          </a:custGeom>
          <a:noFill/>
          <a:ln w="25400">
            <a:solidFill>
              <a:srgbClr val="FF0000"/>
            </a:solidFill>
            <a:prstDash val="solid"/>
            <a:round/>
            <a:headEnd/>
            <a:tailEnd/>
          </a:ln>
        </p:spPr>
        <p:txBody>
          <a:bodyPr/>
          <a:lstStyle/>
          <a:p>
            <a:endParaRPr lang="en-US">
              <a:solidFill>
                <a:srgbClr val="FFFF00"/>
              </a:solidFill>
            </a:endParaRPr>
          </a:p>
        </p:txBody>
      </p:sp>
      <p:sp>
        <p:nvSpPr>
          <p:cNvPr id="140351" name="Text Box 63"/>
          <p:cNvSpPr txBox="1">
            <a:spLocks noChangeArrowheads="1"/>
          </p:cNvSpPr>
          <p:nvPr/>
        </p:nvSpPr>
        <p:spPr bwMode="auto">
          <a:xfrm>
            <a:off x="3243084" y="3070966"/>
            <a:ext cx="348733" cy="462477"/>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C</a:t>
            </a:r>
          </a:p>
        </p:txBody>
      </p:sp>
      <p:sp>
        <p:nvSpPr>
          <p:cNvPr id="140352" name="Text Box 64"/>
          <p:cNvSpPr txBox="1">
            <a:spLocks noChangeArrowheads="1"/>
          </p:cNvSpPr>
          <p:nvPr/>
        </p:nvSpPr>
        <p:spPr bwMode="auto">
          <a:xfrm>
            <a:off x="3760677" y="2489200"/>
            <a:ext cx="390949" cy="462477"/>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Q</a:t>
            </a:r>
          </a:p>
        </p:txBody>
      </p:sp>
      <p:sp>
        <p:nvSpPr>
          <p:cNvPr id="140435" name="Rectangle 147"/>
          <p:cNvSpPr>
            <a:spLocks noChangeArrowheads="1"/>
          </p:cNvSpPr>
          <p:nvPr/>
        </p:nvSpPr>
        <p:spPr bwMode="auto">
          <a:xfrm>
            <a:off x="147638" y="288925"/>
            <a:ext cx="3324225" cy="1143000"/>
          </a:xfrm>
          <a:prstGeom prst="rect">
            <a:avLst/>
          </a:prstGeom>
          <a:noFill/>
          <a:ln w="9525">
            <a:noFill/>
            <a:miter lim="800000"/>
            <a:headEnd/>
            <a:tailEnd/>
          </a:ln>
          <a:effectLst/>
        </p:spPr>
        <p:txBody>
          <a:bodyPr anchor="ctr"/>
          <a:lstStyle/>
          <a:p>
            <a:pPr algn="l"/>
            <a:r>
              <a:rPr lang="en-US" sz="4400" dirty="0">
                <a:solidFill>
                  <a:schemeClr val="bg1"/>
                </a:solidFill>
              </a:rPr>
              <a:t>How is DTW Calculated? I</a:t>
            </a:r>
            <a:endParaRPr lang="en-US" sz="2000" dirty="0">
              <a:solidFill>
                <a:schemeClr val="bg1"/>
              </a:solidFill>
            </a:endParaRPr>
          </a:p>
        </p:txBody>
      </p:sp>
      <p:sp>
        <p:nvSpPr>
          <p:cNvPr id="140442" name="Rectangle 154"/>
          <p:cNvSpPr>
            <a:spLocks noChangeArrowheads="1"/>
          </p:cNvSpPr>
          <p:nvPr/>
        </p:nvSpPr>
        <p:spPr bwMode="auto">
          <a:xfrm>
            <a:off x="8569325" y="3883025"/>
            <a:ext cx="88900" cy="104775"/>
          </a:xfrm>
          <a:prstGeom prst="rect">
            <a:avLst/>
          </a:prstGeom>
          <a:solidFill>
            <a:srgbClr val="FF9900"/>
          </a:solidFill>
          <a:ln w="9525">
            <a:noFill/>
            <a:miter lim="800000"/>
            <a:headEnd/>
            <a:tailEnd/>
          </a:ln>
          <a:effectLst/>
        </p:spPr>
        <p:txBody>
          <a:bodyPr wrap="none" anchor="ctr"/>
          <a:lstStyle/>
          <a:p>
            <a:endParaRPr lang="en-US">
              <a:solidFill>
                <a:srgbClr val="FFFF00"/>
              </a:solidFill>
            </a:endParaRPr>
          </a:p>
        </p:txBody>
      </p:sp>
      <p:sp>
        <p:nvSpPr>
          <p:cNvPr id="140443" name="Rectangle 155"/>
          <p:cNvSpPr>
            <a:spLocks noChangeArrowheads="1"/>
          </p:cNvSpPr>
          <p:nvPr/>
        </p:nvSpPr>
        <p:spPr bwMode="auto">
          <a:xfrm>
            <a:off x="8569325" y="3346450"/>
            <a:ext cx="85725" cy="101600"/>
          </a:xfrm>
          <a:prstGeom prst="rect">
            <a:avLst/>
          </a:prstGeom>
          <a:solidFill>
            <a:srgbClr val="00FF00"/>
          </a:solidFill>
          <a:ln w="9525">
            <a:solidFill>
              <a:srgbClr val="00FF00"/>
            </a:solidFill>
            <a:miter lim="800000"/>
            <a:headEnd/>
            <a:tailEnd/>
          </a:ln>
          <a:effectLst/>
        </p:spPr>
        <p:txBody>
          <a:bodyPr wrap="none" anchor="ctr"/>
          <a:lstStyle/>
          <a:p>
            <a:endParaRPr lang="en-US">
              <a:solidFill>
                <a:srgbClr val="FFFF00"/>
              </a:solidFill>
            </a:endParaRPr>
          </a:p>
        </p:txBody>
      </p:sp>
      <p:sp>
        <p:nvSpPr>
          <p:cNvPr id="140445" name="Rectangle 157"/>
          <p:cNvSpPr>
            <a:spLocks noChangeArrowheads="1"/>
          </p:cNvSpPr>
          <p:nvPr/>
        </p:nvSpPr>
        <p:spPr bwMode="auto">
          <a:xfrm>
            <a:off x="7204075" y="4802188"/>
            <a:ext cx="85725" cy="101600"/>
          </a:xfrm>
          <a:prstGeom prst="rect">
            <a:avLst/>
          </a:prstGeom>
          <a:solidFill>
            <a:srgbClr val="800080"/>
          </a:solidFill>
          <a:ln w="9525">
            <a:noFill/>
            <a:miter lim="800000"/>
            <a:headEnd/>
            <a:tailEnd/>
          </a:ln>
          <a:effectLst/>
        </p:spPr>
        <p:txBody>
          <a:bodyPr wrap="none" anchor="ctr"/>
          <a:lstStyle/>
          <a:p>
            <a:endParaRPr lang="en-US">
              <a:solidFill>
                <a:srgbClr val="FFFF00"/>
              </a:solidFill>
            </a:endParaRPr>
          </a:p>
        </p:txBody>
      </p:sp>
      <p:sp>
        <p:nvSpPr>
          <p:cNvPr id="140446" name="Text Box 158"/>
          <p:cNvSpPr txBox="1">
            <a:spLocks noChangeArrowheads="1"/>
          </p:cNvSpPr>
          <p:nvPr/>
        </p:nvSpPr>
        <p:spPr bwMode="auto">
          <a:xfrm>
            <a:off x="4667250" y="403225"/>
            <a:ext cx="4113213" cy="1938992"/>
          </a:xfrm>
          <a:prstGeom prst="rect">
            <a:avLst/>
          </a:prstGeom>
          <a:noFill/>
          <a:ln w="9525">
            <a:noFill/>
            <a:miter lim="800000"/>
            <a:headEnd/>
            <a:tailEnd/>
          </a:ln>
          <a:effectLst/>
        </p:spPr>
        <p:txBody>
          <a:bodyPr>
            <a:spAutoFit/>
          </a:bodyPr>
          <a:lstStyle/>
          <a:p>
            <a:pPr algn="l"/>
            <a:r>
              <a:rPr lang="en-US" sz="2400" dirty="0">
                <a:solidFill>
                  <a:schemeClr val="bg1"/>
                </a:solidFill>
              </a:rPr>
              <a:t>We create a matrix the size of |Q| by |C|, then fill it in with the distance between every possible pair of points in our two time series.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32" name="Rectangle 3231"/>
          <p:cNvSpPr/>
          <p:nvPr/>
        </p:nvSpPr>
        <p:spPr>
          <a:xfrm>
            <a:off x="215901" y="6316636"/>
            <a:ext cx="4378324" cy="317925"/>
          </a:xfrm>
          <a:prstGeom prst="rect">
            <a:avLst/>
          </a:prstGeom>
          <a:solidFill>
            <a:schemeClr val="bg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Rectangle 3230"/>
          <p:cNvSpPr/>
          <p:nvPr/>
        </p:nvSpPr>
        <p:spPr>
          <a:xfrm>
            <a:off x="4975225" y="1431925"/>
            <a:ext cx="3763964" cy="635851"/>
          </a:xfrm>
          <a:prstGeom prst="rect">
            <a:avLst/>
          </a:prstGeom>
          <a:solidFill>
            <a:schemeClr val="bg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0" name="Rectangle 3229"/>
          <p:cNvSpPr/>
          <p:nvPr/>
        </p:nvSpPr>
        <p:spPr>
          <a:xfrm>
            <a:off x="5715000" y="3346450"/>
            <a:ext cx="2949575" cy="2901950"/>
          </a:xfrm>
          <a:prstGeom prst="rect">
            <a:avLst/>
          </a:prstGeom>
          <a:solidFill>
            <a:schemeClr val="bg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27"/>
          <p:cNvGrpSpPr>
            <a:grpSpLocks/>
          </p:cNvGrpSpPr>
          <p:nvPr/>
        </p:nvGrpSpPr>
        <p:grpSpPr bwMode="auto">
          <a:xfrm>
            <a:off x="5743575" y="3338513"/>
            <a:ext cx="2925763" cy="2925762"/>
            <a:chOff x="390" y="1699"/>
            <a:chExt cx="1843" cy="1843"/>
          </a:xfrm>
        </p:grpSpPr>
        <p:sp>
          <p:nvSpPr>
            <p:cNvPr id="141316" name="Rectangle 1028"/>
            <p:cNvSpPr>
              <a:spLocks noChangeArrowheads="1"/>
            </p:cNvSpPr>
            <p:nvPr/>
          </p:nvSpPr>
          <p:spPr bwMode="auto">
            <a:xfrm>
              <a:off x="390"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17" name="Rectangle 1029"/>
            <p:cNvSpPr>
              <a:spLocks noChangeArrowheads="1"/>
            </p:cNvSpPr>
            <p:nvPr/>
          </p:nvSpPr>
          <p:spPr bwMode="auto">
            <a:xfrm>
              <a:off x="448"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18" name="Rectangle 1030"/>
            <p:cNvSpPr>
              <a:spLocks noChangeArrowheads="1"/>
            </p:cNvSpPr>
            <p:nvPr/>
          </p:nvSpPr>
          <p:spPr bwMode="auto">
            <a:xfrm>
              <a:off x="505"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19" name="Rectangle 1031"/>
            <p:cNvSpPr>
              <a:spLocks noChangeArrowheads="1"/>
            </p:cNvSpPr>
            <p:nvPr/>
          </p:nvSpPr>
          <p:spPr bwMode="auto">
            <a:xfrm>
              <a:off x="563"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0" name="Rectangle 1032"/>
            <p:cNvSpPr>
              <a:spLocks noChangeArrowheads="1"/>
            </p:cNvSpPr>
            <p:nvPr/>
          </p:nvSpPr>
          <p:spPr bwMode="auto">
            <a:xfrm>
              <a:off x="620"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1" name="Rectangle 1033"/>
            <p:cNvSpPr>
              <a:spLocks noChangeArrowheads="1"/>
            </p:cNvSpPr>
            <p:nvPr/>
          </p:nvSpPr>
          <p:spPr bwMode="auto">
            <a:xfrm>
              <a:off x="678"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2" name="Rectangle 1034"/>
            <p:cNvSpPr>
              <a:spLocks noChangeArrowheads="1"/>
            </p:cNvSpPr>
            <p:nvPr/>
          </p:nvSpPr>
          <p:spPr bwMode="auto">
            <a:xfrm>
              <a:off x="736"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3" name="Rectangle 1035"/>
            <p:cNvSpPr>
              <a:spLocks noChangeArrowheads="1"/>
            </p:cNvSpPr>
            <p:nvPr/>
          </p:nvSpPr>
          <p:spPr bwMode="auto">
            <a:xfrm>
              <a:off x="793"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4" name="Rectangle 1036"/>
            <p:cNvSpPr>
              <a:spLocks noChangeArrowheads="1"/>
            </p:cNvSpPr>
            <p:nvPr/>
          </p:nvSpPr>
          <p:spPr bwMode="auto">
            <a:xfrm>
              <a:off x="851"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5" name="Rectangle 1037"/>
            <p:cNvSpPr>
              <a:spLocks noChangeArrowheads="1"/>
            </p:cNvSpPr>
            <p:nvPr/>
          </p:nvSpPr>
          <p:spPr bwMode="auto">
            <a:xfrm>
              <a:off x="908"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6" name="Rectangle 1038"/>
            <p:cNvSpPr>
              <a:spLocks noChangeArrowheads="1"/>
            </p:cNvSpPr>
            <p:nvPr/>
          </p:nvSpPr>
          <p:spPr bwMode="auto">
            <a:xfrm>
              <a:off x="966"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7" name="Rectangle 1039"/>
            <p:cNvSpPr>
              <a:spLocks noChangeArrowheads="1"/>
            </p:cNvSpPr>
            <p:nvPr/>
          </p:nvSpPr>
          <p:spPr bwMode="auto">
            <a:xfrm>
              <a:off x="1024"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8" name="Rectangle 1040"/>
            <p:cNvSpPr>
              <a:spLocks noChangeArrowheads="1"/>
            </p:cNvSpPr>
            <p:nvPr/>
          </p:nvSpPr>
          <p:spPr bwMode="auto">
            <a:xfrm>
              <a:off x="1081"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29" name="Rectangle 1041"/>
            <p:cNvSpPr>
              <a:spLocks noChangeArrowheads="1"/>
            </p:cNvSpPr>
            <p:nvPr/>
          </p:nvSpPr>
          <p:spPr bwMode="auto">
            <a:xfrm>
              <a:off x="1139" y="169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30" name="Rectangle 1042"/>
            <p:cNvSpPr>
              <a:spLocks noChangeArrowheads="1"/>
            </p:cNvSpPr>
            <p:nvPr/>
          </p:nvSpPr>
          <p:spPr bwMode="auto">
            <a:xfrm>
              <a:off x="1196"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31" name="Rectangle 1043"/>
            <p:cNvSpPr>
              <a:spLocks noChangeArrowheads="1"/>
            </p:cNvSpPr>
            <p:nvPr/>
          </p:nvSpPr>
          <p:spPr bwMode="auto">
            <a:xfrm>
              <a:off x="1254" y="169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32" name="Rectangle 1044"/>
            <p:cNvSpPr>
              <a:spLocks noChangeArrowheads="1"/>
            </p:cNvSpPr>
            <p:nvPr/>
          </p:nvSpPr>
          <p:spPr bwMode="auto">
            <a:xfrm>
              <a:off x="1312"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33" name="Rectangle 1045"/>
            <p:cNvSpPr>
              <a:spLocks noChangeArrowheads="1"/>
            </p:cNvSpPr>
            <p:nvPr/>
          </p:nvSpPr>
          <p:spPr bwMode="auto">
            <a:xfrm>
              <a:off x="1369"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34" name="Rectangle 1046"/>
            <p:cNvSpPr>
              <a:spLocks noChangeArrowheads="1"/>
            </p:cNvSpPr>
            <p:nvPr/>
          </p:nvSpPr>
          <p:spPr bwMode="auto">
            <a:xfrm>
              <a:off x="1427"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35" name="Rectangle 1047"/>
            <p:cNvSpPr>
              <a:spLocks noChangeArrowheads="1"/>
            </p:cNvSpPr>
            <p:nvPr/>
          </p:nvSpPr>
          <p:spPr bwMode="auto">
            <a:xfrm>
              <a:off x="1484"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36" name="Rectangle 1048"/>
            <p:cNvSpPr>
              <a:spLocks noChangeArrowheads="1"/>
            </p:cNvSpPr>
            <p:nvPr/>
          </p:nvSpPr>
          <p:spPr bwMode="auto">
            <a:xfrm>
              <a:off x="1542"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37" name="Rectangle 1049"/>
            <p:cNvSpPr>
              <a:spLocks noChangeArrowheads="1"/>
            </p:cNvSpPr>
            <p:nvPr/>
          </p:nvSpPr>
          <p:spPr bwMode="auto">
            <a:xfrm>
              <a:off x="1599"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38" name="Rectangle 1050"/>
            <p:cNvSpPr>
              <a:spLocks noChangeArrowheads="1"/>
            </p:cNvSpPr>
            <p:nvPr/>
          </p:nvSpPr>
          <p:spPr bwMode="auto">
            <a:xfrm>
              <a:off x="1657"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39" name="Rectangle 1051"/>
            <p:cNvSpPr>
              <a:spLocks noChangeArrowheads="1"/>
            </p:cNvSpPr>
            <p:nvPr/>
          </p:nvSpPr>
          <p:spPr bwMode="auto">
            <a:xfrm>
              <a:off x="1715"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0" name="Rectangle 1052"/>
            <p:cNvSpPr>
              <a:spLocks noChangeArrowheads="1"/>
            </p:cNvSpPr>
            <p:nvPr/>
          </p:nvSpPr>
          <p:spPr bwMode="auto">
            <a:xfrm>
              <a:off x="1772"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1" name="Rectangle 1053"/>
            <p:cNvSpPr>
              <a:spLocks noChangeArrowheads="1"/>
            </p:cNvSpPr>
            <p:nvPr/>
          </p:nvSpPr>
          <p:spPr bwMode="auto">
            <a:xfrm>
              <a:off x="1830"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2" name="Rectangle 1054"/>
            <p:cNvSpPr>
              <a:spLocks noChangeArrowheads="1"/>
            </p:cNvSpPr>
            <p:nvPr/>
          </p:nvSpPr>
          <p:spPr bwMode="auto">
            <a:xfrm>
              <a:off x="1887"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3" name="Rectangle 1055"/>
            <p:cNvSpPr>
              <a:spLocks noChangeArrowheads="1"/>
            </p:cNvSpPr>
            <p:nvPr/>
          </p:nvSpPr>
          <p:spPr bwMode="auto">
            <a:xfrm>
              <a:off x="1945"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4" name="Rectangle 1056"/>
            <p:cNvSpPr>
              <a:spLocks noChangeArrowheads="1"/>
            </p:cNvSpPr>
            <p:nvPr/>
          </p:nvSpPr>
          <p:spPr bwMode="auto">
            <a:xfrm>
              <a:off x="2003"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5" name="Rectangle 1057"/>
            <p:cNvSpPr>
              <a:spLocks noChangeArrowheads="1"/>
            </p:cNvSpPr>
            <p:nvPr/>
          </p:nvSpPr>
          <p:spPr bwMode="auto">
            <a:xfrm>
              <a:off x="2060"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6" name="Rectangle 1058"/>
            <p:cNvSpPr>
              <a:spLocks noChangeArrowheads="1"/>
            </p:cNvSpPr>
            <p:nvPr/>
          </p:nvSpPr>
          <p:spPr bwMode="auto">
            <a:xfrm>
              <a:off x="2118" y="169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7" name="Rectangle 1059"/>
            <p:cNvSpPr>
              <a:spLocks noChangeArrowheads="1"/>
            </p:cNvSpPr>
            <p:nvPr/>
          </p:nvSpPr>
          <p:spPr bwMode="auto">
            <a:xfrm>
              <a:off x="2175" y="169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48" name="Rectangle 1060"/>
            <p:cNvSpPr>
              <a:spLocks noChangeArrowheads="1"/>
            </p:cNvSpPr>
            <p:nvPr/>
          </p:nvSpPr>
          <p:spPr bwMode="auto">
            <a:xfrm>
              <a:off x="390"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49" name="Rectangle 1061"/>
            <p:cNvSpPr>
              <a:spLocks noChangeArrowheads="1"/>
            </p:cNvSpPr>
            <p:nvPr/>
          </p:nvSpPr>
          <p:spPr bwMode="auto">
            <a:xfrm>
              <a:off x="448"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0" name="Rectangle 1062"/>
            <p:cNvSpPr>
              <a:spLocks noChangeArrowheads="1"/>
            </p:cNvSpPr>
            <p:nvPr/>
          </p:nvSpPr>
          <p:spPr bwMode="auto">
            <a:xfrm>
              <a:off x="505"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1" name="Rectangle 1063"/>
            <p:cNvSpPr>
              <a:spLocks noChangeArrowheads="1"/>
            </p:cNvSpPr>
            <p:nvPr/>
          </p:nvSpPr>
          <p:spPr bwMode="auto">
            <a:xfrm>
              <a:off x="563"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2" name="Rectangle 1064"/>
            <p:cNvSpPr>
              <a:spLocks noChangeArrowheads="1"/>
            </p:cNvSpPr>
            <p:nvPr/>
          </p:nvSpPr>
          <p:spPr bwMode="auto">
            <a:xfrm>
              <a:off x="620"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3" name="Rectangle 1065"/>
            <p:cNvSpPr>
              <a:spLocks noChangeArrowheads="1"/>
            </p:cNvSpPr>
            <p:nvPr/>
          </p:nvSpPr>
          <p:spPr bwMode="auto">
            <a:xfrm>
              <a:off x="678"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4" name="Rectangle 1066"/>
            <p:cNvSpPr>
              <a:spLocks noChangeArrowheads="1"/>
            </p:cNvSpPr>
            <p:nvPr/>
          </p:nvSpPr>
          <p:spPr bwMode="auto">
            <a:xfrm>
              <a:off x="736"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5" name="Rectangle 1067"/>
            <p:cNvSpPr>
              <a:spLocks noChangeArrowheads="1"/>
            </p:cNvSpPr>
            <p:nvPr/>
          </p:nvSpPr>
          <p:spPr bwMode="auto">
            <a:xfrm>
              <a:off x="793"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6" name="Rectangle 1068"/>
            <p:cNvSpPr>
              <a:spLocks noChangeArrowheads="1"/>
            </p:cNvSpPr>
            <p:nvPr/>
          </p:nvSpPr>
          <p:spPr bwMode="auto">
            <a:xfrm>
              <a:off x="851"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7" name="Rectangle 1069"/>
            <p:cNvSpPr>
              <a:spLocks noChangeArrowheads="1"/>
            </p:cNvSpPr>
            <p:nvPr/>
          </p:nvSpPr>
          <p:spPr bwMode="auto">
            <a:xfrm>
              <a:off x="908"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8" name="Rectangle 1070"/>
            <p:cNvSpPr>
              <a:spLocks noChangeArrowheads="1"/>
            </p:cNvSpPr>
            <p:nvPr/>
          </p:nvSpPr>
          <p:spPr bwMode="auto">
            <a:xfrm>
              <a:off x="966"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59" name="Rectangle 1071"/>
            <p:cNvSpPr>
              <a:spLocks noChangeArrowheads="1"/>
            </p:cNvSpPr>
            <p:nvPr/>
          </p:nvSpPr>
          <p:spPr bwMode="auto">
            <a:xfrm>
              <a:off x="1024"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60" name="Rectangle 1072"/>
            <p:cNvSpPr>
              <a:spLocks noChangeArrowheads="1"/>
            </p:cNvSpPr>
            <p:nvPr/>
          </p:nvSpPr>
          <p:spPr bwMode="auto">
            <a:xfrm>
              <a:off x="1081"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61" name="Rectangle 1073"/>
            <p:cNvSpPr>
              <a:spLocks noChangeArrowheads="1"/>
            </p:cNvSpPr>
            <p:nvPr/>
          </p:nvSpPr>
          <p:spPr bwMode="auto">
            <a:xfrm>
              <a:off x="1139" y="175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62" name="Rectangle 1074"/>
            <p:cNvSpPr>
              <a:spLocks noChangeArrowheads="1"/>
            </p:cNvSpPr>
            <p:nvPr/>
          </p:nvSpPr>
          <p:spPr bwMode="auto">
            <a:xfrm>
              <a:off x="1196"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63" name="Rectangle 1075"/>
            <p:cNvSpPr>
              <a:spLocks noChangeArrowheads="1"/>
            </p:cNvSpPr>
            <p:nvPr/>
          </p:nvSpPr>
          <p:spPr bwMode="auto">
            <a:xfrm>
              <a:off x="1254" y="175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64" name="Rectangle 1076"/>
            <p:cNvSpPr>
              <a:spLocks noChangeArrowheads="1"/>
            </p:cNvSpPr>
            <p:nvPr/>
          </p:nvSpPr>
          <p:spPr bwMode="auto">
            <a:xfrm>
              <a:off x="1312"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65" name="Rectangle 1077"/>
            <p:cNvSpPr>
              <a:spLocks noChangeArrowheads="1"/>
            </p:cNvSpPr>
            <p:nvPr/>
          </p:nvSpPr>
          <p:spPr bwMode="auto">
            <a:xfrm>
              <a:off x="1369"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66" name="Rectangle 1078"/>
            <p:cNvSpPr>
              <a:spLocks noChangeArrowheads="1"/>
            </p:cNvSpPr>
            <p:nvPr/>
          </p:nvSpPr>
          <p:spPr bwMode="auto">
            <a:xfrm>
              <a:off x="1427"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67" name="Rectangle 1079"/>
            <p:cNvSpPr>
              <a:spLocks noChangeArrowheads="1"/>
            </p:cNvSpPr>
            <p:nvPr/>
          </p:nvSpPr>
          <p:spPr bwMode="auto">
            <a:xfrm>
              <a:off x="1484"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68" name="Rectangle 1080"/>
            <p:cNvSpPr>
              <a:spLocks noChangeArrowheads="1"/>
            </p:cNvSpPr>
            <p:nvPr/>
          </p:nvSpPr>
          <p:spPr bwMode="auto">
            <a:xfrm>
              <a:off x="1542"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69" name="Rectangle 1081"/>
            <p:cNvSpPr>
              <a:spLocks noChangeArrowheads="1"/>
            </p:cNvSpPr>
            <p:nvPr/>
          </p:nvSpPr>
          <p:spPr bwMode="auto">
            <a:xfrm>
              <a:off x="1599"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0" name="Rectangle 1082"/>
            <p:cNvSpPr>
              <a:spLocks noChangeArrowheads="1"/>
            </p:cNvSpPr>
            <p:nvPr/>
          </p:nvSpPr>
          <p:spPr bwMode="auto">
            <a:xfrm>
              <a:off x="1657"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1" name="Rectangle 1083"/>
            <p:cNvSpPr>
              <a:spLocks noChangeArrowheads="1"/>
            </p:cNvSpPr>
            <p:nvPr/>
          </p:nvSpPr>
          <p:spPr bwMode="auto">
            <a:xfrm>
              <a:off x="1715"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2" name="Rectangle 1084"/>
            <p:cNvSpPr>
              <a:spLocks noChangeArrowheads="1"/>
            </p:cNvSpPr>
            <p:nvPr/>
          </p:nvSpPr>
          <p:spPr bwMode="auto">
            <a:xfrm>
              <a:off x="1772"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3" name="Rectangle 1085"/>
            <p:cNvSpPr>
              <a:spLocks noChangeArrowheads="1"/>
            </p:cNvSpPr>
            <p:nvPr/>
          </p:nvSpPr>
          <p:spPr bwMode="auto">
            <a:xfrm>
              <a:off x="1830"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4" name="Rectangle 1086"/>
            <p:cNvSpPr>
              <a:spLocks noChangeArrowheads="1"/>
            </p:cNvSpPr>
            <p:nvPr/>
          </p:nvSpPr>
          <p:spPr bwMode="auto">
            <a:xfrm>
              <a:off x="1887"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5" name="Rectangle 1087"/>
            <p:cNvSpPr>
              <a:spLocks noChangeArrowheads="1"/>
            </p:cNvSpPr>
            <p:nvPr/>
          </p:nvSpPr>
          <p:spPr bwMode="auto">
            <a:xfrm>
              <a:off x="1945"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6" name="Rectangle 1088"/>
            <p:cNvSpPr>
              <a:spLocks noChangeArrowheads="1"/>
            </p:cNvSpPr>
            <p:nvPr/>
          </p:nvSpPr>
          <p:spPr bwMode="auto">
            <a:xfrm>
              <a:off x="2003"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7" name="Rectangle 1089"/>
            <p:cNvSpPr>
              <a:spLocks noChangeArrowheads="1"/>
            </p:cNvSpPr>
            <p:nvPr/>
          </p:nvSpPr>
          <p:spPr bwMode="auto">
            <a:xfrm>
              <a:off x="2060"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8" name="Rectangle 1090"/>
            <p:cNvSpPr>
              <a:spLocks noChangeArrowheads="1"/>
            </p:cNvSpPr>
            <p:nvPr/>
          </p:nvSpPr>
          <p:spPr bwMode="auto">
            <a:xfrm>
              <a:off x="2118" y="175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79" name="Rectangle 1091"/>
            <p:cNvSpPr>
              <a:spLocks noChangeArrowheads="1"/>
            </p:cNvSpPr>
            <p:nvPr/>
          </p:nvSpPr>
          <p:spPr bwMode="auto">
            <a:xfrm>
              <a:off x="2175" y="175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80" name="Rectangle 1092"/>
            <p:cNvSpPr>
              <a:spLocks noChangeArrowheads="1"/>
            </p:cNvSpPr>
            <p:nvPr/>
          </p:nvSpPr>
          <p:spPr bwMode="auto">
            <a:xfrm>
              <a:off x="390"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1" name="Rectangle 1093"/>
            <p:cNvSpPr>
              <a:spLocks noChangeArrowheads="1"/>
            </p:cNvSpPr>
            <p:nvPr/>
          </p:nvSpPr>
          <p:spPr bwMode="auto">
            <a:xfrm>
              <a:off x="448"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2" name="Rectangle 1094"/>
            <p:cNvSpPr>
              <a:spLocks noChangeArrowheads="1"/>
            </p:cNvSpPr>
            <p:nvPr/>
          </p:nvSpPr>
          <p:spPr bwMode="auto">
            <a:xfrm>
              <a:off x="505"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3" name="Rectangle 1095"/>
            <p:cNvSpPr>
              <a:spLocks noChangeArrowheads="1"/>
            </p:cNvSpPr>
            <p:nvPr/>
          </p:nvSpPr>
          <p:spPr bwMode="auto">
            <a:xfrm>
              <a:off x="563"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4" name="Rectangle 1096"/>
            <p:cNvSpPr>
              <a:spLocks noChangeArrowheads="1"/>
            </p:cNvSpPr>
            <p:nvPr/>
          </p:nvSpPr>
          <p:spPr bwMode="auto">
            <a:xfrm>
              <a:off x="620"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5" name="Rectangle 1097"/>
            <p:cNvSpPr>
              <a:spLocks noChangeArrowheads="1"/>
            </p:cNvSpPr>
            <p:nvPr/>
          </p:nvSpPr>
          <p:spPr bwMode="auto">
            <a:xfrm>
              <a:off x="678"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6" name="Rectangle 1098"/>
            <p:cNvSpPr>
              <a:spLocks noChangeArrowheads="1"/>
            </p:cNvSpPr>
            <p:nvPr/>
          </p:nvSpPr>
          <p:spPr bwMode="auto">
            <a:xfrm>
              <a:off x="736"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7" name="Rectangle 1099"/>
            <p:cNvSpPr>
              <a:spLocks noChangeArrowheads="1"/>
            </p:cNvSpPr>
            <p:nvPr/>
          </p:nvSpPr>
          <p:spPr bwMode="auto">
            <a:xfrm>
              <a:off x="793"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8" name="Rectangle 1100"/>
            <p:cNvSpPr>
              <a:spLocks noChangeArrowheads="1"/>
            </p:cNvSpPr>
            <p:nvPr/>
          </p:nvSpPr>
          <p:spPr bwMode="auto">
            <a:xfrm>
              <a:off x="851"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89" name="Rectangle 1101"/>
            <p:cNvSpPr>
              <a:spLocks noChangeArrowheads="1"/>
            </p:cNvSpPr>
            <p:nvPr/>
          </p:nvSpPr>
          <p:spPr bwMode="auto">
            <a:xfrm>
              <a:off x="908"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90" name="Rectangle 1102"/>
            <p:cNvSpPr>
              <a:spLocks noChangeArrowheads="1"/>
            </p:cNvSpPr>
            <p:nvPr/>
          </p:nvSpPr>
          <p:spPr bwMode="auto">
            <a:xfrm>
              <a:off x="966"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91" name="Rectangle 1103"/>
            <p:cNvSpPr>
              <a:spLocks noChangeArrowheads="1"/>
            </p:cNvSpPr>
            <p:nvPr/>
          </p:nvSpPr>
          <p:spPr bwMode="auto">
            <a:xfrm>
              <a:off x="1024"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92" name="Rectangle 1104"/>
            <p:cNvSpPr>
              <a:spLocks noChangeArrowheads="1"/>
            </p:cNvSpPr>
            <p:nvPr/>
          </p:nvSpPr>
          <p:spPr bwMode="auto">
            <a:xfrm>
              <a:off x="1081"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93" name="Rectangle 1105"/>
            <p:cNvSpPr>
              <a:spLocks noChangeArrowheads="1"/>
            </p:cNvSpPr>
            <p:nvPr/>
          </p:nvSpPr>
          <p:spPr bwMode="auto">
            <a:xfrm>
              <a:off x="1139" y="181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94" name="Rectangle 1106"/>
            <p:cNvSpPr>
              <a:spLocks noChangeArrowheads="1"/>
            </p:cNvSpPr>
            <p:nvPr/>
          </p:nvSpPr>
          <p:spPr bwMode="auto">
            <a:xfrm>
              <a:off x="1196"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95" name="Rectangle 1107"/>
            <p:cNvSpPr>
              <a:spLocks noChangeArrowheads="1"/>
            </p:cNvSpPr>
            <p:nvPr/>
          </p:nvSpPr>
          <p:spPr bwMode="auto">
            <a:xfrm>
              <a:off x="1254" y="181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396" name="Rectangle 1108"/>
            <p:cNvSpPr>
              <a:spLocks noChangeArrowheads="1"/>
            </p:cNvSpPr>
            <p:nvPr/>
          </p:nvSpPr>
          <p:spPr bwMode="auto">
            <a:xfrm>
              <a:off x="1312"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97" name="Rectangle 1109"/>
            <p:cNvSpPr>
              <a:spLocks noChangeArrowheads="1"/>
            </p:cNvSpPr>
            <p:nvPr/>
          </p:nvSpPr>
          <p:spPr bwMode="auto">
            <a:xfrm>
              <a:off x="1369"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98" name="Rectangle 1110"/>
            <p:cNvSpPr>
              <a:spLocks noChangeArrowheads="1"/>
            </p:cNvSpPr>
            <p:nvPr/>
          </p:nvSpPr>
          <p:spPr bwMode="auto">
            <a:xfrm>
              <a:off x="1427"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399" name="Rectangle 1111"/>
            <p:cNvSpPr>
              <a:spLocks noChangeArrowheads="1"/>
            </p:cNvSpPr>
            <p:nvPr/>
          </p:nvSpPr>
          <p:spPr bwMode="auto">
            <a:xfrm>
              <a:off x="1484"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0" name="Rectangle 1112"/>
            <p:cNvSpPr>
              <a:spLocks noChangeArrowheads="1"/>
            </p:cNvSpPr>
            <p:nvPr/>
          </p:nvSpPr>
          <p:spPr bwMode="auto">
            <a:xfrm>
              <a:off x="1542"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1" name="Rectangle 1113"/>
            <p:cNvSpPr>
              <a:spLocks noChangeArrowheads="1"/>
            </p:cNvSpPr>
            <p:nvPr/>
          </p:nvSpPr>
          <p:spPr bwMode="auto">
            <a:xfrm>
              <a:off x="1599"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2" name="Rectangle 1114"/>
            <p:cNvSpPr>
              <a:spLocks noChangeArrowheads="1"/>
            </p:cNvSpPr>
            <p:nvPr/>
          </p:nvSpPr>
          <p:spPr bwMode="auto">
            <a:xfrm>
              <a:off x="1657"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3" name="Rectangle 1115"/>
            <p:cNvSpPr>
              <a:spLocks noChangeArrowheads="1"/>
            </p:cNvSpPr>
            <p:nvPr/>
          </p:nvSpPr>
          <p:spPr bwMode="auto">
            <a:xfrm>
              <a:off x="1715"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4" name="Rectangle 1116"/>
            <p:cNvSpPr>
              <a:spLocks noChangeArrowheads="1"/>
            </p:cNvSpPr>
            <p:nvPr/>
          </p:nvSpPr>
          <p:spPr bwMode="auto">
            <a:xfrm>
              <a:off x="1772"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5" name="Rectangle 1117"/>
            <p:cNvSpPr>
              <a:spLocks noChangeArrowheads="1"/>
            </p:cNvSpPr>
            <p:nvPr/>
          </p:nvSpPr>
          <p:spPr bwMode="auto">
            <a:xfrm>
              <a:off x="1830"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6" name="Rectangle 1118"/>
            <p:cNvSpPr>
              <a:spLocks noChangeArrowheads="1"/>
            </p:cNvSpPr>
            <p:nvPr/>
          </p:nvSpPr>
          <p:spPr bwMode="auto">
            <a:xfrm>
              <a:off x="1887"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7" name="Rectangle 1119"/>
            <p:cNvSpPr>
              <a:spLocks noChangeArrowheads="1"/>
            </p:cNvSpPr>
            <p:nvPr/>
          </p:nvSpPr>
          <p:spPr bwMode="auto">
            <a:xfrm>
              <a:off x="1945"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8" name="Rectangle 1120"/>
            <p:cNvSpPr>
              <a:spLocks noChangeArrowheads="1"/>
            </p:cNvSpPr>
            <p:nvPr/>
          </p:nvSpPr>
          <p:spPr bwMode="auto">
            <a:xfrm>
              <a:off x="2003"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09" name="Rectangle 1121"/>
            <p:cNvSpPr>
              <a:spLocks noChangeArrowheads="1"/>
            </p:cNvSpPr>
            <p:nvPr/>
          </p:nvSpPr>
          <p:spPr bwMode="auto">
            <a:xfrm>
              <a:off x="2060"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10" name="Rectangle 1122"/>
            <p:cNvSpPr>
              <a:spLocks noChangeArrowheads="1"/>
            </p:cNvSpPr>
            <p:nvPr/>
          </p:nvSpPr>
          <p:spPr bwMode="auto">
            <a:xfrm>
              <a:off x="2118" y="181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11" name="Rectangle 1123"/>
            <p:cNvSpPr>
              <a:spLocks noChangeArrowheads="1"/>
            </p:cNvSpPr>
            <p:nvPr/>
          </p:nvSpPr>
          <p:spPr bwMode="auto">
            <a:xfrm>
              <a:off x="2175" y="181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12" name="Rectangle 1124"/>
            <p:cNvSpPr>
              <a:spLocks noChangeArrowheads="1"/>
            </p:cNvSpPr>
            <p:nvPr/>
          </p:nvSpPr>
          <p:spPr bwMode="auto">
            <a:xfrm>
              <a:off x="390"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13" name="Rectangle 1125"/>
            <p:cNvSpPr>
              <a:spLocks noChangeArrowheads="1"/>
            </p:cNvSpPr>
            <p:nvPr/>
          </p:nvSpPr>
          <p:spPr bwMode="auto">
            <a:xfrm>
              <a:off x="448"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14" name="Rectangle 1126"/>
            <p:cNvSpPr>
              <a:spLocks noChangeArrowheads="1"/>
            </p:cNvSpPr>
            <p:nvPr/>
          </p:nvSpPr>
          <p:spPr bwMode="auto">
            <a:xfrm>
              <a:off x="505"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15" name="Rectangle 1127"/>
            <p:cNvSpPr>
              <a:spLocks noChangeArrowheads="1"/>
            </p:cNvSpPr>
            <p:nvPr/>
          </p:nvSpPr>
          <p:spPr bwMode="auto">
            <a:xfrm>
              <a:off x="563"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16" name="Rectangle 1128"/>
            <p:cNvSpPr>
              <a:spLocks noChangeArrowheads="1"/>
            </p:cNvSpPr>
            <p:nvPr/>
          </p:nvSpPr>
          <p:spPr bwMode="auto">
            <a:xfrm>
              <a:off x="620"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17" name="Rectangle 1129"/>
            <p:cNvSpPr>
              <a:spLocks noChangeArrowheads="1"/>
            </p:cNvSpPr>
            <p:nvPr/>
          </p:nvSpPr>
          <p:spPr bwMode="auto">
            <a:xfrm>
              <a:off x="678"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18" name="Rectangle 1130"/>
            <p:cNvSpPr>
              <a:spLocks noChangeArrowheads="1"/>
            </p:cNvSpPr>
            <p:nvPr/>
          </p:nvSpPr>
          <p:spPr bwMode="auto">
            <a:xfrm>
              <a:off x="736"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19" name="Rectangle 1131"/>
            <p:cNvSpPr>
              <a:spLocks noChangeArrowheads="1"/>
            </p:cNvSpPr>
            <p:nvPr/>
          </p:nvSpPr>
          <p:spPr bwMode="auto">
            <a:xfrm>
              <a:off x="793"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0" name="Rectangle 1132"/>
            <p:cNvSpPr>
              <a:spLocks noChangeArrowheads="1"/>
            </p:cNvSpPr>
            <p:nvPr/>
          </p:nvSpPr>
          <p:spPr bwMode="auto">
            <a:xfrm>
              <a:off x="851"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1" name="Rectangle 1133"/>
            <p:cNvSpPr>
              <a:spLocks noChangeArrowheads="1"/>
            </p:cNvSpPr>
            <p:nvPr/>
          </p:nvSpPr>
          <p:spPr bwMode="auto">
            <a:xfrm>
              <a:off x="908"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2" name="Rectangle 1134"/>
            <p:cNvSpPr>
              <a:spLocks noChangeArrowheads="1"/>
            </p:cNvSpPr>
            <p:nvPr/>
          </p:nvSpPr>
          <p:spPr bwMode="auto">
            <a:xfrm>
              <a:off x="966"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3" name="Rectangle 1135"/>
            <p:cNvSpPr>
              <a:spLocks noChangeArrowheads="1"/>
            </p:cNvSpPr>
            <p:nvPr/>
          </p:nvSpPr>
          <p:spPr bwMode="auto">
            <a:xfrm>
              <a:off x="1024"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4" name="Rectangle 1136"/>
            <p:cNvSpPr>
              <a:spLocks noChangeArrowheads="1"/>
            </p:cNvSpPr>
            <p:nvPr/>
          </p:nvSpPr>
          <p:spPr bwMode="auto">
            <a:xfrm>
              <a:off x="1081"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5" name="Rectangle 1137"/>
            <p:cNvSpPr>
              <a:spLocks noChangeArrowheads="1"/>
            </p:cNvSpPr>
            <p:nvPr/>
          </p:nvSpPr>
          <p:spPr bwMode="auto">
            <a:xfrm>
              <a:off x="1139" y="187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6" name="Rectangle 1138"/>
            <p:cNvSpPr>
              <a:spLocks noChangeArrowheads="1"/>
            </p:cNvSpPr>
            <p:nvPr/>
          </p:nvSpPr>
          <p:spPr bwMode="auto">
            <a:xfrm>
              <a:off x="1196"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7" name="Rectangle 1139"/>
            <p:cNvSpPr>
              <a:spLocks noChangeArrowheads="1"/>
            </p:cNvSpPr>
            <p:nvPr/>
          </p:nvSpPr>
          <p:spPr bwMode="auto">
            <a:xfrm>
              <a:off x="1254" y="187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28" name="Rectangle 1140"/>
            <p:cNvSpPr>
              <a:spLocks noChangeArrowheads="1"/>
            </p:cNvSpPr>
            <p:nvPr/>
          </p:nvSpPr>
          <p:spPr bwMode="auto">
            <a:xfrm>
              <a:off x="1312"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29" name="Rectangle 1141"/>
            <p:cNvSpPr>
              <a:spLocks noChangeArrowheads="1"/>
            </p:cNvSpPr>
            <p:nvPr/>
          </p:nvSpPr>
          <p:spPr bwMode="auto">
            <a:xfrm>
              <a:off x="1369"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0" name="Rectangle 1142"/>
            <p:cNvSpPr>
              <a:spLocks noChangeArrowheads="1"/>
            </p:cNvSpPr>
            <p:nvPr/>
          </p:nvSpPr>
          <p:spPr bwMode="auto">
            <a:xfrm>
              <a:off x="1427"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1" name="Rectangle 1143"/>
            <p:cNvSpPr>
              <a:spLocks noChangeArrowheads="1"/>
            </p:cNvSpPr>
            <p:nvPr/>
          </p:nvSpPr>
          <p:spPr bwMode="auto">
            <a:xfrm>
              <a:off x="1484"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2" name="Rectangle 1144"/>
            <p:cNvSpPr>
              <a:spLocks noChangeArrowheads="1"/>
            </p:cNvSpPr>
            <p:nvPr/>
          </p:nvSpPr>
          <p:spPr bwMode="auto">
            <a:xfrm>
              <a:off x="1542"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3" name="Rectangle 1145"/>
            <p:cNvSpPr>
              <a:spLocks noChangeArrowheads="1"/>
            </p:cNvSpPr>
            <p:nvPr/>
          </p:nvSpPr>
          <p:spPr bwMode="auto">
            <a:xfrm>
              <a:off x="1599"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4" name="Rectangle 1146"/>
            <p:cNvSpPr>
              <a:spLocks noChangeArrowheads="1"/>
            </p:cNvSpPr>
            <p:nvPr/>
          </p:nvSpPr>
          <p:spPr bwMode="auto">
            <a:xfrm>
              <a:off x="1657"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5" name="Rectangle 1147"/>
            <p:cNvSpPr>
              <a:spLocks noChangeArrowheads="1"/>
            </p:cNvSpPr>
            <p:nvPr/>
          </p:nvSpPr>
          <p:spPr bwMode="auto">
            <a:xfrm>
              <a:off x="1715"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6" name="Rectangle 1148"/>
            <p:cNvSpPr>
              <a:spLocks noChangeArrowheads="1"/>
            </p:cNvSpPr>
            <p:nvPr/>
          </p:nvSpPr>
          <p:spPr bwMode="auto">
            <a:xfrm>
              <a:off x="1772"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7" name="Rectangle 1149"/>
            <p:cNvSpPr>
              <a:spLocks noChangeArrowheads="1"/>
            </p:cNvSpPr>
            <p:nvPr/>
          </p:nvSpPr>
          <p:spPr bwMode="auto">
            <a:xfrm>
              <a:off x="1830"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8" name="Rectangle 1150"/>
            <p:cNvSpPr>
              <a:spLocks noChangeArrowheads="1"/>
            </p:cNvSpPr>
            <p:nvPr/>
          </p:nvSpPr>
          <p:spPr bwMode="auto">
            <a:xfrm>
              <a:off x="1887"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39" name="Rectangle 1151"/>
            <p:cNvSpPr>
              <a:spLocks noChangeArrowheads="1"/>
            </p:cNvSpPr>
            <p:nvPr/>
          </p:nvSpPr>
          <p:spPr bwMode="auto">
            <a:xfrm>
              <a:off x="1945"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40" name="Rectangle 1152"/>
            <p:cNvSpPr>
              <a:spLocks noChangeArrowheads="1"/>
            </p:cNvSpPr>
            <p:nvPr/>
          </p:nvSpPr>
          <p:spPr bwMode="auto">
            <a:xfrm>
              <a:off x="2003"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41" name="Rectangle 1153"/>
            <p:cNvSpPr>
              <a:spLocks noChangeArrowheads="1"/>
            </p:cNvSpPr>
            <p:nvPr/>
          </p:nvSpPr>
          <p:spPr bwMode="auto">
            <a:xfrm>
              <a:off x="2060"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42" name="Rectangle 1154"/>
            <p:cNvSpPr>
              <a:spLocks noChangeArrowheads="1"/>
            </p:cNvSpPr>
            <p:nvPr/>
          </p:nvSpPr>
          <p:spPr bwMode="auto">
            <a:xfrm>
              <a:off x="2118" y="187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43" name="Rectangle 1155"/>
            <p:cNvSpPr>
              <a:spLocks noChangeArrowheads="1"/>
            </p:cNvSpPr>
            <p:nvPr/>
          </p:nvSpPr>
          <p:spPr bwMode="auto">
            <a:xfrm>
              <a:off x="2175" y="187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44" name="Rectangle 1156"/>
            <p:cNvSpPr>
              <a:spLocks noChangeArrowheads="1"/>
            </p:cNvSpPr>
            <p:nvPr/>
          </p:nvSpPr>
          <p:spPr bwMode="auto">
            <a:xfrm>
              <a:off x="390"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45" name="Rectangle 1157"/>
            <p:cNvSpPr>
              <a:spLocks noChangeArrowheads="1"/>
            </p:cNvSpPr>
            <p:nvPr/>
          </p:nvSpPr>
          <p:spPr bwMode="auto">
            <a:xfrm>
              <a:off x="448"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46" name="Rectangle 1158"/>
            <p:cNvSpPr>
              <a:spLocks noChangeArrowheads="1"/>
            </p:cNvSpPr>
            <p:nvPr/>
          </p:nvSpPr>
          <p:spPr bwMode="auto">
            <a:xfrm>
              <a:off x="505"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47" name="Rectangle 1159"/>
            <p:cNvSpPr>
              <a:spLocks noChangeArrowheads="1"/>
            </p:cNvSpPr>
            <p:nvPr/>
          </p:nvSpPr>
          <p:spPr bwMode="auto">
            <a:xfrm>
              <a:off x="563"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48" name="Rectangle 1160"/>
            <p:cNvSpPr>
              <a:spLocks noChangeArrowheads="1"/>
            </p:cNvSpPr>
            <p:nvPr/>
          </p:nvSpPr>
          <p:spPr bwMode="auto">
            <a:xfrm>
              <a:off x="620"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49" name="Rectangle 1161"/>
            <p:cNvSpPr>
              <a:spLocks noChangeArrowheads="1"/>
            </p:cNvSpPr>
            <p:nvPr/>
          </p:nvSpPr>
          <p:spPr bwMode="auto">
            <a:xfrm>
              <a:off x="678"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0" name="Rectangle 1162"/>
            <p:cNvSpPr>
              <a:spLocks noChangeArrowheads="1"/>
            </p:cNvSpPr>
            <p:nvPr/>
          </p:nvSpPr>
          <p:spPr bwMode="auto">
            <a:xfrm>
              <a:off x="736"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1" name="Rectangle 1163"/>
            <p:cNvSpPr>
              <a:spLocks noChangeArrowheads="1"/>
            </p:cNvSpPr>
            <p:nvPr/>
          </p:nvSpPr>
          <p:spPr bwMode="auto">
            <a:xfrm>
              <a:off x="793"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2" name="Rectangle 1164"/>
            <p:cNvSpPr>
              <a:spLocks noChangeArrowheads="1"/>
            </p:cNvSpPr>
            <p:nvPr/>
          </p:nvSpPr>
          <p:spPr bwMode="auto">
            <a:xfrm>
              <a:off x="851"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3" name="Rectangle 1165"/>
            <p:cNvSpPr>
              <a:spLocks noChangeArrowheads="1"/>
            </p:cNvSpPr>
            <p:nvPr/>
          </p:nvSpPr>
          <p:spPr bwMode="auto">
            <a:xfrm>
              <a:off x="908"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4" name="Rectangle 1166"/>
            <p:cNvSpPr>
              <a:spLocks noChangeArrowheads="1"/>
            </p:cNvSpPr>
            <p:nvPr/>
          </p:nvSpPr>
          <p:spPr bwMode="auto">
            <a:xfrm>
              <a:off x="966"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5" name="Rectangle 1167"/>
            <p:cNvSpPr>
              <a:spLocks noChangeArrowheads="1"/>
            </p:cNvSpPr>
            <p:nvPr/>
          </p:nvSpPr>
          <p:spPr bwMode="auto">
            <a:xfrm>
              <a:off x="1024"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6" name="Rectangle 1168"/>
            <p:cNvSpPr>
              <a:spLocks noChangeArrowheads="1"/>
            </p:cNvSpPr>
            <p:nvPr/>
          </p:nvSpPr>
          <p:spPr bwMode="auto">
            <a:xfrm>
              <a:off x="1081"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7" name="Rectangle 1169"/>
            <p:cNvSpPr>
              <a:spLocks noChangeArrowheads="1"/>
            </p:cNvSpPr>
            <p:nvPr/>
          </p:nvSpPr>
          <p:spPr bwMode="auto">
            <a:xfrm>
              <a:off x="1139" y="192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8" name="Rectangle 1170"/>
            <p:cNvSpPr>
              <a:spLocks noChangeArrowheads="1"/>
            </p:cNvSpPr>
            <p:nvPr/>
          </p:nvSpPr>
          <p:spPr bwMode="auto">
            <a:xfrm>
              <a:off x="1196"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59" name="Rectangle 1171"/>
            <p:cNvSpPr>
              <a:spLocks noChangeArrowheads="1"/>
            </p:cNvSpPr>
            <p:nvPr/>
          </p:nvSpPr>
          <p:spPr bwMode="auto">
            <a:xfrm>
              <a:off x="1254" y="192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60" name="Rectangle 1172"/>
            <p:cNvSpPr>
              <a:spLocks noChangeArrowheads="1"/>
            </p:cNvSpPr>
            <p:nvPr/>
          </p:nvSpPr>
          <p:spPr bwMode="auto">
            <a:xfrm>
              <a:off x="1312"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1" name="Rectangle 1173"/>
            <p:cNvSpPr>
              <a:spLocks noChangeArrowheads="1"/>
            </p:cNvSpPr>
            <p:nvPr/>
          </p:nvSpPr>
          <p:spPr bwMode="auto">
            <a:xfrm>
              <a:off x="1369"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2" name="Rectangle 1174"/>
            <p:cNvSpPr>
              <a:spLocks noChangeArrowheads="1"/>
            </p:cNvSpPr>
            <p:nvPr/>
          </p:nvSpPr>
          <p:spPr bwMode="auto">
            <a:xfrm>
              <a:off x="1427"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3" name="Rectangle 1175"/>
            <p:cNvSpPr>
              <a:spLocks noChangeArrowheads="1"/>
            </p:cNvSpPr>
            <p:nvPr/>
          </p:nvSpPr>
          <p:spPr bwMode="auto">
            <a:xfrm>
              <a:off x="1484"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4" name="Rectangle 1176"/>
            <p:cNvSpPr>
              <a:spLocks noChangeArrowheads="1"/>
            </p:cNvSpPr>
            <p:nvPr/>
          </p:nvSpPr>
          <p:spPr bwMode="auto">
            <a:xfrm>
              <a:off x="1542"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5" name="Rectangle 1177"/>
            <p:cNvSpPr>
              <a:spLocks noChangeArrowheads="1"/>
            </p:cNvSpPr>
            <p:nvPr/>
          </p:nvSpPr>
          <p:spPr bwMode="auto">
            <a:xfrm>
              <a:off x="1599"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6" name="Rectangle 1178"/>
            <p:cNvSpPr>
              <a:spLocks noChangeArrowheads="1"/>
            </p:cNvSpPr>
            <p:nvPr/>
          </p:nvSpPr>
          <p:spPr bwMode="auto">
            <a:xfrm>
              <a:off x="1657"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7" name="Rectangle 1179"/>
            <p:cNvSpPr>
              <a:spLocks noChangeArrowheads="1"/>
            </p:cNvSpPr>
            <p:nvPr/>
          </p:nvSpPr>
          <p:spPr bwMode="auto">
            <a:xfrm>
              <a:off x="1715"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8" name="Rectangle 1180"/>
            <p:cNvSpPr>
              <a:spLocks noChangeArrowheads="1"/>
            </p:cNvSpPr>
            <p:nvPr/>
          </p:nvSpPr>
          <p:spPr bwMode="auto">
            <a:xfrm>
              <a:off x="1772"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69" name="Rectangle 1181"/>
            <p:cNvSpPr>
              <a:spLocks noChangeArrowheads="1"/>
            </p:cNvSpPr>
            <p:nvPr/>
          </p:nvSpPr>
          <p:spPr bwMode="auto">
            <a:xfrm>
              <a:off x="1830"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70" name="Rectangle 1182"/>
            <p:cNvSpPr>
              <a:spLocks noChangeArrowheads="1"/>
            </p:cNvSpPr>
            <p:nvPr/>
          </p:nvSpPr>
          <p:spPr bwMode="auto">
            <a:xfrm>
              <a:off x="1887"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71" name="Rectangle 1183"/>
            <p:cNvSpPr>
              <a:spLocks noChangeArrowheads="1"/>
            </p:cNvSpPr>
            <p:nvPr/>
          </p:nvSpPr>
          <p:spPr bwMode="auto">
            <a:xfrm>
              <a:off x="1945"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72" name="Rectangle 1184"/>
            <p:cNvSpPr>
              <a:spLocks noChangeArrowheads="1"/>
            </p:cNvSpPr>
            <p:nvPr/>
          </p:nvSpPr>
          <p:spPr bwMode="auto">
            <a:xfrm>
              <a:off x="2003"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73" name="Rectangle 1185"/>
            <p:cNvSpPr>
              <a:spLocks noChangeArrowheads="1"/>
            </p:cNvSpPr>
            <p:nvPr/>
          </p:nvSpPr>
          <p:spPr bwMode="auto">
            <a:xfrm>
              <a:off x="2060"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74" name="Rectangle 1186"/>
            <p:cNvSpPr>
              <a:spLocks noChangeArrowheads="1"/>
            </p:cNvSpPr>
            <p:nvPr/>
          </p:nvSpPr>
          <p:spPr bwMode="auto">
            <a:xfrm>
              <a:off x="2118" y="192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75" name="Rectangle 1187"/>
            <p:cNvSpPr>
              <a:spLocks noChangeArrowheads="1"/>
            </p:cNvSpPr>
            <p:nvPr/>
          </p:nvSpPr>
          <p:spPr bwMode="auto">
            <a:xfrm>
              <a:off x="2175" y="192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76" name="Rectangle 1188"/>
            <p:cNvSpPr>
              <a:spLocks noChangeArrowheads="1"/>
            </p:cNvSpPr>
            <p:nvPr/>
          </p:nvSpPr>
          <p:spPr bwMode="auto">
            <a:xfrm>
              <a:off x="390"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77" name="Rectangle 1189"/>
            <p:cNvSpPr>
              <a:spLocks noChangeArrowheads="1"/>
            </p:cNvSpPr>
            <p:nvPr/>
          </p:nvSpPr>
          <p:spPr bwMode="auto">
            <a:xfrm>
              <a:off x="448"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78" name="Rectangle 1190"/>
            <p:cNvSpPr>
              <a:spLocks noChangeArrowheads="1"/>
            </p:cNvSpPr>
            <p:nvPr/>
          </p:nvSpPr>
          <p:spPr bwMode="auto">
            <a:xfrm>
              <a:off x="505"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79" name="Rectangle 1191"/>
            <p:cNvSpPr>
              <a:spLocks noChangeArrowheads="1"/>
            </p:cNvSpPr>
            <p:nvPr/>
          </p:nvSpPr>
          <p:spPr bwMode="auto">
            <a:xfrm>
              <a:off x="563"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0" name="Rectangle 1192"/>
            <p:cNvSpPr>
              <a:spLocks noChangeArrowheads="1"/>
            </p:cNvSpPr>
            <p:nvPr/>
          </p:nvSpPr>
          <p:spPr bwMode="auto">
            <a:xfrm>
              <a:off x="620"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1" name="Rectangle 1193"/>
            <p:cNvSpPr>
              <a:spLocks noChangeArrowheads="1"/>
            </p:cNvSpPr>
            <p:nvPr/>
          </p:nvSpPr>
          <p:spPr bwMode="auto">
            <a:xfrm>
              <a:off x="678"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2" name="Rectangle 1194"/>
            <p:cNvSpPr>
              <a:spLocks noChangeArrowheads="1"/>
            </p:cNvSpPr>
            <p:nvPr/>
          </p:nvSpPr>
          <p:spPr bwMode="auto">
            <a:xfrm>
              <a:off x="736"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3" name="Rectangle 1195"/>
            <p:cNvSpPr>
              <a:spLocks noChangeArrowheads="1"/>
            </p:cNvSpPr>
            <p:nvPr/>
          </p:nvSpPr>
          <p:spPr bwMode="auto">
            <a:xfrm>
              <a:off x="793"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4" name="Rectangle 1196"/>
            <p:cNvSpPr>
              <a:spLocks noChangeArrowheads="1"/>
            </p:cNvSpPr>
            <p:nvPr/>
          </p:nvSpPr>
          <p:spPr bwMode="auto">
            <a:xfrm>
              <a:off x="851"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5" name="Rectangle 1197"/>
            <p:cNvSpPr>
              <a:spLocks noChangeArrowheads="1"/>
            </p:cNvSpPr>
            <p:nvPr/>
          </p:nvSpPr>
          <p:spPr bwMode="auto">
            <a:xfrm>
              <a:off x="908"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6" name="Rectangle 1198"/>
            <p:cNvSpPr>
              <a:spLocks noChangeArrowheads="1"/>
            </p:cNvSpPr>
            <p:nvPr/>
          </p:nvSpPr>
          <p:spPr bwMode="auto">
            <a:xfrm>
              <a:off x="966"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7" name="Rectangle 1199"/>
            <p:cNvSpPr>
              <a:spLocks noChangeArrowheads="1"/>
            </p:cNvSpPr>
            <p:nvPr/>
          </p:nvSpPr>
          <p:spPr bwMode="auto">
            <a:xfrm>
              <a:off x="1024"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8" name="Rectangle 1200"/>
            <p:cNvSpPr>
              <a:spLocks noChangeArrowheads="1"/>
            </p:cNvSpPr>
            <p:nvPr/>
          </p:nvSpPr>
          <p:spPr bwMode="auto">
            <a:xfrm>
              <a:off x="1081"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89" name="Rectangle 1201"/>
            <p:cNvSpPr>
              <a:spLocks noChangeArrowheads="1"/>
            </p:cNvSpPr>
            <p:nvPr/>
          </p:nvSpPr>
          <p:spPr bwMode="auto">
            <a:xfrm>
              <a:off x="1139" y="1987"/>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90" name="Rectangle 1202"/>
            <p:cNvSpPr>
              <a:spLocks noChangeArrowheads="1"/>
            </p:cNvSpPr>
            <p:nvPr/>
          </p:nvSpPr>
          <p:spPr bwMode="auto">
            <a:xfrm>
              <a:off x="1196"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91" name="Rectangle 1203"/>
            <p:cNvSpPr>
              <a:spLocks noChangeArrowheads="1"/>
            </p:cNvSpPr>
            <p:nvPr/>
          </p:nvSpPr>
          <p:spPr bwMode="auto">
            <a:xfrm>
              <a:off x="1254" y="1987"/>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492" name="Rectangle 1204"/>
            <p:cNvSpPr>
              <a:spLocks noChangeArrowheads="1"/>
            </p:cNvSpPr>
            <p:nvPr/>
          </p:nvSpPr>
          <p:spPr bwMode="auto">
            <a:xfrm>
              <a:off x="1312"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93" name="Rectangle 1205"/>
            <p:cNvSpPr>
              <a:spLocks noChangeArrowheads="1"/>
            </p:cNvSpPr>
            <p:nvPr/>
          </p:nvSpPr>
          <p:spPr bwMode="auto">
            <a:xfrm>
              <a:off x="1369"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94" name="Rectangle 1206"/>
            <p:cNvSpPr>
              <a:spLocks noChangeArrowheads="1"/>
            </p:cNvSpPr>
            <p:nvPr/>
          </p:nvSpPr>
          <p:spPr bwMode="auto">
            <a:xfrm>
              <a:off x="1427"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95" name="Rectangle 1207"/>
            <p:cNvSpPr>
              <a:spLocks noChangeArrowheads="1"/>
            </p:cNvSpPr>
            <p:nvPr/>
          </p:nvSpPr>
          <p:spPr bwMode="auto">
            <a:xfrm>
              <a:off x="1484"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96" name="Rectangle 1208"/>
            <p:cNvSpPr>
              <a:spLocks noChangeArrowheads="1"/>
            </p:cNvSpPr>
            <p:nvPr/>
          </p:nvSpPr>
          <p:spPr bwMode="auto">
            <a:xfrm>
              <a:off x="1542"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97" name="Rectangle 1209"/>
            <p:cNvSpPr>
              <a:spLocks noChangeArrowheads="1"/>
            </p:cNvSpPr>
            <p:nvPr/>
          </p:nvSpPr>
          <p:spPr bwMode="auto">
            <a:xfrm>
              <a:off x="1599"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98" name="Rectangle 1210"/>
            <p:cNvSpPr>
              <a:spLocks noChangeArrowheads="1"/>
            </p:cNvSpPr>
            <p:nvPr/>
          </p:nvSpPr>
          <p:spPr bwMode="auto">
            <a:xfrm>
              <a:off x="1657"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499" name="Rectangle 1211"/>
            <p:cNvSpPr>
              <a:spLocks noChangeArrowheads="1"/>
            </p:cNvSpPr>
            <p:nvPr/>
          </p:nvSpPr>
          <p:spPr bwMode="auto">
            <a:xfrm>
              <a:off x="1715"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0" name="Rectangle 1212"/>
            <p:cNvSpPr>
              <a:spLocks noChangeArrowheads="1"/>
            </p:cNvSpPr>
            <p:nvPr/>
          </p:nvSpPr>
          <p:spPr bwMode="auto">
            <a:xfrm>
              <a:off x="1772"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1" name="Rectangle 1213"/>
            <p:cNvSpPr>
              <a:spLocks noChangeArrowheads="1"/>
            </p:cNvSpPr>
            <p:nvPr/>
          </p:nvSpPr>
          <p:spPr bwMode="auto">
            <a:xfrm>
              <a:off x="1830"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2" name="Rectangle 1214"/>
            <p:cNvSpPr>
              <a:spLocks noChangeArrowheads="1"/>
            </p:cNvSpPr>
            <p:nvPr/>
          </p:nvSpPr>
          <p:spPr bwMode="auto">
            <a:xfrm>
              <a:off x="1887"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3" name="Rectangle 1215"/>
            <p:cNvSpPr>
              <a:spLocks noChangeArrowheads="1"/>
            </p:cNvSpPr>
            <p:nvPr/>
          </p:nvSpPr>
          <p:spPr bwMode="auto">
            <a:xfrm>
              <a:off x="1945"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4" name="Rectangle 1216"/>
            <p:cNvSpPr>
              <a:spLocks noChangeArrowheads="1"/>
            </p:cNvSpPr>
            <p:nvPr/>
          </p:nvSpPr>
          <p:spPr bwMode="auto">
            <a:xfrm>
              <a:off x="2003"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5" name="Rectangle 1217"/>
            <p:cNvSpPr>
              <a:spLocks noChangeArrowheads="1"/>
            </p:cNvSpPr>
            <p:nvPr/>
          </p:nvSpPr>
          <p:spPr bwMode="auto">
            <a:xfrm>
              <a:off x="2060"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6" name="Rectangle 1218"/>
            <p:cNvSpPr>
              <a:spLocks noChangeArrowheads="1"/>
            </p:cNvSpPr>
            <p:nvPr/>
          </p:nvSpPr>
          <p:spPr bwMode="auto">
            <a:xfrm>
              <a:off x="2118" y="198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7" name="Rectangle 1219"/>
            <p:cNvSpPr>
              <a:spLocks noChangeArrowheads="1"/>
            </p:cNvSpPr>
            <p:nvPr/>
          </p:nvSpPr>
          <p:spPr bwMode="auto">
            <a:xfrm>
              <a:off x="2175" y="198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08" name="Rectangle 1220"/>
            <p:cNvSpPr>
              <a:spLocks noChangeArrowheads="1"/>
            </p:cNvSpPr>
            <p:nvPr/>
          </p:nvSpPr>
          <p:spPr bwMode="auto">
            <a:xfrm>
              <a:off x="390"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09" name="Rectangle 1221"/>
            <p:cNvSpPr>
              <a:spLocks noChangeArrowheads="1"/>
            </p:cNvSpPr>
            <p:nvPr/>
          </p:nvSpPr>
          <p:spPr bwMode="auto">
            <a:xfrm>
              <a:off x="448"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0" name="Rectangle 1222"/>
            <p:cNvSpPr>
              <a:spLocks noChangeArrowheads="1"/>
            </p:cNvSpPr>
            <p:nvPr/>
          </p:nvSpPr>
          <p:spPr bwMode="auto">
            <a:xfrm>
              <a:off x="505"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1" name="Rectangle 1223"/>
            <p:cNvSpPr>
              <a:spLocks noChangeArrowheads="1"/>
            </p:cNvSpPr>
            <p:nvPr/>
          </p:nvSpPr>
          <p:spPr bwMode="auto">
            <a:xfrm>
              <a:off x="563"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2" name="Rectangle 1224"/>
            <p:cNvSpPr>
              <a:spLocks noChangeArrowheads="1"/>
            </p:cNvSpPr>
            <p:nvPr/>
          </p:nvSpPr>
          <p:spPr bwMode="auto">
            <a:xfrm>
              <a:off x="620"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3" name="Rectangle 1225"/>
            <p:cNvSpPr>
              <a:spLocks noChangeArrowheads="1"/>
            </p:cNvSpPr>
            <p:nvPr/>
          </p:nvSpPr>
          <p:spPr bwMode="auto">
            <a:xfrm>
              <a:off x="678"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4" name="Rectangle 1226"/>
            <p:cNvSpPr>
              <a:spLocks noChangeArrowheads="1"/>
            </p:cNvSpPr>
            <p:nvPr/>
          </p:nvSpPr>
          <p:spPr bwMode="auto">
            <a:xfrm>
              <a:off x="736"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5" name="Rectangle 1227"/>
            <p:cNvSpPr>
              <a:spLocks noChangeArrowheads="1"/>
            </p:cNvSpPr>
            <p:nvPr/>
          </p:nvSpPr>
          <p:spPr bwMode="auto">
            <a:xfrm>
              <a:off x="793"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6" name="Rectangle 1228"/>
            <p:cNvSpPr>
              <a:spLocks noChangeArrowheads="1"/>
            </p:cNvSpPr>
            <p:nvPr/>
          </p:nvSpPr>
          <p:spPr bwMode="auto">
            <a:xfrm>
              <a:off x="851"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7" name="Rectangle 1229"/>
            <p:cNvSpPr>
              <a:spLocks noChangeArrowheads="1"/>
            </p:cNvSpPr>
            <p:nvPr/>
          </p:nvSpPr>
          <p:spPr bwMode="auto">
            <a:xfrm>
              <a:off x="908"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8" name="Rectangle 1230"/>
            <p:cNvSpPr>
              <a:spLocks noChangeArrowheads="1"/>
            </p:cNvSpPr>
            <p:nvPr/>
          </p:nvSpPr>
          <p:spPr bwMode="auto">
            <a:xfrm>
              <a:off x="966"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19" name="Rectangle 1231"/>
            <p:cNvSpPr>
              <a:spLocks noChangeArrowheads="1"/>
            </p:cNvSpPr>
            <p:nvPr/>
          </p:nvSpPr>
          <p:spPr bwMode="auto">
            <a:xfrm>
              <a:off x="1024"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20" name="Rectangle 1232"/>
            <p:cNvSpPr>
              <a:spLocks noChangeArrowheads="1"/>
            </p:cNvSpPr>
            <p:nvPr/>
          </p:nvSpPr>
          <p:spPr bwMode="auto">
            <a:xfrm>
              <a:off x="1081"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21" name="Rectangle 1233"/>
            <p:cNvSpPr>
              <a:spLocks noChangeArrowheads="1"/>
            </p:cNvSpPr>
            <p:nvPr/>
          </p:nvSpPr>
          <p:spPr bwMode="auto">
            <a:xfrm>
              <a:off x="1139" y="2045"/>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22" name="Rectangle 1234"/>
            <p:cNvSpPr>
              <a:spLocks noChangeArrowheads="1"/>
            </p:cNvSpPr>
            <p:nvPr/>
          </p:nvSpPr>
          <p:spPr bwMode="auto">
            <a:xfrm>
              <a:off x="1196"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23" name="Rectangle 1235"/>
            <p:cNvSpPr>
              <a:spLocks noChangeArrowheads="1"/>
            </p:cNvSpPr>
            <p:nvPr/>
          </p:nvSpPr>
          <p:spPr bwMode="auto">
            <a:xfrm>
              <a:off x="1254" y="2045"/>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24" name="Rectangle 1236"/>
            <p:cNvSpPr>
              <a:spLocks noChangeArrowheads="1"/>
            </p:cNvSpPr>
            <p:nvPr/>
          </p:nvSpPr>
          <p:spPr bwMode="auto">
            <a:xfrm>
              <a:off x="1312"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25" name="Rectangle 1237"/>
            <p:cNvSpPr>
              <a:spLocks noChangeArrowheads="1"/>
            </p:cNvSpPr>
            <p:nvPr/>
          </p:nvSpPr>
          <p:spPr bwMode="auto">
            <a:xfrm>
              <a:off x="1369"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26" name="Rectangle 1238"/>
            <p:cNvSpPr>
              <a:spLocks noChangeArrowheads="1"/>
            </p:cNvSpPr>
            <p:nvPr/>
          </p:nvSpPr>
          <p:spPr bwMode="auto">
            <a:xfrm>
              <a:off x="1427"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27" name="Rectangle 1239"/>
            <p:cNvSpPr>
              <a:spLocks noChangeArrowheads="1"/>
            </p:cNvSpPr>
            <p:nvPr/>
          </p:nvSpPr>
          <p:spPr bwMode="auto">
            <a:xfrm>
              <a:off x="1484"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28" name="Rectangle 1240"/>
            <p:cNvSpPr>
              <a:spLocks noChangeArrowheads="1"/>
            </p:cNvSpPr>
            <p:nvPr/>
          </p:nvSpPr>
          <p:spPr bwMode="auto">
            <a:xfrm>
              <a:off x="1542"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29" name="Rectangle 1241"/>
            <p:cNvSpPr>
              <a:spLocks noChangeArrowheads="1"/>
            </p:cNvSpPr>
            <p:nvPr/>
          </p:nvSpPr>
          <p:spPr bwMode="auto">
            <a:xfrm>
              <a:off x="1599"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0" name="Rectangle 1242"/>
            <p:cNvSpPr>
              <a:spLocks noChangeArrowheads="1"/>
            </p:cNvSpPr>
            <p:nvPr/>
          </p:nvSpPr>
          <p:spPr bwMode="auto">
            <a:xfrm>
              <a:off x="1657"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1" name="Rectangle 1243"/>
            <p:cNvSpPr>
              <a:spLocks noChangeArrowheads="1"/>
            </p:cNvSpPr>
            <p:nvPr/>
          </p:nvSpPr>
          <p:spPr bwMode="auto">
            <a:xfrm>
              <a:off x="1715"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2" name="Rectangle 1244"/>
            <p:cNvSpPr>
              <a:spLocks noChangeArrowheads="1"/>
            </p:cNvSpPr>
            <p:nvPr/>
          </p:nvSpPr>
          <p:spPr bwMode="auto">
            <a:xfrm>
              <a:off x="1772"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3" name="Rectangle 1245"/>
            <p:cNvSpPr>
              <a:spLocks noChangeArrowheads="1"/>
            </p:cNvSpPr>
            <p:nvPr/>
          </p:nvSpPr>
          <p:spPr bwMode="auto">
            <a:xfrm>
              <a:off x="1830"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4" name="Rectangle 1246"/>
            <p:cNvSpPr>
              <a:spLocks noChangeArrowheads="1"/>
            </p:cNvSpPr>
            <p:nvPr/>
          </p:nvSpPr>
          <p:spPr bwMode="auto">
            <a:xfrm>
              <a:off x="1887"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5" name="Rectangle 1247"/>
            <p:cNvSpPr>
              <a:spLocks noChangeArrowheads="1"/>
            </p:cNvSpPr>
            <p:nvPr/>
          </p:nvSpPr>
          <p:spPr bwMode="auto">
            <a:xfrm>
              <a:off x="1945"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6" name="Rectangle 1248"/>
            <p:cNvSpPr>
              <a:spLocks noChangeArrowheads="1"/>
            </p:cNvSpPr>
            <p:nvPr/>
          </p:nvSpPr>
          <p:spPr bwMode="auto">
            <a:xfrm>
              <a:off x="2003"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7" name="Rectangle 1249"/>
            <p:cNvSpPr>
              <a:spLocks noChangeArrowheads="1"/>
            </p:cNvSpPr>
            <p:nvPr/>
          </p:nvSpPr>
          <p:spPr bwMode="auto">
            <a:xfrm>
              <a:off x="2060"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8" name="Rectangle 1250"/>
            <p:cNvSpPr>
              <a:spLocks noChangeArrowheads="1"/>
            </p:cNvSpPr>
            <p:nvPr/>
          </p:nvSpPr>
          <p:spPr bwMode="auto">
            <a:xfrm>
              <a:off x="2118" y="2045"/>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39" name="Rectangle 1251"/>
            <p:cNvSpPr>
              <a:spLocks noChangeArrowheads="1"/>
            </p:cNvSpPr>
            <p:nvPr/>
          </p:nvSpPr>
          <p:spPr bwMode="auto">
            <a:xfrm>
              <a:off x="2175" y="2045"/>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40" name="Rectangle 1252"/>
            <p:cNvSpPr>
              <a:spLocks noChangeArrowheads="1"/>
            </p:cNvSpPr>
            <p:nvPr/>
          </p:nvSpPr>
          <p:spPr bwMode="auto">
            <a:xfrm>
              <a:off x="390"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1" name="Rectangle 1253"/>
            <p:cNvSpPr>
              <a:spLocks noChangeArrowheads="1"/>
            </p:cNvSpPr>
            <p:nvPr/>
          </p:nvSpPr>
          <p:spPr bwMode="auto">
            <a:xfrm>
              <a:off x="448"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2" name="Rectangle 1254"/>
            <p:cNvSpPr>
              <a:spLocks noChangeArrowheads="1"/>
            </p:cNvSpPr>
            <p:nvPr/>
          </p:nvSpPr>
          <p:spPr bwMode="auto">
            <a:xfrm>
              <a:off x="505"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3" name="Rectangle 1255"/>
            <p:cNvSpPr>
              <a:spLocks noChangeArrowheads="1"/>
            </p:cNvSpPr>
            <p:nvPr/>
          </p:nvSpPr>
          <p:spPr bwMode="auto">
            <a:xfrm>
              <a:off x="563"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4" name="Rectangle 1256"/>
            <p:cNvSpPr>
              <a:spLocks noChangeArrowheads="1"/>
            </p:cNvSpPr>
            <p:nvPr/>
          </p:nvSpPr>
          <p:spPr bwMode="auto">
            <a:xfrm>
              <a:off x="620"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5" name="Rectangle 1257"/>
            <p:cNvSpPr>
              <a:spLocks noChangeArrowheads="1"/>
            </p:cNvSpPr>
            <p:nvPr/>
          </p:nvSpPr>
          <p:spPr bwMode="auto">
            <a:xfrm>
              <a:off x="678"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6" name="Rectangle 1258"/>
            <p:cNvSpPr>
              <a:spLocks noChangeArrowheads="1"/>
            </p:cNvSpPr>
            <p:nvPr/>
          </p:nvSpPr>
          <p:spPr bwMode="auto">
            <a:xfrm>
              <a:off x="736"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7" name="Rectangle 1259"/>
            <p:cNvSpPr>
              <a:spLocks noChangeArrowheads="1"/>
            </p:cNvSpPr>
            <p:nvPr/>
          </p:nvSpPr>
          <p:spPr bwMode="auto">
            <a:xfrm>
              <a:off x="793"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8" name="Rectangle 1260"/>
            <p:cNvSpPr>
              <a:spLocks noChangeArrowheads="1"/>
            </p:cNvSpPr>
            <p:nvPr/>
          </p:nvSpPr>
          <p:spPr bwMode="auto">
            <a:xfrm>
              <a:off x="851"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49" name="Rectangle 1261"/>
            <p:cNvSpPr>
              <a:spLocks noChangeArrowheads="1"/>
            </p:cNvSpPr>
            <p:nvPr/>
          </p:nvSpPr>
          <p:spPr bwMode="auto">
            <a:xfrm>
              <a:off x="908"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50" name="Rectangle 1262"/>
            <p:cNvSpPr>
              <a:spLocks noChangeArrowheads="1"/>
            </p:cNvSpPr>
            <p:nvPr/>
          </p:nvSpPr>
          <p:spPr bwMode="auto">
            <a:xfrm>
              <a:off x="966"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51" name="Rectangle 1263"/>
            <p:cNvSpPr>
              <a:spLocks noChangeArrowheads="1"/>
            </p:cNvSpPr>
            <p:nvPr/>
          </p:nvSpPr>
          <p:spPr bwMode="auto">
            <a:xfrm>
              <a:off x="1024"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52" name="Rectangle 1264"/>
            <p:cNvSpPr>
              <a:spLocks noChangeArrowheads="1"/>
            </p:cNvSpPr>
            <p:nvPr/>
          </p:nvSpPr>
          <p:spPr bwMode="auto">
            <a:xfrm>
              <a:off x="1081"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53" name="Rectangle 1265"/>
            <p:cNvSpPr>
              <a:spLocks noChangeArrowheads="1"/>
            </p:cNvSpPr>
            <p:nvPr/>
          </p:nvSpPr>
          <p:spPr bwMode="auto">
            <a:xfrm>
              <a:off x="1139" y="2102"/>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54" name="Rectangle 1266"/>
            <p:cNvSpPr>
              <a:spLocks noChangeArrowheads="1"/>
            </p:cNvSpPr>
            <p:nvPr/>
          </p:nvSpPr>
          <p:spPr bwMode="auto">
            <a:xfrm>
              <a:off x="1196"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55" name="Rectangle 1267"/>
            <p:cNvSpPr>
              <a:spLocks noChangeArrowheads="1"/>
            </p:cNvSpPr>
            <p:nvPr/>
          </p:nvSpPr>
          <p:spPr bwMode="auto">
            <a:xfrm>
              <a:off x="1254" y="2102"/>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1556" name="Rectangle 1268"/>
            <p:cNvSpPr>
              <a:spLocks noChangeArrowheads="1"/>
            </p:cNvSpPr>
            <p:nvPr/>
          </p:nvSpPr>
          <p:spPr bwMode="auto">
            <a:xfrm>
              <a:off x="1312"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57" name="Rectangle 1269"/>
            <p:cNvSpPr>
              <a:spLocks noChangeArrowheads="1"/>
            </p:cNvSpPr>
            <p:nvPr/>
          </p:nvSpPr>
          <p:spPr bwMode="auto">
            <a:xfrm>
              <a:off x="1369"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58" name="Rectangle 1270"/>
            <p:cNvSpPr>
              <a:spLocks noChangeArrowheads="1"/>
            </p:cNvSpPr>
            <p:nvPr/>
          </p:nvSpPr>
          <p:spPr bwMode="auto">
            <a:xfrm>
              <a:off x="1427"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59" name="Rectangle 1271"/>
            <p:cNvSpPr>
              <a:spLocks noChangeArrowheads="1"/>
            </p:cNvSpPr>
            <p:nvPr/>
          </p:nvSpPr>
          <p:spPr bwMode="auto">
            <a:xfrm>
              <a:off x="1484"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0" name="Rectangle 1272"/>
            <p:cNvSpPr>
              <a:spLocks noChangeArrowheads="1"/>
            </p:cNvSpPr>
            <p:nvPr/>
          </p:nvSpPr>
          <p:spPr bwMode="auto">
            <a:xfrm>
              <a:off x="1542"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1" name="Rectangle 1273"/>
            <p:cNvSpPr>
              <a:spLocks noChangeArrowheads="1"/>
            </p:cNvSpPr>
            <p:nvPr/>
          </p:nvSpPr>
          <p:spPr bwMode="auto">
            <a:xfrm>
              <a:off x="1599"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2" name="Rectangle 1274"/>
            <p:cNvSpPr>
              <a:spLocks noChangeArrowheads="1"/>
            </p:cNvSpPr>
            <p:nvPr/>
          </p:nvSpPr>
          <p:spPr bwMode="auto">
            <a:xfrm>
              <a:off x="1657"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3" name="Rectangle 1275"/>
            <p:cNvSpPr>
              <a:spLocks noChangeArrowheads="1"/>
            </p:cNvSpPr>
            <p:nvPr/>
          </p:nvSpPr>
          <p:spPr bwMode="auto">
            <a:xfrm>
              <a:off x="1715"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4" name="Rectangle 1276"/>
            <p:cNvSpPr>
              <a:spLocks noChangeArrowheads="1"/>
            </p:cNvSpPr>
            <p:nvPr/>
          </p:nvSpPr>
          <p:spPr bwMode="auto">
            <a:xfrm>
              <a:off x="1772"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5" name="Rectangle 1277"/>
            <p:cNvSpPr>
              <a:spLocks noChangeArrowheads="1"/>
            </p:cNvSpPr>
            <p:nvPr/>
          </p:nvSpPr>
          <p:spPr bwMode="auto">
            <a:xfrm>
              <a:off x="1830"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6" name="Rectangle 1278"/>
            <p:cNvSpPr>
              <a:spLocks noChangeArrowheads="1"/>
            </p:cNvSpPr>
            <p:nvPr/>
          </p:nvSpPr>
          <p:spPr bwMode="auto">
            <a:xfrm>
              <a:off x="1887"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7" name="Rectangle 1279"/>
            <p:cNvSpPr>
              <a:spLocks noChangeArrowheads="1"/>
            </p:cNvSpPr>
            <p:nvPr/>
          </p:nvSpPr>
          <p:spPr bwMode="auto">
            <a:xfrm>
              <a:off x="1945"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8" name="Rectangle 1280"/>
            <p:cNvSpPr>
              <a:spLocks noChangeArrowheads="1"/>
            </p:cNvSpPr>
            <p:nvPr/>
          </p:nvSpPr>
          <p:spPr bwMode="auto">
            <a:xfrm>
              <a:off x="2003"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69" name="Rectangle 1281"/>
            <p:cNvSpPr>
              <a:spLocks noChangeArrowheads="1"/>
            </p:cNvSpPr>
            <p:nvPr/>
          </p:nvSpPr>
          <p:spPr bwMode="auto">
            <a:xfrm>
              <a:off x="2060"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0" name="Rectangle 1282"/>
            <p:cNvSpPr>
              <a:spLocks noChangeArrowheads="1"/>
            </p:cNvSpPr>
            <p:nvPr/>
          </p:nvSpPr>
          <p:spPr bwMode="auto">
            <a:xfrm>
              <a:off x="2118" y="2102"/>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1" name="Rectangle 1283"/>
            <p:cNvSpPr>
              <a:spLocks noChangeArrowheads="1"/>
            </p:cNvSpPr>
            <p:nvPr/>
          </p:nvSpPr>
          <p:spPr bwMode="auto">
            <a:xfrm>
              <a:off x="2175" y="2102"/>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2" name="Rectangle 1284"/>
            <p:cNvSpPr>
              <a:spLocks noChangeArrowheads="1"/>
            </p:cNvSpPr>
            <p:nvPr/>
          </p:nvSpPr>
          <p:spPr bwMode="auto">
            <a:xfrm>
              <a:off x="390"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3" name="Rectangle 1285"/>
            <p:cNvSpPr>
              <a:spLocks noChangeArrowheads="1"/>
            </p:cNvSpPr>
            <p:nvPr/>
          </p:nvSpPr>
          <p:spPr bwMode="auto">
            <a:xfrm>
              <a:off x="448"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4" name="Rectangle 1286"/>
            <p:cNvSpPr>
              <a:spLocks noChangeArrowheads="1"/>
            </p:cNvSpPr>
            <p:nvPr/>
          </p:nvSpPr>
          <p:spPr bwMode="auto">
            <a:xfrm>
              <a:off x="505"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5" name="Rectangle 1287"/>
            <p:cNvSpPr>
              <a:spLocks noChangeArrowheads="1"/>
            </p:cNvSpPr>
            <p:nvPr/>
          </p:nvSpPr>
          <p:spPr bwMode="auto">
            <a:xfrm>
              <a:off x="563"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6" name="Rectangle 1288"/>
            <p:cNvSpPr>
              <a:spLocks noChangeArrowheads="1"/>
            </p:cNvSpPr>
            <p:nvPr/>
          </p:nvSpPr>
          <p:spPr bwMode="auto">
            <a:xfrm>
              <a:off x="620"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7" name="Rectangle 1289"/>
            <p:cNvSpPr>
              <a:spLocks noChangeArrowheads="1"/>
            </p:cNvSpPr>
            <p:nvPr/>
          </p:nvSpPr>
          <p:spPr bwMode="auto">
            <a:xfrm>
              <a:off x="678"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8" name="Rectangle 1290"/>
            <p:cNvSpPr>
              <a:spLocks noChangeArrowheads="1"/>
            </p:cNvSpPr>
            <p:nvPr/>
          </p:nvSpPr>
          <p:spPr bwMode="auto">
            <a:xfrm>
              <a:off x="736"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79" name="Rectangle 1291"/>
            <p:cNvSpPr>
              <a:spLocks noChangeArrowheads="1"/>
            </p:cNvSpPr>
            <p:nvPr/>
          </p:nvSpPr>
          <p:spPr bwMode="auto">
            <a:xfrm>
              <a:off x="793"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0" name="Rectangle 1292"/>
            <p:cNvSpPr>
              <a:spLocks noChangeArrowheads="1"/>
            </p:cNvSpPr>
            <p:nvPr/>
          </p:nvSpPr>
          <p:spPr bwMode="auto">
            <a:xfrm>
              <a:off x="851"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1" name="Rectangle 1293"/>
            <p:cNvSpPr>
              <a:spLocks noChangeArrowheads="1"/>
            </p:cNvSpPr>
            <p:nvPr/>
          </p:nvSpPr>
          <p:spPr bwMode="auto">
            <a:xfrm>
              <a:off x="908"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2" name="Rectangle 1294"/>
            <p:cNvSpPr>
              <a:spLocks noChangeArrowheads="1"/>
            </p:cNvSpPr>
            <p:nvPr/>
          </p:nvSpPr>
          <p:spPr bwMode="auto">
            <a:xfrm>
              <a:off x="966"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3" name="Rectangle 1295"/>
            <p:cNvSpPr>
              <a:spLocks noChangeArrowheads="1"/>
            </p:cNvSpPr>
            <p:nvPr/>
          </p:nvSpPr>
          <p:spPr bwMode="auto">
            <a:xfrm>
              <a:off x="1024"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4" name="Rectangle 1296"/>
            <p:cNvSpPr>
              <a:spLocks noChangeArrowheads="1"/>
            </p:cNvSpPr>
            <p:nvPr/>
          </p:nvSpPr>
          <p:spPr bwMode="auto">
            <a:xfrm>
              <a:off x="1081"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5" name="Rectangle 1297"/>
            <p:cNvSpPr>
              <a:spLocks noChangeArrowheads="1"/>
            </p:cNvSpPr>
            <p:nvPr/>
          </p:nvSpPr>
          <p:spPr bwMode="auto">
            <a:xfrm>
              <a:off x="1139"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6" name="Rectangle 1298"/>
            <p:cNvSpPr>
              <a:spLocks noChangeArrowheads="1"/>
            </p:cNvSpPr>
            <p:nvPr/>
          </p:nvSpPr>
          <p:spPr bwMode="auto">
            <a:xfrm>
              <a:off x="1196"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7" name="Rectangle 1299"/>
            <p:cNvSpPr>
              <a:spLocks noChangeArrowheads="1"/>
            </p:cNvSpPr>
            <p:nvPr/>
          </p:nvSpPr>
          <p:spPr bwMode="auto">
            <a:xfrm>
              <a:off x="1254"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8" name="Rectangle 1300"/>
            <p:cNvSpPr>
              <a:spLocks noChangeArrowheads="1"/>
            </p:cNvSpPr>
            <p:nvPr/>
          </p:nvSpPr>
          <p:spPr bwMode="auto">
            <a:xfrm>
              <a:off x="1312"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89" name="Rectangle 1301"/>
            <p:cNvSpPr>
              <a:spLocks noChangeArrowheads="1"/>
            </p:cNvSpPr>
            <p:nvPr/>
          </p:nvSpPr>
          <p:spPr bwMode="auto">
            <a:xfrm>
              <a:off x="1369"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0" name="Rectangle 1302"/>
            <p:cNvSpPr>
              <a:spLocks noChangeArrowheads="1"/>
            </p:cNvSpPr>
            <p:nvPr/>
          </p:nvSpPr>
          <p:spPr bwMode="auto">
            <a:xfrm>
              <a:off x="1427"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1" name="Rectangle 1303"/>
            <p:cNvSpPr>
              <a:spLocks noChangeArrowheads="1"/>
            </p:cNvSpPr>
            <p:nvPr/>
          </p:nvSpPr>
          <p:spPr bwMode="auto">
            <a:xfrm>
              <a:off x="1484"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2" name="Rectangle 1304"/>
            <p:cNvSpPr>
              <a:spLocks noChangeArrowheads="1"/>
            </p:cNvSpPr>
            <p:nvPr/>
          </p:nvSpPr>
          <p:spPr bwMode="auto">
            <a:xfrm>
              <a:off x="1542"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3" name="Rectangle 1305"/>
            <p:cNvSpPr>
              <a:spLocks noChangeArrowheads="1"/>
            </p:cNvSpPr>
            <p:nvPr/>
          </p:nvSpPr>
          <p:spPr bwMode="auto">
            <a:xfrm>
              <a:off x="1599"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4" name="Rectangle 1306"/>
            <p:cNvSpPr>
              <a:spLocks noChangeArrowheads="1"/>
            </p:cNvSpPr>
            <p:nvPr/>
          </p:nvSpPr>
          <p:spPr bwMode="auto">
            <a:xfrm>
              <a:off x="1657"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5" name="Rectangle 1307"/>
            <p:cNvSpPr>
              <a:spLocks noChangeArrowheads="1"/>
            </p:cNvSpPr>
            <p:nvPr/>
          </p:nvSpPr>
          <p:spPr bwMode="auto">
            <a:xfrm>
              <a:off x="1715"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6" name="Rectangle 1308"/>
            <p:cNvSpPr>
              <a:spLocks noChangeArrowheads="1"/>
            </p:cNvSpPr>
            <p:nvPr/>
          </p:nvSpPr>
          <p:spPr bwMode="auto">
            <a:xfrm>
              <a:off x="1772"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7" name="Rectangle 1309"/>
            <p:cNvSpPr>
              <a:spLocks noChangeArrowheads="1"/>
            </p:cNvSpPr>
            <p:nvPr/>
          </p:nvSpPr>
          <p:spPr bwMode="auto">
            <a:xfrm>
              <a:off x="1830"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8" name="Rectangle 1310"/>
            <p:cNvSpPr>
              <a:spLocks noChangeArrowheads="1"/>
            </p:cNvSpPr>
            <p:nvPr/>
          </p:nvSpPr>
          <p:spPr bwMode="auto">
            <a:xfrm>
              <a:off x="1887"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599" name="Rectangle 1311"/>
            <p:cNvSpPr>
              <a:spLocks noChangeArrowheads="1"/>
            </p:cNvSpPr>
            <p:nvPr/>
          </p:nvSpPr>
          <p:spPr bwMode="auto">
            <a:xfrm>
              <a:off x="1945"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0" name="Rectangle 1312"/>
            <p:cNvSpPr>
              <a:spLocks noChangeArrowheads="1"/>
            </p:cNvSpPr>
            <p:nvPr/>
          </p:nvSpPr>
          <p:spPr bwMode="auto">
            <a:xfrm>
              <a:off x="2003"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1" name="Rectangle 1313"/>
            <p:cNvSpPr>
              <a:spLocks noChangeArrowheads="1"/>
            </p:cNvSpPr>
            <p:nvPr/>
          </p:nvSpPr>
          <p:spPr bwMode="auto">
            <a:xfrm>
              <a:off x="2060"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2" name="Rectangle 1314"/>
            <p:cNvSpPr>
              <a:spLocks noChangeArrowheads="1"/>
            </p:cNvSpPr>
            <p:nvPr/>
          </p:nvSpPr>
          <p:spPr bwMode="auto">
            <a:xfrm>
              <a:off x="2118" y="2160"/>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3" name="Rectangle 1315"/>
            <p:cNvSpPr>
              <a:spLocks noChangeArrowheads="1"/>
            </p:cNvSpPr>
            <p:nvPr/>
          </p:nvSpPr>
          <p:spPr bwMode="auto">
            <a:xfrm>
              <a:off x="2175" y="2160"/>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4" name="Rectangle 1316"/>
            <p:cNvSpPr>
              <a:spLocks noChangeArrowheads="1"/>
            </p:cNvSpPr>
            <p:nvPr/>
          </p:nvSpPr>
          <p:spPr bwMode="auto">
            <a:xfrm>
              <a:off x="390"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5" name="Rectangle 1317"/>
            <p:cNvSpPr>
              <a:spLocks noChangeArrowheads="1"/>
            </p:cNvSpPr>
            <p:nvPr/>
          </p:nvSpPr>
          <p:spPr bwMode="auto">
            <a:xfrm>
              <a:off x="448"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6" name="Rectangle 1318"/>
            <p:cNvSpPr>
              <a:spLocks noChangeArrowheads="1"/>
            </p:cNvSpPr>
            <p:nvPr/>
          </p:nvSpPr>
          <p:spPr bwMode="auto">
            <a:xfrm>
              <a:off x="505"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7" name="Rectangle 1319"/>
            <p:cNvSpPr>
              <a:spLocks noChangeArrowheads="1"/>
            </p:cNvSpPr>
            <p:nvPr/>
          </p:nvSpPr>
          <p:spPr bwMode="auto">
            <a:xfrm>
              <a:off x="563"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8" name="Rectangle 1320"/>
            <p:cNvSpPr>
              <a:spLocks noChangeArrowheads="1"/>
            </p:cNvSpPr>
            <p:nvPr/>
          </p:nvSpPr>
          <p:spPr bwMode="auto">
            <a:xfrm>
              <a:off x="620"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09" name="Rectangle 1321"/>
            <p:cNvSpPr>
              <a:spLocks noChangeArrowheads="1"/>
            </p:cNvSpPr>
            <p:nvPr/>
          </p:nvSpPr>
          <p:spPr bwMode="auto">
            <a:xfrm>
              <a:off x="678"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0" name="Rectangle 1322"/>
            <p:cNvSpPr>
              <a:spLocks noChangeArrowheads="1"/>
            </p:cNvSpPr>
            <p:nvPr/>
          </p:nvSpPr>
          <p:spPr bwMode="auto">
            <a:xfrm>
              <a:off x="736"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1" name="Rectangle 1323"/>
            <p:cNvSpPr>
              <a:spLocks noChangeArrowheads="1"/>
            </p:cNvSpPr>
            <p:nvPr/>
          </p:nvSpPr>
          <p:spPr bwMode="auto">
            <a:xfrm>
              <a:off x="793"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2" name="Rectangle 1324"/>
            <p:cNvSpPr>
              <a:spLocks noChangeArrowheads="1"/>
            </p:cNvSpPr>
            <p:nvPr/>
          </p:nvSpPr>
          <p:spPr bwMode="auto">
            <a:xfrm>
              <a:off x="851"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3" name="Rectangle 1325"/>
            <p:cNvSpPr>
              <a:spLocks noChangeArrowheads="1"/>
            </p:cNvSpPr>
            <p:nvPr/>
          </p:nvSpPr>
          <p:spPr bwMode="auto">
            <a:xfrm>
              <a:off x="908"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4" name="Rectangle 1326"/>
            <p:cNvSpPr>
              <a:spLocks noChangeArrowheads="1"/>
            </p:cNvSpPr>
            <p:nvPr/>
          </p:nvSpPr>
          <p:spPr bwMode="auto">
            <a:xfrm>
              <a:off x="966"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5" name="Rectangle 1327"/>
            <p:cNvSpPr>
              <a:spLocks noChangeArrowheads="1"/>
            </p:cNvSpPr>
            <p:nvPr/>
          </p:nvSpPr>
          <p:spPr bwMode="auto">
            <a:xfrm>
              <a:off x="1024"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6" name="Rectangle 1328"/>
            <p:cNvSpPr>
              <a:spLocks noChangeArrowheads="1"/>
            </p:cNvSpPr>
            <p:nvPr/>
          </p:nvSpPr>
          <p:spPr bwMode="auto">
            <a:xfrm>
              <a:off x="1081"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7" name="Rectangle 1329"/>
            <p:cNvSpPr>
              <a:spLocks noChangeArrowheads="1"/>
            </p:cNvSpPr>
            <p:nvPr/>
          </p:nvSpPr>
          <p:spPr bwMode="auto">
            <a:xfrm>
              <a:off x="1139"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8" name="Rectangle 1330"/>
            <p:cNvSpPr>
              <a:spLocks noChangeArrowheads="1"/>
            </p:cNvSpPr>
            <p:nvPr/>
          </p:nvSpPr>
          <p:spPr bwMode="auto">
            <a:xfrm>
              <a:off x="1196"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19" name="Rectangle 1331"/>
            <p:cNvSpPr>
              <a:spLocks noChangeArrowheads="1"/>
            </p:cNvSpPr>
            <p:nvPr/>
          </p:nvSpPr>
          <p:spPr bwMode="auto">
            <a:xfrm>
              <a:off x="1254"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0" name="Rectangle 1332"/>
            <p:cNvSpPr>
              <a:spLocks noChangeArrowheads="1"/>
            </p:cNvSpPr>
            <p:nvPr/>
          </p:nvSpPr>
          <p:spPr bwMode="auto">
            <a:xfrm>
              <a:off x="1312"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1" name="Rectangle 1333"/>
            <p:cNvSpPr>
              <a:spLocks noChangeArrowheads="1"/>
            </p:cNvSpPr>
            <p:nvPr/>
          </p:nvSpPr>
          <p:spPr bwMode="auto">
            <a:xfrm>
              <a:off x="1369"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2" name="Rectangle 1334"/>
            <p:cNvSpPr>
              <a:spLocks noChangeArrowheads="1"/>
            </p:cNvSpPr>
            <p:nvPr/>
          </p:nvSpPr>
          <p:spPr bwMode="auto">
            <a:xfrm>
              <a:off x="1427"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3" name="Rectangle 1335"/>
            <p:cNvSpPr>
              <a:spLocks noChangeArrowheads="1"/>
            </p:cNvSpPr>
            <p:nvPr/>
          </p:nvSpPr>
          <p:spPr bwMode="auto">
            <a:xfrm>
              <a:off x="1484"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4" name="Rectangle 1336"/>
            <p:cNvSpPr>
              <a:spLocks noChangeArrowheads="1"/>
            </p:cNvSpPr>
            <p:nvPr/>
          </p:nvSpPr>
          <p:spPr bwMode="auto">
            <a:xfrm>
              <a:off x="1542"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5" name="Rectangle 1337"/>
            <p:cNvSpPr>
              <a:spLocks noChangeArrowheads="1"/>
            </p:cNvSpPr>
            <p:nvPr/>
          </p:nvSpPr>
          <p:spPr bwMode="auto">
            <a:xfrm>
              <a:off x="1599"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6" name="Rectangle 1338"/>
            <p:cNvSpPr>
              <a:spLocks noChangeArrowheads="1"/>
            </p:cNvSpPr>
            <p:nvPr/>
          </p:nvSpPr>
          <p:spPr bwMode="auto">
            <a:xfrm>
              <a:off x="1657"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7" name="Rectangle 1339"/>
            <p:cNvSpPr>
              <a:spLocks noChangeArrowheads="1"/>
            </p:cNvSpPr>
            <p:nvPr/>
          </p:nvSpPr>
          <p:spPr bwMode="auto">
            <a:xfrm>
              <a:off x="1715"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8" name="Rectangle 1340"/>
            <p:cNvSpPr>
              <a:spLocks noChangeArrowheads="1"/>
            </p:cNvSpPr>
            <p:nvPr/>
          </p:nvSpPr>
          <p:spPr bwMode="auto">
            <a:xfrm>
              <a:off x="1772"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29" name="Rectangle 1341"/>
            <p:cNvSpPr>
              <a:spLocks noChangeArrowheads="1"/>
            </p:cNvSpPr>
            <p:nvPr/>
          </p:nvSpPr>
          <p:spPr bwMode="auto">
            <a:xfrm>
              <a:off x="1830"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0" name="Rectangle 1342"/>
            <p:cNvSpPr>
              <a:spLocks noChangeArrowheads="1"/>
            </p:cNvSpPr>
            <p:nvPr/>
          </p:nvSpPr>
          <p:spPr bwMode="auto">
            <a:xfrm>
              <a:off x="1887"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1" name="Rectangle 1343"/>
            <p:cNvSpPr>
              <a:spLocks noChangeArrowheads="1"/>
            </p:cNvSpPr>
            <p:nvPr/>
          </p:nvSpPr>
          <p:spPr bwMode="auto">
            <a:xfrm>
              <a:off x="1945"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2" name="Rectangle 1344"/>
            <p:cNvSpPr>
              <a:spLocks noChangeArrowheads="1"/>
            </p:cNvSpPr>
            <p:nvPr/>
          </p:nvSpPr>
          <p:spPr bwMode="auto">
            <a:xfrm>
              <a:off x="2003"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3" name="Rectangle 1345"/>
            <p:cNvSpPr>
              <a:spLocks noChangeArrowheads="1"/>
            </p:cNvSpPr>
            <p:nvPr/>
          </p:nvSpPr>
          <p:spPr bwMode="auto">
            <a:xfrm>
              <a:off x="2060"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4" name="Rectangle 1346"/>
            <p:cNvSpPr>
              <a:spLocks noChangeArrowheads="1"/>
            </p:cNvSpPr>
            <p:nvPr/>
          </p:nvSpPr>
          <p:spPr bwMode="auto">
            <a:xfrm>
              <a:off x="2118" y="2217"/>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5" name="Rectangle 1347"/>
            <p:cNvSpPr>
              <a:spLocks noChangeArrowheads="1"/>
            </p:cNvSpPr>
            <p:nvPr/>
          </p:nvSpPr>
          <p:spPr bwMode="auto">
            <a:xfrm>
              <a:off x="2175" y="2217"/>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6" name="Rectangle 1348"/>
            <p:cNvSpPr>
              <a:spLocks noChangeArrowheads="1"/>
            </p:cNvSpPr>
            <p:nvPr/>
          </p:nvSpPr>
          <p:spPr bwMode="auto">
            <a:xfrm>
              <a:off x="390"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7" name="Rectangle 1349"/>
            <p:cNvSpPr>
              <a:spLocks noChangeArrowheads="1"/>
            </p:cNvSpPr>
            <p:nvPr/>
          </p:nvSpPr>
          <p:spPr bwMode="auto">
            <a:xfrm>
              <a:off x="448"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8" name="Rectangle 1350"/>
            <p:cNvSpPr>
              <a:spLocks noChangeArrowheads="1"/>
            </p:cNvSpPr>
            <p:nvPr/>
          </p:nvSpPr>
          <p:spPr bwMode="auto">
            <a:xfrm>
              <a:off x="505"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39" name="Rectangle 1351"/>
            <p:cNvSpPr>
              <a:spLocks noChangeArrowheads="1"/>
            </p:cNvSpPr>
            <p:nvPr/>
          </p:nvSpPr>
          <p:spPr bwMode="auto">
            <a:xfrm>
              <a:off x="563"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0" name="Rectangle 1352"/>
            <p:cNvSpPr>
              <a:spLocks noChangeArrowheads="1"/>
            </p:cNvSpPr>
            <p:nvPr/>
          </p:nvSpPr>
          <p:spPr bwMode="auto">
            <a:xfrm>
              <a:off x="620"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1" name="Rectangle 1353"/>
            <p:cNvSpPr>
              <a:spLocks noChangeArrowheads="1"/>
            </p:cNvSpPr>
            <p:nvPr/>
          </p:nvSpPr>
          <p:spPr bwMode="auto">
            <a:xfrm>
              <a:off x="678"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2" name="Rectangle 1354"/>
            <p:cNvSpPr>
              <a:spLocks noChangeArrowheads="1"/>
            </p:cNvSpPr>
            <p:nvPr/>
          </p:nvSpPr>
          <p:spPr bwMode="auto">
            <a:xfrm>
              <a:off x="736"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3" name="Rectangle 1355"/>
            <p:cNvSpPr>
              <a:spLocks noChangeArrowheads="1"/>
            </p:cNvSpPr>
            <p:nvPr/>
          </p:nvSpPr>
          <p:spPr bwMode="auto">
            <a:xfrm>
              <a:off x="793"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4" name="Rectangle 1356"/>
            <p:cNvSpPr>
              <a:spLocks noChangeArrowheads="1"/>
            </p:cNvSpPr>
            <p:nvPr/>
          </p:nvSpPr>
          <p:spPr bwMode="auto">
            <a:xfrm>
              <a:off x="851"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5" name="Rectangle 1357"/>
            <p:cNvSpPr>
              <a:spLocks noChangeArrowheads="1"/>
            </p:cNvSpPr>
            <p:nvPr/>
          </p:nvSpPr>
          <p:spPr bwMode="auto">
            <a:xfrm>
              <a:off x="908"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6" name="Rectangle 1358"/>
            <p:cNvSpPr>
              <a:spLocks noChangeArrowheads="1"/>
            </p:cNvSpPr>
            <p:nvPr/>
          </p:nvSpPr>
          <p:spPr bwMode="auto">
            <a:xfrm>
              <a:off x="966"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7" name="Rectangle 1359"/>
            <p:cNvSpPr>
              <a:spLocks noChangeArrowheads="1"/>
            </p:cNvSpPr>
            <p:nvPr/>
          </p:nvSpPr>
          <p:spPr bwMode="auto">
            <a:xfrm>
              <a:off x="1024"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8" name="Rectangle 1360"/>
            <p:cNvSpPr>
              <a:spLocks noChangeArrowheads="1"/>
            </p:cNvSpPr>
            <p:nvPr/>
          </p:nvSpPr>
          <p:spPr bwMode="auto">
            <a:xfrm>
              <a:off x="1081"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49" name="Rectangle 1361"/>
            <p:cNvSpPr>
              <a:spLocks noChangeArrowheads="1"/>
            </p:cNvSpPr>
            <p:nvPr/>
          </p:nvSpPr>
          <p:spPr bwMode="auto">
            <a:xfrm>
              <a:off x="1139"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0" name="Rectangle 1362"/>
            <p:cNvSpPr>
              <a:spLocks noChangeArrowheads="1"/>
            </p:cNvSpPr>
            <p:nvPr/>
          </p:nvSpPr>
          <p:spPr bwMode="auto">
            <a:xfrm>
              <a:off x="1196"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1" name="Rectangle 1363"/>
            <p:cNvSpPr>
              <a:spLocks noChangeArrowheads="1"/>
            </p:cNvSpPr>
            <p:nvPr/>
          </p:nvSpPr>
          <p:spPr bwMode="auto">
            <a:xfrm>
              <a:off x="1254"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2" name="Rectangle 1364"/>
            <p:cNvSpPr>
              <a:spLocks noChangeArrowheads="1"/>
            </p:cNvSpPr>
            <p:nvPr/>
          </p:nvSpPr>
          <p:spPr bwMode="auto">
            <a:xfrm>
              <a:off x="1312"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3" name="Rectangle 1365"/>
            <p:cNvSpPr>
              <a:spLocks noChangeArrowheads="1"/>
            </p:cNvSpPr>
            <p:nvPr/>
          </p:nvSpPr>
          <p:spPr bwMode="auto">
            <a:xfrm>
              <a:off x="1369"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4" name="Rectangle 1366"/>
            <p:cNvSpPr>
              <a:spLocks noChangeArrowheads="1"/>
            </p:cNvSpPr>
            <p:nvPr/>
          </p:nvSpPr>
          <p:spPr bwMode="auto">
            <a:xfrm>
              <a:off x="1427"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5" name="Rectangle 1367"/>
            <p:cNvSpPr>
              <a:spLocks noChangeArrowheads="1"/>
            </p:cNvSpPr>
            <p:nvPr/>
          </p:nvSpPr>
          <p:spPr bwMode="auto">
            <a:xfrm>
              <a:off x="1484"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6" name="Rectangle 1368"/>
            <p:cNvSpPr>
              <a:spLocks noChangeArrowheads="1"/>
            </p:cNvSpPr>
            <p:nvPr/>
          </p:nvSpPr>
          <p:spPr bwMode="auto">
            <a:xfrm>
              <a:off x="1542"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7" name="Rectangle 1369"/>
            <p:cNvSpPr>
              <a:spLocks noChangeArrowheads="1"/>
            </p:cNvSpPr>
            <p:nvPr/>
          </p:nvSpPr>
          <p:spPr bwMode="auto">
            <a:xfrm>
              <a:off x="1599"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8" name="Rectangle 1370"/>
            <p:cNvSpPr>
              <a:spLocks noChangeArrowheads="1"/>
            </p:cNvSpPr>
            <p:nvPr/>
          </p:nvSpPr>
          <p:spPr bwMode="auto">
            <a:xfrm>
              <a:off x="1657"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59" name="Rectangle 1371"/>
            <p:cNvSpPr>
              <a:spLocks noChangeArrowheads="1"/>
            </p:cNvSpPr>
            <p:nvPr/>
          </p:nvSpPr>
          <p:spPr bwMode="auto">
            <a:xfrm>
              <a:off x="1715"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0" name="Rectangle 1372"/>
            <p:cNvSpPr>
              <a:spLocks noChangeArrowheads="1"/>
            </p:cNvSpPr>
            <p:nvPr/>
          </p:nvSpPr>
          <p:spPr bwMode="auto">
            <a:xfrm>
              <a:off x="1772"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1" name="Rectangle 1373"/>
            <p:cNvSpPr>
              <a:spLocks noChangeArrowheads="1"/>
            </p:cNvSpPr>
            <p:nvPr/>
          </p:nvSpPr>
          <p:spPr bwMode="auto">
            <a:xfrm>
              <a:off x="1830"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2" name="Rectangle 1374"/>
            <p:cNvSpPr>
              <a:spLocks noChangeArrowheads="1"/>
            </p:cNvSpPr>
            <p:nvPr/>
          </p:nvSpPr>
          <p:spPr bwMode="auto">
            <a:xfrm>
              <a:off x="1887"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3" name="Rectangle 1375"/>
            <p:cNvSpPr>
              <a:spLocks noChangeArrowheads="1"/>
            </p:cNvSpPr>
            <p:nvPr/>
          </p:nvSpPr>
          <p:spPr bwMode="auto">
            <a:xfrm>
              <a:off x="1945"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4" name="Rectangle 1376"/>
            <p:cNvSpPr>
              <a:spLocks noChangeArrowheads="1"/>
            </p:cNvSpPr>
            <p:nvPr/>
          </p:nvSpPr>
          <p:spPr bwMode="auto">
            <a:xfrm>
              <a:off x="2003"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5" name="Rectangle 1377"/>
            <p:cNvSpPr>
              <a:spLocks noChangeArrowheads="1"/>
            </p:cNvSpPr>
            <p:nvPr/>
          </p:nvSpPr>
          <p:spPr bwMode="auto">
            <a:xfrm>
              <a:off x="2060"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6" name="Rectangle 1378"/>
            <p:cNvSpPr>
              <a:spLocks noChangeArrowheads="1"/>
            </p:cNvSpPr>
            <p:nvPr/>
          </p:nvSpPr>
          <p:spPr bwMode="auto">
            <a:xfrm>
              <a:off x="2118" y="227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7" name="Rectangle 1379"/>
            <p:cNvSpPr>
              <a:spLocks noChangeArrowheads="1"/>
            </p:cNvSpPr>
            <p:nvPr/>
          </p:nvSpPr>
          <p:spPr bwMode="auto">
            <a:xfrm>
              <a:off x="2175" y="227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8" name="Rectangle 1380"/>
            <p:cNvSpPr>
              <a:spLocks noChangeArrowheads="1"/>
            </p:cNvSpPr>
            <p:nvPr/>
          </p:nvSpPr>
          <p:spPr bwMode="auto">
            <a:xfrm>
              <a:off x="390"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69" name="Rectangle 1381"/>
            <p:cNvSpPr>
              <a:spLocks noChangeArrowheads="1"/>
            </p:cNvSpPr>
            <p:nvPr/>
          </p:nvSpPr>
          <p:spPr bwMode="auto">
            <a:xfrm>
              <a:off x="448"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0" name="Rectangle 1382"/>
            <p:cNvSpPr>
              <a:spLocks noChangeArrowheads="1"/>
            </p:cNvSpPr>
            <p:nvPr/>
          </p:nvSpPr>
          <p:spPr bwMode="auto">
            <a:xfrm>
              <a:off x="505"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1" name="Rectangle 1383"/>
            <p:cNvSpPr>
              <a:spLocks noChangeArrowheads="1"/>
            </p:cNvSpPr>
            <p:nvPr/>
          </p:nvSpPr>
          <p:spPr bwMode="auto">
            <a:xfrm>
              <a:off x="563"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2" name="Rectangle 1384"/>
            <p:cNvSpPr>
              <a:spLocks noChangeArrowheads="1"/>
            </p:cNvSpPr>
            <p:nvPr/>
          </p:nvSpPr>
          <p:spPr bwMode="auto">
            <a:xfrm>
              <a:off x="620"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3" name="Rectangle 1385"/>
            <p:cNvSpPr>
              <a:spLocks noChangeArrowheads="1"/>
            </p:cNvSpPr>
            <p:nvPr/>
          </p:nvSpPr>
          <p:spPr bwMode="auto">
            <a:xfrm>
              <a:off x="678"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4" name="Rectangle 1386"/>
            <p:cNvSpPr>
              <a:spLocks noChangeArrowheads="1"/>
            </p:cNvSpPr>
            <p:nvPr/>
          </p:nvSpPr>
          <p:spPr bwMode="auto">
            <a:xfrm>
              <a:off x="736"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5" name="Rectangle 1387"/>
            <p:cNvSpPr>
              <a:spLocks noChangeArrowheads="1"/>
            </p:cNvSpPr>
            <p:nvPr/>
          </p:nvSpPr>
          <p:spPr bwMode="auto">
            <a:xfrm>
              <a:off x="793"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6" name="Rectangle 1388"/>
            <p:cNvSpPr>
              <a:spLocks noChangeArrowheads="1"/>
            </p:cNvSpPr>
            <p:nvPr/>
          </p:nvSpPr>
          <p:spPr bwMode="auto">
            <a:xfrm>
              <a:off x="851"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7" name="Rectangle 1389"/>
            <p:cNvSpPr>
              <a:spLocks noChangeArrowheads="1"/>
            </p:cNvSpPr>
            <p:nvPr/>
          </p:nvSpPr>
          <p:spPr bwMode="auto">
            <a:xfrm>
              <a:off x="908"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8" name="Rectangle 1390"/>
            <p:cNvSpPr>
              <a:spLocks noChangeArrowheads="1"/>
            </p:cNvSpPr>
            <p:nvPr/>
          </p:nvSpPr>
          <p:spPr bwMode="auto">
            <a:xfrm>
              <a:off x="966"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79" name="Rectangle 1391"/>
            <p:cNvSpPr>
              <a:spLocks noChangeArrowheads="1"/>
            </p:cNvSpPr>
            <p:nvPr/>
          </p:nvSpPr>
          <p:spPr bwMode="auto">
            <a:xfrm>
              <a:off x="1024"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0" name="Rectangle 1392"/>
            <p:cNvSpPr>
              <a:spLocks noChangeArrowheads="1"/>
            </p:cNvSpPr>
            <p:nvPr/>
          </p:nvSpPr>
          <p:spPr bwMode="auto">
            <a:xfrm>
              <a:off x="1081"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1" name="Rectangle 1393"/>
            <p:cNvSpPr>
              <a:spLocks noChangeArrowheads="1"/>
            </p:cNvSpPr>
            <p:nvPr/>
          </p:nvSpPr>
          <p:spPr bwMode="auto">
            <a:xfrm>
              <a:off x="1139"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2" name="Rectangle 1394"/>
            <p:cNvSpPr>
              <a:spLocks noChangeArrowheads="1"/>
            </p:cNvSpPr>
            <p:nvPr/>
          </p:nvSpPr>
          <p:spPr bwMode="auto">
            <a:xfrm>
              <a:off x="1196"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3" name="Rectangle 1395"/>
            <p:cNvSpPr>
              <a:spLocks noChangeArrowheads="1"/>
            </p:cNvSpPr>
            <p:nvPr/>
          </p:nvSpPr>
          <p:spPr bwMode="auto">
            <a:xfrm>
              <a:off x="1254"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4" name="Rectangle 1396"/>
            <p:cNvSpPr>
              <a:spLocks noChangeArrowheads="1"/>
            </p:cNvSpPr>
            <p:nvPr/>
          </p:nvSpPr>
          <p:spPr bwMode="auto">
            <a:xfrm>
              <a:off x="1312"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5" name="Rectangle 1397"/>
            <p:cNvSpPr>
              <a:spLocks noChangeArrowheads="1"/>
            </p:cNvSpPr>
            <p:nvPr/>
          </p:nvSpPr>
          <p:spPr bwMode="auto">
            <a:xfrm>
              <a:off x="1369"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6" name="Rectangle 1398"/>
            <p:cNvSpPr>
              <a:spLocks noChangeArrowheads="1"/>
            </p:cNvSpPr>
            <p:nvPr/>
          </p:nvSpPr>
          <p:spPr bwMode="auto">
            <a:xfrm>
              <a:off x="1427"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7" name="Rectangle 1399"/>
            <p:cNvSpPr>
              <a:spLocks noChangeArrowheads="1"/>
            </p:cNvSpPr>
            <p:nvPr/>
          </p:nvSpPr>
          <p:spPr bwMode="auto">
            <a:xfrm>
              <a:off x="1484"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8" name="Rectangle 1400"/>
            <p:cNvSpPr>
              <a:spLocks noChangeArrowheads="1"/>
            </p:cNvSpPr>
            <p:nvPr/>
          </p:nvSpPr>
          <p:spPr bwMode="auto">
            <a:xfrm>
              <a:off x="1542"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89" name="Rectangle 1401"/>
            <p:cNvSpPr>
              <a:spLocks noChangeArrowheads="1"/>
            </p:cNvSpPr>
            <p:nvPr/>
          </p:nvSpPr>
          <p:spPr bwMode="auto">
            <a:xfrm>
              <a:off x="1599"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0" name="Rectangle 1402"/>
            <p:cNvSpPr>
              <a:spLocks noChangeArrowheads="1"/>
            </p:cNvSpPr>
            <p:nvPr/>
          </p:nvSpPr>
          <p:spPr bwMode="auto">
            <a:xfrm>
              <a:off x="1657"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1" name="Rectangle 1403"/>
            <p:cNvSpPr>
              <a:spLocks noChangeArrowheads="1"/>
            </p:cNvSpPr>
            <p:nvPr/>
          </p:nvSpPr>
          <p:spPr bwMode="auto">
            <a:xfrm>
              <a:off x="1715"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2" name="Rectangle 1404"/>
            <p:cNvSpPr>
              <a:spLocks noChangeArrowheads="1"/>
            </p:cNvSpPr>
            <p:nvPr/>
          </p:nvSpPr>
          <p:spPr bwMode="auto">
            <a:xfrm>
              <a:off x="1772"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3" name="Rectangle 1405"/>
            <p:cNvSpPr>
              <a:spLocks noChangeArrowheads="1"/>
            </p:cNvSpPr>
            <p:nvPr/>
          </p:nvSpPr>
          <p:spPr bwMode="auto">
            <a:xfrm>
              <a:off x="1830"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4" name="Rectangle 1406"/>
            <p:cNvSpPr>
              <a:spLocks noChangeArrowheads="1"/>
            </p:cNvSpPr>
            <p:nvPr/>
          </p:nvSpPr>
          <p:spPr bwMode="auto">
            <a:xfrm>
              <a:off x="1887"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5" name="Rectangle 1407"/>
            <p:cNvSpPr>
              <a:spLocks noChangeArrowheads="1"/>
            </p:cNvSpPr>
            <p:nvPr/>
          </p:nvSpPr>
          <p:spPr bwMode="auto">
            <a:xfrm>
              <a:off x="1945"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6" name="Rectangle 1408"/>
            <p:cNvSpPr>
              <a:spLocks noChangeArrowheads="1"/>
            </p:cNvSpPr>
            <p:nvPr/>
          </p:nvSpPr>
          <p:spPr bwMode="auto">
            <a:xfrm>
              <a:off x="2003"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7" name="Rectangle 1409"/>
            <p:cNvSpPr>
              <a:spLocks noChangeArrowheads="1"/>
            </p:cNvSpPr>
            <p:nvPr/>
          </p:nvSpPr>
          <p:spPr bwMode="auto">
            <a:xfrm>
              <a:off x="2060"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8" name="Rectangle 1410"/>
            <p:cNvSpPr>
              <a:spLocks noChangeArrowheads="1"/>
            </p:cNvSpPr>
            <p:nvPr/>
          </p:nvSpPr>
          <p:spPr bwMode="auto">
            <a:xfrm>
              <a:off x="2118" y="2333"/>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699" name="Rectangle 1411"/>
            <p:cNvSpPr>
              <a:spLocks noChangeArrowheads="1"/>
            </p:cNvSpPr>
            <p:nvPr/>
          </p:nvSpPr>
          <p:spPr bwMode="auto">
            <a:xfrm>
              <a:off x="2175" y="2333"/>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0" name="Rectangle 1412"/>
            <p:cNvSpPr>
              <a:spLocks noChangeArrowheads="1"/>
            </p:cNvSpPr>
            <p:nvPr/>
          </p:nvSpPr>
          <p:spPr bwMode="auto">
            <a:xfrm>
              <a:off x="390"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1" name="Rectangle 1413"/>
            <p:cNvSpPr>
              <a:spLocks noChangeArrowheads="1"/>
            </p:cNvSpPr>
            <p:nvPr/>
          </p:nvSpPr>
          <p:spPr bwMode="auto">
            <a:xfrm>
              <a:off x="448"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2" name="Rectangle 1414"/>
            <p:cNvSpPr>
              <a:spLocks noChangeArrowheads="1"/>
            </p:cNvSpPr>
            <p:nvPr/>
          </p:nvSpPr>
          <p:spPr bwMode="auto">
            <a:xfrm>
              <a:off x="505"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3" name="Rectangle 1415"/>
            <p:cNvSpPr>
              <a:spLocks noChangeArrowheads="1"/>
            </p:cNvSpPr>
            <p:nvPr/>
          </p:nvSpPr>
          <p:spPr bwMode="auto">
            <a:xfrm>
              <a:off x="563"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4" name="Rectangle 1416"/>
            <p:cNvSpPr>
              <a:spLocks noChangeArrowheads="1"/>
            </p:cNvSpPr>
            <p:nvPr/>
          </p:nvSpPr>
          <p:spPr bwMode="auto">
            <a:xfrm>
              <a:off x="620"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5" name="Rectangle 1417"/>
            <p:cNvSpPr>
              <a:spLocks noChangeArrowheads="1"/>
            </p:cNvSpPr>
            <p:nvPr/>
          </p:nvSpPr>
          <p:spPr bwMode="auto">
            <a:xfrm>
              <a:off x="678"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6" name="Rectangle 1418"/>
            <p:cNvSpPr>
              <a:spLocks noChangeArrowheads="1"/>
            </p:cNvSpPr>
            <p:nvPr/>
          </p:nvSpPr>
          <p:spPr bwMode="auto">
            <a:xfrm>
              <a:off x="736"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7" name="Rectangle 1419"/>
            <p:cNvSpPr>
              <a:spLocks noChangeArrowheads="1"/>
            </p:cNvSpPr>
            <p:nvPr/>
          </p:nvSpPr>
          <p:spPr bwMode="auto">
            <a:xfrm>
              <a:off x="793"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8" name="Rectangle 1420"/>
            <p:cNvSpPr>
              <a:spLocks noChangeArrowheads="1"/>
            </p:cNvSpPr>
            <p:nvPr/>
          </p:nvSpPr>
          <p:spPr bwMode="auto">
            <a:xfrm>
              <a:off x="851"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09" name="Rectangle 1421"/>
            <p:cNvSpPr>
              <a:spLocks noChangeArrowheads="1"/>
            </p:cNvSpPr>
            <p:nvPr/>
          </p:nvSpPr>
          <p:spPr bwMode="auto">
            <a:xfrm>
              <a:off x="908"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0" name="Rectangle 1422"/>
            <p:cNvSpPr>
              <a:spLocks noChangeArrowheads="1"/>
            </p:cNvSpPr>
            <p:nvPr/>
          </p:nvSpPr>
          <p:spPr bwMode="auto">
            <a:xfrm>
              <a:off x="966"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1" name="Rectangle 1423"/>
            <p:cNvSpPr>
              <a:spLocks noChangeArrowheads="1"/>
            </p:cNvSpPr>
            <p:nvPr/>
          </p:nvSpPr>
          <p:spPr bwMode="auto">
            <a:xfrm>
              <a:off x="1024"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2" name="Rectangle 1424"/>
            <p:cNvSpPr>
              <a:spLocks noChangeArrowheads="1"/>
            </p:cNvSpPr>
            <p:nvPr/>
          </p:nvSpPr>
          <p:spPr bwMode="auto">
            <a:xfrm>
              <a:off x="1081"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3" name="Rectangle 1425"/>
            <p:cNvSpPr>
              <a:spLocks noChangeArrowheads="1"/>
            </p:cNvSpPr>
            <p:nvPr/>
          </p:nvSpPr>
          <p:spPr bwMode="auto">
            <a:xfrm>
              <a:off x="1139"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4" name="Rectangle 1426"/>
            <p:cNvSpPr>
              <a:spLocks noChangeArrowheads="1"/>
            </p:cNvSpPr>
            <p:nvPr/>
          </p:nvSpPr>
          <p:spPr bwMode="auto">
            <a:xfrm>
              <a:off x="1196"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5" name="Rectangle 1427"/>
            <p:cNvSpPr>
              <a:spLocks noChangeArrowheads="1"/>
            </p:cNvSpPr>
            <p:nvPr/>
          </p:nvSpPr>
          <p:spPr bwMode="auto">
            <a:xfrm>
              <a:off x="1254"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6" name="Rectangle 1428"/>
            <p:cNvSpPr>
              <a:spLocks noChangeArrowheads="1"/>
            </p:cNvSpPr>
            <p:nvPr/>
          </p:nvSpPr>
          <p:spPr bwMode="auto">
            <a:xfrm>
              <a:off x="1312"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7" name="Rectangle 1429"/>
            <p:cNvSpPr>
              <a:spLocks noChangeArrowheads="1"/>
            </p:cNvSpPr>
            <p:nvPr/>
          </p:nvSpPr>
          <p:spPr bwMode="auto">
            <a:xfrm>
              <a:off x="1369"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8" name="Rectangle 1430"/>
            <p:cNvSpPr>
              <a:spLocks noChangeArrowheads="1"/>
            </p:cNvSpPr>
            <p:nvPr/>
          </p:nvSpPr>
          <p:spPr bwMode="auto">
            <a:xfrm>
              <a:off x="1427"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19" name="Rectangle 1431"/>
            <p:cNvSpPr>
              <a:spLocks noChangeArrowheads="1"/>
            </p:cNvSpPr>
            <p:nvPr/>
          </p:nvSpPr>
          <p:spPr bwMode="auto">
            <a:xfrm>
              <a:off x="1484"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0" name="Rectangle 1432"/>
            <p:cNvSpPr>
              <a:spLocks noChangeArrowheads="1"/>
            </p:cNvSpPr>
            <p:nvPr/>
          </p:nvSpPr>
          <p:spPr bwMode="auto">
            <a:xfrm>
              <a:off x="1542"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1" name="Rectangle 1433"/>
            <p:cNvSpPr>
              <a:spLocks noChangeArrowheads="1"/>
            </p:cNvSpPr>
            <p:nvPr/>
          </p:nvSpPr>
          <p:spPr bwMode="auto">
            <a:xfrm>
              <a:off x="1599"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2" name="Rectangle 1434"/>
            <p:cNvSpPr>
              <a:spLocks noChangeArrowheads="1"/>
            </p:cNvSpPr>
            <p:nvPr/>
          </p:nvSpPr>
          <p:spPr bwMode="auto">
            <a:xfrm>
              <a:off x="1657"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3" name="Rectangle 1435"/>
            <p:cNvSpPr>
              <a:spLocks noChangeArrowheads="1"/>
            </p:cNvSpPr>
            <p:nvPr/>
          </p:nvSpPr>
          <p:spPr bwMode="auto">
            <a:xfrm>
              <a:off x="1715"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4" name="Rectangle 1436"/>
            <p:cNvSpPr>
              <a:spLocks noChangeArrowheads="1"/>
            </p:cNvSpPr>
            <p:nvPr/>
          </p:nvSpPr>
          <p:spPr bwMode="auto">
            <a:xfrm>
              <a:off x="1772"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5" name="Rectangle 1437"/>
            <p:cNvSpPr>
              <a:spLocks noChangeArrowheads="1"/>
            </p:cNvSpPr>
            <p:nvPr/>
          </p:nvSpPr>
          <p:spPr bwMode="auto">
            <a:xfrm>
              <a:off x="1830"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6" name="Rectangle 1438"/>
            <p:cNvSpPr>
              <a:spLocks noChangeArrowheads="1"/>
            </p:cNvSpPr>
            <p:nvPr/>
          </p:nvSpPr>
          <p:spPr bwMode="auto">
            <a:xfrm>
              <a:off x="1887"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7" name="Rectangle 1439"/>
            <p:cNvSpPr>
              <a:spLocks noChangeArrowheads="1"/>
            </p:cNvSpPr>
            <p:nvPr/>
          </p:nvSpPr>
          <p:spPr bwMode="auto">
            <a:xfrm>
              <a:off x="1945"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8" name="Rectangle 1440"/>
            <p:cNvSpPr>
              <a:spLocks noChangeArrowheads="1"/>
            </p:cNvSpPr>
            <p:nvPr/>
          </p:nvSpPr>
          <p:spPr bwMode="auto">
            <a:xfrm>
              <a:off x="2003"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29" name="Rectangle 1441"/>
            <p:cNvSpPr>
              <a:spLocks noChangeArrowheads="1"/>
            </p:cNvSpPr>
            <p:nvPr/>
          </p:nvSpPr>
          <p:spPr bwMode="auto">
            <a:xfrm>
              <a:off x="2060"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0" name="Rectangle 1442"/>
            <p:cNvSpPr>
              <a:spLocks noChangeArrowheads="1"/>
            </p:cNvSpPr>
            <p:nvPr/>
          </p:nvSpPr>
          <p:spPr bwMode="auto">
            <a:xfrm>
              <a:off x="2118" y="2390"/>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1" name="Rectangle 1443"/>
            <p:cNvSpPr>
              <a:spLocks noChangeArrowheads="1"/>
            </p:cNvSpPr>
            <p:nvPr/>
          </p:nvSpPr>
          <p:spPr bwMode="auto">
            <a:xfrm>
              <a:off x="2175" y="2390"/>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2" name="Rectangle 1444"/>
            <p:cNvSpPr>
              <a:spLocks noChangeArrowheads="1"/>
            </p:cNvSpPr>
            <p:nvPr/>
          </p:nvSpPr>
          <p:spPr bwMode="auto">
            <a:xfrm>
              <a:off x="390"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3" name="Rectangle 1445"/>
            <p:cNvSpPr>
              <a:spLocks noChangeArrowheads="1"/>
            </p:cNvSpPr>
            <p:nvPr/>
          </p:nvSpPr>
          <p:spPr bwMode="auto">
            <a:xfrm>
              <a:off x="448"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4" name="Rectangle 1446"/>
            <p:cNvSpPr>
              <a:spLocks noChangeArrowheads="1"/>
            </p:cNvSpPr>
            <p:nvPr/>
          </p:nvSpPr>
          <p:spPr bwMode="auto">
            <a:xfrm>
              <a:off x="505"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5" name="Rectangle 1447"/>
            <p:cNvSpPr>
              <a:spLocks noChangeArrowheads="1"/>
            </p:cNvSpPr>
            <p:nvPr/>
          </p:nvSpPr>
          <p:spPr bwMode="auto">
            <a:xfrm>
              <a:off x="563"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6" name="Rectangle 1448"/>
            <p:cNvSpPr>
              <a:spLocks noChangeArrowheads="1"/>
            </p:cNvSpPr>
            <p:nvPr/>
          </p:nvSpPr>
          <p:spPr bwMode="auto">
            <a:xfrm>
              <a:off x="620"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7" name="Rectangle 1449"/>
            <p:cNvSpPr>
              <a:spLocks noChangeArrowheads="1"/>
            </p:cNvSpPr>
            <p:nvPr/>
          </p:nvSpPr>
          <p:spPr bwMode="auto">
            <a:xfrm>
              <a:off x="678"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8" name="Rectangle 1450"/>
            <p:cNvSpPr>
              <a:spLocks noChangeArrowheads="1"/>
            </p:cNvSpPr>
            <p:nvPr/>
          </p:nvSpPr>
          <p:spPr bwMode="auto">
            <a:xfrm>
              <a:off x="736"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39" name="Rectangle 1451"/>
            <p:cNvSpPr>
              <a:spLocks noChangeArrowheads="1"/>
            </p:cNvSpPr>
            <p:nvPr/>
          </p:nvSpPr>
          <p:spPr bwMode="auto">
            <a:xfrm>
              <a:off x="793"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0" name="Rectangle 1452"/>
            <p:cNvSpPr>
              <a:spLocks noChangeArrowheads="1"/>
            </p:cNvSpPr>
            <p:nvPr/>
          </p:nvSpPr>
          <p:spPr bwMode="auto">
            <a:xfrm>
              <a:off x="851"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1" name="Rectangle 1453"/>
            <p:cNvSpPr>
              <a:spLocks noChangeArrowheads="1"/>
            </p:cNvSpPr>
            <p:nvPr/>
          </p:nvSpPr>
          <p:spPr bwMode="auto">
            <a:xfrm>
              <a:off x="908"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2" name="Rectangle 1454"/>
            <p:cNvSpPr>
              <a:spLocks noChangeArrowheads="1"/>
            </p:cNvSpPr>
            <p:nvPr/>
          </p:nvSpPr>
          <p:spPr bwMode="auto">
            <a:xfrm>
              <a:off x="966"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3" name="Rectangle 1455"/>
            <p:cNvSpPr>
              <a:spLocks noChangeArrowheads="1"/>
            </p:cNvSpPr>
            <p:nvPr/>
          </p:nvSpPr>
          <p:spPr bwMode="auto">
            <a:xfrm>
              <a:off x="1024"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4" name="Rectangle 1456"/>
            <p:cNvSpPr>
              <a:spLocks noChangeArrowheads="1"/>
            </p:cNvSpPr>
            <p:nvPr/>
          </p:nvSpPr>
          <p:spPr bwMode="auto">
            <a:xfrm>
              <a:off x="1081"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5" name="Rectangle 1457"/>
            <p:cNvSpPr>
              <a:spLocks noChangeArrowheads="1"/>
            </p:cNvSpPr>
            <p:nvPr/>
          </p:nvSpPr>
          <p:spPr bwMode="auto">
            <a:xfrm>
              <a:off x="1139"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6" name="Rectangle 1458"/>
            <p:cNvSpPr>
              <a:spLocks noChangeArrowheads="1"/>
            </p:cNvSpPr>
            <p:nvPr/>
          </p:nvSpPr>
          <p:spPr bwMode="auto">
            <a:xfrm>
              <a:off x="1196"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7" name="Rectangle 1459"/>
            <p:cNvSpPr>
              <a:spLocks noChangeArrowheads="1"/>
            </p:cNvSpPr>
            <p:nvPr/>
          </p:nvSpPr>
          <p:spPr bwMode="auto">
            <a:xfrm>
              <a:off x="1254"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8" name="Rectangle 1460"/>
            <p:cNvSpPr>
              <a:spLocks noChangeArrowheads="1"/>
            </p:cNvSpPr>
            <p:nvPr/>
          </p:nvSpPr>
          <p:spPr bwMode="auto">
            <a:xfrm>
              <a:off x="1312"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49" name="Rectangle 1461"/>
            <p:cNvSpPr>
              <a:spLocks noChangeArrowheads="1"/>
            </p:cNvSpPr>
            <p:nvPr/>
          </p:nvSpPr>
          <p:spPr bwMode="auto">
            <a:xfrm>
              <a:off x="1369"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0" name="Rectangle 1462"/>
            <p:cNvSpPr>
              <a:spLocks noChangeArrowheads="1"/>
            </p:cNvSpPr>
            <p:nvPr/>
          </p:nvSpPr>
          <p:spPr bwMode="auto">
            <a:xfrm>
              <a:off x="1427"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1" name="Rectangle 1463"/>
            <p:cNvSpPr>
              <a:spLocks noChangeArrowheads="1"/>
            </p:cNvSpPr>
            <p:nvPr/>
          </p:nvSpPr>
          <p:spPr bwMode="auto">
            <a:xfrm>
              <a:off x="1484"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2" name="Rectangle 1464"/>
            <p:cNvSpPr>
              <a:spLocks noChangeArrowheads="1"/>
            </p:cNvSpPr>
            <p:nvPr/>
          </p:nvSpPr>
          <p:spPr bwMode="auto">
            <a:xfrm>
              <a:off x="1542"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3" name="Rectangle 1465"/>
            <p:cNvSpPr>
              <a:spLocks noChangeArrowheads="1"/>
            </p:cNvSpPr>
            <p:nvPr/>
          </p:nvSpPr>
          <p:spPr bwMode="auto">
            <a:xfrm>
              <a:off x="1599"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4" name="Rectangle 1466"/>
            <p:cNvSpPr>
              <a:spLocks noChangeArrowheads="1"/>
            </p:cNvSpPr>
            <p:nvPr/>
          </p:nvSpPr>
          <p:spPr bwMode="auto">
            <a:xfrm>
              <a:off x="1657"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5" name="Rectangle 1467"/>
            <p:cNvSpPr>
              <a:spLocks noChangeArrowheads="1"/>
            </p:cNvSpPr>
            <p:nvPr/>
          </p:nvSpPr>
          <p:spPr bwMode="auto">
            <a:xfrm>
              <a:off x="1715"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6" name="Rectangle 1468"/>
            <p:cNvSpPr>
              <a:spLocks noChangeArrowheads="1"/>
            </p:cNvSpPr>
            <p:nvPr/>
          </p:nvSpPr>
          <p:spPr bwMode="auto">
            <a:xfrm>
              <a:off x="1772"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7" name="Rectangle 1469"/>
            <p:cNvSpPr>
              <a:spLocks noChangeArrowheads="1"/>
            </p:cNvSpPr>
            <p:nvPr/>
          </p:nvSpPr>
          <p:spPr bwMode="auto">
            <a:xfrm>
              <a:off x="1830"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8" name="Rectangle 1470"/>
            <p:cNvSpPr>
              <a:spLocks noChangeArrowheads="1"/>
            </p:cNvSpPr>
            <p:nvPr/>
          </p:nvSpPr>
          <p:spPr bwMode="auto">
            <a:xfrm>
              <a:off x="1887"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59" name="Rectangle 1471"/>
            <p:cNvSpPr>
              <a:spLocks noChangeArrowheads="1"/>
            </p:cNvSpPr>
            <p:nvPr/>
          </p:nvSpPr>
          <p:spPr bwMode="auto">
            <a:xfrm>
              <a:off x="1945"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0" name="Rectangle 1472"/>
            <p:cNvSpPr>
              <a:spLocks noChangeArrowheads="1"/>
            </p:cNvSpPr>
            <p:nvPr/>
          </p:nvSpPr>
          <p:spPr bwMode="auto">
            <a:xfrm>
              <a:off x="2003"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1" name="Rectangle 1473"/>
            <p:cNvSpPr>
              <a:spLocks noChangeArrowheads="1"/>
            </p:cNvSpPr>
            <p:nvPr/>
          </p:nvSpPr>
          <p:spPr bwMode="auto">
            <a:xfrm>
              <a:off x="2060"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2" name="Rectangle 1474"/>
            <p:cNvSpPr>
              <a:spLocks noChangeArrowheads="1"/>
            </p:cNvSpPr>
            <p:nvPr/>
          </p:nvSpPr>
          <p:spPr bwMode="auto">
            <a:xfrm>
              <a:off x="2118" y="2448"/>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3" name="Rectangle 1475"/>
            <p:cNvSpPr>
              <a:spLocks noChangeArrowheads="1"/>
            </p:cNvSpPr>
            <p:nvPr/>
          </p:nvSpPr>
          <p:spPr bwMode="auto">
            <a:xfrm>
              <a:off x="2175" y="2448"/>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4" name="Rectangle 1476"/>
            <p:cNvSpPr>
              <a:spLocks noChangeArrowheads="1"/>
            </p:cNvSpPr>
            <p:nvPr/>
          </p:nvSpPr>
          <p:spPr bwMode="auto">
            <a:xfrm>
              <a:off x="390"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5" name="Rectangle 1477"/>
            <p:cNvSpPr>
              <a:spLocks noChangeArrowheads="1"/>
            </p:cNvSpPr>
            <p:nvPr/>
          </p:nvSpPr>
          <p:spPr bwMode="auto">
            <a:xfrm>
              <a:off x="448"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6" name="Rectangle 1478"/>
            <p:cNvSpPr>
              <a:spLocks noChangeArrowheads="1"/>
            </p:cNvSpPr>
            <p:nvPr/>
          </p:nvSpPr>
          <p:spPr bwMode="auto">
            <a:xfrm>
              <a:off x="505"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7" name="Rectangle 1479"/>
            <p:cNvSpPr>
              <a:spLocks noChangeArrowheads="1"/>
            </p:cNvSpPr>
            <p:nvPr/>
          </p:nvSpPr>
          <p:spPr bwMode="auto">
            <a:xfrm>
              <a:off x="563"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8" name="Rectangle 1480"/>
            <p:cNvSpPr>
              <a:spLocks noChangeArrowheads="1"/>
            </p:cNvSpPr>
            <p:nvPr/>
          </p:nvSpPr>
          <p:spPr bwMode="auto">
            <a:xfrm>
              <a:off x="620"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69" name="Rectangle 1481"/>
            <p:cNvSpPr>
              <a:spLocks noChangeArrowheads="1"/>
            </p:cNvSpPr>
            <p:nvPr/>
          </p:nvSpPr>
          <p:spPr bwMode="auto">
            <a:xfrm>
              <a:off x="678"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0" name="Rectangle 1482"/>
            <p:cNvSpPr>
              <a:spLocks noChangeArrowheads="1"/>
            </p:cNvSpPr>
            <p:nvPr/>
          </p:nvSpPr>
          <p:spPr bwMode="auto">
            <a:xfrm>
              <a:off x="736"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1" name="Rectangle 1483"/>
            <p:cNvSpPr>
              <a:spLocks noChangeArrowheads="1"/>
            </p:cNvSpPr>
            <p:nvPr/>
          </p:nvSpPr>
          <p:spPr bwMode="auto">
            <a:xfrm>
              <a:off x="793"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2" name="Rectangle 1484"/>
            <p:cNvSpPr>
              <a:spLocks noChangeArrowheads="1"/>
            </p:cNvSpPr>
            <p:nvPr/>
          </p:nvSpPr>
          <p:spPr bwMode="auto">
            <a:xfrm>
              <a:off x="851"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3" name="Rectangle 1485"/>
            <p:cNvSpPr>
              <a:spLocks noChangeArrowheads="1"/>
            </p:cNvSpPr>
            <p:nvPr/>
          </p:nvSpPr>
          <p:spPr bwMode="auto">
            <a:xfrm>
              <a:off x="908"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4" name="Rectangle 1486"/>
            <p:cNvSpPr>
              <a:spLocks noChangeArrowheads="1"/>
            </p:cNvSpPr>
            <p:nvPr/>
          </p:nvSpPr>
          <p:spPr bwMode="auto">
            <a:xfrm>
              <a:off x="966"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5" name="Rectangle 1487"/>
            <p:cNvSpPr>
              <a:spLocks noChangeArrowheads="1"/>
            </p:cNvSpPr>
            <p:nvPr/>
          </p:nvSpPr>
          <p:spPr bwMode="auto">
            <a:xfrm>
              <a:off x="1024"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6" name="Rectangle 1488"/>
            <p:cNvSpPr>
              <a:spLocks noChangeArrowheads="1"/>
            </p:cNvSpPr>
            <p:nvPr/>
          </p:nvSpPr>
          <p:spPr bwMode="auto">
            <a:xfrm>
              <a:off x="1081"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7" name="Rectangle 1489"/>
            <p:cNvSpPr>
              <a:spLocks noChangeArrowheads="1"/>
            </p:cNvSpPr>
            <p:nvPr/>
          </p:nvSpPr>
          <p:spPr bwMode="auto">
            <a:xfrm>
              <a:off x="1139"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8" name="Rectangle 1490"/>
            <p:cNvSpPr>
              <a:spLocks noChangeArrowheads="1"/>
            </p:cNvSpPr>
            <p:nvPr/>
          </p:nvSpPr>
          <p:spPr bwMode="auto">
            <a:xfrm>
              <a:off x="1196"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79" name="Rectangle 1491"/>
            <p:cNvSpPr>
              <a:spLocks noChangeArrowheads="1"/>
            </p:cNvSpPr>
            <p:nvPr/>
          </p:nvSpPr>
          <p:spPr bwMode="auto">
            <a:xfrm>
              <a:off x="1254"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0" name="Rectangle 1492"/>
            <p:cNvSpPr>
              <a:spLocks noChangeArrowheads="1"/>
            </p:cNvSpPr>
            <p:nvPr/>
          </p:nvSpPr>
          <p:spPr bwMode="auto">
            <a:xfrm>
              <a:off x="1312"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1" name="Rectangle 1493"/>
            <p:cNvSpPr>
              <a:spLocks noChangeArrowheads="1"/>
            </p:cNvSpPr>
            <p:nvPr/>
          </p:nvSpPr>
          <p:spPr bwMode="auto">
            <a:xfrm>
              <a:off x="1369"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2" name="Rectangle 1494"/>
            <p:cNvSpPr>
              <a:spLocks noChangeArrowheads="1"/>
            </p:cNvSpPr>
            <p:nvPr/>
          </p:nvSpPr>
          <p:spPr bwMode="auto">
            <a:xfrm>
              <a:off x="1427"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3" name="Rectangle 1495"/>
            <p:cNvSpPr>
              <a:spLocks noChangeArrowheads="1"/>
            </p:cNvSpPr>
            <p:nvPr/>
          </p:nvSpPr>
          <p:spPr bwMode="auto">
            <a:xfrm>
              <a:off x="1484"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4" name="Rectangle 1496"/>
            <p:cNvSpPr>
              <a:spLocks noChangeArrowheads="1"/>
            </p:cNvSpPr>
            <p:nvPr/>
          </p:nvSpPr>
          <p:spPr bwMode="auto">
            <a:xfrm>
              <a:off x="1542"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5" name="Rectangle 1497"/>
            <p:cNvSpPr>
              <a:spLocks noChangeArrowheads="1"/>
            </p:cNvSpPr>
            <p:nvPr/>
          </p:nvSpPr>
          <p:spPr bwMode="auto">
            <a:xfrm>
              <a:off x="1599"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6" name="Rectangle 1498"/>
            <p:cNvSpPr>
              <a:spLocks noChangeArrowheads="1"/>
            </p:cNvSpPr>
            <p:nvPr/>
          </p:nvSpPr>
          <p:spPr bwMode="auto">
            <a:xfrm>
              <a:off x="1657"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7" name="Rectangle 1499"/>
            <p:cNvSpPr>
              <a:spLocks noChangeArrowheads="1"/>
            </p:cNvSpPr>
            <p:nvPr/>
          </p:nvSpPr>
          <p:spPr bwMode="auto">
            <a:xfrm>
              <a:off x="1715"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8" name="Rectangle 1500"/>
            <p:cNvSpPr>
              <a:spLocks noChangeArrowheads="1"/>
            </p:cNvSpPr>
            <p:nvPr/>
          </p:nvSpPr>
          <p:spPr bwMode="auto">
            <a:xfrm>
              <a:off x="1772"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89" name="Rectangle 1501"/>
            <p:cNvSpPr>
              <a:spLocks noChangeArrowheads="1"/>
            </p:cNvSpPr>
            <p:nvPr/>
          </p:nvSpPr>
          <p:spPr bwMode="auto">
            <a:xfrm>
              <a:off x="1830"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0" name="Rectangle 1502"/>
            <p:cNvSpPr>
              <a:spLocks noChangeArrowheads="1"/>
            </p:cNvSpPr>
            <p:nvPr/>
          </p:nvSpPr>
          <p:spPr bwMode="auto">
            <a:xfrm>
              <a:off x="1887"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1" name="Rectangle 1503"/>
            <p:cNvSpPr>
              <a:spLocks noChangeArrowheads="1"/>
            </p:cNvSpPr>
            <p:nvPr/>
          </p:nvSpPr>
          <p:spPr bwMode="auto">
            <a:xfrm>
              <a:off x="1945"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2" name="Rectangle 1504"/>
            <p:cNvSpPr>
              <a:spLocks noChangeArrowheads="1"/>
            </p:cNvSpPr>
            <p:nvPr/>
          </p:nvSpPr>
          <p:spPr bwMode="auto">
            <a:xfrm>
              <a:off x="2003"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3" name="Rectangle 1505"/>
            <p:cNvSpPr>
              <a:spLocks noChangeArrowheads="1"/>
            </p:cNvSpPr>
            <p:nvPr/>
          </p:nvSpPr>
          <p:spPr bwMode="auto">
            <a:xfrm>
              <a:off x="2060"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4" name="Rectangle 1506"/>
            <p:cNvSpPr>
              <a:spLocks noChangeArrowheads="1"/>
            </p:cNvSpPr>
            <p:nvPr/>
          </p:nvSpPr>
          <p:spPr bwMode="auto">
            <a:xfrm>
              <a:off x="2118" y="2505"/>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5" name="Rectangle 1507"/>
            <p:cNvSpPr>
              <a:spLocks noChangeArrowheads="1"/>
            </p:cNvSpPr>
            <p:nvPr/>
          </p:nvSpPr>
          <p:spPr bwMode="auto">
            <a:xfrm>
              <a:off x="2175" y="2505"/>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6" name="Rectangle 1508"/>
            <p:cNvSpPr>
              <a:spLocks noChangeArrowheads="1"/>
            </p:cNvSpPr>
            <p:nvPr/>
          </p:nvSpPr>
          <p:spPr bwMode="auto">
            <a:xfrm>
              <a:off x="390"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7" name="Rectangle 1509"/>
            <p:cNvSpPr>
              <a:spLocks noChangeArrowheads="1"/>
            </p:cNvSpPr>
            <p:nvPr/>
          </p:nvSpPr>
          <p:spPr bwMode="auto">
            <a:xfrm>
              <a:off x="448"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8" name="Rectangle 1510"/>
            <p:cNvSpPr>
              <a:spLocks noChangeArrowheads="1"/>
            </p:cNvSpPr>
            <p:nvPr/>
          </p:nvSpPr>
          <p:spPr bwMode="auto">
            <a:xfrm>
              <a:off x="505"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799" name="Rectangle 1511"/>
            <p:cNvSpPr>
              <a:spLocks noChangeArrowheads="1"/>
            </p:cNvSpPr>
            <p:nvPr/>
          </p:nvSpPr>
          <p:spPr bwMode="auto">
            <a:xfrm>
              <a:off x="563"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0" name="Rectangle 1512"/>
            <p:cNvSpPr>
              <a:spLocks noChangeArrowheads="1"/>
            </p:cNvSpPr>
            <p:nvPr/>
          </p:nvSpPr>
          <p:spPr bwMode="auto">
            <a:xfrm>
              <a:off x="620"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1" name="Rectangle 1513"/>
            <p:cNvSpPr>
              <a:spLocks noChangeArrowheads="1"/>
            </p:cNvSpPr>
            <p:nvPr/>
          </p:nvSpPr>
          <p:spPr bwMode="auto">
            <a:xfrm>
              <a:off x="678"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2" name="Rectangle 1514"/>
            <p:cNvSpPr>
              <a:spLocks noChangeArrowheads="1"/>
            </p:cNvSpPr>
            <p:nvPr/>
          </p:nvSpPr>
          <p:spPr bwMode="auto">
            <a:xfrm>
              <a:off x="736"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3" name="Rectangle 1515"/>
            <p:cNvSpPr>
              <a:spLocks noChangeArrowheads="1"/>
            </p:cNvSpPr>
            <p:nvPr/>
          </p:nvSpPr>
          <p:spPr bwMode="auto">
            <a:xfrm>
              <a:off x="793"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4" name="Rectangle 1516"/>
            <p:cNvSpPr>
              <a:spLocks noChangeArrowheads="1"/>
            </p:cNvSpPr>
            <p:nvPr/>
          </p:nvSpPr>
          <p:spPr bwMode="auto">
            <a:xfrm>
              <a:off x="851"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5" name="Rectangle 1517"/>
            <p:cNvSpPr>
              <a:spLocks noChangeArrowheads="1"/>
            </p:cNvSpPr>
            <p:nvPr/>
          </p:nvSpPr>
          <p:spPr bwMode="auto">
            <a:xfrm>
              <a:off x="908"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6" name="Rectangle 1518"/>
            <p:cNvSpPr>
              <a:spLocks noChangeArrowheads="1"/>
            </p:cNvSpPr>
            <p:nvPr/>
          </p:nvSpPr>
          <p:spPr bwMode="auto">
            <a:xfrm>
              <a:off x="966"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7" name="Rectangle 1519"/>
            <p:cNvSpPr>
              <a:spLocks noChangeArrowheads="1"/>
            </p:cNvSpPr>
            <p:nvPr/>
          </p:nvSpPr>
          <p:spPr bwMode="auto">
            <a:xfrm>
              <a:off x="1024"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8" name="Rectangle 1520"/>
            <p:cNvSpPr>
              <a:spLocks noChangeArrowheads="1"/>
            </p:cNvSpPr>
            <p:nvPr/>
          </p:nvSpPr>
          <p:spPr bwMode="auto">
            <a:xfrm>
              <a:off x="1081"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09" name="Rectangle 1521"/>
            <p:cNvSpPr>
              <a:spLocks noChangeArrowheads="1"/>
            </p:cNvSpPr>
            <p:nvPr/>
          </p:nvSpPr>
          <p:spPr bwMode="auto">
            <a:xfrm>
              <a:off x="1139"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0" name="Rectangle 1522"/>
            <p:cNvSpPr>
              <a:spLocks noChangeArrowheads="1"/>
            </p:cNvSpPr>
            <p:nvPr/>
          </p:nvSpPr>
          <p:spPr bwMode="auto">
            <a:xfrm>
              <a:off x="1196"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1" name="Rectangle 1523"/>
            <p:cNvSpPr>
              <a:spLocks noChangeArrowheads="1"/>
            </p:cNvSpPr>
            <p:nvPr/>
          </p:nvSpPr>
          <p:spPr bwMode="auto">
            <a:xfrm>
              <a:off x="1254"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2" name="Rectangle 1524"/>
            <p:cNvSpPr>
              <a:spLocks noChangeArrowheads="1"/>
            </p:cNvSpPr>
            <p:nvPr/>
          </p:nvSpPr>
          <p:spPr bwMode="auto">
            <a:xfrm>
              <a:off x="1312"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3" name="Rectangle 1525"/>
            <p:cNvSpPr>
              <a:spLocks noChangeArrowheads="1"/>
            </p:cNvSpPr>
            <p:nvPr/>
          </p:nvSpPr>
          <p:spPr bwMode="auto">
            <a:xfrm>
              <a:off x="1369"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4" name="Rectangle 1526"/>
            <p:cNvSpPr>
              <a:spLocks noChangeArrowheads="1"/>
            </p:cNvSpPr>
            <p:nvPr/>
          </p:nvSpPr>
          <p:spPr bwMode="auto">
            <a:xfrm>
              <a:off x="1427"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5" name="Rectangle 1527"/>
            <p:cNvSpPr>
              <a:spLocks noChangeArrowheads="1"/>
            </p:cNvSpPr>
            <p:nvPr/>
          </p:nvSpPr>
          <p:spPr bwMode="auto">
            <a:xfrm>
              <a:off x="1484"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6" name="Rectangle 1528"/>
            <p:cNvSpPr>
              <a:spLocks noChangeArrowheads="1"/>
            </p:cNvSpPr>
            <p:nvPr/>
          </p:nvSpPr>
          <p:spPr bwMode="auto">
            <a:xfrm>
              <a:off x="1542"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7" name="Rectangle 1529"/>
            <p:cNvSpPr>
              <a:spLocks noChangeArrowheads="1"/>
            </p:cNvSpPr>
            <p:nvPr/>
          </p:nvSpPr>
          <p:spPr bwMode="auto">
            <a:xfrm>
              <a:off x="1599"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8" name="Rectangle 1530"/>
            <p:cNvSpPr>
              <a:spLocks noChangeArrowheads="1"/>
            </p:cNvSpPr>
            <p:nvPr/>
          </p:nvSpPr>
          <p:spPr bwMode="auto">
            <a:xfrm>
              <a:off x="1657"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19" name="Rectangle 1531"/>
            <p:cNvSpPr>
              <a:spLocks noChangeArrowheads="1"/>
            </p:cNvSpPr>
            <p:nvPr/>
          </p:nvSpPr>
          <p:spPr bwMode="auto">
            <a:xfrm>
              <a:off x="1715"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0" name="Rectangle 1532"/>
            <p:cNvSpPr>
              <a:spLocks noChangeArrowheads="1"/>
            </p:cNvSpPr>
            <p:nvPr/>
          </p:nvSpPr>
          <p:spPr bwMode="auto">
            <a:xfrm>
              <a:off x="1772"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1" name="Rectangle 1533"/>
            <p:cNvSpPr>
              <a:spLocks noChangeArrowheads="1"/>
            </p:cNvSpPr>
            <p:nvPr/>
          </p:nvSpPr>
          <p:spPr bwMode="auto">
            <a:xfrm>
              <a:off x="1830"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2" name="Rectangle 1534"/>
            <p:cNvSpPr>
              <a:spLocks noChangeArrowheads="1"/>
            </p:cNvSpPr>
            <p:nvPr/>
          </p:nvSpPr>
          <p:spPr bwMode="auto">
            <a:xfrm>
              <a:off x="1887"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3" name="Rectangle 1535"/>
            <p:cNvSpPr>
              <a:spLocks noChangeArrowheads="1"/>
            </p:cNvSpPr>
            <p:nvPr/>
          </p:nvSpPr>
          <p:spPr bwMode="auto">
            <a:xfrm>
              <a:off x="1945"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4" name="Rectangle 1536"/>
            <p:cNvSpPr>
              <a:spLocks noChangeArrowheads="1"/>
            </p:cNvSpPr>
            <p:nvPr/>
          </p:nvSpPr>
          <p:spPr bwMode="auto">
            <a:xfrm>
              <a:off x="2003"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5" name="Rectangle 1537"/>
            <p:cNvSpPr>
              <a:spLocks noChangeArrowheads="1"/>
            </p:cNvSpPr>
            <p:nvPr/>
          </p:nvSpPr>
          <p:spPr bwMode="auto">
            <a:xfrm>
              <a:off x="2060"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6" name="Rectangle 1538"/>
            <p:cNvSpPr>
              <a:spLocks noChangeArrowheads="1"/>
            </p:cNvSpPr>
            <p:nvPr/>
          </p:nvSpPr>
          <p:spPr bwMode="auto">
            <a:xfrm>
              <a:off x="2118" y="256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7" name="Rectangle 1539"/>
            <p:cNvSpPr>
              <a:spLocks noChangeArrowheads="1"/>
            </p:cNvSpPr>
            <p:nvPr/>
          </p:nvSpPr>
          <p:spPr bwMode="auto">
            <a:xfrm>
              <a:off x="2175" y="256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8" name="Rectangle 1540"/>
            <p:cNvSpPr>
              <a:spLocks noChangeArrowheads="1"/>
            </p:cNvSpPr>
            <p:nvPr/>
          </p:nvSpPr>
          <p:spPr bwMode="auto">
            <a:xfrm>
              <a:off x="390"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29" name="Rectangle 1541"/>
            <p:cNvSpPr>
              <a:spLocks noChangeArrowheads="1"/>
            </p:cNvSpPr>
            <p:nvPr/>
          </p:nvSpPr>
          <p:spPr bwMode="auto">
            <a:xfrm>
              <a:off x="448"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0" name="Rectangle 1542"/>
            <p:cNvSpPr>
              <a:spLocks noChangeArrowheads="1"/>
            </p:cNvSpPr>
            <p:nvPr/>
          </p:nvSpPr>
          <p:spPr bwMode="auto">
            <a:xfrm>
              <a:off x="505"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1" name="Rectangle 1543"/>
            <p:cNvSpPr>
              <a:spLocks noChangeArrowheads="1"/>
            </p:cNvSpPr>
            <p:nvPr/>
          </p:nvSpPr>
          <p:spPr bwMode="auto">
            <a:xfrm>
              <a:off x="563"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2" name="Rectangle 1544"/>
            <p:cNvSpPr>
              <a:spLocks noChangeArrowheads="1"/>
            </p:cNvSpPr>
            <p:nvPr/>
          </p:nvSpPr>
          <p:spPr bwMode="auto">
            <a:xfrm>
              <a:off x="620"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3" name="Rectangle 1545"/>
            <p:cNvSpPr>
              <a:spLocks noChangeArrowheads="1"/>
            </p:cNvSpPr>
            <p:nvPr/>
          </p:nvSpPr>
          <p:spPr bwMode="auto">
            <a:xfrm>
              <a:off x="678"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4" name="Rectangle 1546"/>
            <p:cNvSpPr>
              <a:spLocks noChangeArrowheads="1"/>
            </p:cNvSpPr>
            <p:nvPr/>
          </p:nvSpPr>
          <p:spPr bwMode="auto">
            <a:xfrm>
              <a:off x="736"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5" name="Rectangle 1547"/>
            <p:cNvSpPr>
              <a:spLocks noChangeArrowheads="1"/>
            </p:cNvSpPr>
            <p:nvPr/>
          </p:nvSpPr>
          <p:spPr bwMode="auto">
            <a:xfrm>
              <a:off x="793"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6" name="Rectangle 1548"/>
            <p:cNvSpPr>
              <a:spLocks noChangeArrowheads="1"/>
            </p:cNvSpPr>
            <p:nvPr/>
          </p:nvSpPr>
          <p:spPr bwMode="auto">
            <a:xfrm>
              <a:off x="851"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7" name="Rectangle 1549"/>
            <p:cNvSpPr>
              <a:spLocks noChangeArrowheads="1"/>
            </p:cNvSpPr>
            <p:nvPr/>
          </p:nvSpPr>
          <p:spPr bwMode="auto">
            <a:xfrm>
              <a:off x="908"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8" name="Rectangle 1550"/>
            <p:cNvSpPr>
              <a:spLocks noChangeArrowheads="1"/>
            </p:cNvSpPr>
            <p:nvPr/>
          </p:nvSpPr>
          <p:spPr bwMode="auto">
            <a:xfrm>
              <a:off x="966"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39" name="Rectangle 1551"/>
            <p:cNvSpPr>
              <a:spLocks noChangeArrowheads="1"/>
            </p:cNvSpPr>
            <p:nvPr/>
          </p:nvSpPr>
          <p:spPr bwMode="auto">
            <a:xfrm>
              <a:off x="1024"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0" name="Rectangle 1552"/>
            <p:cNvSpPr>
              <a:spLocks noChangeArrowheads="1"/>
            </p:cNvSpPr>
            <p:nvPr/>
          </p:nvSpPr>
          <p:spPr bwMode="auto">
            <a:xfrm>
              <a:off x="1081"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1" name="Rectangle 1553"/>
            <p:cNvSpPr>
              <a:spLocks noChangeArrowheads="1"/>
            </p:cNvSpPr>
            <p:nvPr/>
          </p:nvSpPr>
          <p:spPr bwMode="auto">
            <a:xfrm>
              <a:off x="1139"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2" name="Rectangle 1554"/>
            <p:cNvSpPr>
              <a:spLocks noChangeArrowheads="1"/>
            </p:cNvSpPr>
            <p:nvPr/>
          </p:nvSpPr>
          <p:spPr bwMode="auto">
            <a:xfrm>
              <a:off x="1196"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3" name="Rectangle 1555"/>
            <p:cNvSpPr>
              <a:spLocks noChangeArrowheads="1"/>
            </p:cNvSpPr>
            <p:nvPr/>
          </p:nvSpPr>
          <p:spPr bwMode="auto">
            <a:xfrm>
              <a:off x="1254"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4" name="Rectangle 1556"/>
            <p:cNvSpPr>
              <a:spLocks noChangeArrowheads="1"/>
            </p:cNvSpPr>
            <p:nvPr/>
          </p:nvSpPr>
          <p:spPr bwMode="auto">
            <a:xfrm>
              <a:off x="1312"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5" name="Rectangle 1557"/>
            <p:cNvSpPr>
              <a:spLocks noChangeArrowheads="1"/>
            </p:cNvSpPr>
            <p:nvPr/>
          </p:nvSpPr>
          <p:spPr bwMode="auto">
            <a:xfrm>
              <a:off x="1369"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6" name="Rectangle 1558"/>
            <p:cNvSpPr>
              <a:spLocks noChangeArrowheads="1"/>
            </p:cNvSpPr>
            <p:nvPr/>
          </p:nvSpPr>
          <p:spPr bwMode="auto">
            <a:xfrm>
              <a:off x="1427"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7" name="Rectangle 1559"/>
            <p:cNvSpPr>
              <a:spLocks noChangeArrowheads="1"/>
            </p:cNvSpPr>
            <p:nvPr/>
          </p:nvSpPr>
          <p:spPr bwMode="auto">
            <a:xfrm>
              <a:off x="1484"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8" name="Rectangle 1560"/>
            <p:cNvSpPr>
              <a:spLocks noChangeArrowheads="1"/>
            </p:cNvSpPr>
            <p:nvPr/>
          </p:nvSpPr>
          <p:spPr bwMode="auto">
            <a:xfrm>
              <a:off x="1542"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49" name="Rectangle 1561"/>
            <p:cNvSpPr>
              <a:spLocks noChangeArrowheads="1"/>
            </p:cNvSpPr>
            <p:nvPr/>
          </p:nvSpPr>
          <p:spPr bwMode="auto">
            <a:xfrm>
              <a:off x="1599"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0" name="Rectangle 1562"/>
            <p:cNvSpPr>
              <a:spLocks noChangeArrowheads="1"/>
            </p:cNvSpPr>
            <p:nvPr/>
          </p:nvSpPr>
          <p:spPr bwMode="auto">
            <a:xfrm>
              <a:off x="1657"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1" name="Rectangle 1563"/>
            <p:cNvSpPr>
              <a:spLocks noChangeArrowheads="1"/>
            </p:cNvSpPr>
            <p:nvPr/>
          </p:nvSpPr>
          <p:spPr bwMode="auto">
            <a:xfrm>
              <a:off x="1715"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2" name="Rectangle 1564"/>
            <p:cNvSpPr>
              <a:spLocks noChangeArrowheads="1"/>
            </p:cNvSpPr>
            <p:nvPr/>
          </p:nvSpPr>
          <p:spPr bwMode="auto">
            <a:xfrm>
              <a:off x="1772"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3" name="Rectangle 1565"/>
            <p:cNvSpPr>
              <a:spLocks noChangeArrowheads="1"/>
            </p:cNvSpPr>
            <p:nvPr/>
          </p:nvSpPr>
          <p:spPr bwMode="auto">
            <a:xfrm>
              <a:off x="1830"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4" name="Rectangle 1566"/>
            <p:cNvSpPr>
              <a:spLocks noChangeArrowheads="1"/>
            </p:cNvSpPr>
            <p:nvPr/>
          </p:nvSpPr>
          <p:spPr bwMode="auto">
            <a:xfrm>
              <a:off x="1887"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5" name="Rectangle 1567"/>
            <p:cNvSpPr>
              <a:spLocks noChangeArrowheads="1"/>
            </p:cNvSpPr>
            <p:nvPr/>
          </p:nvSpPr>
          <p:spPr bwMode="auto">
            <a:xfrm>
              <a:off x="1945"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6" name="Rectangle 1568"/>
            <p:cNvSpPr>
              <a:spLocks noChangeArrowheads="1"/>
            </p:cNvSpPr>
            <p:nvPr/>
          </p:nvSpPr>
          <p:spPr bwMode="auto">
            <a:xfrm>
              <a:off x="2003"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7" name="Rectangle 1569"/>
            <p:cNvSpPr>
              <a:spLocks noChangeArrowheads="1"/>
            </p:cNvSpPr>
            <p:nvPr/>
          </p:nvSpPr>
          <p:spPr bwMode="auto">
            <a:xfrm>
              <a:off x="2060"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8" name="Rectangle 1570"/>
            <p:cNvSpPr>
              <a:spLocks noChangeArrowheads="1"/>
            </p:cNvSpPr>
            <p:nvPr/>
          </p:nvSpPr>
          <p:spPr bwMode="auto">
            <a:xfrm>
              <a:off x="2118" y="262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59" name="Rectangle 1571"/>
            <p:cNvSpPr>
              <a:spLocks noChangeArrowheads="1"/>
            </p:cNvSpPr>
            <p:nvPr/>
          </p:nvSpPr>
          <p:spPr bwMode="auto">
            <a:xfrm>
              <a:off x="2175" y="262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0" name="Rectangle 1572"/>
            <p:cNvSpPr>
              <a:spLocks noChangeArrowheads="1"/>
            </p:cNvSpPr>
            <p:nvPr/>
          </p:nvSpPr>
          <p:spPr bwMode="auto">
            <a:xfrm>
              <a:off x="390"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1" name="Rectangle 1573"/>
            <p:cNvSpPr>
              <a:spLocks noChangeArrowheads="1"/>
            </p:cNvSpPr>
            <p:nvPr/>
          </p:nvSpPr>
          <p:spPr bwMode="auto">
            <a:xfrm>
              <a:off x="448"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2" name="Rectangle 1574"/>
            <p:cNvSpPr>
              <a:spLocks noChangeArrowheads="1"/>
            </p:cNvSpPr>
            <p:nvPr/>
          </p:nvSpPr>
          <p:spPr bwMode="auto">
            <a:xfrm>
              <a:off x="505"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3" name="Rectangle 1575"/>
            <p:cNvSpPr>
              <a:spLocks noChangeArrowheads="1"/>
            </p:cNvSpPr>
            <p:nvPr/>
          </p:nvSpPr>
          <p:spPr bwMode="auto">
            <a:xfrm>
              <a:off x="563"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4" name="Rectangle 1576"/>
            <p:cNvSpPr>
              <a:spLocks noChangeArrowheads="1"/>
            </p:cNvSpPr>
            <p:nvPr/>
          </p:nvSpPr>
          <p:spPr bwMode="auto">
            <a:xfrm>
              <a:off x="620"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5" name="Rectangle 1577"/>
            <p:cNvSpPr>
              <a:spLocks noChangeArrowheads="1"/>
            </p:cNvSpPr>
            <p:nvPr/>
          </p:nvSpPr>
          <p:spPr bwMode="auto">
            <a:xfrm>
              <a:off x="678"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6" name="Rectangle 1578"/>
            <p:cNvSpPr>
              <a:spLocks noChangeArrowheads="1"/>
            </p:cNvSpPr>
            <p:nvPr/>
          </p:nvSpPr>
          <p:spPr bwMode="auto">
            <a:xfrm>
              <a:off x="736"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7" name="Rectangle 1579"/>
            <p:cNvSpPr>
              <a:spLocks noChangeArrowheads="1"/>
            </p:cNvSpPr>
            <p:nvPr/>
          </p:nvSpPr>
          <p:spPr bwMode="auto">
            <a:xfrm>
              <a:off x="793"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8" name="Rectangle 1580"/>
            <p:cNvSpPr>
              <a:spLocks noChangeArrowheads="1"/>
            </p:cNvSpPr>
            <p:nvPr/>
          </p:nvSpPr>
          <p:spPr bwMode="auto">
            <a:xfrm>
              <a:off x="851"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69" name="Rectangle 1581"/>
            <p:cNvSpPr>
              <a:spLocks noChangeArrowheads="1"/>
            </p:cNvSpPr>
            <p:nvPr/>
          </p:nvSpPr>
          <p:spPr bwMode="auto">
            <a:xfrm>
              <a:off x="908"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0" name="Rectangle 1582"/>
            <p:cNvSpPr>
              <a:spLocks noChangeArrowheads="1"/>
            </p:cNvSpPr>
            <p:nvPr/>
          </p:nvSpPr>
          <p:spPr bwMode="auto">
            <a:xfrm>
              <a:off x="966"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1" name="Rectangle 1583"/>
            <p:cNvSpPr>
              <a:spLocks noChangeArrowheads="1"/>
            </p:cNvSpPr>
            <p:nvPr/>
          </p:nvSpPr>
          <p:spPr bwMode="auto">
            <a:xfrm>
              <a:off x="1024"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2" name="Rectangle 1584"/>
            <p:cNvSpPr>
              <a:spLocks noChangeArrowheads="1"/>
            </p:cNvSpPr>
            <p:nvPr/>
          </p:nvSpPr>
          <p:spPr bwMode="auto">
            <a:xfrm>
              <a:off x="1081"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3" name="Rectangle 1585"/>
            <p:cNvSpPr>
              <a:spLocks noChangeArrowheads="1"/>
            </p:cNvSpPr>
            <p:nvPr/>
          </p:nvSpPr>
          <p:spPr bwMode="auto">
            <a:xfrm>
              <a:off x="1139"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4" name="Rectangle 1586"/>
            <p:cNvSpPr>
              <a:spLocks noChangeArrowheads="1"/>
            </p:cNvSpPr>
            <p:nvPr/>
          </p:nvSpPr>
          <p:spPr bwMode="auto">
            <a:xfrm>
              <a:off x="1196"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5" name="Rectangle 1587"/>
            <p:cNvSpPr>
              <a:spLocks noChangeArrowheads="1"/>
            </p:cNvSpPr>
            <p:nvPr/>
          </p:nvSpPr>
          <p:spPr bwMode="auto">
            <a:xfrm>
              <a:off x="1254"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6" name="Rectangle 1588"/>
            <p:cNvSpPr>
              <a:spLocks noChangeArrowheads="1"/>
            </p:cNvSpPr>
            <p:nvPr/>
          </p:nvSpPr>
          <p:spPr bwMode="auto">
            <a:xfrm>
              <a:off x="1312"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7" name="Rectangle 1589"/>
            <p:cNvSpPr>
              <a:spLocks noChangeArrowheads="1"/>
            </p:cNvSpPr>
            <p:nvPr/>
          </p:nvSpPr>
          <p:spPr bwMode="auto">
            <a:xfrm>
              <a:off x="1369"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8" name="Rectangle 1590"/>
            <p:cNvSpPr>
              <a:spLocks noChangeArrowheads="1"/>
            </p:cNvSpPr>
            <p:nvPr/>
          </p:nvSpPr>
          <p:spPr bwMode="auto">
            <a:xfrm>
              <a:off x="1427"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79" name="Rectangle 1591"/>
            <p:cNvSpPr>
              <a:spLocks noChangeArrowheads="1"/>
            </p:cNvSpPr>
            <p:nvPr/>
          </p:nvSpPr>
          <p:spPr bwMode="auto">
            <a:xfrm>
              <a:off x="1484"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0" name="Rectangle 1592"/>
            <p:cNvSpPr>
              <a:spLocks noChangeArrowheads="1"/>
            </p:cNvSpPr>
            <p:nvPr/>
          </p:nvSpPr>
          <p:spPr bwMode="auto">
            <a:xfrm>
              <a:off x="1542"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1" name="Rectangle 1593"/>
            <p:cNvSpPr>
              <a:spLocks noChangeArrowheads="1"/>
            </p:cNvSpPr>
            <p:nvPr/>
          </p:nvSpPr>
          <p:spPr bwMode="auto">
            <a:xfrm>
              <a:off x="1599"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2" name="Rectangle 1594"/>
            <p:cNvSpPr>
              <a:spLocks noChangeArrowheads="1"/>
            </p:cNvSpPr>
            <p:nvPr/>
          </p:nvSpPr>
          <p:spPr bwMode="auto">
            <a:xfrm>
              <a:off x="1657"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3" name="Rectangle 1595"/>
            <p:cNvSpPr>
              <a:spLocks noChangeArrowheads="1"/>
            </p:cNvSpPr>
            <p:nvPr/>
          </p:nvSpPr>
          <p:spPr bwMode="auto">
            <a:xfrm>
              <a:off x="1715"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4" name="Rectangle 1596"/>
            <p:cNvSpPr>
              <a:spLocks noChangeArrowheads="1"/>
            </p:cNvSpPr>
            <p:nvPr/>
          </p:nvSpPr>
          <p:spPr bwMode="auto">
            <a:xfrm>
              <a:off x="1772"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5" name="Rectangle 1597"/>
            <p:cNvSpPr>
              <a:spLocks noChangeArrowheads="1"/>
            </p:cNvSpPr>
            <p:nvPr/>
          </p:nvSpPr>
          <p:spPr bwMode="auto">
            <a:xfrm>
              <a:off x="1830"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6" name="Rectangle 1598"/>
            <p:cNvSpPr>
              <a:spLocks noChangeArrowheads="1"/>
            </p:cNvSpPr>
            <p:nvPr/>
          </p:nvSpPr>
          <p:spPr bwMode="auto">
            <a:xfrm>
              <a:off x="1887"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7" name="Rectangle 1599"/>
            <p:cNvSpPr>
              <a:spLocks noChangeArrowheads="1"/>
            </p:cNvSpPr>
            <p:nvPr/>
          </p:nvSpPr>
          <p:spPr bwMode="auto">
            <a:xfrm>
              <a:off x="1945"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8" name="Rectangle 1600"/>
            <p:cNvSpPr>
              <a:spLocks noChangeArrowheads="1"/>
            </p:cNvSpPr>
            <p:nvPr/>
          </p:nvSpPr>
          <p:spPr bwMode="auto">
            <a:xfrm>
              <a:off x="2003"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89" name="Rectangle 1601"/>
            <p:cNvSpPr>
              <a:spLocks noChangeArrowheads="1"/>
            </p:cNvSpPr>
            <p:nvPr/>
          </p:nvSpPr>
          <p:spPr bwMode="auto">
            <a:xfrm>
              <a:off x="2060"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0" name="Rectangle 1602"/>
            <p:cNvSpPr>
              <a:spLocks noChangeArrowheads="1"/>
            </p:cNvSpPr>
            <p:nvPr/>
          </p:nvSpPr>
          <p:spPr bwMode="auto">
            <a:xfrm>
              <a:off x="2118" y="267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1" name="Rectangle 1603"/>
            <p:cNvSpPr>
              <a:spLocks noChangeArrowheads="1"/>
            </p:cNvSpPr>
            <p:nvPr/>
          </p:nvSpPr>
          <p:spPr bwMode="auto">
            <a:xfrm>
              <a:off x="2175" y="267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2" name="Rectangle 1604"/>
            <p:cNvSpPr>
              <a:spLocks noChangeArrowheads="1"/>
            </p:cNvSpPr>
            <p:nvPr/>
          </p:nvSpPr>
          <p:spPr bwMode="auto">
            <a:xfrm>
              <a:off x="390"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3" name="Rectangle 1605"/>
            <p:cNvSpPr>
              <a:spLocks noChangeArrowheads="1"/>
            </p:cNvSpPr>
            <p:nvPr/>
          </p:nvSpPr>
          <p:spPr bwMode="auto">
            <a:xfrm>
              <a:off x="448"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4" name="Rectangle 1606"/>
            <p:cNvSpPr>
              <a:spLocks noChangeArrowheads="1"/>
            </p:cNvSpPr>
            <p:nvPr/>
          </p:nvSpPr>
          <p:spPr bwMode="auto">
            <a:xfrm>
              <a:off x="505"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5" name="Rectangle 1607"/>
            <p:cNvSpPr>
              <a:spLocks noChangeArrowheads="1"/>
            </p:cNvSpPr>
            <p:nvPr/>
          </p:nvSpPr>
          <p:spPr bwMode="auto">
            <a:xfrm>
              <a:off x="563"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6" name="Rectangle 1608"/>
            <p:cNvSpPr>
              <a:spLocks noChangeArrowheads="1"/>
            </p:cNvSpPr>
            <p:nvPr/>
          </p:nvSpPr>
          <p:spPr bwMode="auto">
            <a:xfrm>
              <a:off x="620"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7" name="Rectangle 1609"/>
            <p:cNvSpPr>
              <a:spLocks noChangeArrowheads="1"/>
            </p:cNvSpPr>
            <p:nvPr/>
          </p:nvSpPr>
          <p:spPr bwMode="auto">
            <a:xfrm>
              <a:off x="678"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8" name="Rectangle 1610"/>
            <p:cNvSpPr>
              <a:spLocks noChangeArrowheads="1"/>
            </p:cNvSpPr>
            <p:nvPr/>
          </p:nvSpPr>
          <p:spPr bwMode="auto">
            <a:xfrm>
              <a:off x="736"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899" name="Rectangle 1611"/>
            <p:cNvSpPr>
              <a:spLocks noChangeArrowheads="1"/>
            </p:cNvSpPr>
            <p:nvPr/>
          </p:nvSpPr>
          <p:spPr bwMode="auto">
            <a:xfrm>
              <a:off x="793"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0" name="Rectangle 1612"/>
            <p:cNvSpPr>
              <a:spLocks noChangeArrowheads="1"/>
            </p:cNvSpPr>
            <p:nvPr/>
          </p:nvSpPr>
          <p:spPr bwMode="auto">
            <a:xfrm>
              <a:off x="851"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1" name="Rectangle 1613"/>
            <p:cNvSpPr>
              <a:spLocks noChangeArrowheads="1"/>
            </p:cNvSpPr>
            <p:nvPr/>
          </p:nvSpPr>
          <p:spPr bwMode="auto">
            <a:xfrm>
              <a:off x="908"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2" name="Rectangle 1614"/>
            <p:cNvSpPr>
              <a:spLocks noChangeArrowheads="1"/>
            </p:cNvSpPr>
            <p:nvPr/>
          </p:nvSpPr>
          <p:spPr bwMode="auto">
            <a:xfrm>
              <a:off x="966"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3" name="Rectangle 1615"/>
            <p:cNvSpPr>
              <a:spLocks noChangeArrowheads="1"/>
            </p:cNvSpPr>
            <p:nvPr/>
          </p:nvSpPr>
          <p:spPr bwMode="auto">
            <a:xfrm>
              <a:off x="1024"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4" name="Rectangle 1616"/>
            <p:cNvSpPr>
              <a:spLocks noChangeArrowheads="1"/>
            </p:cNvSpPr>
            <p:nvPr/>
          </p:nvSpPr>
          <p:spPr bwMode="auto">
            <a:xfrm>
              <a:off x="1081"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5" name="Rectangle 1617"/>
            <p:cNvSpPr>
              <a:spLocks noChangeArrowheads="1"/>
            </p:cNvSpPr>
            <p:nvPr/>
          </p:nvSpPr>
          <p:spPr bwMode="auto">
            <a:xfrm>
              <a:off x="1139"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6" name="Rectangle 1618"/>
            <p:cNvSpPr>
              <a:spLocks noChangeArrowheads="1"/>
            </p:cNvSpPr>
            <p:nvPr/>
          </p:nvSpPr>
          <p:spPr bwMode="auto">
            <a:xfrm>
              <a:off x="1196"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7" name="Rectangle 1619"/>
            <p:cNvSpPr>
              <a:spLocks noChangeArrowheads="1"/>
            </p:cNvSpPr>
            <p:nvPr/>
          </p:nvSpPr>
          <p:spPr bwMode="auto">
            <a:xfrm>
              <a:off x="1254"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8" name="Rectangle 1620"/>
            <p:cNvSpPr>
              <a:spLocks noChangeArrowheads="1"/>
            </p:cNvSpPr>
            <p:nvPr/>
          </p:nvSpPr>
          <p:spPr bwMode="auto">
            <a:xfrm>
              <a:off x="1312"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09" name="Rectangle 1621"/>
            <p:cNvSpPr>
              <a:spLocks noChangeArrowheads="1"/>
            </p:cNvSpPr>
            <p:nvPr/>
          </p:nvSpPr>
          <p:spPr bwMode="auto">
            <a:xfrm>
              <a:off x="1369"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0" name="Rectangle 1622"/>
            <p:cNvSpPr>
              <a:spLocks noChangeArrowheads="1"/>
            </p:cNvSpPr>
            <p:nvPr/>
          </p:nvSpPr>
          <p:spPr bwMode="auto">
            <a:xfrm>
              <a:off x="1427"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1" name="Rectangle 1623"/>
            <p:cNvSpPr>
              <a:spLocks noChangeArrowheads="1"/>
            </p:cNvSpPr>
            <p:nvPr/>
          </p:nvSpPr>
          <p:spPr bwMode="auto">
            <a:xfrm>
              <a:off x="1484"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2" name="Rectangle 1624"/>
            <p:cNvSpPr>
              <a:spLocks noChangeArrowheads="1"/>
            </p:cNvSpPr>
            <p:nvPr/>
          </p:nvSpPr>
          <p:spPr bwMode="auto">
            <a:xfrm>
              <a:off x="1542"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3" name="Rectangle 1625"/>
            <p:cNvSpPr>
              <a:spLocks noChangeArrowheads="1"/>
            </p:cNvSpPr>
            <p:nvPr/>
          </p:nvSpPr>
          <p:spPr bwMode="auto">
            <a:xfrm>
              <a:off x="1599"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4" name="Rectangle 1626"/>
            <p:cNvSpPr>
              <a:spLocks noChangeArrowheads="1"/>
            </p:cNvSpPr>
            <p:nvPr/>
          </p:nvSpPr>
          <p:spPr bwMode="auto">
            <a:xfrm>
              <a:off x="1657"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5" name="Rectangle 1627"/>
            <p:cNvSpPr>
              <a:spLocks noChangeArrowheads="1"/>
            </p:cNvSpPr>
            <p:nvPr/>
          </p:nvSpPr>
          <p:spPr bwMode="auto">
            <a:xfrm>
              <a:off x="1715"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6" name="Rectangle 1628"/>
            <p:cNvSpPr>
              <a:spLocks noChangeArrowheads="1"/>
            </p:cNvSpPr>
            <p:nvPr/>
          </p:nvSpPr>
          <p:spPr bwMode="auto">
            <a:xfrm>
              <a:off x="1772"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7" name="Rectangle 1629"/>
            <p:cNvSpPr>
              <a:spLocks noChangeArrowheads="1"/>
            </p:cNvSpPr>
            <p:nvPr/>
          </p:nvSpPr>
          <p:spPr bwMode="auto">
            <a:xfrm>
              <a:off x="1830"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8" name="Rectangle 1630"/>
            <p:cNvSpPr>
              <a:spLocks noChangeArrowheads="1"/>
            </p:cNvSpPr>
            <p:nvPr/>
          </p:nvSpPr>
          <p:spPr bwMode="auto">
            <a:xfrm>
              <a:off x="1887"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19" name="Rectangle 1631"/>
            <p:cNvSpPr>
              <a:spLocks noChangeArrowheads="1"/>
            </p:cNvSpPr>
            <p:nvPr/>
          </p:nvSpPr>
          <p:spPr bwMode="auto">
            <a:xfrm>
              <a:off x="1945"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0" name="Rectangle 1632"/>
            <p:cNvSpPr>
              <a:spLocks noChangeArrowheads="1"/>
            </p:cNvSpPr>
            <p:nvPr/>
          </p:nvSpPr>
          <p:spPr bwMode="auto">
            <a:xfrm>
              <a:off x="2003"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1" name="Rectangle 1633"/>
            <p:cNvSpPr>
              <a:spLocks noChangeArrowheads="1"/>
            </p:cNvSpPr>
            <p:nvPr/>
          </p:nvSpPr>
          <p:spPr bwMode="auto">
            <a:xfrm>
              <a:off x="2060"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2" name="Rectangle 1634"/>
            <p:cNvSpPr>
              <a:spLocks noChangeArrowheads="1"/>
            </p:cNvSpPr>
            <p:nvPr/>
          </p:nvSpPr>
          <p:spPr bwMode="auto">
            <a:xfrm>
              <a:off x="2118" y="2736"/>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3" name="Rectangle 1635"/>
            <p:cNvSpPr>
              <a:spLocks noChangeArrowheads="1"/>
            </p:cNvSpPr>
            <p:nvPr/>
          </p:nvSpPr>
          <p:spPr bwMode="auto">
            <a:xfrm>
              <a:off x="2175" y="2736"/>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4" name="Rectangle 1636"/>
            <p:cNvSpPr>
              <a:spLocks noChangeArrowheads="1"/>
            </p:cNvSpPr>
            <p:nvPr/>
          </p:nvSpPr>
          <p:spPr bwMode="auto">
            <a:xfrm>
              <a:off x="390"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5" name="Rectangle 1637"/>
            <p:cNvSpPr>
              <a:spLocks noChangeArrowheads="1"/>
            </p:cNvSpPr>
            <p:nvPr/>
          </p:nvSpPr>
          <p:spPr bwMode="auto">
            <a:xfrm>
              <a:off x="448"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6" name="Rectangle 1638"/>
            <p:cNvSpPr>
              <a:spLocks noChangeArrowheads="1"/>
            </p:cNvSpPr>
            <p:nvPr/>
          </p:nvSpPr>
          <p:spPr bwMode="auto">
            <a:xfrm>
              <a:off x="505"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7" name="Rectangle 1639"/>
            <p:cNvSpPr>
              <a:spLocks noChangeArrowheads="1"/>
            </p:cNvSpPr>
            <p:nvPr/>
          </p:nvSpPr>
          <p:spPr bwMode="auto">
            <a:xfrm>
              <a:off x="563"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8" name="Rectangle 1640"/>
            <p:cNvSpPr>
              <a:spLocks noChangeArrowheads="1"/>
            </p:cNvSpPr>
            <p:nvPr/>
          </p:nvSpPr>
          <p:spPr bwMode="auto">
            <a:xfrm>
              <a:off x="620"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29" name="Rectangle 1641"/>
            <p:cNvSpPr>
              <a:spLocks noChangeArrowheads="1"/>
            </p:cNvSpPr>
            <p:nvPr/>
          </p:nvSpPr>
          <p:spPr bwMode="auto">
            <a:xfrm>
              <a:off x="678"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0" name="Rectangle 1642"/>
            <p:cNvSpPr>
              <a:spLocks noChangeArrowheads="1"/>
            </p:cNvSpPr>
            <p:nvPr/>
          </p:nvSpPr>
          <p:spPr bwMode="auto">
            <a:xfrm>
              <a:off x="736"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1" name="Rectangle 1643"/>
            <p:cNvSpPr>
              <a:spLocks noChangeArrowheads="1"/>
            </p:cNvSpPr>
            <p:nvPr/>
          </p:nvSpPr>
          <p:spPr bwMode="auto">
            <a:xfrm>
              <a:off x="793"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2" name="Rectangle 1644"/>
            <p:cNvSpPr>
              <a:spLocks noChangeArrowheads="1"/>
            </p:cNvSpPr>
            <p:nvPr/>
          </p:nvSpPr>
          <p:spPr bwMode="auto">
            <a:xfrm>
              <a:off x="851"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3" name="Rectangle 1645"/>
            <p:cNvSpPr>
              <a:spLocks noChangeArrowheads="1"/>
            </p:cNvSpPr>
            <p:nvPr/>
          </p:nvSpPr>
          <p:spPr bwMode="auto">
            <a:xfrm>
              <a:off x="908"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4" name="Rectangle 1646"/>
            <p:cNvSpPr>
              <a:spLocks noChangeArrowheads="1"/>
            </p:cNvSpPr>
            <p:nvPr/>
          </p:nvSpPr>
          <p:spPr bwMode="auto">
            <a:xfrm>
              <a:off x="966"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5" name="Rectangle 1647"/>
            <p:cNvSpPr>
              <a:spLocks noChangeArrowheads="1"/>
            </p:cNvSpPr>
            <p:nvPr/>
          </p:nvSpPr>
          <p:spPr bwMode="auto">
            <a:xfrm>
              <a:off x="1024"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6" name="Rectangle 1648"/>
            <p:cNvSpPr>
              <a:spLocks noChangeArrowheads="1"/>
            </p:cNvSpPr>
            <p:nvPr/>
          </p:nvSpPr>
          <p:spPr bwMode="auto">
            <a:xfrm>
              <a:off x="1081"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7" name="Rectangle 1649"/>
            <p:cNvSpPr>
              <a:spLocks noChangeArrowheads="1"/>
            </p:cNvSpPr>
            <p:nvPr/>
          </p:nvSpPr>
          <p:spPr bwMode="auto">
            <a:xfrm>
              <a:off x="1139"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8" name="Rectangle 1650"/>
            <p:cNvSpPr>
              <a:spLocks noChangeArrowheads="1"/>
            </p:cNvSpPr>
            <p:nvPr/>
          </p:nvSpPr>
          <p:spPr bwMode="auto">
            <a:xfrm>
              <a:off x="1196"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39" name="Rectangle 1651"/>
            <p:cNvSpPr>
              <a:spLocks noChangeArrowheads="1"/>
            </p:cNvSpPr>
            <p:nvPr/>
          </p:nvSpPr>
          <p:spPr bwMode="auto">
            <a:xfrm>
              <a:off x="1254"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0" name="Rectangle 1652"/>
            <p:cNvSpPr>
              <a:spLocks noChangeArrowheads="1"/>
            </p:cNvSpPr>
            <p:nvPr/>
          </p:nvSpPr>
          <p:spPr bwMode="auto">
            <a:xfrm>
              <a:off x="1312"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1" name="Rectangle 1653"/>
            <p:cNvSpPr>
              <a:spLocks noChangeArrowheads="1"/>
            </p:cNvSpPr>
            <p:nvPr/>
          </p:nvSpPr>
          <p:spPr bwMode="auto">
            <a:xfrm>
              <a:off x="1369"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2" name="Rectangle 1654"/>
            <p:cNvSpPr>
              <a:spLocks noChangeArrowheads="1"/>
            </p:cNvSpPr>
            <p:nvPr/>
          </p:nvSpPr>
          <p:spPr bwMode="auto">
            <a:xfrm>
              <a:off x="1427"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3" name="Rectangle 1655"/>
            <p:cNvSpPr>
              <a:spLocks noChangeArrowheads="1"/>
            </p:cNvSpPr>
            <p:nvPr/>
          </p:nvSpPr>
          <p:spPr bwMode="auto">
            <a:xfrm>
              <a:off x="1484"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4" name="Rectangle 1656"/>
            <p:cNvSpPr>
              <a:spLocks noChangeArrowheads="1"/>
            </p:cNvSpPr>
            <p:nvPr/>
          </p:nvSpPr>
          <p:spPr bwMode="auto">
            <a:xfrm>
              <a:off x="1542"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5" name="Rectangle 1657"/>
            <p:cNvSpPr>
              <a:spLocks noChangeArrowheads="1"/>
            </p:cNvSpPr>
            <p:nvPr/>
          </p:nvSpPr>
          <p:spPr bwMode="auto">
            <a:xfrm>
              <a:off x="1599"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6" name="Rectangle 1658"/>
            <p:cNvSpPr>
              <a:spLocks noChangeArrowheads="1"/>
            </p:cNvSpPr>
            <p:nvPr/>
          </p:nvSpPr>
          <p:spPr bwMode="auto">
            <a:xfrm>
              <a:off x="1657"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7" name="Rectangle 1659"/>
            <p:cNvSpPr>
              <a:spLocks noChangeArrowheads="1"/>
            </p:cNvSpPr>
            <p:nvPr/>
          </p:nvSpPr>
          <p:spPr bwMode="auto">
            <a:xfrm>
              <a:off x="1715"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8" name="Rectangle 1660"/>
            <p:cNvSpPr>
              <a:spLocks noChangeArrowheads="1"/>
            </p:cNvSpPr>
            <p:nvPr/>
          </p:nvSpPr>
          <p:spPr bwMode="auto">
            <a:xfrm>
              <a:off x="1772"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49" name="Rectangle 1661"/>
            <p:cNvSpPr>
              <a:spLocks noChangeArrowheads="1"/>
            </p:cNvSpPr>
            <p:nvPr/>
          </p:nvSpPr>
          <p:spPr bwMode="auto">
            <a:xfrm>
              <a:off x="1830"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0" name="Rectangle 1662"/>
            <p:cNvSpPr>
              <a:spLocks noChangeArrowheads="1"/>
            </p:cNvSpPr>
            <p:nvPr/>
          </p:nvSpPr>
          <p:spPr bwMode="auto">
            <a:xfrm>
              <a:off x="1887"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1" name="Rectangle 1663"/>
            <p:cNvSpPr>
              <a:spLocks noChangeArrowheads="1"/>
            </p:cNvSpPr>
            <p:nvPr/>
          </p:nvSpPr>
          <p:spPr bwMode="auto">
            <a:xfrm>
              <a:off x="1945"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2" name="Rectangle 1664"/>
            <p:cNvSpPr>
              <a:spLocks noChangeArrowheads="1"/>
            </p:cNvSpPr>
            <p:nvPr/>
          </p:nvSpPr>
          <p:spPr bwMode="auto">
            <a:xfrm>
              <a:off x="2003"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3" name="Rectangle 1665"/>
            <p:cNvSpPr>
              <a:spLocks noChangeArrowheads="1"/>
            </p:cNvSpPr>
            <p:nvPr/>
          </p:nvSpPr>
          <p:spPr bwMode="auto">
            <a:xfrm>
              <a:off x="2060"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4" name="Rectangle 1666"/>
            <p:cNvSpPr>
              <a:spLocks noChangeArrowheads="1"/>
            </p:cNvSpPr>
            <p:nvPr/>
          </p:nvSpPr>
          <p:spPr bwMode="auto">
            <a:xfrm>
              <a:off x="2118" y="2793"/>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5" name="Rectangle 1667"/>
            <p:cNvSpPr>
              <a:spLocks noChangeArrowheads="1"/>
            </p:cNvSpPr>
            <p:nvPr/>
          </p:nvSpPr>
          <p:spPr bwMode="auto">
            <a:xfrm>
              <a:off x="2175" y="2793"/>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6" name="Rectangle 1668"/>
            <p:cNvSpPr>
              <a:spLocks noChangeArrowheads="1"/>
            </p:cNvSpPr>
            <p:nvPr/>
          </p:nvSpPr>
          <p:spPr bwMode="auto">
            <a:xfrm>
              <a:off x="390"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7" name="Rectangle 1669"/>
            <p:cNvSpPr>
              <a:spLocks noChangeArrowheads="1"/>
            </p:cNvSpPr>
            <p:nvPr/>
          </p:nvSpPr>
          <p:spPr bwMode="auto">
            <a:xfrm>
              <a:off x="448"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8" name="Rectangle 1670"/>
            <p:cNvSpPr>
              <a:spLocks noChangeArrowheads="1"/>
            </p:cNvSpPr>
            <p:nvPr/>
          </p:nvSpPr>
          <p:spPr bwMode="auto">
            <a:xfrm>
              <a:off x="505"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59" name="Rectangle 1671"/>
            <p:cNvSpPr>
              <a:spLocks noChangeArrowheads="1"/>
            </p:cNvSpPr>
            <p:nvPr/>
          </p:nvSpPr>
          <p:spPr bwMode="auto">
            <a:xfrm>
              <a:off x="563"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0" name="Rectangle 1672"/>
            <p:cNvSpPr>
              <a:spLocks noChangeArrowheads="1"/>
            </p:cNvSpPr>
            <p:nvPr/>
          </p:nvSpPr>
          <p:spPr bwMode="auto">
            <a:xfrm>
              <a:off x="620"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1" name="Rectangle 1673"/>
            <p:cNvSpPr>
              <a:spLocks noChangeArrowheads="1"/>
            </p:cNvSpPr>
            <p:nvPr/>
          </p:nvSpPr>
          <p:spPr bwMode="auto">
            <a:xfrm>
              <a:off x="678"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2" name="Rectangle 1674"/>
            <p:cNvSpPr>
              <a:spLocks noChangeArrowheads="1"/>
            </p:cNvSpPr>
            <p:nvPr/>
          </p:nvSpPr>
          <p:spPr bwMode="auto">
            <a:xfrm>
              <a:off x="736"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3" name="Rectangle 1675"/>
            <p:cNvSpPr>
              <a:spLocks noChangeArrowheads="1"/>
            </p:cNvSpPr>
            <p:nvPr/>
          </p:nvSpPr>
          <p:spPr bwMode="auto">
            <a:xfrm>
              <a:off x="793"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4" name="Rectangle 1676"/>
            <p:cNvSpPr>
              <a:spLocks noChangeArrowheads="1"/>
            </p:cNvSpPr>
            <p:nvPr/>
          </p:nvSpPr>
          <p:spPr bwMode="auto">
            <a:xfrm>
              <a:off x="851"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5" name="Rectangle 1677"/>
            <p:cNvSpPr>
              <a:spLocks noChangeArrowheads="1"/>
            </p:cNvSpPr>
            <p:nvPr/>
          </p:nvSpPr>
          <p:spPr bwMode="auto">
            <a:xfrm>
              <a:off x="908"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6" name="Rectangle 1678"/>
            <p:cNvSpPr>
              <a:spLocks noChangeArrowheads="1"/>
            </p:cNvSpPr>
            <p:nvPr/>
          </p:nvSpPr>
          <p:spPr bwMode="auto">
            <a:xfrm>
              <a:off x="966"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7" name="Rectangle 1679"/>
            <p:cNvSpPr>
              <a:spLocks noChangeArrowheads="1"/>
            </p:cNvSpPr>
            <p:nvPr/>
          </p:nvSpPr>
          <p:spPr bwMode="auto">
            <a:xfrm>
              <a:off x="1024"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8" name="Rectangle 1680"/>
            <p:cNvSpPr>
              <a:spLocks noChangeArrowheads="1"/>
            </p:cNvSpPr>
            <p:nvPr/>
          </p:nvSpPr>
          <p:spPr bwMode="auto">
            <a:xfrm>
              <a:off x="1081"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69" name="Rectangle 1681"/>
            <p:cNvSpPr>
              <a:spLocks noChangeArrowheads="1"/>
            </p:cNvSpPr>
            <p:nvPr/>
          </p:nvSpPr>
          <p:spPr bwMode="auto">
            <a:xfrm>
              <a:off x="1139"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0" name="Rectangle 1682"/>
            <p:cNvSpPr>
              <a:spLocks noChangeArrowheads="1"/>
            </p:cNvSpPr>
            <p:nvPr/>
          </p:nvSpPr>
          <p:spPr bwMode="auto">
            <a:xfrm>
              <a:off x="1196"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1" name="Rectangle 1683"/>
            <p:cNvSpPr>
              <a:spLocks noChangeArrowheads="1"/>
            </p:cNvSpPr>
            <p:nvPr/>
          </p:nvSpPr>
          <p:spPr bwMode="auto">
            <a:xfrm>
              <a:off x="1254"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2" name="Rectangle 1684"/>
            <p:cNvSpPr>
              <a:spLocks noChangeArrowheads="1"/>
            </p:cNvSpPr>
            <p:nvPr/>
          </p:nvSpPr>
          <p:spPr bwMode="auto">
            <a:xfrm>
              <a:off x="1312"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3" name="Rectangle 1685"/>
            <p:cNvSpPr>
              <a:spLocks noChangeArrowheads="1"/>
            </p:cNvSpPr>
            <p:nvPr/>
          </p:nvSpPr>
          <p:spPr bwMode="auto">
            <a:xfrm>
              <a:off x="1369"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4" name="Rectangle 1686"/>
            <p:cNvSpPr>
              <a:spLocks noChangeArrowheads="1"/>
            </p:cNvSpPr>
            <p:nvPr/>
          </p:nvSpPr>
          <p:spPr bwMode="auto">
            <a:xfrm>
              <a:off x="1427"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5" name="Rectangle 1687"/>
            <p:cNvSpPr>
              <a:spLocks noChangeArrowheads="1"/>
            </p:cNvSpPr>
            <p:nvPr/>
          </p:nvSpPr>
          <p:spPr bwMode="auto">
            <a:xfrm>
              <a:off x="1484"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6" name="Rectangle 1688"/>
            <p:cNvSpPr>
              <a:spLocks noChangeArrowheads="1"/>
            </p:cNvSpPr>
            <p:nvPr/>
          </p:nvSpPr>
          <p:spPr bwMode="auto">
            <a:xfrm>
              <a:off x="1542"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7" name="Rectangle 1689"/>
            <p:cNvSpPr>
              <a:spLocks noChangeArrowheads="1"/>
            </p:cNvSpPr>
            <p:nvPr/>
          </p:nvSpPr>
          <p:spPr bwMode="auto">
            <a:xfrm>
              <a:off x="1599"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8" name="Rectangle 1690"/>
            <p:cNvSpPr>
              <a:spLocks noChangeArrowheads="1"/>
            </p:cNvSpPr>
            <p:nvPr/>
          </p:nvSpPr>
          <p:spPr bwMode="auto">
            <a:xfrm>
              <a:off x="1657"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79" name="Rectangle 1691"/>
            <p:cNvSpPr>
              <a:spLocks noChangeArrowheads="1"/>
            </p:cNvSpPr>
            <p:nvPr/>
          </p:nvSpPr>
          <p:spPr bwMode="auto">
            <a:xfrm>
              <a:off x="1715"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0" name="Rectangle 1692"/>
            <p:cNvSpPr>
              <a:spLocks noChangeArrowheads="1"/>
            </p:cNvSpPr>
            <p:nvPr/>
          </p:nvSpPr>
          <p:spPr bwMode="auto">
            <a:xfrm>
              <a:off x="1772"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1" name="Rectangle 1693"/>
            <p:cNvSpPr>
              <a:spLocks noChangeArrowheads="1"/>
            </p:cNvSpPr>
            <p:nvPr/>
          </p:nvSpPr>
          <p:spPr bwMode="auto">
            <a:xfrm>
              <a:off x="1830"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2" name="Rectangle 1694"/>
            <p:cNvSpPr>
              <a:spLocks noChangeArrowheads="1"/>
            </p:cNvSpPr>
            <p:nvPr/>
          </p:nvSpPr>
          <p:spPr bwMode="auto">
            <a:xfrm>
              <a:off x="1887"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3" name="Rectangle 1695"/>
            <p:cNvSpPr>
              <a:spLocks noChangeArrowheads="1"/>
            </p:cNvSpPr>
            <p:nvPr/>
          </p:nvSpPr>
          <p:spPr bwMode="auto">
            <a:xfrm>
              <a:off x="1945"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4" name="Rectangle 1696"/>
            <p:cNvSpPr>
              <a:spLocks noChangeArrowheads="1"/>
            </p:cNvSpPr>
            <p:nvPr/>
          </p:nvSpPr>
          <p:spPr bwMode="auto">
            <a:xfrm>
              <a:off x="2003"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5" name="Rectangle 1697"/>
            <p:cNvSpPr>
              <a:spLocks noChangeArrowheads="1"/>
            </p:cNvSpPr>
            <p:nvPr/>
          </p:nvSpPr>
          <p:spPr bwMode="auto">
            <a:xfrm>
              <a:off x="2060"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6" name="Rectangle 1698"/>
            <p:cNvSpPr>
              <a:spLocks noChangeArrowheads="1"/>
            </p:cNvSpPr>
            <p:nvPr/>
          </p:nvSpPr>
          <p:spPr bwMode="auto">
            <a:xfrm>
              <a:off x="2118" y="2851"/>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7" name="Rectangle 1699"/>
            <p:cNvSpPr>
              <a:spLocks noChangeArrowheads="1"/>
            </p:cNvSpPr>
            <p:nvPr/>
          </p:nvSpPr>
          <p:spPr bwMode="auto">
            <a:xfrm>
              <a:off x="2175" y="2851"/>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8" name="Rectangle 1700"/>
            <p:cNvSpPr>
              <a:spLocks noChangeArrowheads="1"/>
            </p:cNvSpPr>
            <p:nvPr/>
          </p:nvSpPr>
          <p:spPr bwMode="auto">
            <a:xfrm>
              <a:off x="390"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89" name="Rectangle 1701"/>
            <p:cNvSpPr>
              <a:spLocks noChangeArrowheads="1"/>
            </p:cNvSpPr>
            <p:nvPr/>
          </p:nvSpPr>
          <p:spPr bwMode="auto">
            <a:xfrm>
              <a:off x="448"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0" name="Rectangle 1702"/>
            <p:cNvSpPr>
              <a:spLocks noChangeArrowheads="1"/>
            </p:cNvSpPr>
            <p:nvPr/>
          </p:nvSpPr>
          <p:spPr bwMode="auto">
            <a:xfrm>
              <a:off x="505"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1" name="Rectangle 1703"/>
            <p:cNvSpPr>
              <a:spLocks noChangeArrowheads="1"/>
            </p:cNvSpPr>
            <p:nvPr/>
          </p:nvSpPr>
          <p:spPr bwMode="auto">
            <a:xfrm>
              <a:off x="563"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2" name="Rectangle 1704"/>
            <p:cNvSpPr>
              <a:spLocks noChangeArrowheads="1"/>
            </p:cNvSpPr>
            <p:nvPr/>
          </p:nvSpPr>
          <p:spPr bwMode="auto">
            <a:xfrm>
              <a:off x="620"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3" name="Rectangle 1705"/>
            <p:cNvSpPr>
              <a:spLocks noChangeArrowheads="1"/>
            </p:cNvSpPr>
            <p:nvPr/>
          </p:nvSpPr>
          <p:spPr bwMode="auto">
            <a:xfrm>
              <a:off x="678"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4" name="Rectangle 1706"/>
            <p:cNvSpPr>
              <a:spLocks noChangeArrowheads="1"/>
            </p:cNvSpPr>
            <p:nvPr/>
          </p:nvSpPr>
          <p:spPr bwMode="auto">
            <a:xfrm>
              <a:off x="736"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5" name="Rectangle 1707"/>
            <p:cNvSpPr>
              <a:spLocks noChangeArrowheads="1"/>
            </p:cNvSpPr>
            <p:nvPr/>
          </p:nvSpPr>
          <p:spPr bwMode="auto">
            <a:xfrm>
              <a:off x="793"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6" name="Rectangle 1708"/>
            <p:cNvSpPr>
              <a:spLocks noChangeArrowheads="1"/>
            </p:cNvSpPr>
            <p:nvPr/>
          </p:nvSpPr>
          <p:spPr bwMode="auto">
            <a:xfrm>
              <a:off x="851"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7" name="Rectangle 1709"/>
            <p:cNvSpPr>
              <a:spLocks noChangeArrowheads="1"/>
            </p:cNvSpPr>
            <p:nvPr/>
          </p:nvSpPr>
          <p:spPr bwMode="auto">
            <a:xfrm>
              <a:off x="908"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8" name="Rectangle 1710"/>
            <p:cNvSpPr>
              <a:spLocks noChangeArrowheads="1"/>
            </p:cNvSpPr>
            <p:nvPr/>
          </p:nvSpPr>
          <p:spPr bwMode="auto">
            <a:xfrm>
              <a:off x="966"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1999" name="Rectangle 1711"/>
            <p:cNvSpPr>
              <a:spLocks noChangeArrowheads="1"/>
            </p:cNvSpPr>
            <p:nvPr/>
          </p:nvSpPr>
          <p:spPr bwMode="auto">
            <a:xfrm>
              <a:off x="1024"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0" name="Rectangle 1712"/>
            <p:cNvSpPr>
              <a:spLocks noChangeArrowheads="1"/>
            </p:cNvSpPr>
            <p:nvPr/>
          </p:nvSpPr>
          <p:spPr bwMode="auto">
            <a:xfrm>
              <a:off x="1081"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1" name="Rectangle 1713"/>
            <p:cNvSpPr>
              <a:spLocks noChangeArrowheads="1"/>
            </p:cNvSpPr>
            <p:nvPr/>
          </p:nvSpPr>
          <p:spPr bwMode="auto">
            <a:xfrm>
              <a:off x="1139"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2" name="Rectangle 1714"/>
            <p:cNvSpPr>
              <a:spLocks noChangeArrowheads="1"/>
            </p:cNvSpPr>
            <p:nvPr/>
          </p:nvSpPr>
          <p:spPr bwMode="auto">
            <a:xfrm>
              <a:off x="1196"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3" name="Rectangle 1715"/>
            <p:cNvSpPr>
              <a:spLocks noChangeArrowheads="1"/>
            </p:cNvSpPr>
            <p:nvPr/>
          </p:nvSpPr>
          <p:spPr bwMode="auto">
            <a:xfrm>
              <a:off x="1254"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4" name="Rectangle 1716"/>
            <p:cNvSpPr>
              <a:spLocks noChangeArrowheads="1"/>
            </p:cNvSpPr>
            <p:nvPr/>
          </p:nvSpPr>
          <p:spPr bwMode="auto">
            <a:xfrm>
              <a:off x="1312"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5" name="Rectangle 1717"/>
            <p:cNvSpPr>
              <a:spLocks noChangeArrowheads="1"/>
            </p:cNvSpPr>
            <p:nvPr/>
          </p:nvSpPr>
          <p:spPr bwMode="auto">
            <a:xfrm>
              <a:off x="1369"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6" name="Rectangle 1718"/>
            <p:cNvSpPr>
              <a:spLocks noChangeArrowheads="1"/>
            </p:cNvSpPr>
            <p:nvPr/>
          </p:nvSpPr>
          <p:spPr bwMode="auto">
            <a:xfrm>
              <a:off x="1427"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7" name="Rectangle 1719"/>
            <p:cNvSpPr>
              <a:spLocks noChangeArrowheads="1"/>
            </p:cNvSpPr>
            <p:nvPr/>
          </p:nvSpPr>
          <p:spPr bwMode="auto">
            <a:xfrm>
              <a:off x="1484"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8" name="Rectangle 1720"/>
            <p:cNvSpPr>
              <a:spLocks noChangeArrowheads="1"/>
            </p:cNvSpPr>
            <p:nvPr/>
          </p:nvSpPr>
          <p:spPr bwMode="auto">
            <a:xfrm>
              <a:off x="1542"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09" name="Rectangle 1721"/>
            <p:cNvSpPr>
              <a:spLocks noChangeArrowheads="1"/>
            </p:cNvSpPr>
            <p:nvPr/>
          </p:nvSpPr>
          <p:spPr bwMode="auto">
            <a:xfrm>
              <a:off x="1599"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0" name="Rectangle 1722"/>
            <p:cNvSpPr>
              <a:spLocks noChangeArrowheads="1"/>
            </p:cNvSpPr>
            <p:nvPr/>
          </p:nvSpPr>
          <p:spPr bwMode="auto">
            <a:xfrm>
              <a:off x="1657"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1" name="Rectangle 1723"/>
            <p:cNvSpPr>
              <a:spLocks noChangeArrowheads="1"/>
            </p:cNvSpPr>
            <p:nvPr/>
          </p:nvSpPr>
          <p:spPr bwMode="auto">
            <a:xfrm>
              <a:off x="1715"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2" name="Rectangle 1724"/>
            <p:cNvSpPr>
              <a:spLocks noChangeArrowheads="1"/>
            </p:cNvSpPr>
            <p:nvPr/>
          </p:nvSpPr>
          <p:spPr bwMode="auto">
            <a:xfrm>
              <a:off x="1772"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3" name="Rectangle 1725"/>
            <p:cNvSpPr>
              <a:spLocks noChangeArrowheads="1"/>
            </p:cNvSpPr>
            <p:nvPr/>
          </p:nvSpPr>
          <p:spPr bwMode="auto">
            <a:xfrm>
              <a:off x="1830"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4" name="Rectangle 1726"/>
            <p:cNvSpPr>
              <a:spLocks noChangeArrowheads="1"/>
            </p:cNvSpPr>
            <p:nvPr/>
          </p:nvSpPr>
          <p:spPr bwMode="auto">
            <a:xfrm>
              <a:off x="1887"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5" name="Rectangle 1727"/>
            <p:cNvSpPr>
              <a:spLocks noChangeArrowheads="1"/>
            </p:cNvSpPr>
            <p:nvPr/>
          </p:nvSpPr>
          <p:spPr bwMode="auto">
            <a:xfrm>
              <a:off x="1945"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6" name="Rectangle 1728"/>
            <p:cNvSpPr>
              <a:spLocks noChangeArrowheads="1"/>
            </p:cNvSpPr>
            <p:nvPr/>
          </p:nvSpPr>
          <p:spPr bwMode="auto">
            <a:xfrm>
              <a:off x="2003"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7" name="Rectangle 1729"/>
            <p:cNvSpPr>
              <a:spLocks noChangeArrowheads="1"/>
            </p:cNvSpPr>
            <p:nvPr/>
          </p:nvSpPr>
          <p:spPr bwMode="auto">
            <a:xfrm>
              <a:off x="2060"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8" name="Rectangle 1730"/>
            <p:cNvSpPr>
              <a:spLocks noChangeArrowheads="1"/>
            </p:cNvSpPr>
            <p:nvPr/>
          </p:nvSpPr>
          <p:spPr bwMode="auto">
            <a:xfrm>
              <a:off x="2118" y="2908"/>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19" name="Rectangle 1731"/>
            <p:cNvSpPr>
              <a:spLocks noChangeArrowheads="1"/>
            </p:cNvSpPr>
            <p:nvPr/>
          </p:nvSpPr>
          <p:spPr bwMode="auto">
            <a:xfrm>
              <a:off x="2175" y="2908"/>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0" name="Rectangle 1732"/>
            <p:cNvSpPr>
              <a:spLocks noChangeArrowheads="1"/>
            </p:cNvSpPr>
            <p:nvPr/>
          </p:nvSpPr>
          <p:spPr bwMode="auto">
            <a:xfrm>
              <a:off x="390"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1" name="Rectangle 1733"/>
            <p:cNvSpPr>
              <a:spLocks noChangeArrowheads="1"/>
            </p:cNvSpPr>
            <p:nvPr/>
          </p:nvSpPr>
          <p:spPr bwMode="auto">
            <a:xfrm>
              <a:off x="448"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2" name="Rectangle 1734"/>
            <p:cNvSpPr>
              <a:spLocks noChangeArrowheads="1"/>
            </p:cNvSpPr>
            <p:nvPr/>
          </p:nvSpPr>
          <p:spPr bwMode="auto">
            <a:xfrm>
              <a:off x="505"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3" name="Rectangle 1735"/>
            <p:cNvSpPr>
              <a:spLocks noChangeArrowheads="1"/>
            </p:cNvSpPr>
            <p:nvPr/>
          </p:nvSpPr>
          <p:spPr bwMode="auto">
            <a:xfrm>
              <a:off x="563"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4" name="Rectangle 1736"/>
            <p:cNvSpPr>
              <a:spLocks noChangeArrowheads="1"/>
            </p:cNvSpPr>
            <p:nvPr/>
          </p:nvSpPr>
          <p:spPr bwMode="auto">
            <a:xfrm>
              <a:off x="620"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5" name="Rectangle 1737"/>
            <p:cNvSpPr>
              <a:spLocks noChangeArrowheads="1"/>
            </p:cNvSpPr>
            <p:nvPr/>
          </p:nvSpPr>
          <p:spPr bwMode="auto">
            <a:xfrm>
              <a:off x="678"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6" name="Rectangle 1738"/>
            <p:cNvSpPr>
              <a:spLocks noChangeArrowheads="1"/>
            </p:cNvSpPr>
            <p:nvPr/>
          </p:nvSpPr>
          <p:spPr bwMode="auto">
            <a:xfrm>
              <a:off x="736"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7" name="Rectangle 1739"/>
            <p:cNvSpPr>
              <a:spLocks noChangeArrowheads="1"/>
            </p:cNvSpPr>
            <p:nvPr/>
          </p:nvSpPr>
          <p:spPr bwMode="auto">
            <a:xfrm>
              <a:off x="793"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8" name="Rectangle 1740"/>
            <p:cNvSpPr>
              <a:spLocks noChangeArrowheads="1"/>
            </p:cNvSpPr>
            <p:nvPr/>
          </p:nvSpPr>
          <p:spPr bwMode="auto">
            <a:xfrm>
              <a:off x="851"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29" name="Rectangle 1741"/>
            <p:cNvSpPr>
              <a:spLocks noChangeArrowheads="1"/>
            </p:cNvSpPr>
            <p:nvPr/>
          </p:nvSpPr>
          <p:spPr bwMode="auto">
            <a:xfrm>
              <a:off x="908"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0" name="Rectangle 1742"/>
            <p:cNvSpPr>
              <a:spLocks noChangeArrowheads="1"/>
            </p:cNvSpPr>
            <p:nvPr/>
          </p:nvSpPr>
          <p:spPr bwMode="auto">
            <a:xfrm>
              <a:off x="966"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1" name="Rectangle 1743"/>
            <p:cNvSpPr>
              <a:spLocks noChangeArrowheads="1"/>
            </p:cNvSpPr>
            <p:nvPr/>
          </p:nvSpPr>
          <p:spPr bwMode="auto">
            <a:xfrm>
              <a:off x="1024"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2" name="Rectangle 1744"/>
            <p:cNvSpPr>
              <a:spLocks noChangeArrowheads="1"/>
            </p:cNvSpPr>
            <p:nvPr/>
          </p:nvSpPr>
          <p:spPr bwMode="auto">
            <a:xfrm>
              <a:off x="1081"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3" name="Rectangle 1745"/>
            <p:cNvSpPr>
              <a:spLocks noChangeArrowheads="1"/>
            </p:cNvSpPr>
            <p:nvPr/>
          </p:nvSpPr>
          <p:spPr bwMode="auto">
            <a:xfrm>
              <a:off x="1139"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4" name="Rectangle 1746"/>
            <p:cNvSpPr>
              <a:spLocks noChangeArrowheads="1"/>
            </p:cNvSpPr>
            <p:nvPr/>
          </p:nvSpPr>
          <p:spPr bwMode="auto">
            <a:xfrm>
              <a:off x="1196"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5" name="Rectangle 1747"/>
            <p:cNvSpPr>
              <a:spLocks noChangeArrowheads="1"/>
            </p:cNvSpPr>
            <p:nvPr/>
          </p:nvSpPr>
          <p:spPr bwMode="auto">
            <a:xfrm>
              <a:off x="1254"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6" name="Rectangle 1748"/>
            <p:cNvSpPr>
              <a:spLocks noChangeArrowheads="1"/>
            </p:cNvSpPr>
            <p:nvPr/>
          </p:nvSpPr>
          <p:spPr bwMode="auto">
            <a:xfrm>
              <a:off x="1312"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7" name="Rectangle 1749"/>
            <p:cNvSpPr>
              <a:spLocks noChangeArrowheads="1"/>
            </p:cNvSpPr>
            <p:nvPr/>
          </p:nvSpPr>
          <p:spPr bwMode="auto">
            <a:xfrm>
              <a:off x="1369"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8" name="Rectangle 1750"/>
            <p:cNvSpPr>
              <a:spLocks noChangeArrowheads="1"/>
            </p:cNvSpPr>
            <p:nvPr/>
          </p:nvSpPr>
          <p:spPr bwMode="auto">
            <a:xfrm>
              <a:off x="1427"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39" name="Rectangle 1751"/>
            <p:cNvSpPr>
              <a:spLocks noChangeArrowheads="1"/>
            </p:cNvSpPr>
            <p:nvPr/>
          </p:nvSpPr>
          <p:spPr bwMode="auto">
            <a:xfrm>
              <a:off x="1484"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0" name="Rectangle 1752"/>
            <p:cNvSpPr>
              <a:spLocks noChangeArrowheads="1"/>
            </p:cNvSpPr>
            <p:nvPr/>
          </p:nvSpPr>
          <p:spPr bwMode="auto">
            <a:xfrm>
              <a:off x="1542"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1" name="Rectangle 1753"/>
            <p:cNvSpPr>
              <a:spLocks noChangeArrowheads="1"/>
            </p:cNvSpPr>
            <p:nvPr/>
          </p:nvSpPr>
          <p:spPr bwMode="auto">
            <a:xfrm>
              <a:off x="1599"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2" name="Rectangle 1754"/>
            <p:cNvSpPr>
              <a:spLocks noChangeArrowheads="1"/>
            </p:cNvSpPr>
            <p:nvPr/>
          </p:nvSpPr>
          <p:spPr bwMode="auto">
            <a:xfrm>
              <a:off x="1657"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3" name="Rectangle 1755"/>
            <p:cNvSpPr>
              <a:spLocks noChangeArrowheads="1"/>
            </p:cNvSpPr>
            <p:nvPr/>
          </p:nvSpPr>
          <p:spPr bwMode="auto">
            <a:xfrm>
              <a:off x="1715"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4" name="Rectangle 1756"/>
            <p:cNvSpPr>
              <a:spLocks noChangeArrowheads="1"/>
            </p:cNvSpPr>
            <p:nvPr/>
          </p:nvSpPr>
          <p:spPr bwMode="auto">
            <a:xfrm>
              <a:off x="1772"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5" name="Rectangle 1757"/>
            <p:cNvSpPr>
              <a:spLocks noChangeArrowheads="1"/>
            </p:cNvSpPr>
            <p:nvPr/>
          </p:nvSpPr>
          <p:spPr bwMode="auto">
            <a:xfrm>
              <a:off x="1830"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6" name="Rectangle 1758"/>
            <p:cNvSpPr>
              <a:spLocks noChangeArrowheads="1"/>
            </p:cNvSpPr>
            <p:nvPr/>
          </p:nvSpPr>
          <p:spPr bwMode="auto">
            <a:xfrm>
              <a:off x="1887"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7" name="Rectangle 1759"/>
            <p:cNvSpPr>
              <a:spLocks noChangeArrowheads="1"/>
            </p:cNvSpPr>
            <p:nvPr/>
          </p:nvSpPr>
          <p:spPr bwMode="auto">
            <a:xfrm>
              <a:off x="1945"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8" name="Rectangle 1760"/>
            <p:cNvSpPr>
              <a:spLocks noChangeArrowheads="1"/>
            </p:cNvSpPr>
            <p:nvPr/>
          </p:nvSpPr>
          <p:spPr bwMode="auto">
            <a:xfrm>
              <a:off x="2003"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49" name="Rectangle 1761"/>
            <p:cNvSpPr>
              <a:spLocks noChangeArrowheads="1"/>
            </p:cNvSpPr>
            <p:nvPr/>
          </p:nvSpPr>
          <p:spPr bwMode="auto">
            <a:xfrm>
              <a:off x="2060"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0" name="Rectangle 1762"/>
            <p:cNvSpPr>
              <a:spLocks noChangeArrowheads="1"/>
            </p:cNvSpPr>
            <p:nvPr/>
          </p:nvSpPr>
          <p:spPr bwMode="auto">
            <a:xfrm>
              <a:off x="2118" y="296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1" name="Rectangle 1763"/>
            <p:cNvSpPr>
              <a:spLocks noChangeArrowheads="1"/>
            </p:cNvSpPr>
            <p:nvPr/>
          </p:nvSpPr>
          <p:spPr bwMode="auto">
            <a:xfrm>
              <a:off x="2175" y="296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2" name="Rectangle 1764"/>
            <p:cNvSpPr>
              <a:spLocks noChangeArrowheads="1"/>
            </p:cNvSpPr>
            <p:nvPr/>
          </p:nvSpPr>
          <p:spPr bwMode="auto">
            <a:xfrm>
              <a:off x="390"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3" name="Rectangle 1765"/>
            <p:cNvSpPr>
              <a:spLocks noChangeArrowheads="1"/>
            </p:cNvSpPr>
            <p:nvPr/>
          </p:nvSpPr>
          <p:spPr bwMode="auto">
            <a:xfrm>
              <a:off x="448"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4" name="Rectangle 1766"/>
            <p:cNvSpPr>
              <a:spLocks noChangeArrowheads="1"/>
            </p:cNvSpPr>
            <p:nvPr/>
          </p:nvSpPr>
          <p:spPr bwMode="auto">
            <a:xfrm>
              <a:off x="505"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5" name="Rectangle 1767"/>
            <p:cNvSpPr>
              <a:spLocks noChangeArrowheads="1"/>
            </p:cNvSpPr>
            <p:nvPr/>
          </p:nvSpPr>
          <p:spPr bwMode="auto">
            <a:xfrm>
              <a:off x="563"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6" name="Rectangle 1768"/>
            <p:cNvSpPr>
              <a:spLocks noChangeArrowheads="1"/>
            </p:cNvSpPr>
            <p:nvPr/>
          </p:nvSpPr>
          <p:spPr bwMode="auto">
            <a:xfrm>
              <a:off x="620"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7" name="Rectangle 1769"/>
            <p:cNvSpPr>
              <a:spLocks noChangeArrowheads="1"/>
            </p:cNvSpPr>
            <p:nvPr/>
          </p:nvSpPr>
          <p:spPr bwMode="auto">
            <a:xfrm>
              <a:off x="678"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8" name="Rectangle 1770"/>
            <p:cNvSpPr>
              <a:spLocks noChangeArrowheads="1"/>
            </p:cNvSpPr>
            <p:nvPr/>
          </p:nvSpPr>
          <p:spPr bwMode="auto">
            <a:xfrm>
              <a:off x="736"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59" name="Rectangle 1771"/>
            <p:cNvSpPr>
              <a:spLocks noChangeArrowheads="1"/>
            </p:cNvSpPr>
            <p:nvPr/>
          </p:nvSpPr>
          <p:spPr bwMode="auto">
            <a:xfrm>
              <a:off x="793"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0" name="Rectangle 1772"/>
            <p:cNvSpPr>
              <a:spLocks noChangeArrowheads="1"/>
            </p:cNvSpPr>
            <p:nvPr/>
          </p:nvSpPr>
          <p:spPr bwMode="auto">
            <a:xfrm>
              <a:off x="851"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1" name="Rectangle 1773"/>
            <p:cNvSpPr>
              <a:spLocks noChangeArrowheads="1"/>
            </p:cNvSpPr>
            <p:nvPr/>
          </p:nvSpPr>
          <p:spPr bwMode="auto">
            <a:xfrm>
              <a:off x="908"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2" name="Rectangle 1774"/>
            <p:cNvSpPr>
              <a:spLocks noChangeArrowheads="1"/>
            </p:cNvSpPr>
            <p:nvPr/>
          </p:nvSpPr>
          <p:spPr bwMode="auto">
            <a:xfrm>
              <a:off x="966"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3" name="Rectangle 1775"/>
            <p:cNvSpPr>
              <a:spLocks noChangeArrowheads="1"/>
            </p:cNvSpPr>
            <p:nvPr/>
          </p:nvSpPr>
          <p:spPr bwMode="auto">
            <a:xfrm>
              <a:off x="1024"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4" name="Rectangle 1776"/>
            <p:cNvSpPr>
              <a:spLocks noChangeArrowheads="1"/>
            </p:cNvSpPr>
            <p:nvPr/>
          </p:nvSpPr>
          <p:spPr bwMode="auto">
            <a:xfrm>
              <a:off x="1081"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5" name="Rectangle 1777"/>
            <p:cNvSpPr>
              <a:spLocks noChangeArrowheads="1"/>
            </p:cNvSpPr>
            <p:nvPr/>
          </p:nvSpPr>
          <p:spPr bwMode="auto">
            <a:xfrm>
              <a:off x="1139"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6" name="Rectangle 1778"/>
            <p:cNvSpPr>
              <a:spLocks noChangeArrowheads="1"/>
            </p:cNvSpPr>
            <p:nvPr/>
          </p:nvSpPr>
          <p:spPr bwMode="auto">
            <a:xfrm>
              <a:off x="1196"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7" name="Rectangle 1779"/>
            <p:cNvSpPr>
              <a:spLocks noChangeArrowheads="1"/>
            </p:cNvSpPr>
            <p:nvPr/>
          </p:nvSpPr>
          <p:spPr bwMode="auto">
            <a:xfrm>
              <a:off x="1254"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8" name="Rectangle 1780"/>
            <p:cNvSpPr>
              <a:spLocks noChangeArrowheads="1"/>
            </p:cNvSpPr>
            <p:nvPr/>
          </p:nvSpPr>
          <p:spPr bwMode="auto">
            <a:xfrm>
              <a:off x="1312"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69" name="Rectangle 1781"/>
            <p:cNvSpPr>
              <a:spLocks noChangeArrowheads="1"/>
            </p:cNvSpPr>
            <p:nvPr/>
          </p:nvSpPr>
          <p:spPr bwMode="auto">
            <a:xfrm>
              <a:off x="1369"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0" name="Rectangle 1782"/>
            <p:cNvSpPr>
              <a:spLocks noChangeArrowheads="1"/>
            </p:cNvSpPr>
            <p:nvPr/>
          </p:nvSpPr>
          <p:spPr bwMode="auto">
            <a:xfrm>
              <a:off x="1427"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1" name="Rectangle 1783"/>
            <p:cNvSpPr>
              <a:spLocks noChangeArrowheads="1"/>
            </p:cNvSpPr>
            <p:nvPr/>
          </p:nvSpPr>
          <p:spPr bwMode="auto">
            <a:xfrm>
              <a:off x="1484"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2" name="Rectangle 1784"/>
            <p:cNvSpPr>
              <a:spLocks noChangeArrowheads="1"/>
            </p:cNvSpPr>
            <p:nvPr/>
          </p:nvSpPr>
          <p:spPr bwMode="auto">
            <a:xfrm>
              <a:off x="1542"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3" name="Rectangle 1785"/>
            <p:cNvSpPr>
              <a:spLocks noChangeArrowheads="1"/>
            </p:cNvSpPr>
            <p:nvPr/>
          </p:nvSpPr>
          <p:spPr bwMode="auto">
            <a:xfrm>
              <a:off x="1599"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4" name="Rectangle 1786"/>
            <p:cNvSpPr>
              <a:spLocks noChangeArrowheads="1"/>
            </p:cNvSpPr>
            <p:nvPr/>
          </p:nvSpPr>
          <p:spPr bwMode="auto">
            <a:xfrm>
              <a:off x="1657"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5" name="Rectangle 1787"/>
            <p:cNvSpPr>
              <a:spLocks noChangeArrowheads="1"/>
            </p:cNvSpPr>
            <p:nvPr/>
          </p:nvSpPr>
          <p:spPr bwMode="auto">
            <a:xfrm>
              <a:off x="1715"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6" name="Rectangle 1788"/>
            <p:cNvSpPr>
              <a:spLocks noChangeArrowheads="1"/>
            </p:cNvSpPr>
            <p:nvPr/>
          </p:nvSpPr>
          <p:spPr bwMode="auto">
            <a:xfrm>
              <a:off x="1772"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7" name="Rectangle 1789"/>
            <p:cNvSpPr>
              <a:spLocks noChangeArrowheads="1"/>
            </p:cNvSpPr>
            <p:nvPr/>
          </p:nvSpPr>
          <p:spPr bwMode="auto">
            <a:xfrm>
              <a:off x="1830"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8" name="Rectangle 1790"/>
            <p:cNvSpPr>
              <a:spLocks noChangeArrowheads="1"/>
            </p:cNvSpPr>
            <p:nvPr/>
          </p:nvSpPr>
          <p:spPr bwMode="auto">
            <a:xfrm>
              <a:off x="1887"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79" name="Rectangle 1791"/>
            <p:cNvSpPr>
              <a:spLocks noChangeArrowheads="1"/>
            </p:cNvSpPr>
            <p:nvPr/>
          </p:nvSpPr>
          <p:spPr bwMode="auto">
            <a:xfrm>
              <a:off x="1945"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0" name="Rectangle 1792"/>
            <p:cNvSpPr>
              <a:spLocks noChangeArrowheads="1"/>
            </p:cNvSpPr>
            <p:nvPr/>
          </p:nvSpPr>
          <p:spPr bwMode="auto">
            <a:xfrm>
              <a:off x="2003"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1" name="Rectangle 1793"/>
            <p:cNvSpPr>
              <a:spLocks noChangeArrowheads="1"/>
            </p:cNvSpPr>
            <p:nvPr/>
          </p:nvSpPr>
          <p:spPr bwMode="auto">
            <a:xfrm>
              <a:off x="2060"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2" name="Rectangle 1794"/>
            <p:cNvSpPr>
              <a:spLocks noChangeArrowheads="1"/>
            </p:cNvSpPr>
            <p:nvPr/>
          </p:nvSpPr>
          <p:spPr bwMode="auto">
            <a:xfrm>
              <a:off x="2118" y="3024"/>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3" name="Rectangle 1795"/>
            <p:cNvSpPr>
              <a:spLocks noChangeArrowheads="1"/>
            </p:cNvSpPr>
            <p:nvPr/>
          </p:nvSpPr>
          <p:spPr bwMode="auto">
            <a:xfrm>
              <a:off x="2175" y="3024"/>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4" name="Rectangle 1796"/>
            <p:cNvSpPr>
              <a:spLocks noChangeArrowheads="1"/>
            </p:cNvSpPr>
            <p:nvPr/>
          </p:nvSpPr>
          <p:spPr bwMode="auto">
            <a:xfrm>
              <a:off x="390"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5" name="Rectangle 1797"/>
            <p:cNvSpPr>
              <a:spLocks noChangeArrowheads="1"/>
            </p:cNvSpPr>
            <p:nvPr/>
          </p:nvSpPr>
          <p:spPr bwMode="auto">
            <a:xfrm>
              <a:off x="448"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6" name="Rectangle 1798"/>
            <p:cNvSpPr>
              <a:spLocks noChangeArrowheads="1"/>
            </p:cNvSpPr>
            <p:nvPr/>
          </p:nvSpPr>
          <p:spPr bwMode="auto">
            <a:xfrm>
              <a:off x="505"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7" name="Rectangle 1799"/>
            <p:cNvSpPr>
              <a:spLocks noChangeArrowheads="1"/>
            </p:cNvSpPr>
            <p:nvPr/>
          </p:nvSpPr>
          <p:spPr bwMode="auto">
            <a:xfrm>
              <a:off x="563"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8" name="Rectangle 1800"/>
            <p:cNvSpPr>
              <a:spLocks noChangeArrowheads="1"/>
            </p:cNvSpPr>
            <p:nvPr/>
          </p:nvSpPr>
          <p:spPr bwMode="auto">
            <a:xfrm>
              <a:off x="620"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89" name="Rectangle 1801"/>
            <p:cNvSpPr>
              <a:spLocks noChangeArrowheads="1"/>
            </p:cNvSpPr>
            <p:nvPr/>
          </p:nvSpPr>
          <p:spPr bwMode="auto">
            <a:xfrm>
              <a:off x="678"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0" name="Rectangle 1802"/>
            <p:cNvSpPr>
              <a:spLocks noChangeArrowheads="1"/>
            </p:cNvSpPr>
            <p:nvPr/>
          </p:nvSpPr>
          <p:spPr bwMode="auto">
            <a:xfrm>
              <a:off x="736"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1" name="Rectangle 1803"/>
            <p:cNvSpPr>
              <a:spLocks noChangeArrowheads="1"/>
            </p:cNvSpPr>
            <p:nvPr/>
          </p:nvSpPr>
          <p:spPr bwMode="auto">
            <a:xfrm>
              <a:off x="793"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2" name="Rectangle 1804"/>
            <p:cNvSpPr>
              <a:spLocks noChangeArrowheads="1"/>
            </p:cNvSpPr>
            <p:nvPr/>
          </p:nvSpPr>
          <p:spPr bwMode="auto">
            <a:xfrm>
              <a:off x="851"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3" name="Rectangle 1805"/>
            <p:cNvSpPr>
              <a:spLocks noChangeArrowheads="1"/>
            </p:cNvSpPr>
            <p:nvPr/>
          </p:nvSpPr>
          <p:spPr bwMode="auto">
            <a:xfrm>
              <a:off x="908"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4" name="Rectangle 1806"/>
            <p:cNvSpPr>
              <a:spLocks noChangeArrowheads="1"/>
            </p:cNvSpPr>
            <p:nvPr/>
          </p:nvSpPr>
          <p:spPr bwMode="auto">
            <a:xfrm>
              <a:off x="966"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5" name="Rectangle 1807"/>
            <p:cNvSpPr>
              <a:spLocks noChangeArrowheads="1"/>
            </p:cNvSpPr>
            <p:nvPr/>
          </p:nvSpPr>
          <p:spPr bwMode="auto">
            <a:xfrm>
              <a:off x="1024"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6" name="Rectangle 1808"/>
            <p:cNvSpPr>
              <a:spLocks noChangeArrowheads="1"/>
            </p:cNvSpPr>
            <p:nvPr/>
          </p:nvSpPr>
          <p:spPr bwMode="auto">
            <a:xfrm>
              <a:off x="1081"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7" name="Rectangle 1809"/>
            <p:cNvSpPr>
              <a:spLocks noChangeArrowheads="1"/>
            </p:cNvSpPr>
            <p:nvPr/>
          </p:nvSpPr>
          <p:spPr bwMode="auto">
            <a:xfrm>
              <a:off x="1139"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8" name="Rectangle 1810"/>
            <p:cNvSpPr>
              <a:spLocks noChangeArrowheads="1"/>
            </p:cNvSpPr>
            <p:nvPr/>
          </p:nvSpPr>
          <p:spPr bwMode="auto">
            <a:xfrm>
              <a:off x="1196"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099" name="Rectangle 1811"/>
            <p:cNvSpPr>
              <a:spLocks noChangeArrowheads="1"/>
            </p:cNvSpPr>
            <p:nvPr/>
          </p:nvSpPr>
          <p:spPr bwMode="auto">
            <a:xfrm>
              <a:off x="1254"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00" name="Rectangle 1812"/>
            <p:cNvSpPr>
              <a:spLocks noChangeArrowheads="1"/>
            </p:cNvSpPr>
            <p:nvPr/>
          </p:nvSpPr>
          <p:spPr bwMode="auto">
            <a:xfrm>
              <a:off x="1312"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01" name="Rectangle 1813"/>
            <p:cNvSpPr>
              <a:spLocks noChangeArrowheads="1"/>
            </p:cNvSpPr>
            <p:nvPr/>
          </p:nvSpPr>
          <p:spPr bwMode="auto">
            <a:xfrm>
              <a:off x="1369"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02" name="Rectangle 1814"/>
            <p:cNvSpPr>
              <a:spLocks noChangeArrowheads="1"/>
            </p:cNvSpPr>
            <p:nvPr/>
          </p:nvSpPr>
          <p:spPr bwMode="auto">
            <a:xfrm>
              <a:off x="1427"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03" name="Rectangle 1815"/>
            <p:cNvSpPr>
              <a:spLocks noChangeArrowheads="1"/>
            </p:cNvSpPr>
            <p:nvPr/>
          </p:nvSpPr>
          <p:spPr bwMode="auto">
            <a:xfrm>
              <a:off x="1484" y="3081"/>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04" name="Rectangle 1816"/>
            <p:cNvSpPr>
              <a:spLocks noChangeArrowheads="1"/>
            </p:cNvSpPr>
            <p:nvPr/>
          </p:nvSpPr>
          <p:spPr bwMode="auto">
            <a:xfrm>
              <a:off x="1542" y="3081"/>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05" name="Rectangle 1817"/>
            <p:cNvSpPr>
              <a:spLocks noChangeArrowheads="1"/>
            </p:cNvSpPr>
            <p:nvPr/>
          </p:nvSpPr>
          <p:spPr bwMode="auto">
            <a:xfrm>
              <a:off x="1599"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06" name="Rectangle 1818"/>
            <p:cNvSpPr>
              <a:spLocks noChangeArrowheads="1"/>
            </p:cNvSpPr>
            <p:nvPr/>
          </p:nvSpPr>
          <p:spPr bwMode="auto">
            <a:xfrm>
              <a:off x="1657"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07" name="Rectangle 1819"/>
            <p:cNvSpPr>
              <a:spLocks noChangeArrowheads="1"/>
            </p:cNvSpPr>
            <p:nvPr/>
          </p:nvSpPr>
          <p:spPr bwMode="auto">
            <a:xfrm>
              <a:off x="1715"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08" name="Rectangle 1820"/>
            <p:cNvSpPr>
              <a:spLocks noChangeArrowheads="1"/>
            </p:cNvSpPr>
            <p:nvPr/>
          </p:nvSpPr>
          <p:spPr bwMode="auto">
            <a:xfrm>
              <a:off x="1772"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09" name="Rectangle 1821"/>
            <p:cNvSpPr>
              <a:spLocks noChangeArrowheads="1"/>
            </p:cNvSpPr>
            <p:nvPr/>
          </p:nvSpPr>
          <p:spPr bwMode="auto">
            <a:xfrm>
              <a:off x="1830"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10" name="Rectangle 1822"/>
            <p:cNvSpPr>
              <a:spLocks noChangeArrowheads="1"/>
            </p:cNvSpPr>
            <p:nvPr/>
          </p:nvSpPr>
          <p:spPr bwMode="auto">
            <a:xfrm>
              <a:off x="1887"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11" name="Rectangle 1823"/>
            <p:cNvSpPr>
              <a:spLocks noChangeArrowheads="1"/>
            </p:cNvSpPr>
            <p:nvPr/>
          </p:nvSpPr>
          <p:spPr bwMode="auto">
            <a:xfrm>
              <a:off x="1945"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12" name="Rectangle 1824"/>
            <p:cNvSpPr>
              <a:spLocks noChangeArrowheads="1"/>
            </p:cNvSpPr>
            <p:nvPr/>
          </p:nvSpPr>
          <p:spPr bwMode="auto">
            <a:xfrm>
              <a:off x="2003"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13" name="Rectangle 1825"/>
            <p:cNvSpPr>
              <a:spLocks noChangeArrowheads="1"/>
            </p:cNvSpPr>
            <p:nvPr/>
          </p:nvSpPr>
          <p:spPr bwMode="auto">
            <a:xfrm>
              <a:off x="2060"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14" name="Rectangle 1826"/>
            <p:cNvSpPr>
              <a:spLocks noChangeArrowheads="1"/>
            </p:cNvSpPr>
            <p:nvPr/>
          </p:nvSpPr>
          <p:spPr bwMode="auto">
            <a:xfrm>
              <a:off x="2118" y="3081"/>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15" name="Rectangle 1827"/>
            <p:cNvSpPr>
              <a:spLocks noChangeArrowheads="1"/>
            </p:cNvSpPr>
            <p:nvPr/>
          </p:nvSpPr>
          <p:spPr bwMode="auto">
            <a:xfrm>
              <a:off x="2175" y="3081"/>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16" name="Rectangle 1828"/>
            <p:cNvSpPr>
              <a:spLocks noChangeArrowheads="1"/>
            </p:cNvSpPr>
            <p:nvPr/>
          </p:nvSpPr>
          <p:spPr bwMode="auto">
            <a:xfrm>
              <a:off x="390"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17" name="Rectangle 1829"/>
            <p:cNvSpPr>
              <a:spLocks noChangeArrowheads="1"/>
            </p:cNvSpPr>
            <p:nvPr/>
          </p:nvSpPr>
          <p:spPr bwMode="auto">
            <a:xfrm>
              <a:off x="448"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18" name="Rectangle 1830"/>
            <p:cNvSpPr>
              <a:spLocks noChangeArrowheads="1"/>
            </p:cNvSpPr>
            <p:nvPr/>
          </p:nvSpPr>
          <p:spPr bwMode="auto">
            <a:xfrm>
              <a:off x="505"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19" name="Rectangle 1831"/>
            <p:cNvSpPr>
              <a:spLocks noChangeArrowheads="1"/>
            </p:cNvSpPr>
            <p:nvPr/>
          </p:nvSpPr>
          <p:spPr bwMode="auto">
            <a:xfrm>
              <a:off x="563"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0" name="Rectangle 1832"/>
            <p:cNvSpPr>
              <a:spLocks noChangeArrowheads="1"/>
            </p:cNvSpPr>
            <p:nvPr/>
          </p:nvSpPr>
          <p:spPr bwMode="auto">
            <a:xfrm>
              <a:off x="620"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1" name="Rectangle 1833"/>
            <p:cNvSpPr>
              <a:spLocks noChangeArrowheads="1"/>
            </p:cNvSpPr>
            <p:nvPr/>
          </p:nvSpPr>
          <p:spPr bwMode="auto">
            <a:xfrm>
              <a:off x="678"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2" name="Rectangle 1834"/>
            <p:cNvSpPr>
              <a:spLocks noChangeArrowheads="1"/>
            </p:cNvSpPr>
            <p:nvPr/>
          </p:nvSpPr>
          <p:spPr bwMode="auto">
            <a:xfrm>
              <a:off x="736"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3" name="Rectangle 1835"/>
            <p:cNvSpPr>
              <a:spLocks noChangeArrowheads="1"/>
            </p:cNvSpPr>
            <p:nvPr/>
          </p:nvSpPr>
          <p:spPr bwMode="auto">
            <a:xfrm>
              <a:off x="793"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4" name="Rectangle 1836"/>
            <p:cNvSpPr>
              <a:spLocks noChangeArrowheads="1"/>
            </p:cNvSpPr>
            <p:nvPr/>
          </p:nvSpPr>
          <p:spPr bwMode="auto">
            <a:xfrm>
              <a:off x="851"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5" name="Rectangle 1837"/>
            <p:cNvSpPr>
              <a:spLocks noChangeArrowheads="1"/>
            </p:cNvSpPr>
            <p:nvPr/>
          </p:nvSpPr>
          <p:spPr bwMode="auto">
            <a:xfrm>
              <a:off x="908"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6" name="Rectangle 1838"/>
            <p:cNvSpPr>
              <a:spLocks noChangeArrowheads="1"/>
            </p:cNvSpPr>
            <p:nvPr/>
          </p:nvSpPr>
          <p:spPr bwMode="auto">
            <a:xfrm>
              <a:off x="966"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7" name="Rectangle 1839"/>
            <p:cNvSpPr>
              <a:spLocks noChangeArrowheads="1"/>
            </p:cNvSpPr>
            <p:nvPr/>
          </p:nvSpPr>
          <p:spPr bwMode="auto">
            <a:xfrm>
              <a:off x="1024"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8" name="Rectangle 1840"/>
            <p:cNvSpPr>
              <a:spLocks noChangeArrowheads="1"/>
            </p:cNvSpPr>
            <p:nvPr/>
          </p:nvSpPr>
          <p:spPr bwMode="auto">
            <a:xfrm>
              <a:off x="1081"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29" name="Rectangle 1841"/>
            <p:cNvSpPr>
              <a:spLocks noChangeArrowheads="1"/>
            </p:cNvSpPr>
            <p:nvPr/>
          </p:nvSpPr>
          <p:spPr bwMode="auto">
            <a:xfrm>
              <a:off x="1139"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0" name="Rectangle 1842"/>
            <p:cNvSpPr>
              <a:spLocks noChangeArrowheads="1"/>
            </p:cNvSpPr>
            <p:nvPr/>
          </p:nvSpPr>
          <p:spPr bwMode="auto">
            <a:xfrm>
              <a:off x="1196"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1" name="Rectangle 1843"/>
            <p:cNvSpPr>
              <a:spLocks noChangeArrowheads="1"/>
            </p:cNvSpPr>
            <p:nvPr/>
          </p:nvSpPr>
          <p:spPr bwMode="auto">
            <a:xfrm>
              <a:off x="1254"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2" name="Rectangle 1844"/>
            <p:cNvSpPr>
              <a:spLocks noChangeArrowheads="1"/>
            </p:cNvSpPr>
            <p:nvPr/>
          </p:nvSpPr>
          <p:spPr bwMode="auto">
            <a:xfrm>
              <a:off x="1312"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3" name="Rectangle 1845"/>
            <p:cNvSpPr>
              <a:spLocks noChangeArrowheads="1"/>
            </p:cNvSpPr>
            <p:nvPr/>
          </p:nvSpPr>
          <p:spPr bwMode="auto">
            <a:xfrm>
              <a:off x="1369"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4" name="Rectangle 1846"/>
            <p:cNvSpPr>
              <a:spLocks noChangeArrowheads="1"/>
            </p:cNvSpPr>
            <p:nvPr/>
          </p:nvSpPr>
          <p:spPr bwMode="auto">
            <a:xfrm>
              <a:off x="1427"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5" name="Rectangle 1847"/>
            <p:cNvSpPr>
              <a:spLocks noChangeArrowheads="1"/>
            </p:cNvSpPr>
            <p:nvPr/>
          </p:nvSpPr>
          <p:spPr bwMode="auto">
            <a:xfrm>
              <a:off x="1484" y="3139"/>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6" name="Rectangle 1848"/>
            <p:cNvSpPr>
              <a:spLocks noChangeArrowheads="1"/>
            </p:cNvSpPr>
            <p:nvPr/>
          </p:nvSpPr>
          <p:spPr bwMode="auto">
            <a:xfrm>
              <a:off x="1542" y="3139"/>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37" name="Rectangle 1849"/>
            <p:cNvSpPr>
              <a:spLocks noChangeArrowheads="1"/>
            </p:cNvSpPr>
            <p:nvPr/>
          </p:nvSpPr>
          <p:spPr bwMode="auto">
            <a:xfrm>
              <a:off x="1599"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38" name="Rectangle 1850"/>
            <p:cNvSpPr>
              <a:spLocks noChangeArrowheads="1"/>
            </p:cNvSpPr>
            <p:nvPr/>
          </p:nvSpPr>
          <p:spPr bwMode="auto">
            <a:xfrm>
              <a:off x="1657"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39" name="Rectangle 1851"/>
            <p:cNvSpPr>
              <a:spLocks noChangeArrowheads="1"/>
            </p:cNvSpPr>
            <p:nvPr/>
          </p:nvSpPr>
          <p:spPr bwMode="auto">
            <a:xfrm>
              <a:off x="1715"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0" name="Rectangle 1852"/>
            <p:cNvSpPr>
              <a:spLocks noChangeArrowheads="1"/>
            </p:cNvSpPr>
            <p:nvPr/>
          </p:nvSpPr>
          <p:spPr bwMode="auto">
            <a:xfrm>
              <a:off x="1772"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1" name="Rectangle 1853"/>
            <p:cNvSpPr>
              <a:spLocks noChangeArrowheads="1"/>
            </p:cNvSpPr>
            <p:nvPr/>
          </p:nvSpPr>
          <p:spPr bwMode="auto">
            <a:xfrm>
              <a:off x="1830"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2" name="Rectangle 1854"/>
            <p:cNvSpPr>
              <a:spLocks noChangeArrowheads="1"/>
            </p:cNvSpPr>
            <p:nvPr/>
          </p:nvSpPr>
          <p:spPr bwMode="auto">
            <a:xfrm>
              <a:off x="1887"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3" name="Rectangle 1855"/>
            <p:cNvSpPr>
              <a:spLocks noChangeArrowheads="1"/>
            </p:cNvSpPr>
            <p:nvPr/>
          </p:nvSpPr>
          <p:spPr bwMode="auto">
            <a:xfrm>
              <a:off x="1945"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4" name="Rectangle 1856"/>
            <p:cNvSpPr>
              <a:spLocks noChangeArrowheads="1"/>
            </p:cNvSpPr>
            <p:nvPr/>
          </p:nvSpPr>
          <p:spPr bwMode="auto">
            <a:xfrm>
              <a:off x="2003"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5" name="Rectangle 1857"/>
            <p:cNvSpPr>
              <a:spLocks noChangeArrowheads="1"/>
            </p:cNvSpPr>
            <p:nvPr/>
          </p:nvSpPr>
          <p:spPr bwMode="auto">
            <a:xfrm>
              <a:off x="2060"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6" name="Rectangle 1858"/>
            <p:cNvSpPr>
              <a:spLocks noChangeArrowheads="1"/>
            </p:cNvSpPr>
            <p:nvPr/>
          </p:nvSpPr>
          <p:spPr bwMode="auto">
            <a:xfrm>
              <a:off x="2118" y="3139"/>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7" name="Rectangle 1859"/>
            <p:cNvSpPr>
              <a:spLocks noChangeArrowheads="1"/>
            </p:cNvSpPr>
            <p:nvPr/>
          </p:nvSpPr>
          <p:spPr bwMode="auto">
            <a:xfrm>
              <a:off x="2175" y="3139"/>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48" name="Rectangle 1860"/>
            <p:cNvSpPr>
              <a:spLocks noChangeArrowheads="1"/>
            </p:cNvSpPr>
            <p:nvPr/>
          </p:nvSpPr>
          <p:spPr bwMode="auto">
            <a:xfrm>
              <a:off x="390"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49" name="Rectangle 1861"/>
            <p:cNvSpPr>
              <a:spLocks noChangeArrowheads="1"/>
            </p:cNvSpPr>
            <p:nvPr/>
          </p:nvSpPr>
          <p:spPr bwMode="auto">
            <a:xfrm>
              <a:off x="448"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0" name="Rectangle 1862"/>
            <p:cNvSpPr>
              <a:spLocks noChangeArrowheads="1"/>
            </p:cNvSpPr>
            <p:nvPr/>
          </p:nvSpPr>
          <p:spPr bwMode="auto">
            <a:xfrm>
              <a:off x="505"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1" name="Rectangle 1863"/>
            <p:cNvSpPr>
              <a:spLocks noChangeArrowheads="1"/>
            </p:cNvSpPr>
            <p:nvPr/>
          </p:nvSpPr>
          <p:spPr bwMode="auto">
            <a:xfrm>
              <a:off x="563"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2" name="Rectangle 1864"/>
            <p:cNvSpPr>
              <a:spLocks noChangeArrowheads="1"/>
            </p:cNvSpPr>
            <p:nvPr/>
          </p:nvSpPr>
          <p:spPr bwMode="auto">
            <a:xfrm>
              <a:off x="620"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3" name="Rectangle 1865"/>
            <p:cNvSpPr>
              <a:spLocks noChangeArrowheads="1"/>
            </p:cNvSpPr>
            <p:nvPr/>
          </p:nvSpPr>
          <p:spPr bwMode="auto">
            <a:xfrm>
              <a:off x="678"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4" name="Rectangle 1866"/>
            <p:cNvSpPr>
              <a:spLocks noChangeArrowheads="1"/>
            </p:cNvSpPr>
            <p:nvPr/>
          </p:nvSpPr>
          <p:spPr bwMode="auto">
            <a:xfrm>
              <a:off x="736"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5" name="Rectangle 1867"/>
            <p:cNvSpPr>
              <a:spLocks noChangeArrowheads="1"/>
            </p:cNvSpPr>
            <p:nvPr/>
          </p:nvSpPr>
          <p:spPr bwMode="auto">
            <a:xfrm>
              <a:off x="793"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6" name="Rectangle 1868"/>
            <p:cNvSpPr>
              <a:spLocks noChangeArrowheads="1"/>
            </p:cNvSpPr>
            <p:nvPr/>
          </p:nvSpPr>
          <p:spPr bwMode="auto">
            <a:xfrm>
              <a:off x="851"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7" name="Rectangle 1869"/>
            <p:cNvSpPr>
              <a:spLocks noChangeArrowheads="1"/>
            </p:cNvSpPr>
            <p:nvPr/>
          </p:nvSpPr>
          <p:spPr bwMode="auto">
            <a:xfrm>
              <a:off x="908"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8" name="Rectangle 1870"/>
            <p:cNvSpPr>
              <a:spLocks noChangeArrowheads="1"/>
            </p:cNvSpPr>
            <p:nvPr/>
          </p:nvSpPr>
          <p:spPr bwMode="auto">
            <a:xfrm>
              <a:off x="966"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59" name="Rectangle 1871"/>
            <p:cNvSpPr>
              <a:spLocks noChangeArrowheads="1"/>
            </p:cNvSpPr>
            <p:nvPr/>
          </p:nvSpPr>
          <p:spPr bwMode="auto">
            <a:xfrm>
              <a:off x="1024"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0" name="Rectangle 1872"/>
            <p:cNvSpPr>
              <a:spLocks noChangeArrowheads="1"/>
            </p:cNvSpPr>
            <p:nvPr/>
          </p:nvSpPr>
          <p:spPr bwMode="auto">
            <a:xfrm>
              <a:off x="1081"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1" name="Rectangle 1873"/>
            <p:cNvSpPr>
              <a:spLocks noChangeArrowheads="1"/>
            </p:cNvSpPr>
            <p:nvPr/>
          </p:nvSpPr>
          <p:spPr bwMode="auto">
            <a:xfrm>
              <a:off x="1139"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2" name="Rectangle 1874"/>
            <p:cNvSpPr>
              <a:spLocks noChangeArrowheads="1"/>
            </p:cNvSpPr>
            <p:nvPr/>
          </p:nvSpPr>
          <p:spPr bwMode="auto">
            <a:xfrm>
              <a:off x="1196"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3" name="Rectangle 1875"/>
            <p:cNvSpPr>
              <a:spLocks noChangeArrowheads="1"/>
            </p:cNvSpPr>
            <p:nvPr/>
          </p:nvSpPr>
          <p:spPr bwMode="auto">
            <a:xfrm>
              <a:off x="1254"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4" name="Rectangle 1876"/>
            <p:cNvSpPr>
              <a:spLocks noChangeArrowheads="1"/>
            </p:cNvSpPr>
            <p:nvPr/>
          </p:nvSpPr>
          <p:spPr bwMode="auto">
            <a:xfrm>
              <a:off x="1312"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5" name="Rectangle 1877"/>
            <p:cNvSpPr>
              <a:spLocks noChangeArrowheads="1"/>
            </p:cNvSpPr>
            <p:nvPr/>
          </p:nvSpPr>
          <p:spPr bwMode="auto">
            <a:xfrm>
              <a:off x="1369"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6" name="Rectangle 1878"/>
            <p:cNvSpPr>
              <a:spLocks noChangeArrowheads="1"/>
            </p:cNvSpPr>
            <p:nvPr/>
          </p:nvSpPr>
          <p:spPr bwMode="auto">
            <a:xfrm>
              <a:off x="1427"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7" name="Rectangle 1879"/>
            <p:cNvSpPr>
              <a:spLocks noChangeArrowheads="1"/>
            </p:cNvSpPr>
            <p:nvPr/>
          </p:nvSpPr>
          <p:spPr bwMode="auto">
            <a:xfrm>
              <a:off x="1484" y="3196"/>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8" name="Rectangle 1880"/>
            <p:cNvSpPr>
              <a:spLocks noChangeArrowheads="1"/>
            </p:cNvSpPr>
            <p:nvPr/>
          </p:nvSpPr>
          <p:spPr bwMode="auto">
            <a:xfrm>
              <a:off x="1542" y="3196"/>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69" name="Rectangle 1881"/>
            <p:cNvSpPr>
              <a:spLocks noChangeArrowheads="1"/>
            </p:cNvSpPr>
            <p:nvPr/>
          </p:nvSpPr>
          <p:spPr bwMode="auto">
            <a:xfrm>
              <a:off x="1599"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0" name="Rectangle 1882"/>
            <p:cNvSpPr>
              <a:spLocks noChangeArrowheads="1"/>
            </p:cNvSpPr>
            <p:nvPr/>
          </p:nvSpPr>
          <p:spPr bwMode="auto">
            <a:xfrm>
              <a:off x="1657"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1" name="Rectangle 1883"/>
            <p:cNvSpPr>
              <a:spLocks noChangeArrowheads="1"/>
            </p:cNvSpPr>
            <p:nvPr/>
          </p:nvSpPr>
          <p:spPr bwMode="auto">
            <a:xfrm>
              <a:off x="1715"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2" name="Rectangle 1884"/>
            <p:cNvSpPr>
              <a:spLocks noChangeArrowheads="1"/>
            </p:cNvSpPr>
            <p:nvPr/>
          </p:nvSpPr>
          <p:spPr bwMode="auto">
            <a:xfrm>
              <a:off x="1772"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3" name="Rectangle 1885"/>
            <p:cNvSpPr>
              <a:spLocks noChangeArrowheads="1"/>
            </p:cNvSpPr>
            <p:nvPr/>
          </p:nvSpPr>
          <p:spPr bwMode="auto">
            <a:xfrm>
              <a:off x="1830"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4" name="Rectangle 1886"/>
            <p:cNvSpPr>
              <a:spLocks noChangeArrowheads="1"/>
            </p:cNvSpPr>
            <p:nvPr/>
          </p:nvSpPr>
          <p:spPr bwMode="auto">
            <a:xfrm>
              <a:off x="1887"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5" name="Rectangle 1887"/>
            <p:cNvSpPr>
              <a:spLocks noChangeArrowheads="1"/>
            </p:cNvSpPr>
            <p:nvPr/>
          </p:nvSpPr>
          <p:spPr bwMode="auto">
            <a:xfrm>
              <a:off x="1945"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6" name="Rectangle 1888"/>
            <p:cNvSpPr>
              <a:spLocks noChangeArrowheads="1"/>
            </p:cNvSpPr>
            <p:nvPr/>
          </p:nvSpPr>
          <p:spPr bwMode="auto">
            <a:xfrm>
              <a:off x="2003"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7" name="Rectangle 1889"/>
            <p:cNvSpPr>
              <a:spLocks noChangeArrowheads="1"/>
            </p:cNvSpPr>
            <p:nvPr/>
          </p:nvSpPr>
          <p:spPr bwMode="auto">
            <a:xfrm>
              <a:off x="2060"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8" name="Rectangle 1890"/>
            <p:cNvSpPr>
              <a:spLocks noChangeArrowheads="1"/>
            </p:cNvSpPr>
            <p:nvPr/>
          </p:nvSpPr>
          <p:spPr bwMode="auto">
            <a:xfrm>
              <a:off x="2118" y="3196"/>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79" name="Rectangle 1891"/>
            <p:cNvSpPr>
              <a:spLocks noChangeArrowheads="1"/>
            </p:cNvSpPr>
            <p:nvPr/>
          </p:nvSpPr>
          <p:spPr bwMode="auto">
            <a:xfrm>
              <a:off x="2175" y="3196"/>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180" name="Rectangle 1892"/>
            <p:cNvSpPr>
              <a:spLocks noChangeArrowheads="1"/>
            </p:cNvSpPr>
            <p:nvPr/>
          </p:nvSpPr>
          <p:spPr bwMode="auto">
            <a:xfrm>
              <a:off x="390"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1" name="Rectangle 1893"/>
            <p:cNvSpPr>
              <a:spLocks noChangeArrowheads="1"/>
            </p:cNvSpPr>
            <p:nvPr/>
          </p:nvSpPr>
          <p:spPr bwMode="auto">
            <a:xfrm>
              <a:off x="448"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2" name="Rectangle 1894"/>
            <p:cNvSpPr>
              <a:spLocks noChangeArrowheads="1"/>
            </p:cNvSpPr>
            <p:nvPr/>
          </p:nvSpPr>
          <p:spPr bwMode="auto">
            <a:xfrm>
              <a:off x="505"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3" name="Rectangle 1895"/>
            <p:cNvSpPr>
              <a:spLocks noChangeArrowheads="1"/>
            </p:cNvSpPr>
            <p:nvPr/>
          </p:nvSpPr>
          <p:spPr bwMode="auto">
            <a:xfrm>
              <a:off x="563"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4" name="Rectangle 1896"/>
            <p:cNvSpPr>
              <a:spLocks noChangeArrowheads="1"/>
            </p:cNvSpPr>
            <p:nvPr/>
          </p:nvSpPr>
          <p:spPr bwMode="auto">
            <a:xfrm>
              <a:off x="620"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5" name="Rectangle 1897"/>
            <p:cNvSpPr>
              <a:spLocks noChangeArrowheads="1"/>
            </p:cNvSpPr>
            <p:nvPr/>
          </p:nvSpPr>
          <p:spPr bwMode="auto">
            <a:xfrm>
              <a:off x="678"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6" name="Rectangle 1898"/>
            <p:cNvSpPr>
              <a:spLocks noChangeArrowheads="1"/>
            </p:cNvSpPr>
            <p:nvPr/>
          </p:nvSpPr>
          <p:spPr bwMode="auto">
            <a:xfrm>
              <a:off x="736"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7" name="Rectangle 1899"/>
            <p:cNvSpPr>
              <a:spLocks noChangeArrowheads="1"/>
            </p:cNvSpPr>
            <p:nvPr/>
          </p:nvSpPr>
          <p:spPr bwMode="auto">
            <a:xfrm>
              <a:off x="793"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8" name="Rectangle 1900"/>
            <p:cNvSpPr>
              <a:spLocks noChangeArrowheads="1"/>
            </p:cNvSpPr>
            <p:nvPr/>
          </p:nvSpPr>
          <p:spPr bwMode="auto">
            <a:xfrm>
              <a:off x="851"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89" name="Rectangle 1901"/>
            <p:cNvSpPr>
              <a:spLocks noChangeArrowheads="1"/>
            </p:cNvSpPr>
            <p:nvPr/>
          </p:nvSpPr>
          <p:spPr bwMode="auto">
            <a:xfrm>
              <a:off x="908"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0" name="Rectangle 1902"/>
            <p:cNvSpPr>
              <a:spLocks noChangeArrowheads="1"/>
            </p:cNvSpPr>
            <p:nvPr/>
          </p:nvSpPr>
          <p:spPr bwMode="auto">
            <a:xfrm>
              <a:off x="966"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1" name="Rectangle 1903"/>
            <p:cNvSpPr>
              <a:spLocks noChangeArrowheads="1"/>
            </p:cNvSpPr>
            <p:nvPr/>
          </p:nvSpPr>
          <p:spPr bwMode="auto">
            <a:xfrm>
              <a:off x="1024"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2" name="Rectangle 1904"/>
            <p:cNvSpPr>
              <a:spLocks noChangeArrowheads="1"/>
            </p:cNvSpPr>
            <p:nvPr/>
          </p:nvSpPr>
          <p:spPr bwMode="auto">
            <a:xfrm>
              <a:off x="1081"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3" name="Rectangle 1905"/>
            <p:cNvSpPr>
              <a:spLocks noChangeArrowheads="1"/>
            </p:cNvSpPr>
            <p:nvPr/>
          </p:nvSpPr>
          <p:spPr bwMode="auto">
            <a:xfrm>
              <a:off x="1139"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4" name="Rectangle 1906"/>
            <p:cNvSpPr>
              <a:spLocks noChangeArrowheads="1"/>
            </p:cNvSpPr>
            <p:nvPr/>
          </p:nvSpPr>
          <p:spPr bwMode="auto">
            <a:xfrm>
              <a:off x="1196"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5" name="Rectangle 1907"/>
            <p:cNvSpPr>
              <a:spLocks noChangeArrowheads="1"/>
            </p:cNvSpPr>
            <p:nvPr/>
          </p:nvSpPr>
          <p:spPr bwMode="auto">
            <a:xfrm>
              <a:off x="1254"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6" name="Rectangle 1908"/>
            <p:cNvSpPr>
              <a:spLocks noChangeArrowheads="1"/>
            </p:cNvSpPr>
            <p:nvPr/>
          </p:nvSpPr>
          <p:spPr bwMode="auto">
            <a:xfrm>
              <a:off x="1312"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7" name="Rectangle 1909"/>
            <p:cNvSpPr>
              <a:spLocks noChangeArrowheads="1"/>
            </p:cNvSpPr>
            <p:nvPr/>
          </p:nvSpPr>
          <p:spPr bwMode="auto">
            <a:xfrm>
              <a:off x="1369"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8" name="Rectangle 1910"/>
            <p:cNvSpPr>
              <a:spLocks noChangeArrowheads="1"/>
            </p:cNvSpPr>
            <p:nvPr/>
          </p:nvSpPr>
          <p:spPr bwMode="auto">
            <a:xfrm>
              <a:off x="1427"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199" name="Rectangle 1911"/>
            <p:cNvSpPr>
              <a:spLocks noChangeArrowheads="1"/>
            </p:cNvSpPr>
            <p:nvPr/>
          </p:nvSpPr>
          <p:spPr bwMode="auto">
            <a:xfrm>
              <a:off x="1484" y="325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00" name="Rectangle 1912"/>
            <p:cNvSpPr>
              <a:spLocks noChangeArrowheads="1"/>
            </p:cNvSpPr>
            <p:nvPr/>
          </p:nvSpPr>
          <p:spPr bwMode="auto">
            <a:xfrm>
              <a:off x="1542" y="325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01" name="Rectangle 1913"/>
            <p:cNvSpPr>
              <a:spLocks noChangeArrowheads="1"/>
            </p:cNvSpPr>
            <p:nvPr/>
          </p:nvSpPr>
          <p:spPr bwMode="auto">
            <a:xfrm>
              <a:off x="1599"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2" name="Rectangle 1914"/>
            <p:cNvSpPr>
              <a:spLocks noChangeArrowheads="1"/>
            </p:cNvSpPr>
            <p:nvPr/>
          </p:nvSpPr>
          <p:spPr bwMode="auto">
            <a:xfrm>
              <a:off x="1657"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3" name="Rectangle 1915"/>
            <p:cNvSpPr>
              <a:spLocks noChangeArrowheads="1"/>
            </p:cNvSpPr>
            <p:nvPr/>
          </p:nvSpPr>
          <p:spPr bwMode="auto">
            <a:xfrm>
              <a:off x="1715"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4" name="Rectangle 1916"/>
            <p:cNvSpPr>
              <a:spLocks noChangeArrowheads="1"/>
            </p:cNvSpPr>
            <p:nvPr/>
          </p:nvSpPr>
          <p:spPr bwMode="auto">
            <a:xfrm>
              <a:off x="1772"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5" name="Rectangle 1917"/>
            <p:cNvSpPr>
              <a:spLocks noChangeArrowheads="1"/>
            </p:cNvSpPr>
            <p:nvPr/>
          </p:nvSpPr>
          <p:spPr bwMode="auto">
            <a:xfrm>
              <a:off x="1830"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6" name="Rectangle 1918"/>
            <p:cNvSpPr>
              <a:spLocks noChangeArrowheads="1"/>
            </p:cNvSpPr>
            <p:nvPr/>
          </p:nvSpPr>
          <p:spPr bwMode="auto">
            <a:xfrm>
              <a:off x="1887"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7" name="Rectangle 1919"/>
            <p:cNvSpPr>
              <a:spLocks noChangeArrowheads="1"/>
            </p:cNvSpPr>
            <p:nvPr/>
          </p:nvSpPr>
          <p:spPr bwMode="auto">
            <a:xfrm>
              <a:off x="1945"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8" name="Rectangle 1920"/>
            <p:cNvSpPr>
              <a:spLocks noChangeArrowheads="1"/>
            </p:cNvSpPr>
            <p:nvPr/>
          </p:nvSpPr>
          <p:spPr bwMode="auto">
            <a:xfrm>
              <a:off x="2003"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09" name="Rectangle 1921"/>
            <p:cNvSpPr>
              <a:spLocks noChangeArrowheads="1"/>
            </p:cNvSpPr>
            <p:nvPr/>
          </p:nvSpPr>
          <p:spPr bwMode="auto">
            <a:xfrm>
              <a:off x="2060"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10" name="Rectangle 1922"/>
            <p:cNvSpPr>
              <a:spLocks noChangeArrowheads="1"/>
            </p:cNvSpPr>
            <p:nvPr/>
          </p:nvSpPr>
          <p:spPr bwMode="auto">
            <a:xfrm>
              <a:off x="2118" y="325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11" name="Rectangle 1923"/>
            <p:cNvSpPr>
              <a:spLocks noChangeArrowheads="1"/>
            </p:cNvSpPr>
            <p:nvPr/>
          </p:nvSpPr>
          <p:spPr bwMode="auto">
            <a:xfrm>
              <a:off x="2175" y="325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12" name="Rectangle 1924"/>
            <p:cNvSpPr>
              <a:spLocks noChangeArrowheads="1"/>
            </p:cNvSpPr>
            <p:nvPr/>
          </p:nvSpPr>
          <p:spPr bwMode="auto">
            <a:xfrm>
              <a:off x="390"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13" name="Rectangle 1925"/>
            <p:cNvSpPr>
              <a:spLocks noChangeArrowheads="1"/>
            </p:cNvSpPr>
            <p:nvPr/>
          </p:nvSpPr>
          <p:spPr bwMode="auto">
            <a:xfrm>
              <a:off x="448"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14" name="Rectangle 1926"/>
            <p:cNvSpPr>
              <a:spLocks noChangeArrowheads="1"/>
            </p:cNvSpPr>
            <p:nvPr/>
          </p:nvSpPr>
          <p:spPr bwMode="auto">
            <a:xfrm>
              <a:off x="505"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15" name="Rectangle 1927"/>
            <p:cNvSpPr>
              <a:spLocks noChangeArrowheads="1"/>
            </p:cNvSpPr>
            <p:nvPr/>
          </p:nvSpPr>
          <p:spPr bwMode="auto">
            <a:xfrm>
              <a:off x="563"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16" name="Rectangle 1928"/>
            <p:cNvSpPr>
              <a:spLocks noChangeArrowheads="1"/>
            </p:cNvSpPr>
            <p:nvPr/>
          </p:nvSpPr>
          <p:spPr bwMode="auto">
            <a:xfrm>
              <a:off x="620"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17" name="Rectangle 1929"/>
            <p:cNvSpPr>
              <a:spLocks noChangeArrowheads="1"/>
            </p:cNvSpPr>
            <p:nvPr/>
          </p:nvSpPr>
          <p:spPr bwMode="auto">
            <a:xfrm>
              <a:off x="678"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18" name="Rectangle 1930"/>
            <p:cNvSpPr>
              <a:spLocks noChangeArrowheads="1"/>
            </p:cNvSpPr>
            <p:nvPr/>
          </p:nvSpPr>
          <p:spPr bwMode="auto">
            <a:xfrm>
              <a:off x="736"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19" name="Rectangle 1931"/>
            <p:cNvSpPr>
              <a:spLocks noChangeArrowheads="1"/>
            </p:cNvSpPr>
            <p:nvPr/>
          </p:nvSpPr>
          <p:spPr bwMode="auto">
            <a:xfrm>
              <a:off x="793"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0" name="Rectangle 1932"/>
            <p:cNvSpPr>
              <a:spLocks noChangeArrowheads="1"/>
            </p:cNvSpPr>
            <p:nvPr/>
          </p:nvSpPr>
          <p:spPr bwMode="auto">
            <a:xfrm>
              <a:off x="851"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1" name="Rectangle 1933"/>
            <p:cNvSpPr>
              <a:spLocks noChangeArrowheads="1"/>
            </p:cNvSpPr>
            <p:nvPr/>
          </p:nvSpPr>
          <p:spPr bwMode="auto">
            <a:xfrm>
              <a:off x="908"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2" name="Rectangle 1934"/>
            <p:cNvSpPr>
              <a:spLocks noChangeArrowheads="1"/>
            </p:cNvSpPr>
            <p:nvPr/>
          </p:nvSpPr>
          <p:spPr bwMode="auto">
            <a:xfrm>
              <a:off x="966"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3" name="Rectangle 1935"/>
            <p:cNvSpPr>
              <a:spLocks noChangeArrowheads="1"/>
            </p:cNvSpPr>
            <p:nvPr/>
          </p:nvSpPr>
          <p:spPr bwMode="auto">
            <a:xfrm>
              <a:off x="1024"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4" name="Rectangle 1936"/>
            <p:cNvSpPr>
              <a:spLocks noChangeArrowheads="1"/>
            </p:cNvSpPr>
            <p:nvPr/>
          </p:nvSpPr>
          <p:spPr bwMode="auto">
            <a:xfrm>
              <a:off x="1081"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5" name="Rectangle 1937"/>
            <p:cNvSpPr>
              <a:spLocks noChangeArrowheads="1"/>
            </p:cNvSpPr>
            <p:nvPr/>
          </p:nvSpPr>
          <p:spPr bwMode="auto">
            <a:xfrm>
              <a:off x="1139"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6" name="Rectangle 1938"/>
            <p:cNvSpPr>
              <a:spLocks noChangeArrowheads="1"/>
            </p:cNvSpPr>
            <p:nvPr/>
          </p:nvSpPr>
          <p:spPr bwMode="auto">
            <a:xfrm>
              <a:off x="1196"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7" name="Rectangle 1939"/>
            <p:cNvSpPr>
              <a:spLocks noChangeArrowheads="1"/>
            </p:cNvSpPr>
            <p:nvPr/>
          </p:nvSpPr>
          <p:spPr bwMode="auto">
            <a:xfrm>
              <a:off x="1254"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8" name="Rectangle 1940"/>
            <p:cNvSpPr>
              <a:spLocks noChangeArrowheads="1"/>
            </p:cNvSpPr>
            <p:nvPr/>
          </p:nvSpPr>
          <p:spPr bwMode="auto">
            <a:xfrm>
              <a:off x="1312"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29" name="Rectangle 1941"/>
            <p:cNvSpPr>
              <a:spLocks noChangeArrowheads="1"/>
            </p:cNvSpPr>
            <p:nvPr/>
          </p:nvSpPr>
          <p:spPr bwMode="auto">
            <a:xfrm>
              <a:off x="1369"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30" name="Rectangle 1942"/>
            <p:cNvSpPr>
              <a:spLocks noChangeArrowheads="1"/>
            </p:cNvSpPr>
            <p:nvPr/>
          </p:nvSpPr>
          <p:spPr bwMode="auto">
            <a:xfrm>
              <a:off x="1427"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31" name="Rectangle 1943"/>
            <p:cNvSpPr>
              <a:spLocks noChangeArrowheads="1"/>
            </p:cNvSpPr>
            <p:nvPr/>
          </p:nvSpPr>
          <p:spPr bwMode="auto">
            <a:xfrm>
              <a:off x="1484" y="3312"/>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32" name="Rectangle 1944"/>
            <p:cNvSpPr>
              <a:spLocks noChangeArrowheads="1"/>
            </p:cNvSpPr>
            <p:nvPr/>
          </p:nvSpPr>
          <p:spPr bwMode="auto">
            <a:xfrm>
              <a:off x="1542" y="3312"/>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33" name="Rectangle 1945"/>
            <p:cNvSpPr>
              <a:spLocks noChangeArrowheads="1"/>
            </p:cNvSpPr>
            <p:nvPr/>
          </p:nvSpPr>
          <p:spPr bwMode="auto">
            <a:xfrm>
              <a:off x="1599"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34" name="Rectangle 1946"/>
            <p:cNvSpPr>
              <a:spLocks noChangeArrowheads="1"/>
            </p:cNvSpPr>
            <p:nvPr/>
          </p:nvSpPr>
          <p:spPr bwMode="auto">
            <a:xfrm>
              <a:off x="1657"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35" name="Rectangle 1947"/>
            <p:cNvSpPr>
              <a:spLocks noChangeArrowheads="1"/>
            </p:cNvSpPr>
            <p:nvPr/>
          </p:nvSpPr>
          <p:spPr bwMode="auto">
            <a:xfrm>
              <a:off x="1715"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36" name="Rectangle 1948"/>
            <p:cNvSpPr>
              <a:spLocks noChangeArrowheads="1"/>
            </p:cNvSpPr>
            <p:nvPr/>
          </p:nvSpPr>
          <p:spPr bwMode="auto">
            <a:xfrm>
              <a:off x="1772"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37" name="Rectangle 1949"/>
            <p:cNvSpPr>
              <a:spLocks noChangeArrowheads="1"/>
            </p:cNvSpPr>
            <p:nvPr/>
          </p:nvSpPr>
          <p:spPr bwMode="auto">
            <a:xfrm>
              <a:off x="1830"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38" name="Rectangle 1950"/>
            <p:cNvSpPr>
              <a:spLocks noChangeArrowheads="1"/>
            </p:cNvSpPr>
            <p:nvPr/>
          </p:nvSpPr>
          <p:spPr bwMode="auto">
            <a:xfrm>
              <a:off x="1887"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39" name="Rectangle 1951"/>
            <p:cNvSpPr>
              <a:spLocks noChangeArrowheads="1"/>
            </p:cNvSpPr>
            <p:nvPr/>
          </p:nvSpPr>
          <p:spPr bwMode="auto">
            <a:xfrm>
              <a:off x="1945"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40" name="Rectangle 1952"/>
            <p:cNvSpPr>
              <a:spLocks noChangeArrowheads="1"/>
            </p:cNvSpPr>
            <p:nvPr/>
          </p:nvSpPr>
          <p:spPr bwMode="auto">
            <a:xfrm>
              <a:off x="2003"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41" name="Rectangle 1953"/>
            <p:cNvSpPr>
              <a:spLocks noChangeArrowheads="1"/>
            </p:cNvSpPr>
            <p:nvPr/>
          </p:nvSpPr>
          <p:spPr bwMode="auto">
            <a:xfrm>
              <a:off x="2060"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42" name="Rectangle 1954"/>
            <p:cNvSpPr>
              <a:spLocks noChangeArrowheads="1"/>
            </p:cNvSpPr>
            <p:nvPr/>
          </p:nvSpPr>
          <p:spPr bwMode="auto">
            <a:xfrm>
              <a:off x="2118" y="3312"/>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43" name="Rectangle 1955"/>
            <p:cNvSpPr>
              <a:spLocks noChangeArrowheads="1"/>
            </p:cNvSpPr>
            <p:nvPr/>
          </p:nvSpPr>
          <p:spPr bwMode="auto">
            <a:xfrm>
              <a:off x="2175" y="3312"/>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44" name="Rectangle 1956"/>
            <p:cNvSpPr>
              <a:spLocks noChangeArrowheads="1"/>
            </p:cNvSpPr>
            <p:nvPr/>
          </p:nvSpPr>
          <p:spPr bwMode="auto">
            <a:xfrm>
              <a:off x="390"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45" name="Rectangle 1957"/>
            <p:cNvSpPr>
              <a:spLocks noChangeArrowheads="1"/>
            </p:cNvSpPr>
            <p:nvPr/>
          </p:nvSpPr>
          <p:spPr bwMode="auto">
            <a:xfrm>
              <a:off x="448"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46" name="Rectangle 1958"/>
            <p:cNvSpPr>
              <a:spLocks noChangeArrowheads="1"/>
            </p:cNvSpPr>
            <p:nvPr/>
          </p:nvSpPr>
          <p:spPr bwMode="auto">
            <a:xfrm>
              <a:off x="505"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47" name="Rectangle 1959"/>
            <p:cNvSpPr>
              <a:spLocks noChangeArrowheads="1"/>
            </p:cNvSpPr>
            <p:nvPr/>
          </p:nvSpPr>
          <p:spPr bwMode="auto">
            <a:xfrm>
              <a:off x="563"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48" name="Rectangle 1960"/>
            <p:cNvSpPr>
              <a:spLocks noChangeArrowheads="1"/>
            </p:cNvSpPr>
            <p:nvPr/>
          </p:nvSpPr>
          <p:spPr bwMode="auto">
            <a:xfrm>
              <a:off x="620"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49" name="Rectangle 1961"/>
            <p:cNvSpPr>
              <a:spLocks noChangeArrowheads="1"/>
            </p:cNvSpPr>
            <p:nvPr/>
          </p:nvSpPr>
          <p:spPr bwMode="auto">
            <a:xfrm>
              <a:off x="678"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0" name="Rectangle 1962"/>
            <p:cNvSpPr>
              <a:spLocks noChangeArrowheads="1"/>
            </p:cNvSpPr>
            <p:nvPr/>
          </p:nvSpPr>
          <p:spPr bwMode="auto">
            <a:xfrm>
              <a:off x="736"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1" name="Rectangle 1963"/>
            <p:cNvSpPr>
              <a:spLocks noChangeArrowheads="1"/>
            </p:cNvSpPr>
            <p:nvPr/>
          </p:nvSpPr>
          <p:spPr bwMode="auto">
            <a:xfrm>
              <a:off x="793"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2" name="Rectangle 1964"/>
            <p:cNvSpPr>
              <a:spLocks noChangeArrowheads="1"/>
            </p:cNvSpPr>
            <p:nvPr/>
          </p:nvSpPr>
          <p:spPr bwMode="auto">
            <a:xfrm>
              <a:off x="851"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3" name="Rectangle 1965"/>
            <p:cNvSpPr>
              <a:spLocks noChangeArrowheads="1"/>
            </p:cNvSpPr>
            <p:nvPr/>
          </p:nvSpPr>
          <p:spPr bwMode="auto">
            <a:xfrm>
              <a:off x="908"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4" name="Rectangle 1966"/>
            <p:cNvSpPr>
              <a:spLocks noChangeArrowheads="1"/>
            </p:cNvSpPr>
            <p:nvPr/>
          </p:nvSpPr>
          <p:spPr bwMode="auto">
            <a:xfrm>
              <a:off x="966"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5" name="Rectangle 1967"/>
            <p:cNvSpPr>
              <a:spLocks noChangeArrowheads="1"/>
            </p:cNvSpPr>
            <p:nvPr/>
          </p:nvSpPr>
          <p:spPr bwMode="auto">
            <a:xfrm>
              <a:off x="1024"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6" name="Rectangle 1968"/>
            <p:cNvSpPr>
              <a:spLocks noChangeArrowheads="1"/>
            </p:cNvSpPr>
            <p:nvPr/>
          </p:nvSpPr>
          <p:spPr bwMode="auto">
            <a:xfrm>
              <a:off x="1081"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7" name="Rectangle 1969"/>
            <p:cNvSpPr>
              <a:spLocks noChangeArrowheads="1"/>
            </p:cNvSpPr>
            <p:nvPr/>
          </p:nvSpPr>
          <p:spPr bwMode="auto">
            <a:xfrm>
              <a:off x="1139"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8" name="Rectangle 1970"/>
            <p:cNvSpPr>
              <a:spLocks noChangeArrowheads="1"/>
            </p:cNvSpPr>
            <p:nvPr/>
          </p:nvSpPr>
          <p:spPr bwMode="auto">
            <a:xfrm>
              <a:off x="1196"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59" name="Rectangle 1971"/>
            <p:cNvSpPr>
              <a:spLocks noChangeArrowheads="1"/>
            </p:cNvSpPr>
            <p:nvPr/>
          </p:nvSpPr>
          <p:spPr bwMode="auto">
            <a:xfrm>
              <a:off x="1254"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60" name="Rectangle 1972"/>
            <p:cNvSpPr>
              <a:spLocks noChangeArrowheads="1"/>
            </p:cNvSpPr>
            <p:nvPr/>
          </p:nvSpPr>
          <p:spPr bwMode="auto">
            <a:xfrm>
              <a:off x="1312"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61" name="Rectangle 1973"/>
            <p:cNvSpPr>
              <a:spLocks noChangeArrowheads="1"/>
            </p:cNvSpPr>
            <p:nvPr/>
          </p:nvSpPr>
          <p:spPr bwMode="auto">
            <a:xfrm>
              <a:off x="1369"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62" name="Rectangle 1974"/>
            <p:cNvSpPr>
              <a:spLocks noChangeArrowheads="1"/>
            </p:cNvSpPr>
            <p:nvPr/>
          </p:nvSpPr>
          <p:spPr bwMode="auto">
            <a:xfrm>
              <a:off x="1427"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63" name="Rectangle 1975"/>
            <p:cNvSpPr>
              <a:spLocks noChangeArrowheads="1"/>
            </p:cNvSpPr>
            <p:nvPr/>
          </p:nvSpPr>
          <p:spPr bwMode="auto">
            <a:xfrm>
              <a:off x="1484" y="3369"/>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64" name="Rectangle 1976"/>
            <p:cNvSpPr>
              <a:spLocks noChangeArrowheads="1"/>
            </p:cNvSpPr>
            <p:nvPr/>
          </p:nvSpPr>
          <p:spPr bwMode="auto">
            <a:xfrm>
              <a:off x="1542" y="3369"/>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65" name="Rectangle 1977"/>
            <p:cNvSpPr>
              <a:spLocks noChangeArrowheads="1"/>
            </p:cNvSpPr>
            <p:nvPr/>
          </p:nvSpPr>
          <p:spPr bwMode="auto">
            <a:xfrm>
              <a:off x="1599"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66" name="Rectangle 1978"/>
            <p:cNvSpPr>
              <a:spLocks noChangeArrowheads="1"/>
            </p:cNvSpPr>
            <p:nvPr/>
          </p:nvSpPr>
          <p:spPr bwMode="auto">
            <a:xfrm>
              <a:off x="1657"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67" name="Rectangle 1979"/>
            <p:cNvSpPr>
              <a:spLocks noChangeArrowheads="1"/>
            </p:cNvSpPr>
            <p:nvPr/>
          </p:nvSpPr>
          <p:spPr bwMode="auto">
            <a:xfrm>
              <a:off x="1715"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68" name="Rectangle 1980"/>
            <p:cNvSpPr>
              <a:spLocks noChangeArrowheads="1"/>
            </p:cNvSpPr>
            <p:nvPr/>
          </p:nvSpPr>
          <p:spPr bwMode="auto">
            <a:xfrm>
              <a:off x="1772"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69" name="Rectangle 1981"/>
            <p:cNvSpPr>
              <a:spLocks noChangeArrowheads="1"/>
            </p:cNvSpPr>
            <p:nvPr/>
          </p:nvSpPr>
          <p:spPr bwMode="auto">
            <a:xfrm>
              <a:off x="1830"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70" name="Rectangle 1982"/>
            <p:cNvSpPr>
              <a:spLocks noChangeArrowheads="1"/>
            </p:cNvSpPr>
            <p:nvPr/>
          </p:nvSpPr>
          <p:spPr bwMode="auto">
            <a:xfrm>
              <a:off x="1887"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71" name="Rectangle 1983"/>
            <p:cNvSpPr>
              <a:spLocks noChangeArrowheads="1"/>
            </p:cNvSpPr>
            <p:nvPr/>
          </p:nvSpPr>
          <p:spPr bwMode="auto">
            <a:xfrm>
              <a:off x="1945"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72" name="Rectangle 1984"/>
            <p:cNvSpPr>
              <a:spLocks noChangeArrowheads="1"/>
            </p:cNvSpPr>
            <p:nvPr/>
          </p:nvSpPr>
          <p:spPr bwMode="auto">
            <a:xfrm>
              <a:off x="2003"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73" name="Rectangle 1985"/>
            <p:cNvSpPr>
              <a:spLocks noChangeArrowheads="1"/>
            </p:cNvSpPr>
            <p:nvPr/>
          </p:nvSpPr>
          <p:spPr bwMode="auto">
            <a:xfrm>
              <a:off x="2060"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74" name="Rectangle 1986"/>
            <p:cNvSpPr>
              <a:spLocks noChangeArrowheads="1"/>
            </p:cNvSpPr>
            <p:nvPr/>
          </p:nvSpPr>
          <p:spPr bwMode="auto">
            <a:xfrm>
              <a:off x="2118" y="3369"/>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75" name="Rectangle 1987"/>
            <p:cNvSpPr>
              <a:spLocks noChangeArrowheads="1"/>
            </p:cNvSpPr>
            <p:nvPr/>
          </p:nvSpPr>
          <p:spPr bwMode="auto">
            <a:xfrm>
              <a:off x="2175" y="3369"/>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76" name="Rectangle 1988"/>
            <p:cNvSpPr>
              <a:spLocks noChangeArrowheads="1"/>
            </p:cNvSpPr>
            <p:nvPr/>
          </p:nvSpPr>
          <p:spPr bwMode="auto">
            <a:xfrm>
              <a:off x="390"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77" name="Rectangle 1989"/>
            <p:cNvSpPr>
              <a:spLocks noChangeArrowheads="1"/>
            </p:cNvSpPr>
            <p:nvPr/>
          </p:nvSpPr>
          <p:spPr bwMode="auto">
            <a:xfrm>
              <a:off x="448"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78" name="Rectangle 1990"/>
            <p:cNvSpPr>
              <a:spLocks noChangeArrowheads="1"/>
            </p:cNvSpPr>
            <p:nvPr/>
          </p:nvSpPr>
          <p:spPr bwMode="auto">
            <a:xfrm>
              <a:off x="505"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79" name="Rectangle 1991"/>
            <p:cNvSpPr>
              <a:spLocks noChangeArrowheads="1"/>
            </p:cNvSpPr>
            <p:nvPr/>
          </p:nvSpPr>
          <p:spPr bwMode="auto">
            <a:xfrm>
              <a:off x="563"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0" name="Rectangle 1992"/>
            <p:cNvSpPr>
              <a:spLocks noChangeArrowheads="1"/>
            </p:cNvSpPr>
            <p:nvPr/>
          </p:nvSpPr>
          <p:spPr bwMode="auto">
            <a:xfrm>
              <a:off x="620"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1" name="Rectangle 1993"/>
            <p:cNvSpPr>
              <a:spLocks noChangeArrowheads="1"/>
            </p:cNvSpPr>
            <p:nvPr/>
          </p:nvSpPr>
          <p:spPr bwMode="auto">
            <a:xfrm>
              <a:off x="678"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2" name="Rectangle 1994"/>
            <p:cNvSpPr>
              <a:spLocks noChangeArrowheads="1"/>
            </p:cNvSpPr>
            <p:nvPr/>
          </p:nvSpPr>
          <p:spPr bwMode="auto">
            <a:xfrm>
              <a:off x="736"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3" name="Rectangle 1995"/>
            <p:cNvSpPr>
              <a:spLocks noChangeArrowheads="1"/>
            </p:cNvSpPr>
            <p:nvPr/>
          </p:nvSpPr>
          <p:spPr bwMode="auto">
            <a:xfrm>
              <a:off x="793"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4" name="Rectangle 1996"/>
            <p:cNvSpPr>
              <a:spLocks noChangeArrowheads="1"/>
            </p:cNvSpPr>
            <p:nvPr/>
          </p:nvSpPr>
          <p:spPr bwMode="auto">
            <a:xfrm>
              <a:off x="851"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5" name="Rectangle 1997"/>
            <p:cNvSpPr>
              <a:spLocks noChangeArrowheads="1"/>
            </p:cNvSpPr>
            <p:nvPr/>
          </p:nvSpPr>
          <p:spPr bwMode="auto">
            <a:xfrm>
              <a:off x="908"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6" name="Rectangle 1998"/>
            <p:cNvSpPr>
              <a:spLocks noChangeArrowheads="1"/>
            </p:cNvSpPr>
            <p:nvPr/>
          </p:nvSpPr>
          <p:spPr bwMode="auto">
            <a:xfrm>
              <a:off x="966"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7" name="Rectangle 1999"/>
            <p:cNvSpPr>
              <a:spLocks noChangeArrowheads="1"/>
            </p:cNvSpPr>
            <p:nvPr/>
          </p:nvSpPr>
          <p:spPr bwMode="auto">
            <a:xfrm>
              <a:off x="1024"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8" name="Rectangle 2000"/>
            <p:cNvSpPr>
              <a:spLocks noChangeArrowheads="1"/>
            </p:cNvSpPr>
            <p:nvPr/>
          </p:nvSpPr>
          <p:spPr bwMode="auto">
            <a:xfrm>
              <a:off x="1081"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89" name="Rectangle 2001"/>
            <p:cNvSpPr>
              <a:spLocks noChangeArrowheads="1"/>
            </p:cNvSpPr>
            <p:nvPr/>
          </p:nvSpPr>
          <p:spPr bwMode="auto">
            <a:xfrm>
              <a:off x="1139"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0" name="Rectangle 2002"/>
            <p:cNvSpPr>
              <a:spLocks noChangeArrowheads="1"/>
            </p:cNvSpPr>
            <p:nvPr/>
          </p:nvSpPr>
          <p:spPr bwMode="auto">
            <a:xfrm>
              <a:off x="1196"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1" name="Rectangle 2003"/>
            <p:cNvSpPr>
              <a:spLocks noChangeArrowheads="1"/>
            </p:cNvSpPr>
            <p:nvPr/>
          </p:nvSpPr>
          <p:spPr bwMode="auto">
            <a:xfrm>
              <a:off x="1254"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2" name="Rectangle 2004"/>
            <p:cNvSpPr>
              <a:spLocks noChangeArrowheads="1"/>
            </p:cNvSpPr>
            <p:nvPr/>
          </p:nvSpPr>
          <p:spPr bwMode="auto">
            <a:xfrm>
              <a:off x="1312"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3" name="Rectangle 2005"/>
            <p:cNvSpPr>
              <a:spLocks noChangeArrowheads="1"/>
            </p:cNvSpPr>
            <p:nvPr/>
          </p:nvSpPr>
          <p:spPr bwMode="auto">
            <a:xfrm>
              <a:off x="1369"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4" name="Rectangle 2006"/>
            <p:cNvSpPr>
              <a:spLocks noChangeArrowheads="1"/>
            </p:cNvSpPr>
            <p:nvPr/>
          </p:nvSpPr>
          <p:spPr bwMode="auto">
            <a:xfrm>
              <a:off x="1427"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5" name="Rectangle 2007"/>
            <p:cNvSpPr>
              <a:spLocks noChangeArrowheads="1"/>
            </p:cNvSpPr>
            <p:nvPr/>
          </p:nvSpPr>
          <p:spPr bwMode="auto">
            <a:xfrm>
              <a:off x="1484" y="3427"/>
              <a:ext cx="58"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6" name="Rectangle 2008"/>
            <p:cNvSpPr>
              <a:spLocks noChangeArrowheads="1"/>
            </p:cNvSpPr>
            <p:nvPr/>
          </p:nvSpPr>
          <p:spPr bwMode="auto">
            <a:xfrm>
              <a:off x="1542" y="3427"/>
              <a:ext cx="57" cy="57"/>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297" name="Rectangle 2009"/>
            <p:cNvSpPr>
              <a:spLocks noChangeArrowheads="1"/>
            </p:cNvSpPr>
            <p:nvPr/>
          </p:nvSpPr>
          <p:spPr bwMode="auto">
            <a:xfrm>
              <a:off x="1599"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98" name="Rectangle 2010"/>
            <p:cNvSpPr>
              <a:spLocks noChangeArrowheads="1"/>
            </p:cNvSpPr>
            <p:nvPr/>
          </p:nvSpPr>
          <p:spPr bwMode="auto">
            <a:xfrm>
              <a:off x="1657"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299" name="Rectangle 2011"/>
            <p:cNvSpPr>
              <a:spLocks noChangeArrowheads="1"/>
            </p:cNvSpPr>
            <p:nvPr/>
          </p:nvSpPr>
          <p:spPr bwMode="auto">
            <a:xfrm>
              <a:off x="1715"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0" name="Rectangle 2012"/>
            <p:cNvSpPr>
              <a:spLocks noChangeArrowheads="1"/>
            </p:cNvSpPr>
            <p:nvPr/>
          </p:nvSpPr>
          <p:spPr bwMode="auto">
            <a:xfrm>
              <a:off x="1772"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1" name="Rectangle 2013"/>
            <p:cNvSpPr>
              <a:spLocks noChangeArrowheads="1"/>
            </p:cNvSpPr>
            <p:nvPr/>
          </p:nvSpPr>
          <p:spPr bwMode="auto">
            <a:xfrm>
              <a:off x="1830"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2" name="Rectangle 2014"/>
            <p:cNvSpPr>
              <a:spLocks noChangeArrowheads="1"/>
            </p:cNvSpPr>
            <p:nvPr/>
          </p:nvSpPr>
          <p:spPr bwMode="auto">
            <a:xfrm>
              <a:off x="1887"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3" name="Rectangle 2015"/>
            <p:cNvSpPr>
              <a:spLocks noChangeArrowheads="1"/>
            </p:cNvSpPr>
            <p:nvPr/>
          </p:nvSpPr>
          <p:spPr bwMode="auto">
            <a:xfrm>
              <a:off x="1945"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4" name="Rectangle 2016"/>
            <p:cNvSpPr>
              <a:spLocks noChangeArrowheads="1"/>
            </p:cNvSpPr>
            <p:nvPr/>
          </p:nvSpPr>
          <p:spPr bwMode="auto">
            <a:xfrm>
              <a:off x="2003"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5" name="Rectangle 2017"/>
            <p:cNvSpPr>
              <a:spLocks noChangeArrowheads="1"/>
            </p:cNvSpPr>
            <p:nvPr/>
          </p:nvSpPr>
          <p:spPr bwMode="auto">
            <a:xfrm>
              <a:off x="2060"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6" name="Rectangle 2018"/>
            <p:cNvSpPr>
              <a:spLocks noChangeArrowheads="1"/>
            </p:cNvSpPr>
            <p:nvPr/>
          </p:nvSpPr>
          <p:spPr bwMode="auto">
            <a:xfrm>
              <a:off x="2118" y="3427"/>
              <a:ext cx="57"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7" name="Rectangle 2019"/>
            <p:cNvSpPr>
              <a:spLocks noChangeArrowheads="1"/>
            </p:cNvSpPr>
            <p:nvPr/>
          </p:nvSpPr>
          <p:spPr bwMode="auto">
            <a:xfrm>
              <a:off x="2175" y="3427"/>
              <a:ext cx="58" cy="57"/>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08" name="Rectangle 2020"/>
            <p:cNvSpPr>
              <a:spLocks noChangeArrowheads="1"/>
            </p:cNvSpPr>
            <p:nvPr/>
          </p:nvSpPr>
          <p:spPr bwMode="auto">
            <a:xfrm>
              <a:off x="390"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09" name="Rectangle 2021"/>
            <p:cNvSpPr>
              <a:spLocks noChangeArrowheads="1"/>
            </p:cNvSpPr>
            <p:nvPr/>
          </p:nvSpPr>
          <p:spPr bwMode="auto">
            <a:xfrm>
              <a:off x="448"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0" name="Rectangle 2022"/>
            <p:cNvSpPr>
              <a:spLocks noChangeArrowheads="1"/>
            </p:cNvSpPr>
            <p:nvPr/>
          </p:nvSpPr>
          <p:spPr bwMode="auto">
            <a:xfrm>
              <a:off x="505"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1" name="Rectangle 2023"/>
            <p:cNvSpPr>
              <a:spLocks noChangeArrowheads="1"/>
            </p:cNvSpPr>
            <p:nvPr/>
          </p:nvSpPr>
          <p:spPr bwMode="auto">
            <a:xfrm>
              <a:off x="563"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2" name="Rectangle 2024"/>
            <p:cNvSpPr>
              <a:spLocks noChangeArrowheads="1"/>
            </p:cNvSpPr>
            <p:nvPr/>
          </p:nvSpPr>
          <p:spPr bwMode="auto">
            <a:xfrm>
              <a:off x="620"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3" name="Rectangle 2025"/>
            <p:cNvSpPr>
              <a:spLocks noChangeArrowheads="1"/>
            </p:cNvSpPr>
            <p:nvPr/>
          </p:nvSpPr>
          <p:spPr bwMode="auto">
            <a:xfrm>
              <a:off x="678"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4" name="Rectangle 2026"/>
            <p:cNvSpPr>
              <a:spLocks noChangeArrowheads="1"/>
            </p:cNvSpPr>
            <p:nvPr/>
          </p:nvSpPr>
          <p:spPr bwMode="auto">
            <a:xfrm>
              <a:off x="736"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5" name="Rectangle 2027"/>
            <p:cNvSpPr>
              <a:spLocks noChangeArrowheads="1"/>
            </p:cNvSpPr>
            <p:nvPr/>
          </p:nvSpPr>
          <p:spPr bwMode="auto">
            <a:xfrm>
              <a:off x="793"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6" name="Rectangle 2028"/>
            <p:cNvSpPr>
              <a:spLocks noChangeArrowheads="1"/>
            </p:cNvSpPr>
            <p:nvPr/>
          </p:nvSpPr>
          <p:spPr bwMode="auto">
            <a:xfrm>
              <a:off x="851"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7" name="Rectangle 2029"/>
            <p:cNvSpPr>
              <a:spLocks noChangeArrowheads="1"/>
            </p:cNvSpPr>
            <p:nvPr/>
          </p:nvSpPr>
          <p:spPr bwMode="auto">
            <a:xfrm>
              <a:off x="908"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8" name="Rectangle 2030"/>
            <p:cNvSpPr>
              <a:spLocks noChangeArrowheads="1"/>
            </p:cNvSpPr>
            <p:nvPr/>
          </p:nvSpPr>
          <p:spPr bwMode="auto">
            <a:xfrm>
              <a:off x="966"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19" name="Rectangle 2031"/>
            <p:cNvSpPr>
              <a:spLocks noChangeArrowheads="1"/>
            </p:cNvSpPr>
            <p:nvPr/>
          </p:nvSpPr>
          <p:spPr bwMode="auto">
            <a:xfrm>
              <a:off x="1024"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0" name="Rectangle 2032"/>
            <p:cNvSpPr>
              <a:spLocks noChangeArrowheads="1"/>
            </p:cNvSpPr>
            <p:nvPr/>
          </p:nvSpPr>
          <p:spPr bwMode="auto">
            <a:xfrm>
              <a:off x="1081"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1" name="Rectangle 2033"/>
            <p:cNvSpPr>
              <a:spLocks noChangeArrowheads="1"/>
            </p:cNvSpPr>
            <p:nvPr/>
          </p:nvSpPr>
          <p:spPr bwMode="auto">
            <a:xfrm>
              <a:off x="1139"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2" name="Rectangle 2034"/>
            <p:cNvSpPr>
              <a:spLocks noChangeArrowheads="1"/>
            </p:cNvSpPr>
            <p:nvPr/>
          </p:nvSpPr>
          <p:spPr bwMode="auto">
            <a:xfrm>
              <a:off x="1196"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3" name="Rectangle 2035"/>
            <p:cNvSpPr>
              <a:spLocks noChangeArrowheads="1"/>
            </p:cNvSpPr>
            <p:nvPr/>
          </p:nvSpPr>
          <p:spPr bwMode="auto">
            <a:xfrm>
              <a:off x="1254"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4" name="Rectangle 2036"/>
            <p:cNvSpPr>
              <a:spLocks noChangeArrowheads="1"/>
            </p:cNvSpPr>
            <p:nvPr/>
          </p:nvSpPr>
          <p:spPr bwMode="auto">
            <a:xfrm>
              <a:off x="1312"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5" name="Rectangle 2037"/>
            <p:cNvSpPr>
              <a:spLocks noChangeArrowheads="1"/>
            </p:cNvSpPr>
            <p:nvPr/>
          </p:nvSpPr>
          <p:spPr bwMode="auto">
            <a:xfrm>
              <a:off x="1369"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6" name="Rectangle 2038"/>
            <p:cNvSpPr>
              <a:spLocks noChangeArrowheads="1"/>
            </p:cNvSpPr>
            <p:nvPr/>
          </p:nvSpPr>
          <p:spPr bwMode="auto">
            <a:xfrm>
              <a:off x="1427"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7" name="Rectangle 2039"/>
            <p:cNvSpPr>
              <a:spLocks noChangeArrowheads="1"/>
            </p:cNvSpPr>
            <p:nvPr/>
          </p:nvSpPr>
          <p:spPr bwMode="auto">
            <a:xfrm>
              <a:off x="1484" y="3484"/>
              <a:ext cx="58"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8" name="Rectangle 2040"/>
            <p:cNvSpPr>
              <a:spLocks noChangeArrowheads="1"/>
            </p:cNvSpPr>
            <p:nvPr/>
          </p:nvSpPr>
          <p:spPr bwMode="auto">
            <a:xfrm>
              <a:off x="1542" y="3484"/>
              <a:ext cx="57" cy="58"/>
            </a:xfrm>
            <a:prstGeom prst="rect">
              <a:avLst/>
            </a:prstGeom>
            <a:noFill/>
            <a:ln w="0">
              <a:solidFill>
                <a:srgbClr val="969696"/>
              </a:solidFill>
              <a:miter lim="800000"/>
              <a:headEnd/>
              <a:tailEnd/>
            </a:ln>
          </p:spPr>
          <p:txBody>
            <a:bodyPr/>
            <a:lstStyle/>
            <a:p>
              <a:endParaRPr lang="en-US">
                <a:solidFill>
                  <a:srgbClr val="FFFF00"/>
                </a:solidFill>
              </a:endParaRPr>
            </a:p>
          </p:txBody>
        </p:sp>
        <p:sp>
          <p:nvSpPr>
            <p:cNvPr id="142329" name="Rectangle 2041"/>
            <p:cNvSpPr>
              <a:spLocks noChangeArrowheads="1"/>
            </p:cNvSpPr>
            <p:nvPr/>
          </p:nvSpPr>
          <p:spPr bwMode="auto">
            <a:xfrm>
              <a:off x="1599"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0" name="Rectangle 2042"/>
            <p:cNvSpPr>
              <a:spLocks noChangeArrowheads="1"/>
            </p:cNvSpPr>
            <p:nvPr/>
          </p:nvSpPr>
          <p:spPr bwMode="auto">
            <a:xfrm>
              <a:off x="1657"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1" name="Rectangle 2043"/>
            <p:cNvSpPr>
              <a:spLocks noChangeArrowheads="1"/>
            </p:cNvSpPr>
            <p:nvPr/>
          </p:nvSpPr>
          <p:spPr bwMode="auto">
            <a:xfrm>
              <a:off x="1715"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2" name="Rectangle 2044"/>
            <p:cNvSpPr>
              <a:spLocks noChangeArrowheads="1"/>
            </p:cNvSpPr>
            <p:nvPr/>
          </p:nvSpPr>
          <p:spPr bwMode="auto">
            <a:xfrm>
              <a:off x="1772"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3" name="Rectangle 2045"/>
            <p:cNvSpPr>
              <a:spLocks noChangeArrowheads="1"/>
            </p:cNvSpPr>
            <p:nvPr/>
          </p:nvSpPr>
          <p:spPr bwMode="auto">
            <a:xfrm>
              <a:off x="1830"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4" name="Rectangle 2046"/>
            <p:cNvSpPr>
              <a:spLocks noChangeArrowheads="1"/>
            </p:cNvSpPr>
            <p:nvPr/>
          </p:nvSpPr>
          <p:spPr bwMode="auto">
            <a:xfrm>
              <a:off x="1887"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5" name="Rectangle 2047"/>
            <p:cNvSpPr>
              <a:spLocks noChangeArrowheads="1"/>
            </p:cNvSpPr>
            <p:nvPr/>
          </p:nvSpPr>
          <p:spPr bwMode="auto">
            <a:xfrm>
              <a:off x="1945"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6" name="Rectangle 1024"/>
            <p:cNvSpPr>
              <a:spLocks noChangeArrowheads="1"/>
            </p:cNvSpPr>
            <p:nvPr/>
          </p:nvSpPr>
          <p:spPr bwMode="auto">
            <a:xfrm>
              <a:off x="2003"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7" name="Rectangle 1025"/>
            <p:cNvSpPr>
              <a:spLocks noChangeArrowheads="1"/>
            </p:cNvSpPr>
            <p:nvPr/>
          </p:nvSpPr>
          <p:spPr bwMode="auto">
            <a:xfrm>
              <a:off x="2060"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8" name="Rectangle 1026"/>
            <p:cNvSpPr>
              <a:spLocks noChangeArrowheads="1"/>
            </p:cNvSpPr>
            <p:nvPr/>
          </p:nvSpPr>
          <p:spPr bwMode="auto">
            <a:xfrm>
              <a:off x="2118" y="3484"/>
              <a:ext cx="57"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39" name="Rectangle 1027"/>
            <p:cNvSpPr>
              <a:spLocks noChangeArrowheads="1"/>
            </p:cNvSpPr>
            <p:nvPr/>
          </p:nvSpPr>
          <p:spPr bwMode="auto">
            <a:xfrm>
              <a:off x="2175" y="3484"/>
              <a:ext cx="58" cy="58"/>
            </a:xfrm>
            <a:prstGeom prst="rect">
              <a:avLst/>
            </a:prstGeom>
            <a:solidFill>
              <a:srgbClr val="FFFFFF"/>
            </a:solidFill>
            <a:ln w="0">
              <a:solidFill>
                <a:srgbClr val="969696"/>
              </a:solidFill>
              <a:miter lim="800000"/>
              <a:headEnd/>
              <a:tailEnd/>
            </a:ln>
          </p:spPr>
          <p:txBody>
            <a:bodyPr/>
            <a:lstStyle/>
            <a:p>
              <a:endParaRPr lang="en-US">
                <a:solidFill>
                  <a:srgbClr val="FFFF00"/>
                </a:solidFill>
              </a:endParaRPr>
            </a:p>
          </p:txBody>
        </p:sp>
        <p:sp>
          <p:nvSpPr>
            <p:cNvPr id="142340" name="Rectangle 1028"/>
            <p:cNvSpPr>
              <a:spLocks noChangeArrowheads="1"/>
            </p:cNvSpPr>
            <p:nvPr/>
          </p:nvSpPr>
          <p:spPr bwMode="auto">
            <a:xfrm>
              <a:off x="390" y="1699"/>
              <a:ext cx="1843" cy="1843"/>
            </a:xfrm>
            <a:prstGeom prst="rect">
              <a:avLst/>
            </a:prstGeom>
            <a:noFill/>
            <a:ln w="9525">
              <a:solidFill>
                <a:srgbClr val="000000"/>
              </a:solidFill>
              <a:miter lim="800000"/>
              <a:headEnd/>
              <a:tailEnd/>
            </a:ln>
          </p:spPr>
          <p:txBody>
            <a:bodyPr/>
            <a:lstStyle/>
            <a:p>
              <a:endParaRPr lang="en-US">
                <a:solidFill>
                  <a:srgbClr val="FFFF00"/>
                </a:solidFill>
              </a:endParaRPr>
            </a:p>
          </p:txBody>
        </p:sp>
      </p:grpSp>
      <p:grpSp>
        <p:nvGrpSpPr>
          <p:cNvPr id="3" name="Group 1029"/>
          <p:cNvGrpSpPr>
            <a:grpSpLocks/>
          </p:cNvGrpSpPr>
          <p:nvPr/>
        </p:nvGrpSpPr>
        <p:grpSpPr bwMode="auto">
          <a:xfrm rot="-5400000">
            <a:off x="3883819" y="4474369"/>
            <a:ext cx="2835275" cy="642937"/>
            <a:chOff x="2954" y="1719"/>
            <a:chExt cx="5686" cy="4021"/>
          </a:xfrm>
        </p:grpSpPr>
        <p:sp>
          <p:nvSpPr>
            <p:cNvPr id="142342" name="Freeform 1030"/>
            <p:cNvSpPr>
              <a:spLocks/>
            </p:cNvSpPr>
            <p:nvPr/>
          </p:nvSpPr>
          <p:spPr bwMode="auto">
            <a:xfrm>
              <a:off x="2954" y="1719"/>
              <a:ext cx="2055" cy="2986"/>
            </a:xfrm>
            <a:custGeom>
              <a:avLst/>
              <a:gdLst/>
              <a:ahLst/>
              <a:cxnLst>
                <a:cxn ang="0">
                  <a:pos x="30" y="1830"/>
                </a:cxn>
                <a:cxn ang="0">
                  <a:pos x="75" y="1560"/>
                </a:cxn>
                <a:cxn ang="0">
                  <a:pos x="120" y="1290"/>
                </a:cxn>
                <a:cxn ang="0">
                  <a:pos x="180" y="1050"/>
                </a:cxn>
                <a:cxn ang="0">
                  <a:pos x="225" y="810"/>
                </a:cxn>
                <a:cxn ang="0">
                  <a:pos x="270" y="615"/>
                </a:cxn>
                <a:cxn ang="0">
                  <a:pos x="315" y="420"/>
                </a:cxn>
                <a:cxn ang="0">
                  <a:pos x="375" y="270"/>
                </a:cxn>
                <a:cxn ang="0">
                  <a:pos x="420" y="150"/>
                </a:cxn>
                <a:cxn ang="0">
                  <a:pos x="465" y="75"/>
                </a:cxn>
                <a:cxn ang="0">
                  <a:pos x="510" y="15"/>
                </a:cxn>
                <a:cxn ang="0">
                  <a:pos x="570" y="0"/>
                </a:cxn>
                <a:cxn ang="0">
                  <a:pos x="615" y="30"/>
                </a:cxn>
                <a:cxn ang="0">
                  <a:pos x="660" y="90"/>
                </a:cxn>
                <a:cxn ang="0">
                  <a:pos x="705" y="180"/>
                </a:cxn>
                <a:cxn ang="0">
                  <a:pos x="765" y="285"/>
                </a:cxn>
                <a:cxn ang="0">
                  <a:pos x="810" y="435"/>
                </a:cxn>
                <a:cxn ang="0">
                  <a:pos x="855" y="615"/>
                </a:cxn>
                <a:cxn ang="0">
                  <a:pos x="900" y="795"/>
                </a:cxn>
                <a:cxn ang="0">
                  <a:pos x="960" y="1005"/>
                </a:cxn>
                <a:cxn ang="0">
                  <a:pos x="1005" y="1215"/>
                </a:cxn>
                <a:cxn ang="0">
                  <a:pos x="1050" y="1440"/>
                </a:cxn>
                <a:cxn ang="0">
                  <a:pos x="1095" y="1665"/>
                </a:cxn>
                <a:cxn ang="0">
                  <a:pos x="1155" y="1875"/>
                </a:cxn>
                <a:cxn ang="0">
                  <a:pos x="1200" y="2085"/>
                </a:cxn>
                <a:cxn ang="0">
                  <a:pos x="1245" y="2280"/>
                </a:cxn>
                <a:cxn ang="0">
                  <a:pos x="1290" y="2460"/>
                </a:cxn>
                <a:cxn ang="0">
                  <a:pos x="1350" y="2610"/>
                </a:cxn>
                <a:cxn ang="0">
                  <a:pos x="1395" y="2745"/>
                </a:cxn>
                <a:cxn ang="0">
                  <a:pos x="1440" y="2850"/>
                </a:cxn>
                <a:cxn ang="0">
                  <a:pos x="1485" y="2926"/>
                </a:cxn>
                <a:cxn ang="0">
                  <a:pos x="1545" y="2971"/>
                </a:cxn>
                <a:cxn ang="0">
                  <a:pos x="1590" y="2986"/>
                </a:cxn>
                <a:cxn ang="0">
                  <a:pos x="1635" y="2971"/>
                </a:cxn>
                <a:cxn ang="0">
                  <a:pos x="1680" y="2926"/>
                </a:cxn>
                <a:cxn ang="0">
                  <a:pos x="1740" y="2866"/>
                </a:cxn>
                <a:cxn ang="0">
                  <a:pos x="1785" y="2760"/>
                </a:cxn>
                <a:cxn ang="0">
                  <a:pos x="1830" y="2655"/>
                </a:cxn>
                <a:cxn ang="0">
                  <a:pos x="1875" y="2520"/>
                </a:cxn>
                <a:cxn ang="0">
                  <a:pos x="1935" y="2370"/>
                </a:cxn>
                <a:cxn ang="0">
                  <a:pos x="1980" y="2205"/>
                </a:cxn>
                <a:cxn ang="0">
                  <a:pos x="2025" y="2055"/>
                </a:cxn>
              </a:cxnLst>
              <a:rect l="0" t="0" r="r" b="b"/>
              <a:pathLst>
                <a:path w="2055" h="2986">
                  <a:moveTo>
                    <a:pt x="0" y="2010"/>
                  </a:moveTo>
                  <a:lnTo>
                    <a:pt x="15" y="1920"/>
                  </a:lnTo>
                  <a:lnTo>
                    <a:pt x="30" y="1830"/>
                  </a:lnTo>
                  <a:lnTo>
                    <a:pt x="45" y="1740"/>
                  </a:lnTo>
                  <a:lnTo>
                    <a:pt x="60" y="1650"/>
                  </a:lnTo>
                  <a:lnTo>
                    <a:pt x="75" y="1560"/>
                  </a:lnTo>
                  <a:lnTo>
                    <a:pt x="90" y="1470"/>
                  </a:lnTo>
                  <a:lnTo>
                    <a:pt x="105" y="1380"/>
                  </a:lnTo>
                  <a:lnTo>
                    <a:pt x="120" y="1290"/>
                  </a:lnTo>
                  <a:lnTo>
                    <a:pt x="135" y="1215"/>
                  </a:lnTo>
                  <a:lnTo>
                    <a:pt x="150" y="1125"/>
                  </a:lnTo>
                  <a:lnTo>
                    <a:pt x="180" y="1050"/>
                  </a:lnTo>
                  <a:lnTo>
                    <a:pt x="195" y="960"/>
                  </a:lnTo>
                  <a:lnTo>
                    <a:pt x="210" y="885"/>
                  </a:lnTo>
                  <a:lnTo>
                    <a:pt x="225" y="810"/>
                  </a:lnTo>
                  <a:lnTo>
                    <a:pt x="240" y="750"/>
                  </a:lnTo>
                  <a:lnTo>
                    <a:pt x="255" y="675"/>
                  </a:lnTo>
                  <a:lnTo>
                    <a:pt x="270" y="615"/>
                  </a:lnTo>
                  <a:lnTo>
                    <a:pt x="285" y="540"/>
                  </a:lnTo>
                  <a:lnTo>
                    <a:pt x="300" y="480"/>
                  </a:lnTo>
                  <a:lnTo>
                    <a:pt x="315" y="420"/>
                  </a:lnTo>
                  <a:lnTo>
                    <a:pt x="330" y="375"/>
                  </a:lnTo>
                  <a:lnTo>
                    <a:pt x="345" y="315"/>
                  </a:lnTo>
                  <a:lnTo>
                    <a:pt x="375" y="270"/>
                  </a:lnTo>
                  <a:lnTo>
                    <a:pt x="390" y="225"/>
                  </a:lnTo>
                  <a:lnTo>
                    <a:pt x="405" y="195"/>
                  </a:lnTo>
                  <a:lnTo>
                    <a:pt x="420" y="150"/>
                  </a:lnTo>
                  <a:lnTo>
                    <a:pt x="435" y="120"/>
                  </a:lnTo>
                  <a:lnTo>
                    <a:pt x="450" y="90"/>
                  </a:lnTo>
                  <a:lnTo>
                    <a:pt x="465" y="75"/>
                  </a:lnTo>
                  <a:lnTo>
                    <a:pt x="480" y="45"/>
                  </a:lnTo>
                  <a:lnTo>
                    <a:pt x="495" y="30"/>
                  </a:lnTo>
                  <a:lnTo>
                    <a:pt x="510" y="15"/>
                  </a:lnTo>
                  <a:lnTo>
                    <a:pt x="525" y="15"/>
                  </a:lnTo>
                  <a:lnTo>
                    <a:pt x="540" y="0"/>
                  </a:lnTo>
                  <a:lnTo>
                    <a:pt x="570" y="0"/>
                  </a:lnTo>
                  <a:lnTo>
                    <a:pt x="585" y="15"/>
                  </a:lnTo>
                  <a:lnTo>
                    <a:pt x="600" y="15"/>
                  </a:lnTo>
                  <a:lnTo>
                    <a:pt x="615" y="30"/>
                  </a:lnTo>
                  <a:lnTo>
                    <a:pt x="630" y="45"/>
                  </a:lnTo>
                  <a:lnTo>
                    <a:pt x="645" y="60"/>
                  </a:lnTo>
                  <a:lnTo>
                    <a:pt x="660" y="90"/>
                  </a:lnTo>
                  <a:lnTo>
                    <a:pt x="675" y="105"/>
                  </a:lnTo>
                  <a:lnTo>
                    <a:pt x="690" y="135"/>
                  </a:lnTo>
                  <a:lnTo>
                    <a:pt x="705" y="180"/>
                  </a:lnTo>
                  <a:lnTo>
                    <a:pt x="720" y="210"/>
                  </a:lnTo>
                  <a:lnTo>
                    <a:pt x="735" y="255"/>
                  </a:lnTo>
                  <a:lnTo>
                    <a:pt x="765" y="285"/>
                  </a:lnTo>
                  <a:lnTo>
                    <a:pt x="780" y="345"/>
                  </a:lnTo>
                  <a:lnTo>
                    <a:pt x="795" y="390"/>
                  </a:lnTo>
                  <a:lnTo>
                    <a:pt x="810" y="435"/>
                  </a:lnTo>
                  <a:lnTo>
                    <a:pt x="825" y="495"/>
                  </a:lnTo>
                  <a:lnTo>
                    <a:pt x="840" y="555"/>
                  </a:lnTo>
                  <a:lnTo>
                    <a:pt x="855" y="615"/>
                  </a:lnTo>
                  <a:lnTo>
                    <a:pt x="870" y="675"/>
                  </a:lnTo>
                  <a:lnTo>
                    <a:pt x="885" y="735"/>
                  </a:lnTo>
                  <a:lnTo>
                    <a:pt x="900" y="795"/>
                  </a:lnTo>
                  <a:lnTo>
                    <a:pt x="915" y="870"/>
                  </a:lnTo>
                  <a:lnTo>
                    <a:pt x="945" y="930"/>
                  </a:lnTo>
                  <a:lnTo>
                    <a:pt x="960" y="1005"/>
                  </a:lnTo>
                  <a:lnTo>
                    <a:pt x="975" y="1080"/>
                  </a:lnTo>
                  <a:lnTo>
                    <a:pt x="990" y="1140"/>
                  </a:lnTo>
                  <a:lnTo>
                    <a:pt x="1005" y="1215"/>
                  </a:lnTo>
                  <a:lnTo>
                    <a:pt x="1020" y="1290"/>
                  </a:lnTo>
                  <a:lnTo>
                    <a:pt x="1035" y="1365"/>
                  </a:lnTo>
                  <a:lnTo>
                    <a:pt x="1050" y="1440"/>
                  </a:lnTo>
                  <a:lnTo>
                    <a:pt x="1065" y="1515"/>
                  </a:lnTo>
                  <a:lnTo>
                    <a:pt x="1080" y="1590"/>
                  </a:lnTo>
                  <a:lnTo>
                    <a:pt x="1095" y="1665"/>
                  </a:lnTo>
                  <a:lnTo>
                    <a:pt x="1110" y="1725"/>
                  </a:lnTo>
                  <a:lnTo>
                    <a:pt x="1140" y="1800"/>
                  </a:lnTo>
                  <a:lnTo>
                    <a:pt x="1155" y="1875"/>
                  </a:lnTo>
                  <a:lnTo>
                    <a:pt x="1170" y="1950"/>
                  </a:lnTo>
                  <a:lnTo>
                    <a:pt x="1185" y="2010"/>
                  </a:lnTo>
                  <a:lnTo>
                    <a:pt x="1200" y="2085"/>
                  </a:lnTo>
                  <a:lnTo>
                    <a:pt x="1215" y="2145"/>
                  </a:lnTo>
                  <a:lnTo>
                    <a:pt x="1230" y="2220"/>
                  </a:lnTo>
                  <a:lnTo>
                    <a:pt x="1245" y="2280"/>
                  </a:lnTo>
                  <a:lnTo>
                    <a:pt x="1260" y="2340"/>
                  </a:lnTo>
                  <a:lnTo>
                    <a:pt x="1275" y="2400"/>
                  </a:lnTo>
                  <a:lnTo>
                    <a:pt x="1290" y="2460"/>
                  </a:lnTo>
                  <a:lnTo>
                    <a:pt x="1305" y="2505"/>
                  </a:lnTo>
                  <a:lnTo>
                    <a:pt x="1335" y="2565"/>
                  </a:lnTo>
                  <a:lnTo>
                    <a:pt x="1350" y="2610"/>
                  </a:lnTo>
                  <a:lnTo>
                    <a:pt x="1365" y="2655"/>
                  </a:lnTo>
                  <a:lnTo>
                    <a:pt x="1380" y="2700"/>
                  </a:lnTo>
                  <a:lnTo>
                    <a:pt x="1395" y="2745"/>
                  </a:lnTo>
                  <a:lnTo>
                    <a:pt x="1410" y="2775"/>
                  </a:lnTo>
                  <a:lnTo>
                    <a:pt x="1425" y="2820"/>
                  </a:lnTo>
                  <a:lnTo>
                    <a:pt x="1440" y="2850"/>
                  </a:lnTo>
                  <a:lnTo>
                    <a:pt x="1455" y="2881"/>
                  </a:lnTo>
                  <a:lnTo>
                    <a:pt x="1470" y="2896"/>
                  </a:lnTo>
                  <a:lnTo>
                    <a:pt x="1485" y="2926"/>
                  </a:lnTo>
                  <a:lnTo>
                    <a:pt x="1500" y="2941"/>
                  </a:lnTo>
                  <a:lnTo>
                    <a:pt x="1530" y="2956"/>
                  </a:lnTo>
                  <a:lnTo>
                    <a:pt x="1545" y="2971"/>
                  </a:lnTo>
                  <a:lnTo>
                    <a:pt x="1560" y="2971"/>
                  </a:lnTo>
                  <a:lnTo>
                    <a:pt x="1575" y="2986"/>
                  </a:lnTo>
                  <a:lnTo>
                    <a:pt x="1590" y="2986"/>
                  </a:lnTo>
                  <a:lnTo>
                    <a:pt x="1605" y="2986"/>
                  </a:lnTo>
                  <a:lnTo>
                    <a:pt x="1620" y="2986"/>
                  </a:lnTo>
                  <a:lnTo>
                    <a:pt x="1635" y="2971"/>
                  </a:lnTo>
                  <a:lnTo>
                    <a:pt x="1650" y="2956"/>
                  </a:lnTo>
                  <a:lnTo>
                    <a:pt x="1665" y="2941"/>
                  </a:lnTo>
                  <a:lnTo>
                    <a:pt x="1680" y="2926"/>
                  </a:lnTo>
                  <a:lnTo>
                    <a:pt x="1710" y="2911"/>
                  </a:lnTo>
                  <a:lnTo>
                    <a:pt x="1725" y="2881"/>
                  </a:lnTo>
                  <a:lnTo>
                    <a:pt x="1740" y="2866"/>
                  </a:lnTo>
                  <a:lnTo>
                    <a:pt x="1755" y="2835"/>
                  </a:lnTo>
                  <a:lnTo>
                    <a:pt x="1770" y="2805"/>
                  </a:lnTo>
                  <a:lnTo>
                    <a:pt x="1785" y="2760"/>
                  </a:lnTo>
                  <a:lnTo>
                    <a:pt x="1800" y="2730"/>
                  </a:lnTo>
                  <a:lnTo>
                    <a:pt x="1815" y="2685"/>
                  </a:lnTo>
                  <a:lnTo>
                    <a:pt x="1830" y="2655"/>
                  </a:lnTo>
                  <a:lnTo>
                    <a:pt x="1845" y="2610"/>
                  </a:lnTo>
                  <a:lnTo>
                    <a:pt x="1860" y="2565"/>
                  </a:lnTo>
                  <a:lnTo>
                    <a:pt x="1875" y="2520"/>
                  </a:lnTo>
                  <a:lnTo>
                    <a:pt x="1905" y="2475"/>
                  </a:lnTo>
                  <a:lnTo>
                    <a:pt x="1920" y="2415"/>
                  </a:lnTo>
                  <a:lnTo>
                    <a:pt x="1935" y="2370"/>
                  </a:lnTo>
                  <a:lnTo>
                    <a:pt x="1950" y="2310"/>
                  </a:lnTo>
                  <a:lnTo>
                    <a:pt x="1965" y="2265"/>
                  </a:lnTo>
                  <a:lnTo>
                    <a:pt x="1980" y="2205"/>
                  </a:lnTo>
                  <a:lnTo>
                    <a:pt x="1995" y="2160"/>
                  </a:lnTo>
                  <a:lnTo>
                    <a:pt x="2010" y="2100"/>
                  </a:lnTo>
                  <a:lnTo>
                    <a:pt x="2025" y="2055"/>
                  </a:lnTo>
                  <a:lnTo>
                    <a:pt x="2040" y="1995"/>
                  </a:lnTo>
                  <a:lnTo>
                    <a:pt x="2055" y="1935"/>
                  </a:lnTo>
                </a:path>
              </a:pathLst>
            </a:custGeom>
            <a:noFill/>
            <a:ln w="27940" cap="flat">
              <a:solidFill>
                <a:srgbClr val="FF0000"/>
              </a:solidFill>
              <a:prstDash val="solid"/>
              <a:round/>
              <a:headEnd/>
              <a:tailEnd/>
            </a:ln>
          </p:spPr>
          <p:txBody>
            <a:bodyPr/>
            <a:lstStyle/>
            <a:p>
              <a:endParaRPr lang="en-US">
                <a:solidFill>
                  <a:srgbClr val="FFFF00"/>
                </a:solidFill>
              </a:endParaRPr>
            </a:p>
          </p:txBody>
        </p:sp>
        <p:sp>
          <p:nvSpPr>
            <p:cNvPr id="142343" name="Freeform 1031"/>
            <p:cNvSpPr>
              <a:spLocks/>
            </p:cNvSpPr>
            <p:nvPr/>
          </p:nvSpPr>
          <p:spPr bwMode="auto">
            <a:xfrm>
              <a:off x="5009" y="2754"/>
              <a:ext cx="2071" cy="2986"/>
            </a:xfrm>
            <a:custGeom>
              <a:avLst/>
              <a:gdLst/>
              <a:ahLst/>
              <a:cxnLst>
                <a:cxn ang="0">
                  <a:pos x="45" y="795"/>
                </a:cxn>
                <a:cxn ang="0">
                  <a:pos x="90" y="630"/>
                </a:cxn>
                <a:cxn ang="0">
                  <a:pos x="135" y="480"/>
                </a:cxn>
                <a:cxn ang="0">
                  <a:pos x="180" y="345"/>
                </a:cxn>
                <a:cxn ang="0">
                  <a:pos x="240" y="240"/>
                </a:cxn>
                <a:cxn ang="0">
                  <a:pos x="285" y="135"/>
                </a:cxn>
                <a:cxn ang="0">
                  <a:pos x="330" y="60"/>
                </a:cxn>
                <a:cxn ang="0">
                  <a:pos x="375" y="15"/>
                </a:cxn>
                <a:cxn ang="0">
                  <a:pos x="435" y="0"/>
                </a:cxn>
                <a:cxn ang="0">
                  <a:pos x="480" y="15"/>
                </a:cxn>
                <a:cxn ang="0">
                  <a:pos x="525" y="60"/>
                </a:cxn>
                <a:cxn ang="0">
                  <a:pos x="570" y="135"/>
                </a:cxn>
                <a:cxn ang="0">
                  <a:pos x="630" y="240"/>
                </a:cxn>
                <a:cxn ang="0">
                  <a:pos x="675" y="360"/>
                </a:cxn>
                <a:cxn ang="0">
                  <a:pos x="720" y="510"/>
                </a:cxn>
                <a:cxn ang="0">
                  <a:pos x="765" y="690"/>
                </a:cxn>
                <a:cxn ang="0">
                  <a:pos x="826" y="885"/>
                </a:cxn>
                <a:cxn ang="0">
                  <a:pos x="871" y="1095"/>
                </a:cxn>
                <a:cxn ang="0">
                  <a:pos x="916" y="1305"/>
                </a:cxn>
                <a:cxn ang="0">
                  <a:pos x="961" y="1530"/>
                </a:cxn>
                <a:cxn ang="0">
                  <a:pos x="1021" y="1740"/>
                </a:cxn>
                <a:cxn ang="0">
                  <a:pos x="1066" y="1966"/>
                </a:cxn>
                <a:cxn ang="0">
                  <a:pos x="1111" y="2176"/>
                </a:cxn>
                <a:cxn ang="0">
                  <a:pos x="1156" y="2356"/>
                </a:cxn>
                <a:cxn ang="0">
                  <a:pos x="1216" y="2536"/>
                </a:cxn>
                <a:cxn ang="0">
                  <a:pos x="1261" y="2686"/>
                </a:cxn>
                <a:cxn ang="0">
                  <a:pos x="1306" y="2806"/>
                </a:cxn>
                <a:cxn ang="0">
                  <a:pos x="1351" y="2896"/>
                </a:cxn>
                <a:cxn ang="0">
                  <a:pos x="1411" y="2956"/>
                </a:cxn>
                <a:cxn ang="0">
                  <a:pos x="1456" y="2986"/>
                </a:cxn>
                <a:cxn ang="0">
                  <a:pos x="1501" y="2971"/>
                </a:cxn>
                <a:cxn ang="0">
                  <a:pos x="1546" y="2926"/>
                </a:cxn>
                <a:cxn ang="0">
                  <a:pos x="1606" y="2851"/>
                </a:cxn>
                <a:cxn ang="0">
                  <a:pos x="1651" y="2731"/>
                </a:cxn>
                <a:cxn ang="0">
                  <a:pos x="1696" y="2581"/>
                </a:cxn>
                <a:cxn ang="0">
                  <a:pos x="1741" y="2401"/>
                </a:cxn>
                <a:cxn ang="0">
                  <a:pos x="1801" y="2191"/>
                </a:cxn>
                <a:cxn ang="0">
                  <a:pos x="1846" y="1966"/>
                </a:cxn>
                <a:cxn ang="0">
                  <a:pos x="1891" y="1725"/>
                </a:cxn>
                <a:cxn ang="0">
                  <a:pos x="1936" y="1455"/>
                </a:cxn>
                <a:cxn ang="0">
                  <a:pos x="1996" y="1185"/>
                </a:cxn>
                <a:cxn ang="0">
                  <a:pos x="2041" y="915"/>
                </a:cxn>
              </a:cxnLst>
              <a:rect l="0" t="0" r="r" b="b"/>
              <a:pathLst>
                <a:path w="2071" h="2986">
                  <a:moveTo>
                    <a:pt x="0" y="900"/>
                  </a:moveTo>
                  <a:lnTo>
                    <a:pt x="15" y="855"/>
                  </a:lnTo>
                  <a:lnTo>
                    <a:pt x="45" y="795"/>
                  </a:lnTo>
                  <a:lnTo>
                    <a:pt x="60" y="735"/>
                  </a:lnTo>
                  <a:lnTo>
                    <a:pt x="75" y="690"/>
                  </a:lnTo>
                  <a:lnTo>
                    <a:pt x="90" y="630"/>
                  </a:lnTo>
                  <a:lnTo>
                    <a:pt x="105" y="585"/>
                  </a:lnTo>
                  <a:lnTo>
                    <a:pt x="120" y="540"/>
                  </a:lnTo>
                  <a:lnTo>
                    <a:pt x="135" y="480"/>
                  </a:lnTo>
                  <a:lnTo>
                    <a:pt x="150" y="435"/>
                  </a:lnTo>
                  <a:lnTo>
                    <a:pt x="165" y="390"/>
                  </a:lnTo>
                  <a:lnTo>
                    <a:pt x="180" y="345"/>
                  </a:lnTo>
                  <a:lnTo>
                    <a:pt x="195" y="315"/>
                  </a:lnTo>
                  <a:lnTo>
                    <a:pt x="210" y="270"/>
                  </a:lnTo>
                  <a:lnTo>
                    <a:pt x="240" y="240"/>
                  </a:lnTo>
                  <a:lnTo>
                    <a:pt x="255" y="195"/>
                  </a:lnTo>
                  <a:lnTo>
                    <a:pt x="270" y="165"/>
                  </a:lnTo>
                  <a:lnTo>
                    <a:pt x="285" y="135"/>
                  </a:lnTo>
                  <a:lnTo>
                    <a:pt x="300" y="105"/>
                  </a:lnTo>
                  <a:lnTo>
                    <a:pt x="315" y="90"/>
                  </a:lnTo>
                  <a:lnTo>
                    <a:pt x="330" y="60"/>
                  </a:lnTo>
                  <a:lnTo>
                    <a:pt x="345" y="45"/>
                  </a:lnTo>
                  <a:lnTo>
                    <a:pt x="360" y="30"/>
                  </a:lnTo>
                  <a:lnTo>
                    <a:pt x="375" y="15"/>
                  </a:lnTo>
                  <a:lnTo>
                    <a:pt x="390" y="15"/>
                  </a:lnTo>
                  <a:lnTo>
                    <a:pt x="420" y="0"/>
                  </a:lnTo>
                  <a:lnTo>
                    <a:pt x="435" y="0"/>
                  </a:lnTo>
                  <a:lnTo>
                    <a:pt x="450" y="0"/>
                  </a:lnTo>
                  <a:lnTo>
                    <a:pt x="465" y="15"/>
                  </a:lnTo>
                  <a:lnTo>
                    <a:pt x="480" y="15"/>
                  </a:lnTo>
                  <a:lnTo>
                    <a:pt x="495" y="30"/>
                  </a:lnTo>
                  <a:lnTo>
                    <a:pt x="510" y="45"/>
                  </a:lnTo>
                  <a:lnTo>
                    <a:pt x="525" y="60"/>
                  </a:lnTo>
                  <a:lnTo>
                    <a:pt x="540" y="75"/>
                  </a:lnTo>
                  <a:lnTo>
                    <a:pt x="555" y="105"/>
                  </a:lnTo>
                  <a:lnTo>
                    <a:pt x="570" y="135"/>
                  </a:lnTo>
                  <a:lnTo>
                    <a:pt x="585" y="165"/>
                  </a:lnTo>
                  <a:lnTo>
                    <a:pt x="615" y="195"/>
                  </a:lnTo>
                  <a:lnTo>
                    <a:pt x="630" y="240"/>
                  </a:lnTo>
                  <a:lnTo>
                    <a:pt x="645" y="270"/>
                  </a:lnTo>
                  <a:lnTo>
                    <a:pt x="660" y="315"/>
                  </a:lnTo>
                  <a:lnTo>
                    <a:pt x="675" y="360"/>
                  </a:lnTo>
                  <a:lnTo>
                    <a:pt x="690" y="405"/>
                  </a:lnTo>
                  <a:lnTo>
                    <a:pt x="705" y="465"/>
                  </a:lnTo>
                  <a:lnTo>
                    <a:pt x="720" y="510"/>
                  </a:lnTo>
                  <a:lnTo>
                    <a:pt x="735" y="570"/>
                  </a:lnTo>
                  <a:lnTo>
                    <a:pt x="750" y="630"/>
                  </a:lnTo>
                  <a:lnTo>
                    <a:pt x="765" y="690"/>
                  </a:lnTo>
                  <a:lnTo>
                    <a:pt x="781" y="750"/>
                  </a:lnTo>
                  <a:lnTo>
                    <a:pt x="811" y="810"/>
                  </a:lnTo>
                  <a:lnTo>
                    <a:pt x="826" y="885"/>
                  </a:lnTo>
                  <a:lnTo>
                    <a:pt x="841" y="945"/>
                  </a:lnTo>
                  <a:lnTo>
                    <a:pt x="856" y="1020"/>
                  </a:lnTo>
                  <a:lnTo>
                    <a:pt x="871" y="1095"/>
                  </a:lnTo>
                  <a:lnTo>
                    <a:pt x="886" y="1155"/>
                  </a:lnTo>
                  <a:lnTo>
                    <a:pt x="901" y="1230"/>
                  </a:lnTo>
                  <a:lnTo>
                    <a:pt x="916" y="1305"/>
                  </a:lnTo>
                  <a:lnTo>
                    <a:pt x="931" y="1380"/>
                  </a:lnTo>
                  <a:lnTo>
                    <a:pt x="946" y="1455"/>
                  </a:lnTo>
                  <a:lnTo>
                    <a:pt x="961" y="1530"/>
                  </a:lnTo>
                  <a:lnTo>
                    <a:pt x="976" y="1605"/>
                  </a:lnTo>
                  <a:lnTo>
                    <a:pt x="1006" y="1680"/>
                  </a:lnTo>
                  <a:lnTo>
                    <a:pt x="1021" y="1740"/>
                  </a:lnTo>
                  <a:lnTo>
                    <a:pt x="1036" y="1815"/>
                  </a:lnTo>
                  <a:lnTo>
                    <a:pt x="1051" y="1891"/>
                  </a:lnTo>
                  <a:lnTo>
                    <a:pt x="1066" y="1966"/>
                  </a:lnTo>
                  <a:lnTo>
                    <a:pt x="1081" y="2026"/>
                  </a:lnTo>
                  <a:lnTo>
                    <a:pt x="1096" y="2101"/>
                  </a:lnTo>
                  <a:lnTo>
                    <a:pt x="1111" y="2176"/>
                  </a:lnTo>
                  <a:lnTo>
                    <a:pt x="1126" y="2236"/>
                  </a:lnTo>
                  <a:lnTo>
                    <a:pt x="1141" y="2296"/>
                  </a:lnTo>
                  <a:lnTo>
                    <a:pt x="1156" y="2356"/>
                  </a:lnTo>
                  <a:lnTo>
                    <a:pt x="1186" y="2416"/>
                  </a:lnTo>
                  <a:lnTo>
                    <a:pt x="1201" y="2476"/>
                  </a:lnTo>
                  <a:lnTo>
                    <a:pt x="1216" y="2536"/>
                  </a:lnTo>
                  <a:lnTo>
                    <a:pt x="1231" y="2581"/>
                  </a:lnTo>
                  <a:lnTo>
                    <a:pt x="1246" y="2641"/>
                  </a:lnTo>
                  <a:lnTo>
                    <a:pt x="1261" y="2686"/>
                  </a:lnTo>
                  <a:lnTo>
                    <a:pt x="1276" y="2731"/>
                  </a:lnTo>
                  <a:lnTo>
                    <a:pt x="1291" y="2761"/>
                  </a:lnTo>
                  <a:lnTo>
                    <a:pt x="1306" y="2806"/>
                  </a:lnTo>
                  <a:lnTo>
                    <a:pt x="1321" y="2836"/>
                  </a:lnTo>
                  <a:lnTo>
                    <a:pt x="1336" y="2866"/>
                  </a:lnTo>
                  <a:lnTo>
                    <a:pt x="1351" y="2896"/>
                  </a:lnTo>
                  <a:lnTo>
                    <a:pt x="1381" y="2926"/>
                  </a:lnTo>
                  <a:lnTo>
                    <a:pt x="1396" y="2941"/>
                  </a:lnTo>
                  <a:lnTo>
                    <a:pt x="1411" y="2956"/>
                  </a:lnTo>
                  <a:lnTo>
                    <a:pt x="1426" y="2971"/>
                  </a:lnTo>
                  <a:lnTo>
                    <a:pt x="1441" y="2971"/>
                  </a:lnTo>
                  <a:lnTo>
                    <a:pt x="1456" y="2986"/>
                  </a:lnTo>
                  <a:lnTo>
                    <a:pt x="1471" y="2986"/>
                  </a:lnTo>
                  <a:lnTo>
                    <a:pt x="1486" y="2971"/>
                  </a:lnTo>
                  <a:lnTo>
                    <a:pt x="1501" y="2971"/>
                  </a:lnTo>
                  <a:lnTo>
                    <a:pt x="1516" y="2956"/>
                  </a:lnTo>
                  <a:lnTo>
                    <a:pt x="1531" y="2941"/>
                  </a:lnTo>
                  <a:lnTo>
                    <a:pt x="1546" y="2926"/>
                  </a:lnTo>
                  <a:lnTo>
                    <a:pt x="1576" y="2896"/>
                  </a:lnTo>
                  <a:lnTo>
                    <a:pt x="1591" y="2881"/>
                  </a:lnTo>
                  <a:lnTo>
                    <a:pt x="1606" y="2851"/>
                  </a:lnTo>
                  <a:lnTo>
                    <a:pt x="1621" y="2806"/>
                  </a:lnTo>
                  <a:lnTo>
                    <a:pt x="1636" y="2776"/>
                  </a:lnTo>
                  <a:lnTo>
                    <a:pt x="1651" y="2731"/>
                  </a:lnTo>
                  <a:lnTo>
                    <a:pt x="1666" y="2686"/>
                  </a:lnTo>
                  <a:lnTo>
                    <a:pt x="1681" y="2626"/>
                  </a:lnTo>
                  <a:lnTo>
                    <a:pt x="1696" y="2581"/>
                  </a:lnTo>
                  <a:lnTo>
                    <a:pt x="1711" y="2521"/>
                  </a:lnTo>
                  <a:lnTo>
                    <a:pt x="1726" y="2461"/>
                  </a:lnTo>
                  <a:lnTo>
                    <a:pt x="1741" y="2401"/>
                  </a:lnTo>
                  <a:lnTo>
                    <a:pt x="1771" y="2341"/>
                  </a:lnTo>
                  <a:lnTo>
                    <a:pt x="1786" y="2266"/>
                  </a:lnTo>
                  <a:lnTo>
                    <a:pt x="1801" y="2191"/>
                  </a:lnTo>
                  <a:lnTo>
                    <a:pt x="1816" y="2116"/>
                  </a:lnTo>
                  <a:lnTo>
                    <a:pt x="1831" y="2041"/>
                  </a:lnTo>
                  <a:lnTo>
                    <a:pt x="1846" y="1966"/>
                  </a:lnTo>
                  <a:lnTo>
                    <a:pt x="1861" y="1891"/>
                  </a:lnTo>
                  <a:lnTo>
                    <a:pt x="1876" y="1800"/>
                  </a:lnTo>
                  <a:lnTo>
                    <a:pt x="1891" y="1725"/>
                  </a:lnTo>
                  <a:lnTo>
                    <a:pt x="1906" y="1635"/>
                  </a:lnTo>
                  <a:lnTo>
                    <a:pt x="1921" y="1545"/>
                  </a:lnTo>
                  <a:lnTo>
                    <a:pt x="1936" y="1455"/>
                  </a:lnTo>
                  <a:lnTo>
                    <a:pt x="1966" y="1365"/>
                  </a:lnTo>
                  <a:lnTo>
                    <a:pt x="1981" y="1275"/>
                  </a:lnTo>
                  <a:lnTo>
                    <a:pt x="1996" y="1185"/>
                  </a:lnTo>
                  <a:lnTo>
                    <a:pt x="2011" y="1095"/>
                  </a:lnTo>
                  <a:lnTo>
                    <a:pt x="2026" y="1005"/>
                  </a:lnTo>
                  <a:lnTo>
                    <a:pt x="2041" y="915"/>
                  </a:lnTo>
                  <a:lnTo>
                    <a:pt x="2056" y="825"/>
                  </a:lnTo>
                  <a:lnTo>
                    <a:pt x="2071" y="735"/>
                  </a:lnTo>
                </a:path>
              </a:pathLst>
            </a:custGeom>
            <a:noFill/>
            <a:ln w="27940" cap="flat">
              <a:solidFill>
                <a:srgbClr val="FF0000"/>
              </a:solidFill>
              <a:prstDash val="solid"/>
              <a:round/>
              <a:headEnd/>
              <a:tailEnd/>
            </a:ln>
          </p:spPr>
          <p:txBody>
            <a:bodyPr/>
            <a:lstStyle/>
            <a:p>
              <a:endParaRPr lang="en-US">
                <a:solidFill>
                  <a:srgbClr val="FFFF00"/>
                </a:solidFill>
              </a:endParaRPr>
            </a:p>
          </p:txBody>
        </p:sp>
        <p:sp>
          <p:nvSpPr>
            <p:cNvPr id="142344" name="Freeform 1032"/>
            <p:cNvSpPr>
              <a:spLocks/>
            </p:cNvSpPr>
            <p:nvPr/>
          </p:nvSpPr>
          <p:spPr bwMode="auto">
            <a:xfrm>
              <a:off x="7080" y="1719"/>
              <a:ext cx="1560" cy="2986"/>
            </a:xfrm>
            <a:custGeom>
              <a:avLst/>
              <a:gdLst/>
              <a:ahLst/>
              <a:cxnLst>
                <a:cxn ang="0">
                  <a:pos x="15" y="1680"/>
                </a:cxn>
                <a:cxn ang="0">
                  <a:pos x="45" y="1500"/>
                </a:cxn>
                <a:cxn ang="0">
                  <a:pos x="90" y="1320"/>
                </a:cxn>
                <a:cxn ang="0">
                  <a:pos x="120" y="1155"/>
                </a:cxn>
                <a:cxn ang="0">
                  <a:pos x="150" y="990"/>
                </a:cxn>
                <a:cxn ang="0">
                  <a:pos x="180" y="840"/>
                </a:cxn>
                <a:cxn ang="0">
                  <a:pos x="210" y="690"/>
                </a:cxn>
                <a:cxn ang="0">
                  <a:pos x="240" y="570"/>
                </a:cxn>
                <a:cxn ang="0">
                  <a:pos x="285" y="450"/>
                </a:cxn>
                <a:cxn ang="0">
                  <a:pos x="315" y="345"/>
                </a:cxn>
                <a:cxn ang="0">
                  <a:pos x="345" y="240"/>
                </a:cxn>
                <a:cxn ang="0">
                  <a:pos x="375" y="165"/>
                </a:cxn>
                <a:cxn ang="0">
                  <a:pos x="405" y="105"/>
                </a:cxn>
                <a:cxn ang="0">
                  <a:pos x="435" y="60"/>
                </a:cxn>
                <a:cxn ang="0">
                  <a:pos x="480" y="30"/>
                </a:cxn>
                <a:cxn ang="0">
                  <a:pos x="510" y="15"/>
                </a:cxn>
                <a:cxn ang="0">
                  <a:pos x="540" y="15"/>
                </a:cxn>
                <a:cxn ang="0">
                  <a:pos x="570" y="30"/>
                </a:cxn>
                <a:cxn ang="0">
                  <a:pos x="600" y="60"/>
                </a:cxn>
                <a:cxn ang="0">
                  <a:pos x="630" y="105"/>
                </a:cxn>
                <a:cxn ang="0">
                  <a:pos x="675" y="165"/>
                </a:cxn>
                <a:cxn ang="0">
                  <a:pos x="705" y="240"/>
                </a:cxn>
                <a:cxn ang="0">
                  <a:pos x="735" y="330"/>
                </a:cxn>
                <a:cxn ang="0">
                  <a:pos x="765" y="420"/>
                </a:cxn>
                <a:cxn ang="0">
                  <a:pos x="795" y="525"/>
                </a:cxn>
                <a:cxn ang="0">
                  <a:pos x="840" y="645"/>
                </a:cxn>
                <a:cxn ang="0">
                  <a:pos x="870" y="780"/>
                </a:cxn>
                <a:cxn ang="0">
                  <a:pos x="900" y="915"/>
                </a:cxn>
                <a:cxn ang="0">
                  <a:pos x="930" y="1050"/>
                </a:cxn>
                <a:cxn ang="0">
                  <a:pos x="960" y="1200"/>
                </a:cxn>
                <a:cxn ang="0">
                  <a:pos x="990" y="1335"/>
                </a:cxn>
                <a:cxn ang="0">
                  <a:pos x="1035" y="1485"/>
                </a:cxn>
                <a:cxn ang="0">
                  <a:pos x="1065" y="1635"/>
                </a:cxn>
                <a:cxn ang="0">
                  <a:pos x="1095" y="1785"/>
                </a:cxn>
                <a:cxn ang="0">
                  <a:pos x="1125" y="1920"/>
                </a:cxn>
                <a:cxn ang="0">
                  <a:pos x="1155" y="2055"/>
                </a:cxn>
                <a:cxn ang="0">
                  <a:pos x="1185" y="2190"/>
                </a:cxn>
                <a:cxn ang="0">
                  <a:pos x="1230" y="2325"/>
                </a:cxn>
                <a:cxn ang="0">
                  <a:pos x="1260" y="2430"/>
                </a:cxn>
                <a:cxn ang="0">
                  <a:pos x="1290" y="2550"/>
                </a:cxn>
                <a:cxn ang="0">
                  <a:pos x="1320" y="2640"/>
                </a:cxn>
                <a:cxn ang="0">
                  <a:pos x="1350" y="2730"/>
                </a:cxn>
                <a:cxn ang="0">
                  <a:pos x="1380" y="2805"/>
                </a:cxn>
                <a:cxn ang="0">
                  <a:pos x="1425" y="2866"/>
                </a:cxn>
                <a:cxn ang="0">
                  <a:pos x="1455" y="2911"/>
                </a:cxn>
                <a:cxn ang="0">
                  <a:pos x="1485" y="2956"/>
                </a:cxn>
                <a:cxn ang="0">
                  <a:pos x="1515" y="2971"/>
                </a:cxn>
                <a:cxn ang="0">
                  <a:pos x="1545" y="2986"/>
                </a:cxn>
              </a:cxnLst>
              <a:rect l="0" t="0" r="r" b="b"/>
              <a:pathLst>
                <a:path w="1560" h="2986">
                  <a:moveTo>
                    <a:pt x="0" y="1770"/>
                  </a:moveTo>
                  <a:lnTo>
                    <a:pt x="15" y="1680"/>
                  </a:lnTo>
                  <a:lnTo>
                    <a:pt x="30" y="1590"/>
                  </a:lnTo>
                  <a:lnTo>
                    <a:pt x="45" y="1500"/>
                  </a:lnTo>
                  <a:lnTo>
                    <a:pt x="75" y="1410"/>
                  </a:lnTo>
                  <a:lnTo>
                    <a:pt x="90" y="1320"/>
                  </a:lnTo>
                  <a:lnTo>
                    <a:pt x="105" y="1245"/>
                  </a:lnTo>
                  <a:lnTo>
                    <a:pt x="120" y="1155"/>
                  </a:lnTo>
                  <a:lnTo>
                    <a:pt x="135" y="1065"/>
                  </a:lnTo>
                  <a:lnTo>
                    <a:pt x="150" y="990"/>
                  </a:lnTo>
                  <a:lnTo>
                    <a:pt x="165" y="915"/>
                  </a:lnTo>
                  <a:lnTo>
                    <a:pt x="180" y="840"/>
                  </a:lnTo>
                  <a:lnTo>
                    <a:pt x="195" y="765"/>
                  </a:lnTo>
                  <a:lnTo>
                    <a:pt x="210" y="690"/>
                  </a:lnTo>
                  <a:lnTo>
                    <a:pt x="225" y="630"/>
                  </a:lnTo>
                  <a:lnTo>
                    <a:pt x="240" y="570"/>
                  </a:lnTo>
                  <a:lnTo>
                    <a:pt x="270" y="510"/>
                  </a:lnTo>
                  <a:lnTo>
                    <a:pt x="285" y="450"/>
                  </a:lnTo>
                  <a:lnTo>
                    <a:pt x="300" y="390"/>
                  </a:lnTo>
                  <a:lnTo>
                    <a:pt x="315" y="345"/>
                  </a:lnTo>
                  <a:lnTo>
                    <a:pt x="330" y="285"/>
                  </a:lnTo>
                  <a:lnTo>
                    <a:pt x="345" y="240"/>
                  </a:lnTo>
                  <a:lnTo>
                    <a:pt x="360" y="210"/>
                  </a:lnTo>
                  <a:lnTo>
                    <a:pt x="375" y="165"/>
                  </a:lnTo>
                  <a:lnTo>
                    <a:pt x="390" y="135"/>
                  </a:lnTo>
                  <a:lnTo>
                    <a:pt x="405" y="105"/>
                  </a:lnTo>
                  <a:lnTo>
                    <a:pt x="420" y="75"/>
                  </a:lnTo>
                  <a:lnTo>
                    <a:pt x="435" y="60"/>
                  </a:lnTo>
                  <a:lnTo>
                    <a:pt x="465" y="45"/>
                  </a:lnTo>
                  <a:lnTo>
                    <a:pt x="480" y="30"/>
                  </a:lnTo>
                  <a:lnTo>
                    <a:pt x="495" y="15"/>
                  </a:lnTo>
                  <a:lnTo>
                    <a:pt x="510" y="15"/>
                  </a:lnTo>
                  <a:lnTo>
                    <a:pt x="525" y="0"/>
                  </a:lnTo>
                  <a:lnTo>
                    <a:pt x="540" y="15"/>
                  </a:lnTo>
                  <a:lnTo>
                    <a:pt x="555" y="15"/>
                  </a:lnTo>
                  <a:lnTo>
                    <a:pt x="570" y="30"/>
                  </a:lnTo>
                  <a:lnTo>
                    <a:pt x="585" y="45"/>
                  </a:lnTo>
                  <a:lnTo>
                    <a:pt x="600" y="60"/>
                  </a:lnTo>
                  <a:lnTo>
                    <a:pt x="615" y="75"/>
                  </a:lnTo>
                  <a:lnTo>
                    <a:pt x="630" y="105"/>
                  </a:lnTo>
                  <a:lnTo>
                    <a:pt x="660" y="135"/>
                  </a:lnTo>
                  <a:lnTo>
                    <a:pt x="675" y="165"/>
                  </a:lnTo>
                  <a:lnTo>
                    <a:pt x="690" y="195"/>
                  </a:lnTo>
                  <a:lnTo>
                    <a:pt x="705" y="240"/>
                  </a:lnTo>
                  <a:lnTo>
                    <a:pt x="720" y="285"/>
                  </a:lnTo>
                  <a:lnTo>
                    <a:pt x="735" y="330"/>
                  </a:lnTo>
                  <a:lnTo>
                    <a:pt x="750" y="375"/>
                  </a:lnTo>
                  <a:lnTo>
                    <a:pt x="765" y="420"/>
                  </a:lnTo>
                  <a:lnTo>
                    <a:pt x="780" y="480"/>
                  </a:lnTo>
                  <a:lnTo>
                    <a:pt x="795" y="525"/>
                  </a:lnTo>
                  <a:lnTo>
                    <a:pt x="810" y="585"/>
                  </a:lnTo>
                  <a:lnTo>
                    <a:pt x="840" y="645"/>
                  </a:lnTo>
                  <a:lnTo>
                    <a:pt x="855" y="705"/>
                  </a:lnTo>
                  <a:lnTo>
                    <a:pt x="870" y="780"/>
                  </a:lnTo>
                  <a:lnTo>
                    <a:pt x="885" y="840"/>
                  </a:lnTo>
                  <a:lnTo>
                    <a:pt x="900" y="915"/>
                  </a:lnTo>
                  <a:lnTo>
                    <a:pt x="915" y="975"/>
                  </a:lnTo>
                  <a:lnTo>
                    <a:pt x="930" y="1050"/>
                  </a:lnTo>
                  <a:lnTo>
                    <a:pt x="945" y="1125"/>
                  </a:lnTo>
                  <a:lnTo>
                    <a:pt x="960" y="1200"/>
                  </a:lnTo>
                  <a:lnTo>
                    <a:pt x="975" y="1260"/>
                  </a:lnTo>
                  <a:lnTo>
                    <a:pt x="990" y="1335"/>
                  </a:lnTo>
                  <a:lnTo>
                    <a:pt x="1005" y="1410"/>
                  </a:lnTo>
                  <a:lnTo>
                    <a:pt x="1035" y="1485"/>
                  </a:lnTo>
                  <a:lnTo>
                    <a:pt x="1050" y="1560"/>
                  </a:lnTo>
                  <a:lnTo>
                    <a:pt x="1065" y="1635"/>
                  </a:lnTo>
                  <a:lnTo>
                    <a:pt x="1080" y="1710"/>
                  </a:lnTo>
                  <a:lnTo>
                    <a:pt x="1095" y="1785"/>
                  </a:lnTo>
                  <a:lnTo>
                    <a:pt x="1110" y="1845"/>
                  </a:lnTo>
                  <a:lnTo>
                    <a:pt x="1125" y="1920"/>
                  </a:lnTo>
                  <a:lnTo>
                    <a:pt x="1140" y="1995"/>
                  </a:lnTo>
                  <a:lnTo>
                    <a:pt x="1155" y="2055"/>
                  </a:lnTo>
                  <a:lnTo>
                    <a:pt x="1170" y="2130"/>
                  </a:lnTo>
                  <a:lnTo>
                    <a:pt x="1185" y="2190"/>
                  </a:lnTo>
                  <a:lnTo>
                    <a:pt x="1200" y="2250"/>
                  </a:lnTo>
                  <a:lnTo>
                    <a:pt x="1230" y="2325"/>
                  </a:lnTo>
                  <a:lnTo>
                    <a:pt x="1245" y="2385"/>
                  </a:lnTo>
                  <a:lnTo>
                    <a:pt x="1260" y="2430"/>
                  </a:lnTo>
                  <a:lnTo>
                    <a:pt x="1275" y="2490"/>
                  </a:lnTo>
                  <a:lnTo>
                    <a:pt x="1290" y="2550"/>
                  </a:lnTo>
                  <a:lnTo>
                    <a:pt x="1305" y="2595"/>
                  </a:lnTo>
                  <a:lnTo>
                    <a:pt x="1320" y="2640"/>
                  </a:lnTo>
                  <a:lnTo>
                    <a:pt x="1335" y="2685"/>
                  </a:lnTo>
                  <a:lnTo>
                    <a:pt x="1350" y="2730"/>
                  </a:lnTo>
                  <a:lnTo>
                    <a:pt x="1365" y="2760"/>
                  </a:lnTo>
                  <a:lnTo>
                    <a:pt x="1380" y="2805"/>
                  </a:lnTo>
                  <a:lnTo>
                    <a:pt x="1395" y="2835"/>
                  </a:lnTo>
                  <a:lnTo>
                    <a:pt x="1425" y="2866"/>
                  </a:lnTo>
                  <a:lnTo>
                    <a:pt x="1440" y="2896"/>
                  </a:lnTo>
                  <a:lnTo>
                    <a:pt x="1455" y="2911"/>
                  </a:lnTo>
                  <a:lnTo>
                    <a:pt x="1470" y="2941"/>
                  </a:lnTo>
                  <a:lnTo>
                    <a:pt x="1485" y="2956"/>
                  </a:lnTo>
                  <a:lnTo>
                    <a:pt x="1500" y="2971"/>
                  </a:lnTo>
                  <a:lnTo>
                    <a:pt x="1515" y="2971"/>
                  </a:lnTo>
                  <a:lnTo>
                    <a:pt x="1530" y="2986"/>
                  </a:lnTo>
                  <a:lnTo>
                    <a:pt x="1545" y="2986"/>
                  </a:lnTo>
                  <a:lnTo>
                    <a:pt x="1560" y="2986"/>
                  </a:lnTo>
                </a:path>
              </a:pathLst>
            </a:custGeom>
            <a:noFill/>
            <a:ln w="27940" cap="flat">
              <a:solidFill>
                <a:srgbClr val="FF0000"/>
              </a:solidFill>
              <a:prstDash val="solid"/>
              <a:round/>
              <a:headEnd/>
              <a:tailEnd/>
            </a:ln>
          </p:spPr>
          <p:txBody>
            <a:bodyPr/>
            <a:lstStyle/>
            <a:p>
              <a:endParaRPr lang="en-US">
                <a:solidFill>
                  <a:srgbClr val="FFFF00"/>
                </a:solidFill>
              </a:endParaRPr>
            </a:p>
          </p:txBody>
        </p:sp>
      </p:grpSp>
      <p:grpSp>
        <p:nvGrpSpPr>
          <p:cNvPr id="4" name="Group 1033"/>
          <p:cNvGrpSpPr>
            <a:grpSpLocks/>
          </p:cNvGrpSpPr>
          <p:nvPr/>
        </p:nvGrpSpPr>
        <p:grpSpPr bwMode="auto">
          <a:xfrm>
            <a:off x="5811838" y="2566988"/>
            <a:ext cx="2797175" cy="636587"/>
            <a:chOff x="2954" y="1659"/>
            <a:chExt cx="5686" cy="4276"/>
          </a:xfrm>
        </p:grpSpPr>
        <p:sp>
          <p:nvSpPr>
            <p:cNvPr id="142346" name="Freeform 1034"/>
            <p:cNvSpPr>
              <a:spLocks/>
            </p:cNvSpPr>
            <p:nvPr/>
          </p:nvSpPr>
          <p:spPr bwMode="auto">
            <a:xfrm>
              <a:off x="2954" y="1659"/>
              <a:ext cx="2055" cy="3181"/>
            </a:xfrm>
            <a:custGeom>
              <a:avLst/>
              <a:gdLst/>
              <a:ahLst/>
              <a:cxnLst>
                <a:cxn ang="0">
                  <a:pos x="30" y="1860"/>
                </a:cxn>
                <a:cxn ang="0">
                  <a:pos x="75" y="1545"/>
                </a:cxn>
                <a:cxn ang="0">
                  <a:pos x="120" y="1245"/>
                </a:cxn>
                <a:cxn ang="0">
                  <a:pos x="180" y="975"/>
                </a:cxn>
                <a:cxn ang="0">
                  <a:pos x="225" y="720"/>
                </a:cxn>
                <a:cxn ang="0">
                  <a:pos x="270" y="495"/>
                </a:cxn>
                <a:cxn ang="0">
                  <a:pos x="315" y="300"/>
                </a:cxn>
                <a:cxn ang="0">
                  <a:pos x="375" y="165"/>
                </a:cxn>
                <a:cxn ang="0">
                  <a:pos x="420" y="60"/>
                </a:cxn>
                <a:cxn ang="0">
                  <a:pos x="465" y="15"/>
                </a:cxn>
                <a:cxn ang="0">
                  <a:pos x="510" y="0"/>
                </a:cxn>
                <a:cxn ang="0">
                  <a:pos x="570" y="45"/>
                </a:cxn>
                <a:cxn ang="0">
                  <a:pos x="615" y="120"/>
                </a:cxn>
                <a:cxn ang="0">
                  <a:pos x="660" y="240"/>
                </a:cxn>
                <a:cxn ang="0">
                  <a:pos x="705" y="405"/>
                </a:cxn>
                <a:cxn ang="0">
                  <a:pos x="765" y="600"/>
                </a:cxn>
                <a:cxn ang="0">
                  <a:pos x="810" y="825"/>
                </a:cxn>
                <a:cxn ang="0">
                  <a:pos x="855" y="1065"/>
                </a:cxn>
                <a:cxn ang="0">
                  <a:pos x="900" y="1320"/>
                </a:cxn>
                <a:cxn ang="0">
                  <a:pos x="960" y="1575"/>
                </a:cxn>
                <a:cxn ang="0">
                  <a:pos x="1005" y="1845"/>
                </a:cxn>
                <a:cxn ang="0">
                  <a:pos x="1050" y="2100"/>
                </a:cxn>
                <a:cxn ang="0">
                  <a:pos x="1095" y="2340"/>
                </a:cxn>
                <a:cxn ang="0">
                  <a:pos x="1155" y="2550"/>
                </a:cxn>
                <a:cxn ang="0">
                  <a:pos x="1200" y="2745"/>
                </a:cxn>
                <a:cxn ang="0">
                  <a:pos x="1245" y="2910"/>
                </a:cxn>
                <a:cxn ang="0">
                  <a:pos x="1290" y="3031"/>
                </a:cxn>
                <a:cxn ang="0">
                  <a:pos x="1350" y="3121"/>
                </a:cxn>
                <a:cxn ang="0">
                  <a:pos x="1395" y="3166"/>
                </a:cxn>
                <a:cxn ang="0">
                  <a:pos x="1440" y="3166"/>
                </a:cxn>
                <a:cxn ang="0">
                  <a:pos x="1485" y="3136"/>
                </a:cxn>
                <a:cxn ang="0">
                  <a:pos x="1545" y="3061"/>
                </a:cxn>
                <a:cxn ang="0">
                  <a:pos x="1590" y="2956"/>
                </a:cxn>
                <a:cxn ang="0">
                  <a:pos x="1635" y="2820"/>
                </a:cxn>
                <a:cxn ang="0">
                  <a:pos x="1680" y="2655"/>
                </a:cxn>
                <a:cxn ang="0">
                  <a:pos x="1740" y="2460"/>
                </a:cxn>
                <a:cxn ang="0">
                  <a:pos x="1785" y="2265"/>
                </a:cxn>
                <a:cxn ang="0">
                  <a:pos x="1830" y="2055"/>
                </a:cxn>
                <a:cxn ang="0">
                  <a:pos x="1875" y="1830"/>
                </a:cxn>
                <a:cxn ang="0">
                  <a:pos x="1935" y="1620"/>
                </a:cxn>
                <a:cxn ang="0">
                  <a:pos x="1980" y="1425"/>
                </a:cxn>
                <a:cxn ang="0">
                  <a:pos x="2025" y="1245"/>
                </a:cxn>
              </a:cxnLst>
              <a:rect l="0" t="0" r="r" b="b"/>
              <a:pathLst>
                <a:path w="2055" h="3181">
                  <a:moveTo>
                    <a:pt x="0" y="2070"/>
                  </a:moveTo>
                  <a:lnTo>
                    <a:pt x="15" y="1965"/>
                  </a:lnTo>
                  <a:lnTo>
                    <a:pt x="30" y="1860"/>
                  </a:lnTo>
                  <a:lnTo>
                    <a:pt x="45" y="1755"/>
                  </a:lnTo>
                  <a:lnTo>
                    <a:pt x="60" y="1650"/>
                  </a:lnTo>
                  <a:lnTo>
                    <a:pt x="75" y="1545"/>
                  </a:lnTo>
                  <a:lnTo>
                    <a:pt x="90" y="1440"/>
                  </a:lnTo>
                  <a:lnTo>
                    <a:pt x="105" y="1350"/>
                  </a:lnTo>
                  <a:lnTo>
                    <a:pt x="120" y="1245"/>
                  </a:lnTo>
                  <a:lnTo>
                    <a:pt x="135" y="1155"/>
                  </a:lnTo>
                  <a:lnTo>
                    <a:pt x="150" y="1065"/>
                  </a:lnTo>
                  <a:lnTo>
                    <a:pt x="180" y="975"/>
                  </a:lnTo>
                  <a:lnTo>
                    <a:pt x="195" y="885"/>
                  </a:lnTo>
                  <a:lnTo>
                    <a:pt x="210" y="795"/>
                  </a:lnTo>
                  <a:lnTo>
                    <a:pt x="225" y="720"/>
                  </a:lnTo>
                  <a:lnTo>
                    <a:pt x="240" y="630"/>
                  </a:lnTo>
                  <a:lnTo>
                    <a:pt x="255" y="555"/>
                  </a:lnTo>
                  <a:lnTo>
                    <a:pt x="270" y="495"/>
                  </a:lnTo>
                  <a:lnTo>
                    <a:pt x="285" y="420"/>
                  </a:lnTo>
                  <a:lnTo>
                    <a:pt x="300" y="360"/>
                  </a:lnTo>
                  <a:lnTo>
                    <a:pt x="315" y="300"/>
                  </a:lnTo>
                  <a:lnTo>
                    <a:pt x="330" y="255"/>
                  </a:lnTo>
                  <a:lnTo>
                    <a:pt x="345" y="210"/>
                  </a:lnTo>
                  <a:lnTo>
                    <a:pt x="375" y="165"/>
                  </a:lnTo>
                  <a:lnTo>
                    <a:pt x="390" y="120"/>
                  </a:lnTo>
                  <a:lnTo>
                    <a:pt x="405" y="90"/>
                  </a:lnTo>
                  <a:lnTo>
                    <a:pt x="420" y="60"/>
                  </a:lnTo>
                  <a:lnTo>
                    <a:pt x="435" y="45"/>
                  </a:lnTo>
                  <a:lnTo>
                    <a:pt x="450" y="15"/>
                  </a:lnTo>
                  <a:lnTo>
                    <a:pt x="465" y="15"/>
                  </a:lnTo>
                  <a:lnTo>
                    <a:pt x="480" y="0"/>
                  </a:lnTo>
                  <a:lnTo>
                    <a:pt x="495" y="0"/>
                  </a:lnTo>
                  <a:lnTo>
                    <a:pt x="510" y="0"/>
                  </a:lnTo>
                  <a:lnTo>
                    <a:pt x="525" y="15"/>
                  </a:lnTo>
                  <a:lnTo>
                    <a:pt x="540" y="15"/>
                  </a:lnTo>
                  <a:lnTo>
                    <a:pt x="570" y="45"/>
                  </a:lnTo>
                  <a:lnTo>
                    <a:pt x="585" y="60"/>
                  </a:lnTo>
                  <a:lnTo>
                    <a:pt x="600" y="90"/>
                  </a:lnTo>
                  <a:lnTo>
                    <a:pt x="615" y="120"/>
                  </a:lnTo>
                  <a:lnTo>
                    <a:pt x="630" y="150"/>
                  </a:lnTo>
                  <a:lnTo>
                    <a:pt x="645" y="195"/>
                  </a:lnTo>
                  <a:lnTo>
                    <a:pt x="660" y="240"/>
                  </a:lnTo>
                  <a:lnTo>
                    <a:pt x="675" y="300"/>
                  </a:lnTo>
                  <a:lnTo>
                    <a:pt x="690" y="345"/>
                  </a:lnTo>
                  <a:lnTo>
                    <a:pt x="705" y="405"/>
                  </a:lnTo>
                  <a:lnTo>
                    <a:pt x="720" y="465"/>
                  </a:lnTo>
                  <a:lnTo>
                    <a:pt x="735" y="525"/>
                  </a:lnTo>
                  <a:lnTo>
                    <a:pt x="765" y="600"/>
                  </a:lnTo>
                  <a:lnTo>
                    <a:pt x="780" y="675"/>
                  </a:lnTo>
                  <a:lnTo>
                    <a:pt x="795" y="750"/>
                  </a:lnTo>
                  <a:lnTo>
                    <a:pt x="810" y="825"/>
                  </a:lnTo>
                  <a:lnTo>
                    <a:pt x="825" y="900"/>
                  </a:lnTo>
                  <a:lnTo>
                    <a:pt x="840" y="975"/>
                  </a:lnTo>
                  <a:lnTo>
                    <a:pt x="855" y="1065"/>
                  </a:lnTo>
                  <a:lnTo>
                    <a:pt x="870" y="1140"/>
                  </a:lnTo>
                  <a:lnTo>
                    <a:pt x="885" y="1230"/>
                  </a:lnTo>
                  <a:lnTo>
                    <a:pt x="900" y="1320"/>
                  </a:lnTo>
                  <a:lnTo>
                    <a:pt x="915" y="1410"/>
                  </a:lnTo>
                  <a:lnTo>
                    <a:pt x="945" y="1485"/>
                  </a:lnTo>
                  <a:lnTo>
                    <a:pt x="960" y="1575"/>
                  </a:lnTo>
                  <a:lnTo>
                    <a:pt x="975" y="1665"/>
                  </a:lnTo>
                  <a:lnTo>
                    <a:pt x="990" y="1755"/>
                  </a:lnTo>
                  <a:lnTo>
                    <a:pt x="1005" y="1845"/>
                  </a:lnTo>
                  <a:lnTo>
                    <a:pt x="1020" y="1920"/>
                  </a:lnTo>
                  <a:lnTo>
                    <a:pt x="1035" y="2010"/>
                  </a:lnTo>
                  <a:lnTo>
                    <a:pt x="1050" y="2100"/>
                  </a:lnTo>
                  <a:lnTo>
                    <a:pt x="1065" y="2175"/>
                  </a:lnTo>
                  <a:lnTo>
                    <a:pt x="1080" y="2250"/>
                  </a:lnTo>
                  <a:lnTo>
                    <a:pt x="1095" y="2340"/>
                  </a:lnTo>
                  <a:lnTo>
                    <a:pt x="1110" y="2415"/>
                  </a:lnTo>
                  <a:lnTo>
                    <a:pt x="1140" y="2475"/>
                  </a:lnTo>
                  <a:lnTo>
                    <a:pt x="1155" y="2550"/>
                  </a:lnTo>
                  <a:lnTo>
                    <a:pt x="1170" y="2625"/>
                  </a:lnTo>
                  <a:lnTo>
                    <a:pt x="1185" y="2685"/>
                  </a:lnTo>
                  <a:lnTo>
                    <a:pt x="1200" y="2745"/>
                  </a:lnTo>
                  <a:lnTo>
                    <a:pt x="1215" y="2805"/>
                  </a:lnTo>
                  <a:lnTo>
                    <a:pt x="1230" y="2850"/>
                  </a:lnTo>
                  <a:lnTo>
                    <a:pt x="1245" y="2910"/>
                  </a:lnTo>
                  <a:lnTo>
                    <a:pt x="1260" y="2956"/>
                  </a:lnTo>
                  <a:lnTo>
                    <a:pt x="1275" y="2986"/>
                  </a:lnTo>
                  <a:lnTo>
                    <a:pt x="1290" y="3031"/>
                  </a:lnTo>
                  <a:lnTo>
                    <a:pt x="1305" y="3061"/>
                  </a:lnTo>
                  <a:lnTo>
                    <a:pt x="1335" y="3091"/>
                  </a:lnTo>
                  <a:lnTo>
                    <a:pt x="1350" y="3121"/>
                  </a:lnTo>
                  <a:lnTo>
                    <a:pt x="1365" y="3136"/>
                  </a:lnTo>
                  <a:lnTo>
                    <a:pt x="1380" y="3151"/>
                  </a:lnTo>
                  <a:lnTo>
                    <a:pt x="1395" y="3166"/>
                  </a:lnTo>
                  <a:lnTo>
                    <a:pt x="1410" y="3166"/>
                  </a:lnTo>
                  <a:lnTo>
                    <a:pt x="1425" y="3181"/>
                  </a:lnTo>
                  <a:lnTo>
                    <a:pt x="1440" y="3166"/>
                  </a:lnTo>
                  <a:lnTo>
                    <a:pt x="1455" y="3166"/>
                  </a:lnTo>
                  <a:lnTo>
                    <a:pt x="1470" y="3151"/>
                  </a:lnTo>
                  <a:lnTo>
                    <a:pt x="1485" y="3136"/>
                  </a:lnTo>
                  <a:lnTo>
                    <a:pt x="1500" y="3121"/>
                  </a:lnTo>
                  <a:lnTo>
                    <a:pt x="1530" y="3091"/>
                  </a:lnTo>
                  <a:lnTo>
                    <a:pt x="1545" y="3061"/>
                  </a:lnTo>
                  <a:lnTo>
                    <a:pt x="1560" y="3031"/>
                  </a:lnTo>
                  <a:lnTo>
                    <a:pt x="1575" y="3001"/>
                  </a:lnTo>
                  <a:lnTo>
                    <a:pt x="1590" y="2956"/>
                  </a:lnTo>
                  <a:lnTo>
                    <a:pt x="1605" y="2910"/>
                  </a:lnTo>
                  <a:lnTo>
                    <a:pt x="1620" y="2865"/>
                  </a:lnTo>
                  <a:lnTo>
                    <a:pt x="1635" y="2820"/>
                  </a:lnTo>
                  <a:lnTo>
                    <a:pt x="1650" y="2760"/>
                  </a:lnTo>
                  <a:lnTo>
                    <a:pt x="1665" y="2715"/>
                  </a:lnTo>
                  <a:lnTo>
                    <a:pt x="1680" y="2655"/>
                  </a:lnTo>
                  <a:lnTo>
                    <a:pt x="1710" y="2595"/>
                  </a:lnTo>
                  <a:lnTo>
                    <a:pt x="1725" y="2535"/>
                  </a:lnTo>
                  <a:lnTo>
                    <a:pt x="1740" y="2460"/>
                  </a:lnTo>
                  <a:lnTo>
                    <a:pt x="1755" y="2400"/>
                  </a:lnTo>
                  <a:lnTo>
                    <a:pt x="1770" y="2325"/>
                  </a:lnTo>
                  <a:lnTo>
                    <a:pt x="1785" y="2265"/>
                  </a:lnTo>
                  <a:lnTo>
                    <a:pt x="1800" y="2190"/>
                  </a:lnTo>
                  <a:lnTo>
                    <a:pt x="1815" y="2115"/>
                  </a:lnTo>
                  <a:lnTo>
                    <a:pt x="1830" y="2055"/>
                  </a:lnTo>
                  <a:lnTo>
                    <a:pt x="1845" y="1980"/>
                  </a:lnTo>
                  <a:lnTo>
                    <a:pt x="1860" y="1905"/>
                  </a:lnTo>
                  <a:lnTo>
                    <a:pt x="1875" y="1830"/>
                  </a:lnTo>
                  <a:lnTo>
                    <a:pt x="1905" y="1755"/>
                  </a:lnTo>
                  <a:lnTo>
                    <a:pt x="1920" y="1695"/>
                  </a:lnTo>
                  <a:lnTo>
                    <a:pt x="1935" y="1620"/>
                  </a:lnTo>
                  <a:lnTo>
                    <a:pt x="1950" y="1560"/>
                  </a:lnTo>
                  <a:lnTo>
                    <a:pt x="1965" y="1485"/>
                  </a:lnTo>
                  <a:lnTo>
                    <a:pt x="1980" y="1425"/>
                  </a:lnTo>
                  <a:lnTo>
                    <a:pt x="1995" y="1365"/>
                  </a:lnTo>
                  <a:lnTo>
                    <a:pt x="2010" y="1305"/>
                  </a:lnTo>
                  <a:lnTo>
                    <a:pt x="2025" y="1245"/>
                  </a:lnTo>
                  <a:lnTo>
                    <a:pt x="2040" y="1185"/>
                  </a:lnTo>
                  <a:lnTo>
                    <a:pt x="2055" y="1140"/>
                  </a:lnTo>
                </a:path>
              </a:pathLst>
            </a:custGeom>
            <a:noFill/>
            <a:ln w="26035">
              <a:solidFill>
                <a:srgbClr val="0000FF"/>
              </a:solidFill>
              <a:prstDash val="solid"/>
              <a:round/>
              <a:headEnd/>
              <a:tailEnd/>
            </a:ln>
          </p:spPr>
          <p:txBody>
            <a:bodyPr/>
            <a:lstStyle/>
            <a:p>
              <a:endParaRPr lang="en-US">
                <a:solidFill>
                  <a:srgbClr val="FFFF00"/>
                </a:solidFill>
              </a:endParaRPr>
            </a:p>
          </p:txBody>
        </p:sp>
        <p:sp>
          <p:nvSpPr>
            <p:cNvPr id="142347" name="Freeform 1035"/>
            <p:cNvSpPr>
              <a:spLocks/>
            </p:cNvSpPr>
            <p:nvPr/>
          </p:nvSpPr>
          <p:spPr bwMode="auto">
            <a:xfrm>
              <a:off x="5009" y="1929"/>
              <a:ext cx="2071" cy="4006"/>
            </a:xfrm>
            <a:custGeom>
              <a:avLst/>
              <a:gdLst/>
              <a:ahLst/>
              <a:cxnLst>
                <a:cxn ang="0">
                  <a:pos x="45" y="765"/>
                </a:cxn>
                <a:cxn ang="0">
                  <a:pos x="90" y="660"/>
                </a:cxn>
                <a:cxn ang="0">
                  <a:pos x="135" y="570"/>
                </a:cxn>
                <a:cxn ang="0">
                  <a:pos x="180" y="525"/>
                </a:cxn>
                <a:cxn ang="0">
                  <a:pos x="240" y="525"/>
                </a:cxn>
                <a:cxn ang="0">
                  <a:pos x="285" y="570"/>
                </a:cxn>
                <a:cxn ang="0">
                  <a:pos x="330" y="645"/>
                </a:cxn>
                <a:cxn ang="0">
                  <a:pos x="375" y="765"/>
                </a:cxn>
                <a:cxn ang="0">
                  <a:pos x="435" y="930"/>
                </a:cxn>
                <a:cxn ang="0">
                  <a:pos x="480" y="1125"/>
                </a:cxn>
                <a:cxn ang="0">
                  <a:pos x="525" y="1335"/>
                </a:cxn>
                <a:cxn ang="0">
                  <a:pos x="570" y="1590"/>
                </a:cxn>
                <a:cxn ang="0">
                  <a:pos x="630" y="1845"/>
                </a:cxn>
                <a:cxn ang="0">
                  <a:pos x="675" y="2130"/>
                </a:cxn>
                <a:cxn ang="0">
                  <a:pos x="720" y="2400"/>
                </a:cxn>
                <a:cxn ang="0">
                  <a:pos x="765" y="2686"/>
                </a:cxn>
                <a:cxn ang="0">
                  <a:pos x="826" y="2956"/>
                </a:cxn>
                <a:cxn ang="0">
                  <a:pos x="871" y="3196"/>
                </a:cxn>
                <a:cxn ang="0">
                  <a:pos x="916" y="3421"/>
                </a:cxn>
                <a:cxn ang="0">
                  <a:pos x="961" y="3616"/>
                </a:cxn>
                <a:cxn ang="0">
                  <a:pos x="1021" y="3781"/>
                </a:cxn>
                <a:cxn ang="0">
                  <a:pos x="1066" y="3901"/>
                </a:cxn>
                <a:cxn ang="0">
                  <a:pos x="1111" y="3976"/>
                </a:cxn>
                <a:cxn ang="0">
                  <a:pos x="1156" y="4006"/>
                </a:cxn>
                <a:cxn ang="0">
                  <a:pos x="1216" y="3991"/>
                </a:cxn>
                <a:cxn ang="0">
                  <a:pos x="1261" y="3916"/>
                </a:cxn>
                <a:cxn ang="0">
                  <a:pos x="1306" y="3811"/>
                </a:cxn>
                <a:cxn ang="0">
                  <a:pos x="1351" y="3661"/>
                </a:cxn>
                <a:cxn ang="0">
                  <a:pos x="1411" y="3466"/>
                </a:cxn>
                <a:cxn ang="0">
                  <a:pos x="1456" y="3226"/>
                </a:cxn>
                <a:cxn ang="0">
                  <a:pos x="1501" y="2971"/>
                </a:cxn>
                <a:cxn ang="0">
                  <a:pos x="1546" y="2686"/>
                </a:cxn>
                <a:cxn ang="0">
                  <a:pos x="1606" y="2385"/>
                </a:cxn>
                <a:cxn ang="0">
                  <a:pos x="1651" y="2070"/>
                </a:cxn>
                <a:cxn ang="0">
                  <a:pos x="1696" y="1755"/>
                </a:cxn>
                <a:cxn ang="0">
                  <a:pos x="1741" y="1455"/>
                </a:cxn>
                <a:cxn ang="0">
                  <a:pos x="1801" y="1155"/>
                </a:cxn>
                <a:cxn ang="0">
                  <a:pos x="1846" y="870"/>
                </a:cxn>
                <a:cxn ang="0">
                  <a:pos x="1891" y="630"/>
                </a:cxn>
                <a:cxn ang="0">
                  <a:pos x="1936" y="405"/>
                </a:cxn>
                <a:cxn ang="0">
                  <a:pos x="1996" y="225"/>
                </a:cxn>
                <a:cxn ang="0">
                  <a:pos x="2041" y="75"/>
                </a:cxn>
              </a:cxnLst>
              <a:rect l="0" t="0" r="r" b="b"/>
              <a:pathLst>
                <a:path w="2071" h="4006">
                  <a:moveTo>
                    <a:pt x="0" y="870"/>
                  </a:moveTo>
                  <a:lnTo>
                    <a:pt x="15" y="810"/>
                  </a:lnTo>
                  <a:lnTo>
                    <a:pt x="45" y="765"/>
                  </a:lnTo>
                  <a:lnTo>
                    <a:pt x="60" y="735"/>
                  </a:lnTo>
                  <a:lnTo>
                    <a:pt x="75" y="690"/>
                  </a:lnTo>
                  <a:lnTo>
                    <a:pt x="90" y="660"/>
                  </a:lnTo>
                  <a:lnTo>
                    <a:pt x="105" y="630"/>
                  </a:lnTo>
                  <a:lnTo>
                    <a:pt x="120" y="600"/>
                  </a:lnTo>
                  <a:lnTo>
                    <a:pt x="135" y="570"/>
                  </a:lnTo>
                  <a:lnTo>
                    <a:pt x="150" y="555"/>
                  </a:lnTo>
                  <a:lnTo>
                    <a:pt x="165" y="540"/>
                  </a:lnTo>
                  <a:lnTo>
                    <a:pt x="180" y="525"/>
                  </a:lnTo>
                  <a:lnTo>
                    <a:pt x="195" y="525"/>
                  </a:lnTo>
                  <a:lnTo>
                    <a:pt x="210" y="525"/>
                  </a:lnTo>
                  <a:lnTo>
                    <a:pt x="240" y="525"/>
                  </a:lnTo>
                  <a:lnTo>
                    <a:pt x="255" y="540"/>
                  </a:lnTo>
                  <a:lnTo>
                    <a:pt x="270" y="555"/>
                  </a:lnTo>
                  <a:lnTo>
                    <a:pt x="285" y="570"/>
                  </a:lnTo>
                  <a:lnTo>
                    <a:pt x="300" y="585"/>
                  </a:lnTo>
                  <a:lnTo>
                    <a:pt x="315" y="615"/>
                  </a:lnTo>
                  <a:lnTo>
                    <a:pt x="330" y="645"/>
                  </a:lnTo>
                  <a:lnTo>
                    <a:pt x="345" y="675"/>
                  </a:lnTo>
                  <a:lnTo>
                    <a:pt x="360" y="720"/>
                  </a:lnTo>
                  <a:lnTo>
                    <a:pt x="375" y="765"/>
                  </a:lnTo>
                  <a:lnTo>
                    <a:pt x="390" y="810"/>
                  </a:lnTo>
                  <a:lnTo>
                    <a:pt x="420" y="870"/>
                  </a:lnTo>
                  <a:lnTo>
                    <a:pt x="435" y="930"/>
                  </a:lnTo>
                  <a:lnTo>
                    <a:pt x="450" y="990"/>
                  </a:lnTo>
                  <a:lnTo>
                    <a:pt x="465" y="1050"/>
                  </a:lnTo>
                  <a:lnTo>
                    <a:pt x="480" y="1125"/>
                  </a:lnTo>
                  <a:lnTo>
                    <a:pt x="495" y="1185"/>
                  </a:lnTo>
                  <a:lnTo>
                    <a:pt x="510" y="1260"/>
                  </a:lnTo>
                  <a:lnTo>
                    <a:pt x="525" y="1335"/>
                  </a:lnTo>
                  <a:lnTo>
                    <a:pt x="540" y="1425"/>
                  </a:lnTo>
                  <a:lnTo>
                    <a:pt x="555" y="1500"/>
                  </a:lnTo>
                  <a:lnTo>
                    <a:pt x="570" y="1590"/>
                  </a:lnTo>
                  <a:lnTo>
                    <a:pt x="585" y="1665"/>
                  </a:lnTo>
                  <a:lnTo>
                    <a:pt x="615" y="1755"/>
                  </a:lnTo>
                  <a:lnTo>
                    <a:pt x="630" y="1845"/>
                  </a:lnTo>
                  <a:lnTo>
                    <a:pt x="645" y="1935"/>
                  </a:lnTo>
                  <a:lnTo>
                    <a:pt x="660" y="2040"/>
                  </a:lnTo>
                  <a:lnTo>
                    <a:pt x="675" y="2130"/>
                  </a:lnTo>
                  <a:lnTo>
                    <a:pt x="690" y="2220"/>
                  </a:lnTo>
                  <a:lnTo>
                    <a:pt x="705" y="2310"/>
                  </a:lnTo>
                  <a:lnTo>
                    <a:pt x="720" y="2400"/>
                  </a:lnTo>
                  <a:lnTo>
                    <a:pt x="735" y="2505"/>
                  </a:lnTo>
                  <a:lnTo>
                    <a:pt x="750" y="2595"/>
                  </a:lnTo>
                  <a:lnTo>
                    <a:pt x="765" y="2686"/>
                  </a:lnTo>
                  <a:lnTo>
                    <a:pt x="781" y="2776"/>
                  </a:lnTo>
                  <a:lnTo>
                    <a:pt x="811" y="2866"/>
                  </a:lnTo>
                  <a:lnTo>
                    <a:pt x="826" y="2956"/>
                  </a:lnTo>
                  <a:lnTo>
                    <a:pt x="841" y="3031"/>
                  </a:lnTo>
                  <a:lnTo>
                    <a:pt x="856" y="3121"/>
                  </a:lnTo>
                  <a:lnTo>
                    <a:pt x="871" y="3196"/>
                  </a:lnTo>
                  <a:lnTo>
                    <a:pt x="886" y="3271"/>
                  </a:lnTo>
                  <a:lnTo>
                    <a:pt x="901" y="3346"/>
                  </a:lnTo>
                  <a:lnTo>
                    <a:pt x="916" y="3421"/>
                  </a:lnTo>
                  <a:lnTo>
                    <a:pt x="931" y="3496"/>
                  </a:lnTo>
                  <a:lnTo>
                    <a:pt x="946" y="3556"/>
                  </a:lnTo>
                  <a:lnTo>
                    <a:pt x="961" y="3616"/>
                  </a:lnTo>
                  <a:lnTo>
                    <a:pt x="976" y="3676"/>
                  </a:lnTo>
                  <a:lnTo>
                    <a:pt x="1006" y="3736"/>
                  </a:lnTo>
                  <a:lnTo>
                    <a:pt x="1021" y="3781"/>
                  </a:lnTo>
                  <a:lnTo>
                    <a:pt x="1036" y="3826"/>
                  </a:lnTo>
                  <a:lnTo>
                    <a:pt x="1051" y="3856"/>
                  </a:lnTo>
                  <a:lnTo>
                    <a:pt x="1066" y="3901"/>
                  </a:lnTo>
                  <a:lnTo>
                    <a:pt x="1081" y="3931"/>
                  </a:lnTo>
                  <a:lnTo>
                    <a:pt x="1096" y="3946"/>
                  </a:lnTo>
                  <a:lnTo>
                    <a:pt x="1111" y="3976"/>
                  </a:lnTo>
                  <a:lnTo>
                    <a:pt x="1126" y="3991"/>
                  </a:lnTo>
                  <a:lnTo>
                    <a:pt x="1141" y="4006"/>
                  </a:lnTo>
                  <a:lnTo>
                    <a:pt x="1156" y="4006"/>
                  </a:lnTo>
                  <a:lnTo>
                    <a:pt x="1186" y="4006"/>
                  </a:lnTo>
                  <a:lnTo>
                    <a:pt x="1201" y="3991"/>
                  </a:lnTo>
                  <a:lnTo>
                    <a:pt x="1216" y="3991"/>
                  </a:lnTo>
                  <a:lnTo>
                    <a:pt x="1231" y="3976"/>
                  </a:lnTo>
                  <a:lnTo>
                    <a:pt x="1246" y="3946"/>
                  </a:lnTo>
                  <a:lnTo>
                    <a:pt x="1261" y="3916"/>
                  </a:lnTo>
                  <a:lnTo>
                    <a:pt x="1276" y="3886"/>
                  </a:lnTo>
                  <a:lnTo>
                    <a:pt x="1291" y="3856"/>
                  </a:lnTo>
                  <a:lnTo>
                    <a:pt x="1306" y="3811"/>
                  </a:lnTo>
                  <a:lnTo>
                    <a:pt x="1321" y="3766"/>
                  </a:lnTo>
                  <a:lnTo>
                    <a:pt x="1336" y="3706"/>
                  </a:lnTo>
                  <a:lnTo>
                    <a:pt x="1351" y="3661"/>
                  </a:lnTo>
                  <a:lnTo>
                    <a:pt x="1381" y="3601"/>
                  </a:lnTo>
                  <a:lnTo>
                    <a:pt x="1396" y="3526"/>
                  </a:lnTo>
                  <a:lnTo>
                    <a:pt x="1411" y="3466"/>
                  </a:lnTo>
                  <a:lnTo>
                    <a:pt x="1426" y="3391"/>
                  </a:lnTo>
                  <a:lnTo>
                    <a:pt x="1441" y="3316"/>
                  </a:lnTo>
                  <a:lnTo>
                    <a:pt x="1456" y="3226"/>
                  </a:lnTo>
                  <a:lnTo>
                    <a:pt x="1471" y="3151"/>
                  </a:lnTo>
                  <a:lnTo>
                    <a:pt x="1486" y="3061"/>
                  </a:lnTo>
                  <a:lnTo>
                    <a:pt x="1501" y="2971"/>
                  </a:lnTo>
                  <a:lnTo>
                    <a:pt x="1516" y="2881"/>
                  </a:lnTo>
                  <a:lnTo>
                    <a:pt x="1531" y="2791"/>
                  </a:lnTo>
                  <a:lnTo>
                    <a:pt x="1546" y="2686"/>
                  </a:lnTo>
                  <a:lnTo>
                    <a:pt x="1576" y="2580"/>
                  </a:lnTo>
                  <a:lnTo>
                    <a:pt x="1591" y="2490"/>
                  </a:lnTo>
                  <a:lnTo>
                    <a:pt x="1606" y="2385"/>
                  </a:lnTo>
                  <a:lnTo>
                    <a:pt x="1621" y="2280"/>
                  </a:lnTo>
                  <a:lnTo>
                    <a:pt x="1636" y="2175"/>
                  </a:lnTo>
                  <a:lnTo>
                    <a:pt x="1651" y="2070"/>
                  </a:lnTo>
                  <a:lnTo>
                    <a:pt x="1666" y="1965"/>
                  </a:lnTo>
                  <a:lnTo>
                    <a:pt x="1681" y="1860"/>
                  </a:lnTo>
                  <a:lnTo>
                    <a:pt x="1696" y="1755"/>
                  </a:lnTo>
                  <a:lnTo>
                    <a:pt x="1711" y="1650"/>
                  </a:lnTo>
                  <a:lnTo>
                    <a:pt x="1726" y="1545"/>
                  </a:lnTo>
                  <a:lnTo>
                    <a:pt x="1741" y="1455"/>
                  </a:lnTo>
                  <a:lnTo>
                    <a:pt x="1771" y="1350"/>
                  </a:lnTo>
                  <a:lnTo>
                    <a:pt x="1786" y="1245"/>
                  </a:lnTo>
                  <a:lnTo>
                    <a:pt x="1801" y="1155"/>
                  </a:lnTo>
                  <a:lnTo>
                    <a:pt x="1816" y="1065"/>
                  </a:lnTo>
                  <a:lnTo>
                    <a:pt x="1831" y="960"/>
                  </a:lnTo>
                  <a:lnTo>
                    <a:pt x="1846" y="870"/>
                  </a:lnTo>
                  <a:lnTo>
                    <a:pt x="1861" y="795"/>
                  </a:lnTo>
                  <a:lnTo>
                    <a:pt x="1876" y="705"/>
                  </a:lnTo>
                  <a:lnTo>
                    <a:pt x="1891" y="630"/>
                  </a:lnTo>
                  <a:lnTo>
                    <a:pt x="1906" y="540"/>
                  </a:lnTo>
                  <a:lnTo>
                    <a:pt x="1921" y="465"/>
                  </a:lnTo>
                  <a:lnTo>
                    <a:pt x="1936" y="405"/>
                  </a:lnTo>
                  <a:lnTo>
                    <a:pt x="1966" y="330"/>
                  </a:lnTo>
                  <a:lnTo>
                    <a:pt x="1981" y="270"/>
                  </a:lnTo>
                  <a:lnTo>
                    <a:pt x="1996" y="225"/>
                  </a:lnTo>
                  <a:lnTo>
                    <a:pt x="2011" y="165"/>
                  </a:lnTo>
                  <a:lnTo>
                    <a:pt x="2026" y="120"/>
                  </a:lnTo>
                  <a:lnTo>
                    <a:pt x="2041" y="75"/>
                  </a:lnTo>
                  <a:lnTo>
                    <a:pt x="2056" y="30"/>
                  </a:lnTo>
                  <a:lnTo>
                    <a:pt x="2071" y="0"/>
                  </a:lnTo>
                </a:path>
              </a:pathLst>
            </a:custGeom>
            <a:noFill/>
            <a:ln w="26035">
              <a:solidFill>
                <a:srgbClr val="0000FF"/>
              </a:solidFill>
              <a:prstDash val="solid"/>
              <a:round/>
              <a:headEnd/>
              <a:tailEnd/>
            </a:ln>
          </p:spPr>
          <p:txBody>
            <a:bodyPr/>
            <a:lstStyle/>
            <a:p>
              <a:endParaRPr lang="en-US">
                <a:solidFill>
                  <a:srgbClr val="FFFF00"/>
                </a:solidFill>
              </a:endParaRPr>
            </a:p>
          </p:txBody>
        </p:sp>
        <p:sp>
          <p:nvSpPr>
            <p:cNvPr id="142348" name="Freeform 1036"/>
            <p:cNvSpPr>
              <a:spLocks/>
            </p:cNvSpPr>
            <p:nvPr/>
          </p:nvSpPr>
          <p:spPr bwMode="auto">
            <a:xfrm>
              <a:off x="7080" y="1839"/>
              <a:ext cx="1560" cy="2881"/>
            </a:xfrm>
            <a:custGeom>
              <a:avLst/>
              <a:gdLst/>
              <a:ahLst/>
              <a:cxnLst>
                <a:cxn ang="0">
                  <a:pos x="15" y="60"/>
                </a:cxn>
                <a:cxn ang="0">
                  <a:pos x="45" y="30"/>
                </a:cxn>
                <a:cxn ang="0">
                  <a:pos x="90" y="0"/>
                </a:cxn>
                <a:cxn ang="0">
                  <a:pos x="120" y="0"/>
                </a:cxn>
                <a:cxn ang="0">
                  <a:pos x="150" y="15"/>
                </a:cxn>
                <a:cxn ang="0">
                  <a:pos x="180" y="60"/>
                </a:cxn>
                <a:cxn ang="0">
                  <a:pos x="210" y="105"/>
                </a:cxn>
                <a:cxn ang="0">
                  <a:pos x="240" y="180"/>
                </a:cxn>
                <a:cxn ang="0">
                  <a:pos x="285" y="270"/>
                </a:cxn>
                <a:cxn ang="0">
                  <a:pos x="315" y="375"/>
                </a:cxn>
                <a:cxn ang="0">
                  <a:pos x="345" y="495"/>
                </a:cxn>
                <a:cxn ang="0">
                  <a:pos x="375" y="630"/>
                </a:cxn>
                <a:cxn ang="0">
                  <a:pos x="405" y="780"/>
                </a:cxn>
                <a:cxn ang="0">
                  <a:pos x="435" y="930"/>
                </a:cxn>
                <a:cxn ang="0">
                  <a:pos x="480" y="1080"/>
                </a:cxn>
                <a:cxn ang="0">
                  <a:pos x="510" y="1245"/>
                </a:cxn>
                <a:cxn ang="0">
                  <a:pos x="540" y="1410"/>
                </a:cxn>
                <a:cxn ang="0">
                  <a:pos x="570" y="1575"/>
                </a:cxn>
                <a:cxn ang="0">
                  <a:pos x="600" y="1725"/>
                </a:cxn>
                <a:cxn ang="0">
                  <a:pos x="630" y="1890"/>
                </a:cxn>
                <a:cxn ang="0">
                  <a:pos x="675" y="2040"/>
                </a:cxn>
                <a:cxn ang="0">
                  <a:pos x="705" y="2190"/>
                </a:cxn>
                <a:cxn ang="0">
                  <a:pos x="735" y="2310"/>
                </a:cxn>
                <a:cxn ang="0">
                  <a:pos x="765" y="2445"/>
                </a:cxn>
                <a:cxn ang="0">
                  <a:pos x="795" y="2550"/>
                </a:cxn>
                <a:cxn ang="0">
                  <a:pos x="840" y="2640"/>
                </a:cxn>
                <a:cxn ang="0">
                  <a:pos x="870" y="2730"/>
                </a:cxn>
                <a:cxn ang="0">
                  <a:pos x="900" y="2791"/>
                </a:cxn>
                <a:cxn ang="0">
                  <a:pos x="930" y="2836"/>
                </a:cxn>
                <a:cxn ang="0">
                  <a:pos x="960" y="2866"/>
                </a:cxn>
                <a:cxn ang="0">
                  <a:pos x="990" y="2881"/>
                </a:cxn>
                <a:cxn ang="0">
                  <a:pos x="1035" y="2881"/>
                </a:cxn>
                <a:cxn ang="0">
                  <a:pos x="1065" y="2851"/>
                </a:cxn>
                <a:cxn ang="0">
                  <a:pos x="1095" y="2806"/>
                </a:cxn>
                <a:cxn ang="0">
                  <a:pos x="1125" y="2746"/>
                </a:cxn>
                <a:cxn ang="0">
                  <a:pos x="1155" y="2685"/>
                </a:cxn>
                <a:cxn ang="0">
                  <a:pos x="1185" y="2595"/>
                </a:cxn>
                <a:cxn ang="0">
                  <a:pos x="1230" y="2490"/>
                </a:cxn>
                <a:cxn ang="0">
                  <a:pos x="1260" y="2385"/>
                </a:cxn>
                <a:cxn ang="0">
                  <a:pos x="1290" y="2250"/>
                </a:cxn>
                <a:cxn ang="0">
                  <a:pos x="1320" y="2130"/>
                </a:cxn>
                <a:cxn ang="0">
                  <a:pos x="1350" y="1980"/>
                </a:cxn>
                <a:cxn ang="0">
                  <a:pos x="1380" y="1845"/>
                </a:cxn>
                <a:cxn ang="0">
                  <a:pos x="1425" y="1695"/>
                </a:cxn>
                <a:cxn ang="0">
                  <a:pos x="1455" y="1545"/>
                </a:cxn>
                <a:cxn ang="0">
                  <a:pos x="1485" y="1395"/>
                </a:cxn>
                <a:cxn ang="0">
                  <a:pos x="1515" y="1260"/>
                </a:cxn>
                <a:cxn ang="0">
                  <a:pos x="1545" y="1125"/>
                </a:cxn>
              </a:cxnLst>
              <a:rect l="0" t="0" r="r" b="b"/>
              <a:pathLst>
                <a:path w="1560" h="2881">
                  <a:moveTo>
                    <a:pt x="0" y="90"/>
                  </a:moveTo>
                  <a:lnTo>
                    <a:pt x="15" y="60"/>
                  </a:lnTo>
                  <a:lnTo>
                    <a:pt x="30" y="45"/>
                  </a:lnTo>
                  <a:lnTo>
                    <a:pt x="45" y="30"/>
                  </a:lnTo>
                  <a:lnTo>
                    <a:pt x="75" y="15"/>
                  </a:lnTo>
                  <a:lnTo>
                    <a:pt x="90" y="0"/>
                  </a:lnTo>
                  <a:lnTo>
                    <a:pt x="105" y="0"/>
                  </a:lnTo>
                  <a:lnTo>
                    <a:pt x="120" y="0"/>
                  </a:lnTo>
                  <a:lnTo>
                    <a:pt x="135" y="0"/>
                  </a:lnTo>
                  <a:lnTo>
                    <a:pt x="150" y="15"/>
                  </a:lnTo>
                  <a:lnTo>
                    <a:pt x="165" y="30"/>
                  </a:lnTo>
                  <a:lnTo>
                    <a:pt x="180" y="60"/>
                  </a:lnTo>
                  <a:lnTo>
                    <a:pt x="195" y="75"/>
                  </a:lnTo>
                  <a:lnTo>
                    <a:pt x="210" y="105"/>
                  </a:lnTo>
                  <a:lnTo>
                    <a:pt x="225" y="150"/>
                  </a:lnTo>
                  <a:lnTo>
                    <a:pt x="240" y="180"/>
                  </a:lnTo>
                  <a:lnTo>
                    <a:pt x="270" y="225"/>
                  </a:lnTo>
                  <a:lnTo>
                    <a:pt x="285" y="270"/>
                  </a:lnTo>
                  <a:lnTo>
                    <a:pt x="300" y="330"/>
                  </a:lnTo>
                  <a:lnTo>
                    <a:pt x="315" y="375"/>
                  </a:lnTo>
                  <a:lnTo>
                    <a:pt x="330" y="435"/>
                  </a:lnTo>
                  <a:lnTo>
                    <a:pt x="345" y="495"/>
                  </a:lnTo>
                  <a:lnTo>
                    <a:pt x="360" y="570"/>
                  </a:lnTo>
                  <a:lnTo>
                    <a:pt x="375" y="630"/>
                  </a:lnTo>
                  <a:lnTo>
                    <a:pt x="390" y="705"/>
                  </a:lnTo>
                  <a:lnTo>
                    <a:pt x="405" y="780"/>
                  </a:lnTo>
                  <a:lnTo>
                    <a:pt x="420" y="855"/>
                  </a:lnTo>
                  <a:lnTo>
                    <a:pt x="435" y="930"/>
                  </a:lnTo>
                  <a:lnTo>
                    <a:pt x="465" y="1005"/>
                  </a:lnTo>
                  <a:lnTo>
                    <a:pt x="480" y="1080"/>
                  </a:lnTo>
                  <a:lnTo>
                    <a:pt x="495" y="1155"/>
                  </a:lnTo>
                  <a:lnTo>
                    <a:pt x="510" y="1245"/>
                  </a:lnTo>
                  <a:lnTo>
                    <a:pt x="525" y="1320"/>
                  </a:lnTo>
                  <a:lnTo>
                    <a:pt x="540" y="1410"/>
                  </a:lnTo>
                  <a:lnTo>
                    <a:pt x="555" y="1485"/>
                  </a:lnTo>
                  <a:lnTo>
                    <a:pt x="570" y="1575"/>
                  </a:lnTo>
                  <a:lnTo>
                    <a:pt x="585" y="1650"/>
                  </a:lnTo>
                  <a:lnTo>
                    <a:pt x="600" y="1725"/>
                  </a:lnTo>
                  <a:lnTo>
                    <a:pt x="615" y="1815"/>
                  </a:lnTo>
                  <a:lnTo>
                    <a:pt x="630" y="1890"/>
                  </a:lnTo>
                  <a:lnTo>
                    <a:pt x="660" y="1965"/>
                  </a:lnTo>
                  <a:lnTo>
                    <a:pt x="675" y="2040"/>
                  </a:lnTo>
                  <a:lnTo>
                    <a:pt x="690" y="2115"/>
                  </a:lnTo>
                  <a:lnTo>
                    <a:pt x="705" y="2190"/>
                  </a:lnTo>
                  <a:lnTo>
                    <a:pt x="720" y="2250"/>
                  </a:lnTo>
                  <a:lnTo>
                    <a:pt x="735" y="2310"/>
                  </a:lnTo>
                  <a:lnTo>
                    <a:pt x="750" y="2385"/>
                  </a:lnTo>
                  <a:lnTo>
                    <a:pt x="765" y="2445"/>
                  </a:lnTo>
                  <a:lnTo>
                    <a:pt x="780" y="2490"/>
                  </a:lnTo>
                  <a:lnTo>
                    <a:pt x="795" y="2550"/>
                  </a:lnTo>
                  <a:lnTo>
                    <a:pt x="810" y="2595"/>
                  </a:lnTo>
                  <a:lnTo>
                    <a:pt x="840" y="2640"/>
                  </a:lnTo>
                  <a:lnTo>
                    <a:pt x="855" y="2685"/>
                  </a:lnTo>
                  <a:lnTo>
                    <a:pt x="870" y="2730"/>
                  </a:lnTo>
                  <a:lnTo>
                    <a:pt x="885" y="2761"/>
                  </a:lnTo>
                  <a:lnTo>
                    <a:pt x="900" y="2791"/>
                  </a:lnTo>
                  <a:lnTo>
                    <a:pt x="915" y="2821"/>
                  </a:lnTo>
                  <a:lnTo>
                    <a:pt x="930" y="2836"/>
                  </a:lnTo>
                  <a:lnTo>
                    <a:pt x="945" y="2851"/>
                  </a:lnTo>
                  <a:lnTo>
                    <a:pt x="960" y="2866"/>
                  </a:lnTo>
                  <a:lnTo>
                    <a:pt x="975" y="2881"/>
                  </a:lnTo>
                  <a:lnTo>
                    <a:pt x="990" y="2881"/>
                  </a:lnTo>
                  <a:lnTo>
                    <a:pt x="1005" y="2881"/>
                  </a:lnTo>
                  <a:lnTo>
                    <a:pt x="1035" y="2881"/>
                  </a:lnTo>
                  <a:lnTo>
                    <a:pt x="1050" y="2866"/>
                  </a:lnTo>
                  <a:lnTo>
                    <a:pt x="1065" y="2851"/>
                  </a:lnTo>
                  <a:lnTo>
                    <a:pt x="1080" y="2836"/>
                  </a:lnTo>
                  <a:lnTo>
                    <a:pt x="1095" y="2806"/>
                  </a:lnTo>
                  <a:lnTo>
                    <a:pt x="1110" y="2791"/>
                  </a:lnTo>
                  <a:lnTo>
                    <a:pt x="1125" y="2746"/>
                  </a:lnTo>
                  <a:lnTo>
                    <a:pt x="1140" y="2715"/>
                  </a:lnTo>
                  <a:lnTo>
                    <a:pt x="1155" y="2685"/>
                  </a:lnTo>
                  <a:lnTo>
                    <a:pt x="1170" y="2640"/>
                  </a:lnTo>
                  <a:lnTo>
                    <a:pt x="1185" y="2595"/>
                  </a:lnTo>
                  <a:lnTo>
                    <a:pt x="1200" y="2550"/>
                  </a:lnTo>
                  <a:lnTo>
                    <a:pt x="1230" y="2490"/>
                  </a:lnTo>
                  <a:lnTo>
                    <a:pt x="1245" y="2430"/>
                  </a:lnTo>
                  <a:lnTo>
                    <a:pt x="1260" y="2385"/>
                  </a:lnTo>
                  <a:lnTo>
                    <a:pt x="1275" y="2325"/>
                  </a:lnTo>
                  <a:lnTo>
                    <a:pt x="1290" y="2250"/>
                  </a:lnTo>
                  <a:lnTo>
                    <a:pt x="1305" y="2190"/>
                  </a:lnTo>
                  <a:lnTo>
                    <a:pt x="1320" y="2130"/>
                  </a:lnTo>
                  <a:lnTo>
                    <a:pt x="1335" y="2055"/>
                  </a:lnTo>
                  <a:lnTo>
                    <a:pt x="1350" y="1980"/>
                  </a:lnTo>
                  <a:lnTo>
                    <a:pt x="1365" y="1920"/>
                  </a:lnTo>
                  <a:lnTo>
                    <a:pt x="1380" y="1845"/>
                  </a:lnTo>
                  <a:lnTo>
                    <a:pt x="1395" y="1770"/>
                  </a:lnTo>
                  <a:lnTo>
                    <a:pt x="1425" y="1695"/>
                  </a:lnTo>
                  <a:lnTo>
                    <a:pt x="1440" y="1620"/>
                  </a:lnTo>
                  <a:lnTo>
                    <a:pt x="1455" y="1545"/>
                  </a:lnTo>
                  <a:lnTo>
                    <a:pt x="1470" y="1470"/>
                  </a:lnTo>
                  <a:lnTo>
                    <a:pt x="1485" y="1395"/>
                  </a:lnTo>
                  <a:lnTo>
                    <a:pt x="1500" y="1320"/>
                  </a:lnTo>
                  <a:lnTo>
                    <a:pt x="1515" y="1260"/>
                  </a:lnTo>
                  <a:lnTo>
                    <a:pt x="1530" y="1185"/>
                  </a:lnTo>
                  <a:lnTo>
                    <a:pt x="1545" y="1125"/>
                  </a:lnTo>
                  <a:lnTo>
                    <a:pt x="1560" y="1050"/>
                  </a:lnTo>
                </a:path>
              </a:pathLst>
            </a:custGeom>
            <a:noFill/>
            <a:ln w="26035">
              <a:solidFill>
                <a:srgbClr val="0000FF"/>
              </a:solidFill>
              <a:prstDash val="solid"/>
              <a:round/>
              <a:headEnd/>
              <a:tailEnd/>
            </a:ln>
          </p:spPr>
          <p:txBody>
            <a:bodyPr/>
            <a:lstStyle/>
            <a:p>
              <a:endParaRPr lang="en-US">
                <a:solidFill>
                  <a:srgbClr val="FFFF00"/>
                </a:solidFill>
              </a:endParaRPr>
            </a:p>
          </p:txBody>
        </p:sp>
      </p:grpSp>
      <p:sp>
        <p:nvSpPr>
          <p:cNvPr id="142349" name="Text Box 1037"/>
          <p:cNvSpPr txBox="1">
            <a:spLocks noChangeArrowheads="1"/>
          </p:cNvSpPr>
          <p:nvPr/>
        </p:nvSpPr>
        <p:spPr bwMode="auto">
          <a:xfrm>
            <a:off x="7223125" y="2422525"/>
            <a:ext cx="348172" cy="461665"/>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C</a:t>
            </a:r>
          </a:p>
        </p:txBody>
      </p:sp>
      <p:sp>
        <p:nvSpPr>
          <p:cNvPr id="142350" name="Text Box 1038"/>
          <p:cNvSpPr txBox="1">
            <a:spLocks noChangeArrowheads="1"/>
          </p:cNvSpPr>
          <p:nvPr/>
        </p:nvSpPr>
        <p:spPr bwMode="auto">
          <a:xfrm>
            <a:off x="4975225" y="3041650"/>
            <a:ext cx="404813" cy="457200"/>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Q</a:t>
            </a:r>
          </a:p>
        </p:txBody>
      </p:sp>
      <p:sp>
        <p:nvSpPr>
          <p:cNvPr id="142351" name="Rectangle 1039"/>
          <p:cNvSpPr>
            <a:spLocks noChangeArrowheads="1"/>
          </p:cNvSpPr>
          <p:nvPr/>
        </p:nvSpPr>
        <p:spPr bwMode="auto">
          <a:xfrm>
            <a:off x="366713" y="1927225"/>
            <a:ext cx="95250" cy="200025"/>
          </a:xfrm>
          <a:prstGeom prst="rect">
            <a:avLst/>
          </a:prstGeom>
          <a:noFill/>
          <a:ln w="9525">
            <a:noFill/>
            <a:miter lim="800000"/>
            <a:headEnd/>
            <a:tailEnd/>
          </a:ln>
        </p:spPr>
        <p:txBody>
          <a:bodyPr/>
          <a:lstStyle/>
          <a:p>
            <a:endParaRPr lang="en-US">
              <a:solidFill>
                <a:srgbClr val="FFFF00"/>
              </a:solidFill>
            </a:endParaRPr>
          </a:p>
        </p:txBody>
      </p:sp>
      <p:sp>
        <p:nvSpPr>
          <p:cNvPr id="142352" name="Rectangle 1040"/>
          <p:cNvSpPr>
            <a:spLocks noChangeArrowheads="1"/>
          </p:cNvSpPr>
          <p:nvPr/>
        </p:nvSpPr>
        <p:spPr bwMode="auto">
          <a:xfrm>
            <a:off x="400050" y="1930400"/>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53" name="Line 1041"/>
          <p:cNvSpPr>
            <a:spLocks noChangeShapeType="1"/>
          </p:cNvSpPr>
          <p:nvPr/>
        </p:nvSpPr>
        <p:spPr bwMode="auto">
          <a:xfrm>
            <a:off x="458788" y="2911475"/>
            <a:ext cx="3254375" cy="317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54" name="Line 1042"/>
          <p:cNvSpPr>
            <a:spLocks noChangeShapeType="1"/>
          </p:cNvSpPr>
          <p:nvPr/>
        </p:nvSpPr>
        <p:spPr bwMode="auto">
          <a:xfrm flipV="1">
            <a:off x="458788" y="2201863"/>
            <a:ext cx="3175" cy="709612"/>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55" name="Line 1043"/>
          <p:cNvSpPr>
            <a:spLocks noChangeShapeType="1"/>
          </p:cNvSpPr>
          <p:nvPr/>
        </p:nvSpPr>
        <p:spPr bwMode="auto">
          <a:xfrm flipV="1">
            <a:off x="458788" y="2901950"/>
            <a:ext cx="3175"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56" name="Line 1044"/>
          <p:cNvSpPr>
            <a:spLocks noChangeShapeType="1"/>
          </p:cNvSpPr>
          <p:nvPr/>
        </p:nvSpPr>
        <p:spPr bwMode="auto">
          <a:xfrm flipV="1">
            <a:off x="903288" y="2901950"/>
            <a:ext cx="3175"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57" name="Line 1045"/>
          <p:cNvSpPr>
            <a:spLocks noChangeShapeType="1"/>
          </p:cNvSpPr>
          <p:nvPr/>
        </p:nvSpPr>
        <p:spPr bwMode="auto">
          <a:xfrm flipV="1">
            <a:off x="1352550" y="2901950"/>
            <a:ext cx="4763"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58" name="Line 1046"/>
          <p:cNvSpPr>
            <a:spLocks noChangeShapeType="1"/>
          </p:cNvSpPr>
          <p:nvPr/>
        </p:nvSpPr>
        <p:spPr bwMode="auto">
          <a:xfrm flipV="1">
            <a:off x="1798638" y="2901950"/>
            <a:ext cx="3175"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59" name="Line 1047"/>
          <p:cNvSpPr>
            <a:spLocks noChangeShapeType="1"/>
          </p:cNvSpPr>
          <p:nvPr/>
        </p:nvSpPr>
        <p:spPr bwMode="auto">
          <a:xfrm flipV="1">
            <a:off x="2255838" y="2901950"/>
            <a:ext cx="1587"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60" name="Line 1048"/>
          <p:cNvSpPr>
            <a:spLocks noChangeShapeType="1"/>
          </p:cNvSpPr>
          <p:nvPr/>
        </p:nvSpPr>
        <p:spPr bwMode="auto">
          <a:xfrm flipV="1">
            <a:off x="2700338" y="2901950"/>
            <a:ext cx="3175"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61" name="Line 1049"/>
          <p:cNvSpPr>
            <a:spLocks noChangeShapeType="1"/>
          </p:cNvSpPr>
          <p:nvPr/>
        </p:nvSpPr>
        <p:spPr bwMode="auto">
          <a:xfrm flipV="1">
            <a:off x="3146425" y="2901950"/>
            <a:ext cx="1588"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62" name="Line 1050"/>
          <p:cNvSpPr>
            <a:spLocks noChangeShapeType="1"/>
          </p:cNvSpPr>
          <p:nvPr/>
        </p:nvSpPr>
        <p:spPr bwMode="auto">
          <a:xfrm flipV="1">
            <a:off x="3594100" y="2901950"/>
            <a:ext cx="4763" cy="952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63" name="Line 1051"/>
          <p:cNvSpPr>
            <a:spLocks noChangeShapeType="1"/>
          </p:cNvSpPr>
          <p:nvPr/>
        </p:nvSpPr>
        <p:spPr bwMode="auto">
          <a:xfrm>
            <a:off x="458788" y="2911475"/>
            <a:ext cx="31750" cy="317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64" name="Line 1052"/>
          <p:cNvSpPr>
            <a:spLocks noChangeShapeType="1"/>
          </p:cNvSpPr>
          <p:nvPr/>
        </p:nvSpPr>
        <p:spPr bwMode="auto">
          <a:xfrm>
            <a:off x="458788" y="2838450"/>
            <a:ext cx="31750" cy="317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65" name="Line 1053"/>
          <p:cNvSpPr>
            <a:spLocks noChangeShapeType="1"/>
          </p:cNvSpPr>
          <p:nvPr/>
        </p:nvSpPr>
        <p:spPr bwMode="auto">
          <a:xfrm>
            <a:off x="458788" y="2768600"/>
            <a:ext cx="31750" cy="317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66" name="Rectangle 1054"/>
          <p:cNvSpPr>
            <a:spLocks noChangeArrowheads="1"/>
          </p:cNvSpPr>
          <p:nvPr/>
        </p:nvSpPr>
        <p:spPr bwMode="auto">
          <a:xfrm>
            <a:off x="325438" y="2752725"/>
            <a:ext cx="219075" cy="125413"/>
          </a:xfrm>
          <a:prstGeom prst="rect">
            <a:avLst/>
          </a:prstGeom>
          <a:noFill/>
          <a:ln w="9525">
            <a:noFill/>
            <a:miter lim="800000"/>
            <a:headEnd/>
            <a:tailEnd/>
          </a:ln>
        </p:spPr>
        <p:txBody>
          <a:bodyPr/>
          <a:lstStyle/>
          <a:p>
            <a:endParaRPr lang="en-US">
              <a:solidFill>
                <a:srgbClr val="FFFF00"/>
              </a:solidFill>
            </a:endParaRPr>
          </a:p>
        </p:txBody>
      </p:sp>
      <p:sp>
        <p:nvSpPr>
          <p:cNvPr id="142367" name="Rectangle 1055"/>
          <p:cNvSpPr>
            <a:spLocks noChangeArrowheads="1"/>
          </p:cNvSpPr>
          <p:nvPr/>
        </p:nvSpPr>
        <p:spPr bwMode="auto">
          <a:xfrm>
            <a:off x="325438" y="2752725"/>
            <a:ext cx="136525" cy="101600"/>
          </a:xfrm>
          <a:prstGeom prst="rect">
            <a:avLst/>
          </a:prstGeom>
          <a:noFill/>
          <a:ln w="9525">
            <a:noFill/>
            <a:miter lim="800000"/>
            <a:headEnd/>
            <a:tailEnd/>
          </a:ln>
        </p:spPr>
        <p:txBody>
          <a:bodyPr/>
          <a:lstStyle/>
          <a:p>
            <a:endParaRPr lang="en-US">
              <a:solidFill>
                <a:srgbClr val="FFFF00"/>
              </a:solidFill>
            </a:endParaRPr>
          </a:p>
        </p:txBody>
      </p:sp>
      <p:sp>
        <p:nvSpPr>
          <p:cNvPr id="142368" name="Rectangle 1056"/>
          <p:cNvSpPr>
            <a:spLocks noChangeArrowheads="1"/>
          </p:cNvSpPr>
          <p:nvPr/>
        </p:nvSpPr>
        <p:spPr bwMode="auto">
          <a:xfrm>
            <a:off x="431800" y="2619375"/>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69" name="Rectangle 1057"/>
          <p:cNvSpPr>
            <a:spLocks noChangeArrowheads="1"/>
          </p:cNvSpPr>
          <p:nvPr/>
        </p:nvSpPr>
        <p:spPr bwMode="auto">
          <a:xfrm>
            <a:off x="425450" y="2665413"/>
            <a:ext cx="122238" cy="258762"/>
          </a:xfrm>
          <a:prstGeom prst="rect">
            <a:avLst/>
          </a:prstGeom>
          <a:noFill/>
          <a:ln w="9525">
            <a:noFill/>
            <a:miter lim="800000"/>
            <a:headEnd/>
            <a:tailEnd/>
          </a:ln>
        </p:spPr>
        <p:txBody>
          <a:bodyPr/>
          <a:lstStyle/>
          <a:p>
            <a:endParaRPr lang="en-US">
              <a:solidFill>
                <a:srgbClr val="FFFF00"/>
              </a:solidFill>
            </a:endParaRPr>
          </a:p>
        </p:txBody>
      </p:sp>
      <p:sp>
        <p:nvSpPr>
          <p:cNvPr id="142370" name="Rectangle 1058"/>
          <p:cNvSpPr>
            <a:spLocks noChangeArrowheads="1"/>
          </p:cNvSpPr>
          <p:nvPr/>
        </p:nvSpPr>
        <p:spPr bwMode="auto">
          <a:xfrm>
            <a:off x="423863" y="2722563"/>
            <a:ext cx="25648" cy="138499"/>
          </a:xfrm>
          <a:prstGeom prst="rect">
            <a:avLst/>
          </a:prstGeom>
          <a:noFill/>
          <a:ln w="9525">
            <a:noFill/>
            <a:miter lim="800000"/>
            <a:headEnd/>
            <a:tailEnd/>
          </a:ln>
        </p:spPr>
        <p:txBody>
          <a:bodyPr wrap="none" lIns="0" tIns="0" rIns="0" bIns="0">
            <a:spAutoFit/>
          </a:bodyPr>
          <a:lstStyle/>
          <a:p>
            <a:pPr algn="l" eaLnBrk="1" hangingPunct="1"/>
            <a:r>
              <a:rPr lang="en-US" sz="900">
                <a:solidFill>
                  <a:srgbClr val="FFFF00"/>
                </a:solidFill>
              </a:rPr>
              <a:t> </a:t>
            </a:r>
            <a:endParaRPr lang="en-US" sz="2400">
              <a:solidFill>
                <a:srgbClr val="FFFF00"/>
              </a:solidFill>
            </a:endParaRPr>
          </a:p>
        </p:txBody>
      </p:sp>
      <p:sp>
        <p:nvSpPr>
          <p:cNvPr id="142371" name="Rectangle 1059"/>
          <p:cNvSpPr>
            <a:spLocks noChangeArrowheads="1"/>
          </p:cNvSpPr>
          <p:nvPr/>
        </p:nvSpPr>
        <p:spPr bwMode="auto">
          <a:xfrm>
            <a:off x="465138" y="2670175"/>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72" name="Line 1060"/>
          <p:cNvSpPr>
            <a:spLocks noChangeShapeType="1"/>
          </p:cNvSpPr>
          <p:nvPr/>
        </p:nvSpPr>
        <p:spPr bwMode="auto">
          <a:xfrm>
            <a:off x="458788" y="2698750"/>
            <a:ext cx="31750" cy="317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73" name="Line 1061"/>
          <p:cNvSpPr>
            <a:spLocks noChangeShapeType="1"/>
          </p:cNvSpPr>
          <p:nvPr/>
        </p:nvSpPr>
        <p:spPr bwMode="auto">
          <a:xfrm>
            <a:off x="458788" y="2628900"/>
            <a:ext cx="31750" cy="1588"/>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74" name="Rectangle 1062"/>
          <p:cNvSpPr>
            <a:spLocks noChangeArrowheads="1"/>
          </p:cNvSpPr>
          <p:nvPr/>
        </p:nvSpPr>
        <p:spPr bwMode="auto">
          <a:xfrm>
            <a:off x="325438" y="2613025"/>
            <a:ext cx="219075" cy="125413"/>
          </a:xfrm>
          <a:prstGeom prst="rect">
            <a:avLst/>
          </a:prstGeom>
          <a:noFill/>
          <a:ln w="9525">
            <a:noFill/>
            <a:miter lim="800000"/>
            <a:headEnd/>
            <a:tailEnd/>
          </a:ln>
        </p:spPr>
        <p:txBody>
          <a:bodyPr/>
          <a:lstStyle/>
          <a:p>
            <a:endParaRPr lang="en-US">
              <a:solidFill>
                <a:srgbClr val="FFFF00"/>
              </a:solidFill>
            </a:endParaRPr>
          </a:p>
        </p:txBody>
      </p:sp>
      <p:sp>
        <p:nvSpPr>
          <p:cNvPr id="142375" name="Rectangle 1063"/>
          <p:cNvSpPr>
            <a:spLocks noChangeArrowheads="1"/>
          </p:cNvSpPr>
          <p:nvPr/>
        </p:nvSpPr>
        <p:spPr bwMode="auto">
          <a:xfrm>
            <a:off x="325438" y="2613025"/>
            <a:ext cx="136525" cy="101600"/>
          </a:xfrm>
          <a:prstGeom prst="rect">
            <a:avLst/>
          </a:prstGeom>
          <a:noFill/>
          <a:ln w="9525">
            <a:noFill/>
            <a:miter lim="800000"/>
            <a:headEnd/>
            <a:tailEnd/>
          </a:ln>
        </p:spPr>
        <p:txBody>
          <a:bodyPr/>
          <a:lstStyle/>
          <a:p>
            <a:endParaRPr lang="en-US">
              <a:solidFill>
                <a:srgbClr val="FFFF00"/>
              </a:solidFill>
            </a:endParaRPr>
          </a:p>
        </p:txBody>
      </p:sp>
      <p:sp>
        <p:nvSpPr>
          <p:cNvPr id="142376" name="Rectangle 1064"/>
          <p:cNvSpPr>
            <a:spLocks noChangeArrowheads="1"/>
          </p:cNvSpPr>
          <p:nvPr/>
        </p:nvSpPr>
        <p:spPr bwMode="auto">
          <a:xfrm>
            <a:off x="431800" y="2479675"/>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77" name="Rectangle 1065"/>
          <p:cNvSpPr>
            <a:spLocks noChangeArrowheads="1"/>
          </p:cNvSpPr>
          <p:nvPr/>
        </p:nvSpPr>
        <p:spPr bwMode="auto">
          <a:xfrm>
            <a:off x="425450" y="2525713"/>
            <a:ext cx="122238" cy="258762"/>
          </a:xfrm>
          <a:prstGeom prst="rect">
            <a:avLst/>
          </a:prstGeom>
          <a:noFill/>
          <a:ln w="9525">
            <a:noFill/>
            <a:miter lim="800000"/>
            <a:headEnd/>
            <a:tailEnd/>
          </a:ln>
        </p:spPr>
        <p:txBody>
          <a:bodyPr/>
          <a:lstStyle/>
          <a:p>
            <a:endParaRPr lang="en-US">
              <a:solidFill>
                <a:srgbClr val="FFFF00"/>
              </a:solidFill>
            </a:endParaRPr>
          </a:p>
        </p:txBody>
      </p:sp>
      <p:sp>
        <p:nvSpPr>
          <p:cNvPr id="142378" name="Rectangle 1066"/>
          <p:cNvSpPr>
            <a:spLocks noChangeArrowheads="1"/>
          </p:cNvSpPr>
          <p:nvPr/>
        </p:nvSpPr>
        <p:spPr bwMode="auto">
          <a:xfrm>
            <a:off x="423863" y="2581275"/>
            <a:ext cx="25648" cy="138499"/>
          </a:xfrm>
          <a:prstGeom prst="rect">
            <a:avLst/>
          </a:prstGeom>
          <a:noFill/>
          <a:ln w="9525">
            <a:noFill/>
            <a:miter lim="800000"/>
            <a:headEnd/>
            <a:tailEnd/>
          </a:ln>
        </p:spPr>
        <p:txBody>
          <a:bodyPr wrap="none" lIns="0" tIns="0" rIns="0" bIns="0">
            <a:spAutoFit/>
          </a:bodyPr>
          <a:lstStyle/>
          <a:p>
            <a:pPr algn="l" eaLnBrk="1" hangingPunct="1"/>
            <a:r>
              <a:rPr lang="en-US" sz="900">
                <a:solidFill>
                  <a:srgbClr val="FFFF00"/>
                </a:solidFill>
              </a:rPr>
              <a:t> </a:t>
            </a:r>
            <a:endParaRPr lang="en-US" sz="2400">
              <a:solidFill>
                <a:srgbClr val="FFFF00"/>
              </a:solidFill>
            </a:endParaRPr>
          </a:p>
        </p:txBody>
      </p:sp>
      <p:sp>
        <p:nvSpPr>
          <p:cNvPr id="142379" name="Rectangle 1067"/>
          <p:cNvSpPr>
            <a:spLocks noChangeArrowheads="1"/>
          </p:cNvSpPr>
          <p:nvPr/>
        </p:nvSpPr>
        <p:spPr bwMode="auto">
          <a:xfrm>
            <a:off x="465138" y="2530475"/>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80" name="Line 1068"/>
          <p:cNvSpPr>
            <a:spLocks noChangeShapeType="1"/>
          </p:cNvSpPr>
          <p:nvPr/>
        </p:nvSpPr>
        <p:spPr bwMode="auto">
          <a:xfrm>
            <a:off x="458788" y="2557463"/>
            <a:ext cx="31750" cy="4762"/>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81" name="Line 1069"/>
          <p:cNvSpPr>
            <a:spLocks noChangeShapeType="1"/>
          </p:cNvSpPr>
          <p:nvPr/>
        </p:nvSpPr>
        <p:spPr bwMode="auto">
          <a:xfrm>
            <a:off x="458788" y="2484438"/>
            <a:ext cx="31750" cy="4762"/>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82" name="Rectangle 1070"/>
          <p:cNvSpPr>
            <a:spLocks noChangeArrowheads="1"/>
          </p:cNvSpPr>
          <p:nvPr/>
        </p:nvSpPr>
        <p:spPr bwMode="auto">
          <a:xfrm>
            <a:off x="325438" y="2471738"/>
            <a:ext cx="219075" cy="123825"/>
          </a:xfrm>
          <a:prstGeom prst="rect">
            <a:avLst/>
          </a:prstGeom>
          <a:noFill/>
          <a:ln w="9525">
            <a:noFill/>
            <a:miter lim="800000"/>
            <a:headEnd/>
            <a:tailEnd/>
          </a:ln>
        </p:spPr>
        <p:txBody>
          <a:bodyPr/>
          <a:lstStyle/>
          <a:p>
            <a:endParaRPr lang="en-US">
              <a:solidFill>
                <a:srgbClr val="FFFF00"/>
              </a:solidFill>
            </a:endParaRPr>
          </a:p>
        </p:txBody>
      </p:sp>
      <p:sp>
        <p:nvSpPr>
          <p:cNvPr id="142383" name="Rectangle 1071"/>
          <p:cNvSpPr>
            <a:spLocks noChangeArrowheads="1"/>
          </p:cNvSpPr>
          <p:nvPr/>
        </p:nvSpPr>
        <p:spPr bwMode="auto">
          <a:xfrm>
            <a:off x="325438" y="2471738"/>
            <a:ext cx="136525" cy="103187"/>
          </a:xfrm>
          <a:prstGeom prst="rect">
            <a:avLst/>
          </a:prstGeom>
          <a:noFill/>
          <a:ln w="9525">
            <a:noFill/>
            <a:miter lim="800000"/>
            <a:headEnd/>
            <a:tailEnd/>
          </a:ln>
        </p:spPr>
        <p:txBody>
          <a:bodyPr/>
          <a:lstStyle/>
          <a:p>
            <a:endParaRPr lang="en-US">
              <a:solidFill>
                <a:srgbClr val="FFFF00"/>
              </a:solidFill>
            </a:endParaRPr>
          </a:p>
        </p:txBody>
      </p:sp>
      <p:sp>
        <p:nvSpPr>
          <p:cNvPr id="142384" name="Rectangle 1072"/>
          <p:cNvSpPr>
            <a:spLocks noChangeArrowheads="1"/>
          </p:cNvSpPr>
          <p:nvPr/>
        </p:nvSpPr>
        <p:spPr bwMode="auto">
          <a:xfrm>
            <a:off x="431800" y="2335213"/>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85" name="Rectangle 1073"/>
          <p:cNvSpPr>
            <a:spLocks noChangeArrowheads="1"/>
          </p:cNvSpPr>
          <p:nvPr/>
        </p:nvSpPr>
        <p:spPr bwMode="auto">
          <a:xfrm>
            <a:off x="425450" y="2382838"/>
            <a:ext cx="122238" cy="257175"/>
          </a:xfrm>
          <a:prstGeom prst="rect">
            <a:avLst/>
          </a:prstGeom>
          <a:noFill/>
          <a:ln w="9525">
            <a:noFill/>
            <a:miter lim="800000"/>
            <a:headEnd/>
            <a:tailEnd/>
          </a:ln>
        </p:spPr>
        <p:txBody>
          <a:bodyPr/>
          <a:lstStyle/>
          <a:p>
            <a:endParaRPr lang="en-US">
              <a:solidFill>
                <a:srgbClr val="FFFF00"/>
              </a:solidFill>
            </a:endParaRPr>
          </a:p>
        </p:txBody>
      </p:sp>
      <p:sp>
        <p:nvSpPr>
          <p:cNvPr id="142386" name="Rectangle 1074"/>
          <p:cNvSpPr>
            <a:spLocks noChangeArrowheads="1"/>
          </p:cNvSpPr>
          <p:nvPr/>
        </p:nvSpPr>
        <p:spPr bwMode="auto">
          <a:xfrm>
            <a:off x="423863" y="2435225"/>
            <a:ext cx="25648" cy="138499"/>
          </a:xfrm>
          <a:prstGeom prst="rect">
            <a:avLst/>
          </a:prstGeom>
          <a:noFill/>
          <a:ln w="9525">
            <a:noFill/>
            <a:miter lim="800000"/>
            <a:headEnd/>
            <a:tailEnd/>
          </a:ln>
        </p:spPr>
        <p:txBody>
          <a:bodyPr wrap="none" lIns="0" tIns="0" rIns="0" bIns="0">
            <a:spAutoFit/>
          </a:bodyPr>
          <a:lstStyle/>
          <a:p>
            <a:pPr algn="l" eaLnBrk="1" hangingPunct="1"/>
            <a:r>
              <a:rPr lang="en-US" sz="900">
                <a:solidFill>
                  <a:srgbClr val="FFFF00"/>
                </a:solidFill>
              </a:rPr>
              <a:t> </a:t>
            </a:r>
            <a:endParaRPr lang="en-US" sz="2400">
              <a:solidFill>
                <a:srgbClr val="FFFF00"/>
              </a:solidFill>
            </a:endParaRPr>
          </a:p>
        </p:txBody>
      </p:sp>
      <p:sp>
        <p:nvSpPr>
          <p:cNvPr id="142387" name="Rectangle 1075"/>
          <p:cNvSpPr>
            <a:spLocks noChangeArrowheads="1"/>
          </p:cNvSpPr>
          <p:nvPr/>
        </p:nvSpPr>
        <p:spPr bwMode="auto">
          <a:xfrm>
            <a:off x="465138" y="2384425"/>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88" name="Line 1076"/>
          <p:cNvSpPr>
            <a:spLocks noChangeShapeType="1"/>
          </p:cNvSpPr>
          <p:nvPr/>
        </p:nvSpPr>
        <p:spPr bwMode="auto">
          <a:xfrm>
            <a:off x="458788" y="2416175"/>
            <a:ext cx="31750" cy="1588"/>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89" name="Line 1077"/>
          <p:cNvSpPr>
            <a:spLocks noChangeShapeType="1"/>
          </p:cNvSpPr>
          <p:nvPr/>
        </p:nvSpPr>
        <p:spPr bwMode="auto">
          <a:xfrm>
            <a:off x="458788" y="2344738"/>
            <a:ext cx="31750" cy="317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90" name="Rectangle 1078"/>
          <p:cNvSpPr>
            <a:spLocks noChangeArrowheads="1"/>
          </p:cNvSpPr>
          <p:nvPr/>
        </p:nvSpPr>
        <p:spPr bwMode="auto">
          <a:xfrm>
            <a:off x="325438" y="2328863"/>
            <a:ext cx="219075" cy="127000"/>
          </a:xfrm>
          <a:prstGeom prst="rect">
            <a:avLst/>
          </a:prstGeom>
          <a:noFill/>
          <a:ln w="9525">
            <a:noFill/>
            <a:miter lim="800000"/>
            <a:headEnd/>
            <a:tailEnd/>
          </a:ln>
        </p:spPr>
        <p:txBody>
          <a:bodyPr/>
          <a:lstStyle/>
          <a:p>
            <a:endParaRPr lang="en-US">
              <a:solidFill>
                <a:srgbClr val="FFFF00"/>
              </a:solidFill>
            </a:endParaRPr>
          </a:p>
        </p:txBody>
      </p:sp>
      <p:sp>
        <p:nvSpPr>
          <p:cNvPr id="142391" name="Rectangle 1079"/>
          <p:cNvSpPr>
            <a:spLocks noChangeArrowheads="1"/>
          </p:cNvSpPr>
          <p:nvPr/>
        </p:nvSpPr>
        <p:spPr bwMode="auto">
          <a:xfrm>
            <a:off x="325438" y="2328863"/>
            <a:ext cx="136525" cy="103187"/>
          </a:xfrm>
          <a:prstGeom prst="rect">
            <a:avLst/>
          </a:prstGeom>
          <a:noFill/>
          <a:ln w="9525">
            <a:noFill/>
            <a:miter lim="800000"/>
            <a:headEnd/>
            <a:tailEnd/>
          </a:ln>
        </p:spPr>
        <p:txBody>
          <a:bodyPr/>
          <a:lstStyle/>
          <a:p>
            <a:endParaRPr lang="en-US">
              <a:solidFill>
                <a:srgbClr val="FFFF00"/>
              </a:solidFill>
            </a:endParaRPr>
          </a:p>
        </p:txBody>
      </p:sp>
      <p:sp>
        <p:nvSpPr>
          <p:cNvPr id="142392" name="Rectangle 1080"/>
          <p:cNvSpPr>
            <a:spLocks noChangeArrowheads="1"/>
          </p:cNvSpPr>
          <p:nvPr/>
        </p:nvSpPr>
        <p:spPr bwMode="auto">
          <a:xfrm>
            <a:off x="431800" y="2195513"/>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93" name="Rectangle 1081"/>
          <p:cNvSpPr>
            <a:spLocks noChangeArrowheads="1"/>
          </p:cNvSpPr>
          <p:nvPr/>
        </p:nvSpPr>
        <p:spPr bwMode="auto">
          <a:xfrm>
            <a:off x="425450" y="2317750"/>
            <a:ext cx="61913" cy="128588"/>
          </a:xfrm>
          <a:prstGeom prst="rect">
            <a:avLst/>
          </a:prstGeom>
          <a:noFill/>
          <a:ln w="9525">
            <a:noFill/>
            <a:miter lim="800000"/>
            <a:headEnd/>
            <a:tailEnd/>
          </a:ln>
        </p:spPr>
        <p:txBody>
          <a:bodyPr/>
          <a:lstStyle/>
          <a:p>
            <a:endParaRPr lang="en-US">
              <a:solidFill>
                <a:srgbClr val="FFFF00"/>
              </a:solidFill>
            </a:endParaRPr>
          </a:p>
        </p:txBody>
      </p:sp>
      <p:sp>
        <p:nvSpPr>
          <p:cNvPr id="142394" name="Rectangle 1082"/>
          <p:cNvSpPr>
            <a:spLocks noChangeArrowheads="1"/>
          </p:cNvSpPr>
          <p:nvPr/>
        </p:nvSpPr>
        <p:spPr bwMode="auto">
          <a:xfrm>
            <a:off x="447675" y="2320925"/>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395" name="Line 1083"/>
          <p:cNvSpPr>
            <a:spLocks noChangeShapeType="1"/>
          </p:cNvSpPr>
          <p:nvPr/>
        </p:nvSpPr>
        <p:spPr bwMode="auto">
          <a:xfrm>
            <a:off x="458788" y="2274888"/>
            <a:ext cx="31750" cy="1587"/>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96" name="Line 1084"/>
          <p:cNvSpPr>
            <a:spLocks noChangeShapeType="1"/>
          </p:cNvSpPr>
          <p:nvPr/>
        </p:nvSpPr>
        <p:spPr bwMode="auto">
          <a:xfrm>
            <a:off x="458788" y="2201863"/>
            <a:ext cx="31750" cy="3175"/>
          </a:xfrm>
          <a:prstGeom prst="line">
            <a:avLst/>
          </a:prstGeom>
          <a:noFill/>
          <a:ln w="1588">
            <a:solidFill>
              <a:srgbClr val="000000"/>
            </a:solidFill>
            <a:round/>
            <a:headEnd/>
            <a:tailEnd/>
          </a:ln>
        </p:spPr>
        <p:txBody>
          <a:bodyPr/>
          <a:lstStyle/>
          <a:p>
            <a:endParaRPr lang="en-US">
              <a:solidFill>
                <a:srgbClr val="FFFF00"/>
              </a:solidFill>
            </a:endParaRPr>
          </a:p>
        </p:txBody>
      </p:sp>
      <p:sp>
        <p:nvSpPr>
          <p:cNvPr id="142397" name="Freeform 1085"/>
          <p:cNvSpPr>
            <a:spLocks/>
          </p:cNvSpPr>
          <p:nvPr/>
        </p:nvSpPr>
        <p:spPr bwMode="auto">
          <a:xfrm>
            <a:off x="523875" y="2189163"/>
            <a:ext cx="3251200" cy="690562"/>
          </a:xfrm>
          <a:custGeom>
            <a:avLst/>
            <a:gdLst/>
            <a:ahLst/>
            <a:cxnLst>
              <a:cxn ang="0">
                <a:pos x="0" y="458"/>
              </a:cxn>
              <a:cxn ang="0">
                <a:pos x="129" y="233"/>
              </a:cxn>
              <a:cxn ang="0">
                <a:pos x="258" y="67"/>
              </a:cxn>
              <a:cxn ang="0">
                <a:pos x="387" y="0"/>
              </a:cxn>
              <a:cxn ang="0">
                <a:pos x="516" y="42"/>
              </a:cxn>
              <a:cxn ang="0">
                <a:pos x="645" y="175"/>
              </a:cxn>
              <a:cxn ang="0">
                <a:pos x="763" y="366"/>
              </a:cxn>
              <a:cxn ang="0">
                <a:pos x="892" y="549"/>
              </a:cxn>
              <a:cxn ang="0">
                <a:pos x="1021" y="666"/>
              </a:cxn>
              <a:cxn ang="0">
                <a:pos x="1150" y="699"/>
              </a:cxn>
              <a:cxn ang="0">
                <a:pos x="1279" y="632"/>
              </a:cxn>
              <a:cxn ang="0">
                <a:pos x="1408" y="499"/>
              </a:cxn>
              <a:cxn ang="0">
                <a:pos x="1537" y="341"/>
              </a:cxn>
              <a:cxn ang="0">
                <a:pos x="1654" y="217"/>
              </a:cxn>
              <a:cxn ang="0">
                <a:pos x="1784" y="175"/>
              </a:cxn>
              <a:cxn ang="0">
                <a:pos x="1913" y="225"/>
              </a:cxn>
              <a:cxn ang="0">
                <a:pos x="2042" y="375"/>
              </a:cxn>
              <a:cxn ang="0">
                <a:pos x="2171" y="574"/>
              </a:cxn>
              <a:cxn ang="0">
                <a:pos x="2300" y="765"/>
              </a:cxn>
              <a:cxn ang="0">
                <a:pos x="2429" y="907"/>
              </a:cxn>
              <a:cxn ang="0">
                <a:pos x="2546" y="948"/>
              </a:cxn>
              <a:cxn ang="0">
                <a:pos x="2675" y="865"/>
              </a:cxn>
              <a:cxn ang="0">
                <a:pos x="2804" y="699"/>
              </a:cxn>
              <a:cxn ang="0">
                <a:pos x="2933" y="474"/>
              </a:cxn>
              <a:cxn ang="0">
                <a:pos x="3063" y="250"/>
              </a:cxn>
              <a:cxn ang="0">
                <a:pos x="3192" y="92"/>
              </a:cxn>
              <a:cxn ang="0">
                <a:pos x="3309" y="34"/>
              </a:cxn>
              <a:cxn ang="0">
                <a:pos x="3438" y="83"/>
              </a:cxn>
              <a:cxn ang="0">
                <a:pos x="3567" y="225"/>
              </a:cxn>
              <a:cxn ang="0">
                <a:pos x="3696" y="399"/>
              </a:cxn>
              <a:cxn ang="0">
                <a:pos x="3825" y="566"/>
              </a:cxn>
              <a:cxn ang="0">
                <a:pos x="3954" y="666"/>
              </a:cxn>
              <a:cxn ang="0">
                <a:pos x="4083" y="666"/>
              </a:cxn>
              <a:cxn ang="0">
                <a:pos x="4201" y="574"/>
              </a:cxn>
              <a:cxn ang="0">
                <a:pos x="4330" y="433"/>
              </a:cxn>
              <a:cxn ang="0">
                <a:pos x="4459" y="266"/>
              </a:cxn>
            </a:cxnLst>
            <a:rect l="0" t="0" r="r" b="b"/>
            <a:pathLst>
              <a:path w="4459" h="948">
                <a:moveTo>
                  <a:pt x="0" y="458"/>
                </a:moveTo>
                <a:lnTo>
                  <a:pt x="129" y="233"/>
                </a:lnTo>
                <a:lnTo>
                  <a:pt x="258" y="67"/>
                </a:lnTo>
                <a:lnTo>
                  <a:pt x="387" y="0"/>
                </a:lnTo>
                <a:lnTo>
                  <a:pt x="516" y="42"/>
                </a:lnTo>
                <a:lnTo>
                  <a:pt x="645" y="175"/>
                </a:lnTo>
                <a:lnTo>
                  <a:pt x="763" y="366"/>
                </a:lnTo>
                <a:lnTo>
                  <a:pt x="892" y="549"/>
                </a:lnTo>
                <a:lnTo>
                  <a:pt x="1021" y="666"/>
                </a:lnTo>
                <a:lnTo>
                  <a:pt x="1150" y="699"/>
                </a:lnTo>
                <a:lnTo>
                  <a:pt x="1279" y="632"/>
                </a:lnTo>
                <a:lnTo>
                  <a:pt x="1408" y="499"/>
                </a:lnTo>
                <a:lnTo>
                  <a:pt x="1537" y="341"/>
                </a:lnTo>
                <a:lnTo>
                  <a:pt x="1654" y="217"/>
                </a:lnTo>
                <a:lnTo>
                  <a:pt x="1784" y="175"/>
                </a:lnTo>
                <a:lnTo>
                  <a:pt x="1913" y="225"/>
                </a:lnTo>
                <a:lnTo>
                  <a:pt x="2042" y="375"/>
                </a:lnTo>
                <a:lnTo>
                  <a:pt x="2171" y="574"/>
                </a:lnTo>
                <a:lnTo>
                  <a:pt x="2300" y="765"/>
                </a:lnTo>
                <a:lnTo>
                  <a:pt x="2429" y="907"/>
                </a:lnTo>
                <a:lnTo>
                  <a:pt x="2546" y="948"/>
                </a:lnTo>
                <a:lnTo>
                  <a:pt x="2675" y="865"/>
                </a:lnTo>
                <a:lnTo>
                  <a:pt x="2804" y="699"/>
                </a:lnTo>
                <a:lnTo>
                  <a:pt x="2933" y="474"/>
                </a:lnTo>
                <a:lnTo>
                  <a:pt x="3063" y="250"/>
                </a:lnTo>
                <a:lnTo>
                  <a:pt x="3192" y="92"/>
                </a:lnTo>
                <a:lnTo>
                  <a:pt x="3309" y="34"/>
                </a:lnTo>
                <a:lnTo>
                  <a:pt x="3438" y="83"/>
                </a:lnTo>
                <a:lnTo>
                  <a:pt x="3567" y="225"/>
                </a:lnTo>
                <a:lnTo>
                  <a:pt x="3696" y="399"/>
                </a:lnTo>
                <a:lnTo>
                  <a:pt x="3825" y="566"/>
                </a:lnTo>
                <a:lnTo>
                  <a:pt x="3954" y="666"/>
                </a:lnTo>
                <a:lnTo>
                  <a:pt x="4083" y="666"/>
                </a:lnTo>
                <a:lnTo>
                  <a:pt x="4201" y="574"/>
                </a:lnTo>
                <a:lnTo>
                  <a:pt x="4330" y="433"/>
                </a:lnTo>
                <a:lnTo>
                  <a:pt x="4459" y="266"/>
                </a:lnTo>
              </a:path>
            </a:pathLst>
          </a:custGeom>
          <a:noFill/>
          <a:ln w="25400">
            <a:solidFill>
              <a:srgbClr val="0000FF"/>
            </a:solidFill>
            <a:prstDash val="solid"/>
            <a:round/>
            <a:headEnd/>
            <a:tailEnd/>
          </a:ln>
        </p:spPr>
        <p:txBody>
          <a:bodyPr/>
          <a:lstStyle/>
          <a:p>
            <a:endParaRPr lang="en-US">
              <a:solidFill>
                <a:srgbClr val="FFFF00"/>
              </a:solidFill>
            </a:endParaRPr>
          </a:p>
        </p:txBody>
      </p:sp>
      <p:sp>
        <p:nvSpPr>
          <p:cNvPr id="142398" name="Freeform 1086"/>
          <p:cNvSpPr>
            <a:spLocks/>
          </p:cNvSpPr>
          <p:nvPr/>
        </p:nvSpPr>
        <p:spPr bwMode="auto">
          <a:xfrm>
            <a:off x="523875" y="2157413"/>
            <a:ext cx="3251200" cy="690562"/>
          </a:xfrm>
          <a:custGeom>
            <a:avLst/>
            <a:gdLst/>
            <a:ahLst/>
            <a:cxnLst>
              <a:cxn ang="0">
                <a:pos x="0" y="474"/>
              </a:cxn>
              <a:cxn ang="0">
                <a:pos x="129" y="258"/>
              </a:cxn>
              <a:cxn ang="0">
                <a:pos x="258" y="91"/>
              </a:cxn>
              <a:cxn ang="0">
                <a:pos x="387" y="0"/>
              </a:cxn>
              <a:cxn ang="0">
                <a:pos x="516" y="8"/>
              </a:cxn>
              <a:cxn ang="0">
                <a:pos x="645" y="100"/>
              </a:cxn>
              <a:cxn ang="0">
                <a:pos x="763" y="250"/>
              </a:cxn>
              <a:cxn ang="0">
                <a:pos x="892" y="424"/>
              </a:cxn>
              <a:cxn ang="0">
                <a:pos x="1021" y="582"/>
              </a:cxn>
              <a:cxn ang="0">
                <a:pos x="1150" y="682"/>
              </a:cxn>
              <a:cxn ang="0">
                <a:pos x="1279" y="707"/>
              </a:cxn>
              <a:cxn ang="0">
                <a:pos x="1408" y="657"/>
              </a:cxn>
              <a:cxn ang="0">
                <a:pos x="1537" y="549"/>
              </a:cxn>
              <a:cxn ang="0">
                <a:pos x="1654" y="416"/>
              </a:cxn>
              <a:cxn ang="0">
                <a:pos x="1784" y="308"/>
              </a:cxn>
              <a:cxn ang="0">
                <a:pos x="1913" y="241"/>
              </a:cxn>
              <a:cxn ang="0">
                <a:pos x="2042" y="258"/>
              </a:cxn>
              <a:cxn ang="0">
                <a:pos x="2171" y="349"/>
              </a:cxn>
              <a:cxn ang="0">
                <a:pos x="2300" y="499"/>
              </a:cxn>
              <a:cxn ang="0">
                <a:pos x="2429" y="674"/>
              </a:cxn>
              <a:cxn ang="0">
                <a:pos x="2546" y="832"/>
              </a:cxn>
              <a:cxn ang="0">
                <a:pos x="2675" y="931"/>
              </a:cxn>
              <a:cxn ang="0">
                <a:pos x="2804" y="948"/>
              </a:cxn>
              <a:cxn ang="0">
                <a:pos x="2933" y="873"/>
              </a:cxn>
              <a:cxn ang="0">
                <a:pos x="3063" y="707"/>
              </a:cxn>
              <a:cxn ang="0">
                <a:pos x="3192" y="499"/>
              </a:cxn>
              <a:cxn ang="0">
                <a:pos x="3309" y="291"/>
              </a:cxn>
              <a:cxn ang="0">
                <a:pos x="3438" y="108"/>
              </a:cxn>
              <a:cxn ang="0">
                <a:pos x="3567" y="8"/>
              </a:cxn>
              <a:cxn ang="0">
                <a:pos x="3696" y="0"/>
              </a:cxn>
              <a:cxn ang="0">
                <a:pos x="3825" y="83"/>
              </a:cxn>
              <a:cxn ang="0">
                <a:pos x="3954" y="225"/>
              </a:cxn>
              <a:cxn ang="0">
                <a:pos x="4083" y="399"/>
              </a:cxn>
              <a:cxn ang="0">
                <a:pos x="4201" y="557"/>
              </a:cxn>
              <a:cxn ang="0">
                <a:pos x="4330" y="674"/>
              </a:cxn>
              <a:cxn ang="0">
                <a:pos x="4459" y="707"/>
              </a:cxn>
            </a:cxnLst>
            <a:rect l="0" t="0" r="r" b="b"/>
            <a:pathLst>
              <a:path w="4459" h="948">
                <a:moveTo>
                  <a:pt x="0" y="474"/>
                </a:moveTo>
                <a:lnTo>
                  <a:pt x="129" y="258"/>
                </a:lnTo>
                <a:lnTo>
                  <a:pt x="258" y="91"/>
                </a:lnTo>
                <a:lnTo>
                  <a:pt x="387" y="0"/>
                </a:lnTo>
                <a:lnTo>
                  <a:pt x="516" y="8"/>
                </a:lnTo>
                <a:lnTo>
                  <a:pt x="645" y="100"/>
                </a:lnTo>
                <a:lnTo>
                  <a:pt x="763" y="250"/>
                </a:lnTo>
                <a:lnTo>
                  <a:pt x="892" y="424"/>
                </a:lnTo>
                <a:lnTo>
                  <a:pt x="1021" y="582"/>
                </a:lnTo>
                <a:lnTo>
                  <a:pt x="1150" y="682"/>
                </a:lnTo>
                <a:lnTo>
                  <a:pt x="1279" y="707"/>
                </a:lnTo>
                <a:lnTo>
                  <a:pt x="1408" y="657"/>
                </a:lnTo>
                <a:lnTo>
                  <a:pt x="1537" y="549"/>
                </a:lnTo>
                <a:lnTo>
                  <a:pt x="1654" y="416"/>
                </a:lnTo>
                <a:lnTo>
                  <a:pt x="1784" y="308"/>
                </a:lnTo>
                <a:lnTo>
                  <a:pt x="1913" y="241"/>
                </a:lnTo>
                <a:lnTo>
                  <a:pt x="2042" y="258"/>
                </a:lnTo>
                <a:lnTo>
                  <a:pt x="2171" y="349"/>
                </a:lnTo>
                <a:lnTo>
                  <a:pt x="2300" y="499"/>
                </a:lnTo>
                <a:lnTo>
                  <a:pt x="2429" y="674"/>
                </a:lnTo>
                <a:lnTo>
                  <a:pt x="2546" y="832"/>
                </a:lnTo>
                <a:lnTo>
                  <a:pt x="2675" y="931"/>
                </a:lnTo>
                <a:lnTo>
                  <a:pt x="2804" y="948"/>
                </a:lnTo>
                <a:lnTo>
                  <a:pt x="2933" y="873"/>
                </a:lnTo>
                <a:lnTo>
                  <a:pt x="3063" y="707"/>
                </a:lnTo>
                <a:lnTo>
                  <a:pt x="3192" y="499"/>
                </a:lnTo>
                <a:lnTo>
                  <a:pt x="3309" y="291"/>
                </a:lnTo>
                <a:lnTo>
                  <a:pt x="3438" y="108"/>
                </a:lnTo>
                <a:lnTo>
                  <a:pt x="3567" y="8"/>
                </a:lnTo>
                <a:lnTo>
                  <a:pt x="3696" y="0"/>
                </a:lnTo>
                <a:lnTo>
                  <a:pt x="3825" y="83"/>
                </a:lnTo>
                <a:lnTo>
                  <a:pt x="3954" y="225"/>
                </a:lnTo>
                <a:lnTo>
                  <a:pt x="4083" y="399"/>
                </a:lnTo>
                <a:lnTo>
                  <a:pt x="4201" y="557"/>
                </a:lnTo>
                <a:lnTo>
                  <a:pt x="4330" y="674"/>
                </a:lnTo>
                <a:lnTo>
                  <a:pt x="4459" y="707"/>
                </a:lnTo>
              </a:path>
            </a:pathLst>
          </a:custGeom>
          <a:noFill/>
          <a:ln w="25400">
            <a:solidFill>
              <a:srgbClr val="FF0000"/>
            </a:solidFill>
            <a:prstDash val="solid"/>
            <a:round/>
            <a:headEnd/>
            <a:tailEnd/>
          </a:ln>
        </p:spPr>
        <p:txBody>
          <a:bodyPr/>
          <a:lstStyle/>
          <a:p>
            <a:endParaRPr lang="en-US">
              <a:solidFill>
                <a:srgbClr val="FFFF00"/>
              </a:solidFill>
            </a:endParaRPr>
          </a:p>
        </p:txBody>
      </p:sp>
      <p:sp>
        <p:nvSpPr>
          <p:cNvPr id="142399" name="Text Box 1087"/>
          <p:cNvSpPr txBox="1">
            <a:spLocks noChangeArrowheads="1"/>
          </p:cNvSpPr>
          <p:nvPr/>
        </p:nvSpPr>
        <p:spPr bwMode="auto">
          <a:xfrm>
            <a:off x="2897188" y="2392363"/>
            <a:ext cx="348172" cy="461665"/>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C</a:t>
            </a:r>
          </a:p>
        </p:txBody>
      </p:sp>
      <p:sp>
        <p:nvSpPr>
          <p:cNvPr id="142400" name="Text Box 1088"/>
          <p:cNvSpPr txBox="1">
            <a:spLocks noChangeArrowheads="1"/>
          </p:cNvSpPr>
          <p:nvPr/>
        </p:nvSpPr>
        <p:spPr bwMode="auto">
          <a:xfrm>
            <a:off x="3344863" y="1889125"/>
            <a:ext cx="406400" cy="457200"/>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Q</a:t>
            </a:r>
          </a:p>
        </p:txBody>
      </p:sp>
      <p:sp>
        <p:nvSpPr>
          <p:cNvPr id="142401" name="Line 1089"/>
          <p:cNvSpPr>
            <a:spLocks noChangeShapeType="1"/>
          </p:cNvSpPr>
          <p:nvPr/>
        </p:nvSpPr>
        <p:spPr bwMode="auto">
          <a:xfrm>
            <a:off x="835025" y="3486150"/>
            <a:ext cx="3175" cy="1238250"/>
          </a:xfrm>
          <a:prstGeom prst="line">
            <a:avLst/>
          </a:prstGeom>
          <a:noFill/>
          <a:ln w="22225">
            <a:solidFill>
              <a:srgbClr val="000080"/>
            </a:solidFill>
            <a:round/>
            <a:headEnd/>
            <a:tailEnd/>
          </a:ln>
        </p:spPr>
        <p:txBody>
          <a:bodyPr/>
          <a:lstStyle/>
          <a:p>
            <a:endParaRPr lang="en-US">
              <a:solidFill>
                <a:srgbClr val="FFFF00"/>
              </a:solidFill>
            </a:endParaRPr>
          </a:p>
        </p:txBody>
      </p:sp>
      <p:sp>
        <p:nvSpPr>
          <p:cNvPr id="142402" name="Line 1090"/>
          <p:cNvSpPr>
            <a:spLocks noChangeShapeType="1"/>
          </p:cNvSpPr>
          <p:nvPr/>
        </p:nvSpPr>
        <p:spPr bwMode="auto">
          <a:xfrm flipH="1">
            <a:off x="835025" y="3554413"/>
            <a:ext cx="95250" cy="1169987"/>
          </a:xfrm>
          <a:prstGeom prst="line">
            <a:avLst/>
          </a:prstGeom>
          <a:noFill/>
          <a:ln w="22225">
            <a:solidFill>
              <a:srgbClr val="000080"/>
            </a:solidFill>
            <a:round/>
            <a:headEnd/>
            <a:tailEnd/>
          </a:ln>
        </p:spPr>
        <p:txBody>
          <a:bodyPr/>
          <a:lstStyle/>
          <a:p>
            <a:endParaRPr lang="en-US">
              <a:solidFill>
                <a:srgbClr val="FFFF00"/>
              </a:solidFill>
            </a:endParaRPr>
          </a:p>
        </p:txBody>
      </p:sp>
      <p:sp>
        <p:nvSpPr>
          <p:cNvPr id="142403" name="Line 1091"/>
          <p:cNvSpPr>
            <a:spLocks noChangeShapeType="1"/>
          </p:cNvSpPr>
          <p:nvPr/>
        </p:nvSpPr>
        <p:spPr bwMode="auto">
          <a:xfrm flipH="1">
            <a:off x="1581150" y="3784600"/>
            <a:ext cx="85725" cy="1158875"/>
          </a:xfrm>
          <a:prstGeom prst="line">
            <a:avLst/>
          </a:prstGeom>
          <a:noFill/>
          <a:ln w="22225">
            <a:solidFill>
              <a:srgbClr val="993300"/>
            </a:solidFill>
            <a:round/>
            <a:headEnd/>
            <a:tailEnd/>
          </a:ln>
        </p:spPr>
        <p:txBody>
          <a:bodyPr/>
          <a:lstStyle/>
          <a:p>
            <a:endParaRPr lang="en-US">
              <a:solidFill>
                <a:srgbClr val="FFFF00"/>
              </a:solidFill>
            </a:endParaRPr>
          </a:p>
        </p:txBody>
      </p:sp>
      <p:sp>
        <p:nvSpPr>
          <p:cNvPr id="142404" name="Line 1092"/>
          <p:cNvSpPr>
            <a:spLocks noChangeShapeType="1"/>
          </p:cNvSpPr>
          <p:nvPr/>
        </p:nvSpPr>
        <p:spPr bwMode="auto">
          <a:xfrm flipH="1">
            <a:off x="1581150" y="3705225"/>
            <a:ext cx="180975" cy="1238250"/>
          </a:xfrm>
          <a:prstGeom prst="line">
            <a:avLst/>
          </a:prstGeom>
          <a:noFill/>
          <a:ln w="22225">
            <a:solidFill>
              <a:srgbClr val="993300"/>
            </a:solidFill>
            <a:round/>
            <a:headEnd/>
            <a:tailEnd/>
          </a:ln>
        </p:spPr>
        <p:txBody>
          <a:bodyPr/>
          <a:lstStyle/>
          <a:p>
            <a:endParaRPr lang="en-US">
              <a:solidFill>
                <a:srgbClr val="FFFF00"/>
              </a:solidFill>
            </a:endParaRPr>
          </a:p>
        </p:txBody>
      </p:sp>
      <p:sp>
        <p:nvSpPr>
          <p:cNvPr id="142405" name="Line 1093"/>
          <p:cNvSpPr>
            <a:spLocks noChangeShapeType="1"/>
          </p:cNvSpPr>
          <p:nvPr/>
        </p:nvSpPr>
        <p:spPr bwMode="auto">
          <a:xfrm flipH="1">
            <a:off x="1666875" y="3656013"/>
            <a:ext cx="187325" cy="1196975"/>
          </a:xfrm>
          <a:prstGeom prst="line">
            <a:avLst/>
          </a:prstGeom>
          <a:noFill/>
          <a:ln w="22225">
            <a:solidFill>
              <a:srgbClr val="008000"/>
            </a:solidFill>
            <a:round/>
            <a:headEnd/>
            <a:tailEnd/>
          </a:ln>
        </p:spPr>
        <p:txBody>
          <a:bodyPr/>
          <a:lstStyle/>
          <a:p>
            <a:endParaRPr lang="en-US">
              <a:solidFill>
                <a:srgbClr val="FFFF00"/>
              </a:solidFill>
            </a:endParaRPr>
          </a:p>
        </p:txBody>
      </p:sp>
      <p:sp>
        <p:nvSpPr>
          <p:cNvPr id="142406" name="Line 1094"/>
          <p:cNvSpPr>
            <a:spLocks noChangeShapeType="1"/>
          </p:cNvSpPr>
          <p:nvPr/>
        </p:nvSpPr>
        <p:spPr bwMode="auto">
          <a:xfrm flipH="1">
            <a:off x="1762125" y="3656013"/>
            <a:ext cx="92075" cy="1166812"/>
          </a:xfrm>
          <a:prstGeom prst="line">
            <a:avLst/>
          </a:prstGeom>
          <a:noFill/>
          <a:ln w="22225">
            <a:solidFill>
              <a:srgbClr val="008000"/>
            </a:solidFill>
            <a:round/>
            <a:headEnd/>
            <a:tailEnd/>
          </a:ln>
        </p:spPr>
        <p:txBody>
          <a:bodyPr/>
          <a:lstStyle/>
          <a:p>
            <a:endParaRPr lang="en-US">
              <a:solidFill>
                <a:srgbClr val="FFFF00"/>
              </a:solidFill>
            </a:endParaRPr>
          </a:p>
        </p:txBody>
      </p:sp>
      <p:sp>
        <p:nvSpPr>
          <p:cNvPr id="142407" name="Line 1095"/>
          <p:cNvSpPr>
            <a:spLocks noChangeShapeType="1"/>
          </p:cNvSpPr>
          <p:nvPr/>
        </p:nvSpPr>
        <p:spPr bwMode="auto">
          <a:xfrm flipH="1">
            <a:off x="2041525" y="3846513"/>
            <a:ext cx="95250" cy="1266825"/>
          </a:xfrm>
          <a:prstGeom prst="line">
            <a:avLst/>
          </a:prstGeom>
          <a:noFill/>
          <a:ln w="22225">
            <a:solidFill>
              <a:srgbClr val="800080"/>
            </a:solidFill>
            <a:round/>
            <a:headEnd/>
            <a:tailEnd/>
          </a:ln>
        </p:spPr>
        <p:txBody>
          <a:bodyPr/>
          <a:lstStyle/>
          <a:p>
            <a:endParaRPr lang="en-US">
              <a:solidFill>
                <a:srgbClr val="FFFF00"/>
              </a:solidFill>
            </a:endParaRPr>
          </a:p>
        </p:txBody>
      </p:sp>
      <p:sp>
        <p:nvSpPr>
          <p:cNvPr id="142408" name="Line 1096"/>
          <p:cNvSpPr>
            <a:spLocks noChangeShapeType="1"/>
          </p:cNvSpPr>
          <p:nvPr/>
        </p:nvSpPr>
        <p:spPr bwMode="auto">
          <a:xfrm flipH="1">
            <a:off x="2041525" y="3973513"/>
            <a:ext cx="190500" cy="1139825"/>
          </a:xfrm>
          <a:prstGeom prst="line">
            <a:avLst/>
          </a:prstGeom>
          <a:noFill/>
          <a:ln w="22225">
            <a:solidFill>
              <a:srgbClr val="800080"/>
            </a:solidFill>
            <a:round/>
            <a:headEnd/>
            <a:tailEnd/>
          </a:ln>
        </p:spPr>
        <p:txBody>
          <a:bodyPr/>
          <a:lstStyle/>
          <a:p>
            <a:endParaRPr lang="en-US">
              <a:solidFill>
                <a:srgbClr val="FFFF00"/>
              </a:solidFill>
            </a:endParaRPr>
          </a:p>
        </p:txBody>
      </p:sp>
      <p:sp>
        <p:nvSpPr>
          <p:cNvPr id="142409" name="Line 1097"/>
          <p:cNvSpPr>
            <a:spLocks noChangeShapeType="1"/>
          </p:cNvSpPr>
          <p:nvPr/>
        </p:nvSpPr>
        <p:spPr bwMode="auto">
          <a:xfrm flipH="1">
            <a:off x="2873375" y="3486150"/>
            <a:ext cx="187325" cy="1233488"/>
          </a:xfrm>
          <a:prstGeom prst="line">
            <a:avLst/>
          </a:prstGeom>
          <a:noFill/>
          <a:ln w="22225">
            <a:solidFill>
              <a:srgbClr val="FF9900"/>
            </a:solidFill>
            <a:round/>
            <a:headEnd/>
            <a:tailEnd/>
          </a:ln>
        </p:spPr>
        <p:txBody>
          <a:bodyPr/>
          <a:lstStyle/>
          <a:p>
            <a:endParaRPr lang="en-US">
              <a:solidFill>
                <a:srgbClr val="FFFF00"/>
              </a:solidFill>
            </a:endParaRPr>
          </a:p>
        </p:txBody>
      </p:sp>
      <p:sp>
        <p:nvSpPr>
          <p:cNvPr id="142410" name="Line 1098"/>
          <p:cNvSpPr>
            <a:spLocks noChangeShapeType="1"/>
          </p:cNvSpPr>
          <p:nvPr/>
        </p:nvSpPr>
        <p:spPr bwMode="auto">
          <a:xfrm flipH="1">
            <a:off x="2873375" y="3481388"/>
            <a:ext cx="280988" cy="1238250"/>
          </a:xfrm>
          <a:prstGeom prst="line">
            <a:avLst/>
          </a:prstGeom>
          <a:noFill/>
          <a:ln w="22225">
            <a:solidFill>
              <a:srgbClr val="FF9900"/>
            </a:solidFill>
            <a:round/>
            <a:headEnd/>
            <a:tailEnd/>
          </a:ln>
        </p:spPr>
        <p:txBody>
          <a:bodyPr/>
          <a:lstStyle/>
          <a:p>
            <a:endParaRPr lang="en-US">
              <a:solidFill>
                <a:srgbClr val="FFFF00"/>
              </a:solidFill>
            </a:endParaRPr>
          </a:p>
        </p:txBody>
      </p:sp>
      <p:sp>
        <p:nvSpPr>
          <p:cNvPr id="142411" name="Line 1099"/>
          <p:cNvSpPr>
            <a:spLocks noChangeShapeType="1"/>
          </p:cNvSpPr>
          <p:nvPr/>
        </p:nvSpPr>
        <p:spPr bwMode="auto">
          <a:xfrm flipH="1">
            <a:off x="3343275" y="3973513"/>
            <a:ext cx="273050" cy="1206500"/>
          </a:xfrm>
          <a:prstGeom prst="line">
            <a:avLst/>
          </a:prstGeom>
          <a:noFill/>
          <a:ln w="22225">
            <a:solidFill>
              <a:srgbClr val="00FFFF"/>
            </a:solidFill>
            <a:round/>
            <a:headEnd/>
            <a:tailEnd/>
          </a:ln>
        </p:spPr>
        <p:txBody>
          <a:bodyPr/>
          <a:lstStyle/>
          <a:p>
            <a:endParaRPr lang="en-US">
              <a:solidFill>
                <a:srgbClr val="FFFF00"/>
              </a:solidFill>
            </a:endParaRPr>
          </a:p>
        </p:txBody>
      </p:sp>
      <p:sp>
        <p:nvSpPr>
          <p:cNvPr id="142412" name="Line 1100"/>
          <p:cNvSpPr>
            <a:spLocks noChangeShapeType="1"/>
          </p:cNvSpPr>
          <p:nvPr/>
        </p:nvSpPr>
        <p:spPr bwMode="auto">
          <a:xfrm flipH="1">
            <a:off x="3436938" y="3973513"/>
            <a:ext cx="179387" cy="1206500"/>
          </a:xfrm>
          <a:prstGeom prst="line">
            <a:avLst/>
          </a:prstGeom>
          <a:noFill/>
          <a:ln w="22225">
            <a:solidFill>
              <a:srgbClr val="00FFFF"/>
            </a:solidFill>
            <a:round/>
            <a:headEnd/>
            <a:tailEnd/>
          </a:ln>
        </p:spPr>
        <p:txBody>
          <a:bodyPr/>
          <a:lstStyle/>
          <a:p>
            <a:endParaRPr lang="en-US">
              <a:solidFill>
                <a:srgbClr val="FFFF00"/>
              </a:solidFill>
            </a:endParaRPr>
          </a:p>
        </p:txBody>
      </p:sp>
      <p:sp>
        <p:nvSpPr>
          <p:cNvPr id="142413" name="Line 1101"/>
          <p:cNvSpPr>
            <a:spLocks noChangeShapeType="1"/>
          </p:cNvSpPr>
          <p:nvPr/>
        </p:nvSpPr>
        <p:spPr bwMode="auto">
          <a:xfrm flipH="1">
            <a:off x="3522663" y="3973513"/>
            <a:ext cx="93662" cy="1139825"/>
          </a:xfrm>
          <a:prstGeom prst="line">
            <a:avLst/>
          </a:prstGeom>
          <a:noFill/>
          <a:ln w="22225">
            <a:solidFill>
              <a:srgbClr val="00FFFF"/>
            </a:solidFill>
            <a:round/>
            <a:headEnd/>
            <a:tailEnd/>
          </a:ln>
        </p:spPr>
        <p:txBody>
          <a:bodyPr/>
          <a:lstStyle/>
          <a:p>
            <a:endParaRPr lang="en-US">
              <a:solidFill>
                <a:srgbClr val="FFFF00"/>
              </a:solidFill>
            </a:endParaRPr>
          </a:p>
        </p:txBody>
      </p:sp>
      <p:sp>
        <p:nvSpPr>
          <p:cNvPr id="142414" name="Line 1102"/>
          <p:cNvSpPr>
            <a:spLocks noChangeShapeType="1"/>
          </p:cNvSpPr>
          <p:nvPr/>
        </p:nvSpPr>
        <p:spPr bwMode="auto">
          <a:xfrm>
            <a:off x="3616325" y="3973513"/>
            <a:ext cx="0" cy="1036637"/>
          </a:xfrm>
          <a:prstGeom prst="line">
            <a:avLst/>
          </a:prstGeom>
          <a:noFill/>
          <a:ln w="22225">
            <a:solidFill>
              <a:srgbClr val="00FFFF"/>
            </a:solidFill>
            <a:round/>
            <a:headEnd/>
            <a:tailEnd/>
          </a:ln>
        </p:spPr>
        <p:txBody>
          <a:bodyPr/>
          <a:lstStyle/>
          <a:p>
            <a:endParaRPr lang="en-US">
              <a:solidFill>
                <a:srgbClr val="FFFF00"/>
              </a:solidFill>
            </a:endParaRPr>
          </a:p>
        </p:txBody>
      </p:sp>
      <p:grpSp>
        <p:nvGrpSpPr>
          <p:cNvPr id="5" name="Group 1103"/>
          <p:cNvGrpSpPr>
            <a:grpSpLocks/>
          </p:cNvGrpSpPr>
          <p:nvPr/>
        </p:nvGrpSpPr>
        <p:grpSpPr bwMode="auto">
          <a:xfrm>
            <a:off x="460375" y="3481388"/>
            <a:ext cx="3251200" cy="1905000"/>
            <a:chOff x="356" y="2766"/>
            <a:chExt cx="2048" cy="1200"/>
          </a:xfrm>
        </p:grpSpPr>
        <p:sp>
          <p:nvSpPr>
            <p:cNvPr id="142416" name="Line 1104"/>
            <p:cNvSpPr>
              <a:spLocks noChangeShapeType="1"/>
            </p:cNvSpPr>
            <p:nvPr/>
          </p:nvSpPr>
          <p:spPr bwMode="auto">
            <a:xfrm>
              <a:off x="356" y="2984"/>
              <a:ext cx="0" cy="757"/>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17" name="Line 1105"/>
            <p:cNvSpPr>
              <a:spLocks noChangeShapeType="1"/>
            </p:cNvSpPr>
            <p:nvPr/>
          </p:nvSpPr>
          <p:spPr bwMode="auto">
            <a:xfrm>
              <a:off x="416" y="2884"/>
              <a:ext cx="0" cy="754"/>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18" name="Line 1106"/>
            <p:cNvSpPr>
              <a:spLocks noChangeShapeType="1"/>
            </p:cNvSpPr>
            <p:nvPr/>
          </p:nvSpPr>
          <p:spPr bwMode="auto">
            <a:xfrm>
              <a:off x="474" y="2807"/>
              <a:ext cx="1" cy="754"/>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19" name="Line 1107"/>
            <p:cNvSpPr>
              <a:spLocks noChangeShapeType="1"/>
            </p:cNvSpPr>
            <p:nvPr/>
          </p:nvSpPr>
          <p:spPr bwMode="auto">
            <a:xfrm>
              <a:off x="534" y="2766"/>
              <a:ext cx="0" cy="765"/>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0" name="Line 1108"/>
            <p:cNvSpPr>
              <a:spLocks noChangeShapeType="1"/>
            </p:cNvSpPr>
            <p:nvPr/>
          </p:nvSpPr>
          <p:spPr bwMode="auto">
            <a:xfrm flipH="1">
              <a:off x="652" y="2881"/>
              <a:ext cx="54" cy="730"/>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1" name="Line 1109"/>
            <p:cNvSpPr>
              <a:spLocks noChangeShapeType="1"/>
            </p:cNvSpPr>
            <p:nvPr/>
          </p:nvSpPr>
          <p:spPr bwMode="auto">
            <a:xfrm flipH="1">
              <a:off x="706" y="2961"/>
              <a:ext cx="60" cy="737"/>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2" name="Line 1110"/>
            <p:cNvSpPr>
              <a:spLocks noChangeShapeType="1"/>
            </p:cNvSpPr>
            <p:nvPr/>
          </p:nvSpPr>
          <p:spPr bwMode="auto">
            <a:xfrm flipH="1">
              <a:off x="766" y="3034"/>
              <a:ext cx="58" cy="748"/>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3" name="Line 1111"/>
            <p:cNvSpPr>
              <a:spLocks noChangeShapeType="1"/>
            </p:cNvSpPr>
            <p:nvPr/>
          </p:nvSpPr>
          <p:spPr bwMode="auto">
            <a:xfrm flipH="1">
              <a:off x="824" y="3079"/>
              <a:ext cx="60" cy="757"/>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4" name="Line 1112"/>
            <p:cNvSpPr>
              <a:spLocks noChangeShapeType="1"/>
            </p:cNvSpPr>
            <p:nvPr/>
          </p:nvSpPr>
          <p:spPr bwMode="auto">
            <a:xfrm flipH="1">
              <a:off x="884" y="3091"/>
              <a:ext cx="60" cy="760"/>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5" name="Line 1113"/>
            <p:cNvSpPr>
              <a:spLocks noChangeShapeType="1"/>
            </p:cNvSpPr>
            <p:nvPr/>
          </p:nvSpPr>
          <p:spPr bwMode="auto">
            <a:xfrm flipH="1">
              <a:off x="944" y="3068"/>
              <a:ext cx="58" cy="753"/>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6" name="Line 1114"/>
            <p:cNvSpPr>
              <a:spLocks noChangeShapeType="1"/>
            </p:cNvSpPr>
            <p:nvPr/>
          </p:nvSpPr>
          <p:spPr bwMode="auto">
            <a:xfrm flipH="1">
              <a:off x="1002" y="3019"/>
              <a:ext cx="60" cy="740"/>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7" name="Line 1115"/>
            <p:cNvSpPr>
              <a:spLocks noChangeShapeType="1"/>
            </p:cNvSpPr>
            <p:nvPr/>
          </p:nvSpPr>
          <p:spPr bwMode="auto">
            <a:xfrm flipH="1">
              <a:off x="1234" y="2884"/>
              <a:ext cx="60" cy="750"/>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8" name="Line 1116"/>
            <p:cNvSpPr>
              <a:spLocks noChangeShapeType="1"/>
            </p:cNvSpPr>
            <p:nvPr/>
          </p:nvSpPr>
          <p:spPr bwMode="auto">
            <a:xfrm flipH="1">
              <a:off x="1294" y="2927"/>
              <a:ext cx="58" cy="776"/>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29" name="Line 1117"/>
            <p:cNvSpPr>
              <a:spLocks noChangeShapeType="1"/>
            </p:cNvSpPr>
            <p:nvPr/>
          </p:nvSpPr>
          <p:spPr bwMode="auto">
            <a:xfrm flipH="1">
              <a:off x="1412" y="3148"/>
              <a:ext cx="113" cy="734"/>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0" name="Line 1118"/>
            <p:cNvSpPr>
              <a:spLocks noChangeShapeType="1"/>
            </p:cNvSpPr>
            <p:nvPr/>
          </p:nvSpPr>
          <p:spPr bwMode="auto">
            <a:xfrm flipH="1">
              <a:off x="1472" y="3194"/>
              <a:ext cx="112" cy="754"/>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1" name="Line 1119"/>
            <p:cNvSpPr>
              <a:spLocks noChangeShapeType="1"/>
            </p:cNvSpPr>
            <p:nvPr/>
          </p:nvSpPr>
          <p:spPr bwMode="auto">
            <a:xfrm flipH="1">
              <a:off x="1525" y="3201"/>
              <a:ext cx="119" cy="765"/>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2" name="Line 1120"/>
            <p:cNvSpPr>
              <a:spLocks noChangeShapeType="1"/>
            </p:cNvSpPr>
            <p:nvPr/>
          </p:nvSpPr>
          <p:spPr bwMode="auto">
            <a:xfrm flipH="1">
              <a:off x="1584" y="3167"/>
              <a:ext cx="119" cy="761"/>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3" name="Line 1121"/>
            <p:cNvSpPr>
              <a:spLocks noChangeShapeType="1"/>
            </p:cNvSpPr>
            <p:nvPr/>
          </p:nvSpPr>
          <p:spPr bwMode="auto">
            <a:xfrm flipH="1">
              <a:off x="1644" y="3091"/>
              <a:ext cx="118" cy="760"/>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4" name="Line 1122"/>
            <p:cNvSpPr>
              <a:spLocks noChangeShapeType="1"/>
            </p:cNvSpPr>
            <p:nvPr/>
          </p:nvSpPr>
          <p:spPr bwMode="auto">
            <a:xfrm flipH="1">
              <a:off x="1703" y="2996"/>
              <a:ext cx="119" cy="752"/>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5" name="Line 1123"/>
            <p:cNvSpPr>
              <a:spLocks noChangeShapeType="1"/>
            </p:cNvSpPr>
            <p:nvPr/>
          </p:nvSpPr>
          <p:spPr bwMode="auto">
            <a:xfrm flipH="1">
              <a:off x="1762" y="2899"/>
              <a:ext cx="114" cy="747"/>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6" name="Line 1124"/>
            <p:cNvSpPr>
              <a:spLocks noChangeShapeType="1"/>
            </p:cNvSpPr>
            <p:nvPr/>
          </p:nvSpPr>
          <p:spPr bwMode="auto">
            <a:xfrm flipH="1">
              <a:off x="1822" y="2815"/>
              <a:ext cx="112" cy="757"/>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7" name="Line 1125"/>
            <p:cNvSpPr>
              <a:spLocks noChangeShapeType="1"/>
            </p:cNvSpPr>
            <p:nvPr/>
          </p:nvSpPr>
          <p:spPr bwMode="auto">
            <a:xfrm flipH="1">
              <a:off x="1934" y="2804"/>
              <a:ext cx="178" cy="765"/>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8" name="Line 1126"/>
            <p:cNvSpPr>
              <a:spLocks noChangeShapeType="1"/>
            </p:cNvSpPr>
            <p:nvPr/>
          </p:nvSpPr>
          <p:spPr bwMode="auto">
            <a:xfrm flipH="1">
              <a:off x="1994" y="2869"/>
              <a:ext cx="178" cy="765"/>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39" name="Line 1127"/>
            <p:cNvSpPr>
              <a:spLocks noChangeShapeType="1"/>
            </p:cNvSpPr>
            <p:nvPr/>
          </p:nvSpPr>
          <p:spPr bwMode="auto">
            <a:xfrm flipH="1">
              <a:off x="2053" y="2950"/>
              <a:ext cx="178" cy="763"/>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40" name="Line 1128"/>
            <p:cNvSpPr>
              <a:spLocks noChangeShapeType="1"/>
            </p:cNvSpPr>
            <p:nvPr/>
          </p:nvSpPr>
          <p:spPr bwMode="auto">
            <a:xfrm flipH="1">
              <a:off x="2112" y="3022"/>
              <a:ext cx="173" cy="768"/>
            </a:xfrm>
            <a:prstGeom prst="line">
              <a:avLst/>
            </a:prstGeom>
            <a:noFill/>
            <a:ln w="15875">
              <a:solidFill>
                <a:srgbClr val="7F7F7F"/>
              </a:solidFill>
              <a:round/>
              <a:headEnd/>
              <a:tailEnd/>
            </a:ln>
          </p:spPr>
          <p:txBody>
            <a:bodyPr/>
            <a:lstStyle/>
            <a:p>
              <a:endParaRPr lang="en-US">
                <a:solidFill>
                  <a:srgbClr val="FFFF00"/>
                </a:solidFill>
              </a:endParaRPr>
            </a:p>
          </p:txBody>
        </p:sp>
        <p:sp>
          <p:nvSpPr>
            <p:cNvPr id="142441" name="Line 1129"/>
            <p:cNvSpPr>
              <a:spLocks noChangeShapeType="1"/>
            </p:cNvSpPr>
            <p:nvPr/>
          </p:nvSpPr>
          <p:spPr bwMode="auto">
            <a:xfrm>
              <a:off x="2404" y="3091"/>
              <a:ext cx="0" cy="562"/>
            </a:xfrm>
            <a:prstGeom prst="line">
              <a:avLst/>
            </a:prstGeom>
            <a:noFill/>
            <a:ln w="15875">
              <a:solidFill>
                <a:srgbClr val="808080"/>
              </a:solidFill>
              <a:round/>
              <a:headEnd/>
              <a:tailEnd/>
            </a:ln>
          </p:spPr>
          <p:txBody>
            <a:bodyPr/>
            <a:lstStyle/>
            <a:p>
              <a:endParaRPr lang="en-US">
                <a:solidFill>
                  <a:srgbClr val="FFFF00"/>
                </a:solidFill>
              </a:endParaRPr>
            </a:p>
          </p:txBody>
        </p:sp>
      </p:grpSp>
      <p:sp>
        <p:nvSpPr>
          <p:cNvPr id="142442" name="Freeform 1130"/>
          <p:cNvSpPr>
            <a:spLocks/>
          </p:cNvSpPr>
          <p:nvPr/>
        </p:nvSpPr>
        <p:spPr bwMode="auto">
          <a:xfrm>
            <a:off x="460375" y="4695825"/>
            <a:ext cx="3251200" cy="690563"/>
          </a:xfrm>
          <a:custGeom>
            <a:avLst/>
            <a:gdLst/>
            <a:ahLst/>
            <a:cxnLst>
              <a:cxn ang="0">
                <a:pos x="0" y="458"/>
              </a:cxn>
              <a:cxn ang="0">
                <a:pos x="129" y="233"/>
              </a:cxn>
              <a:cxn ang="0">
                <a:pos x="258" y="67"/>
              </a:cxn>
              <a:cxn ang="0">
                <a:pos x="387" y="0"/>
              </a:cxn>
              <a:cxn ang="0">
                <a:pos x="516" y="42"/>
              </a:cxn>
              <a:cxn ang="0">
                <a:pos x="645" y="175"/>
              </a:cxn>
              <a:cxn ang="0">
                <a:pos x="763" y="366"/>
              </a:cxn>
              <a:cxn ang="0">
                <a:pos x="892" y="549"/>
              </a:cxn>
              <a:cxn ang="0">
                <a:pos x="1021" y="666"/>
              </a:cxn>
              <a:cxn ang="0">
                <a:pos x="1150" y="699"/>
              </a:cxn>
              <a:cxn ang="0">
                <a:pos x="1279" y="632"/>
              </a:cxn>
              <a:cxn ang="0">
                <a:pos x="1408" y="499"/>
              </a:cxn>
              <a:cxn ang="0">
                <a:pos x="1537" y="341"/>
              </a:cxn>
              <a:cxn ang="0">
                <a:pos x="1654" y="217"/>
              </a:cxn>
              <a:cxn ang="0">
                <a:pos x="1784" y="175"/>
              </a:cxn>
              <a:cxn ang="0">
                <a:pos x="1913" y="225"/>
              </a:cxn>
              <a:cxn ang="0">
                <a:pos x="2042" y="375"/>
              </a:cxn>
              <a:cxn ang="0">
                <a:pos x="2171" y="574"/>
              </a:cxn>
              <a:cxn ang="0">
                <a:pos x="2300" y="765"/>
              </a:cxn>
              <a:cxn ang="0">
                <a:pos x="2429" y="907"/>
              </a:cxn>
              <a:cxn ang="0">
                <a:pos x="2546" y="948"/>
              </a:cxn>
              <a:cxn ang="0">
                <a:pos x="2675" y="865"/>
              </a:cxn>
              <a:cxn ang="0">
                <a:pos x="2804" y="699"/>
              </a:cxn>
              <a:cxn ang="0">
                <a:pos x="2933" y="474"/>
              </a:cxn>
              <a:cxn ang="0">
                <a:pos x="3063" y="250"/>
              </a:cxn>
              <a:cxn ang="0">
                <a:pos x="3192" y="92"/>
              </a:cxn>
              <a:cxn ang="0">
                <a:pos x="3309" y="34"/>
              </a:cxn>
              <a:cxn ang="0">
                <a:pos x="3438" y="83"/>
              </a:cxn>
              <a:cxn ang="0">
                <a:pos x="3567" y="225"/>
              </a:cxn>
              <a:cxn ang="0">
                <a:pos x="3696" y="399"/>
              </a:cxn>
              <a:cxn ang="0">
                <a:pos x="3825" y="566"/>
              </a:cxn>
              <a:cxn ang="0">
                <a:pos x="3954" y="666"/>
              </a:cxn>
              <a:cxn ang="0">
                <a:pos x="4083" y="666"/>
              </a:cxn>
              <a:cxn ang="0">
                <a:pos x="4201" y="574"/>
              </a:cxn>
              <a:cxn ang="0">
                <a:pos x="4330" y="433"/>
              </a:cxn>
              <a:cxn ang="0">
                <a:pos x="4459" y="266"/>
              </a:cxn>
            </a:cxnLst>
            <a:rect l="0" t="0" r="r" b="b"/>
            <a:pathLst>
              <a:path w="4459" h="948">
                <a:moveTo>
                  <a:pt x="0" y="458"/>
                </a:moveTo>
                <a:lnTo>
                  <a:pt x="129" y="233"/>
                </a:lnTo>
                <a:lnTo>
                  <a:pt x="258" y="67"/>
                </a:lnTo>
                <a:lnTo>
                  <a:pt x="387" y="0"/>
                </a:lnTo>
                <a:lnTo>
                  <a:pt x="516" y="42"/>
                </a:lnTo>
                <a:lnTo>
                  <a:pt x="645" y="175"/>
                </a:lnTo>
                <a:lnTo>
                  <a:pt x="763" y="366"/>
                </a:lnTo>
                <a:lnTo>
                  <a:pt x="892" y="549"/>
                </a:lnTo>
                <a:lnTo>
                  <a:pt x="1021" y="666"/>
                </a:lnTo>
                <a:lnTo>
                  <a:pt x="1150" y="699"/>
                </a:lnTo>
                <a:lnTo>
                  <a:pt x="1279" y="632"/>
                </a:lnTo>
                <a:lnTo>
                  <a:pt x="1408" y="499"/>
                </a:lnTo>
                <a:lnTo>
                  <a:pt x="1537" y="341"/>
                </a:lnTo>
                <a:lnTo>
                  <a:pt x="1654" y="217"/>
                </a:lnTo>
                <a:lnTo>
                  <a:pt x="1784" y="175"/>
                </a:lnTo>
                <a:lnTo>
                  <a:pt x="1913" y="225"/>
                </a:lnTo>
                <a:lnTo>
                  <a:pt x="2042" y="375"/>
                </a:lnTo>
                <a:lnTo>
                  <a:pt x="2171" y="574"/>
                </a:lnTo>
                <a:lnTo>
                  <a:pt x="2300" y="765"/>
                </a:lnTo>
                <a:lnTo>
                  <a:pt x="2429" y="907"/>
                </a:lnTo>
                <a:lnTo>
                  <a:pt x="2546" y="948"/>
                </a:lnTo>
                <a:lnTo>
                  <a:pt x="2675" y="865"/>
                </a:lnTo>
                <a:lnTo>
                  <a:pt x="2804" y="699"/>
                </a:lnTo>
                <a:lnTo>
                  <a:pt x="2933" y="474"/>
                </a:lnTo>
                <a:lnTo>
                  <a:pt x="3063" y="250"/>
                </a:lnTo>
                <a:lnTo>
                  <a:pt x="3192" y="92"/>
                </a:lnTo>
                <a:lnTo>
                  <a:pt x="3309" y="34"/>
                </a:lnTo>
                <a:lnTo>
                  <a:pt x="3438" y="83"/>
                </a:lnTo>
                <a:lnTo>
                  <a:pt x="3567" y="225"/>
                </a:lnTo>
                <a:lnTo>
                  <a:pt x="3696" y="399"/>
                </a:lnTo>
                <a:lnTo>
                  <a:pt x="3825" y="566"/>
                </a:lnTo>
                <a:lnTo>
                  <a:pt x="3954" y="666"/>
                </a:lnTo>
                <a:lnTo>
                  <a:pt x="4083" y="666"/>
                </a:lnTo>
                <a:lnTo>
                  <a:pt x="4201" y="574"/>
                </a:lnTo>
                <a:lnTo>
                  <a:pt x="4330" y="433"/>
                </a:lnTo>
                <a:lnTo>
                  <a:pt x="4459" y="266"/>
                </a:lnTo>
              </a:path>
            </a:pathLst>
          </a:custGeom>
          <a:noFill/>
          <a:ln w="31750">
            <a:solidFill>
              <a:srgbClr val="0000FF"/>
            </a:solidFill>
            <a:prstDash val="solid"/>
            <a:round/>
            <a:headEnd/>
            <a:tailEnd/>
          </a:ln>
        </p:spPr>
        <p:txBody>
          <a:bodyPr/>
          <a:lstStyle/>
          <a:p>
            <a:endParaRPr lang="en-US">
              <a:solidFill>
                <a:srgbClr val="FFFF00"/>
              </a:solidFill>
            </a:endParaRPr>
          </a:p>
        </p:txBody>
      </p:sp>
      <p:sp>
        <p:nvSpPr>
          <p:cNvPr id="142443" name="Freeform 1131"/>
          <p:cNvSpPr>
            <a:spLocks/>
          </p:cNvSpPr>
          <p:nvPr/>
        </p:nvSpPr>
        <p:spPr bwMode="auto">
          <a:xfrm>
            <a:off x="460375" y="3481388"/>
            <a:ext cx="3251200" cy="690562"/>
          </a:xfrm>
          <a:custGeom>
            <a:avLst/>
            <a:gdLst/>
            <a:ahLst/>
            <a:cxnLst>
              <a:cxn ang="0">
                <a:pos x="0" y="474"/>
              </a:cxn>
              <a:cxn ang="0">
                <a:pos x="129" y="258"/>
              </a:cxn>
              <a:cxn ang="0">
                <a:pos x="258" y="91"/>
              </a:cxn>
              <a:cxn ang="0">
                <a:pos x="387" y="0"/>
              </a:cxn>
              <a:cxn ang="0">
                <a:pos x="516" y="8"/>
              </a:cxn>
              <a:cxn ang="0">
                <a:pos x="645" y="100"/>
              </a:cxn>
              <a:cxn ang="0">
                <a:pos x="763" y="250"/>
              </a:cxn>
              <a:cxn ang="0">
                <a:pos x="892" y="424"/>
              </a:cxn>
              <a:cxn ang="0">
                <a:pos x="1021" y="582"/>
              </a:cxn>
              <a:cxn ang="0">
                <a:pos x="1150" y="682"/>
              </a:cxn>
              <a:cxn ang="0">
                <a:pos x="1279" y="707"/>
              </a:cxn>
              <a:cxn ang="0">
                <a:pos x="1408" y="657"/>
              </a:cxn>
              <a:cxn ang="0">
                <a:pos x="1537" y="549"/>
              </a:cxn>
              <a:cxn ang="0">
                <a:pos x="1654" y="416"/>
              </a:cxn>
              <a:cxn ang="0">
                <a:pos x="1784" y="308"/>
              </a:cxn>
              <a:cxn ang="0">
                <a:pos x="1913" y="241"/>
              </a:cxn>
              <a:cxn ang="0">
                <a:pos x="2042" y="258"/>
              </a:cxn>
              <a:cxn ang="0">
                <a:pos x="2171" y="349"/>
              </a:cxn>
              <a:cxn ang="0">
                <a:pos x="2300" y="499"/>
              </a:cxn>
              <a:cxn ang="0">
                <a:pos x="2429" y="674"/>
              </a:cxn>
              <a:cxn ang="0">
                <a:pos x="2546" y="832"/>
              </a:cxn>
              <a:cxn ang="0">
                <a:pos x="2675" y="931"/>
              </a:cxn>
              <a:cxn ang="0">
                <a:pos x="2804" y="948"/>
              </a:cxn>
              <a:cxn ang="0">
                <a:pos x="2933" y="873"/>
              </a:cxn>
              <a:cxn ang="0">
                <a:pos x="3063" y="707"/>
              </a:cxn>
              <a:cxn ang="0">
                <a:pos x="3192" y="499"/>
              </a:cxn>
              <a:cxn ang="0">
                <a:pos x="3309" y="291"/>
              </a:cxn>
              <a:cxn ang="0">
                <a:pos x="3438" y="108"/>
              </a:cxn>
              <a:cxn ang="0">
                <a:pos x="3567" y="8"/>
              </a:cxn>
              <a:cxn ang="0">
                <a:pos x="3696" y="0"/>
              </a:cxn>
              <a:cxn ang="0">
                <a:pos x="3825" y="83"/>
              </a:cxn>
              <a:cxn ang="0">
                <a:pos x="3954" y="225"/>
              </a:cxn>
              <a:cxn ang="0">
                <a:pos x="4083" y="399"/>
              </a:cxn>
              <a:cxn ang="0">
                <a:pos x="4201" y="557"/>
              </a:cxn>
              <a:cxn ang="0">
                <a:pos x="4330" y="674"/>
              </a:cxn>
              <a:cxn ang="0">
                <a:pos x="4459" y="707"/>
              </a:cxn>
            </a:cxnLst>
            <a:rect l="0" t="0" r="r" b="b"/>
            <a:pathLst>
              <a:path w="4459" h="948">
                <a:moveTo>
                  <a:pt x="0" y="474"/>
                </a:moveTo>
                <a:lnTo>
                  <a:pt x="129" y="258"/>
                </a:lnTo>
                <a:lnTo>
                  <a:pt x="258" y="91"/>
                </a:lnTo>
                <a:lnTo>
                  <a:pt x="387" y="0"/>
                </a:lnTo>
                <a:lnTo>
                  <a:pt x="516" y="8"/>
                </a:lnTo>
                <a:lnTo>
                  <a:pt x="645" y="100"/>
                </a:lnTo>
                <a:lnTo>
                  <a:pt x="763" y="250"/>
                </a:lnTo>
                <a:lnTo>
                  <a:pt x="892" y="424"/>
                </a:lnTo>
                <a:lnTo>
                  <a:pt x="1021" y="582"/>
                </a:lnTo>
                <a:lnTo>
                  <a:pt x="1150" y="682"/>
                </a:lnTo>
                <a:lnTo>
                  <a:pt x="1279" y="707"/>
                </a:lnTo>
                <a:lnTo>
                  <a:pt x="1408" y="657"/>
                </a:lnTo>
                <a:lnTo>
                  <a:pt x="1537" y="549"/>
                </a:lnTo>
                <a:lnTo>
                  <a:pt x="1654" y="416"/>
                </a:lnTo>
                <a:lnTo>
                  <a:pt x="1784" y="308"/>
                </a:lnTo>
                <a:lnTo>
                  <a:pt x="1913" y="241"/>
                </a:lnTo>
                <a:lnTo>
                  <a:pt x="2042" y="258"/>
                </a:lnTo>
                <a:lnTo>
                  <a:pt x="2171" y="349"/>
                </a:lnTo>
                <a:lnTo>
                  <a:pt x="2300" y="499"/>
                </a:lnTo>
                <a:lnTo>
                  <a:pt x="2429" y="674"/>
                </a:lnTo>
                <a:lnTo>
                  <a:pt x="2546" y="832"/>
                </a:lnTo>
                <a:lnTo>
                  <a:pt x="2675" y="931"/>
                </a:lnTo>
                <a:lnTo>
                  <a:pt x="2804" y="948"/>
                </a:lnTo>
                <a:lnTo>
                  <a:pt x="2933" y="873"/>
                </a:lnTo>
                <a:lnTo>
                  <a:pt x="3063" y="707"/>
                </a:lnTo>
                <a:lnTo>
                  <a:pt x="3192" y="499"/>
                </a:lnTo>
                <a:lnTo>
                  <a:pt x="3309" y="291"/>
                </a:lnTo>
                <a:lnTo>
                  <a:pt x="3438" y="108"/>
                </a:lnTo>
                <a:lnTo>
                  <a:pt x="3567" y="8"/>
                </a:lnTo>
                <a:lnTo>
                  <a:pt x="3696" y="0"/>
                </a:lnTo>
                <a:lnTo>
                  <a:pt x="3825" y="83"/>
                </a:lnTo>
                <a:lnTo>
                  <a:pt x="3954" y="225"/>
                </a:lnTo>
                <a:lnTo>
                  <a:pt x="4083" y="399"/>
                </a:lnTo>
                <a:lnTo>
                  <a:pt x="4201" y="557"/>
                </a:lnTo>
                <a:lnTo>
                  <a:pt x="4330" y="674"/>
                </a:lnTo>
                <a:lnTo>
                  <a:pt x="4459" y="707"/>
                </a:lnTo>
              </a:path>
            </a:pathLst>
          </a:custGeom>
          <a:noFill/>
          <a:ln w="31750">
            <a:solidFill>
              <a:srgbClr val="FF0000"/>
            </a:solidFill>
            <a:prstDash val="solid"/>
            <a:round/>
            <a:headEnd/>
            <a:tailEnd/>
          </a:ln>
        </p:spPr>
        <p:txBody>
          <a:bodyPr/>
          <a:lstStyle/>
          <a:p>
            <a:endParaRPr lang="en-US">
              <a:solidFill>
                <a:srgbClr val="FFFF00"/>
              </a:solidFill>
            </a:endParaRPr>
          </a:p>
        </p:txBody>
      </p:sp>
      <p:grpSp>
        <p:nvGrpSpPr>
          <p:cNvPr id="6" name="Group 1132"/>
          <p:cNvGrpSpPr>
            <a:grpSpLocks/>
          </p:cNvGrpSpPr>
          <p:nvPr/>
        </p:nvGrpSpPr>
        <p:grpSpPr bwMode="auto">
          <a:xfrm>
            <a:off x="5749925" y="3343275"/>
            <a:ext cx="2925763" cy="2925763"/>
            <a:chOff x="402" y="154"/>
            <a:chExt cx="1843" cy="1843"/>
          </a:xfrm>
        </p:grpSpPr>
        <p:sp>
          <p:nvSpPr>
            <p:cNvPr id="142445" name="Rectangle 1133"/>
            <p:cNvSpPr>
              <a:spLocks noChangeArrowheads="1"/>
            </p:cNvSpPr>
            <p:nvPr/>
          </p:nvSpPr>
          <p:spPr bwMode="auto">
            <a:xfrm>
              <a:off x="1957" y="212"/>
              <a:ext cx="57" cy="57"/>
            </a:xfrm>
            <a:prstGeom prst="rect">
              <a:avLst/>
            </a:prstGeom>
            <a:solidFill>
              <a:srgbClr val="00FFFF"/>
            </a:solidFill>
            <a:ln w="0">
              <a:noFill/>
              <a:miter lim="800000"/>
              <a:headEnd/>
              <a:tailEnd/>
            </a:ln>
            <a:effectLst/>
          </p:spPr>
          <p:txBody>
            <a:bodyPr/>
            <a:lstStyle/>
            <a:p>
              <a:endParaRPr lang="en-US">
                <a:solidFill>
                  <a:srgbClr val="FFFF00"/>
                </a:solidFill>
              </a:endParaRPr>
            </a:p>
          </p:txBody>
        </p:sp>
        <p:sp>
          <p:nvSpPr>
            <p:cNvPr id="142446" name="Rectangle 1134"/>
            <p:cNvSpPr>
              <a:spLocks noChangeArrowheads="1"/>
            </p:cNvSpPr>
            <p:nvPr/>
          </p:nvSpPr>
          <p:spPr bwMode="auto">
            <a:xfrm>
              <a:off x="2014" y="212"/>
              <a:ext cx="58" cy="57"/>
            </a:xfrm>
            <a:prstGeom prst="rect">
              <a:avLst/>
            </a:prstGeom>
            <a:solidFill>
              <a:srgbClr val="00FFFF"/>
            </a:solidFill>
            <a:ln w="0">
              <a:noFill/>
              <a:miter lim="800000"/>
              <a:headEnd/>
              <a:tailEnd/>
            </a:ln>
            <a:effectLst/>
          </p:spPr>
          <p:txBody>
            <a:bodyPr/>
            <a:lstStyle/>
            <a:p>
              <a:endParaRPr lang="en-US">
                <a:solidFill>
                  <a:srgbClr val="FFFF00"/>
                </a:solidFill>
              </a:endParaRPr>
            </a:p>
          </p:txBody>
        </p:sp>
        <p:sp>
          <p:nvSpPr>
            <p:cNvPr id="142447" name="Rectangle 1135"/>
            <p:cNvSpPr>
              <a:spLocks noChangeArrowheads="1"/>
            </p:cNvSpPr>
            <p:nvPr/>
          </p:nvSpPr>
          <p:spPr bwMode="auto">
            <a:xfrm>
              <a:off x="2187" y="154"/>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48" name="Rectangle 1136"/>
            <p:cNvSpPr>
              <a:spLocks noChangeArrowheads="1"/>
            </p:cNvSpPr>
            <p:nvPr/>
          </p:nvSpPr>
          <p:spPr bwMode="auto">
            <a:xfrm>
              <a:off x="2072" y="212"/>
              <a:ext cx="58" cy="57"/>
            </a:xfrm>
            <a:prstGeom prst="rect">
              <a:avLst/>
            </a:prstGeom>
            <a:solidFill>
              <a:srgbClr val="00FFFF"/>
            </a:solidFill>
            <a:ln w="0">
              <a:noFill/>
              <a:miter lim="800000"/>
              <a:headEnd/>
              <a:tailEnd/>
            </a:ln>
            <a:effectLst/>
          </p:spPr>
          <p:txBody>
            <a:bodyPr/>
            <a:lstStyle/>
            <a:p>
              <a:endParaRPr lang="en-US">
                <a:solidFill>
                  <a:srgbClr val="FFFF00"/>
                </a:solidFill>
              </a:endParaRPr>
            </a:p>
          </p:txBody>
        </p:sp>
        <p:sp>
          <p:nvSpPr>
            <p:cNvPr id="142449" name="Rectangle 1137"/>
            <p:cNvSpPr>
              <a:spLocks noChangeArrowheads="1"/>
            </p:cNvSpPr>
            <p:nvPr/>
          </p:nvSpPr>
          <p:spPr bwMode="auto">
            <a:xfrm>
              <a:off x="2130" y="212"/>
              <a:ext cx="57" cy="57"/>
            </a:xfrm>
            <a:prstGeom prst="rect">
              <a:avLst/>
            </a:prstGeom>
            <a:solidFill>
              <a:srgbClr val="00FFFF"/>
            </a:solidFill>
            <a:ln w="0">
              <a:noFill/>
              <a:miter lim="800000"/>
              <a:headEnd/>
              <a:tailEnd/>
            </a:ln>
            <a:effectLst/>
          </p:spPr>
          <p:txBody>
            <a:bodyPr/>
            <a:lstStyle/>
            <a:p>
              <a:endParaRPr lang="en-US">
                <a:solidFill>
                  <a:srgbClr val="FFFF00"/>
                </a:solidFill>
              </a:endParaRPr>
            </a:p>
          </p:txBody>
        </p:sp>
        <p:sp>
          <p:nvSpPr>
            <p:cNvPr id="142450" name="Rectangle 1138"/>
            <p:cNvSpPr>
              <a:spLocks noChangeArrowheads="1"/>
            </p:cNvSpPr>
            <p:nvPr/>
          </p:nvSpPr>
          <p:spPr bwMode="auto">
            <a:xfrm>
              <a:off x="1669" y="557"/>
              <a:ext cx="58" cy="58"/>
            </a:xfrm>
            <a:prstGeom prst="rect">
              <a:avLst/>
            </a:prstGeom>
            <a:solidFill>
              <a:srgbClr val="FF9900"/>
            </a:solidFill>
            <a:ln w="0">
              <a:noFill/>
              <a:miter lim="800000"/>
              <a:headEnd/>
              <a:tailEnd/>
            </a:ln>
            <a:effectLst/>
          </p:spPr>
          <p:txBody>
            <a:bodyPr/>
            <a:lstStyle/>
            <a:p>
              <a:endParaRPr lang="en-US">
                <a:solidFill>
                  <a:srgbClr val="FFFF00"/>
                </a:solidFill>
              </a:endParaRPr>
            </a:p>
          </p:txBody>
        </p:sp>
        <p:sp>
          <p:nvSpPr>
            <p:cNvPr id="142451" name="Rectangle 1139"/>
            <p:cNvSpPr>
              <a:spLocks noChangeArrowheads="1"/>
            </p:cNvSpPr>
            <p:nvPr/>
          </p:nvSpPr>
          <p:spPr bwMode="auto">
            <a:xfrm>
              <a:off x="1381" y="903"/>
              <a:ext cx="58" cy="57"/>
            </a:xfrm>
            <a:prstGeom prst="rect">
              <a:avLst/>
            </a:prstGeom>
            <a:solidFill>
              <a:srgbClr val="800080"/>
            </a:solidFill>
            <a:ln w="0">
              <a:noFill/>
              <a:miter lim="800000"/>
              <a:headEnd/>
              <a:tailEnd/>
            </a:ln>
            <a:effectLst/>
          </p:spPr>
          <p:txBody>
            <a:bodyPr/>
            <a:lstStyle/>
            <a:p>
              <a:endParaRPr lang="en-US">
                <a:solidFill>
                  <a:srgbClr val="FFFF00"/>
                </a:solidFill>
              </a:endParaRPr>
            </a:p>
          </p:txBody>
        </p:sp>
        <p:sp>
          <p:nvSpPr>
            <p:cNvPr id="142452" name="Rectangle 1140"/>
            <p:cNvSpPr>
              <a:spLocks noChangeArrowheads="1"/>
            </p:cNvSpPr>
            <p:nvPr/>
          </p:nvSpPr>
          <p:spPr bwMode="auto">
            <a:xfrm>
              <a:off x="1323" y="960"/>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53" name="Rectangle 1141"/>
            <p:cNvSpPr>
              <a:spLocks noChangeArrowheads="1"/>
            </p:cNvSpPr>
            <p:nvPr/>
          </p:nvSpPr>
          <p:spPr bwMode="auto">
            <a:xfrm>
              <a:off x="1266" y="1018"/>
              <a:ext cx="57"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54" name="Rectangle 1142"/>
            <p:cNvSpPr>
              <a:spLocks noChangeArrowheads="1"/>
            </p:cNvSpPr>
            <p:nvPr/>
          </p:nvSpPr>
          <p:spPr bwMode="auto">
            <a:xfrm>
              <a:off x="1208" y="1075"/>
              <a:ext cx="58" cy="58"/>
            </a:xfrm>
            <a:prstGeom prst="rect">
              <a:avLst/>
            </a:prstGeom>
            <a:solidFill>
              <a:srgbClr val="008000"/>
            </a:solidFill>
            <a:ln w="0">
              <a:noFill/>
              <a:miter lim="800000"/>
              <a:headEnd/>
              <a:tailEnd/>
            </a:ln>
            <a:effectLst/>
          </p:spPr>
          <p:txBody>
            <a:bodyPr/>
            <a:lstStyle/>
            <a:p>
              <a:endParaRPr lang="en-US">
                <a:solidFill>
                  <a:srgbClr val="FFFF00"/>
                </a:solidFill>
              </a:endParaRPr>
            </a:p>
          </p:txBody>
        </p:sp>
        <p:sp>
          <p:nvSpPr>
            <p:cNvPr id="142455" name="Rectangle 1143"/>
            <p:cNvSpPr>
              <a:spLocks noChangeArrowheads="1"/>
            </p:cNvSpPr>
            <p:nvPr/>
          </p:nvSpPr>
          <p:spPr bwMode="auto">
            <a:xfrm>
              <a:off x="1899" y="269"/>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56" name="Rectangle 1144"/>
            <p:cNvSpPr>
              <a:spLocks noChangeArrowheads="1"/>
            </p:cNvSpPr>
            <p:nvPr/>
          </p:nvSpPr>
          <p:spPr bwMode="auto">
            <a:xfrm>
              <a:off x="1842" y="327"/>
              <a:ext cx="57"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57" name="Rectangle 1145"/>
            <p:cNvSpPr>
              <a:spLocks noChangeArrowheads="1"/>
            </p:cNvSpPr>
            <p:nvPr/>
          </p:nvSpPr>
          <p:spPr bwMode="auto">
            <a:xfrm>
              <a:off x="1784" y="384"/>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58" name="Rectangle 1146"/>
            <p:cNvSpPr>
              <a:spLocks noChangeArrowheads="1"/>
            </p:cNvSpPr>
            <p:nvPr/>
          </p:nvSpPr>
          <p:spPr bwMode="auto">
            <a:xfrm>
              <a:off x="1727" y="442"/>
              <a:ext cx="57"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59" name="Rectangle 1147"/>
            <p:cNvSpPr>
              <a:spLocks noChangeArrowheads="1"/>
            </p:cNvSpPr>
            <p:nvPr/>
          </p:nvSpPr>
          <p:spPr bwMode="auto">
            <a:xfrm>
              <a:off x="1669" y="500"/>
              <a:ext cx="58" cy="57"/>
            </a:xfrm>
            <a:prstGeom prst="rect">
              <a:avLst/>
            </a:prstGeom>
            <a:solidFill>
              <a:srgbClr val="FF9900"/>
            </a:solidFill>
            <a:ln w="0">
              <a:noFill/>
              <a:miter lim="800000"/>
              <a:headEnd/>
              <a:tailEnd/>
            </a:ln>
            <a:effectLst/>
          </p:spPr>
          <p:txBody>
            <a:bodyPr/>
            <a:lstStyle/>
            <a:p>
              <a:endParaRPr lang="en-US">
                <a:solidFill>
                  <a:srgbClr val="FFFF00"/>
                </a:solidFill>
              </a:endParaRPr>
            </a:p>
          </p:txBody>
        </p:sp>
        <p:sp>
          <p:nvSpPr>
            <p:cNvPr id="142460" name="Rectangle 1148"/>
            <p:cNvSpPr>
              <a:spLocks noChangeArrowheads="1"/>
            </p:cNvSpPr>
            <p:nvPr/>
          </p:nvSpPr>
          <p:spPr bwMode="auto">
            <a:xfrm>
              <a:off x="1611" y="615"/>
              <a:ext cx="58"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61" name="Rectangle 1149"/>
            <p:cNvSpPr>
              <a:spLocks noChangeArrowheads="1"/>
            </p:cNvSpPr>
            <p:nvPr/>
          </p:nvSpPr>
          <p:spPr bwMode="auto">
            <a:xfrm>
              <a:off x="1554" y="672"/>
              <a:ext cx="57"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62" name="Rectangle 1150"/>
            <p:cNvSpPr>
              <a:spLocks noChangeArrowheads="1"/>
            </p:cNvSpPr>
            <p:nvPr/>
          </p:nvSpPr>
          <p:spPr bwMode="auto">
            <a:xfrm>
              <a:off x="1496" y="730"/>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63" name="Rectangle 1151"/>
            <p:cNvSpPr>
              <a:spLocks noChangeArrowheads="1"/>
            </p:cNvSpPr>
            <p:nvPr/>
          </p:nvSpPr>
          <p:spPr bwMode="auto">
            <a:xfrm>
              <a:off x="1439" y="788"/>
              <a:ext cx="57"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64" name="Rectangle 1152"/>
            <p:cNvSpPr>
              <a:spLocks noChangeArrowheads="1"/>
            </p:cNvSpPr>
            <p:nvPr/>
          </p:nvSpPr>
          <p:spPr bwMode="auto">
            <a:xfrm>
              <a:off x="1381" y="845"/>
              <a:ext cx="58" cy="58"/>
            </a:xfrm>
            <a:prstGeom prst="rect">
              <a:avLst/>
            </a:prstGeom>
            <a:solidFill>
              <a:srgbClr val="800080"/>
            </a:solidFill>
            <a:ln w="0">
              <a:noFill/>
              <a:miter lim="800000"/>
              <a:headEnd/>
              <a:tailEnd/>
            </a:ln>
            <a:effectLst/>
          </p:spPr>
          <p:txBody>
            <a:bodyPr/>
            <a:lstStyle/>
            <a:p>
              <a:endParaRPr lang="en-US">
                <a:solidFill>
                  <a:srgbClr val="FFFF00"/>
                </a:solidFill>
              </a:endParaRPr>
            </a:p>
          </p:txBody>
        </p:sp>
        <p:sp>
          <p:nvSpPr>
            <p:cNvPr id="142465" name="Rectangle 1153"/>
            <p:cNvSpPr>
              <a:spLocks noChangeArrowheads="1"/>
            </p:cNvSpPr>
            <p:nvPr/>
          </p:nvSpPr>
          <p:spPr bwMode="auto">
            <a:xfrm>
              <a:off x="1151" y="1075"/>
              <a:ext cx="57" cy="58"/>
            </a:xfrm>
            <a:prstGeom prst="rect">
              <a:avLst/>
            </a:prstGeom>
            <a:solidFill>
              <a:srgbClr val="008000"/>
            </a:solidFill>
            <a:ln w="0">
              <a:noFill/>
              <a:miter lim="800000"/>
              <a:headEnd/>
              <a:tailEnd/>
            </a:ln>
            <a:effectLst/>
          </p:spPr>
          <p:txBody>
            <a:bodyPr/>
            <a:lstStyle/>
            <a:p>
              <a:endParaRPr lang="en-US">
                <a:solidFill>
                  <a:srgbClr val="FFFF00"/>
                </a:solidFill>
              </a:endParaRPr>
            </a:p>
          </p:txBody>
        </p:sp>
        <p:sp>
          <p:nvSpPr>
            <p:cNvPr id="142466" name="Rectangle 1154"/>
            <p:cNvSpPr>
              <a:spLocks noChangeArrowheads="1"/>
            </p:cNvSpPr>
            <p:nvPr/>
          </p:nvSpPr>
          <p:spPr bwMode="auto">
            <a:xfrm>
              <a:off x="1093" y="1133"/>
              <a:ext cx="58" cy="58"/>
            </a:xfrm>
            <a:prstGeom prst="rect">
              <a:avLst/>
            </a:prstGeom>
            <a:solidFill>
              <a:srgbClr val="993300"/>
            </a:solidFill>
            <a:ln w="0">
              <a:noFill/>
              <a:miter lim="800000"/>
              <a:headEnd/>
              <a:tailEnd/>
            </a:ln>
            <a:effectLst/>
          </p:spPr>
          <p:txBody>
            <a:bodyPr/>
            <a:lstStyle/>
            <a:p>
              <a:endParaRPr lang="en-US">
                <a:solidFill>
                  <a:srgbClr val="FFFF00"/>
                </a:solidFill>
              </a:endParaRPr>
            </a:p>
          </p:txBody>
        </p:sp>
        <p:sp>
          <p:nvSpPr>
            <p:cNvPr id="142467" name="Rectangle 1155"/>
            <p:cNvSpPr>
              <a:spLocks noChangeArrowheads="1"/>
            </p:cNvSpPr>
            <p:nvPr/>
          </p:nvSpPr>
          <p:spPr bwMode="auto">
            <a:xfrm>
              <a:off x="1093" y="1191"/>
              <a:ext cx="58" cy="57"/>
            </a:xfrm>
            <a:prstGeom prst="rect">
              <a:avLst/>
            </a:prstGeom>
            <a:solidFill>
              <a:srgbClr val="993300"/>
            </a:solidFill>
            <a:ln w="0">
              <a:noFill/>
              <a:miter lim="800000"/>
              <a:headEnd/>
              <a:tailEnd/>
            </a:ln>
            <a:effectLst/>
          </p:spPr>
          <p:txBody>
            <a:bodyPr/>
            <a:lstStyle/>
            <a:p>
              <a:endParaRPr lang="en-US">
                <a:solidFill>
                  <a:srgbClr val="FFFF00"/>
                </a:solidFill>
              </a:endParaRPr>
            </a:p>
          </p:txBody>
        </p:sp>
        <p:sp>
          <p:nvSpPr>
            <p:cNvPr id="142468" name="Rectangle 1156"/>
            <p:cNvSpPr>
              <a:spLocks noChangeArrowheads="1"/>
            </p:cNvSpPr>
            <p:nvPr/>
          </p:nvSpPr>
          <p:spPr bwMode="auto">
            <a:xfrm>
              <a:off x="1036" y="1248"/>
              <a:ext cx="57"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69" name="Rectangle 1157"/>
            <p:cNvSpPr>
              <a:spLocks noChangeArrowheads="1"/>
            </p:cNvSpPr>
            <p:nvPr/>
          </p:nvSpPr>
          <p:spPr bwMode="auto">
            <a:xfrm>
              <a:off x="978" y="1306"/>
              <a:ext cx="58"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0" name="Rectangle 1158"/>
            <p:cNvSpPr>
              <a:spLocks noChangeArrowheads="1"/>
            </p:cNvSpPr>
            <p:nvPr/>
          </p:nvSpPr>
          <p:spPr bwMode="auto">
            <a:xfrm>
              <a:off x="920" y="1363"/>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1" name="Rectangle 1159"/>
            <p:cNvSpPr>
              <a:spLocks noChangeArrowheads="1"/>
            </p:cNvSpPr>
            <p:nvPr/>
          </p:nvSpPr>
          <p:spPr bwMode="auto">
            <a:xfrm>
              <a:off x="863" y="1421"/>
              <a:ext cx="57"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2" name="Rectangle 1160"/>
            <p:cNvSpPr>
              <a:spLocks noChangeArrowheads="1"/>
            </p:cNvSpPr>
            <p:nvPr/>
          </p:nvSpPr>
          <p:spPr bwMode="auto">
            <a:xfrm>
              <a:off x="805" y="1479"/>
              <a:ext cx="58"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3" name="Rectangle 1161"/>
            <p:cNvSpPr>
              <a:spLocks noChangeArrowheads="1"/>
            </p:cNvSpPr>
            <p:nvPr/>
          </p:nvSpPr>
          <p:spPr bwMode="auto">
            <a:xfrm>
              <a:off x="748" y="1536"/>
              <a:ext cx="57"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4" name="Rectangle 1162"/>
            <p:cNvSpPr>
              <a:spLocks noChangeArrowheads="1"/>
            </p:cNvSpPr>
            <p:nvPr/>
          </p:nvSpPr>
          <p:spPr bwMode="auto">
            <a:xfrm>
              <a:off x="690" y="1594"/>
              <a:ext cx="58"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5" name="Rectangle 1163"/>
            <p:cNvSpPr>
              <a:spLocks noChangeArrowheads="1"/>
            </p:cNvSpPr>
            <p:nvPr/>
          </p:nvSpPr>
          <p:spPr bwMode="auto">
            <a:xfrm>
              <a:off x="632" y="1651"/>
              <a:ext cx="58" cy="58"/>
            </a:xfrm>
            <a:prstGeom prst="rect">
              <a:avLst/>
            </a:prstGeom>
            <a:solidFill>
              <a:srgbClr val="000080"/>
            </a:solidFill>
            <a:ln w="0">
              <a:noFill/>
              <a:miter lim="800000"/>
              <a:headEnd/>
              <a:tailEnd/>
            </a:ln>
            <a:effectLst/>
          </p:spPr>
          <p:txBody>
            <a:bodyPr/>
            <a:lstStyle/>
            <a:p>
              <a:endParaRPr lang="en-US">
                <a:solidFill>
                  <a:srgbClr val="FFFF00"/>
                </a:solidFill>
              </a:endParaRPr>
            </a:p>
          </p:txBody>
        </p:sp>
        <p:sp>
          <p:nvSpPr>
            <p:cNvPr id="142476" name="Rectangle 1164"/>
            <p:cNvSpPr>
              <a:spLocks noChangeArrowheads="1"/>
            </p:cNvSpPr>
            <p:nvPr/>
          </p:nvSpPr>
          <p:spPr bwMode="auto">
            <a:xfrm>
              <a:off x="632" y="1709"/>
              <a:ext cx="58" cy="58"/>
            </a:xfrm>
            <a:prstGeom prst="rect">
              <a:avLst/>
            </a:prstGeom>
            <a:solidFill>
              <a:srgbClr val="000080"/>
            </a:solidFill>
            <a:ln w="0">
              <a:noFill/>
              <a:miter lim="800000"/>
              <a:headEnd/>
              <a:tailEnd/>
            </a:ln>
            <a:effectLst/>
          </p:spPr>
          <p:txBody>
            <a:bodyPr/>
            <a:lstStyle/>
            <a:p>
              <a:endParaRPr lang="en-US">
                <a:solidFill>
                  <a:srgbClr val="FFFF00"/>
                </a:solidFill>
              </a:endParaRPr>
            </a:p>
          </p:txBody>
        </p:sp>
        <p:sp>
          <p:nvSpPr>
            <p:cNvPr id="142477" name="Rectangle 1165"/>
            <p:cNvSpPr>
              <a:spLocks noChangeArrowheads="1"/>
            </p:cNvSpPr>
            <p:nvPr/>
          </p:nvSpPr>
          <p:spPr bwMode="auto">
            <a:xfrm>
              <a:off x="575" y="1767"/>
              <a:ext cx="57"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8" name="Rectangle 1166"/>
            <p:cNvSpPr>
              <a:spLocks noChangeArrowheads="1"/>
            </p:cNvSpPr>
            <p:nvPr/>
          </p:nvSpPr>
          <p:spPr bwMode="auto">
            <a:xfrm>
              <a:off x="517" y="1824"/>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79" name="Rectangle 1167"/>
            <p:cNvSpPr>
              <a:spLocks noChangeArrowheads="1"/>
            </p:cNvSpPr>
            <p:nvPr/>
          </p:nvSpPr>
          <p:spPr bwMode="auto">
            <a:xfrm>
              <a:off x="460" y="1882"/>
              <a:ext cx="57" cy="57"/>
            </a:xfrm>
            <a:prstGeom prst="rect">
              <a:avLst/>
            </a:prstGeom>
            <a:solidFill>
              <a:srgbClr val="808080"/>
            </a:solidFill>
            <a:ln w="0">
              <a:noFill/>
              <a:miter lim="800000"/>
              <a:headEnd/>
              <a:tailEnd/>
            </a:ln>
            <a:effectLst/>
          </p:spPr>
          <p:txBody>
            <a:bodyPr/>
            <a:lstStyle/>
            <a:p>
              <a:endParaRPr lang="en-US">
                <a:solidFill>
                  <a:srgbClr val="FFFF00"/>
                </a:solidFill>
              </a:endParaRPr>
            </a:p>
          </p:txBody>
        </p:sp>
        <p:sp>
          <p:nvSpPr>
            <p:cNvPr id="142480" name="Rectangle 1168"/>
            <p:cNvSpPr>
              <a:spLocks noChangeArrowheads="1"/>
            </p:cNvSpPr>
            <p:nvPr/>
          </p:nvSpPr>
          <p:spPr bwMode="auto">
            <a:xfrm>
              <a:off x="402" y="1939"/>
              <a:ext cx="58" cy="58"/>
            </a:xfrm>
            <a:prstGeom prst="rect">
              <a:avLst/>
            </a:prstGeom>
            <a:solidFill>
              <a:srgbClr val="808080"/>
            </a:solidFill>
            <a:ln w="0">
              <a:noFill/>
              <a:miter lim="800000"/>
              <a:headEnd/>
              <a:tailEnd/>
            </a:ln>
            <a:effectLst/>
          </p:spPr>
          <p:txBody>
            <a:bodyPr/>
            <a:lstStyle/>
            <a:p>
              <a:endParaRPr lang="en-US">
                <a:solidFill>
                  <a:srgbClr val="FFFF00"/>
                </a:solidFill>
              </a:endParaRPr>
            </a:p>
          </p:txBody>
        </p:sp>
      </p:grpSp>
      <p:sp>
        <p:nvSpPr>
          <p:cNvPr id="142483" name="Rectangle 1171"/>
          <p:cNvSpPr>
            <a:spLocks noChangeArrowheads="1"/>
          </p:cNvSpPr>
          <p:nvPr/>
        </p:nvSpPr>
        <p:spPr bwMode="auto">
          <a:xfrm>
            <a:off x="147638" y="288925"/>
            <a:ext cx="3543300" cy="1143000"/>
          </a:xfrm>
          <a:prstGeom prst="rect">
            <a:avLst/>
          </a:prstGeom>
          <a:noFill/>
          <a:ln w="9525">
            <a:noFill/>
            <a:miter lim="800000"/>
            <a:headEnd/>
            <a:tailEnd/>
          </a:ln>
          <a:effectLst/>
        </p:spPr>
        <p:txBody>
          <a:bodyPr anchor="ctr"/>
          <a:lstStyle/>
          <a:p>
            <a:pPr algn="l"/>
            <a:r>
              <a:rPr lang="en-US" sz="4400" dirty="0">
                <a:solidFill>
                  <a:schemeClr val="bg1"/>
                </a:solidFill>
              </a:rPr>
              <a:t>How is DTW Calculated? II</a:t>
            </a:r>
            <a:endParaRPr lang="en-US" sz="2000" dirty="0">
              <a:solidFill>
                <a:schemeClr val="bg1"/>
              </a:solidFill>
            </a:endParaRPr>
          </a:p>
        </p:txBody>
      </p:sp>
      <p:graphicFrame>
        <p:nvGraphicFramePr>
          <p:cNvPr id="668672" name="Object 3072"/>
          <p:cNvGraphicFramePr>
            <a:graphicFrameLocks noChangeAspect="1"/>
          </p:cNvGraphicFramePr>
          <p:nvPr>
            <p:extLst>
              <p:ext uri="{D42A27DB-BD31-4B8C-83A1-F6EECF244321}">
                <p14:modId xmlns:p14="http://schemas.microsoft.com/office/powerpoint/2010/main" xmlns="" val="2386733522"/>
              </p:ext>
            </p:extLst>
          </p:nvPr>
        </p:nvGraphicFramePr>
        <p:xfrm>
          <a:off x="5049838" y="1381125"/>
          <a:ext cx="3441700" cy="700088"/>
        </p:xfrm>
        <a:graphic>
          <a:graphicData uri="http://schemas.openxmlformats.org/presentationml/2006/ole">
            <p:oleObj spid="_x0000_s114695" name="Equation" r:id="rId3" imgW="2120900" imgH="406400" progId="Equation.3">
              <p:embed/>
            </p:oleObj>
          </a:graphicData>
        </a:graphic>
      </p:graphicFrame>
      <p:sp>
        <p:nvSpPr>
          <p:cNvPr id="142486" name="Text Box 1174"/>
          <p:cNvSpPr txBox="1">
            <a:spLocks noChangeArrowheads="1"/>
          </p:cNvSpPr>
          <p:nvPr/>
        </p:nvSpPr>
        <p:spPr bwMode="auto">
          <a:xfrm>
            <a:off x="6137275" y="6400800"/>
            <a:ext cx="2170081" cy="461665"/>
          </a:xfrm>
          <a:prstGeom prst="rect">
            <a:avLst/>
          </a:prstGeom>
          <a:noFill/>
          <a:ln w="9525">
            <a:noFill/>
            <a:miter lim="800000"/>
            <a:headEnd/>
            <a:tailEnd/>
          </a:ln>
          <a:effectLst/>
        </p:spPr>
        <p:txBody>
          <a:bodyPr wrap="none">
            <a:spAutoFit/>
          </a:bodyPr>
          <a:lstStyle/>
          <a:p>
            <a:pPr algn="l" eaLnBrk="1" hangingPunct="1"/>
            <a:r>
              <a:rPr lang="en-US" sz="2400" dirty="0">
                <a:solidFill>
                  <a:schemeClr val="bg1"/>
                </a:solidFill>
              </a:rPr>
              <a:t>Warping path </a:t>
            </a:r>
            <a:r>
              <a:rPr lang="en-US" sz="2400" i="1" dirty="0">
                <a:solidFill>
                  <a:schemeClr val="bg1"/>
                </a:solidFill>
              </a:rPr>
              <a:t>w</a:t>
            </a:r>
          </a:p>
        </p:txBody>
      </p:sp>
      <p:sp>
        <p:nvSpPr>
          <p:cNvPr id="142487" name="Line 1175"/>
          <p:cNvSpPr>
            <a:spLocks noChangeShapeType="1"/>
          </p:cNvSpPr>
          <p:nvPr/>
        </p:nvSpPr>
        <p:spPr bwMode="auto">
          <a:xfrm flipH="1" flipV="1">
            <a:off x="5789613" y="6332538"/>
            <a:ext cx="347662" cy="266700"/>
          </a:xfrm>
          <a:prstGeom prst="line">
            <a:avLst/>
          </a:prstGeom>
          <a:noFill/>
          <a:ln w="9525">
            <a:solidFill>
              <a:schemeClr val="tx1"/>
            </a:solidFill>
            <a:round/>
            <a:headEnd/>
            <a:tailEnd type="triangle" w="med" len="med"/>
          </a:ln>
          <a:effectLst/>
        </p:spPr>
        <p:txBody>
          <a:bodyPr/>
          <a:lstStyle/>
          <a:p>
            <a:endParaRPr lang="en-US">
              <a:solidFill>
                <a:srgbClr val="FFFF00"/>
              </a:solidFill>
            </a:endParaRPr>
          </a:p>
        </p:txBody>
      </p:sp>
      <p:sp>
        <p:nvSpPr>
          <p:cNvPr id="142488" name="Text Box 1176"/>
          <p:cNvSpPr txBox="1">
            <a:spLocks noChangeArrowheads="1"/>
          </p:cNvSpPr>
          <p:nvPr/>
        </p:nvSpPr>
        <p:spPr bwMode="auto">
          <a:xfrm>
            <a:off x="3797300" y="0"/>
            <a:ext cx="5346700" cy="1200329"/>
          </a:xfrm>
          <a:prstGeom prst="rect">
            <a:avLst/>
          </a:prstGeom>
          <a:noFill/>
          <a:ln w="9525">
            <a:noFill/>
            <a:miter lim="800000"/>
            <a:headEnd/>
            <a:tailEnd/>
          </a:ln>
          <a:effectLst/>
        </p:spPr>
        <p:txBody>
          <a:bodyPr>
            <a:spAutoFit/>
          </a:bodyPr>
          <a:lstStyle/>
          <a:p>
            <a:pPr algn="l"/>
            <a:r>
              <a:rPr lang="en-US" sz="2400" dirty="0">
                <a:solidFill>
                  <a:schemeClr val="bg1"/>
                </a:solidFill>
              </a:rPr>
              <a:t>Every possible warping between two time series, is a path </a:t>
            </a:r>
            <a:r>
              <a:rPr lang="en-US" sz="2400" dirty="0" smtClean="0">
                <a:solidFill>
                  <a:schemeClr val="bg1"/>
                </a:solidFill>
              </a:rPr>
              <a:t>through </a:t>
            </a:r>
            <a:r>
              <a:rPr lang="en-US" sz="2400" dirty="0">
                <a:solidFill>
                  <a:schemeClr val="bg1"/>
                </a:solidFill>
              </a:rPr>
              <a:t>the matrix. We want the </a:t>
            </a:r>
            <a:r>
              <a:rPr lang="en-US" sz="2400" i="1" dirty="0">
                <a:solidFill>
                  <a:schemeClr val="bg1"/>
                </a:solidFill>
              </a:rPr>
              <a:t>best</a:t>
            </a:r>
            <a:r>
              <a:rPr lang="en-US" sz="2400" dirty="0">
                <a:solidFill>
                  <a:schemeClr val="bg1"/>
                </a:solidFill>
              </a:rPr>
              <a:t> one…</a:t>
            </a:r>
          </a:p>
        </p:txBody>
      </p:sp>
      <p:sp>
        <p:nvSpPr>
          <p:cNvPr id="142490" name="Text Box 1178"/>
          <p:cNvSpPr txBox="1">
            <a:spLocks noChangeArrowheads="1"/>
          </p:cNvSpPr>
          <p:nvPr/>
        </p:nvSpPr>
        <p:spPr bwMode="auto">
          <a:xfrm>
            <a:off x="184150" y="6265863"/>
            <a:ext cx="5435600" cy="366712"/>
          </a:xfrm>
          <a:prstGeom prst="rect">
            <a:avLst/>
          </a:prstGeom>
          <a:noFill/>
          <a:ln w="9525">
            <a:noFill/>
            <a:miter lim="800000"/>
            <a:headEnd/>
            <a:tailEnd/>
          </a:ln>
          <a:effectLst/>
        </p:spPr>
        <p:txBody>
          <a:bodyPr>
            <a:spAutoFit/>
          </a:bodyPr>
          <a:lstStyle/>
          <a:p>
            <a:pPr algn="l"/>
            <a:r>
              <a:rPr lang="en-US" sz="1800" dirty="0">
                <a:sym typeface="Symbol" pitchFamily="18" charset="2"/>
              </a:rPr>
              <a:t></a:t>
            </a:r>
            <a:r>
              <a:rPr lang="en-US" sz="1800" dirty="0"/>
              <a:t>(</a:t>
            </a:r>
            <a:r>
              <a:rPr lang="en-US" sz="1800" dirty="0" err="1"/>
              <a:t>i,j</a:t>
            </a:r>
            <a:r>
              <a:rPr lang="en-US" sz="1800" dirty="0"/>
              <a:t>)  = </a:t>
            </a:r>
            <a:r>
              <a:rPr lang="en-US" sz="1800" i="1" dirty="0"/>
              <a:t>d</a:t>
            </a:r>
            <a:r>
              <a:rPr lang="en-US" sz="1800" dirty="0"/>
              <a:t>(</a:t>
            </a:r>
            <a:r>
              <a:rPr lang="en-US" sz="1800" i="1" dirty="0" err="1"/>
              <a:t>q</a:t>
            </a:r>
            <a:r>
              <a:rPr lang="en-US" sz="1800" baseline="-25000" dirty="0" err="1"/>
              <a:t>i</a:t>
            </a:r>
            <a:r>
              <a:rPr lang="en-US" sz="1800" dirty="0" err="1"/>
              <a:t>,</a:t>
            </a:r>
            <a:r>
              <a:rPr lang="en-US" sz="1800" i="1" dirty="0" err="1"/>
              <a:t>c</a:t>
            </a:r>
            <a:r>
              <a:rPr lang="en-US" sz="1800" baseline="-25000" dirty="0" err="1"/>
              <a:t>j</a:t>
            </a:r>
            <a:r>
              <a:rPr lang="en-US" sz="1800" dirty="0"/>
              <a:t>) + min{ </a:t>
            </a:r>
            <a:r>
              <a:rPr lang="en-US" sz="1800" dirty="0">
                <a:sym typeface="Symbol" pitchFamily="18" charset="2"/>
              </a:rPr>
              <a:t></a:t>
            </a:r>
            <a:r>
              <a:rPr lang="en-US" sz="1800" dirty="0"/>
              <a:t>(</a:t>
            </a:r>
            <a:r>
              <a:rPr lang="en-US" sz="1800" i="1" dirty="0"/>
              <a:t>i</a:t>
            </a:r>
            <a:r>
              <a:rPr lang="en-US" sz="1800" dirty="0"/>
              <a:t>-1,</a:t>
            </a:r>
            <a:r>
              <a:rPr lang="en-US" sz="1800" i="1" dirty="0"/>
              <a:t>j</a:t>
            </a:r>
            <a:r>
              <a:rPr lang="en-US" sz="1800" dirty="0"/>
              <a:t>-1), </a:t>
            </a:r>
            <a:r>
              <a:rPr lang="en-US" sz="1800" dirty="0">
                <a:sym typeface="Symbol" pitchFamily="18" charset="2"/>
              </a:rPr>
              <a:t></a:t>
            </a:r>
            <a:r>
              <a:rPr lang="en-US" sz="1800" dirty="0"/>
              <a:t>(</a:t>
            </a:r>
            <a:r>
              <a:rPr lang="en-US" sz="1800" i="1" dirty="0"/>
              <a:t>i</a:t>
            </a:r>
            <a:r>
              <a:rPr lang="en-US" sz="1800" dirty="0"/>
              <a:t>-1,</a:t>
            </a:r>
            <a:r>
              <a:rPr lang="en-US" sz="1800" i="1" dirty="0"/>
              <a:t>j</a:t>
            </a:r>
            <a:r>
              <a:rPr lang="en-US" sz="1800" dirty="0"/>
              <a:t> ), </a:t>
            </a:r>
            <a:r>
              <a:rPr lang="en-US" sz="1800" dirty="0">
                <a:sym typeface="Symbol" pitchFamily="18" charset="2"/>
              </a:rPr>
              <a:t></a:t>
            </a:r>
            <a:r>
              <a:rPr lang="en-US" sz="1800" dirty="0"/>
              <a:t>(</a:t>
            </a:r>
            <a:r>
              <a:rPr lang="en-US" sz="1800" i="1" dirty="0"/>
              <a:t>i</a:t>
            </a:r>
            <a:r>
              <a:rPr lang="en-US" sz="1800" dirty="0"/>
              <a:t>,</a:t>
            </a:r>
            <a:r>
              <a:rPr lang="en-US" sz="1800" i="1" dirty="0"/>
              <a:t>j</a:t>
            </a:r>
            <a:r>
              <a:rPr lang="en-US" sz="1800" dirty="0"/>
              <a:t>-1) }</a:t>
            </a:r>
            <a:endParaRPr lang="en-US" sz="2000" dirty="0"/>
          </a:p>
        </p:txBody>
      </p:sp>
      <p:sp>
        <p:nvSpPr>
          <p:cNvPr id="142491" name="Text Box 1179"/>
          <p:cNvSpPr txBox="1">
            <a:spLocks noChangeArrowheads="1"/>
          </p:cNvSpPr>
          <p:nvPr/>
        </p:nvSpPr>
        <p:spPr bwMode="auto">
          <a:xfrm>
            <a:off x="215900" y="5562600"/>
            <a:ext cx="4346575" cy="701675"/>
          </a:xfrm>
          <a:prstGeom prst="rect">
            <a:avLst/>
          </a:prstGeom>
          <a:noFill/>
          <a:ln w="9525">
            <a:noFill/>
            <a:miter lim="800000"/>
            <a:headEnd/>
            <a:tailEnd/>
          </a:ln>
          <a:effectLst/>
        </p:spPr>
        <p:txBody>
          <a:bodyPr>
            <a:spAutoFit/>
          </a:bodyPr>
          <a:lstStyle/>
          <a:p>
            <a:pPr algn="l"/>
            <a:r>
              <a:rPr lang="en-US" sz="2000" dirty="0">
                <a:solidFill>
                  <a:schemeClr val="bg1"/>
                </a:solidFill>
              </a:rPr>
              <a:t>This recursive function gives us the minimum cost path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80" name="Rectangle 1179"/>
          <p:cNvSpPr/>
          <p:nvPr/>
        </p:nvSpPr>
        <p:spPr>
          <a:xfrm>
            <a:off x="6096000" y="-9332"/>
            <a:ext cx="3124200" cy="2976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2" name="Rectangle 3231"/>
          <p:cNvSpPr/>
          <p:nvPr/>
        </p:nvSpPr>
        <p:spPr>
          <a:xfrm>
            <a:off x="247650" y="1498573"/>
            <a:ext cx="5619750" cy="330227"/>
          </a:xfrm>
          <a:prstGeom prst="rect">
            <a:avLst/>
          </a:prstGeom>
          <a:solidFill>
            <a:schemeClr val="bg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488" name="Text Box 1176"/>
          <p:cNvSpPr txBox="1">
            <a:spLocks noChangeArrowheads="1"/>
          </p:cNvSpPr>
          <p:nvPr/>
        </p:nvSpPr>
        <p:spPr bwMode="auto">
          <a:xfrm>
            <a:off x="228600" y="0"/>
            <a:ext cx="5715000" cy="1384995"/>
          </a:xfrm>
          <a:prstGeom prst="rect">
            <a:avLst/>
          </a:prstGeom>
          <a:noFill/>
          <a:ln w="9525">
            <a:noFill/>
            <a:miter lim="800000"/>
            <a:headEnd/>
            <a:tailEnd/>
          </a:ln>
          <a:effectLst/>
        </p:spPr>
        <p:txBody>
          <a:bodyPr wrap="square">
            <a:spAutoFit/>
          </a:bodyPr>
          <a:lstStyle/>
          <a:p>
            <a:pPr algn="l"/>
            <a:r>
              <a:rPr lang="en-US" sz="2800" dirty="0" smtClean="0">
                <a:solidFill>
                  <a:schemeClr val="bg1"/>
                </a:solidFill>
              </a:rPr>
              <a:t>We can visualize the recursive function as a “step pattern” of allowable moves, or search operators</a:t>
            </a:r>
            <a:endParaRPr lang="en-US" sz="2800" dirty="0">
              <a:solidFill>
                <a:schemeClr val="bg1"/>
              </a:solidFill>
            </a:endParaRPr>
          </a:p>
        </p:txBody>
      </p:sp>
      <p:sp>
        <p:nvSpPr>
          <p:cNvPr id="142490" name="Text Box 1178"/>
          <p:cNvSpPr txBox="1">
            <a:spLocks noChangeArrowheads="1"/>
          </p:cNvSpPr>
          <p:nvPr/>
        </p:nvSpPr>
        <p:spPr bwMode="auto">
          <a:xfrm>
            <a:off x="152400" y="1447800"/>
            <a:ext cx="5943600" cy="461665"/>
          </a:xfrm>
          <a:prstGeom prst="rect">
            <a:avLst/>
          </a:prstGeom>
          <a:noFill/>
          <a:ln w="9525">
            <a:noFill/>
            <a:miter lim="800000"/>
            <a:headEnd/>
            <a:tailEnd/>
          </a:ln>
          <a:effectLst/>
        </p:spPr>
        <p:txBody>
          <a:bodyPr wrap="square">
            <a:spAutoFit/>
          </a:bodyPr>
          <a:lstStyle/>
          <a:p>
            <a:pPr algn="l"/>
            <a:r>
              <a:rPr lang="en-US" sz="2400" dirty="0">
                <a:sym typeface="Symbol" pitchFamily="18" charset="2"/>
              </a:rPr>
              <a:t></a:t>
            </a:r>
            <a:r>
              <a:rPr lang="en-US" sz="2400" dirty="0"/>
              <a:t>(</a:t>
            </a:r>
            <a:r>
              <a:rPr lang="en-US" sz="2400" dirty="0" err="1"/>
              <a:t>i,j</a:t>
            </a:r>
            <a:r>
              <a:rPr lang="en-US" sz="2400" dirty="0"/>
              <a:t>)  = </a:t>
            </a:r>
            <a:r>
              <a:rPr lang="en-US" sz="2400" i="1" dirty="0"/>
              <a:t>d</a:t>
            </a:r>
            <a:r>
              <a:rPr lang="en-US" sz="2400" dirty="0"/>
              <a:t>(</a:t>
            </a:r>
            <a:r>
              <a:rPr lang="en-US" sz="2400" i="1" dirty="0" err="1"/>
              <a:t>q</a:t>
            </a:r>
            <a:r>
              <a:rPr lang="en-US" sz="2400" baseline="-25000" dirty="0" err="1"/>
              <a:t>i</a:t>
            </a:r>
            <a:r>
              <a:rPr lang="en-US" sz="2400" dirty="0" err="1"/>
              <a:t>,</a:t>
            </a:r>
            <a:r>
              <a:rPr lang="en-US" sz="2400" i="1" dirty="0" err="1"/>
              <a:t>c</a:t>
            </a:r>
            <a:r>
              <a:rPr lang="en-US" sz="2400" baseline="-25000" dirty="0" err="1"/>
              <a:t>j</a:t>
            </a:r>
            <a:r>
              <a:rPr lang="en-US" sz="2400" dirty="0"/>
              <a:t>) + min{ </a:t>
            </a:r>
            <a:r>
              <a:rPr lang="en-US" sz="2400" dirty="0">
                <a:solidFill>
                  <a:srgbClr val="FF0000"/>
                </a:solidFill>
                <a:sym typeface="Symbol" pitchFamily="18" charset="2"/>
              </a:rPr>
              <a:t></a:t>
            </a:r>
            <a:r>
              <a:rPr lang="en-US" sz="2400" dirty="0">
                <a:solidFill>
                  <a:srgbClr val="FF0000"/>
                </a:solidFill>
              </a:rPr>
              <a:t>(</a:t>
            </a:r>
            <a:r>
              <a:rPr lang="en-US" sz="2400" i="1" dirty="0">
                <a:solidFill>
                  <a:srgbClr val="FF0000"/>
                </a:solidFill>
              </a:rPr>
              <a:t>i</a:t>
            </a:r>
            <a:r>
              <a:rPr lang="en-US" sz="2400" dirty="0">
                <a:solidFill>
                  <a:srgbClr val="FF0000"/>
                </a:solidFill>
              </a:rPr>
              <a:t>-1,</a:t>
            </a:r>
            <a:r>
              <a:rPr lang="en-US" sz="2400" i="1" dirty="0">
                <a:solidFill>
                  <a:srgbClr val="FF0000"/>
                </a:solidFill>
              </a:rPr>
              <a:t>j</a:t>
            </a:r>
            <a:r>
              <a:rPr lang="en-US" sz="2400" dirty="0">
                <a:solidFill>
                  <a:srgbClr val="FF0000"/>
                </a:solidFill>
              </a:rPr>
              <a:t>-1)</a:t>
            </a:r>
            <a:r>
              <a:rPr lang="en-US" sz="2400" dirty="0"/>
              <a:t>, </a:t>
            </a:r>
            <a:r>
              <a:rPr lang="en-US" sz="2400" dirty="0">
                <a:solidFill>
                  <a:srgbClr val="00B050"/>
                </a:solidFill>
                <a:sym typeface="Symbol" pitchFamily="18" charset="2"/>
              </a:rPr>
              <a:t></a:t>
            </a:r>
            <a:r>
              <a:rPr lang="en-US" sz="2400" dirty="0">
                <a:solidFill>
                  <a:srgbClr val="00B050"/>
                </a:solidFill>
              </a:rPr>
              <a:t>(</a:t>
            </a:r>
            <a:r>
              <a:rPr lang="en-US" sz="2400" i="1" dirty="0">
                <a:solidFill>
                  <a:srgbClr val="00B050"/>
                </a:solidFill>
              </a:rPr>
              <a:t>i</a:t>
            </a:r>
            <a:r>
              <a:rPr lang="en-US" sz="2400" dirty="0">
                <a:solidFill>
                  <a:srgbClr val="00B050"/>
                </a:solidFill>
              </a:rPr>
              <a:t>-1,</a:t>
            </a:r>
            <a:r>
              <a:rPr lang="en-US" sz="2400" i="1" dirty="0">
                <a:solidFill>
                  <a:srgbClr val="00B050"/>
                </a:solidFill>
              </a:rPr>
              <a:t>j</a:t>
            </a:r>
            <a:r>
              <a:rPr lang="en-US" sz="2400" dirty="0">
                <a:solidFill>
                  <a:srgbClr val="00B050"/>
                </a:solidFill>
              </a:rPr>
              <a:t> )</a:t>
            </a:r>
            <a:r>
              <a:rPr lang="en-US" sz="2400" dirty="0"/>
              <a:t>, </a:t>
            </a:r>
            <a:r>
              <a:rPr lang="en-US" sz="2400" dirty="0">
                <a:solidFill>
                  <a:srgbClr val="0000FF"/>
                </a:solidFill>
                <a:sym typeface="Symbol" pitchFamily="18" charset="2"/>
              </a:rPr>
              <a:t></a:t>
            </a:r>
            <a:r>
              <a:rPr lang="en-US" sz="2400" dirty="0">
                <a:solidFill>
                  <a:srgbClr val="0000FF"/>
                </a:solidFill>
              </a:rPr>
              <a:t>(</a:t>
            </a:r>
            <a:r>
              <a:rPr lang="en-US" sz="2400" i="1" dirty="0">
                <a:solidFill>
                  <a:srgbClr val="0000FF"/>
                </a:solidFill>
              </a:rPr>
              <a:t>i</a:t>
            </a:r>
            <a:r>
              <a:rPr lang="en-US" sz="2400" dirty="0">
                <a:solidFill>
                  <a:srgbClr val="0000FF"/>
                </a:solidFill>
              </a:rPr>
              <a:t>,</a:t>
            </a:r>
            <a:r>
              <a:rPr lang="en-US" sz="2400" i="1" dirty="0">
                <a:solidFill>
                  <a:srgbClr val="0000FF"/>
                </a:solidFill>
              </a:rPr>
              <a:t>j</a:t>
            </a:r>
            <a:r>
              <a:rPr lang="en-US" sz="2400" dirty="0">
                <a:solidFill>
                  <a:srgbClr val="0000FF"/>
                </a:solidFill>
              </a:rPr>
              <a:t>-1</a:t>
            </a:r>
            <a:r>
              <a:rPr lang="en-US" sz="2400" dirty="0" smtClean="0">
                <a:solidFill>
                  <a:srgbClr val="0000FF"/>
                </a:solidFill>
              </a:rPr>
              <a:t>)</a:t>
            </a:r>
            <a:r>
              <a:rPr lang="en-US" sz="2400" dirty="0" smtClean="0"/>
              <a:t>}</a:t>
            </a:r>
            <a:endParaRPr lang="en-US" sz="2400" dirty="0"/>
          </a:p>
        </p:txBody>
      </p:sp>
      <p:grpSp>
        <p:nvGrpSpPr>
          <p:cNvPr id="1244" name="Group 1243"/>
          <p:cNvGrpSpPr/>
          <p:nvPr/>
        </p:nvGrpSpPr>
        <p:grpSpPr>
          <a:xfrm>
            <a:off x="6096000" y="0"/>
            <a:ext cx="2590800" cy="2971800"/>
            <a:chOff x="6096000" y="0"/>
            <a:chExt cx="2590800" cy="3962400"/>
          </a:xfrm>
        </p:grpSpPr>
        <p:cxnSp>
          <p:nvCxnSpPr>
            <p:cNvPr id="1192" name="Straight Connector 1191"/>
            <p:cNvCxnSpPr/>
            <p:nvPr/>
          </p:nvCxnSpPr>
          <p:spPr>
            <a:xfrm>
              <a:off x="6096000" y="0"/>
              <a:ext cx="0" cy="396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a:off x="6614160" y="0"/>
              <a:ext cx="0" cy="396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a:off x="7650480" y="0"/>
              <a:ext cx="0" cy="396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6" name="Straight Connector 1195"/>
            <p:cNvCxnSpPr/>
            <p:nvPr/>
          </p:nvCxnSpPr>
          <p:spPr>
            <a:xfrm>
              <a:off x="8168640" y="0"/>
              <a:ext cx="0" cy="396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7" name="Straight Connector 1196"/>
            <p:cNvCxnSpPr/>
            <p:nvPr/>
          </p:nvCxnSpPr>
          <p:spPr>
            <a:xfrm>
              <a:off x="8686800" y="0"/>
              <a:ext cx="0" cy="396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p:cNvCxnSpPr/>
            <p:nvPr/>
          </p:nvCxnSpPr>
          <p:spPr>
            <a:xfrm>
              <a:off x="7132320" y="0"/>
              <a:ext cx="0" cy="396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203" name="Straight Connector 1202"/>
          <p:cNvCxnSpPr/>
          <p:nvPr/>
        </p:nvCxnSpPr>
        <p:spPr>
          <a:xfrm>
            <a:off x="6096000" y="2960915"/>
            <a:ext cx="3200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a:off x="6096000" y="2460172"/>
            <a:ext cx="3200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5" name="Straight Connector 1204"/>
          <p:cNvCxnSpPr/>
          <p:nvPr/>
        </p:nvCxnSpPr>
        <p:spPr>
          <a:xfrm>
            <a:off x="6096000" y="1959429"/>
            <a:ext cx="3200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6" name="Straight Connector 1205"/>
          <p:cNvCxnSpPr/>
          <p:nvPr/>
        </p:nvCxnSpPr>
        <p:spPr>
          <a:xfrm>
            <a:off x="6096000" y="1458686"/>
            <a:ext cx="3200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7" name="Straight Connector 1206"/>
          <p:cNvCxnSpPr/>
          <p:nvPr/>
        </p:nvCxnSpPr>
        <p:spPr>
          <a:xfrm>
            <a:off x="6096000" y="957943"/>
            <a:ext cx="3200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8" name="Straight Connector 1207"/>
          <p:cNvCxnSpPr/>
          <p:nvPr/>
        </p:nvCxnSpPr>
        <p:spPr>
          <a:xfrm>
            <a:off x="6096000" y="457200"/>
            <a:ext cx="320040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13" name="Group 1212"/>
          <p:cNvGrpSpPr/>
          <p:nvPr/>
        </p:nvGrpSpPr>
        <p:grpSpPr>
          <a:xfrm rot="16200000" flipH="1">
            <a:off x="7358743" y="137432"/>
            <a:ext cx="609600" cy="620487"/>
            <a:chOff x="6705600" y="1366158"/>
            <a:chExt cx="838200" cy="853170"/>
          </a:xfrm>
        </p:grpSpPr>
        <p:cxnSp>
          <p:nvCxnSpPr>
            <p:cNvPr id="1214" name="Straight Arrow Connector 1213"/>
            <p:cNvCxnSpPr/>
            <p:nvPr/>
          </p:nvCxnSpPr>
          <p:spPr>
            <a:xfrm>
              <a:off x="6705600" y="2219326"/>
              <a:ext cx="838200" cy="0"/>
            </a:xfrm>
            <a:prstGeom prst="straightConnector1">
              <a:avLst/>
            </a:prstGeom>
            <a:ln w="4762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5" name="Straight Arrow Connector 1214"/>
            <p:cNvCxnSpPr/>
            <p:nvPr/>
          </p:nvCxnSpPr>
          <p:spPr>
            <a:xfrm rot="5400000" flipH="1" flipV="1">
              <a:off x="6286500" y="1785258"/>
              <a:ext cx="838200" cy="0"/>
            </a:xfrm>
            <a:prstGeom prst="straightConnector1">
              <a:avLst/>
            </a:prstGeom>
            <a:ln w="4762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6" name="Straight Arrow Connector 1215"/>
            <p:cNvCxnSpPr/>
            <p:nvPr/>
          </p:nvCxnSpPr>
          <p:spPr>
            <a:xfrm flipV="1">
              <a:off x="6705600" y="1381126"/>
              <a:ext cx="838200" cy="838202"/>
            </a:xfrm>
            <a:prstGeom prst="straightConnector1">
              <a:avLst/>
            </a:prstGeom>
            <a:ln w="4762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21" name="Group 1220"/>
          <p:cNvGrpSpPr/>
          <p:nvPr/>
        </p:nvGrpSpPr>
        <p:grpSpPr>
          <a:xfrm rot="16200000" flipH="1">
            <a:off x="6272894" y="1223282"/>
            <a:ext cx="609600" cy="620487"/>
            <a:chOff x="6705600" y="1366158"/>
            <a:chExt cx="838200" cy="853170"/>
          </a:xfrm>
        </p:grpSpPr>
        <p:cxnSp>
          <p:nvCxnSpPr>
            <p:cNvPr id="1222" name="Straight Arrow Connector 1221"/>
            <p:cNvCxnSpPr/>
            <p:nvPr/>
          </p:nvCxnSpPr>
          <p:spPr>
            <a:xfrm>
              <a:off x="6705600" y="2219326"/>
              <a:ext cx="838200" cy="0"/>
            </a:xfrm>
            <a:prstGeom prst="straightConnector1">
              <a:avLst/>
            </a:prstGeom>
            <a:ln w="4762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3" name="Straight Arrow Connector 1222"/>
            <p:cNvCxnSpPr/>
            <p:nvPr/>
          </p:nvCxnSpPr>
          <p:spPr>
            <a:xfrm rot="5400000" flipH="1" flipV="1">
              <a:off x="6286500" y="1785258"/>
              <a:ext cx="838200" cy="0"/>
            </a:xfrm>
            <a:prstGeom prst="straightConnector1">
              <a:avLst/>
            </a:prstGeom>
            <a:ln w="4762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4" name="Straight Arrow Connector 1223"/>
            <p:cNvCxnSpPr/>
            <p:nvPr/>
          </p:nvCxnSpPr>
          <p:spPr>
            <a:xfrm flipV="1">
              <a:off x="6705600" y="1381126"/>
              <a:ext cx="838200" cy="838202"/>
            </a:xfrm>
            <a:prstGeom prst="straightConnector1">
              <a:avLst/>
            </a:prstGeom>
            <a:ln w="47625">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90" name="Group 1189"/>
          <p:cNvGrpSpPr/>
          <p:nvPr/>
        </p:nvGrpSpPr>
        <p:grpSpPr>
          <a:xfrm rot="16200000" flipH="1">
            <a:off x="6834869" y="661308"/>
            <a:ext cx="609600" cy="620487"/>
            <a:chOff x="6705600" y="1366158"/>
            <a:chExt cx="838200" cy="853170"/>
          </a:xfrm>
        </p:grpSpPr>
        <p:cxnSp>
          <p:nvCxnSpPr>
            <p:cNvPr id="1182" name="Straight Arrow Connector 1181"/>
            <p:cNvCxnSpPr/>
            <p:nvPr/>
          </p:nvCxnSpPr>
          <p:spPr>
            <a:xfrm>
              <a:off x="6705600" y="2219326"/>
              <a:ext cx="838200" cy="0"/>
            </a:xfrm>
            <a:prstGeom prst="straightConnector1">
              <a:avLst/>
            </a:prstGeom>
            <a:ln w="476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3" name="Straight Arrow Connector 1182"/>
            <p:cNvCxnSpPr/>
            <p:nvPr/>
          </p:nvCxnSpPr>
          <p:spPr>
            <a:xfrm rot="5400000" flipH="1" flipV="1">
              <a:off x="6286500" y="1785258"/>
              <a:ext cx="838200" cy="0"/>
            </a:xfrm>
            <a:prstGeom prst="straightConnector1">
              <a:avLst/>
            </a:prstGeom>
            <a:ln w="4762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4" name="Straight Arrow Connector 1183"/>
            <p:cNvCxnSpPr/>
            <p:nvPr/>
          </p:nvCxnSpPr>
          <p:spPr>
            <a:xfrm flipV="1">
              <a:off x="6705600" y="1381126"/>
              <a:ext cx="838200" cy="838202"/>
            </a:xfrm>
            <a:prstGeom prst="straightConnector1">
              <a:avLst/>
            </a:prstGeom>
            <a:ln w="476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241" name="Text Box 1176"/>
          <p:cNvSpPr txBox="1">
            <a:spLocks noChangeArrowheads="1"/>
          </p:cNvSpPr>
          <p:nvPr/>
        </p:nvSpPr>
        <p:spPr bwMode="auto">
          <a:xfrm>
            <a:off x="228600" y="2057400"/>
            <a:ext cx="5715000" cy="2677656"/>
          </a:xfrm>
          <a:prstGeom prst="rect">
            <a:avLst/>
          </a:prstGeom>
          <a:noFill/>
          <a:ln w="9525">
            <a:noFill/>
            <a:miter lim="800000"/>
            <a:headEnd/>
            <a:tailEnd/>
          </a:ln>
          <a:effectLst/>
        </p:spPr>
        <p:txBody>
          <a:bodyPr wrap="square">
            <a:spAutoFit/>
          </a:bodyPr>
          <a:lstStyle/>
          <a:p>
            <a:pPr algn="l"/>
            <a:r>
              <a:rPr lang="en-US" sz="2400" dirty="0" smtClean="0">
                <a:solidFill>
                  <a:schemeClr val="bg1"/>
                </a:solidFill>
              </a:rPr>
              <a:t>This suggests two generalizations. </a:t>
            </a:r>
          </a:p>
          <a:p>
            <a:pPr lvl="1">
              <a:buFont typeface="Arial" pitchFamily="34" charset="0"/>
              <a:buChar char="•"/>
            </a:pPr>
            <a:r>
              <a:rPr lang="en-US" sz="2400" dirty="0" smtClean="0">
                <a:solidFill>
                  <a:schemeClr val="bg1"/>
                </a:solidFill>
              </a:rPr>
              <a:t> We could weight the diagonal step, to “discourage” the warping path wandering too far from the diagonal.</a:t>
            </a:r>
          </a:p>
          <a:p>
            <a:pPr lvl="1">
              <a:buFont typeface="Arial" pitchFamily="34" charset="0"/>
              <a:buChar char="•"/>
            </a:pPr>
            <a:r>
              <a:rPr lang="en-US" sz="2400" dirty="0" smtClean="0">
                <a:solidFill>
                  <a:schemeClr val="bg1"/>
                </a:solidFill>
              </a:rPr>
              <a:t> We could create other steps patterns, including asymmetric step patterns.</a:t>
            </a:r>
          </a:p>
          <a:p>
            <a:pPr algn="l"/>
            <a:endParaRPr lang="en-US" sz="2400" dirty="0">
              <a:solidFill>
                <a:schemeClr val="bg1"/>
              </a:solidFill>
            </a:endParaRPr>
          </a:p>
        </p:txBody>
      </p:sp>
      <p:cxnSp>
        <p:nvCxnSpPr>
          <p:cNvPr id="1246" name="Straight Arrow Connector 1245"/>
          <p:cNvCxnSpPr/>
          <p:nvPr/>
        </p:nvCxnSpPr>
        <p:spPr>
          <a:xfrm flipH="1">
            <a:off x="8382000" y="1733551"/>
            <a:ext cx="534761" cy="1085849"/>
          </a:xfrm>
          <a:prstGeom prst="straightConnector1">
            <a:avLst/>
          </a:prstGeom>
          <a:ln w="47625">
            <a:solidFill>
              <a:srgbClr val="FF0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7" name="Straight Arrow Connector 1246"/>
          <p:cNvCxnSpPr/>
          <p:nvPr/>
        </p:nvCxnSpPr>
        <p:spPr>
          <a:xfrm rot="10800000" flipV="1">
            <a:off x="8296276" y="1733551"/>
            <a:ext cx="609600" cy="0"/>
          </a:xfrm>
          <a:prstGeom prst="straightConnector1">
            <a:avLst/>
          </a:prstGeom>
          <a:ln w="47625">
            <a:solidFill>
              <a:schemeClr val="accent6">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48" name="Straight Arrow Connector 1247"/>
          <p:cNvCxnSpPr/>
          <p:nvPr/>
        </p:nvCxnSpPr>
        <p:spPr>
          <a:xfrm rot="16200000" flipH="1" flipV="1">
            <a:off x="8307162" y="1733550"/>
            <a:ext cx="609600" cy="609601"/>
          </a:xfrm>
          <a:prstGeom prst="straightConnector1">
            <a:avLst/>
          </a:prstGeom>
          <a:ln w="47625">
            <a:solidFill>
              <a:srgbClr val="00FFCC"/>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49" name="Straight Arrow Connector 1248"/>
          <p:cNvCxnSpPr/>
          <p:nvPr/>
        </p:nvCxnSpPr>
        <p:spPr>
          <a:xfrm flipH="1">
            <a:off x="7851972" y="1736416"/>
            <a:ext cx="457200" cy="533400"/>
          </a:xfrm>
          <a:prstGeom prst="straightConnector1">
            <a:avLst/>
          </a:prstGeom>
          <a:ln w="4762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52" name="Straight Arrow Connector 1251"/>
          <p:cNvCxnSpPr/>
          <p:nvPr/>
        </p:nvCxnSpPr>
        <p:spPr>
          <a:xfrm flipH="1">
            <a:off x="7924800" y="1752600"/>
            <a:ext cx="381000" cy="1066800"/>
          </a:xfrm>
          <a:prstGeom prst="straightConnector1">
            <a:avLst/>
          </a:prstGeom>
          <a:ln w="4762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5" name="Rectangle 1254"/>
          <p:cNvSpPr/>
          <p:nvPr/>
        </p:nvSpPr>
        <p:spPr>
          <a:xfrm>
            <a:off x="6396966" y="3200400"/>
            <a:ext cx="2796663" cy="369332"/>
          </a:xfrm>
          <a:prstGeom prst="rect">
            <a:avLst/>
          </a:prstGeom>
        </p:spPr>
        <p:txBody>
          <a:bodyPr wrap="none">
            <a:spAutoFit/>
          </a:bodyPr>
          <a:lstStyle/>
          <a:p>
            <a:r>
              <a:rPr lang="en-US" dirty="0" err="1" smtClean="0">
                <a:solidFill>
                  <a:srgbClr val="FFC000"/>
                </a:solidFill>
              </a:rPr>
              <a:t>RabinerJuangStepPattern</a:t>
            </a:r>
            <a:r>
              <a:rPr lang="en-US" dirty="0" smtClean="0">
                <a:solidFill>
                  <a:srgbClr val="FFC000"/>
                </a:solidFill>
              </a:rPr>
              <a:t> IV</a:t>
            </a:r>
            <a:endParaRPr lang="en-US" dirty="0">
              <a:solidFill>
                <a:srgbClr val="FFC000"/>
              </a:solidFill>
            </a:endParaRPr>
          </a:p>
        </p:txBody>
      </p:sp>
      <p:cxnSp>
        <p:nvCxnSpPr>
          <p:cNvPr id="1256" name="Straight Arrow Connector 1255"/>
          <p:cNvCxnSpPr/>
          <p:nvPr/>
        </p:nvCxnSpPr>
        <p:spPr>
          <a:xfrm flipV="1">
            <a:off x="7924800" y="3048000"/>
            <a:ext cx="152400" cy="228600"/>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58" name="Rectangle 1257"/>
          <p:cNvSpPr/>
          <p:nvPr/>
        </p:nvSpPr>
        <p:spPr>
          <a:xfrm>
            <a:off x="228600" y="4549676"/>
            <a:ext cx="8811552" cy="2000548"/>
          </a:xfrm>
          <a:prstGeom prst="rect">
            <a:avLst/>
          </a:prstGeom>
        </p:spPr>
        <p:txBody>
          <a:bodyPr wrap="square">
            <a:spAutoFit/>
          </a:bodyPr>
          <a:lstStyle/>
          <a:p>
            <a:r>
              <a:rPr lang="en-US" sz="2400" dirty="0" smtClean="0">
                <a:solidFill>
                  <a:schemeClr val="bg1"/>
                </a:solidFill>
              </a:rPr>
              <a:t>Both ideas were extensively studied when DTW was the dominant speech processing algorithm, but have not been investigated extensively in the data mining context. </a:t>
            </a:r>
          </a:p>
          <a:p>
            <a:r>
              <a:rPr lang="en-US" sz="2400" dirty="0" smtClean="0">
                <a:solidFill>
                  <a:schemeClr val="bg1"/>
                </a:solidFill>
              </a:rPr>
              <a:t>Empirically, they seem to make little difference.</a:t>
            </a:r>
          </a:p>
          <a:p>
            <a:r>
              <a:rPr lang="en-US" sz="2400" dirty="0" smtClean="0">
                <a:solidFill>
                  <a:schemeClr val="bg1"/>
                </a:solidFill>
              </a:rPr>
              <a:t>We only consider the classic </a:t>
            </a:r>
            <a:r>
              <a:rPr lang="en-US" sz="2800" dirty="0" smtClean="0">
                <a:solidFill>
                  <a:srgbClr val="FF0000"/>
                </a:solidFill>
              </a:rPr>
              <a:t>sym</a:t>
            </a:r>
            <a:r>
              <a:rPr lang="en-US" sz="2800" dirty="0" smtClean="0">
                <a:solidFill>
                  <a:srgbClr val="33CC33"/>
                </a:solidFill>
              </a:rPr>
              <a:t>met</a:t>
            </a:r>
            <a:r>
              <a:rPr lang="en-US" sz="2800" dirty="0" smtClean="0">
                <a:solidFill>
                  <a:srgbClr val="0000FF"/>
                </a:solidFill>
              </a:rPr>
              <a:t>ric1</a:t>
            </a:r>
            <a:r>
              <a:rPr lang="en-US" sz="2800" dirty="0" smtClean="0">
                <a:solidFill>
                  <a:schemeClr val="bg1"/>
                </a:solidFill>
              </a:rPr>
              <a:t> </a:t>
            </a:r>
            <a:r>
              <a:rPr lang="en-US" sz="2400" dirty="0" smtClean="0">
                <a:solidFill>
                  <a:schemeClr val="bg1"/>
                </a:solidFill>
              </a:rPr>
              <a:t>step pattern in our work.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32" name="Rectangle 3231"/>
          <p:cNvSpPr/>
          <p:nvPr/>
        </p:nvSpPr>
        <p:spPr>
          <a:xfrm>
            <a:off x="215901" y="6316636"/>
            <a:ext cx="4378324" cy="317925"/>
          </a:xfrm>
          <a:prstGeom prst="rect">
            <a:avLst/>
          </a:prstGeom>
          <a:solidFill>
            <a:schemeClr val="bg1"/>
          </a:solidFill>
          <a:ln w="1174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351" name="Rectangle 1039"/>
          <p:cNvSpPr>
            <a:spLocks noChangeArrowheads="1"/>
          </p:cNvSpPr>
          <p:nvPr/>
        </p:nvSpPr>
        <p:spPr bwMode="auto">
          <a:xfrm>
            <a:off x="366713" y="1927225"/>
            <a:ext cx="95250" cy="200025"/>
          </a:xfrm>
          <a:prstGeom prst="rect">
            <a:avLst/>
          </a:prstGeom>
          <a:noFill/>
          <a:ln w="9525">
            <a:noFill/>
            <a:miter lim="800000"/>
            <a:headEnd/>
            <a:tailEnd/>
          </a:ln>
        </p:spPr>
        <p:txBody>
          <a:bodyPr/>
          <a:lstStyle/>
          <a:p>
            <a:endParaRPr lang="en-US">
              <a:solidFill>
                <a:srgbClr val="FFFF00"/>
              </a:solidFill>
            </a:endParaRPr>
          </a:p>
        </p:txBody>
      </p:sp>
      <p:sp>
        <p:nvSpPr>
          <p:cNvPr id="142352" name="Rectangle 1040"/>
          <p:cNvSpPr>
            <a:spLocks noChangeArrowheads="1"/>
          </p:cNvSpPr>
          <p:nvPr/>
        </p:nvSpPr>
        <p:spPr bwMode="auto">
          <a:xfrm>
            <a:off x="400050" y="1930400"/>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483" name="Rectangle 1171"/>
          <p:cNvSpPr>
            <a:spLocks noChangeArrowheads="1"/>
          </p:cNvSpPr>
          <p:nvPr/>
        </p:nvSpPr>
        <p:spPr bwMode="auto">
          <a:xfrm>
            <a:off x="152400" y="0"/>
            <a:ext cx="8767762" cy="1143000"/>
          </a:xfrm>
          <a:prstGeom prst="rect">
            <a:avLst/>
          </a:prstGeom>
          <a:noFill/>
          <a:ln w="9525">
            <a:noFill/>
            <a:miter lim="800000"/>
            <a:headEnd/>
            <a:tailEnd/>
          </a:ln>
          <a:effectLst/>
        </p:spPr>
        <p:txBody>
          <a:bodyPr anchor="ctr"/>
          <a:lstStyle/>
          <a:p>
            <a:pPr algn="l"/>
            <a:r>
              <a:rPr lang="en-US" sz="4400" dirty="0">
                <a:solidFill>
                  <a:schemeClr val="bg1"/>
                </a:solidFill>
              </a:rPr>
              <a:t>How is DTW Calculated? </a:t>
            </a:r>
            <a:r>
              <a:rPr lang="en-US" sz="4400" dirty="0" smtClean="0">
                <a:solidFill>
                  <a:schemeClr val="bg1"/>
                </a:solidFill>
              </a:rPr>
              <a:t> </a:t>
            </a:r>
            <a:r>
              <a:rPr lang="en-US" sz="4400" i="1" dirty="0" smtClean="0">
                <a:solidFill>
                  <a:schemeClr val="bg1"/>
                </a:solidFill>
              </a:rPr>
              <a:t>Disclaimer!</a:t>
            </a:r>
            <a:endParaRPr lang="en-US" sz="2000" i="1" dirty="0">
              <a:solidFill>
                <a:schemeClr val="bg1"/>
              </a:solidFill>
            </a:endParaRPr>
          </a:p>
        </p:txBody>
      </p:sp>
      <p:sp>
        <p:nvSpPr>
          <p:cNvPr id="142490" name="Text Box 1178"/>
          <p:cNvSpPr txBox="1">
            <a:spLocks noChangeArrowheads="1"/>
          </p:cNvSpPr>
          <p:nvPr/>
        </p:nvSpPr>
        <p:spPr bwMode="auto">
          <a:xfrm>
            <a:off x="184150" y="6265863"/>
            <a:ext cx="5435600" cy="366712"/>
          </a:xfrm>
          <a:prstGeom prst="rect">
            <a:avLst/>
          </a:prstGeom>
          <a:noFill/>
          <a:ln w="9525">
            <a:noFill/>
            <a:miter lim="800000"/>
            <a:headEnd/>
            <a:tailEnd/>
          </a:ln>
          <a:effectLst/>
        </p:spPr>
        <p:txBody>
          <a:bodyPr>
            <a:spAutoFit/>
          </a:bodyPr>
          <a:lstStyle/>
          <a:p>
            <a:pPr algn="l"/>
            <a:r>
              <a:rPr lang="en-US" sz="1800" dirty="0">
                <a:sym typeface="Symbol" pitchFamily="18" charset="2"/>
              </a:rPr>
              <a:t></a:t>
            </a:r>
            <a:r>
              <a:rPr lang="en-US" sz="1800" dirty="0"/>
              <a:t>(</a:t>
            </a:r>
            <a:r>
              <a:rPr lang="en-US" sz="1800" dirty="0" err="1"/>
              <a:t>i,j</a:t>
            </a:r>
            <a:r>
              <a:rPr lang="en-US" sz="1800" dirty="0"/>
              <a:t>)  = </a:t>
            </a:r>
            <a:r>
              <a:rPr lang="en-US" sz="1800" i="1" dirty="0"/>
              <a:t>d</a:t>
            </a:r>
            <a:r>
              <a:rPr lang="en-US" sz="1800" dirty="0"/>
              <a:t>(</a:t>
            </a:r>
            <a:r>
              <a:rPr lang="en-US" sz="1800" i="1" dirty="0" err="1"/>
              <a:t>q</a:t>
            </a:r>
            <a:r>
              <a:rPr lang="en-US" sz="1800" baseline="-25000" dirty="0" err="1"/>
              <a:t>i</a:t>
            </a:r>
            <a:r>
              <a:rPr lang="en-US" sz="1800" dirty="0" err="1"/>
              <a:t>,</a:t>
            </a:r>
            <a:r>
              <a:rPr lang="en-US" sz="1800" i="1" dirty="0" err="1"/>
              <a:t>c</a:t>
            </a:r>
            <a:r>
              <a:rPr lang="en-US" sz="1800" baseline="-25000" dirty="0" err="1"/>
              <a:t>j</a:t>
            </a:r>
            <a:r>
              <a:rPr lang="en-US" sz="1800" dirty="0"/>
              <a:t>) + min{ </a:t>
            </a:r>
            <a:r>
              <a:rPr lang="en-US" sz="1800" dirty="0">
                <a:sym typeface="Symbol" pitchFamily="18" charset="2"/>
              </a:rPr>
              <a:t></a:t>
            </a:r>
            <a:r>
              <a:rPr lang="en-US" sz="1800" dirty="0"/>
              <a:t>(</a:t>
            </a:r>
            <a:r>
              <a:rPr lang="en-US" sz="1800" i="1" dirty="0"/>
              <a:t>i</a:t>
            </a:r>
            <a:r>
              <a:rPr lang="en-US" sz="1800" dirty="0"/>
              <a:t>-1,</a:t>
            </a:r>
            <a:r>
              <a:rPr lang="en-US" sz="1800" i="1" dirty="0"/>
              <a:t>j</a:t>
            </a:r>
            <a:r>
              <a:rPr lang="en-US" sz="1800" dirty="0"/>
              <a:t>-1), </a:t>
            </a:r>
            <a:r>
              <a:rPr lang="en-US" sz="1800" dirty="0">
                <a:sym typeface="Symbol" pitchFamily="18" charset="2"/>
              </a:rPr>
              <a:t></a:t>
            </a:r>
            <a:r>
              <a:rPr lang="en-US" sz="1800" dirty="0"/>
              <a:t>(</a:t>
            </a:r>
            <a:r>
              <a:rPr lang="en-US" sz="1800" i="1" dirty="0"/>
              <a:t>i</a:t>
            </a:r>
            <a:r>
              <a:rPr lang="en-US" sz="1800" dirty="0"/>
              <a:t>-1,</a:t>
            </a:r>
            <a:r>
              <a:rPr lang="en-US" sz="1800" i="1" dirty="0"/>
              <a:t>j</a:t>
            </a:r>
            <a:r>
              <a:rPr lang="en-US" sz="1800" dirty="0"/>
              <a:t> ), </a:t>
            </a:r>
            <a:r>
              <a:rPr lang="en-US" sz="1800" dirty="0">
                <a:sym typeface="Symbol" pitchFamily="18" charset="2"/>
              </a:rPr>
              <a:t></a:t>
            </a:r>
            <a:r>
              <a:rPr lang="en-US" sz="1800" dirty="0"/>
              <a:t>(</a:t>
            </a:r>
            <a:r>
              <a:rPr lang="en-US" sz="1800" i="1" dirty="0"/>
              <a:t>i</a:t>
            </a:r>
            <a:r>
              <a:rPr lang="en-US" sz="1800" dirty="0"/>
              <a:t>,</a:t>
            </a:r>
            <a:r>
              <a:rPr lang="en-US" sz="1800" i="1" dirty="0"/>
              <a:t>j</a:t>
            </a:r>
            <a:r>
              <a:rPr lang="en-US" sz="1800" dirty="0"/>
              <a:t>-1) }</a:t>
            </a:r>
            <a:endParaRPr lang="en-US" sz="2000" dirty="0"/>
          </a:p>
        </p:txBody>
      </p:sp>
      <p:sp>
        <p:nvSpPr>
          <p:cNvPr id="142491" name="Text Box 1179"/>
          <p:cNvSpPr txBox="1">
            <a:spLocks noChangeArrowheads="1"/>
          </p:cNvSpPr>
          <p:nvPr/>
        </p:nvSpPr>
        <p:spPr bwMode="auto">
          <a:xfrm>
            <a:off x="215900" y="5562600"/>
            <a:ext cx="4346575" cy="701675"/>
          </a:xfrm>
          <a:prstGeom prst="rect">
            <a:avLst/>
          </a:prstGeom>
          <a:noFill/>
          <a:ln w="9525">
            <a:noFill/>
            <a:miter lim="800000"/>
            <a:headEnd/>
            <a:tailEnd/>
          </a:ln>
          <a:effectLst/>
        </p:spPr>
        <p:txBody>
          <a:bodyPr>
            <a:spAutoFit/>
          </a:bodyPr>
          <a:lstStyle/>
          <a:p>
            <a:pPr algn="l"/>
            <a:r>
              <a:rPr lang="en-US" sz="2000" dirty="0">
                <a:solidFill>
                  <a:schemeClr val="bg1"/>
                </a:solidFill>
              </a:rPr>
              <a:t>This recursive function gives us the minimum cost path</a:t>
            </a:r>
          </a:p>
        </p:txBody>
      </p:sp>
      <p:sp>
        <p:nvSpPr>
          <p:cNvPr id="1178" name="Text Box 158"/>
          <p:cNvSpPr txBox="1">
            <a:spLocks noChangeArrowheads="1"/>
          </p:cNvSpPr>
          <p:nvPr/>
        </p:nvSpPr>
        <p:spPr bwMode="auto">
          <a:xfrm>
            <a:off x="228600" y="1143000"/>
            <a:ext cx="8229600" cy="3785652"/>
          </a:xfrm>
          <a:prstGeom prst="rect">
            <a:avLst/>
          </a:prstGeom>
          <a:noFill/>
          <a:ln w="9525">
            <a:noFill/>
            <a:miter lim="800000"/>
            <a:headEnd/>
            <a:tailEnd/>
          </a:ln>
          <a:effectLst/>
        </p:spPr>
        <p:txBody>
          <a:bodyPr wrap="square">
            <a:spAutoFit/>
          </a:bodyPr>
          <a:lstStyle/>
          <a:p>
            <a:pPr algn="l"/>
            <a:r>
              <a:rPr lang="en-US" sz="2400" dirty="0" smtClean="0">
                <a:solidFill>
                  <a:schemeClr val="bg1"/>
                </a:solidFill>
              </a:rPr>
              <a:t>In practice we </a:t>
            </a:r>
            <a:r>
              <a:rPr lang="en-US" sz="2400" b="1" dirty="0" smtClean="0">
                <a:solidFill>
                  <a:schemeClr val="bg1"/>
                </a:solidFill>
              </a:rPr>
              <a:t>don’t</a:t>
            </a:r>
            <a:r>
              <a:rPr lang="en-US" sz="2400" i="1" dirty="0" smtClean="0">
                <a:solidFill>
                  <a:schemeClr val="bg1"/>
                </a:solidFill>
              </a:rPr>
              <a:t> </a:t>
            </a:r>
            <a:r>
              <a:rPr lang="en-US" sz="2400" dirty="0" smtClean="0">
                <a:solidFill>
                  <a:schemeClr val="bg1"/>
                </a:solidFill>
              </a:rPr>
              <a:t>use </a:t>
            </a:r>
            <a:r>
              <a:rPr lang="en-US" sz="2400" i="1" dirty="0" smtClean="0">
                <a:solidFill>
                  <a:schemeClr val="bg1"/>
                </a:solidFill>
              </a:rPr>
              <a:t>recursion</a:t>
            </a:r>
            <a:r>
              <a:rPr lang="en-US" sz="2400" dirty="0" smtClean="0">
                <a:solidFill>
                  <a:schemeClr val="bg1"/>
                </a:solidFill>
              </a:rPr>
              <a:t> to calculate DTW. Instead we use an equivalent </a:t>
            </a:r>
            <a:r>
              <a:rPr lang="en-US" sz="2400" i="1" dirty="0" smtClean="0">
                <a:solidFill>
                  <a:schemeClr val="bg1"/>
                </a:solidFill>
              </a:rPr>
              <a:t>iterative</a:t>
            </a:r>
            <a:r>
              <a:rPr lang="en-US" sz="2400" dirty="0" smtClean="0">
                <a:solidFill>
                  <a:schemeClr val="bg1"/>
                </a:solidFill>
              </a:rPr>
              <a:t> method (which we will explain later).</a:t>
            </a:r>
          </a:p>
          <a:p>
            <a:pPr algn="l"/>
            <a:endParaRPr lang="en-US" sz="2400" dirty="0" smtClean="0">
              <a:solidFill>
                <a:schemeClr val="bg1"/>
              </a:solidFill>
            </a:endParaRPr>
          </a:p>
          <a:p>
            <a:r>
              <a:rPr lang="en-US" sz="2400" dirty="0" smtClean="0">
                <a:solidFill>
                  <a:schemeClr val="bg1"/>
                </a:solidFill>
              </a:rPr>
              <a:t>The iterative method is both absolutely faster, and it is allows many speed-up optimizations (early abandoning etc).</a:t>
            </a:r>
          </a:p>
          <a:p>
            <a:endParaRPr lang="en-US" sz="2400" dirty="0" smtClean="0">
              <a:solidFill>
                <a:schemeClr val="bg1"/>
              </a:solidFill>
            </a:endParaRPr>
          </a:p>
          <a:p>
            <a:r>
              <a:rPr lang="en-US" sz="2400" dirty="0" smtClean="0">
                <a:solidFill>
                  <a:schemeClr val="bg1"/>
                </a:solidFill>
              </a:rPr>
              <a:t>The time difference </a:t>
            </a:r>
            <a:r>
              <a:rPr lang="en-US" sz="2400" u="sng" dirty="0" smtClean="0">
                <a:solidFill>
                  <a:schemeClr val="bg1"/>
                </a:solidFill>
              </a:rPr>
              <a:t>is several orders of magnitude</a:t>
            </a:r>
            <a:r>
              <a:rPr lang="en-US" sz="2400" dirty="0" smtClean="0">
                <a:solidFill>
                  <a:schemeClr val="bg1"/>
                </a:solidFill>
              </a:rPr>
              <a:t>.</a:t>
            </a:r>
          </a:p>
          <a:p>
            <a:endParaRPr lang="en-US" sz="2400" dirty="0" smtClean="0">
              <a:solidFill>
                <a:schemeClr val="bg1"/>
              </a:solidFill>
            </a:endParaRPr>
          </a:p>
          <a:p>
            <a:r>
              <a:rPr lang="en-US" sz="2400" dirty="0" smtClean="0">
                <a:solidFill>
                  <a:schemeClr val="bg1"/>
                </a:solidFill>
              </a:rPr>
              <a:t>However, there is no logical difference between the two methods for the first half of this tutorial.</a:t>
            </a:r>
            <a:endParaRPr lang="en-US" sz="2400" dirty="0">
              <a:solidFill>
                <a:schemeClr val="bg1"/>
              </a:solidFill>
            </a:endParaRPr>
          </a:p>
        </p:txBody>
      </p:sp>
      <p:sp>
        <p:nvSpPr>
          <p:cNvPr id="1179" name="Right Arrow 1178"/>
          <p:cNvSpPr/>
          <p:nvPr/>
        </p:nvSpPr>
        <p:spPr>
          <a:xfrm rot="9055077">
            <a:off x="4298045" y="5710056"/>
            <a:ext cx="685800" cy="3048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Text Box 158"/>
          <p:cNvSpPr txBox="1">
            <a:spLocks noChangeArrowheads="1"/>
          </p:cNvSpPr>
          <p:nvPr/>
        </p:nvSpPr>
        <p:spPr bwMode="auto">
          <a:xfrm>
            <a:off x="5105400" y="5410200"/>
            <a:ext cx="3581400" cy="830997"/>
          </a:xfrm>
          <a:prstGeom prst="rect">
            <a:avLst/>
          </a:prstGeom>
          <a:noFill/>
          <a:ln w="9525">
            <a:noFill/>
            <a:miter lim="800000"/>
            <a:headEnd/>
            <a:tailEnd/>
          </a:ln>
          <a:effectLst/>
        </p:spPr>
        <p:txBody>
          <a:bodyPr wrap="square">
            <a:spAutoFit/>
          </a:bodyPr>
          <a:lstStyle/>
          <a:p>
            <a:pPr algn="l"/>
            <a:r>
              <a:rPr lang="en-US" sz="2400" dirty="0" smtClean="0">
                <a:solidFill>
                  <a:srgbClr val="FFC000"/>
                </a:solidFill>
              </a:rPr>
              <a:t>Logically correct, but too slow and memory intensive</a:t>
            </a:r>
            <a:endParaRPr lang="en-US" sz="2400" dirty="0">
              <a:solidFill>
                <a:srgbClr val="FFC000"/>
              </a:solidFill>
            </a:endParaRPr>
          </a:p>
        </p:txBody>
      </p:sp>
    </p:spTree>
    <p:extLst>
      <p:ext uri="{BB962C8B-B14F-4D97-AF65-F5344CB8AC3E}">
        <p14:creationId xmlns:p14="http://schemas.microsoft.com/office/powerpoint/2010/main" xmlns="" val="1551857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351" name="Rectangle 1039"/>
          <p:cNvSpPr>
            <a:spLocks noChangeArrowheads="1"/>
          </p:cNvSpPr>
          <p:nvPr/>
        </p:nvSpPr>
        <p:spPr bwMode="auto">
          <a:xfrm>
            <a:off x="366713" y="1927225"/>
            <a:ext cx="95250" cy="200025"/>
          </a:xfrm>
          <a:prstGeom prst="rect">
            <a:avLst/>
          </a:prstGeom>
          <a:noFill/>
          <a:ln w="9525">
            <a:noFill/>
            <a:miter lim="800000"/>
            <a:headEnd/>
            <a:tailEnd/>
          </a:ln>
        </p:spPr>
        <p:txBody>
          <a:bodyPr/>
          <a:lstStyle/>
          <a:p>
            <a:endParaRPr lang="en-US">
              <a:solidFill>
                <a:srgbClr val="FFFF00"/>
              </a:solidFill>
            </a:endParaRPr>
          </a:p>
        </p:txBody>
      </p:sp>
      <p:sp>
        <p:nvSpPr>
          <p:cNvPr id="142352" name="Rectangle 1040"/>
          <p:cNvSpPr>
            <a:spLocks noChangeArrowheads="1"/>
          </p:cNvSpPr>
          <p:nvPr/>
        </p:nvSpPr>
        <p:spPr bwMode="auto">
          <a:xfrm>
            <a:off x="400050" y="1930400"/>
            <a:ext cx="35266" cy="184666"/>
          </a:xfrm>
          <a:prstGeom prst="rect">
            <a:avLst/>
          </a:prstGeom>
          <a:noFill/>
          <a:ln w="9525">
            <a:noFill/>
            <a:miter lim="800000"/>
            <a:headEnd/>
            <a:tailEnd/>
          </a:ln>
        </p:spPr>
        <p:txBody>
          <a:bodyPr wrap="none" lIns="0" tIns="0" rIns="0" bIns="0">
            <a:spAutoFit/>
          </a:bodyPr>
          <a:lstStyle/>
          <a:p>
            <a:pPr algn="l" eaLnBrk="1" hangingPunct="1"/>
            <a:r>
              <a:rPr lang="en-US" sz="1200">
                <a:solidFill>
                  <a:srgbClr val="FFFF00"/>
                </a:solidFill>
              </a:rPr>
              <a:t> </a:t>
            </a:r>
            <a:endParaRPr lang="en-US" sz="2400">
              <a:solidFill>
                <a:srgbClr val="FFFF00"/>
              </a:solidFill>
            </a:endParaRPr>
          </a:p>
        </p:txBody>
      </p:sp>
      <p:sp>
        <p:nvSpPr>
          <p:cNvPr id="142483" name="Rectangle 1171"/>
          <p:cNvSpPr>
            <a:spLocks noChangeArrowheads="1"/>
          </p:cNvSpPr>
          <p:nvPr/>
        </p:nvSpPr>
        <p:spPr bwMode="auto">
          <a:xfrm>
            <a:off x="152400" y="0"/>
            <a:ext cx="8767762" cy="1143000"/>
          </a:xfrm>
          <a:prstGeom prst="rect">
            <a:avLst/>
          </a:prstGeom>
          <a:noFill/>
          <a:ln w="9525">
            <a:noFill/>
            <a:miter lim="800000"/>
            <a:headEnd/>
            <a:tailEnd/>
          </a:ln>
          <a:effectLst/>
        </p:spPr>
        <p:txBody>
          <a:bodyPr anchor="ctr"/>
          <a:lstStyle/>
          <a:p>
            <a:r>
              <a:rPr lang="en-US" sz="3600" dirty="0" smtClean="0">
                <a:solidFill>
                  <a:schemeClr val="bg1"/>
                </a:solidFill>
              </a:rPr>
              <a:t>DTW is a Distance </a:t>
            </a:r>
            <a:r>
              <a:rPr lang="en-US" sz="3600" i="1" dirty="0" smtClean="0">
                <a:solidFill>
                  <a:schemeClr val="bg1"/>
                </a:solidFill>
              </a:rPr>
              <a:t>Measure</a:t>
            </a:r>
            <a:r>
              <a:rPr lang="en-US" sz="3600" dirty="0" smtClean="0">
                <a:solidFill>
                  <a:schemeClr val="bg1"/>
                </a:solidFill>
              </a:rPr>
              <a:t>, not a </a:t>
            </a:r>
            <a:r>
              <a:rPr lang="en-US" sz="3600" i="1" dirty="0" smtClean="0">
                <a:solidFill>
                  <a:schemeClr val="bg1"/>
                </a:solidFill>
              </a:rPr>
              <a:t>Metric </a:t>
            </a:r>
            <a:r>
              <a:rPr lang="en-US" sz="2800" dirty="0" smtClean="0">
                <a:solidFill>
                  <a:schemeClr val="bg1">
                    <a:lumMod val="50000"/>
                  </a:schemeClr>
                </a:solidFill>
              </a:rPr>
              <a:t>1 of 2</a:t>
            </a:r>
            <a:endParaRPr lang="en-US" sz="1600" i="1" dirty="0">
              <a:solidFill>
                <a:schemeClr val="bg1"/>
              </a:solidFill>
            </a:endParaRPr>
          </a:p>
        </p:txBody>
      </p:sp>
      <p:sp>
        <p:nvSpPr>
          <p:cNvPr id="1178" name="Text Box 158"/>
          <p:cNvSpPr txBox="1">
            <a:spLocks noChangeArrowheads="1"/>
          </p:cNvSpPr>
          <p:nvPr/>
        </p:nvSpPr>
        <p:spPr bwMode="auto">
          <a:xfrm>
            <a:off x="3219450" y="1343025"/>
            <a:ext cx="5715000" cy="646331"/>
          </a:xfrm>
          <a:prstGeom prst="rect">
            <a:avLst/>
          </a:prstGeom>
          <a:noFill/>
          <a:ln w="9525">
            <a:noFill/>
            <a:miter lim="800000"/>
            <a:headEnd/>
            <a:tailEnd/>
          </a:ln>
          <a:effectLst/>
        </p:spPr>
        <p:txBody>
          <a:bodyPr wrap="square">
            <a:spAutoFit/>
          </a:bodyPr>
          <a:lstStyle/>
          <a:p>
            <a:pPr algn="l"/>
            <a:r>
              <a:rPr lang="en-US" sz="3600" dirty="0" smtClean="0">
                <a:solidFill>
                  <a:srgbClr val="FFC000"/>
                </a:solidFill>
              </a:rPr>
              <a:t>Requirements to be a metric </a:t>
            </a:r>
            <a:endParaRPr lang="en-US" sz="3600" dirty="0">
              <a:solidFill>
                <a:srgbClr val="FFC000"/>
              </a:solidFill>
            </a:endParaRPr>
          </a:p>
        </p:txBody>
      </p:sp>
      <p:sp>
        <p:nvSpPr>
          <p:cNvPr id="11" name="Rectangle 10"/>
          <p:cNvSpPr/>
          <p:nvPr/>
        </p:nvSpPr>
        <p:spPr>
          <a:xfrm>
            <a:off x="3200400" y="1981200"/>
            <a:ext cx="6248400" cy="1832809"/>
          </a:xfrm>
          <a:prstGeom prst="rect">
            <a:avLst/>
          </a:prstGeom>
        </p:spPr>
        <p:txBody>
          <a:bodyPr wrap="square">
            <a:spAutoFit/>
          </a:bodyPr>
          <a:lstStyle/>
          <a:p>
            <a:pPr eaLnBrk="0" hangingPunct="0">
              <a:lnSpc>
                <a:spcPct val="110000"/>
              </a:lnSpc>
              <a:spcAft>
                <a:spcPts val="300"/>
              </a:spcAft>
            </a:pPr>
            <a:r>
              <a:rPr lang="en-US" sz="2400" i="1" dirty="0" smtClean="0">
                <a:solidFill>
                  <a:srgbClr val="FFC000"/>
                </a:solidFill>
              </a:rPr>
              <a:t>D</a:t>
            </a:r>
            <a:r>
              <a:rPr lang="en-US" sz="2400" dirty="0" smtClean="0">
                <a:solidFill>
                  <a:srgbClr val="FFC000"/>
                </a:solidFill>
              </a:rPr>
              <a:t>(A,B) = </a:t>
            </a:r>
            <a:r>
              <a:rPr lang="en-US" sz="2400" i="1" dirty="0" smtClean="0">
                <a:solidFill>
                  <a:srgbClr val="FFC000"/>
                </a:solidFill>
              </a:rPr>
              <a:t>D</a:t>
            </a:r>
            <a:r>
              <a:rPr lang="en-US" sz="2400" dirty="0" smtClean="0">
                <a:solidFill>
                  <a:srgbClr val="FFC000"/>
                </a:solidFill>
              </a:rPr>
              <a:t>(B,A)</a:t>
            </a:r>
            <a:r>
              <a:rPr lang="en-US" dirty="0" smtClean="0">
                <a:solidFill>
                  <a:srgbClr val="FFC000"/>
                </a:solidFill>
              </a:rPr>
              <a:t>	      </a:t>
            </a:r>
            <a:r>
              <a:rPr lang="en-US" i="1" dirty="0" smtClean="0">
                <a:solidFill>
                  <a:srgbClr val="FFC000"/>
                </a:solidFill>
              </a:rPr>
              <a:t>Symmetry </a:t>
            </a:r>
          </a:p>
          <a:p>
            <a:pPr eaLnBrk="0" hangingPunct="0">
              <a:lnSpc>
                <a:spcPct val="110000"/>
              </a:lnSpc>
              <a:spcAft>
                <a:spcPts val="300"/>
              </a:spcAft>
            </a:pPr>
            <a:r>
              <a:rPr lang="en-US" sz="2400" i="1" dirty="0" smtClean="0">
                <a:solidFill>
                  <a:srgbClr val="FFC000"/>
                </a:solidFill>
              </a:rPr>
              <a:t>D</a:t>
            </a:r>
            <a:r>
              <a:rPr lang="en-US" sz="2400" dirty="0" smtClean="0">
                <a:solidFill>
                  <a:srgbClr val="FFC000"/>
                </a:solidFill>
              </a:rPr>
              <a:t>(A,A) = 0</a:t>
            </a:r>
            <a:r>
              <a:rPr lang="en-US" dirty="0" smtClean="0">
                <a:solidFill>
                  <a:srgbClr val="FFC000"/>
                </a:solidFill>
              </a:rPr>
              <a:t>		      </a:t>
            </a:r>
            <a:r>
              <a:rPr lang="en-US" i="1" dirty="0" smtClean="0">
                <a:solidFill>
                  <a:srgbClr val="FFC000"/>
                </a:solidFill>
              </a:rPr>
              <a:t>Constancy of Self-Similarity</a:t>
            </a:r>
          </a:p>
          <a:p>
            <a:pPr eaLnBrk="0" hangingPunct="0">
              <a:lnSpc>
                <a:spcPct val="110000"/>
              </a:lnSpc>
              <a:spcAft>
                <a:spcPts val="300"/>
              </a:spcAft>
            </a:pPr>
            <a:r>
              <a:rPr lang="en-US" sz="2400" i="1" dirty="0" smtClean="0">
                <a:solidFill>
                  <a:srgbClr val="FFC000"/>
                </a:solidFill>
              </a:rPr>
              <a:t>D</a:t>
            </a:r>
            <a:r>
              <a:rPr lang="en-US" sz="2400" dirty="0" smtClean="0">
                <a:solidFill>
                  <a:srgbClr val="FFC000"/>
                </a:solidFill>
              </a:rPr>
              <a:t>(A,B) = 0 </a:t>
            </a:r>
            <a:r>
              <a:rPr lang="en-US" sz="2400" dirty="0" err="1" smtClean="0">
                <a:solidFill>
                  <a:srgbClr val="FFC000"/>
                </a:solidFill>
              </a:rPr>
              <a:t>IIf</a:t>
            </a:r>
            <a:r>
              <a:rPr lang="en-US" sz="2400" dirty="0" smtClean="0">
                <a:solidFill>
                  <a:srgbClr val="FFC000"/>
                </a:solidFill>
              </a:rPr>
              <a:t> A=B 	     </a:t>
            </a:r>
            <a:r>
              <a:rPr lang="en-US" i="1" dirty="0" smtClean="0">
                <a:solidFill>
                  <a:srgbClr val="FFC000"/>
                </a:solidFill>
              </a:rPr>
              <a:t>Positivity (Separation)</a:t>
            </a:r>
          </a:p>
          <a:p>
            <a:pPr eaLnBrk="0" hangingPunct="0">
              <a:lnSpc>
                <a:spcPct val="110000"/>
              </a:lnSpc>
              <a:spcAft>
                <a:spcPts val="300"/>
              </a:spcAft>
            </a:pPr>
            <a:r>
              <a:rPr lang="en-US" sz="2400" i="1" dirty="0" smtClean="0">
                <a:solidFill>
                  <a:srgbClr val="FFC000"/>
                </a:solidFill>
              </a:rPr>
              <a:t>D</a:t>
            </a:r>
            <a:r>
              <a:rPr lang="en-US" sz="2400" dirty="0" smtClean="0">
                <a:solidFill>
                  <a:srgbClr val="FFC000"/>
                </a:solidFill>
              </a:rPr>
              <a:t>(A,B) </a:t>
            </a:r>
            <a:r>
              <a:rPr lang="en-US" sz="2400" dirty="0" smtClean="0">
                <a:solidFill>
                  <a:srgbClr val="FFC000"/>
                </a:solidFill>
                <a:sym typeface="Symbol" pitchFamily="18" charset="2"/>
              </a:rPr>
              <a:t> </a:t>
            </a:r>
            <a:r>
              <a:rPr lang="en-US" sz="2400" i="1" dirty="0" smtClean="0">
                <a:solidFill>
                  <a:srgbClr val="FFC000"/>
                </a:solidFill>
                <a:sym typeface="Symbol" pitchFamily="18" charset="2"/>
              </a:rPr>
              <a:t>D</a:t>
            </a:r>
            <a:r>
              <a:rPr lang="en-US" sz="2400" dirty="0" smtClean="0">
                <a:solidFill>
                  <a:srgbClr val="FFC000"/>
                </a:solidFill>
                <a:sym typeface="Symbol" pitchFamily="18" charset="2"/>
              </a:rPr>
              <a:t>(A,C) + </a:t>
            </a:r>
            <a:r>
              <a:rPr lang="en-US" sz="2400" i="1" dirty="0" smtClean="0">
                <a:solidFill>
                  <a:srgbClr val="FFC000"/>
                </a:solidFill>
                <a:sym typeface="Symbol" pitchFamily="18" charset="2"/>
              </a:rPr>
              <a:t>D</a:t>
            </a:r>
            <a:r>
              <a:rPr lang="en-US" sz="2400" dirty="0" smtClean="0">
                <a:solidFill>
                  <a:srgbClr val="FFC000"/>
                </a:solidFill>
                <a:sym typeface="Symbol" pitchFamily="18" charset="2"/>
              </a:rPr>
              <a:t>(B,C)</a:t>
            </a:r>
            <a:r>
              <a:rPr lang="en-US" dirty="0" smtClean="0">
                <a:solidFill>
                  <a:srgbClr val="FFC000"/>
                </a:solidFill>
                <a:sym typeface="Symbol" pitchFamily="18" charset="2"/>
              </a:rPr>
              <a:t>   </a:t>
            </a:r>
            <a:r>
              <a:rPr lang="en-US" i="1" dirty="0" smtClean="0">
                <a:solidFill>
                  <a:srgbClr val="FFC000"/>
                </a:solidFill>
              </a:rPr>
              <a:t>Triangular Inequality</a:t>
            </a:r>
            <a:r>
              <a:rPr lang="en-US" dirty="0" smtClean="0">
                <a:solidFill>
                  <a:srgbClr val="FFC000"/>
                </a:solidFill>
              </a:rPr>
              <a:t> </a:t>
            </a:r>
          </a:p>
        </p:txBody>
      </p:sp>
      <p:sp>
        <p:nvSpPr>
          <p:cNvPr id="12" name="Left Brace 11"/>
          <p:cNvSpPr/>
          <p:nvPr/>
        </p:nvSpPr>
        <p:spPr>
          <a:xfrm>
            <a:off x="2514600" y="2133600"/>
            <a:ext cx="609600" cy="685800"/>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2514600" y="3009900"/>
            <a:ext cx="609600" cy="68580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58"/>
          <p:cNvSpPr txBox="1">
            <a:spLocks noChangeArrowheads="1"/>
          </p:cNvSpPr>
          <p:nvPr/>
        </p:nvSpPr>
        <p:spPr bwMode="auto">
          <a:xfrm>
            <a:off x="285750" y="2200275"/>
            <a:ext cx="2324100" cy="584775"/>
          </a:xfrm>
          <a:prstGeom prst="rect">
            <a:avLst/>
          </a:prstGeom>
          <a:noFill/>
          <a:ln w="9525">
            <a:noFill/>
            <a:miter lim="800000"/>
            <a:headEnd/>
            <a:tailEnd/>
          </a:ln>
          <a:effectLst/>
        </p:spPr>
        <p:txBody>
          <a:bodyPr wrap="square">
            <a:spAutoFit/>
          </a:bodyPr>
          <a:lstStyle/>
          <a:p>
            <a:pPr algn="l"/>
            <a:r>
              <a:rPr lang="en-US" sz="3200" i="1" dirty="0" smtClean="0">
                <a:solidFill>
                  <a:schemeClr val="bg1"/>
                </a:solidFill>
              </a:rPr>
              <a:t>Yes</a:t>
            </a:r>
            <a:r>
              <a:rPr lang="en-US" sz="3200" dirty="0" smtClean="0">
                <a:solidFill>
                  <a:schemeClr val="bg1"/>
                </a:solidFill>
              </a:rPr>
              <a:t> for DTW</a:t>
            </a:r>
            <a:endParaRPr lang="en-US" sz="3200" dirty="0">
              <a:solidFill>
                <a:schemeClr val="bg1"/>
              </a:solidFill>
            </a:endParaRPr>
          </a:p>
        </p:txBody>
      </p:sp>
      <p:sp>
        <p:nvSpPr>
          <p:cNvPr id="15" name="Text Box 158"/>
          <p:cNvSpPr txBox="1">
            <a:spLocks noChangeArrowheads="1"/>
          </p:cNvSpPr>
          <p:nvPr/>
        </p:nvSpPr>
        <p:spPr bwMode="auto">
          <a:xfrm>
            <a:off x="304800" y="3072825"/>
            <a:ext cx="2324100" cy="584775"/>
          </a:xfrm>
          <a:prstGeom prst="rect">
            <a:avLst/>
          </a:prstGeom>
          <a:noFill/>
          <a:ln w="9525">
            <a:noFill/>
            <a:miter lim="800000"/>
            <a:headEnd/>
            <a:tailEnd/>
          </a:ln>
          <a:effectLst/>
        </p:spPr>
        <p:txBody>
          <a:bodyPr wrap="square">
            <a:spAutoFit/>
          </a:bodyPr>
          <a:lstStyle/>
          <a:p>
            <a:pPr algn="l"/>
            <a:r>
              <a:rPr lang="en-US" sz="3200" i="1" dirty="0" smtClean="0">
                <a:solidFill>
                  <a:schemeClr val="bg1"/>
                </a:solidFill>
              </a:rPr>
              <a:t>No</a:t>
            </a:r>
            <a:r>
              <a:rPr lang="en-US" sz="3200" dirty="0" smtClean="0">
                <a:solidFill>
                  <a:schemeClr val="bg1"/>
                </a:solidFill>
              </a:rPr>
              <a:t> for DTW</a:t>
            </a:r>
            <a:endParaRPr lang="en-US" sz="3200" dirty="0">
              <a:solidFill>
                <a:schemeClr val="bg1"/>
              </a:solidFill>
            </a:endParaRPr>
          </a:p>
        </p:txBody>
      </p:sp>
      <p:sp>
        <p:nvSpPr>
          <p:cNvPr id="16" name="Text Box 158"/>
          <p:cNvSpPr txBox="1">
            <a:spLocks noChangeArrowheads="1"/>
          </p:cNvSpPr>
          <p:nvPr/>
        </p:nvSpPr>
        <p:spPr bwMode="auto">
          <a:xfrm>
            <a:off x="228600" y="4191000"/>
            <a:ext cx="8915400" cy="2431435"/>
          </a:xfrm>
          <a:prstGeom prst="rect">
            <a:avLst/>
          </a:prstGeom>
          <a:noFill/>
          <a:ln w="9525">
            <a:noFill/>
            <a:miter lim="800000"/>
            <a:headEnd/>
            <a:tailEnd/>
          </a:ln>
          <a:effectLst/>
        </p:spPr>
        <p:txBody>
          <a:bodyPr wrap="square">
            <a:spAutoFit/>
          </a:bodyPr>
          <a:lstStyle/>
          <a:p>
            <a:pPr algn="l"/>
            <a:r>
              <a:rPr lang="en-US" sz="2800" dirty="0" smtClean="0">
                <a:solidFill>
                  <a:schemeClr val="bg1"/>
                </a:solidFill>
              </a:rPr>
              <a:t>Normally we prefer metrics over measures for two reasons:</a:t>
            </a:r>
          </a:p>
          <a:p>
            <a:pPr algn="l"/>
            <a:endParaRPr lang="en-US" sz="2800" dirty="0" smtClean="0">
              <a:solidFill>
                <a:schemeClr val="bg1"/>
              </a:solidFill>
            </a:endParaRPr>
          </a:p>
          <a:p>
            <a:pPr algn="l">
              <a:buFont typeface="Arial" pitchFamily="34" charset="0"/>
              <a:buChar char="•"/>
            </a:pPr>
            <a:r>
              <a:rPr lang="en-US" sz="2400" dirty="0" smtClean="0">
                <a:solidFill>
                  <a:schemeClr val="bg1"/>
                </a:solidFill>
              </a:rPr>
              <a:t> Non-Metrics can sometimes give pathological solutions when clustering or classifying data etc.</a:t>
            </a:r>
          </a:p>
          <a:p>
            <a:pPr>
              <a:buFont typeface="Arial" pitchFamily="34" charset="0"/>
              <a:buChar char="•"/>
            </a:pPr>
            <a:r>
              <a:rPr lang="en-US" sz="2400" dirty="0" smtClean="0">
                <a:solidFill>
                  <a:schemeClr val="bg1"/>
                </a:solidFill>
              </a:rPr>
              <a:t> Almost all speed-up “tricks” for high dimensional data exploit the Triangular Inequality. </a:t>
            </a:r>
            <a:endParaRPr lang="en-US" sz="2400" dirty="0">
              <a:solidFill>
                <a:schemeClr val="bg1"/>
              </a:solidFill>
            </a:endParaRPr>
          </a:p>
        </p:txBody>
      </p:sp>
    </p:spTree>
    <p:extLst>
      <p:ext uri="{BB962C8B-B14F-4D97-AF65-F5344CB8AC3E}">
        <p14:creationId xmlns:p14="http://schemas.microsoft.com/office/powerpoint/2010/main" xmlns="" val="1551857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483" name="Rectangle 1171"/>
          <p:cNvSpPr>
            <a:spLocks noChangeArrowheads="1"/>
          </p:cNvSpPr>
          <p:nvPr/>
        </p:nvSpPr>
        <p:spPr bwMode="auto">
          <a:xfrm>
            <a:off x="152400" y="0"/>
            <a:ext cx="8767762" cy="1143000"/>
          </a:xfrm>
          <a:prstGeom prst="rect">
            <a:avLst/>
          </a:prstGeom>
          <a:noFill/>
          <a:ln w="9525">
            <a:noFill/>
            <a:miter lim="800000"/>
            <a:headEnd/>
            <a:tailEnd/>
          </a:ln>
          <a:effectLst/>
        </p:spPr>
        <p:txBody>
          <a:bodyPr anchor="ctr"/>
          <a:lstStyle/>
          <a:p>
            <a:r>
              <a:rPr lang="en-US" sz="3600" dirty="0" smtClean="0">
                <a:solidFill>
                  <a:schemeClr val="bg1"/>
                </a:solidFill>
              </a:rPr>
              <a:t>DTW is a Distance </a:t>
            </a:r>
            <a:r>
              <a:rPr lang="en-US" sz="3600" i="1" dirty="0" smtClean="0">
                <a:solidFill>
                  <a:schemeClr val="bg1"/>
                </a:solidFill>
              </a:rPr>
              <a:t>Measure</a:t>
            </a:r>
            <a:r>
              <a:rPr lang="en-US" sz="3600" dirty="0" smtClean="0">
                <a:solidFill>
                  <a:schemeClr val="bg1"/>
                </a:solidFill>
              </a:rPr>
              <a:t>, not a </a:t>
            </a:r>
            <a:r>
              <a:rPr lang="en-US" sz="3600" i="1" dirty="0" smtClean="0">
                <a:solidFill>
                  <a:schemeClr val="bg1"/>
                </a:solidFill>
              </a:rPr>
              <a:t>Metric </a:t>
            </a:r>
            <a:r>
              <a:rPr lang="en-US" sz="2800" dirty="0" smtClean="0">
                <a:solidFill>
                  <a:schemeClr val="bg1">
                    <a:lumMod val="50000"/>
                  </a:schemeClr>
                </a:solidFill>
              </a:rPr>
              <a:t>2 of 2</a:t>
            </a:r>
            <a:endParaRPr lang="en-US" sz="1600" i="1" dirty="0">
              <a:solidFill>
                <a:schemeClr val="bg1"/>
              </a:solidFill>
            </a:endParaRPr>
          </a:p>
        </p:txBody>
      </p:sp>
      <p:sp>
        <p:nvSpPr>
          <p:cNvPr id="16" name="Text Box 158"/>
          <p:cNvSpPr txBox="1">
            <a:spLocks noChangeArrowheads="1"/>
          </p:cNvSpPr>
          <p:nvPr/>
        </p:nvSpPr>
        <p:spPr bwMode="auto">
          <a:xfrm>
            <a:off x="200025" y="914400"/>
            <a:ext cx="8915400" cy="5588709"/>
          </a:xfrm>
          <a:prstGeom prst="rect">
            <a:avLst/>
          </a:prstGeom>
          <a:noFill/>
          <a:ln w="9525">
            <a:noFill/>
            <a:miter lim="800000"/>
            <a:headEnd/>
            <a:tailEnd/>
          </a:ln>
          <a:effectLst/>
        </p:spPr>
        <p:txBody>
          <a:bodyPr wrap="square">
            <a:spAutoFit/>
          </a:bodyPr>
          <a:lstStyle/>
          <a:p>
            <a:pPr algn="l">
              <a:buFont typeface="Arial" pitchFamily="34" charset="0"/>
              <a:buChar char="•"/>
            </a:pPr>
            <a:r>
              <a:rPr lang="en-US" sz="2400" dirty="0" smtClean="0">
                <a:solidFill>
                  <a:schemeClr val="bg1">
                    <a:lumMod val="50000"/>
                  </a:schemeClr>
                </a:solidFill>
              </a:rPr>
              <a:t> Non-Metrics can sometimes give pathological solutions when clustering or classifying data etc.</a:t>
            </a:r>
          </a:p>
          <a:p>
            <a:pPr lvl="1">
              <a:spcAft>
                <a:spcPts val="500"/>
              </a:spcAft>
            </a:pPr>
            <a:r>
              <a:rPr lang="en-US" sz="2800" dirty="0" smtClean="0">
                <a:solidFill>
                  <a:schemeClr val="bg1"/>
                </a:solidFill>
              </a:rPr>
              <a:t>DTW is </a:t>
            </a:r>
            <a:r>
              <a:rPr lang="en-US" sz="2800" i="1" dirty="0" smtClean="0">
                <a:solidFill>
                  <a:schemeClr val="bg1"/>
                </a:solidFill>
              </a:rPr>
              <a:t>almost</a:t>
            </a:r>
            <a:r>
              <a:rPr lang="en-US" sz="2800" dirty="0" smtClean="0">
                <a:solidFill>
                  <a:schemeClr val="bg1"/>
                </a:solidFill>
              </a:rPr>
              <a:t> a metric! That is to say if you randomly sample a million triples A, B and C, you will probably find </a:t>
            </a:r>
            <a:r>
              <a:rPr lang="en-US" sz="2800" i="1" dirty="0" smtClean="0">
                <a:solidFill>
                  <a:schemeClr val="bg1"/>
                </a:solidFill>
              </a:rPr>
              <a:t>D</a:t>
            </a:r>
            <a:r>
              <a:rPr lang="en-US" sz="2800" dirty="0" smtClean="0">
                <a:solidFill>
                  <a:schemeClr val="bg1"/>
                </a:solidFill>
              </a:rPr>
              <a:t>(A,B) </a:t>
            </a:r>
            <a:r>
              <a:rPr lang="en-US" sz="2800" dirty="0" smtClean="0">
                <a:solidFill>
                  <a:schemeClr val="bg1"/>
                </a:solidFill>
                <a:sym typeface="Symbol" pitchFamily="18" charset="2"/>
              </a:rPr>
              <a:t> </a:t>
            </a:r>
            <a:r>
              <a:rPr lang="en-US" sz="2800" i="1" dirty="0" smtClean="0">
                <a:solidFill>
                  <a:schemeClr val="bg1"/>
                </a:solidFill>
                <a:sym typeface="Symbol" pitchFamily="18" charset="2"/>
              </a:rPr>
              <a:t>D</a:t>
            </a:r>
            <a:r>
              <a:rPr lang="en-US" sz="2800" dirty="0" smtClean="0">
                <a:solidFill>
                  <a:schemeClr val="bg1"/>
                </a:solidFill>
                <a:sym typeface="Symbol" pitchFamily="18" charset="2"/>
              </a:rPr>
              <a:t>(A,C) + </a:t>
            </a:r>
            <a:r>
              <a:rPr lang="en-US" sz="2800" i="1" dirty="0" smtClean="0">
                <a:solidFill>
                  <a:schemeClr val="bg1"/>
                </a:solidFill>
                <a:sym typeface="Symbol" pitchFamily="18" charset="2"/>
              </a:rPr>
              <a:t>D</a:t>
            </a:r>
            <a:r>
              <a:rPr lang="en-US" sz="2800" dirty="0" smtClean="0">
                <a:solidFill>
                  <a:schemeClr val="bg1"/>
                </a:solidFill>
                <a:sym typeface="Symbol" pitchFamily="18" charset="2"/>
              </a:rPr>
              <a:t>(B,C)  is obeyed for 999,999 of them.</a:t>
            </a:r>
          </a:p>
          <a:p>
            <a:pPr lvl="1">
              <a:spcBef>
                <a:spcPts val="600"/>
              </a:spcBef>
            </a:pPr>
            <a:r>
              <a:rPr lang="en-US" sz="2800" dirty="0" smtClean="0">
                <a:solidFill>
                  <a:srgbClr val="FF00FF"/>
                </a:solidFill>
                <a:sym typeface="Symbol" pitchFamily="18" charset="2"/>
              </a:rPr>
              <a:t>*</a:t>
            </a:r>
            <a:r>
              <a:rPr lang="en-US" sz="2800" dirty="0" smtClean="0">
                <a:solidFill>
                  <a:schemeClr val="bg1"/>
                </a:solidFill>
                <a:sym typeface="Symbol" pitchFamily="18" charset="2"/>
              </a:rPr>
              <a:t>Moreover, in the limit, as </a:t>
            </a:r>
            <a:r>
              <a:rPr lang="en-US" sz="2800" i="1" dirty="0" smtClean="0">
                <a:solidFill>
                  <a:schemeClr val="bg1"/>
                </a:solidFill>
                <a:sym typeface="Symbol" pitchFamily="18" charset="2"/>
              </a:rPr>
              <a:t>w</a:t>
            </a:r>
            <a:r>
              <a:rPr lang="en-US" sz="2800" dirty="0" smtClean="0">
                <a:solidFill>
                  <a:schemeClr val="bg1"/>
                </a:solidFill>
                <a:sym typeface="Symbol" pitchFamily="18" charset="2"/>
              </a:rPr>
              <a:t> approaches zero, DTW </a:t>
            </a:r>
            <a:r>
              <a:rPr lang="en-US" sz="2800" i="1" dirty="0" smtClean="0">
                <a:solidFill>
                  <a:schemeClr val="bg1"/>
                </a:solidFill>
                <a:sym typeface="Symbol" pitchFamily="18" charset="2"/>
              </a:rPr>
              <a:t>is</a:t>
            </a:r>
            <a:r>
              <a:rPr lang="en-US" sz="2800" dirty="0" smtClean="0">
                <a:solidFill>
                  <a:schemeClr val="bg1"/>
                </a:solidFill>
                <a:sym typeface="Symbol" pitchFamily="18" charset="2"/>
              </a:rPr>
              <a:t> a metric. As we will see, we almost always use a very small value of </a:t>
            </a:r>
            <a:r>
              <a:rPr lang="en-US" sz="2800" i="1" dirty="0" smtClean="0">
                <a:solidFill>
                  <a:schemeClr val="bg1"/>
                </a:solidFill>
                <a:sym typeface="Symbol" pitchFamily="18" charset="2"/>
              </a:rPr>
              <a:t>w</a:t>
            </a:r>
            <a:r>
              <a:rPr lang="en-US" sz="2800" dirty="0" smtClean="0">
                <a:solidFill>
                  <a:schemeClr val="bg1"/>
                </a:solidFill>
                <a:sym typeface="Symbol" pitchFamily="18" charset="2"/>
              </a:rPr>
              <a:t>.</a:t>
            </a:r>
            <a:endParaRPr lang="en-US" sz="2800" dirty="0" smtClean="0">
              <a:solidFill>
                <a:schemeClr val="bg1"/>
              </a:solidFill>
            </a:endParaRPr>
          </a:p>
          <a:p>
            <a:pPr>
              <a:buFont typeface="Arial" pitchFamily="34" charset="0"/>
              <a:buChar char="•"/>
            </a:pPr>
            <a:r>
              <a:rPr lang="en-US" sz="2400" dirty="0" smtClean="0">
                <a:solidFill>
                  <a:schemeClr val="bg1">
                    <a:lumMod val="50000"/>
                  </a:schemeClr>
                </a:solidFill>
              </a:rPr>
              <a:t> Almost all speed-up “tricks” for high dimensional data exploit the Triangular Inequality. </a:t>
            </a:r>
          </a:p>
          <a:p>
            <a:pPr lvl="1"/>
            <a:r>
              <a:rPr lang="en-US" sz="2800" dirty="0" smtClean="0">
                <a:solidFill>
                  <a:schemeClr val="bg1"/>
                </a:solidFill>
              </a:rPr>
              <a:t>This used to be a big issue, but after a decade of research, the community has found alterative techniques that allow us to speed up DTW </a:t>
            </a:r>
            <a:r>
              <a:rPr lang="en-US" sz="2400" dirty="0" smtClean="0">
                <a:solidFill>
                  <a:schemeClr val="bg1">
                    <a:lumMod val="50000"/>
                  </a:schemeClr>
                </a:solidFill>
              </a:rPr>
              <a:t>(Second half of the tutorial).</a:t>
            </a:r>
            <a:endParaRPr lang="en-US" sz="2800" dirty="0">
              <a:solidFill>
                <a:schemeClr val="bg1">
                  <a:lumMod val="50000"/>
                </a:schemeClr>
              </a:solidFill>
            </a:endParaRPr>
          </a:p>
        </p:txBody>
      </p:sp>
      <p:sp>
        <p:nvSpPr>
          <p:cNvPr id="17" name="Text Box 158"/>
          <p:cNvSpPr txBox="1">
            <a:spLocks noChangeArrowheads="1"/>
          </p:cNvSpPr>
          <p:nvPr/>
        </p:nvSpPr>
        <p:spPr bwMode="auto">
          <a:xfrm>
            <a:off x="0" y="6553200"/>
            <a:ext cx="8915400" cy="369332"/>
          </a:xfrm>
          <a:prstGeom prst="rect">
            <a:avLst/>
          </a:prstGeom>
          <a:noFill/>
          <a:ln w="9525">
            <a:noFill/>
            <a:miter lim="800000"/>
            <a:headEnd/>
            <a:tailEnd/>
          </a:ln>
          <a:effectLst/>
        </p:spPr>
        <p:txBody>
          <a:bodyPr wrap="square">
            <a:spAutoFit/>
          </a:bodyPr>
          <a:lstStyle/>
          <a:p>
            <a:pPr algn="l"/>
            <a:r>
              <a:rPr lang="en-US" dirty="0" smtClean="0">
                <a:solidFill>
                  <a:srgbClr val="FF00FF"/>
                </a:solidFill>
              </a:rPr>
              <a:t>*</a:t>
            </a:r>
            <a:r>
              <a:rPr lang="en-US" dirty="0" smtClean="0">
                <a:solidFill>
                  <a:schemeClr val="bg1"/>
                </a:solidFill>
              </a:rPr>
              <a:t>We will explain what “</a:t>
            </a:r>
            <a:r>
              <a:rPr lang="en-US" i="1" dirty="0" smtClean="0">
                <a:solidFill>
                  <a:schemeClr val="bg1"/>
                </a:solidFill>
              </a:rPr>
              <a:t>w”</a:t>
            </a:r>
            <a:r>
              <a:rPr lang="en-US" dirty="0" smtClean="0">
                <a:solidFill>
                  <a:schemeClr val="bg1"/>
                </a:solidFill>
              </a:rPr>
              <a:t> is in a few slides.</a:t>
            </a:r>
            <a:endParaRPr lang="en-US" sz="1600" dirty="0">
              <a:solidFill>
                <a:schemeClr val="bg1"/>
              </a:solidFill>
            </a:endParaRPr>
          </a:p>
        </p:txBody>
      </p:sp>
    </p:spTree>
    <p:extLst>
      <p:ext uri="{BB962C8B-B14F-4D97-AF65-F5344CB8AC3E}">
        <p14:creationId xmlns:p14="http://schemas.microsoft.com/office/powerpoint/2010/main" xmlns="" val="15518570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2483" name="Rectangle 1171"/>
          <p:cNvSpPr>
            <a:spLocks noChangeArrowheads="1"/>
          </p:cNvSpPr>
          <p:nvPr/>
        </p:nvSpPr>
        <p:spPr bwMode="auto">
          <a:xfrm>
            <a:off x="152400" y="0"/>
            <a:ext cx="8767762" cy="1143000"/>
          </a:xfrm>
          <a:prstGeom prst="rect">
            <a:avLst/>
          </a:prstGeom>
          <a:noFill/>
          <a:ln w="9525">
            <a:noFill/>
            <a:miter lim="800000"/>
            <a:headEnd/>
            <a:tailEnd/>
          </a:ln>
          <a:effectLst/>
        </p:spPr>
        <p:txBody>
          <a:bodyPr anchor="ctr"/>
          <a:lstStyle/>
          <a:p>
            <a:r>
              <a:rPr lang="en-US" sz="4800" dirty="0" smtClean="0">
                <a:solidFill>
                  <a:schemeClr val="bg1"/>
                </a:solidFill>
              </a:rPr>
              <a:t>DTW: Time and Space complexity</a:t>
            </a:r>
            <a:endParaRPr lang="en-US" sz="2400" i="1" dirty="0">
              <a:solidFill>
                <a:schemeClr val="bg1"/>
              </a:solidFill>
            </a:endParaRPr>
          </a:p>
        </p:txBody>
      </p:sp>
      <p:sp>
        <p:nvSpPr>
          <p:cNvPr id="16" name="Text Box 158"/>
          <p:cNvSpPr txBox="1">
            <a:spLocks noChangeArrowheads="1"/>
          </p:cNvSpPr>
          <p:nvPr/>
        </p:nvSpPr>
        <p:spPr bwMode="auto">
          <a:xfrm>
            <a:off x="200025" y="914400"/>
            <a:ext cx="8915400" cy="5878532"/>
          </a:xfrm>
          <a:prstGeom prst="rect">
            <a:avLst/>
          </a:prstGeom>
          <a:noFill/>
          <a:ln w="9525">
            <a:noFill/>
            <a:miter lim="800000"/>
            <a:headEnd/>
            <a:tailEnd/>
          </a:ln>
          <a:effectLst/>
        </p:spPr>
        <p:txBody>
          <a:bodyPr wrap="square">
            <a:spAutoFit/>
          </a:bodyPr>
          <a:lstStyle/>
          <a:p>
            <a:pPr algn="l">
              <a:buFont typeface="Arial" pitchFamily="34" charset="0"/>
              <a:buChar char="•"/>
            </a:pPr>
            <a:endParaRPr lang="en-US" sz="3200" dirty="0" smtClean="0">
              <a:solidFill>
                <a:schemeClr val="bg1"/>
              </a:solidFill>
            </a:endParaRPr>
          </a:p>
          <a:p>
            <a:pPr algn="l">
              <a:buFont typeface="Arial" pitchFamily="34" charset="0"/>
              <a:buChar char="•"/>
            </a:pPr>
            <a:r>
              <a:rPr lang="en-US" sz="3200" dirty="0" smtClean="0">
                <a:solidFill>
                  <a:schemeClr val="bg1"/>
                </a:solidFill>
              </a:rPr>
              <a:t> The “off-the-shelf” DTW has </a:t>
            </a:r>
          </a:p>
          <a:p>
            <a:pPr lvl="1">
              <a:buFont typeface="Arial" pitchFamily="34" charset="0"/>
              <a:buChar char="•"/>
            </a:pPr>
            <a:r>
              <a:rPr lang="en-US" sz="3200" dirty="0" smtClean="0">
                <a:solidFill>
                  <a:schemeClr val="bg1"/>
                </a:solidFill>
              </a:rPr>
              <a:t> a time complexity of O(</a:t>
            </a:r>
            <a:r>
              <a:rPr lang="en-US" sz="3200" i="1" dirty="0" smtClean="0">
                <a:solidFill>
                  <a:schemeClr val="bg1"/>
                </a:solidFill>
              </a:rPr>
              <a:t>n</a:t>
            </a:r>
            <a:r>
              <a:rPr lang="en-US" sz="3200" baseline="30000" dirty="0" smtClean="0">
                <a:solidFill>
                  <a:schemeClr val="bg1"/>
                </a:solidFill>
              </a:rPr>
              <a:t>2</a:t>
            </a:r>
            <a:r>
              <a:rPr lang="en-US" sz="3200" dirty="0" smtClean="0">
                <a:solidFill>
                  <a:schemeClr val="bg1"/>
                </a:solidFill>
              </a:rPr>
              <a:t>) </a:t>
            </a:r>
            <a:r>
              <a:rPr lang="en-US" sz="2400" dirty="0" smtClean="0">
                <a:solidFill>
                  <a:schemeClr val="bg1">
                    <a:lumMod val="50000"/>
                  </a:schemeClr>
                </a:solidFill>
              </a:rPr>
              <a:t>(with a large constant factor)</a:t>
            </a:r>
            <a:endParaRPr lang="en-US" sz="3200" dirty="0" smtClean="0">
              <a:solidFill>
                <a:schemeClr val="bg1">
                  <a:lumMod val="50000"/>
                </a:schemeClr>
              </a:solidFill>
            </a:endParaRPr>
          </a:p>
          <a:p>
            <a:pPr lvl="1">
              <a:buFont typeface="Arial" pitchFamily="34" charset="0"/>
              <a:buChar char="•"/>
            </a:pPr>
            <a:r>
              <a:rPr lang="en-US" sz="3200" dirty="0" smtClean="0">
                <a:solidFill>
                  <a:schemeClr val="bg1"/>
                </a:solidFill>
              </a:rPr>
              <a:t> a space complexity of O(</a:t>
            </a:r>
            <a:r>
              <a:rPr lang="en-US" sz="3200" i="1" dirty="0" smtClean="0">
                <a:solidFill>
                  <a:schemeClr val="bg1"/>
                </a:solidFill>
              </a:rPr>
              <a:t>n</a:t>
            </a:r>
            <a:r>
              <a:rPr lang="en-US" sz="3200" baseline="30000" dirty="0" smtClean="0">
                <a:solidFill>
                  <a:schemeClr val="bg1"/>
                </a:solidFill>
              </a:rPr>
              <a:t>2</a:t>
            </a:r>
            <a:r>
              <a:rPr lang="en-US" sz="3200" dirty="0" smtClean="0">
                <a:solidFill>
                  <a:schemeClr val="bg1"/>
                </a:solidFill>
              </a:rPr>
              <a:t>)</a:t>
            </a:r>
          </a:p>
          <a:p>
            <a:r>
              <a:rPr lang="en-US" sz="3200" dirty="0" smtClean="0">
                <a:solidFill>
                  <a:schemeClr val="bg1"/>
                </a:solidFill>
              </a:rPr>
              <a:t>This is the most cited reason for not using DTW. </a:t>
            </a:r>
          </a:p>
          <a:p>
            <a:pPr>
              <a:buFont typeface="Arial" pitchFamily="34" charset="0"/>
              <a:buChar char="•"/>
            </a:pPr>
            <a:endParaRPr lang="en-US" sz="3200" dirty="0" smtClean="0">
              <a:solidFill>
                <a:schemeClr val="bg1"/>
              </a:solidFill>
            </a:endParaRPr>
          </a:p>
          <a:p>
            <a:pPr>
              <a:buFont typeface="Arial" pitchFamily="34" charset="0"/>
              <a:buChar char="•"/>
            </a:pPr>
            <a:r>
              <a:rPr lang="en-US" sz="3200" dirty="0" smtClean="0">
                <a:solidFill>
                  <a:schemeClr val="bg1"/>
                </a:solidFill>
              </a:rPr>
              <a:t> However, as we will show in the second half of this tutorial. DTW can have</a:t>
            </a:r>
          </a:p>
          <a:p>
            <a:pPr lvl="1">
              <a:buFont typeface="Arial" pitchFamily="34" charset="0"/>
              <a:buChar char="•"/>
            </a:pPr>
            <a:r>
              <a:rPr lang="en-US" sz="3200" dirty="0" smtClean="0">
                <a:solidFill>
                  <a:schemeClr val="bg1"/>
                </a:solidFill>
              </a:rPr>
              <a:t> a space complexity of O(</a:t>
            </a:r>
            <a:r>
              <a:rPr lang="en-US" sz="3200" i="1" dirty="0" smtClean="0">
                <a:solidFill>
                  <a:schemeClr val="bg1"/>
                </a:solidFill>
              </a:rPr>
              <a:t>n</a:t>
            </a:r>
            <a:r>
              <a:rPr lang="en-US" sz="3200" dirty="0" smtClean="0">
                <a:solidFill>
                  <a:schemeClr val="bg1"/>
                </a:solidFill>
              </a:rPr>
              <a:t>)</a:t>
            </a:r>
          </a:p>
          <a:p>
            <a:pPr lvl="1">
              <a:buFont typeface="Arial" pitchFamily="34" charset="0"/>
              <a:buChar char="•"/>
            </a:pPr>
            <a:r>
              <a:rPr lang="en-US" sz="3200" dirty="0" smtClean="0">
                <a:solidFill>
                  <a:schemeClr val="bg1"/>
                </a:solidFill>
              </a:rPr>
              <a:t> an amortized time complexity of O(</a:t>
            </a:r>
            <a:r>
              <a:rPr lang="en-US" sz="3200" i="1" dirty="0" smtClean="0">
                <a:solidFill>
                  <a:schemeClr val="bg1"/>
                </a:solidFill>
              </a:rPr>
              <a:t>n</a:t>
            </a:r>
            <a:r>
              <a:rPr lang="en-US" sz="3200" dirty="0" smtClean="0">
                <a:solidFill>
                  <a:schemeClr val="bg1"/>
                </a:solidFill>
              </a:rPr>
              <a:t>) </a:t>
            </a:r>
            <a:r>
              <a:rPr lang="en-US" sz="2400" dirty="0" smtClean="0">
                <a:solidFill>
                  <a:schemeClr val="bg1">
                    <a:lumMod val="50000"/>
                  </a:schemeClr>
                </a:solidFill>
              </a:rPr>
              <a:t>(with a very small constant factor)</a:t>
            </a:r>
            <a:endParaRPr lang="en-US" sz="2400" dirty="0" smtClean="0">
              <a:solidFill>
                <a:schemeClr val="bg1"/>
              </a:solidFill>
            </a:endParaRPr>
          </a:p>
          <a:p>
            <a:pPr lvl="1"/>
            <a:endParaRPr lang="en-US" sz="3200" dirty="0" smtClean="0">
              <a:solidFill>
                <a:schemeClr val="bg1"/>
              </a:solidFill>
            </a:endParaRPr>
          </a:p>
        </p:txBody>
      </p:sp>
    </p:spTree>
    <p:extLst>
      <p:ext uri="{BB962C8B-B14F-4D97-AF65-F5344CB8AC3E}">
        <p14:creationId xmlns:p14="http://schemas.microsoft.com/office/powerpoint/2010/main" xmlns="" val="1551857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86"/>
          <p:cNvGrpSpPr>
            <a:grpSpLocks/>
          </p:cNvGrpSpPr>
          <p:nvPr/>
        </p:nvGrpSpPr>
        <p:grpSpPr bwMode="auto">
          <a:xfrm>
            <a:off x="-733425" y="133350"/>
            <a:ext cx="7981950" cy="7451725"/>
            <a:chOff x="-218" y="0"/>
            <a:chExt cx="5028" cy="4694"/>
          </a:xfrm>
        </p:grpSpPr>
        <p:pic>
          <p:nvPicPr>
            <p:cNvPr id="157698" name="Picture 2"/>
            <p:cNvPicPr>
              <a:picLocks noChangeAspect="1" noChangeArrowheads="1"/>
            </p:cNvPicPr>
            <p:nvPr/>
          </p:nvPicPr>
          <p:blipFill>
            <a:blip r:embed="rId2" cstate="print"/>
            <a:srcRect/>
            <a:stretch>
              <a:fillRect/>
            </a:stretch>
          </p:blipFill>
          <p:spPr bwMode="auto">
            <a:xfrm>
              <a:off x="-218" y="0"/>
              <a:ext cx="5028" cy="4694"/>
            </a:xfrm>
            <a:prstGeom prst="rect">
              <a:avLst/>
            </a:prstGeom>
            <a:noFill/>
            <a:ln w="9525">
              <a:noFill/>
              <a:miter lim="800000"/>
              <a:headEnd/>
              <a:tailEnd/>
            </a:ln>
            <a:effectLst/>
          </p:spPr>
        </p:pic>
        <p:sp>
          <p:nvSpPr>
            <p:cNvPr id="157700" name="Rectangle 4"/>
            <p:cNvSpPr>
              <a:spLocks noChangeArrowheads="1"/>
            </p:cNvSpPr>
            <p:nvPr/>
          </p:nvSpPr>
          <p:spPr bwMode="auto">
            <a:xfrm>
              <a:off x="438" y="1507"/>
              <a:ext cx="2687" cy="2655"/>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438" y="1502"/>
              <a:ext cx="2687" cy="2655"/>
              <a:chOff x="432" y="480"/>
              <a:chExt cx="3552" cy="3552"/>
            </a:xfrm>
          </p:grpSpPr>
          <p:grpSp>
            <p:nvGrpSpPr>
              <p:cNvPr id="4" name="Group 6"/>
              <p:cNvGrpSpPr>
                <a:grpSpLocks/>
              </p:cNvGrpSpPr>
              <p:nvPr/>
            </p:nvGrpSpPr>
            <p:grpSpPr bwMode="auto">
              <a:xfrm>
                <a:off x="432" y="480"/>
                <a:ext cx="3552" cy="3552"/>
                <a:chOff x="432" y="480"/>
                <a:chExt cx="3552" cy="3552"/>
              </a:xfrm>
            </p:grpSpPr>
            <p:sp>
              <p:nvSpPr>
                <p:cNvPr id="157703" name="Line 7"/>
                <p:cNvSpPr>
                  <a:spLocks noChangeShapeType="1"/>
                </p:cNvSpPr>
                <p:nvPr/>
              </p:nvSpPr>
              <p:spPr bwMode="auto">
                <a:xfrm>
                  <a:off x="432" y="480"/>
                  <a:ext cx="0" cy="3552"/>
                </a:xfrm>
                <a:prstGeom prst="line">
                  <a:avLst/>
                </a:prstGeom>
                <a:noFill/>
                <a:ln w="9525">
                  <a:solidFill>
                    <a:schemeClr val="tx1"/>
                  </a:solidFill>
                  <a:round/>
                  <a:headEnd/>
                  <a:tailEnd/>
                </a:ln>
                <a:effectLst/>
              </p:spPr>
              <p:txBody>
                <a:bodyPr/>
                <a:lstStyle/>
                <a:p>
                  <a:endParaRPr lang="en-US"/>
                </a:p>
              </p:txBody>
            </p:sp>
            <p:sp>
              <p:nvSpPr>
                <p:cNvPr id="157704" name="Line 8"/>
                <p:cNvSpPr>
                  <a:spLocks noChangeShapeType="1"/>
                </p:cNvSpPr>
                <p:nvPr/>
              </p:nvSpPr>
              <p:spPr bwMode="auto">
                <a:xfrm>
                  <a:off x="528" y="480"/>
                  <a:ext cx="0" cy="3552"/>
                </a:xfrm>
                <a:prstGeom prst="line">
                  <a:avLst/>
                </a:prstGeom>
                <a:noFill/>
                <a:ln w="9525">
                  <a:solidFill>
                    <a:schemeClr val="tx1"/>
                  </a:solidFill>
                  <a:round/>
                  <a:headEnd/>
                  <a:tailEnd/>
                </a:ln>
                <a:effectLst/>
              </p:spPr>
              <p:txBody>
                <a:bodyPr/>
                <a:lstStyle/>
                <a:p>
                  <a:endParaRPr lang="en-US"/>
                </a:p>
              </p:txBody>
            </p:sp>
            <p:sp>
              <p:nvSpPr>
                <p:cNvPr id="157705" name="Line 9"/>
                <p:cNvSpPr>
                  <a:spLocks noChangeShapeType="1"/>
                </p:cNvSpPr>
                <p:nvPr/>
              </p:nvSpPr>
              <p:spPr bwMode="auto">
                <a:xfrm>
                  <a:off x="624" y="480"/>
                  <a:ext cx="0" cy="3552"/>
                </a:xfrm>
                <a:prstGeom prst="line">
                  <a:avLst/>
                </a:prstGeom>
                <a:noFill/>
                <a:ln w="9525">
                  <a:solidFill>
                    <a:schemeClr val="tx1"/>
                  </a:solidFill>
                  <a:round/>
                  <a:headEnd/>
                  <a:tailEnd/>
                </a:ln>
                <a:effectLst/>
              </p:spPr>
              <p:txBody>
                <a:bodyPr/>
                <a:lstStyle/>
                <a:p>
                  <a:endParaRPr lang="en-US"/>
                </a:p>
              </p:txBody>
            </p:sp>
            <p:sp>
              <p:nvSpPr>
                <p:cNvPr id="157706" name="Line 10"/>
                <p:cNvSpPr>
                  <a:spLocks noChangeShapeType="1"/>
                </p:cNvSpPr>
                <p:nvPr/>
              </p:nvSpPr>
              <p:spPr bwMode="auto">
                <a:xfrm>
                  <a:off x="720" y="480"/>
                  <a:ext cx="0" cy="3552"/>
                </a:xfrm>
                <a:prstGeom prst="line">
                  <a:avLst/>
                </a:prstGeom>
                <a:noFill/>
                <a:ln w="9525">
                  <a:solidFill>
                    <a:schemeClr val="tx1"/>
                  </a:solidFill>
                  <a:round/>
                  <a:headEnd/>
                  <a:tailEnd/>
                </a:ln>
                <a:effectLst/>
              </p:spPr>
              <p:txBody>
                <a:bodyPr/>
                <a:lstStyle/>
                <a:p>
                  <a:endParaRPr lang="en-US"/>
                </a:p>
              </p:txBody>
            </p:sp>
            <p:sp>
              <p:nvSpPr>
                <p:cNvPr id="157707" name="Line 11"/>
                <p:cNvSpPr>
                  <a:spLocks noChangeShapeType="1"/>
                </p:cNvSpPr>
                <p:nvPr/>
              </p:nvSpPr>
              <p:spPr bwMode="auto">
                <a:xfrm>
                  <a:off x="816" y="480"/>
                  <a:ext cx="0" cy="3552"/>
                </a:xfrm>
                <a:prstGeom prst="line">
                  <a:avLst/>
                </a:prstGeom>
                <a:noFill/>
                <a:ln w="9525">
                  <a:solidFill>
                    <a:schemeClr val="tx1"/>
                  </a:solidFill>
                  <a:round/>
                  <a:headEnd/>
                  <a:tailEnd/>
                </a:ln>
                <a:effectLst/>
              </p:spPr>
              <p:txBody>
                <a:bodyPr/>
                <a:lstStyle/>
                <a:p>
                  <a:endParaRPr lang="en-US"/>
                </a:p>
              </p:txBody>
            </p:sp>
            <p:sp>
              <p:nvSpPr>
                <p:cNvPr id="157708" name="Line 12"/>
                <p:cNvSpPr>
                  <a:spLocks noChangeShapeType="1"/>
                </p:cNvSpPr>
                <p:nvPr/>
              </p:nvSpPr>
              <p:spPr bwMode="auto">
                <a:xfrm>
                  <a:off x="912" y="480"/>
                  <a:ext cx="0" cy="3552"/>
                </a:xfrm>
                <a:prstGeom prst="line">
                  <a:avLst/>
                </a:prstGeom>
                <a:noFill/>
                <a:ln w="9525">
                  <a:solidFill>
                    <a:schemeClr val="tx1"/>
                  </a:solidFill>
                  <a:round/>
                  <a:headEnd/>
                  <a:tailEnd/>
                </a:ln>
                <a:effectLst/>
              </p:spPr>
              <p:txBody>
                <a:bodyPr/>
                <a:lstStyle/>
                <a:p>
                  <a:endParaRPr lang="en-US"/>
                </a:p>
              </p:txBody>
            </p:sp>
            <p:sp>
              <p:nvSpPr>
                <p:cNvPr id="157709" name="Line 13"/>
                <p:cNvSpPr>
                  <a:spLocks noChangeShapeType="1"/>
                </p:cNvSpPr>
                <p:nvPr/>
              </p:nvSpPr>
              <p:spPr bwMode="auto">
                <a:xfrm>
                  <a:off x="1008" y="480"/>
                  <a:ext cx="0" cy="3552"/>
                </a:xfrm>
                <a:prstGeom prst="line">
                  <a:avLst/>
                </a:prstGeom>
                <a:noFill/>
                <a:ln w="9525">
                  <a:solidFill>
                    <a:schemeClr val="tx1"/>
                  </a:solidFill>
                  <a:round/>
                  <a:headEnd/>
                  <a:tailEnd/>
                </a:ln>
                <a:effectLst/>
              </p:spPr>
              <p:txBody>
                <a:bodyPr/>
                <a:lstStyle/>
                <a:p>
                  <a:endParaRPr lang="en-US"/>
                </a:p>
              </p:txBody>
            </p:sp>
            <p:sp>
              <p:nvSpPr>
                <p:cNvPr id="157710" name="Line 14"/>
                <p:cNvSpPr>
                  <a:spLocks noChangeShapeType="1"/>
                </p:cNvSpPr>
                <p:nvPr/>
              </p:nvSpPr>
              <p:spPr bwMode="auto">
                <a:xfrm>
                  <a:off x="1104" y="480"/>
                  <a:ext cx="0" cy="3552"/>
                </a:xfrm>
                <a:prstGeom prst="line">
                  <a:avLst/>
                </a:prstGeom>
                <a:noFill/>
                <a:ln w="9525">
                  <a:solidFill>
                    <a:schemeClr val="tx1"/>
                  </a:solidFill>
                  <a:round/>
                  <a:headEnd/>
                  <a:tailEnd/>
                </a:ln>
                <a:effectLst/>
              </p:spPr>
              <p:txBody>
                <a:bodyPr/>
                <a:lstStyle/>
                <a:p>
                  <a:endParaRPr lang="en-US"/>
                </a:p>
              </p:txBody>
            </p:sp>
            <p:sp>
              <p:nvSpPr>
                <p:cNvPr id="157711" name="Line 15"/>
                <p:cNvSpPr>
                  <a:spLocks noChangeShapeType="1"/>
                </p:cNvSpPr>
                <p:nvPr/>
              </p:nvSpPr>
              <p:spPr bwMode="auto">
                <a:xfrm>
                  <a:off x="1200" y="480"/>
                  <a:ext cx="0" cy="3552"/>
                </a:xfrm>
                <a:prstGeom prst="line">
                  <a:avLst/>
                </a:prstGeom>
                <a:noFill/>
                <a:ln w="9525">
                  <a:solidFill>
                    <a:schemeClr val="tx1"/>
                  </a:solidFill>
                  <a:round/>
                  <a:headEnd/>
                  <a:tailEnd/>
                </a:ln>
                <a:effectLst/>
              </p:spPr>
              <p:txBody>
                <a:bodyPr/>
                <a:lstStyle/>
                <a:p>
                  <a:endParaRPr lang="en-US"/>
                </a:p>
              </p:txBody>
            </p:sp>
            <p:sp>
              <p:nvSpPr>
                <p:cNvPr id="157712" name="Line 16"/>
                <p:cNvSpPr>
                  <a:spLocks noChangeShapeType="1"/>
                </p:cNvSpPr>
                <p:nvPr/>
              </p:nvSpPr>
              <p:spPr bwMode="auto">
                <a:xfrm>
                  <a:off x="1296" y="480"/>
                  <a:ext cx="0" cy="3552"/>
                </a:xfrm>
                <a:prstGeom prst="line">
                  <a:avLst/>
                </a:prstGeom>
                <a:noFill/>
                <a:ln w="9525">
                  <a:solidFill>
                    <a:schemeClr val="tx1"/>
                  </a:solidFill>
                  <a:round/>
                  <a:headEnd/>
                  <a:tailEnd/>
                </a:ln>
                <a:effectLst/>
              </p:spPr>
              <p:txBody>
                <a:bodyPr/>
                <a:lstStyle/>
                <a:p>
                  <a:endParaRPr lang="en-US"/>
                </a:p>
              </p:txBody>
            </p:sp>
            <p:sp>
              <p:nvSpPr>
                <p:cNvPr id="157713" name="Line 17"/>
                <p:cNvSpPr>
                  <a:spLocks noChangeShapeType="1"/>
                </p:cNvSpPr>
                <p:nvPr/>
              </p:nvSpPr>
              <p:spPr bwMode="auto">
                <a:xfrm>
                  <a:off x="1392" y="480"/>
                  <a:ext cx="0" cy="3552"/>
                </a:xfrm>
                <a:prstGeom prst="line">
                  <a:avLst/>
                </a:prstGeom>
                <a:noFill/>
                <a:ln w="9525">
                  <a:solidFill>
                    <a:schemeClr val="tx1"/>
                  </a:solidFill>
                  <a:round/>
                  <a:headEnd/>
                  <a:tailEnd/>
                </a:ln>
                <a:effectLst/>
              </p:spPr>
              <p:txBody>
                <a:bodyPr/>
                <a:lstStyle/>
                <a:p>
                  <a:endParaRPr lang="en-US"/>
                </a:p>
              </p:txBody>
            </p:sp>
            <p:sp>
              <p:nvSpPr>
                <p:cNvPr id="157714" name="Line 18"/>
                <p:cNvSpPr>
                  <a:spLocks noChangeShapeType="1"/>
                </p:cNvSpPr>
                <p:nvPr/>
              </p:nvSpPr>
              <p:spPr bwMode="auto">
                <a:xfrm>
                  <a:off x="1488" y="480"/>
                  <a:ext cx="0" cy="3552"/>
                </a:xfrm>
                <a:prstGeom prst="line">
                  <a:avLst/>
                </a:prstGeom>
                <a:noFill/>
                <a:ln w="9525">
                  <a:solidFill>
                    <a:schemeClr val="tx1"/>
                  </a:solidFill>
                  <a:round/>
                  <a:headEnd/>
                  <a:tailEnd/>
                </a:ln>
                <a:effectLst/>
              </p:spPr>
              <p:txBody>
                <a:bodyPr/>
                <a:lstStyle/>
                <a:p>
                  <a:endParaRPr lang="en-US"/>
                </a:p>
              </p:txBody>
            </p:sp>
            <p:sp>
              <p:nvSpPr>
                <p:cNvPr id="157715" name="Line 19"/>
                <p:cNvSpPr>
                  <a:spLocks noChangeShapeType="1"/>
                </p:cNvSpPr>
                <p:nvPr/>
              </p:nvSpPr>
              <p:spPr bwMode="auto">
                <a:xfrm>
                  <a:off x="1584" y="480"/>
                  <a:ext cx="0" cy="3552"/>
                </a:xfrm>
                <a:prstGeom prst="line">
                  <a:avLst/>
                </a:prstGeom>
                <a:noFill/>
                <a:ln w="9525">
                  <a:solidFill>
                    <a:schemeClr val="tx1"/>
                  </a:solidFill>
                  <a:round/>
                  <a:headEnd/>
                  <a:tailEnd/>
                </a:ln>
                <a:effectLst/>
              </p:spPr>
              <p:txBody>
                <a:bodyPr/>
                <a:lstStyle/>
                <a:p>
                  <a:endParaRPr lang="en-US"/>
                </a:p>
              </p:txBody>
            </p:sp>
            <p:sp>
              <p:nvSpPr>
                <p:cNvPr id="157716" name="Line 20"/>
                <p:cNvSpPr>
                  <a:spLocks noChangeShapeType="1"/>
                </p:cNvSpPr>
                <p:nvPr/>
              </p:nvSpPr>
              <p:spPr bwMode="auto">
                <a:xfrm>
                  <a:off x="1680" y="480"/>
                  <a:ext cx="0" cy="3552"/>
                </a:xfrm>
                <a:prstGeom prst="line">
                  <a:avLst/>
                </a:prstGeom>
                <a:noFill/>
                <a:ln w="9525">
                  <a:solidFill>
                    <a:schemeClr val="tx1"/>
                  </a:solidFill>
                  <a:round/>
                  <a:headEnd/>
                  <a:tailEnd/>
                </a:ln>
                <a:effectLst/>
              </p:spPr>
              <p:txBody>
                <a:bodyPr/>
                <a:lstStyle/>
                <a:p>
                  <a:endParaRPr lang="en-US"/>
                </a:p>
              </p:txBody>
            </p:sp>
            <p:sp>
              <p:nvSpPr>
                <p:cNvPr id="157717" name="Line 21"/>
                <p:cNvSpPr>
                  <a:spLocks noChangeShapeType="1"/>
                </p:cNvSpPr>
                <p:nvPr/>
              </p:nvSpPr>
              <p:spPr bwMode="auto">
                <a:xfrm>
                  <a:off x="1776" y="480"/>
                  <a:ext cx="0" cy="3552"/>
                </a:xfrm>
                <a:prstGeom prst="line">
                  <a:avLst/>
                </a:prstGeom>
                <a:noFill/>
                <a:ln w="9525">
                  <a:solidFill>
                    <a:schemeClr val="tx1"/>
                  </a:solidFill>
                  <a:round/>
                  <a:headEnd/>
                  <a:tailEnd/>
                </a:ln>
                <a:effectLst/>
              </p:spPr>
              <p:txBody>
                <a:bodyPr/>
                <a:lstStyle/>
                <a:p>
                  <a:endParaRPr lang="en-US"/>
                </a:p>
              </p:txBody>
            </p:sp>
            <p:sp>
              <p:nvSpPr>
                <p:cNvPr id="157718" name="Line 22"/>
                <p:cNvSpPr>
                  <a:spLocks noChangeShapeType="1"/>
                </p:cNvSpPr>
                <p:nvPr/>
              </p:nvSpPr>
              <p:spPr bwMode="auto">
                <a:xfrm>
                  <a:off x="1872" y="480"/>
                  <a:ext cx="0" cy="3552"/>
                </a:xfrm>
                <a:prstGeom prst="line">
                  <a:avLst/>
                </a:prstGeom>
                <a:noFill/>
                <a:ln w="9525">
                  <a:solidFill>
                    <a:schemeClr val="tx1"/>
                  </a:solidFill>
                  <a:round/>
                  <a:headEnd/>
                  <a:tailEnd/>
                </a:ln>
                <a:effectLst/>
              </p:spPr>
              <p:txBody>
                <a:bodyPr/>
                <a:lstStyle/>
                <a:p>
                  <a:endParaRPr lang="en-US"/>
                </a:p>
              </p:txBody>
            </p:sp>
            <p:sp>
              <p:nvSpPr>
                <p:cNvPr id="157719" name="Line 23"/>
                <p:cNvSpPr>
                  <a:spLocks noChangeShapeType="1"/>
                </p:cNvSpPr>
                <p:nvPr/>
              </p:nvSpPr>
              <p:spPr bwMode="auto">
                <a:xfrm>
                  <a:off x="1968" y="480"/>
                  <a:ext cx="0" cy="3552"/>
                </a:xfrm>
                <a:prstGeom prst="line">
                  <a:avLst/>
                </a:prstGeom>
                <a:noFill/>
                <a:ln w="9525">
                  <a:solidFill>
                    <a:schemeClr val="tx1"/>
                  </a:solidFill>
                  <a:round/>
                  <a:headEnd/>
                  <a:tailEnd/>
                </a:ln>
                <a:effectLst/>
              </p:spPr>
              <p:txBody>
                <a:bodyPr/>
                <a:lstStyle/>
                <a:p>
                  <a:endParaRPr lang="en-US"/>
                </a:p>
              </p:txBody>
            </p:sp>
            <p:sp>
              <p:nvSpPr>
                <p:cNvPr id="157720" name="Line 24"/>
                <p:cNvSpPr>
                  <a:spLocks noChangeShapeType="1"/>
                </p:cNvSpPr>
                <p:nvPr/>
              </p:nvSpPr>
              <p:spPr bwMode="auto">
                <a:xfrm>
                  <a:off x="2064" y="480"/>
                  <a:ext cx="0" cy="3552"/>
                </a:xfrm>
                <a:prstGeom prst="line">
                  <a:avLst/>
                </a:prstGeom>
                <a:noFill/>
                <a:ln w="9525">
                  <a:solidFill>
                    <a:schemeClr val="tx1"/>
                  </a:solidFill>
                  <a:round/>
                  <a:headEnd/>
                  <a:tailEnd/>
                </a:ln>
                <a:effectLst/>
              </p:spPr>
              <p:txBody>
                <a:bodyPr/>
                <a:lstStyle/>
                <a:p>
                  <a:endParaRPr lang="en-US"/>
                </a:p>
              </p:txBody>
            </p:sp>
            <p:sp>
              <p:nvSpPr>
                <p:cNvPr id="157721" name="Line 25"/>
                <p:cNvSpPr>
                  <a:spLocks noChangeShapeType="1"/>
                </p:cNvSpPr>
                <p:nvPr/>
              </p:nvSpPr>
              <p:spPr bwMode="auto">
                <a:xfrm>
                  <a:off x="2160" y="480"/>
                  <a:ext cx="0" cy="3552"/>
                </a:xfrm>
                <a:prstGeom prst="line">
                  <a:avLst/>
                </a:prstGeom>
                <a:noFill/>
                <a:ln w="9525">
                  <a:solidFill>
                    <a:schemeClr val="tx1"/>
                  </a:solidFill>
                  <a:round/>
                  <a:headEnd/>
                  <a:tailEnd/>
                </a:ln>
                <a:effectLst/>
              </p:spPr>
              <p:txBody>
                <a:bodyPr/>
                <a:lstStyle/>
                <a:p>
                  <a:endParaRPr lang="en-US"/>
                </a:p>
              </p:txBody>
            </p:sp>
            <p:sp>
              <p:nvSpPr>
                <p:cNvPr id="157722" name="Line 26"/>
                <p:cNvSpPr>
                  <a:spLocks noChangeShapeType="1"/>
                </p:cNvSpPr>
                <p:nvPr/>
              </p:nvSpPr>
              <p:spPr bwMode="auto">
                <a:xfrm>
                  <a:off x="2256" y="480"/>
                  <a:ext cx="0" cy="3552"/>
                </a:xfrm>
                <a:prstGeom prst="line">
                  <a:avLst/>
                </a:prstGeom>
                <a:noFill/>
                <a:ln w="9525">
                  <a:solidFill>
                    <a:schemeClr val="tx1"/>
                  </a:solidFill>
                  <a:round/>
                  <a:headEnd/>
                  <a:tailEnd/>
                </a:ln>
                <a:effectLst/>
              </p:spPr>
              <p:txBody>
                <a:bodyPr/>
                <a:lstStyle/>
                <a:p>
                  <a:endParaRPr lang="en-US"/>
                </a:p>
              </p:txBody>
            </p:sp>
            <p:sp>
              <p:nvSpPr>
                <p:cNvPr id="157723" name="Line 27"/>
                <p:cNvSpPr>
                  <a:spLocks noChangeShapeType="1"/>
                </p:cNvSpPr>
                <p:nvPr/>
              </p:nvSpPr>
              <p:spPr bwMode="auto">
                <a:xfrm>
                  <a:off x="2352" y="480"/>
                  <a:ext cx="0" cy="3552"/>
                </a:xfrm>
                <a:prstGeom prst="line">
                  <a:avLst/>
                </a:prstGeom>
                <a:noFill/>
                <a:ln w="9525">
                  <a:solidFill>
                    <a:schemeClr val="tx1"/>
                  </a:solidFill>
                  <a:round/>
                  <a:headEnd/>
                  <a:tailEnd/>
                </a:ln>
                <a:effectLst/>
              </p:spPr>
              <p:txBody>
                <a:bodyPr/>
                <a:lstStyle/>
                <a:p>
                  <a:endParaRPr lang="en-US"/>
                </a:p>
              </p:txBody>
            </p:sp>
            <p:sp>
              <p:nvSpPr>
                <p:cNvPr id="157724" name="Line 28"/>
                <p:cNvSpPr>
                  <a:spLocks noChangeShapeType="1"/>
                </p:cNvSpPr>
                <p:nvPr/>
              </p:nvSpPr>
              <p:spPr bwMode="auto">
                <a:xfrm>
                  <a:off x="2448" y="480"/>
                  <a:ext cx="0" cy="3552"/>
                </a:xfrm>
                <a:prstGeom prst="line">
                  <a:avLst/>
                </a:prstGeom>
                <a:noFill/>
                <a:ln w="9525">
                  <a:solidFill>
                    <a:schemeClr val="tx1"/>
                  </a:solidFill>
                  <a:round/>
                  <a:headEnd/>
                  <a:tailEnd/>
                </a:ln>
                <a:effectLst/>
              </p:spPr>
              <p:txBody>
                <a:bodyPr/>
                <a:lstStyle/>
                <a:p>
                  <a:endParaRPr lang="en-US"/>
                </a:p>
              </p:txBody>
            </p:sp>
            <p:sp>
              <p:nvSpPr>
                <p:cNvPr id="157725" name="Line 29"/>
                <p:cNvSpPr>
                  <a:spLocks noChangeShapeType="1"/>
                </p:cNvSpPr>
                <p:nvPr/>
              </p:nvSpPr>
              <p:spPr bwMode="auto">
                <a:xfrm>
                  <a:off x="2544" y="480"/>
                  <a:ext cx="0" cy="3552"/>
                </a:xfrm>
                <a:prstGeom prst="line">
                  <a:avLst/>
                </a:prstGeom>
                <a:noFill/>
                <a:ln w="9525">
                  <a:solidFill>
                    <a:schemeClr val="tx1"/>
                  </a:solidFill>
                  <a:round/>
                  <a:headEnd/>
                  <a:tailEnd/>
                </a:ln>
                <a:effectLst/>
              </p:spPr>
              <p:txBody>
                <a:bodyPr/>
                <a:lstStyle/>
                <a:p>
                  <a:endParaRPr lang="en-US"/>
                </a:p>
              </p:txBody>
            </p:sp>
            <p:sp>
              <p:nvSpPr>
                <p:cNvPr id="157726" name="Line 30"/>
                <p:cNvSpPr>
                  <a:spLocks noChangeShapeType="1"/>
                </p:cNvSpPr>
                <p:nvPr/>
              </p:nvSpPr>
              <p:spPr bwMode="auto">
                <a:xfrm>
                  <a:off x="2640" y="480"/>
                  <a:ext cx="0" cy="3552"/>
                </a:xfrm>
                <a:prstGeom prst="line">
                  <a:avLst/>
                </a:prstGeom>
                <a:noFill/>
                <a:ln w="9525">
                  <a:solidFill>
                    <a:schemeClr val="tx1"/>
                  </a:solidFill>
                  <a:round/>
                  <a:headEnd/>
                  <a:tailEnd/>
                </a:ln>
                <a:effectLst/>
              </p:spPr>
              <p:txBody>
                <a:bodyPr/>
                <a:lstStyle/>
                <a:p>
                  <a:endParaRPr lang="en-US"/>
                </a:p>
              </p:txBody>
            </p:sp>
            <p:sp>
              <p:nvSpPr>
                <p:cNvPr id="157727" name="Line 31"/>
                <p:cNvSpPr>
                  <a:spLocks noChangeShapeType="1"/>
                </p:cNvSpPr>
                <p:nvPr/>
              </p:nvSpPr>
              <p:spPr bwMode="auto">
                <a:xfrm>
                  <a:off x="2736" y="480"/>
                  <a:ext cx="0" cy="3552"/>
                </a:xfrm>
                <a:prstGeom prst="line">
                  <a:avLst/>
                </a:prstGeom>
                <a:noFill/>
                <a:ln w="9525">
                  <a:solidFill>
                    <a:schemeClr val="tx1"/>
                  </a:solidFill>
                  <a:round/>
                  <a:headEnd/>
                  <a:tailEnd/>
                </a:ln>
                <a:effectLst/>
              </p:spPr>
              <p:txBody>
                <a:bodyPr/>
                <a:lstStyle/>
                <a:p>
                  <a:endParaRPr lang="en-US"/>
                </a:p>
              </p:txBody>
            </p:sp>
            <p:sp>
              <p:nvSpPr>
                <p:cNvPr id="157728" name="Line 32"/>
                <p:cNvSpPr>
                  <a:spLocks noChangeShapeType="1"/>
                </p:cNvSpPr>
                <p:nvPr/>
              </p:nvSpPr>
              <p:spPr bwMode="auto">
                <a:xfrm>
                  <a:off x="2832" y="480"/>
                  <a:ext cx="0" cy="3552"/>
                </a:xfrm>
                <a:prstGeom prst="line">
                  <a:avLst/>
                </a:prstGeom>
                <a:noFill/>
                <a:ln w="9525">
                  <a:solidFill>
                    <a:schemeClr val="tx1"/>
                  </a:solidFill>
                  <a:round/>
                  <a:headEnd/>
                  <a:tailEnd/>
                </a:ln>
                <a:effectLst/>
              </p:spPr>
              <p:txBody>
                <a:bodyPr/>
                <a:lstStyle/>
                <a:p>
                  <a:endParaRPr lang="en-US"/>
                </a:p>
              </p:txBody>
            </p:sp>
            <p:sp>
              <p:nvSpPr>
                <p:cNvPr id="157729" name="Line 33"/>
                <p:cNvSpPr>
                  <a:spLocks noChangeShapeType="1"/>
                </p:cNvSpPr>
                <p:nvPr/>
              </p:nvSpPr>
              <p:spPr bwMode="auto">
                <a:xfrm>
                  <a:off x="2928" y="480"/>
                  <a:ext cx="0" cy="3552"/>
                </a:xfrm>
                <a:prstGeom prst="line">
                  <a:avLst/>
                </a:prstGeom>
                <a:noFill/>
                <a:ln w="9525">
                  <a:solidFill>
                    <a:schemeClr val="tx1"/>
                  </a:solidFill>
                  <a:round/>
                  <a:headEnd/>
                  <a:tailEnd/>
                </a:ln>
                <a:effectLst/>
              </p:spPr>
              <p:txBody>
                <a:bodyPr/>
                <a:lstStyle/>
                <a:p>
                  <a:endParaRPr lang="en-US"/>
                </a:p>
              </p:txBody>
            </p:sp>
            <p:sp>
              <p:nvSpPr>
                <p:cNvPr id="157730" name="Line 34"/>
                <p:cNvSpPr>
                  <a:spLocks noChangeShapeType="1"/>
                </p:cNvSpPr>
                <p:nvPr/>
              </p:nvSpPr>
              <p:spPr bwMode="auto">
                <a:xfrm>
                  <a:off x="3024" y="480"/>
                  <a:ext cx="0" cy="3552"/>
                </a:xfrm>
                <a:prstGeom prst="line">
                  <a:avLst/>
                </a:prstGeom>
                <a:noFill/>
                <a:ln w="9525">
                  <a:solidFill>
                    <a:schemeClr val="tx1"/>
                  </a:solidFill>
                  <a:round/>
                  <a:headEnd/>
                  <a:tailEnd/>
                </a:ln>
                <a:effectLst/>
              </p:spPr>
              <p:txBody>
                <a:bodyPr/>
                <a:lstStyle/>
                <a:p>
                  <a:endParaRPr lang="en-US"/>
                </a:p>
              </p:txBody>
            </p:sp>
            <p:sp>
              <p:nvSpPr>
                <p:cNvPr id="157731" name="Line 35"/>
                <p:cNvSpPr>
                  <a:spLocks noChangeShapeType="1"/>
                </p:cNvSpPr>
                <p:nvPr/>
              </p:nvSpPr>
              <p:spPr bwMode="auto">
                <a:xfrm>
                  <a:off x="3120" y="480"/>
                  <a:ext cx="0" cy="3552"/>
                </a:xfrm>
                <a:prstGeom prst="line">
                  <a:avLst/>
                </a:prstGeom>
                <a:noFill/>
                <a:ln w="9525">
                  <a:solidFill>
                    <a:schemeClr val="tx1"/>
                  </a:solidFill>
                  <a:round/>
                  <a:headEnd/>
                  <a:tailEnd/>
                </a:ln>
                <a:effectLst/>
              </p:spPr>
              <p:txBody>
                <a:bodyPr/>
                <a:lstStyle/>
                <a:p>
                  <a:endParaRPr lang="en-US"/>
                </a:p>
              </p:txBody>
            </p:sp>
            <p:sp>
              <p:nvSpPr>
                <p:cNvPr id="157732" name="Line 36"/>
                <p:cNvSpPr>
                  <a:spLocks noChangeShapeType="1"/>
                </p:cNvSpPr>
                <p:nvPr/>
              </p:nvSpPr>
              <p:spPr bwMode="auto">
                <a:xfrm>
                  <a:off x="3216" y="480"/>
                  <a:ext cx="0" cy="3552"/>
                </a:xfrm>
                <a:prstGeom prst="line">
                  <a:avLst/>
                </a:prstGeom>
                <a:noFill/>
                <a:ln w="9525">
                  <a:solidFill>
                    <a:schemeClr val="tx1"/>
                  </a:solidFill>
                  <a:round/>
                  <a:headEnd/>
                  <a:tailEnd/>
                </a:ln>
                <a:effectLst/>
              </p:spPr>
              <p:txBody>
                <a:bodyPr/>
                <a:lstStyle/>
                <a:p>
                  <a:endParaRPr lang="en-US"/>
                </a:p>
              </p:txBody>
            </p:sp>
            <p:sp>
              <p:nvSpPr>
                <p:cNvPr id="157733" name="Line 37"/>
                <p:cNvSpPr>
                  <a:spLocks noChangeShapeType="1"/>
                </p:cNvSpPr>
                <p:nvPr/>
              </p:nvSpPr>
              <p:spPr bwMode="auto">
                <a:xfrm>
                  <a:off x="3312" y="480"/>
                  <a:ext cx="0" cy="3552"/>
                </a:xfrm>
                <a:prstGeom prst="line">
                  <a:avLst/>
                </a:prstGeom>
                <a:noFill/>
                <a:ln w="9525">
                  <a:solidFill>
                    <a:schemeClr val="tx1"/>
                  </a:solidFill>
                  <a:round/>
                  <a:headEnd/>
                  <a:tailEnd/>
                </a:ln>
                <a:effectLst/>
              </p:spPr>
              <p:txBody>
                <a:bodyPr/>
                <a:lstStyle/>
                <a:p>
                  <a:endParaRPr lang="en-US"/>
                </a:p>
              </p:txBody>
            </p:sp>
            <p:sp>
              <p:nvSpPr>
                <p:cNvPr id="157734" name="Line 38"/>
                <p:cNvSpPr>
                  <a:spLocks noChangeShapeType="1"/>
                </p:cNvSpPr>
                <p:nvPr/>
              </p:nvSpPr>
              <p:spPr bwMode="auto">
                <a:xfrm>
                  <a:off x="3408" y="480"/>
                  <a:ext cx="0" cy="3552"/>
                </a:xfrm>
                <a:prstGeom prst="line">
                  <a:avLst/>
                </a:prstGeom>
                <a:noFill/>
                <a:ln w="9525">
                  <a:solidFill>
                    <a:schemeClr val="tx1"/>
                  </a:solidFill>
                  <a:round/>
                  <a:headEnd/>
                  <a:tailEnd/>
                </a:ln>
                <a:effectLst/>
              </p:spPr>
              <p:txBody>
                <a:bodyPr/>
                <a:lstStyle/>
                <a:p>
                  <a:endParaRPr lang="en-US"/>
                </a:p>
              </p:txBody>
            </p:sp>
            <p:sp>
              <p:nvSpPr>
                <p:cNvPr id="157735" name="Line 39"/>
                <p:cNvSpPr>
                  <a:spLocks noChangeShapeType="1"/>
                </p:cNvSpPr>
                <p:nvPr/>
              </p:nvSpPr>
              <p:spPr bwMode="auto">
                <a:xfrm>
                  <a:off x="3504" y="480"/>
                  <a:ext cx="0" cy="3552"/>
                </a:xfrm>
                <a:prstGeom prst="line">
                  <a:avLst/>
                </a:prstGeom>
                <a:noFill/>
                <a:ln w="9525">
                  <a:solidFill>
                    <a:schemeClr val="tx1"/>
                  </a:solidFill>
                  <a:round/>
                  <a:headEnd/>
                  <a:tailEnd/>
                </a:ln>
                <a:effectLst/>
              </p:spPr>
              <p:txBody>
                <a:bodyPr/>
                <a:lstStyle/>
                <a:p>
                  <a:endParaRPr lang="en-US"/>
                </a:p>
              </p:txBody>
            </p:sp>
            <p:sp>
              <p:nvSpPr>
                <p:cNvPr id="157736" name="Line 40"/>
                <p:cNvSpPr>
                  <a:spLocks noChangeShapeType="1"/>
                </p:cNvSpPr>
                <p:nvPr/>
              </p:nvSpPr>
              <p:spPr bwMode="auto">
                <a:xfrm>
                  <a:off x="3600" y="480"/>
                  <a:ext cx="0" cy="3552"/>
                </a:xfrm>
                <a:prstGeom prst="line">
                  <a:avLst/>
                </a:prstGeom>
                <a:noFill/>
                <a:ln w="9525">
                  <a:solidFill>
                    <a:schemeClr val="tx1"/>
                  </a:solidFill>
                  <a:round/>
                  <a:headEnd/>
                  <a:tailEnd/>
                </a:ln>
                <a:effectLst/>
              </p:spPr>
              <p:txBody>
                <a:bodyPr/>
                <a:lstStyle/>
                <a:p>
                  <a:endParaRPr lang="en-US"/>
                </a:p>
              </p:txBody>
            </p:sp>
            <p:sp>
              <p:nvSpPr>
                <p:cNvPr id="157737" name="Line 41"/>
                <p:cNvSpPr>
                  <a:spLocks noChangeShapeType="1"/>
                </p:cNvSpPr>
                <p:nvPr/>
              </p:nvSpPr>
              <p:spPr bwMode="auto">
                <a:xfrm>
                  <a:off x="3696" y="480"/>
                  <a:ext cx="0" cy="3552"/>
                </a:xfrm>
                <a:prstGeom prst="line">
                  <a:avLst/>
                </a:prstGeom>
                <a:noFill/>
                <a:ln w="9525">
                  <a:solidFill>
                    <a:schemeClr val="tx1"/>
                  </a:solidFill>
                  <a:round/>
                  <a:headEnd/>
                  <a:tailEnd/>
                </a:ln>
                <a:effectLst/>
              </p:spPr>
              <p:txBody>
                <a:bodyPr/>
                <a:lstStyle/>
                <a:p>
                  <a:endParaRPr lang="en-US"/>
                </a:p>
              </p:txBody>
            </p:sp>
            <p:sp>
              <p:nvSpPr>
                <p:cNvPr id="157738" name="Line 42"/>
                <p:cNvSpPr>
                  <a:spLocks noChangeShapeType="1"/>
                </p:cNvSpPr>
                <p:nvPr/>
              </p:nvSpPr>
              <p:spPr bwMode="auto">
                <a:xfrm>
                  <a:off x="3792" y="480"/>
                  <a:ext cx="0" cy="3552"/>
                </a:xfrm>
                <a:prstGeom prst="line">
                  <a:avLst/>
                </a:prstGeom>
                <a:noFill/>
                <a:ln w="9525">
                  <a:solidFill>
                    <a:schemeClr val="tx1"/>
                  </a:solidFill>
                  <a:round/>
                  <a:headEnd/>
                  <a:tailEnd/>
                </a:ln>
                <a:effectLst/>
              </p:spPr>
              <p:txBody>
                <a:bodyPr/>
                <a:lstStyle/>
                <a:p>
                  <a:endParaRPr lang="en-US"/>
                </a:p>
              </p:txBody>
            </p:sp>
            <p:sp>
              <p:nvSpPr>
                <p:cNvPr id="157739" name="Line 43"/>
                <p:cNvSpPr>
                  <a:spLocks noChangeShapeType="1"/>
                </p:cNvSpPr>
                <p:nvPr/>
              </p:nvSpPr>
              <p:spPr bwMode="auto">
                <a:xfrm>
                  <a:off x="3888" y="480"/>
                  <a:ext cx="0" cy="3552"/>
                </a:xfrm>
                <a:prstGeom prst="line">
                  <a:avLst/>
                </a:prstGeom>
                <a:noFill/>
                <a:ln w="9525">
                  <a:solidFill>
                    <a:schemeClr val="tx1"/>
                  </a:solidFill>
                  <a:round/>
                  <a:headEnd/>
                  <a:tailEnd/>
                </a:ln>
                <a:effectLst/>
              </p:spPr>
              <p:txBody>
                <a:bodyPr/>
                <a:lstStyle/>
                <a:p>
                  <a:endParaRPr lang="en-US"/>
                </a:p>
              </p:txBody>
            </p:sp>
            <p:sp>
              <p:nvSpPr>
                <p:cNvPr id="157740" name="Line 44"/>
                <p:cNvSpPr>
                  <a:spLocks noChangeShapeType="1"/>
                </p:cNvSpPr>
                <p:nvPr/>
              </p:nvSpPr>
              <p:spPr bwMode="auto">
                <a:xfrm>
                  <a:off x="3984" y="480"/>
                  <a:ext cx="0" cy="3552"/>
                </a:xfrm>
                <a:prstGeom prst="line">
                  <a:avLst/>
                </a:prstGeom>
                <a:noFill/>
                <a:ln w="9525">
                  <a:solidFill>
                    <a:schemeClr val="tx1"/>
                  </a:solidFill>
                  <a:round/>
                  <a:headEnd/>
                  <a:tailEnd/>
                </a:ln>
                <a:effectLst/>
              </p:spPr>
              <p:txBody>
                <a:bodyPr/>
                <a:lstStyle/>
                <a:p>
                  <a:endParaRPr lang="en-US"/>
                </a:p>
              </p:txBody>
            </p:sp>
          </p:grpSp>
          <p:grpSp>
            <p:nvGrpSpPr>
              <p:cNvPr id="5" name="Group 45"/>
              <p:cNvGrpSpPr>
                <a:grpSpLocks/>
              </p:cNvGrpSpPr>
              <p:nvPr/>
            </p:nvGrpSpPr>
            <p:grpSpPr bwMode="auto">
              <a:xfrm rot="5400000">
                <a:off x="432" y="480"/>
                <a:ext cx="3552" cy="3552"/>
                <a:chOff x="432" y="480"/>
                <a:chExt cx="3552" cy="3552"/>
              </a:xfrm>
            </p:grpSpPr>
            <p:sp>
              <p:nvSpPr>
                <p:cNvPr id="157742" name="Line 46"/>
                <p:cNvSpPr>
                  <a:spLocks noChangeShapeType="1"/>
                </p:cNvSpPr>
                <p:nvPr/>
              </p:nvSpPr>
              <p:spPr bwMode="auto">
                <a:xfrm>
                  <a:off x="432" y="480"/>
                  <a:ext cx="0" cy="3552"/>
                </a:xfrm>
                <a:prstGeom prst="line">
                  <a:avLst/>
                </a:prstGeom>
                <a:noFill/>
                <a:ln w="9525">
                  <a:solidFill>
                    <a:schemeClr val="tx1"/>
                  </a:solidFill>
                  <a:round/>
                  <a:headEnd/>
                  <a:tailEnd/>
                </a:ln>
                <a:effectLst/>
              </p:spPr>
              <p:txBody>
                <a:bodyPr/>
                <a:lstStyle/>
                <a:p>
                  <a:endParaRPr lang="en-US"/>
                </a:p>
              </p:txBody>
            </p:sp>
            <p:sp>
              <p:nvSpPr>
                <p:cNvPr id="157743" name="Line 47"/>
                <p:cNvSpPr>
                  <a:spLocks noChangeShapeType="1"/>
                </p:cNvSpPr>
                <p:nvPr/>
              </p:nvSpPr>
              <p:spPr bwMode="auto">
                <a:xfrm>
                  <a:off x="528" y="480"/>
                  <a:ext cx="0" cy="3552"/>
                </a:xfrm>
                <a:prstGeom prst="line">
                  <a:avLst/>
                </a:prstGeom>
                <a:noFill/>
                <a:ln w="9525">
                  <a:solidFill>
                    <a:schemeClr val="tx1"/>
                  </a:solidFill>
                  <a:round/>
                  <a:headEnd/>
                  <a:tailEnd/>
                </a:ln>
                <a:effectLst/>
              </p:spPr>
              <p:txBody>
                <a:bodyPr/>
                <a:lstStyle/>
                <a:p>
                  <a:endParaRPr lang="en-US"/>
                </a:p>
              </p:txBody>
            </p:sp>
            <p:sp>
              <p:nvSpPr>
                <p:cNvPr id="157744" name="Line 48"/>
                <p:cNvSpPr>
                  <a:spLocks noChangeShapeType="1"/>
                </p:cNvSpPr>
                <p:nvPr/>
              </p:nvSpPr>
              <p:spPr bwMode="auto">
                <a:xfrm>
                  <a:off x="624" y="480"/>
                  <a:ext cx="0" cy="3552"/>
                </a:xfrm>
                <a:prstGeom prst="line">
                  <a:avLst/>
                </a:prstGeom>
                <a:noFill/>
                <a:ln w="9525">
                  <a:solidFill>
                    <a:schemeClr val="tx1"/>
                  </a:solidFill>
                  <a:round/>
                  <a:headEnd/>
                  <a:tailEnd/>
                </a:ln>
                <a:effectLst/>
              </p:spPr>
              <p:txBody>
                <a:bodyPr/>
                <a:lstStyle/>
                <a:p>
                  <a:endParaRPr lang="en-US"/>
                </a:p>
              </p:txBody>
            </p:sp>
            <p:sp>
              <p:nvSpPr>
                <p:cNvPr id="157745" name="Line 49"/>
                <p:cNvSpPr>
                  <a:spLocks noChangeShapeType="1"/>
                </p:cNvSpPr>
                <p:nvPr/>
              </p:nvSpPr>
              <p:spPr bwMode="auto">
                <a:xfrm>
                  <a:off x="720" y="480"/>
                  <a:ext cx="0" cy="3552"/>
                </a:xfrm>
                <a:prstGeom prst="line">
                  <a:avLst/>
                </a:prstGeom>
                <a:noFill/>
                <a:ln w="9525">
                  <a:solidFill>
                    <a:schemeClr val="tx1"/>
                  </a:solidFill>
                  <a:round/>
                  <a:headEnd/>
                  <a:tailEnd/>
                </a:ln>
                <a:effectLst/>
              </p:spPr>
              <p:txBody>
                <a:bodyPr/>
                <a:lstStyle/>
                <a:p>
                  <a:endParaRPr lang="en-US"/>
                </a:p>
              </p:txBody>
            </p:sp>
            <p:sp>
              <p:nvSpPr>
                <p:cNvPr id="157746" name="Line 50"/>
                <p:cNvSpPr>
                  <a:spLocks noChangeShapeType="1"/>
                </p:cNvSpPr>
                <p:nvPr/>
              </p:nvSpPr>
              <p:spPr bwMode="auto">
                <a:xfrm>
                  <a:off x="816" y="480"/>
                  <a:ext cx="0" cy="3552"/>
                </a:xfrm>
                <a:prstGeom prst="line">
                  <a:avLst/>
                </a:prstGeom>
                <a:noFill/>
                <a:ln w="9525">
                  <a:solidFill>
                    <a:schemeClr val="tx1"/>
                  </a:solidFill>
                  <a:round/>
                  <a:headEnd/>
                  <a:tailEnd/>
                </a:ln>
                <a:effectLst/>
              </p:spPr>
              <p:txBody>
                <a:bodyPr/>
                <a:lstStyle/>
                <a:p>
                  <a:endParaRPr lang="en-US"/>
                </a:p>
              </p:txBody>
            </p:sp>
            <p:sp>
              <p:nvSpPr>
                <p:cNvPr id="157747" name="Line 51"/>
                <p:cNvSpPr>
                  <a:spLocks noChangeShapeType="1"/>
                </p:cNvSpPr>
                <p:nvPr/>
              </p:nvSpPr>
              <p:spPr bwMode="auto">
                <a:xfrm>
                  <a:off x="912" y="480"/>
                  <a:ext cx="0" cy="3552"/>
                </a:xfrm>
                <a:prstGeom prst="line">
                  <a:avLst/>
                </a:prstGeom>
                <a:noFill/>
                <a:ln w="9525">
                  <a:solidFill>
                    <a:schemeClr val="tx1"/>
                  </a:solidFill>
                  <a:round/>
                  <a:headEnd/>
                  <a:tailEnd/>
                </a:ln>
                <a:effectLst/>
              </p:spPr>
              <p:txBody>
                <a:bodyPr/>
                <a:lstStyle/>
                <a:p>
                  <a:endParaRPr lang="en-US"/>
                </a:p>
              </p:txBody>
            </p:sp>
            <p:sp>
              <p:nvSpPr>
                <p:cNvPr id="157748" name="Line 52"/>
                <p:cNvSpPr>
                  <a:spLocks noChangeShapeType="1"/>
                </p:cNvSpPr>
                <p:nvPr/>
              </p:nvSpPr>
              <p:spPr bwMode="auto">
                <a:xfrm>
                  <a:off x="1008" y="480"/>
                  <a:ext cx="0" cy="3552"/>
                </a:xfrm>
                <a:prstGeom prst="line">
                  <a:avLst/>
                </a:prstGeom>
                <a:noFill/>
                <a:ln w="9525">
                  <a:solidFill>
                    <a:schemeClr val="tx1"/>
                  </a:solidFill>
                  <a:round/>
                  <a:headEnd/>
                  <a:tailEnd/>
                </a:ln>
                <a:effectLst/>
              </p:spPr>
              <p:txBody>
                <a:bodyPr/>
                <a:lstStyle/>
                <a:p>
                  <a:endParaRPr lang="en-US"/>
                </a:p>
              </p:txBody>
            </p:sp>
            <p:sp>
              <p:nvSpPr>
                <p:cNvPr id="157749" name="Line 53"/>
                <p:cNvSpPr>
                  <a:spLocks noChangeShapeType="1"/>
                </p:cNvSpPr>
                <p:nvPr/>
              </p:nvSpPr>
              <p:spPr bwMode="auto">
                <a:xfrm>
                  <a:off x="1104" y="480"/>
                  <a:ext cx="0" cy="3552"/>
                </a:xfrm>
                <a:prstGeom prst="line">
                  <a:avLst/>
                </a:prstGeom>
                <a:noFill/>
                <a:ln w="9525">
                  <a:solidFill>
                    <a:schemeClr val="tx1"/>
                  </a:solidFill>
                  <a:round/>
                  <a:headEnd/>
                  <a:tailEnd/>
                </a:ln>
                <a:effectLst/>
              </p:spPr>
              <p:txBody>
                <a:bodyPr/>
                <a:lstStyle/>
                <a:p>
                  <a:endParaRPr lang="en-US"/>
                </a:p>
              </p:txBody>
            </p:sp>
            <p:sp>
              <p:nvSpPr>
                <p:cNvPr id="157750" name="Line 54"/>
                <p:cNvSpPr>
                  <a:spLocks noChangeShapeType="1"/>
                </p:cNvSpPr>
                <p:nvPr/>
              </p:nvSpPr>
              <p:spPr bwMode="auto">
                <a:xfrm>
                  <a:off x="1200" y="480"/>
                  <a:ext cx="0" cy="3552"/>
                </a:xfrm>
                <a:prstGeom prst="line">
                  <a:avLst/>
                </a:prstGeom>
                <a:noFill/>
                <a:ln w="9525">
                  <a:solidFill>
                    <a:schemeClr val="tx1"/>
                  </a:solidFill>
                  <a:round/>
                  <a:headEnd/>
                  <a:tailEnd/>
                </a:ln>
                <a:effectLst/>
              </p:spPr>
              <p:txBody>
                <a:bodyPr/>
                <a:lstStyle/>
                <a:p>
                  <a:endParaRPr lang="en-US"/>
                </a:p>
              </p:txBody>
            </p:sp>
            <p:sp>
              <p:nvSpPr>
                <p:cNvPr id="157751" name="Line 55"/>
                <p:cNvSpPr>
                  <a:spLocks noChangeShapeType="1"/>
                </p:cNvSpPr>
                <p:nvPr/>
              </p:nvSpPr>
              <p:spPr bwMode="auto">
                <a:xfrm>
                  <a:off x="1296" y="480"/>
                  <a:ext cx="0" cy="3552"/>
                </a:xfrm>
                <a:prstGeom prst="line">
                  <a:avLst/>
                </a:prstGeom>
                <a:noFill/>
                <a:ln w="9525">
                  <a:solidFill>
                    <a:schemeClr val="tx1"/>
                  </a:solidFill>
                  <a:round/>
                  <a:headEnd/>
                  <a:tailEnd/>
                </a:ln>
                <a:effectLst/>
              </p:spPr>
              <p:txBody>
                <a:bodyPr/>
                <a:lstStyle/>
                <a:p>
                  <a:endParaRPr lang="en-US"/>
                </a:p>
              </p:txBody>
            </p:sp>
            <p:sp>
              <p:nvSpPr>
                <p:cNvPr id="157752" name="Line 56"/>
                <p:cNvSpPr>
                  <a:spLocks noChangeShapeType="1"/>
                </p:cNvSpPr>
                <p:nvPr/>
              </p:nvSpPr>
              <p:spPr bwMode="auto">
                <a:xfrm>
                  <a:off x="1392" y="480"/>
                  <a:ext cx="0" cy="3552"/>
                </a:xfrm>
                <a:prstGeom prst="line">
                  <a:avLst/>
                </a:prstGeom>
                <a:noFill/>
                <a:ln w="9525">
                  <a:solidFill>
                    <a:schemeClr val="tx1"/>
                  </a:solidFill>
                  <a:round/>
                  <a:headEnd/>
                  <a:tailEnd/>
                </a:ln>
                <a:effectLst/>
              </p:spPr>
              <p:txBody>
                <a:bodyPr/>
                <a:lstStyle/>
                <a:p>
                  <a:endParaRPr lang="en-US"/>
                </a:p>
              </p:txBody>
            </p:sp>
            <p:sp>
              <p:nvSpPr>
                <p:cNvPr id="157753" name="Line 57"/>
                <p:cNvSpPr>
                  <a:spLocks noChangeShapeType="1"/>
                </p:cNvSpPr>
                <p:nvPr/>
              </p:nvSpPr>
              <p:spPr bwMode="auto">
                <a:xfrm>
                  <a:off x="1488" y="480"/>
                  <a:ext cx="0" cy="3552"/>
                </a:xfrm>
                <a:prstGeom prst="line">
                  <a:avLst/>
                </a:prstGeom>
                <a:noFill/>
                <a:ln w="9525">
                  <a:solidFill>
                    <a:schemeClr val="tx1"/>
                  </a:solidFill>
                  <a:round/>
                  <a:headEnd/>
                  <a:tailEnd/>
                </a:ln>
                <a:effectLst/>
              </p:spPr>
              <p:txBody>
                <a:bodyPr/>
                <a:lstStyle/>
                <a:p>
                  <a:endParaRPr lang="en-US"/>
                </a:p>
              </p:txBody>
            </p:sp>
            <p:sp>
              <p:nvSpPr>
                <p:cNvPr id="157754" name="Line 58"/>
                <p:cNvSpPr>
                  <a:spLocks noChangeShapeType="1"/>
                </p:cNvSpPr>
                <p:nvPr/>
              </p:nvSpPr>
              <p:spPr bwMode="auto">
                <a:xfrm>
                  <a:off x="1584" y="480"/>
                  <a:ext cx="0" cy="3552"/>
                </a:xfrm>
                <a:prstGeom prst="line">
                  <a:avLst/>
                </a:prstGeom>
                <a:noFill/>
                <a:ln w="9525">
                  <a:solidFill>
                    <a:schemeClr val="tx1"/>
                  </a:solidFill>
                  <a:round/>
                  <a:headEnd/>
                  <a:tailEnd/>
                </a:ln>
                <a:effectLst/>
              </p:spPr>
              <p:txBody>
                <a:bodyPr/>
                <a:lstStyle/>
                <a:p>
                  <a:endParaRPr lang="en-US"/>
                </a:p>
              </p:txBody>
            </p:sp>
            <p:sp>
              <p:nvSpPr>
                <p:cNvPr id="157755" name="Line 59"/>
                <p:cNvSpPr>
                  <a:spLocks noChangeShapeType="1"/>
                </p:cNvSpPr>
                <p:nvPr/>
              </p:nvSpPr>
              <p:spPr bwMode="auto">
                <a:xfrm>
                  <a:off x="1680" y="480"/>
                  <a:ext cx="0" cy="3552"/>
                </a:xfrm>
                <a:prstGeom prst="line">
                  <a:avLst/>
                </a:prstGeom>
                <a:noFill/>
                <a:ln w="9525">
                  <a:solidFill>
                    <a:schemeClr val="tx1"/>
                  </a:solidFill>
                  <a:round/>
                  <a:headEnd/>
                  <a:tailEnd/>
                </a:ln>
                <a:effectLst/>
              </p:spPr>
              <p:txBody>
                <a:bodyPr/>
                <a:lstStyle/>
                <a:p>
                  <a:endParaRPr lang="en-US"/>
                </a:p>
              </p:txBody>
            </p:sp>
            <p:sp>
              <p:nvSpPr>
                <p:cNvPr id="157756" name="Line 60"/>
                <p:cNvSpPr>
                  <a:spLocks noChangeShapeType="1"/>
                </p:cNvSpPr>
                <p:nvPr/>
              </p:nvSpPr>
              <p:spPr bwMode="auto">
                <a:xfrm>
                  <a:off x="1776" y="480"/>
                  <a:ext cx="0" cy="3552"/>
                </a:xfrm>
                <a:prstGeom prst="line">
                  <a:avLst/>
                </a:prstGeom>
                <a:noFill/>
                <a:ln w="9525">
                  <a:solidFill>
                    <a:schemeClr val="tx1"/>
                  </a:solidFill>
                  <a:round/>
                  <a:headEnd/>
                  <a:tailEnd/>
                </a:ln>
                <a:effectLst/>
              </p:spPr>
              <p:txBody>
                <a:bodyPr/>
                <a:lstStyle/>
                <a:p>
                  <a:endParaRPr lang="en-US"/>
                </a:p>
              </p:txBody>
            </p:sp>
            <p:sp>
              <p:nvSpPr>
                <p:cNvPr id="157757" name="Line 61"/>
                <p:cNvSpPr>
                  <a:spLocks noChangeShapeType="1"/>
                </p:cNvSpPr>
                <p:nvPr/>
              </p:nvSpPr>
              <p:spPr bwMode="auto">
                <a:xfrm>
                  <a:off x="1872" y="480"/>
                  <a:ext cx="0" cy="3552"/>
                </a:xfrm>
                <a:prstGeom prst="line">
                  <a:avLst/>
                </a:prstGeom>
                <a:noFill/>
                <a:ln w="9525">
                  <a:solidFill>
                    <a:schemeClr val="tx1"/>
                  </a:solidFill>
                  <a:round/>
                  <a:headEnd/>
                  <a:tailEnd/>
                </a:ln>
                <a:effectLst/>
              </p:spPr>
              <p:txBody>
                <a:bodyPr/>
                <a:lstStyle/>
                <a:p>
                  <a:endParaRPr lang="en-US"/>
                </a:p>
              </p:txBody>
            </p:sp>
            <p:sp>
              <p:nvSpPr>
                <p:cNvPr id="157758" name="Line 62"/>
                <p:cNvSpPr>
                  <a:spLocks noChangeShapeType="1"/>
                </p:cNvSpPr>
                <p:nvPr/>
              </p:nvSpPr>
              <p:spPr bwMode="auto">
                <a:xfrm>
                  <a:off x="1968" y="480"/>
                  <a:ext cx="0" cy="3552"/>
                </a:xfrm>
                <a:prstGeom prst="line">
                  <a:avLst/>
                </a:prstGeom>
                <a:noFill/>
                <a:ln w="9525">
                  <a:solidFill>
                    <a:schemeClr val="tx1"/>
                  </a:solidFill>
                  <a:round/>
                  <a:headEnd/>
                  <a:tailEnd/>
                </a:ln>
                <a:effectLst/>
              </p:spPr>
              <p:txBody>
                <a:bodyPr/>
                <a:lstStyle/>
                <a:p>
                  <a:endParaRPr lang="en-US"/>
                </a:p>
              </p:txBody>
            </p:sp>
            <p:sp>
              <p:nvSpPr>
                <p:cNvPr id="157759" name="Line 63"/>
                <p:cNvSpPr>
                  <a:spLocks noChangeShapeType="1"/>
                </p:cNvSpPr>
                <p:nvPr/>
              </p:nvSpPr>
              <p:spPr bwMode="auto">
                <a:xfrm>
                  <a:off x="2064" y="480"/>
                  <a:ext cx="0" cy="3552"/>
                </a:xfrm>
                <a:prstGeom prst="line">
                  <a:avLst/>
                </a:prstGeom>
                <a:noFill/>
                <a:ln w="9525">
                  <a:solidFill>
                    <a:schemeClr val="tx1"/>
                  </a:solidFill>
                  <a:round/>
                  <a:headEnd/>
                  <a:tailEnd/>
                </a:ln>
                <a:effectLst/>
              </p:spPr>
              <p:txBody>
                <a:bodyPr/>
                <a:lstStyle/>
                <a:p>
                  <a:endParaRPr lang="en-US"/>
                </a:p>
              </p:txBody>
            </p:sp>
            <p:sp>
              <p:nvSpPr>
                <p:cNvPr id="157760" name="Line 64"/>
                <p:cNvSpPr>
                  <a:spLocks noChangeShapeType="1"/>
                </p:cNvSpPr>
                <p:nvPr/>
              </p:nvSpPr>
              <p:spPr bwMode="auto">
                <a:xfrm>
                  <a:off x="2160" y="480"/>
                  <a:ext cx="0" cy="3552"/>
                </a:xfrm>
                <a:prstGeom prst="line">
                  <a:avLst/>
                </a:prstGeom>
                <a:noFill/>
                <a:ln w="9525">
                  <a:solidFill>
                    <a:schemeClr val="tx1"/>
                  </a:solidFill>
                  <a:round/>
                  <a:headEnd/>
                  <a:tailEnd/>
                </a:ln>
                <a:effectLst/>
              </p:spPr>
              <p:txBody>
                <a:bodyPr/>
                <a:lstStyle/>
                <a:p>
                  <a:endParaRPr lang="en-US"/>
                </a:p>
              </p:txBody>
            </p:sp>
            <p:sp>
              <p:nvSpPr>
                <p:cNvPr id="157761" name="Line 65"/>
                <p:cNvSpPr>
                  <a:spLocks noChangeShapeType="1"/>
                </p:cNvSpPr>
                <p:nvPr/>
              </p:nvSpPr>
              <p:spPr bwMode="auto">
                <a:xfrm>
                  <a:off x="2256" y="480"/>
                  <a:ext cx="0" cy="3552"/>
                </a:xfrm>
                <a:prstGeom prst="line">
                  <a:avLst/>
                </a:prstGeom>
                <a:noFill/>
                <a:ln w="9525">
                  <a:solidFill>
                    <a:schemeClr val="tx1"/>
                  </a:solidFill>
                  <a:round/>
                  <a:headEnd/>
                  <a:tailEnd/>
                </a:ln>
                <a:effectLst/>
              </p:spPr>
              <p:txBody>
                <a:bodyPr/>
                <a:lstStyle/>
                <a:p>
                  <a:endParaRPr lang="en-US"/>
                </a:p>
              </p:txBody>
            </p:sp>
            <p:sp>
              <p:nvSpPr>
                <p:cNvPr id="157762" name="Line 66"/>
                <p:cNvSpPr>
                  <a:spLocks noChangeShapeType="1"/>
                </p:cNvSpPr>
                <p:nvPr/>
              </p:nvSpPr>
              <p:spPr bwMode="auto">
                <a:xfrm>
                  <a:off x="2352" y="480"/>
                  <a:ext cx="0" cy="3552"/>
                </a:xfrm>
                <a:prstGeom prst="line">
                  <a:avLst/>
                </a:prstGeom>
                <a:noFill/>
                <a:ln w="9525">
                  <a:solidFill>
                    <a:schemeClr val="tx1"/>
                  </a:solidFill>
                  <a:round/>
                  <a:headEnd/>
                  <a:tailEnd/>
                </a:ln>
                <a:effectLst/>
              </p:spPr>
              <p:txBody>
                <a:bodyPr/>
                <a:lstStyle/>
                <a:p>
                  <a:endParaRPr lang="en-US"/>
                </a:p>
              </p:txBody>
            </p:sp>
            <p:sp>
              <p:nvSpPr>
                <p:cNvPr id="157763" name="Line 67"/>
                <p:cNvSpPr>
                  <a:spLocks noChangeShapeType="1"/>
                </p:cNvSpPr>
                <p:nvPr/>
              </p:nvSpPr>
              <p:spPr bwMode="auto">
                <a:xfrm>
                  <a:off x="2448" y="480"/>
                  <a:ext cx="0" cy="3552"/>
                </a:xfrm>
                <a:prstGeom prst="line">
                  <a:avLst/>
                </a:prstGeom>
                <a:noFill/>
                <a:ln w="9525">
                  <a:solidFill>
                    <a:schemeClr val="tx1"/>
                  </a:solidFill>
                  <a:round/>
                  <a:headEnd/>
                  <a:tailEnd/>
                </a:ln>
                <a:effectLst/>
              </p:spPr>
              <p:txBody>
                <a:bodyPr/>
                <a:lstStyle/>
                <a:p>
                  <a:endParaRPr lang="en-US"/>
                </a:p>
              </p:txBody>
            </p:sp>
            <p:sp>
              <p:nvSpPr>
                <p:cNvPr id="157764" name="Line 68"/>
                <p:cNvSpPr>
                  <a:spLocks noChangeShapeType="1"/>
                </p:cNvSpPr>
                <p:nvPr/>
              </p:nvSpPr>
              <p:spPr bwMode="auto">
                <a:xfrm>
                  <a:off x="2544" y="480"/>
                  <a:ext cx="0" cy="3552"/>
                </a:xfrm>
                <a:prstGeom prst="line">
                  <a:avLst/>
                </a:prstGeom>
                <a:noFill/>
                <a:ln w="9525">
                  <a:solidFill>
                    <a:schemeClr val="tx1"/>
                  </a:solidFill>
                  <a:round/>
                  <a:headEnd/>
                  <a:tailEnd/>
                </a:ln>
                <a:effectLst/>
              </p:spPr>
              <p:txBody>
                <a:bodyPr/>
                <a:lstStyle/>
                <a:p>
                  <a:endParaRPr lang="en-US"/>
                </a:p>
              </p:txBody>
            </p:sp>
            <p:sp>
              <p:nvSpPr>
                <p:cNvPr id="157765" name="Line 69"/>
                <p:cNvSpPr>
                  <a:spLocks noChangeShapeType="1"/>
                </p:cNvSpPr>
                <p:nvPr/>
              </p:nvSpPr>
              <p:spPr bwMode="auto">
                <a:xfrm>
                  <a:off x="2640" y="480"/>
                  <a:ext cx="0" cy="3552"/>
                </a:xfrm>
                <a:prstGeom prst="line">
                  <a:avLst/>
                </a:prstGeom>
                <a:noFill/>
                <a:ln w="9525">
                  <a:solidFill>
                    <a:schemeClr val="tx1"/>
                  </a:solidFill>
                  <a:round/>
                  <a:headEnd/>
                  <a:tailEnd/>
                </a:ln>
                <a:effectLst/>
              </p:spPr>
              <p:txBody>
                <a:bodyPr/>
                <a:lstStyle/>
                <a:p>
                  <a:endParaRPr lang="en-US"/>
                </a:p>
              </p:txBody>
            </p:sp>
            <p:sp>
              <p:nvSpPr>
                <p:cNvPr id="157766" name="Line 70"/>
                <p:cNvSpPr>
                  <a:spLocks noChangeShapeType="1"/>
                </p:cNvSpPr>
                <p:nvPr/>
              </p:nvSpPr>
              <p:spPr bwMode="auto">
                <a:xfrm>
                  <a:off x="2736" y="480"/>
                  <a:ext cx="0" cy="3552"/>
                </a:xfrm>
                <a:prstGeom prst="line">
                  <a:avLst/>
                </a:prstGeom>
                <a:noFill/>
                <a:ln w="9525">
                  <a:solidFill>
                    <a:schemeClr val="tx1"/>
                  </a:solidFill>
                  <a:round/>
                  <a:headEnd/>
                  <a:tailEnd/>
                </a:ln>
                <a:effectLst/>
              </p:spPr>
              <p:txBody>
                <a:bodyPr/>
                <a:lstStyle/>
                <a:p>
                  <a:endParaRPr lang="en-US"/>
                </a:p>
              </p:txBody>
            </p:sp>
            <p:sp>
              <p:nvSpPr>
                <p:cNvPr id="157767" name="Line 71"/>
                <p:cNvSpPr>
                  <a:spLocks noChangeShapeType="1"/>
                </p:cNvSpPr>
                <p:nvPr/>
              </p:nvSpPr>
              <p:spPr bwMode="auto">
                <a:xfrm>
                  <a:off x="2832" y="480"/>
                  <a:ext cx="0" cy="3552"/>
                </a:xfrm>
                <a:prstGeom prst="line">
                  <a:avLst/>
                </a:prstGeom>
                <a:noFill/>
                <a:ln w="9525">
                  <a:solidFill>
                    <a:schemeClr val="tx1"/>
                  </a:solidFill>
                  <a:round/>
                  <a:headEnd/>
                  <a:tailEnd/>
                </a:ln>
                <a:effectLst/>
              </p:spPr>
              <p:txBody>
                <a:bodyPr/>
                <a:lstStyle/>
                <a:p>
                  <a:endParaRPr lang="en-US"/>
                </a:p>
              </p:txBody>
            </p:sp>
            <p:sp>
              <p:nvSpPr>
                <p:cNvPr id="157768" name="Line 72"/>
                <p:cNvSpPr>
                  <a:spLocks noChangeShapeType="1"/>
                </p:cNvSpPr>
                <p:nvPr/>
              </p:nvSpPr>
              <p:spPr bwMode="auto">
                <a:xfrm>
                  <a:off x="2928" y="480"/>
                  <a:ext cx="0" cy="3552"/>
                </a:xfrm>
                <a:prstGeom prst="line">
                  <a:avLst/>
                </a:prstGeom>
                <a:noFill/>
                <a:ln w="9525">
                  <a:solidFill>
                    <a:schemeClr val="tx1"/>
                  </a:solidFill>
                  <a:round/>
                  <a:headEnd/>
                  <a:tailEnd/>
                </a:ln>
                <a:effectLst/>
              </p:spPr>
              <p:txBody>
                <a:bodyPr/>
                <a:lstStyle/>
                <a:p>
                  <a:endParaRPr lang="en-US"/>
                </a:p>
              </p:txBody>
            </p:sp>
            <p:sp>
              <p:nvSpPr>
                <p:cNvPr id="157769" name="Line 73"/>
                <p:cNvSpPr>
                  <a:spLocks noChangeShapeType="1"/>
                </p:cNvSpPr>
                <p:nvPr/>
              </p:nvSpPr>
              <p:spPr bwMode="auto">
                <a:xfrm>
                  <a:off x="3024" y="480"/>
                  <a:ext cx="0" cy="3552"/>
                </a:xfrm>
                <a:prstGeom prst="line">
                  <a:avLst/>
                </a:prstGeom>
                <a:noFill/>
                <a:ln w="9525">
                  <a:solidFill>
                    <a:schemeClr val="tx1"/>
                  </a:solidFill>
                  <a:round/>
                  <a:headEnd/>
                  <a:tailEnd/>
                </a:ln>
                <a:effectLst/>
              </p:spPr>
              <p:txBody>
                <a:bodyPr/>
                <a:lstStyle/>
                <a:p>
                  <a:endParaRPr lang="en-US"/>
                </a:p>
              </p:txBody>
            </p:sp>
            <p:sp>
              <p:nvSpPr>
                <p:cNvPr id="157770" name="Line 74"/>
                <p:cNvSpPr>
                  <a:spLocks noChangeShapeType="1"/>
                </p:cNvSpPr>
                <p:nvPr/>
              </p:nvSpPr>
              <p:spPr bwMode="auto">
                <a:xfrm>
                  <a:off x="3120" y="480"/>
                  <a:ext cx="0" cy="3552"/>
                </a:xfrm>
                <a:prstGeom prst="line">
                  <a:avLst/>
                </a:prstGeom>
                <a:noFill/>
                <a:ln w="9525">
                  <a:solidFill>
                    <a:schemeClr val="tx1"/>
                  </a:solidFill>
                  <a:round/>
                  <a:headEnd/>
                  <a:tailEnd/>
                </a:ln>
                <a:effectLst/>
              </p:spPr>
              <p:txBody>
                <a:bodyPr/>
                <a:lstStyle/>
                <a:p>
                  <a:endParaRPr lang="en-US"/>
                </a:p>
              </p:txBody>
            </p:sp>
            <p:sp>
              <p:nvSpPr>
                <p:cNvPr id="157771" name="Line 75"/>
                <p:cNvSpPr>
                  <a:spLocks noChangeShapeType="1"/>
                </p:cNvSpPr>
                <p:nvPr/>
              </p:nvSpPr>
              <p:spPr bwMode="auto">
                <a:xfrm>
                  <a:off x="3216" y="480"/>
                  <a:ext cx="0" cy="3552"/>
                </a:xfrm>
                <a:prstGeom prst="line">
                  <a:avLst/>
                </a:prstGeom>
                <a:noFill/>
                <a:ln w="9525">
                  <a:solidFill>
                    <a:schemeClr val="tx1"/>
                  </a:solidFill>
                  <a:round/>
                  <a:headEnd/>
                  <a:tailEnd/>
                </a:ln>
                <a:effectLst/>
              </p:spPr>
              <p:txBody>
                <a:bodyPr/>
                <a:lstStyle/>
                <a:p>
                  <a:endParaRPr lang="en-US"/>
                </a:p>
              </p:txBody>
            </p:sp>
            <p:sp>
              <p:nvSpPr>
                <p:cNvPr id="157772" name="Line 76"/>
                <p:cNvSpPr>
                  <a:spLocks noChangeShapeType="1"/>
                </p:cNvSpPr>
                <p:nvPr/>
              </p:nvSpPr>
              <p:spPr bwMode="auto">
                <a:xfrm>
                  <a:off x="3312" y="480"/>
                  <a:ext cx="0" cy="3552"/>
                </a:xfrm>
                <a:prstGeom prst="line">
                  <a:avLst/>
                </a:prstGeom>
                <a:noFill/>
                <a:ln w="9525">
                  <a:solidFill>
                    <a:schemeClr val="tx1"/>
                  </a:solidFill>
                  <a:round/>
                  <a:headEnd/>
                  <a:tailEnd/>
                </a:ln>
                <a:effectLst/>
              </p:spPr>
              <p:txBody>
                <a:bodyPr/>
                <a:lstStyle/>
                <a:p>
                  <a:endParaRPr lang="en-US"/>
                </a:p>
              </p:txBody>
            </p:sp>
            <p:sp>
              <p:nvSpPr>
                <p:cNvPr id="157773" name="Line 77"/>
                <p:cNvSpPr>
                  <a:spLocks noChangeShapeType="1"/>
                </p:cNvSpPr>
                <p:nvPr/>
              </p:nvSpPr>
              <p:spPr bwMode="auto">
                <a:xfrm>
                  <a:off x="3408" y="480"/>
                  <a:ext cx="0" cy="3552"/>
                </a:xfrm>
                <a:prstGeom prst="line">
                  <a:avLst/>
                </a:prstGeom>
                <a:noFill/>
                <a:ln w="9525">
                  <a:solidFill>
                    <a:schemeClr val="tx1"/>
                  </a:solidFill>
                  <a:round/>
                  <a:headEnd/>
                  <a:tailEnd/>
                </a:ln>
                <a:effectLst/>
              </p:spPr>
              <p:txBody>
                <a:bodyPr/>
                <a:lstStyle/>
                <a:p>
                  <a:endParaRPr lang="en-US"/>
                </a:p>
              </p:txBody>
            </p:sp>
            <p:sp>
              <p:nvSpPr>
                <p:cNvPr id="157774" name="Line 78"/>
                <p:cNvSpPr>
                  <a:spLocks noChangeShapeType="1"/>
                </p:cNvSpPr>
                <p:nvPr/>
              </p:nvSpPr>
              <p:spPr bwMode="auto">
                <a:xfrm>
                  <a:off x="3504" y="480"/>
                  <a:ext cx="0" cy="3552"/>
                </a:xfrm>
                <a:prstGeom prst="line">
                  <a:avLst/>
                </a:prstGeom>
                <a:noFill/>
                <a:ln w="9525">
                  <a:solidFill>
                    <a:schemeClr val="tx1"/>
                  </a:solidFill>
                  <a:round/>
                  <a:headEnd/>
                  <a:tailEnd/>
                </a:ln>
                <a:effectLst/>
              </p:spPr>
              <p:txBody>
                <a:bodyPr/>
                <a:lstStyle/>
                <a:p>
                  <a:endParaRPr lang="en-US"/>
                </a:p>
              </p:txBody>
            </p:sp>
            <p:sp>
              <p:nvSpPr>
                <p:cNvPr id="157775" name="Line 79"/>
                <p:cNvSpPr>
                  <a:spLocks noChangeShapeType="1"/>
                </p:cNvSpPr>
                <p:nvPr/>
              </p:nvSpPr>
              <p:spPr bwMode="auto">
                <a:xfrm>
                  <a:off x="3600" y="480"/>
                  <a:ext cx="0" cy="3552"/>
                </a:xfrm>
                <a:prstGeom prst="line">
                  <a:avLst/>
                </a:prstGeom>
                <a:noFill/>
                <a:ln w="9525">
                  <a:solidFill>
                    <a:schemeClr val="tx1"/>
                  </a:solidFill>
                  <a:round/>
                  <a:headEnd/>
                  <a:tailEnd/>
                </a:ln>
                <a:effectLst/>
              </p:spPr>
              <p:txBody>
                <a:bodyPr/>
                <a:lstStyle/>
                <a:p>
                  <a:endParaRPr lang="en-US"/>
                </a:p>
              </p:txBody>
            </p:sp>
            <p:sp>
              <p:nvSpPr>
                <p:cNvPr id="157776" name="Line 80"/>
                <p:cNvSpPr>
                  <a:spLocks noChangeShapeType="1"/>
                </p:cNvSpPr>
                <p:nvPr/>
              </p:nvSpPr>
              <p:spPr bwMode="auto">
                <a:xfrm>
                  <a:off x="3696" y="480"/>
                  <a:ext cx="0" cy="3552"/>
                </a:xfrm>
                <a:prstGeom prst="line">
                  <a:avLst/>
                </a:prstGeom>
                <a:noFill/>
                <a:ln w="9525">
                  <a:solidFill>
                    <a:schemeClr val="tx1"/>
                  </a:solidFill>
                  <a:round/>
                  <a:headEnd/>
                  <a:tailEnd/>
                </a:ln>
                <a:effectLst/>
              </p:spPr>
              <p:txBody>
                <a:bodyPr/>
                <a:lstStyle/>
                <a:p>
                  <a:endParaRPr lang="en-US"/>
                </a:p>
              </p:txBody>
            </p:sp>
            <p:sp>
              <p:nvSpPr>
                <p:cNvPr id="157777" name="Line 81"/>
                <p:cNvSpPr>
                  <a:spLocks noChangeShapeType="1"/>
                </p:cNvSpPr>
                <p:nvPr/>
              </p:nvSpPr>
              <p:spPr bwMode="auto">
                <a:xfrm>
                  <a:off x="3792" y="480"/>
                  <a:ext cx="0" cy="3552"/>
                </a:xfrm>
                <a:prstGeom prst="line">
                  <a:avLst/>
                </a:prstGeom>
                <a:noFill/>
                <a:ln w="9525">
                  <a:solidFill>
                    <a:schemeClr val="tx1"/>
                  </a:solidFill>
                  <a:round/>
                  <a:headEnd/>
                  <a:tailEnd/>
                </a:ln>
                <a:effectLst/>
              </p:spPr>
              <p:txBody>
                <a:bodyPr/>
                <a:lstStyle/>
                <a:p>
                  <a:endParaRPr lang="en-US"/>
                </a:p>
              </p:txBody>
            </p:sp>
            <p:sp>
              <p:nvSpPr>
                <p:cNvPr id="157778" name="Line 82"/>
                <p:cNvSpPr>
                  <a:spLocks noChangeShapeType="1"/>
                </p:cNvSpPr>
                <p:nvPr/>
              </p:nvSpPr>
              <p:spPr bwMode="auto">
                <a:xfrm>
                  <a:off x="3888" y="480"/>
                  <a:ext cx="0" cy="3552"/>
                </a:xfrm>
                <a:prstGeom prst="line">
                  <a:avLst/>
                </a:prstGeom>
                <a:noFill/>
                <a:ln w="9525">
                  <a:solidFill>
                    <a:schemeClr val="tx1"/>
                  </a:solidFill>
                  <a:round/>
                  <a:headEnd/>
                  <a:tailEnd/>
                </a:ln>
                <a:effectLst/>
              </p:spPr>
              <p:txBody>
                <a:bodyPr/>
                <a:lstStyle/>
                <a:p>
                  <a:endParaRPr lang="en-US"/>
                </a:p>
              </p:txBody>
            </p:sp>
            <p:sp>
              <p:nvSpPr>
                <p:cNvPr id="157779" name="Line 83"/>
                <p:cNvSpPr>
                  <a:spLocks noChangeShapeType="1"/>
                </p:cNvSpPr>
                <p:nvPr/>
              </p:nvSpPr>
              <p:spPr bwMode="auto">
                <a:xfrm>
                  <a:off x="3984" y="480"/>
                  <a:ext cx="0" cy="3552"/>
                </a:xfrm>
                <a:prstGeom prst="line">
                  <a:avLst/>
                </a:prstGeom>
                <a:noFill/>
                <a:ln w="9525">
                  <a:solidFill>
                    <a:schemeClr val="tx1"/>
                  </a:solidFill>
                  <a:round/>
                  <a:headEnd/>
                  <a:tailEnd/>
                </a:ln>
                <a:effectLst/>
              </p:spPr>
              <p:txBody>
                <a:bodyPr/>
                <a:lstStyle/>
                <a:p>
                  <a:endParaRPr lang="en-US"/>
                </a:p>
              </p:txBody>
            </p:sp>
          </p:grpSp>
        </p:grpSp>
      </p:grpSp>
      <p:sp>
        <p:nvSpPr>
          <p:cNvPr id="157781" name="Text Box 85"/>
          <p:cNvSpPr txBox="1">
            <a:spLocks noChangeArrowheads="1"/>
          </p:cNvSpPr>
          <p:nvPr/>
        </p:nvSpPr>
        <p:spPr bwMode="auto">
          <a:xfrm>
            <a:off x="106363" y="133350"/>
            <a:ext cx="9037637" cy="461665"/>
          </a:xfrm>
          <a:prstGeom prst="rect">
            <a:avLst/>
          </a:prstGeom>
          <a:noFill/>
          <a:ln w="9525">
            <a:noFill/>
            <a:miter lim="800000"/>
            <a:headEnd/>
            <a:tailEnd/>
          </a:ln>
          <a:effectLst/>
        </p:spPr>
        <p:txBody>
          <a:bodyPr>
            <a:spAutoFit/>
          </a:bodyPr>
          <a:lstStyle/>
          <a:p>
            <a:pPr algn="ctr"/>
            <a:r>
              <a:rPr lang="en-US" sz="2400" dirty="0">
                <a:solidFill>
                  <a:schemeClr val="bg1"/>
                </a:solidFill>
                <a:latin typeface="+mj-lt"/>
                <a:ea typeface="+mj-ea"/>
                <a:cs typeface="+mj-cs"/>
              </a:rPr>
              <a:t>Let us visualize the cumulative matrix on a real world problem I</a:t>
            </a:r>
          </a:p>
        </p:txBody>
      </p:sp>
      <p:sp>
        <p:nvSpPr>
          <p:cNvPr id="157784" name="Line 88"/>
          <p:cNvSpPr>
            <a:spLocks noChangeShapeType="1"/>
          </p:cNvSpPr>
          <p:nvPr/>
        </p:nvSpPr>
        <p:spPr bwMode="auto">
          <a:xfrm>
            <a:off x="6207125" y="1069975"/>
            <a:ext cx="1588" cy="1077913"/>
          </a:xfrm>
          <a:prstGeom prst="line">
            <a:avLst/>
          </a:prstGeom>
          <a:noFill/>
          <a:ln w="1270">
            <a:solidFill>
              <a:srgbClr val="969696"/>
            </a:solidFill>
            <a:round/>
            <a:headEnd/>
            <a:tailEnd/>
          </a:ln>
        </p:spPr>
        <p:txBody>
          <a:bodyPr/>
          <a:lstStyle/>
          <a:p>
            <a:endParaRPr lang="en-US"/>
          </a:p>
        </p:txBody>
      </p:sp>
      <p:sp>
        <p:nvSpPr>
          <p:cNvPr id="157785" name="Line 89"/>
          <p:cNvSpPr>
            <a:spLocks noChangeShapeType="1"/>
          </p:cNvSpPr>
          <p:nvPr/>
        </p:nvSpPr>
        <p:spPr bwMode="auto">
          <a:xfrm flipH="1">
            <a:off x="6207125" y="1069975"/>
            <a:ext cx="50800" cy="1077913"/>
          </a:xfrm>
          <a:prstGeom prst="line">
            <a:avLst/>
          </a:prstGeom>
          <a:noFill/>
          <a:ln w="1270">
            <a:solidFill>
              <a:srgbClr val="969696"/>
            </a:solidFill>
            <a:round/>
            <a:headEnd/>
            <a:tailEnd/>
          </a:ln>
        </p:spPr>
        <p:txBody>
          <a:bodyPr/>
          <a:lstStyle/>
          <a:p>
            <a:endParaRPr lang="en-US"/>
          </a:p>
        </p:txBody>
      </p:sp>
      <p:sp>
        <p:nvSpPr>
          <p:cNvPr id="157786" name="Line 90"/>
          <p:cNvSpPr>
            <a:spLocks noChangeShapeType="1"/>
          </p:cNvSpPr>
          <p:nvPr/>
        </p:nvSpPr>
        <p:spPr bwMode="auto">
          <a:xfrm flipH="1">
            <a:off x="6207125" y="1068388"/>
            <a:ext cx="100013" cy="1079500"/>
          </a:xfrm>
          <a:prstGeom prst="line">
            <a:avLst/>
          </a:prstGeom>
          <a:noFill/>
          <a:ln w="1270">
            <a:solidFill>
              <a:srgbClr val="969696"/>
            </a:solidFill>
            <a:round/>
            <a:headEnd/>
            <a:tailEnd/>
          </a:ln>
        </p:spPr>
        <p:txBody>
          <a:bodyPr/>
          <a:lstStyle/>
          <a:p>
            <a:endParaRPr lang="en-US"/>
          </a:p>
        </p:txBody>
      </p:sp>
      <p:sp>
        <p:nvSpPr>
          <p:cNvPr id="157787" name="Line 91"/>
          <p:cNvSpPr>
            <a:spLocks noChangeShapeType="1"/>
          </p:cNvSpPr>
          <p:nvPr/>
        </p:nvSpPr>
        <p:spPr bwMode="auto">
          <a:xfrm flipH="1">
            <a:off x="6207125" y="1076325"/>
            <a:ext cx="149225" cy="1071563"/>
          </a:xfrm>
          <a:prstGeom prst="line">
            <a:avLst/>
          </a:prstGeom>
          <a:noFill/>
          <a:ln w="1270">
            <a:solidFill>
              <a:srgbClr val="969696"/>
            </a:solidFill>
            <a:round/>
            <a:headEnd/>
            <a:tailEnd/>
          </a:ln>
        </p:spPr>
        <p:txBody>
          <a:bodyPr/>
          <a:lstStyle/>
          <a:p>
            <a:endParaRPr lang="en-US"/>
          </a:p>
        </p:txBody>
      </p:sp>
      <p:sp>
        <p:nvSpPr>
          <p:cNvPr id="157788" name="Line 92"/>
          <p:cNvSpPr>
            <a:spLocks noChangeShapeType="1"/>
          </p:cNvSpPr>
          <p:nvPr/>
        </p:nvSpPr>
        <p:spPr bwMode="auto">
          <a:xfrm flipH="1">
            <a:off x="6207125" y="1073150"/>
            <a:ext cx="209550" cy="1074738"/>
          </a:xfrm>
          <a:prstGeom prst="line">
            <a:avLst/>
          </a:prstGeom>
          <a:noFill/>
          <a:ln w="1270">
            <a:solidFill>
              <a:srgbClr val="969696"/>
            </a:solidFill>
            <a:round/>
            <a:headEnd/>
            <a:tailEnd/>
          </a:ln>
        </p:spPr>
        <p:txBody>
          <a:bodyPr/>
          <a:lstStyle/>
          <a:p>
            <a:endParaRPr lang="en-US"/>
          </a:p>
        </p:txBody>
      </p:sp>
      <p:sp>
        <p:nvSpPr>
          <p:cNvPr id="157789" name="Line 93"/>
          <p:cNvSpPr>
            <a:spLocks noChangeShapeType="1"/>
          </p:cNvSpPr>
          <p:nvPr/>
        </p:nvSpPr>
        <p:spPr bwMode="auto">
          <a:xfrm flipH="1">
            <a:off x="6207125" y="1069975"/>
            <a:ext cx="257175" cy="1077913"/>
          </a:xfrm>
          <a:prstGeom prst="line">
            <a:avLst/>
          </a:prstGeom>
          <a:noFill/>
          <a:ln w="1270">
            <a:solidFill>
              <a:srgbClr val="969696"/>
            </a:solidFill>
            <a:round/>
            <a:headEnd/>
            <a:tailEnd/>
          </a:ln>
        </p:spPr>
        <p:txBody>
          <a:bodyPr/>
          <a:lstStyle/>
          <a:p>
            <a:endParaRPr lang="en-US"/>
          </a:p>
        </p:txBody>
      </p:sp>
      <p:sp>
        <p:nvSpPr>
          <p:cNvPr id="157790" name="Line 94"/>
          <p:cNvSpPr>
            <a:spLocks noChangeShapeType="1"/>
          </p:cNvSpPr>
          <p:nvPr/>
        </p:nvSpPr>
        <p:spPr bwMode="auto">
          <a:xfrm flipH="1">
            <a:off x="6207125" y="1077913"/>
            <a:ext cx="306388" cy="1069975"/>
          </a:xfrm>
          <a:prstGeom prst="line">
            <a:avLst/>
          </a:prstGeom>
          <a:noFill/>
          <a:ln w="1270">
            <a:solidFill>
              <a:srgbClr val="969696"/>
            </a:solidFill>
            <a:round/>
            <a:headEnd/>
            <a:tailEnd/>
          </a:ln>
        </p:spPr>
        <p:txBody>
          <a:bodyPr/>
          <a:lstStyle/>
          <a:p>
            <a:endParaRPr lang="en-US"/>
          </a:p>
        </p:txBody>
      </p:sp>
      <p:sp>
        <p:nvSpPr>
          <p:cNvPr id="157791" name="Line 95"/>
          <p:cNvSpPr>
            <a:spLocks noChangeShapeType="1"/>
          </p:cNvSpPr>
          <p:nvPr/>
        </p:nvSpPr>
        <p:spPr bwMode="auto">
          <a:xfrm flipH="1">
            <a:off x="6207125" y="1069975"/>
            <a:ext cx="357188" cy="1077913"/>
          </a:xfrm>
          <a:prstGeom prst="line">
            <a:avLst/>
          </a:prstGeom>
          <a:noFill/>
          <a:ln w="1270">
            <a:solidFill>
              <a:srgbClr val="969696"/>
            </a:solidFill>
            <a:round/>
            <a:headEnd/>
            <a:tailEnd/>
          </a:ln>
        </p:spPr>
        <p:txBody>
          <a:bodyPr/>
          <a:lstStyle/>
          <a:p>
            <a:endParaRPr lang="en-US"/>
          </a:p>
        </p:txBody>
      </p:sp>
      <p:sp>
        <p:nvSpPr>
          <p:cNvPr id="157792" name="Line 96"/>
          <p:cNvSpPr>
            <a:spLocks noChangeShapeType="1"/>
          </p:cNvSpPr>
          <p:nvPr/>
        </p:nvSpPr>
        <p:spPr bwMode="auto">
          <a:xfrm flipH="1">
            <a:off x="6207125" y="1069975"/>
            <a:ext cx="414338" cy="1077913"/>
          </a:xfrm>
          <a:prstGeom prst="line">
            <a:avLst/>
          </a:prstGeom>
          <a:noFill/>
          <a:ln w="1270">
            <a:solidFill>
              <a:srgbClr val="969696"/>
            </a:solidFill>
            <a:round/>
            <a:headEnd/>
            <a:tailEnd/>
          </a:ln>
        </p:spPr>
        <p:txBody>
          <a:bodyPr/>
          <a:lstStyle/>
          <a:p>
            <a:endParaRPr lang="en-US"/>
          </a:p>
        </p:txBody>
      </p:sp>
      <p:sp>
        <p:nvSpPr>
          <p:cNvPr id="157793" name="Line 97"/>
          <p:cNvSpPr>
            <a:spLocks noChangeShapeType="1"/>
          </p:cNvSpPr>
          <p:nvPr/>
        </p:nvSpPr>
        <p:spPr bwMode="auto">
          <a:xfrm flipH="1">
            <a:off x="6257925" y="1073150"/>
            <a:ext cx="412750" cy="1069975"/>
          </a:xfrm>
          <a:prstGeom prst="line">
            <a:avLst/>
          </a:prstGeom>
          <a:noFill/>
          <a:ln w="1270">
            <a:solidFill>
              <a:srgbClr val="969696"/>
            </a:solidFill>
            <a:round/>
            <a:headEnd/>
            <a:tailEnd/>
          </a:ln>
        </p:spPr>
        <p:txBody>
          <a:bodyPr/>
          <a:lstStyle/>
          <a:p>
            <a:endParaRPr lang="en-US"/>
          </a:p>
        </p:txBody>
      </p:sp>
      <p:sp>
        <p:nvSpPr>
          <p:cNvPr id="157794" name="Line 98"/>
          <p:cNvSpPr>
            <a:spLocks noChangeShapeType="1"/>
          </p:cNvSpPr>
          <p:nvPr/>
        </p:nvSpPr>
        <p:spPr bwMode="auto">
          <a:xfrm flipH="1">
            <a:off x="6307138" y="1069975"/>
            <a:ext cx="414337" cy="1073150"/>
          </a:xfrm>
          <a:prstGeom prst="line">
            <a:avLst/>
          </a:prstGeom>
          <a:noFill/>
          <a:ln w="1270">
            <a:solidFill>
              <a:srgbClr val="969696"/>
            </a:solidFill>
            <a:round/>
            <a:headEnd/>
            <a:tailEnd/>
          </a:ln>
        </p:spPr>
        <p:txBody>
          <a:bodyPr/>
          <a:lstStyle/>
          <a:p>
            <a:endParaRPr lang="en-US"/>
          </a:p>
        </p:txBody>
      </p:sp>
      <p:sp>
        <p:nvSpPr>
          <p:cNvPr id="157795" name="Line 99"/>
          <p:cNvSpPr>
            <a:spLocks noChangeShapeType="1"/>
          </p:cNvSpPr>
          <p:nvPr/>
        </p:nvSpPr>
        <p:spPr bwMode="auto">
          <a:xfrm flipH="1">
            <a:off x="6356350" y="885825"/>
            <a:ext cx="414338" cy="1027113"/>
          </a:xfrm>
          <a:prstGeom prst="line">
            <a:avLst/>
          </a:prstGeom>
          <a:noFill/>
          <a:ln w="1270">
            <a:solidFill>
              <a:srgbClr val="969696"/>
            </a:solidFill>
            <a:round/>
            <a:headEnd/>
            <a:tailEnd/>
          </a:ln>
        </p:spPr>
        <p:txBody>
          <a:bodyPr/>
          <a:lstStyle/>
          <a:p>
            <a:endParaRPr lang="en-US"/>
          </a:p>
        </p:txBody>
      </p:sp>
      <p:sp>
        <p:nvSpPr>
          <p:cNvPr id="157796" name="Line 100"/>
          <p:cNvSpPr>
            <a:spLocks noChangeShapeType="1"/>
          </p:cNvSpPr>
          <p:nvPr/>
        </p:nvSpPr>
        <p:spPr bwMode="auto">
          <a:xfrm flipH="1">
            <a:off x="6415088" y="833438"/>
            <a:ext cx="412750" cy="1062037"/>
          </a:xfrm>
          <a:prstGeom prst="line">
            <a:avLst/>
          </a:prstGeom>
          <a:noFill/>
          <a:ln w="1270">
            <a:solidFill>
              <a:srgbClr val="969696"/>
            </a:solidFill>
            <a:round/>
            <a:headEnd/>
            <a:tailEnd/>
          </a:ln>
        </p:spPr>
        <p:txBody>
          <a:bodyPr/>
          <a:lstStyle/>
          <a:p>
            <a:endParaRPr lang="en-US"/>
          </a:p>
        </p:txBody>
      </p:sp>
      <p:sp>
        <p:nvSpPr>
          <p:cNvPr id="157797" name="Line 101"/>
          <p:cNvSpPr>
            <a:spLocks noChangeShapeType="1"/>
          </p:cNvSpPr>
          <p:nvPr/>
        </p:nvSpPr>
        <p:spPr bwMode="auto">
          <a:xfrm flipH="1">
            <a:off x="6464300" y="846138"/>
            <a:ext cx="414338" cy="1069975"/>
          </a:xfrm>
          <a:prstGeom prst="line">
            <a:avLst/>
          </a:prstGeom>
          <a:noFill/>
          <a:ln w="1270">
            <a:solidFill>
              <a:srgbClr val="969696"/>
            </a:solidFill>
            <a:round/>
            <a:headEnd/>
            <a:tailEnd/>
          </a:ln>
        </p:spPr>
        <p:txBody>
          <a:bodyPr/>
          <a:lstStyle/>
          <a:p>
            <a:endParaRPr lang="en-US"/>
          </a:p>
        </p:txBody>
      </p:sp>
      <p:sp>
        <p:nvSpPr>
          <p:cNvPr id="157798" name="Line 102"/>
          <p:cNvSpPr>
            <a:spLocks noChangeShapeType="1"/>
          </p:cNvSpPr>
          <p:nvPr/>
        </p:nvSpPr>
        <p:spPr bwMode="auto">
          <a:xfrm flipH="1">
            <a:off x="6513513" y="1006475"/>
            <a:ext cx="414337" cy="1050925"/>
          </a:xfrm>
          <a:prstGeom prst="line">
            <a:avLst/>
          </a:prstGeom>
          <a:noFill/>
          <a:ln w="1270">
            <a:solidFill>
              <a:srgbClr val="969696"/>
            </a:solidFill>
            <a:round/>
            <a:headEnd/>
            <a:tailEnd/>
          </a:ln>
        </p:spPr>
        <p:txBody>
          <a:bodyPr/>
          <a:lstStyle/>
          <a:p>
            <a:endParaRPr lang="en-US"/>
          </a:p>
        </p:txBody>
      </p:sp>
      <p:sp>
        <p:nvSpPr>
          <p:cNvPr id="157799" name="Line 103"/>
          <p:cNvSpPr>
            <a:spLocks noChangeShapeType="1"/>
          </p:cNvSpPr>
          <p:nvPr/>
        </p:nvSpPr>
        <p:spPr bwMode="auto">
          <a:xfrm flipH="1">
            <a:off x="6564313" y="1050925"/>
            <a:ext cx="415925" cy="1062038"/>
          </a:xfrm>
          <a:prstGeom prst="line">
            <a:avLst/>
          </a:prstGeom>
          <a:noFill/>
          <a:ln w="1270">
            <a:solidFill>
              <a:srgbClr val="969696"/>
            </a:solidFill>
            <a:round/>
            <a:headEnd/>
            <a:tailEnd/>
          </a:ln>
        </p:spPr>
        <p:txBody>
          <a:bodyPr/>
          <a:lstStyle/>
          <a:p>
            <a:endParaRPr lang="en-US"/>
          </a:p>
        </p:txBody>
      </p:sp>
      <p:sp>
        <p:nvSpPr>
          <p:cNvPr id="157800" name="Line 104"/>
          <p:cNvSpPr>
            <a:spLocks noChangeShapeType="1"/>
          </p:cNvSpPr>
          <p:nvPr/>
        </p:nvSpPr>
        <p:spPr bwMode="auto">
          <a:xfrm flipH="1">
            <a:off x="6621463" y="1062038"/>
            <a:ext cx="409575" cy="1076325"/>
          </a:xfrm>
          <a:prstGeom prst="line">
            <a:avLst/>
          </a:prstGeom>
          <a:noFill/>
          <a:ln w="1270">
            <a:solidFill>
              <a:srgbClr val="969696"/>
            </a:solidFill>
            <a:round/>
            <a:headEnd/>
            <a:tailEnd/>
          </a:ln>
        </p:spPr>
        <p:txBody>
          <a:bodyPr/>
          <a:lstStyle/>
          <a:p>
            <a:endParaRPr lang="en-US"/>
          </a:p>
        </p:txBody>
      </p:sp>
      <p:sp>
        <p:nvSpPr>
          <p:cNvPr id="157801" name="Line 105"/>
          <p:cNvSpPr>
            <a:spLocks noChangeShapeType="1"/>
          </p:cNvSpPr>
          <p:nvPr/>
        </p:nvSpPr>
        <p:spPr bwMode="auto">
          <a:xfrm flipH="1">
            <a:off x="6670675" y="1069975"/>
            <a:ext cx="417513" cy="1060450"/>
          </a:xfrm>
          <a:prstGeom prst="line">
            <a:avLst/>
          </a:prstGeom>
          <a:noFill/>
          <a:ln w="1270">
            <a:solidFill>
              <a:srgbClr val="969696"/>
            </a:solidFill>
            <a:round/>
            <a:headEnd/>
            <a:tailEnd/>
          </a:ln>
        </p:spPr>
        <p:txBody>
          <a:bodyPr/>
          <a:lstStyle/>
          <a:p>
            <a:endParaRPr lang="en-US"/>
          </a:p>
        </p:txBody>
      </p:sp>
      <p:sp>
        <p:nvSpPr>
          <p:cNvPr id="157802" name="Line 106"/>
          <p:cNvSpPr>
            <a:spLocks noChangeShapeType="1"/>
          </p:cNvSpPr>
          <p:nvPr/>
        </p:nvSpPr>
        <p:spPr bwMode="auto">
          <a:xfrm flipH="1">
            <a:off x="6721475" y="1057275"/>
            <a:ext cx="414338" cy="1073150"/>
          </a:xfrm>
          <a:prstGeom prst="line">
            <a:avLst/>
          </a:prstGeom>
          <a:noFill/>
          <a:ln w="1270">
            <a:solidFill>
              <a:srgbClr val="969696"/>
            </a:solidFill>
            <a:round/>
            <a:headEnd/>
            <a:tailEnd/>
          </a:ln>
        </p:spPr>
        <p:txBody>
          <a:bodyPr/>
          <a:lstStyle/>
          <a:p>
            <a:endParaRPr lang="en-US"/>
          </a:p>
        </p:txBody>
      </p:sp>
      <p:sp>
        <p:nvSpPr>
          <p:cNvPr id="157803" name="Line 107"/>
          <p:cNvSpPr>
            <a:spLocks noChangeShapeType="1"/>
          </p:cNvSpPr>
          <p:nvPr/>
        </p:nvSpPr>
        <p:spPr bwMode="auto">
          <a:xfrm flipH="1">
            <a:off x="6770688" y="881063"/>
            <a:ext cx="415925" cy="1044575"/>
          </a:xfrm>
          <a:prstGeom prst="line">
            <a:avLst/>
          </a:prstGeom>
          <a:noFill/>
          <a:ln w="1270">
            <a:solidFill>
              <a:srgbClr val="969696"/>
            </a:solidFill>
            <a:round/>
            <a:headEnd/>
            <a:tailEnd/>
          </a:ln>
        </p:spPr>
        <p:txBody>
          <a:bodyPr/>
          <a:lstStyle/>
          <a:p>
            <a:endParaRPr lang="en-US"/>
          </a:p>
        </p:txBody>
      </p:sp>
      <p:sp>
        <p:nvSpPr>
          <p:cNvPr id="157804" name="Line 108"/>
          <p:cNvSpPr>
            <a:spLocks noChangeShapeType="1"/>
          </p:cNvSpPr>
          <p:nvPr/>
        </p:nvSpPr>
        <p:spPr bwMode="auto">
          <a:xfrm flipH="1">
            <a:off x="6827838" y="855663"/>
            <a:ext cx="407987" cy="1060450"/>
          </a:xfrm>
          <a:prstGeom prst="line">
            <a:avLst/>
          </a:prstGeom>
          <a:noFill/>
          <a:ln w="1270">
            <a:solidFill>
              <a:srgbClr val="969696"/>
            </a:solidFill>
            <a:round/>
            <a:headEnd/>
            <a:tailEnd/>
          </a:ln>
        </p:spPr>
        <p:txBody>
          <a:bodyPr/>
          <a:lstStyle/>
          <a:p>
            <a:endParaRPr lang="en-US"/>
          </a:p>
        </p:txBody>
      </p:sp>
      <p:sp>
        <p:nvSpPr>
          <p:cNvPr id="157805" name="Line 109"/>
          <p:cNvSpPr>
            <a:spLocks noChangeShapeType="1"/>
          </p:cNvSpPr>
          <p:nvPr/>
        </p:nvSpPr>
        <p:spPr bwMode="auto">
          <a:xfrm flipH="1">
            <a:off x="6872288" y="846138"/>
            <a:ext cx="420687" cy="1085850"/>
          </a:xfrm>
          <a:prstGeom prst="line">
            <a:avLst/>
          </a:prstGeom>
          <a:noFill/>
          <a:ln w="1270">
            <a:solidFill>
              <a:srgbClr val="969696"/>
            </a:solidFill>
            <a:round/>
            <a:headEnd/>
            <a:tailEnd/>
          </a:ln>
        </p:spPr>
        <p:txBody>
          <a:bodyPr/>
          <a:lstStyle/>
          <a:p>
            <a:endParaRPr lang="en-US"/>
          </a:p>
        </p:txBody>
      </p:sp>
      <p:sp>
        <p:nvSpPr>
          <p:cNvPr id="157806" name="Line 110"/>
          <p:cNvSpPr>
            <a:spLocks noChangeShapeType="1"/>
          </p:cNvSpPr>
          <p:nvPr/>
        </p:nvSpPr>
        <p:spPr bwMode="auto">
          <a:xfrm flipH="1">
            <a:off x="6927850" y="1006475"/>
            <a:ext cx="415925" cy="1073150"/>
          </a:xfrm>
          <a:prstGeom prst="line">
            <a:avLst/>
          </a:prstGeom>
          <a:noFill/>
          <a:ln w="1270">
            <a:solidFill>
              <a:srgbClr val="969696"/>
            </a:solidFill>
            <a:round/>
            <a:headEnd/>
            <a:tailEnd/>
          </a:ln>
        </p:spPr>
        <p:txBody>
          <a:bodyPr/>
          <a:lstStyle/>
          <a:p>
            <a:endParaRPr lang="en-US"/>
          </a:p>
        </p:txBody>
      </p:sp>
      <p:sp>
        <p:nvSpPr>
          <p:cNvPr id="157807" name="Line 111"/>
          <p:cNvSpPr>
            <a:spLocks noChangeShapeType="1"/>
          </p:cNvSpPr>
          <p:nvPr/>
        </p:nvSpPr>
        <p:spPr bwMode="auto">
          <a:xfrm flipH="1">
            <a:off x="6978650" y="1042988"/>
            <a:ext cx="414338" cy="1108075"/>
          </a:xfrm>
          <a:prstGeom prst="line">
            <a:avLst/>
          </a:prstGeom>
          <a:noFill/>
          <a:ln w="1270">
            <a:solidFill>
              <a:srgbClr val="969696"/>
            </a:solidFill>
            <a:round/>
            <a:headEnd/>
            <a:tailEnd/>
          </a:ln>
        </p:spPr>
        <p:txBody>
          <a:bodyPr/>
          <a:lstStyle/>
          <a:p>
            <a:endParaRPr lang="en-US"/>
          </a:p>
        </p:txBody>
      </p:sp>
      <p:sp>
        <p:nvSpPr>
          <p:cNvPr id="157808" name="Line 112"/>
          <p:cNvSpPr>
            <a:spLocks noChangeShapeType="1"/>
          </p:cNvSpPr>
          <p:nvPr/>
        </p:nvSpPr>
        <p:spPr bwMode="auto">
          <a:xfrm flipH="1">
            <a:off x="6978650" y="1039813"/>
            <a:ext cx="463550" cy="1111250"/>
          </a:xfrm>
          <a:prstGeom prst="line">
            <a:avLst/>
          </a:prstGeom>
          <a:noFill/>
          <a:ln w="1270">
            <a:solidFill>
              <a:srgbClr val="969696"/>
            </a:solidFill>
            <a:round/>
            <a:headEnd/>
            <a:tailEnd/>
          </a:ln>
        </p:spPr>
        <p:txBody>
          <a:bodyPr/>
          <a:lstStyle/>
          <a:p>
            <a:endParaRPr lang="en-US"/>
          </a:p>
        </p:txBody>
      </p:sp>
      <p:sp>
        <p:nvSpPr>
          <p:cNvPr id="157809" name="Line 113"/>
          <p:cNvSpPr>
            <a:spLocks noChangeShapeType="1"/>
          </p:cNvSpPr>
          <p:nvPr/>
        </p:nvSpPr>
        <p:spPr bwMode="auto">
          <a:xfrm flipH="1">
            <a:off x="7029450" y="1065213"/>
            <a:ext cx="471488" cy="1103312"/>
          </a:xfrm>
          <a:prstGeom prst="line">
            <a:avLst/>
          </a:prstGeom>
          <a:noFill/>
          <a:ln w="1270">
            <a:solidFill>
              <a:srgbClr val="969696"/>
            </a:solidFill>
            <a:round/>
            <a:headEnd/>
            <a:tailEnd/>
          </a:ln>
        </p:spPr>
        <p:txBody>
          <a:bodyPr/>
          <a:lstStyle/>
          <a:p>
            <a:endParaRPr lang="en-US"/>
          </a:p>
        </p:txBody>
      </p:sp>
      <p:sp>
        <p:nvSpPr>
          <p:cNvPr id="157810" name="Line 114"/>
          <p:cNvSpPr>
            <a:spLocks noChangeShapeType="1"/>
          </p:cNvSpPr>
          <p:nvPr/>
        </p:nvSpPr>
        <p:spPr bwMode="auto">
          <a:xfrm flipH="1">
            <a:off x="7085013" y="1065213"/>
            <a:ext cx="415925" cy="1082675"/>
          </a:xfrm>
          <a:prstGeom prst="line">
            <a:avLst/>
          </a:prstGeom>
          <a:noFill/>
          <a:ln w="1270">
            <a:solidFill>
              <a:srgbClr val="969696"/>
            </a:solidFill>
            <a:round/>
            <a:headEnd/>
            <a:tailEnd/>
          </a:ln>
        </p:spPr>
        <p:txBody>
          <a:bodyPr/>
          <a:lstStyle/>
          <a:p>
            <a:endParaRPr lang="en-US"/>
          </a:p>
        </p:txBody>
      </p:sp>
      <p:sp>
        <p:nvSpPr>
          <p:cNvPr id="157811" name="Line 115"/>
          <p:cNvSpPr>
            <a:spLocks noChangeShapeType="1"/>
          </p:cNvSpPr>
          <p:nvPr/>
        </p:nvSpPr>
        <p:spPr bwMode="auto">
          <a:xfrm flipH="1">
            <a:off x="7135813" y="1065213"/>
            <a:ext cx="365125" cy="1093787"/>
          </a:xfrm>
          <a:prstGeom prst="line">
            <a:avLst/>
          </a:prstGeom>
          <a:noFill/>
          <a:ln w="1270">
            <a:solidFill>
              <a:srgbClr val="969696"/>
            </a:solidFill>
            <a:round/>
            <a:headEnd/>
            <a:tailEnd/>
          </a:ln>
        </p:spPr>
        <p:txBody>
          <a:bodyPr/>
          <a:lstStyle/>
          <a:p>
            <a:endParaRPr lang="en-US"/>
          </a:p>
        </p:txBody>
      </p:sp>
      <p:sp>
        <p:nvSpPr>
          <p:cNvPr id="157812" name="Line 116"/>
          <p:cNvSpPr>
            <a:spLocks noChangeShapeType="1"/>
          </p:cNvSpPr>
          <p:nvPr/>
        </p:nvSpPr>
        <p:spPr bwMode="auto">
          <a:xfrm flipH="1">
            <a:off x="7186613" y="1065213"/>
            <a:ext cx="314325" cy="1082675"/>
          </a:xfrm>
          <a:prstGeom prst="line">
            <a:avLst/>
          </a:prstGeom>
          <a:noFill/>
          <a:ln w="1270">
            <a:solidFill>
              <a:srgbClr val="969696"/>
            </a:solidFill>
            <a:round/>
            <a:headEnd/>
            <a:tailEnd/>
          </a:ln>
        </p:spPr>
        <p:txBody>
          <a:bodyPr/>
          <a:lstStyle/>
          <a:p>
            <a:endParaRPr lang="en-US"/>
          </a:p>
        </p:txBody>
      </p:sp>
      <p:sp>
        <p:nvSpPr>
          <p:cNvPr id="157813" name="Line 117"/>
          <p:cNvSpPr>
            <a:spLocks noChangeShapeType="1"/>
          </p:cNvSpPr>
          <p:nvPr/>
        </p:nvSpPr>
        <p:spPr bwMode="auto">
          <a:xfrm flipH="1">
            <a:off x="7235825" y="1065213"/>
            <a:ext cx="265113" cy="1108075"/>
          </a:xfrm>
          <a:prstGeom prst="line">
            <a:avLst/>
          </a:prstGeom>
          <a:noFill/>
          <a:ln w="1270">
            <a:solidFill>
              <a:srgbClr val="969696"/>
            </a:solidFill>
            <a:round/>
            <a:headEnd/>
            <a:tailEnd/>
          </a:ln>
        </p:spPr>
        <p:txBody>
          <a:bodyPr/>
          <a:lstStyle/>
          <a:p>
            <a:endParaRPr lang="en-US"/>
          </a:p>
        </p:txBody>
      </p:sp>
      <p:sp>
        <p:nvSpPr>
          <p:cNvPr id="157814" name="Line 118"/>
          <p:cNvSpPr>
            <a:spLocks noChangeShapeType="1"/>
          </p:cNvSpPr>
          <p:nvPr/>
        </p:nvSpPr>
        <p:spPr bwMode="auto">
          <a:xfrm flipH="1">
            <a:off x="7292975" y="1065213"/>
            <a:ext cx="207963" cy="1103312"/>
          </a:xfrm>
          <a:prstGeom prst="line">
            <a:avLst/>
          </a:prstGeom>
          <a:noFill/>
          <a:ln w="1270">
            <a:solidFill>
              <a:srgbClr val="969696"/>
            </a:solidFill>
            <a:round/>
            <a:headEnd/>
            <a:tailEnd/>
          </a:ln>
        </p:spPr>
        <p:txBody>
          <a:bodyPr/>
          <a:lstStyle/>
          <a:p>
            <a:endParaRPr lang="en-US"/>
          </a:p>
        </p:txBody>
      </p:sp>
      <p:sp>
        <p:nvSpPr>
          <p:cNvPr id="157815" name="Line 119"/>
          <p:cNvSpPr>
            <a:spLocks noChangeShapeType="1"/>
          </p:cNvSpPr>
          <p:nvPr/>
        </p:nvSpPr>
        <p:spPr bwMode="auto">
          <a:xfrm flipH="1">
            <a:off x="7343775" y="1065213"/>
            <a:ext cx="157163" cy="1093787"/>
          </a:xfrm>
          <a:prstGeom prst="line">
            <a:avLst/>
          </a:prstGeom>
          <a:noFill/>
          <a:ln w="1270">
            <a:solidFill>
              <a:srgbClr val="969696"/>
            </a:solidFill>
            <a:round/>
            <a:headEnd/>
            <a:tailEnd/>
          </a:ln>
        </p:spPr>
        <p:txBody>
          <a:bodyPr/>
          <a:lstStyle/>
          <a:p>
            <a:endParaRPr lang="en-US"/>
          </a:p>
        </p:txBody>
      </p:sp>
      <p:sp>
        <p:nvSpPr>
          <p:cNvPr id="157816" name="Line 120"/>
          <p:cNvSpPr>
            <a:spLocks noChangeShapeType="1"/>
          </p:cNvSpPr>
          <p:nvPr/>
        </p:nvSpPr>
        <p:spPr bwMode="auto">
          <a:xfrm flipH="1">
            <a:off x="7392988" y="1065213"/>
            <a:ext cx="107950" cy="1100137"/>
          </a:xfrm>
          <a:prstGeom prst="line">
            <a:avLst/>
          </a:prstGeom>
          <a:noFill/>
          <a:ln w="1270">
            <a:solidFill>
              <a:srgbClr val="969696"/>
            </a:solidFill>
            <a:round/>
            <a:headEnd/>
            <a:tailEnd/>
          </a:ln>
        </p:spPr>
        <p:txBody>
          <a:bodyPr/>
          <a:lstStyle/>
          <a:p>
            <a:endParaRPr lang="en-US"/>
          </a:p>
        </p:txBody>
      </p:sp>
      <p:sp>
        <p:nvSpPr>
          <p:cNvPr id="157817" name="Line 121"/>
          <p:cNvSpPr>
            <a:spLocks noChangeShapeType="1"/>
          </p:cNvSpPr>
          <p:nvPr/>
        </p:nvSpPr>
        <p:spPr bwMode="auto">
          <a:xfrm flipH="1">
            <a:off x="7442200" y="1065213"/>
            <a:ext cx="58738" cy="1100137"/>
          </a:xfrm>
          <a:prstGeom prst="line">
            <a:avLst/>
          </a:prstGeom>
          <a:noFill/>
          <a:ln w="1270">
            <a:solidFill>
              <a:srgbClr val="969696"/>
            </a:solidFill>
            <a:round/>
            <a:headEnd/>
            <a:tailEnd/>
          </a:ln>
        </p:spPr>
        <p:txBody>
          <a:bodyPr/>
          <a:lstStyle/>
          <a:p>
            <a:endParaRPr lang="en-US"/>
          </a:p>
        </p:txBody>
      </p:sp>
      <p:sp>
        <p:nvSpPr>
          <p:cNvPr id="157818" name="Line 122"/>
          <p:cNvSpPr>
            <a:spLocks noChangeShapeType="1"/>
          </p:cNvSpPr>
          <p:nvPr/>
        </p:nvSpPr>
        <p:spPr bwMode="auto">
          <a:xfrm>
            <a:off x="7500938" y="1065213"/>
            <a:ext cx="0" cy="1100137"/>
          </a:xfrm>
          <a:prstGeom prst="line">
            <a:avLst/>
          </a:prstGeom>
          <a:noFill/>
          <a:ln w="1270">
            <a:solidFill>
              <a:srgbClr val="969696"/>
            </a:solidFill>
            <a:round/>
            <a:headEnd/>
            <a:tailEnd/>
          </a:ln>
        </p:spPr>
        <p:txBody>
          <a:bodyPr/>
          <a:lstStyle/>
          <a:p>
            <a:endParaRPr lang="en-US"/>
          </a:p>
        </p:txBody>
      </p:sp>
      <p:sp>
        <p:nvSpPr>
          <p:cNvPr id="157819" name="Line 123"/>
          <p:cNvSpPr>
            <a:spLocks noChangeShapeType="1"/>
          </p:cNvSpPr>
          <p:nvPr/>
        </p:nvSpPr>
        <p:spPr bwMode="auto">
          <a:xfrm flipH="1">
            <a:off x="7548563" y="1042988"/>
            <a:ext cx="1587" cy="1104900"/>
          </a:xfrm>
          <a:prstGeom prst="line">
            <a:avLst/>
          </a:prstGeom>
          <a:noFill/>
          <a:ln w="1270">
            <a:solidFill>
              <a:srgbClr val="969696"/>
            </a:solidFill>
            <a:round/>
            <a:headEnd/>
            <a:tailEnd/>
          </a:ln>
        </p:spPr>
        <p:txBody>
          <a:bodyPr/>
          <a:lstStyle/>
          <a:p>
            <a:endParaRPr lang="en-US"/>
          </a:p>
        </p:txBody>
      </p:sp>
      <p:sp>
        <p:nvSpPr>
          <p:cNvPr id="157820" name="Line 124"/>
          <p:cNvSpPr>
            <a:spLocks noChangeShapeType="1"/>
          </p:cNvSpPr>
          <p:nvPr/>
        </p:nvSpPr>
        <p:spPr bwMode="auto">
          <a:xfrm>
            <a:off x="7600950" y="855663"/>
            <a:ext cx="0" cy="1103312"/>
          </a:xfrm>
          <a:prstGeom prst="line">
            <a:avLst/>
          </a:prstGeom>
          <a:noFill/>
          <a:ln w="1270">
            <a:solidFill>
              <a:srgbClr val="969696"/>
            </a:solidFill>
            <a:round/>
            <a:headEnd/>
            <a:tailEnd/>
          </a:ln>
        </p:spPr>
        <p:txBody>
          <a:bodyPr/>
          <a:lstStyle/>
          <a:p>
            <a:endParaRPr lang="en-US"/>
          </a:p>
        </p:txBody>
      </p:sp>
      <p:sp>
        <p:nvSpPr>
          <p:cNvPr id="157821" name="Line 125"/>
          <p:cNvSpPr>
            <a:spLocks noChangeShapeType="1"/>
          </p:cNvSpPr>
          <p:nvPr/>
        </p:nvSpPr>
        <p:spPr bwMode="auto">
          <a:xfrm flipH="1">
            <a:off x="7645400" y="800100"/>
            <a:ext cx="4763" cy="1135063"/>
          </a:xfrm>
          <a:prstGeom prst="line">
            <a:avLst/>
          </a:prstGeom>
          <a:noFill/>
          <a:ln w="1270">
            <a:solidFill>
              <a:srgbClr val="969696"/>
            </a:solidFill>
            <a:round/>
            <a:headEnd/>
            <a:tailEnd/>
          </a:ln>
        </p:spPr>
        <p:txBody>
          <a:bodyPr/>
          <a:lstStyle/>
          <a:p>
            <a:endParaRPr lang="en-US"/>
          </a:p>
        </p:txBody>
      </p:sp>
      <p:sp>
        <p:nvSpPr>
          <p:cNvPr id="157822" name="Line 126"/>
          <p:cNvSpPr>
            <a:spLocks noChangeShapeType="1"/>
          </p:cNvSpPr>
          <p:nvPr/>
        </p:nvSpPr>
        <p:spPr bwMode="auto">
          <a:xfrm>
            <a:off x="7702550" y="838200"/>
            <a:ext cx="4763" cy="1139825"/>
          </a:xfrm>
          <a:prstGeom prst="line">
            <a:avLst/>
          </a:prstGeom>
          <a:noFill/>
          <a:ln w="1270">
            <a:solidFill>
              <a:srgbClr val="969696"/>
            </a:solidFill>
            <a:round/>
            <a:headEnd/>
            <a:tailEnd/>
          </a:ln>
        </p:spPr>
        <p:txBody>
          <a:bodyPr/>
          <a:lstStyle/>
          <a:p>
            <a:endParaRPr lang="en-US"/>
          </a:p>
        </p:txBody>
      </p:sp>
      <p:sp>
        <p:nvSpPr>
          <p:cNvPr id="157823" name="Line 127"/>
          <p:cNvSpPr>
            <a:spLocks noChangeShapeType="1"/>
          </p:cNvSpPr>
          <p:nvPr/>
        </p:nvSpPr>
        <p:spPr bwMode="auto">
          <a:xfrm>
            <a:off x="7758113" y="1000125"/>
            <a:ext cx="0" cy="1104900"/>
          </a:xfrm>
          <a:prstGeom prst="line">
            <a:avLst/>
          </a:prstGeom>
          <a:noFill/>
          <a:ln w="1270">
            <a:solidFill>
              <a:srgbClr val="969696"/>
            </a:solidFill>
            <a:round/>
            <a:headEnd/>
            <a:tailEnd/>
          </a:ln>
        </p:spPr>
        <p:txBody>
          <a:bodyPr/>
          <a:lstStyle/>
          <a:p>
            <a:endParaRPr lang="en-US"/>
          </a:p>
        </p:txBody>
      </p:sp>
      <p:sp>
        <p:nvSpPr>
          <p:cNvPr id="157824" name="Line 128"/>
          <p:cNvSpPr>
            <a:spLocks noChangeShapeType="1"/>
          </p:cNvSpPr>
          <p:nvPr/>
        </p:nvSpPr>
        <p:spPr bwMode="auto">
          <a:xfrm>
            <a:off x="7807325" y="1039813"/>
            <a:ext cx="0" cy="1103312"/>
          </a:xfrm>
          <a:prstGeom prst="line">
            <a:avLst/>
          </a:prstGeom>
          <a:noFill/>
          <a:ln w="1270">
            <a:solidFill>
              <a:srgbClr val="969696"/>
            </a:solidFill>
            <a:round/>
            <a:headEnd/>
            <a:tailEnd/>
          </a:ln>
        </p:spPr>
        <p:txBody>
          <a:bodyPr/>
          <a:lstStyle/>
          <a:p>
            <a:endParaRPr lang="en-US"/>
          </a:p>
        </p:txBody>
      </p:sp>
      <p:sp>
        <p:nvSpPr>
          <p:cNvPr id="157825" name="Line 129"/>
          <p:cNvSpPr>
            <a:spLocks noChangeShapeType="1"/>
          </p:cNvSpPr>
          <p:nvPr/>
        </p:nvSpPr>
        <p:spPr bwMode="auto">
          <a:xfrm flipH="1">
            <a:off x="7807325" y="1065213"/>
            <a:ext cx="49213" cy="1077912"/>
          </a:xfrm>
          <a:prstGeom prst="line">
            <a:avLst/>
          </a:prstGeom>
          <a:noFill/>
          <a:ln w="1270">
            <a:solidFill>
              <a:srgbClr val="969696"/>
            </a:solidFill>
            <a:round/>
            <a:headEnd/>
            <a:tailEnd/>
          </a:ln>
        </p:spPr>
        <p:txBody>
          <a:bodyPr/>
          <a:lstStyle/>
          <a:p>
            <a:endParaRPr lang="en-US"/>
          </a:p>
        </p:txBody>
      </p:sp>
      <p:sp>
        <p:nvSpPr>
          <p:cNvPr id="157826" name="Line 130"/>
          <p:cNvSpPr>
            <a:spLocks noChangeShapeType="1"/>
          </p:cNvSpPr>
          <p:nvPr/>
        </p:nvSpPr>
        <p:spPr bwMode="auto">
          <a:xfrm flipH="1">
            <a:off x="7856538" y="1052513"/>
            <a:ext cx="50800" cy="1085850"/>
          </a:xfrm>
          <a:prstGeom prst="line">
            <a:avLst/>
          </a:prstGeom>
          <a:noFill/>
          <a:ln w="1270">
            <a:solidFill>
              <a:srgbClr val="969696"/>
            </a:solidFill>
            <a:round/>
            <a:headEnd/>
            <a:tailEnd/>
          </a:ln>
        </p:spPr>
        <p:txBody>
          <a:bodyPr/>
          <a:lstStyle/>
          <a:p>
            <a:endParaRPr lang="en-US"/>
          </a:p>
        </p:txBody>
      </p:sp>
      <p:sp>
        <p:nvSpPr>
          <p:cNvPr id="157827" name="Line 131"/>
          <p:cNvSpPr>
            <a:spLocks noChangeShapeType="1"/>
          </p:cNvSpPr>
          <p:nvPr/>
        </p:nvSpPr>
        <p:spPr bwMode="auto">
          <a:xfrm>
            <a:off x="7907338" y="1052513"/>
            <a:ext cx="1587" cy="1090612"/>
          </a:xfrm>
          <a:prstGeom prst="line">
            <a:avLst/>
          </a:prstGeom>
          <a:noFill/>
          <a:ln w="1270">
            <a:solidFill>
              <a:srgbClr val="969696"/>
            </a:solidFill>
            <a:round/>
            <a:headEnd/>
            <a:tailEnd/>
          </a:ln>
        </p:spPr>
        <p:txBody>
          <a:bodyPr/>
          <a:lstStyle/>
          <a:p>
            <a:endParaRPr lang="en-US"/>
          </a:p>
        </p:txBody>
      </p:sp>
      <p:sp>
        <p:nvSpPr>
          <p:cNvPr id="157828" name="Line 132"/>
          <p:cNvSpPr>
            <a:spLocks noChangeShapeType="1"/>
          </p:cNvSpPr>
          <p:nvPr/>
        </p:nvSpPr>
        <p:spPr bwMode="auto">
          <a:xfrm>
            <a:off x="7964488" y="1022350"/>
            <a:ext cx="0" cy="1116013"/>
          </a:xfrm>
          <a:prstGeom prst="line">
            <a:avLst/>
          </a:prstGeom>
          <a:noFill/>
          <a:ln w="1270">
            <a:solidFill>
              <a:srgbClr val="969696"/>
            </a:solidFill>
            <a:round/>
            <a:headEnd/>
            <a:tailEnd/>
          </a:ln>
        </p:spPr>
        <p:txBody>
          <a:bodyPr/>
          <a:lstStyle/>
          <a:p>
            <a:endParaRPr lang="en-US"/>
          </a:p>
        </p:txBody>
      </p:sp>
      <p:sp>
        <p:nvSpPr>
          <p:cNvPr id="157829" name="Line 133"/>
          <p:cNvSpPr>
            <a:spLocks noChangeShapeType="1"/>
          </p:cNvSpPr>
          <p:nvPr/>
        </p:nvSpPr>
        <p:spPr bwMode="auto">
          <a:xfrm>
            <a:off x="8013700" y="852488"/>
            <a:ext cx="1588" cy="1116012"/>
          </a:xfrm>
          <a:prstGeom prst="line">
            <a:avLst/>
          </a:prstGeom>
          <a:noFill/>
          <a:ln w="1270">
            <a:solidFill>
              <a:srgbClr val="969696"/>
            </a:solidFill>
            <a:round/>
            <a:headEnd/>
            <a:tailEnd/>
          </a:ln>
        </p:spPr>
        <p:txBody>
          <a:bodyPr/>
          <a:lstStyle/>
          <a:p>
            <a:endParaRPr lang="en-US"/>
          </a:p>
        </p:txBody>
      </p:sp>
      <p:sp>
        <p:nvSpPr>
          <p:cNvPr id="157830" name="Line 134"/>
          <p:cNvSpPr>
            <a:spLocks noChangeShapeType="1"/>
          </p:cNvSpPr>
          <p:nvPr/>
        </p:nvSpPr>
        <p:spPr bwMode="auto">
          <a:xfrm>
            <a:off x="8064500" y="852488"/>
            <a:ext cx="0" cy="1106487"/>
          </a:xfrm>
          <a:prstGeom prst="line">
            <a:avLst/>
          </a:prstGeom>
          <a:noFill/>
          <a:ln w="1270">
            <a:solidFill>
              <a:srgbClr val="969696"/>
            </a:solidFill>
            <a:round/>
            <a:headEnd/>
            <a:tailEnd/>
          </a:ln>
        </p:spPr>
        <p:txBody>
          <a:bodyPr/>
          <a:lstStyle/>
          <a:p>
            <a:endParaRPr lang="en-US"/>
          </a:p>
        </p:txBody>
      </p:sp>
      <p:sp>
        <p:nvSpPr>
          <p:cNvPr id="157831" name="Line 135"/>
          <p:cNvSpPr>
            <a:spLocks noChangeShapeType="1"/>
          </p:cNvSpPr>
          <p:nvPr/>
        </p:nvSpPr>
        <p:spPr bwMode="auto">
          <a:xfrm>
            <a:off x="8112125" y="874713"/>
            <a:ext cx="3175" cy="1127125"/>
          </a:xfrm>
          <a:prstGeom prst="line">
            <a:avLst/>
          </a:prstGeom>
          <a:noFill/>
          <a:ln w="1270">
            <a:solidFill>
              <a:srgbClr val="969696"/>
            </a:solidFill>
            <a:round/>
            <a:headEnd/>
            <a:tailEnd/>
          </a:ln>
        </p:spPr>
        <p:txBody>
          <a:bodyPr/>
          <a:lstStyle/>
          <a:p>
            <a:endParaRPr lang="en-US"/>
          </a:p>
        </p:txBody>
      </p:sp>
      <p:sp>
        <p:nvSpPr>
          <p:cNvPr id="157832" name="Line 136"/>
          <p:cNvSpPr>
            <a:spLocks noChangeShapeType="1"/>
          </p:cNvSpPr>
          <p:nvPr/>
        </p:nvSpPr>
        <p:spPr bwMode="auto">
          <a:xfrm>
            <a:off x="8170863" y="1068388"/>
            <a:ext cx="1587" cy="1073150"/>
          </a:xfrm>
          <a:prstGeom prst="line">
            <a:avLst/>
          </a:prstGeom>
          <a:noFill/>
          <a:ln w="1270">
            <a:solidFill>
              <a:srgbClr val="969696"/>
            </a:solidFill>
            <a:round/>
            <a:headEnd/>
            <a:tailEnd/>
          </a:ln>
        </p:spPr>
        <p:txBody>
          <a:bodyPr/>
          <a:lstStyle/>
          <a:p>
            <a:endParaRPr lang="en-US"/>
          </a:p>
        </p:txBody>
      </p:sp>
      <p:sp>
        <p:nvSpPr>
          <p:cNvPr id="157833" name="Line 137"/>
          <p:cNvSpPr>
            <a:spLocks noChangeShapeType="1"/>
          </p:cNvSpPr>
          <p:nvPr/>
        </p:nvSpPr>
        <p:spPr bwMode="auto">
          <a:xfrm>
            <a:off x="8221663" y="1063625"/>
            <a:ext cx="0" cy="1095375"/>
          </a:xfrm>
          <a:prstGeom prst="line">
            <a:avLst/>
          </a:prstGeom>
          <a:noFill/>
          <a:ln w="1270">
            <a:solidFill>
              <a:srgbClr val="969696"/>
            </a:solidFill>
            <a:round/>
            <a:headEnd/>
            <a:tailEnd/>
          </a:ln>
        </p:spPr>
        <p:txBody>
          <a:bodyPr/>
          <a:lstStyle/>
          <a:p>
            <a:endParaRPr lang="en-US"/>
          </a:p>
        </p:txBody>
      </p:sp>
      <p:sp>
        <p:nvSpPr>
          <p:cNvPr id="157834" name="Line 138"/>
          <p:cNvSpPr>
            <a:spLocks noChangeShapeType="1"/>
          </p:cNvSpPr>
          <p:nvPr/>
        </p:nvSpPr>
        <p:spPr bwMode="auto">
          <a:xfrm>
            <a:off x="8270875" y="1073150"/>
            <a:ext cx="1588" cy="1082675"/>
          </a:xfrm>
          <a:prstGeom prst="line">
            <a:avLst/>
          </a:prstGeom>
          <a:noFill/>
          <a:ln w="1270">
            <a:solidFill>
              <a:srgbClr val="969696"/>
            </a:solidFill>
            <a:round/>
            <a:headEnd/>
            <a:tailEnd/>
          </a:ln>
        </p:spPr>
        <p:txBody>
          <a:bodyPr/>
          <a:lstStyle/>
          <a:p>
            <a:endParaRPr lang="en-US"/>
          </a:p>
        </p:txBody>
      </p:sp>
      <p:sp>
        <p:nvSpPr>
          <p:cNvPr id="157835" name="Line 139"/>
          <p:cNvSpPr>
            <a:spLocks noChangeShapeType="1"/>
          </p:cNvSpPr>
          <p:nvPr/>
        </p:nvSpPr>
        <p:spPr bwMode="auto">
          <a:xfrm>
            <a:off x="8321675" y="1073150"/>
            <a:ext cx="0" cy="1077913"/>
          </a:xfrm>
          <a:prstGeom prst="line">
            <a:avLst/>
          </a:prstGeom>
          <a:noFill/>
          <a:ln w="1270">
            <a:solidFill>
              <a:srgbClr val="969696"/>
            </a:solidFill>
            <a:round/>
            <a:headEnd/>
            <a:tailEnd/>
          </a:ln>
        </p:spPr>
        <p:txBody>
          <a:bodyPr/>
          <a:lstStyle/>
          <a:p>
            <a:endParaRPr lang="en-US"/>
          </a:p>
        </p:txBody>
      </p:sp>
      <p:sp>
        <p:nvSpPr>
          <p:cNvPr id="157836" name="Line 140"/>
          <p:cNvSpPr>
            <a:spLocks noChangeShapeType="1"/>
          </p:cNvSpPr>
          <p:nvPr/>
        </p:nvSpPr>
        <p:spPr bwMode="auto">
          <a:xfrm>
            <a:off x="8378825" y="1073150"/>
            <a:ext cx="0" cy="1082675"/>
          </a:xfrm>
          <a:prstGeom prst="line">
            <a:avLst/>
          </a:prstGeom>
          <a:noFill/>
          <a:ln w="1270">
            <a:solidFill>
              <a:srgbClr val="969696"/>
            </a:solidFill>
            <a:round/>
            <a:headEnd/>
            <a:tailEnd/>
          </a:ln>
        </p:spPr>
        <p:txBody>
          <a:bodyPr/>
          <a:lstStyle/>
          <a:p>
            <a:endParaRPr lang="en-US"/>
          </a:p>
        </p:txBody>
      </p:sp>
      <p:sp>
        <p:nvSpPr>
          <p:cNvPr id="157837" name="Line 141"/>
          <p:cNvSpPr>
            <a:spLocks noChangeShapeType="1"/>
          </p:cNvSpPr>
          <p:nvPr/>
        </p:nvSpPr>
        <p:spPr bwMode="auto">
          <a:xfrm>
            <a:off x="8428038" y="1073150"/>
            <a:ext cx="3175" cy="1089025"/>
          </a:xfrm>
          <a:prstGeom prst="line">
            <a:avLst/>
          </a:prstGeom>
          <a:noFill/>
          <a:ln w="1270">
            <a:solidFill>
              <a:srgbClr val="969696"/>
            </a:solidFill>
            <a:round/>
            <a:headEnd/>
            <a:tailEnd/>
          </a:ln>
        </p:spPr>
        <p:txBody>
          <a:bodyPr/>
          <a:lstStyle/>
          <a:p>
            <a:endParaRPr lang="en-US"/>
          </a:p>
        </p:txBody>
      </p:sp>
      <p:sp>
        <p:nvSpPr>
          <p:cNvPr id="157838" name="Line 142"/>
          <p:cNvSpPr>
            <a:spLocks noChangeShapeType="1"/>
          </p:cNvSpPr>
          <p:nvPr/>
        </p:nvSpPr>
        <p:spPr bwMode="auto">
          <a:xfrm>
            <a:off x="8478838" y="1073150"/>
            <a:ext cx="0" cy="1077913"/>
          </a:xfrm>
          <a:prstGeom prst="line">
            <a:avLst/>
          </a:prstGeom>
          <a:noFill/>
          <a:ln w="1270">
            <a:solidFill>
              <a:srgbClr val="969696"/>
            </a:solidFill>
            <a:round/>
            <a:headEnd/>
            <a:tailEnd/>
          </a:ln>
        </p:spPr>
        <p:txBody>
          <a:bodyPr/>
          <a:lstStyle/>
          <a:p>
            <a:endParaRPr lang="en-US"/>
          </a:p>
        </p:txBody>
      </p:sp>
      <p:sp>
        <p:nvSpPr>
          <p:cNvPr id="157839" name="Line 143"/>
          <p:cNvSpPr>
            <a:spLocks noChangeShapeType="1"/>
          </p:cNvSpPr>
          <p:nvPr/>
        </p:nvSpPr>
        <p:spPr bwMode="auto">
          <a:xfrm flipH="1">
            <a:off x="8529638" y="1073150"/>
            <a:ext cx="1587" cy="1082675"/>
          </a:xfrm>
          <a:prstGeom prst="line">
            <a:avLst/>
          </a:prstGeom>
          <a:noFill/>
          <a:ln w="1270">
            <a:solidFill>
              <a:srgbClr val="969696"/>
            </a:solidFill>
            <a:round/>
            <a:headEnd/>
            <a:tailEnd/>
          </a:ln>
        </p:spPr>
        <p:txBody>
          <a:bodyPr/>
          <a:lstStyle/>
          <a:p>
            <a:endParaRPr lang="en-US"/>
          </a:p>
        </p:txBody>
      </p:sp>
      <p:sp>
        <p:nvSpPr>
          <p:cNvPr id="157840" name="Line 144"/>
          <p:cNvSpPr>
            <a:spLocks noChangeShapeType="1"/>
          </p:cNvSpPr>
          <p:nvPr/>
        </p:nvSpPr>
        <p:spPr bwMode="auto">
          <a:xfrm>
            <a:off x="8578850" y="1085850"/>
            <a:ext cx="0" cy="1082675"/>
          </a:xfrm>
          <a:prstGeom prst="line">
            <a:avLst/>
          </a:prstGeom>
          <a:noFill/>
          <a:ln w="1270">
            <a:solidFill>
              <a:srgbClr val="969696"/>
            </a:solidFill>
            <a:round/>
            <a:headEnd/>
            <a:tailEnd/>
          </a:ln>
        </p:spPr>
        <p:txBody>
          <a:bodyPr/>
          <a:lstStyle/>
          <a:p>
            <a:endParaRPr lang="en-US"/>
          </a:p>
        </p:txBody>
      </p:sp>
      <p:sp>
        <p:nvSpPr>
          <p:cNvPr id="157841" name="Line 145"/>
          <p:cNvSpPr>
            <a:spLocks noChangeShapeType="1"/>
          </p:cNvSpPr>
          <p:nvPr/>
        </p:nvSpPr>
        <p:spPr bwMode="auto">
          <a:xfrm>
            <a:off x="8636000" y="1060450"/>
            <a:ext cx="0" cy="1098550"/>
          </a:xfrm>
          <a:prstGeom prst="line">
            <a:avLst/>
          </a:prstGeom>
          <a:noFill/>
          <a:ln w="1270">
            <a:solidFill>
              <a:srgbClr val="969696"/>
            </a:solidFill>
            <a:round/>
            <a:headEnd/>
            <a:tailEnd/>
          </a:ln>
        </p:spPr>
        <p:txBody>
          <a:bodyPr/>
          <a:lstStyle/>
          <a:p>
            <a:endParaRPr lang="en-US"/>
          </a:p>
        </p:txBody>
      </p:sp>
      <p:sp>
        <p:nvSpPr>
          <p:cNvPr id="157842" name="Line 146"/>
          <p:cNvSpPr>
            <a:spLocks noChangeShapeType="1"/>
          </p:cNvSpPr>
          <p:nvPr/>
        </p:nvSpPr>
        <p:spPr bwMode="auto">
          <a:xfrm>
            <a:off x="8686800" y="1065213"/>
            <a:ext cx="0" cy="1093787"/>
          </a:xfrm>
          <a:prstGeom prst="line">
            <a:avLst/>
          </a:prstGeom>
          <a:noFill/>
          <a:ln w="1270">
            <a:solidFill>
              <a:srgbClr val="969696"/>
            </a:solidFill>
            <a:round/>
            <a:headEnd/>
            <a:tailEnd/>
          </a:ln>
        </p:spPr>
        <p:txBody>
          <a:bodyPr/>
          <a:lstStyle/>
          <a:p>
            <a:endParaRPr lang="en-US"/>
          </a:p>
        </p:txBody>
      </p:sp>
      <p:sp>
        <p:nvSpPr>
          <p:cNvPr id="157843" name="Line 147"/>
          <p:cNvSpPr>
            <a:spLocks noChangeShapeType="1"/>
          </p:cNvSpPr>
          <p:nvPr/>
        </p:nvSpPr>
        <p:spPr bwMode="auto">
          <a:xfrm>
            <a:off x="8736013" y="1073150"/>
            <a:ext cx="0" cy="1095375"/>
          </a:xfrm>
          <a:prstGeom prst="line">
            <a:avLst/>
          </a:prstGeom>
          <a:noFill/>
          <a:ln w="1270">
            <a:solidFill>
              <a:srgbClr val="969696"/>
            </a:solidFill>
            <a:round/>
            <a:headEnd/>
            <a:tailEnd/>
          </a:ln>
        </p:spPr>
        <p:txBody>
          <a:bodyPr/>
          <a:lstStyle/>
          <a:p>
            <a:endParaRPr lang="en-US"/>
          </a:p>
        </p:txBody>
      </p:sp>
      <p:sp>
        <p:nvSpPr>
          <p:cNvPr id="157844" name="Line 148"/>
          <p:cNvSpPr>
            <a:spLocks noChangeShapeType="1"/>
          </p:cNvSpPr>
          <p:nvPr/>
        </p:nvSpPr>
        <p:spPr bwMode="auto">
          <a:xfrm>
            <a:off x="8785225" y="1073150"/>
            <a:ext cx="1588" cy="1108075"/>
          </a:xfrm>
          <a:prstGeom prst="line">
            <a:avLst/>
          </a:prstGeom>
          <a:noFill/>
          <a:ln w="1270">
            <a:solidFill>
              <a:srgbClr val="969696"/>
            </a:solidFill>
            <a:round/>
            <a:headEnd/>
            <a:tailEnd/>
          </a:ln>
        </p:spPr>
        <p:txBody>
          <a:bodyPr/>
          <a:lstStyle/>
          <a:p>
            <a:endParaRPr lang="en-US"/>
          </a:p>
        </p:txBody>
      </p:sp>
      <p:sp>
        <p:nvSpPr>
          <p:cNvPr id="157845" name="Line 149"/>
          <p:cNvSpPr>
            <a:spLocks noChangeShapeType="1"/>
          </p:cNvSpPr>
          <p:nvPr/>
        </p:nvSpPr>
        <p:spPr bwMode="auto">
          <a:xfrm>
            <a:off x="8843963" y="1069975"/>
            <a:ext cx="0" cy="1098550"/>
          </a:xfrm>
          <a:prstGeom prst="line">
            <a:avLst/>
          </a:prstGeom>
          <a:noFill/>
          <a:ln w="1270">
            <a:solidFill>
              <a:srgbClr val="969696"/>
            </a:solidFill>
            <a:round/>
            <a:headEnd/>
            <a:tailEnd/>
          </a:ln>
        </p:spPr>
        <p:txBody>
          <a:bodyPr/>
          <a:lstStyle/>
          <a:p>
            <a:endParaRPr lang="en-US"/>
          </a:p>
        </p:txBody>
      </p:sp>
      <p:sp>
        <p:nvSpPr>
          <p:cNvPr id="157846" name="Line 150"/>
          <p:cNvSpPr>
            <a:spLocks noChangeShapeType="1"/>
          </p:cNvSpPr>
          <p:nvPr/>
        </p:nvSpPr>
        <p:spPr bwMode="auto">
          <a:xfrm>
            <a:off x="8893175" y="1054100"/>
            <a:ext cx="0" cy="1101725"/>
          </a:xfrm>
          <a:prstGeom prst="line">
            <a:avLst/>
          </a:prstGeom>
          <a:noFill/>
          <a:ln w="1270">
            <a:solidFill>
              <a:srgbClr val="969696"/>
            </a:solidFill>
            <a:round/>
            <a:headEnd/>
            <a:tailEnd/>
          </a:ln>
        </p:spPr>
        <p:txBody>
          <a:bodyPr/>
          <a:lstStyle/>
          <a:p>
            <a:endParaRPr lang="en-US"/>
          </a:p>
        </p:txBody>
      </p:sp>
      <p:sp>
        <p:nvSpPr>
          <p:cNvPr id="157847" name="Line 151"/>
          <p:cNvSpPr>
            <a:spLocks noChangeShapeType="1"/>
          </p:cNvSpPr>
          <p:nvPr/>
        </p:nvSpPr>
        <p:spPr bwMode="auto">
          <a:xfrm flipH="1">
            <a:off x="8890000" y="1062038"/>
            <a:ext cx="52388" cy="1114425"/>
          </a:xfrm>
          <a:prstGeom prst="line">
            <a:avLst/>
          </a:prstGeom>
          <a:noFill/>
          <a:ln w="1270">
            <a:solidFill>
              <a:srgbClr val="969696"/>
            </a:solidFill>
            <a:round/>
            <a:headEnd/>
            <a:tailEnd/>
          </a:ln>
        </p:spPr>
        <p:txBody>
          <a:bodyPr/>
          <a:lstStyle/>
          <a:p>
            <a:endParaRPr lang="en-US"/>
          </a:p>
        </p:txBody>
      </p:sp>
      <p:sp>
        <p:nvSpPr>
          <p:cNvPr id="157848" name="Line 152"/>
          <p:cNvSpPr>
            <a:spLocks noChangeShapeType="1"/>
          </p:cNvSpPr>
          <p:nvPr/>
        </p:nvSpPr>
        <p:spPr bwMode="auto">
          <a:xfrm flipH="1">
            <a:off x="8942388" y="1069975"/>
            <a:ext cx="50800" cy="1103313"/>
          </a:xfrm>
          <a:prstGeom prst="line">
            <a:avLst/>
          </a:prstGeom>
          <a:noFill/>
          <a:ln w="1270">
            <a:solidFill>
              <a:srgbClr val="969696"/>
            </a:solidFill>
            <a:round/>
            <a:headEnd/>
            <a:tailEnd/>
          </a:ln>
        </p:spPr>
        <p:txBody>
          <a:bodyPr/>
          <a:lstStyle/>
          <a:p>
            <a:endParaRPr lang="en-US"/>
          </a:p>
        </p:txBody>
      </p:sp>
      <p:sp>
        <p:nvSpPr>
          <p:cNvPr id="157849" name="Line 153"/>
          <p:cNvSpPr>
            <a:spLocks noChangeShapeType="1"/>
          </p:cNvSpPr>
          <p:nvPr/>
        </p:nvSpPr>
        <p:spPr bwMode="auto">
          <a:xfrm flipH="1">
            <a:off x="8993188" y="1073150"/>
            <a:ext cx="57150" cy="1092200"/>
          </a:xfrm>
          <a:prstGeom prst="line">
            <a:avLst/>
          </a:prstGeom>
          <a:noFill/>
          <a:ln w="1270">
            <a:solidFill>
              <a:srgbClr val="969696"/>
            </a:solidFill>
            <a:round/>
            <a:headEnd/>
            <a:tailEnd/>
          </a:ln>
        </p:spPr>
        <p:txBody>
          <a:bodyPr/>
          <a:lstStyle/>
          <a:p>
            <a:endParaRPr lang="en-US"/>
          </a:p>
        </p:txBody>
      </p:sp>
      <p:sp>
        <p:nvSpPr>
          <p:cNvPr id="157850" name="Line 154"/>
          <p:cNvSpPr>
            <a:spLocks noChangeShapeType="1"/>
          </p:cNvSpPr>
          <p:nvPr/>
        </p:nvSpPr>
        <p:spPr bwMode="auto">
          <a:xfrm>
            <a:off x="9050338" y="1073150"/>
            <a:ext cx="0" cy="1085850"/>
          </a:xfrm>
          <a:prstGeom prst="line">
            <a:avLst/>
          </a:prstGeom>
          <a:noFill/>
          <a:ln w="1270">
            <a:solidFill>
              <a:srgbClr val="969696"/>
            </a:solidFill>
            <a:round/>
            <a:headEnd/>
            <a:tailEnd/>
          </a:ln>
        </p:spPr>
        <p:txBody>
          <a:bodyPr/>
          <a:lstStyle/>
          <a:p>
            <a:endParaRPr lang="en-US"/>
          </a:p>
        </p:txBody>
      </p:sp>
      <p:sp>
        <p:nvSpPr>
          <p:cNvPr id="157851" name="Freeform 155"/>
          <p:cNvSpPr>
            <a:spLocks/>
          </p:cNvSpPr>
          <p:nvPr/>
        </p:nvSpPr>
        <p:spPr bwMode="auto">
          <a:xfrm>
            <a:off x="6213475" y="1893888"/>
            <a:ext cx="1622425" cy="276225"/>
          </a:xfrm>
          <a:custGeom>
            <a:avLst/>
            <a:gdLst/>
            <a:ahLst/>
            <a:cxnLst>
              <a:cxn ang="0">
                <a:pos x="60" y="930"/>
              </a:cxn>
              <a:cxn ang="0">
                <a:pos x="135" y="930"/>
              </a:cxn>
              <a:cxn ang="0">
                <a:pos x="210" y="870"/>
              </a:cxn>
              <a:cxn ang="0">
                <a:pos x="285" y="450"/>
              </a:cxn>
              <a:cxn ang="0">
                <a:pos x="375" y="90"/>
              </a:cxn>
              <a:cxn ang="0">
                <a:pos x="450" y="135"/>
              </a:cxn>
              <a:cxn ang="0">
                <a:pos x="525" y="165"/>
              </a:cxn>
              <a:cxn ang="0">
                <a:pos x="600" y="510"/>
              </a:cxn>
              <a:cxn ang="0">
                <a:pos x="675" y="825"/>
              </a:cxn>
              <a:cxn ang="0">
                <a:pos x="765" y="825"/>
              </a:cxn>
              <a:cxn ang="0">
                <a:pos x="840" y="870"/>
              </a:cxn>
              <a:cxn ang="0">
                <a:pos x="915" y="870"/>
              </a:cxn>
              <a:cxn ang="0">
                <a:pos x="990" y="855"/>
              </a:cxn>
              <a:cxn ang="0">
                <a:pos x="1065" y="780"/>
              </a:cxn>
              <a:cxn ang="0">
                <a:pos x="1155" y="180"/>
              </a:cxn>
              <a:cxn ang="0">
                <a:pos x="1230" y="30"/>
              </a:cxn>
              <a:cxn ang="0">
                <a:pos x="1305" y="120"/>
              </a:cxn>
              <a:cxn ang="0">
                <a:pos x="1380" y="255"/>
              </a:cxn>
              <a:cxn ang="0">
                <a:pos x="1455" y="675"/>
              </a:cxn>
              <a:cxn ang="0">
                <a:pos x="1545" y="885"/>
              </a:cxn>
              <a:cxn ang="0">
                <a:pos x="1620" y="945"/>
              </a:cxn>
              <a:cxn ang="0">
                <a:pos x="1695" y="915"/>
              </a:cxn>
              <a:cxn ang="0">
                <a:pos x="1770" y="885"/>
              </a:cxn>
              <a:cxn ang="0">
                <a:pos x="1845" y="930"/>
              </a:cxn>
              <a:cxn ang="0">
                <a:pos x="1935" y="975"/>
              </a:cxn>
              <a:cxn ang="0">
                <a:pos x="2010" y="915"/>
              </a:cxn>
              <a:cxn ang="0">
                <a:pos x="2085" y="960"/>
              </a:cxn>
              <a:cxn ang="0">
                <a:pos x="2160" y="945"/>
              </a:cxn>
              <a:cxn ang="0">
                <a:pos x="2250" y="945"/>
              </a:cxn>
              <a:cxn ang="0">
                <a:pos x="2325" y="930"/>
              </a:cxn>
              <a:cxn ang="0">
                <a:pos x="2400" y="945"/>
              </a:cxn>
              <a:cxn ang="0">
                <a:pos x="2475" y="915"/>
              </a:cxn>
              <a:cxn ang="0">
                <a:pos x="2550" y="945"/>
              </a:cxn>
              <a:cxn ang="0">
                <a:pos x="2640" y="945"/>
              </a:cxn>
              <a:cxn ang="0">
                <a:pos x="2715" y="930"/>
              </a:cxn>
              <a:cxn ang="0">
                <a:pos x="2790" y="585"/>
              </a:cxn>
              <a:cxn ang="0">
                <a:pos x="2866" y="210"/>
              </a:cxn>
              <a:cxn ang="0">
                <a:pos x="2941" y="195"/>
              </a:cxn>
              <a:cxn ang="0">
                <a:pos x="3031" y="255"/>
              </a:cxn>
              <a:cxn ang="0">
                <a:pos x="3106" y="630"/>
              </a:cxn>
              <a:cxn ang="0">
                <a:pos x="3181" y="855"/>
              </a:cxn>
              <a:cxn ang="0">
                <a:pos x="3256" y="870"/>
              </a:cxn>
            </a:cxnLst>
            <a:rect l="0" t="0" r="r" b="b"/>
            <a:pathLst>
              <a:path w="3316" h="975">
                <a:moveTo>
                  <a:pt x="0" y="885"/>
                </a:moveTo>
                <a:lnTo>
                  <a:pt x="30" y="930"/>
                </a:lnTo>
                <a:lnTo>
                  <a:pt x="60" y="930"/>
                </a:lnTo>
                <a:lnTo>
                  <a:pt x="75" y="840"/>
                </a:lnTo>
                <a:lnTo>
                  <a:pt x="105" y="870"/>
                </a:lnTo>
                <a:lnTo>
                  <a:pt x="135" y="930"/>
                </a:lnTo>
                <a:lnTo>
                  <a:pt x="165" y="930"/>
                </a:lnTo>
                <a:lnTo>
                  <a:pt x="180" y="915"/>
                </a:lnTo>
                <a:lnTo>
                  <a:pt x="210" y="870"/>
                </a:lnTo>
                <a:lnTo>
                  <a:pt x="240" y="840"/>
                </a:lnTo>
                <a:lnTo>
                  <a:pt x="270" y="750"/>
                </a:lnTo>
                <a:lnTo>
                  <a:pt x="285" y="450"/>
                </a:lnTo>
                <a:lnTo>
                  <a:pt x="315" y="135"/>
                </a:lnTo>
                <a:lnTo>
                  <a:pt x="345" y="135"/>
                </a:lnTo>
                <a:lnTo>
                  <a:pt x="375" y="90"/>
                </a:lnTo>
                <a:lnTo>
                  <a:pt x="390" y="0"/>
                </a:lnTo>
                <a:lnTo>
                  <a:pt x="420" y="90"/>
                </a:lnTo>
                <a:lnTo>
                  <a:pt x="450" y="135"/>
                </a:lnTo>
                <a:lnTo>
                  <a:pt x="465" y="60"/>
                </a:lnTo>
                <a:lnTo>
                  <a:pt x="495" y="135"/>
                </a:lnTo>
                <a:lnTo>
                  <a:pt x="525" y="165"/>
                </a:lnTo>
                <a:lnTo>
                  <a:pt x="555" y="240"/>
                </a:lnTo>
                <a:lnTo>
                  <a:pt x="570" y="300"/>
                </a:lnTo>
                <a:lnTo>
                  <a:pt x="600" y="510"/>
                </a:lnTo>
                <a:lnTo>
                  <a:pt x="630" y="600"/>
                </a:lnTo>
                <a:lnTo>
                  <a:pt x="660" y="810"/>
                </a:lnTo>
                <a:lnTo>
                  <a:pt x="675" y="825"/>
                </a:lnTo>
                <a:lnTo>
                  <a:pt x="705" y="780"/>
                </a:lnTo>
                <a:lnTo>
                  <a:pt x="735" y="780"/>
                </a:lnTo>
                <a:lnTo>
                  <a:pt x="765" y="825"/>
                </a:lnTo>
                <a:lnTo>
                  <a:pt x="780" y="840"/>
                </a:lnTo>
                <a:lnTo>
                  <a:pt x="810" y="870"/>
                </a:lnTo>
                <a:lnTo>
                  <a:pt x="840" y="870"/>
                </a:lnTo>
                <a:lnTo>
                  <a:pt x="870" y="900"/>
                </a:lnTo>
                <a:lnTo>
                  <a:pt x="885" y="870"/>
                </a:lnTo>
                <a:lnTo>
                  <a:pt x="915" y="870"/>
                </a:lnTo>
                <a:lnTo>
                  <a:pt x="945" y="840"/>
                </a:lnTo>
                <a:lnTo>
                  <a:pt x="960" y="885"/>
                </a:lnTo>
                <a:lnTo>
                  <a:pt x="990" y="855"/>
                </a:lnTo>
                <a:lnTo>
                  <a:pt x="1020" y="855"/>
                </a:lnTo>
                <a:lnTo>
                  <a:pt x="1050" y="840"/>
                </a:lnTo>
                <a:lnTo>
                  <a:pt x="1065" y="780"/>
                </a:lnTo>
                <a:lnTo>
                  <a:pt x="1095" y="675"/>
                </a:lnTo>
                <a:lnTo>
                  <a:pt x="1125" y="480"/>
                </a:lnTo>
                <a:lnTo>
                  <a:pt x="1155" y="180"/>
                </a:lnTo>
                <a:lnTo>
                  <a:pt x="1170" y="0"/>
                </a:lnTo>
                <a:lnTo>
                  <a:pt x="1200" y="120"/>
                </a:lnTo>
                <a:lnTo>
                  <a:pt x="1230" y="30"/>
                </a:lnTo>
                <a:lnTo>
                  <a:pt x="1260" y="150"/>
                </a:lnTo>
                <a:lnTo>
                  <a:pt x="1275" y="75"/>
                </a:lnTo>
                <a:lnTo>
                  <a:pt x="1305" y="120"/>
                </a:lnTo>
                <a:lnTo>
                  <a:pt x="1335" y="120"/>
                </a:lnTo>
                <a:lnTo>
                  <a:pt x="1365" y="180"/>
                </a:lnTo>
                <a:lnTo>
                  <a:pt x="1380" y="255"/>
                </a:lnTo>
                <a:lnTo>
                  <a:pt x="1410" y="330"/>
                </a:lnTo>
                <a:lnTo>
                  <a:pt x="1440" y="585"/>
                </a:lnTo>
                <a:lnTo>
                  <a:pt x="1455" y="675"/>
                </a:lnTo>
                <a:lnTo>
                  <a:pt x="1485" y="810"/>
                </a:lnTo>
                <a:lnTo>
                  <a:pt x="1515" y="855"/>
                </a:lnTo>
                <a:lnTo>
                  <a:pt x="1545" y="885"/>
                </a:lnTo>
                <a:lnTo>
                  <a:pt x="1560" y="900"/>
                </a:lnTo>
                <a:lnTo>
                  <a:pt x="1590" y="915"/>
                </a:lnTo>
                <a:lnTo>
                  <a:pt x="1620" y="945"/>
                </a:lnTo>
                <a:lnTo>
                  <a:pt x="1650" y="960"/>
                </a:lnTo>
                <a:lnTo>
                  <a:pt x="1665" y="960"/>
                </a:lnTo>
                <a:lnTo>
                  <a:pt x="1695" y="915"/>
                </a:lnTo>
                <a:lnTo>
                  <a:pt x="1725" y="870"/>
                </a:lnTo>
                <a:lnTo>
                  <a:pt x="1755" y="915"/>
                </a:lnTo>
                <a:lnTo>
                  <a:pt x="1770" y="885"/>
                </a:lnTo>
                <a:lnTo>
                  <a:pt x="1800" y="930"/>
                </a:lnTo>
                <a:lnTo>
                  <a:pt x="1830" y="945"/>
                </a:lnTo>
                <a:lnTo>
                  <a:pt x="1845" y="930"/>
                </a:lnTo>
                <a:lnTo>
                  <a:pt x="1875" y="930"/>
                </a:lnTo>
                <a:lnTo>
                  <a:pt x="1905" y="960"/>
                </a:lnTo>
                <a:lnTo>
                  <a:pt x="1935" y="975"/>
                </a:lnTo>
                <a:lnTo>
                  <a:pt x="1950" y="930"/>
                </a:lnTo>
                <a:lnTo>
                  <a:pt x="1980" y="900"/>
                </a:lnTo>
                <a:lnTo>
                  <a:pt x="2010" y="915"/>
                </a:lnTo>
                <a:lnTo>
                  <a:pt x="2040" y="945"/>
                </a:lnTo>
                <a:lnTo>
                  <a:pt x="2055" y="945"/>
                </a:lnTo>
                <a:lnTo>
                  <a:pt x="2085" y="960"/>
                </a:lnTo>
                <a:lnTo>
                  <a:pt x="2115" y="975"/>
                </a:lnTo>
                <a:lnTo>
                  <a:pt x="2145" y="960"/>
                </a:lnTo>
                <a:lnTo>
                  <a:pt x="2160" y="945"/>
                </a:lnTo>
                <a:lnTo>
                  <a:pt x="2190" y="960"/>
                </a:lnTo>
                <a:lnTo>
                  <a:pt x="2220" y="945"/>
                </a:lnTo>
                <a:lnTo>
                  <a:pt x="2250" y="945"/>
                </a:lnTo>
                <a:lnTo>
                  <a:pt x="2265" y="960"/>
                </a:lnTo>
                <a:lnTo>
                  <a:pt x="2295" y="930"/>
                </a:lnTo>
                <a:lnTo>
                  <a:pt x="2325" y="930"/>
                </a:lnTo>
                <a:lnTo>
                  <a:pt x="2340" y="945"/>
                </a:lnTo>
                <a:lnTo>
                  <a:pt x="2370" y="945"/>
                </a:lnTo>
                <a:lnTo>
                  <a:pt x="2400" y="945"/>
                </a:lnTo>
                <a:lnTo>
                  <a:pt x="2430" y="915"/>
                </a:lnTo>
                <a:lnTo>
                  <a:pt x="2445" y="930"/>
                </a:lnTo>
                <a:lnTo>
                  <a:pt x="2475" y="915"/>
                </a:lnTo>
                <a:lnTo>
                  <a:pt x="2505" y="930"/>
                </a:lnTo>
                <a:lnTo>
                  <a:pt x="2535" y="945"/>
                </a:lnTo>
                <a:lnTo>
                  <a:pt x="2550" y="945"/>
                </a:lnTo>
                <a:lnTo>
                  <a:pt x="2580" y="930"/>
                </a:lnTo>
                <a:lnTo>
                  <a:pt x="2610" y="945"/>
                </a:lnTo>
                <a:lnTo>
                  <a:pt x="2640" y="945"/>
                </a:lnTo>
                <a:lnTo>
                  <a:pt x="2655" y="930"/>
                </a:lnTo>
                <a:lnTo>
                  <a:pt x="2685" y="915"/>
                </a:lnTo>
                <a:lnTo>
                  <a:pt x="2715" y="930"/>
                </a:lnTo>
                <a:lnTo>
                  <a:pt x="2745" y="870"/>
                </a:lnTo>
                <a:lnTo>
                  <a:pt x="2760" y="750"/>
                </a:lnTo>
                <a:lnTo>
                  <a:pt x="2790" y="585"/>
                </a:lnTo>
                <a:lnTo>
                  <a:pt x="2820" y="285"/>
                </a:lnTo>
                <a:lnTo>
                  <a:pt x="2836" y="165"/>
                </a:lnTo>
                <a:lnTo>
                  <a:pt x="2866" y="210"/>
                </a:lnTo>
                <a:lnTo>
                  <a:pt x="2896" y="120"/>
                </a:lnTo>
                <a:lnTo>
                  <a:pt x="2926" y="135"/>
                </a:lnTo>
                <a:lnTo>
                  <a:pt x="2941" y="195"/>
                </a:lnTo>
                <a:lnTo>
                  <a:pt x="2971" y="210"/>
                </a:lnTo>
                <a:lnTo>
                  <a:pt x="3001" y="240"/>
                </a:lnTo>
                <a:lnTo>
                  <a:pt x="3031" y="255"/>
                </a:lnTo>
                <a:lnTo>
                  <a:pt x="3046" y="300"/>
                </a:lnTo>
                <a:lnTo>
                  <a:pt x="3076" y="375"/>
                </a:lnTo>
                <a:lnTo>
                  <a:pt x="3106" y="630"/>
                </a:lnTo>
                <a:lnTo>
                  <a:pt x="3136" y="750"/>
                </a:lnTo>
                <a:lnTo>
                  <a:pt x="3151" y="840"/>
                </a:lnTo>
                <a:lnTo>
                  <a:pt x="3181" y="855"/>
                </a:lnTo>
                <a:lnTo>
                  <a:pt x="3211" y="870"/>
                </a:lnTo>
                <a:lnTo>
                  <a:pt x="3241" y="870"/>
                </a:lnTo>
                <a:lnTo>
                  <a:pt x="3256" y="870"/>
                </a:lnTo>
                <a:lnTo>
                  <a:pt x="3286" y="885"/>
                </a:lnTo>
                <a:lnTo>
                  <a:pt x="3316" y="870"/>
                </a:lnTo>
              </a:path>
            </a:pathLst>
          </a:custGeom>
          <a:noFill/>
          <a:ln w="38100">
            <a:solidFill>
              <a:srgbClr val="FF0000"/>
            </a:solidFill>
            <a:prstDash val="solid"/>
            <a:round/>
            <a:headEnd/>
            <a:tailEnd/>
          </a:ln>
        </p:spPr>
        <p:txBody>
          <a:bodyPr/>
          <a:lstStyle/>
          <a:p>
            <a:endParaRPr lang="en-US"/>
          </a:p>
        </p:txBody>
      </p:sp>
      <p:sp>
        <p:nvSpPr>
          <p:cNvPr id="157852" name="Freeform 156"/>
          <p:cNvSpPr>
            <a:spLocks/>
          </p:cNvSpPr>
          <p:nvPr/>
        </p:nvSpPr>
        <p:spPr bwMode="auto">
          <a:xfrm>
            <a:off x="7835900" y="1936750"/>
            <a:ext cx="1217613" cy="250825"/>
          </a:xfrm>
          <a:custGeom>
            <a:avLst/>
            <a:gdLst/>
            <a:ahLst/>
            <a:cxnLst>
              <a:cxn ang="0">
                <a:pos x="15" y="720"/>
              </a:cxn>
              <a:cxn ang="0">
                <a:pos x="75" y="720"/>
              </a:cxn>
              <a:cxn ang="0">
                <a:pos x="120" y="720"/>
              </a:cxn>
              <a:cxn ang="0">
                <a:pos x="180" y="735"/>
              </a:cxn>
              <a:cxn ang="0">
                <a:pos x="225" y="720"/>
              </a:cxn>
              <a:cxn ang="0">
                <a:pos x="285" y="510"/>
              </a:cxn>
              <a:cxn ang="0">
                <a:pos x="330" y="165"/>
              </a:cxn>
              <a:cxn ang="0">
                <a:pos x="390" y="45"/>
              </a:cxn>
              <a:cxn ang="0">
                <a:pos x="435" y="30"/>
              </a:cxn>
              <a:cxn ang="0">
                <a:pos x="495" y="45"/>
              </a:cxn>
              <a:cxn ang="0">
                <a:pos x="540" y="150"/>
              </a:cxn>
              <a:cxn ang="0">
                <a:pos x="600" y="345"/>
              </a:cxn>
              <a:cxn ang="0">
                <a:pos x="645" y="615"/>
              </a:cxn>
              <a:cxn ang="0">
                <a:pos x="705" y="765"/>
              </a:cxn>
              <a:cxn ang="0">
                <a:pos x="750" y="795"/>
              </a:cxn>
              <a:cxn ang="0">
                <a:pos x="810" y="765"/>
              </a:cxn>
              <a:cxn ang="0">
                <a:pos x="855" y="765"/>
              </a:cxn>
              <a:cxn ang="0">
                <a:pos x="900" y="780"/>
              </a:cxn>
              <a:cxn ang="0">
                <a:pos x="960" y="750"/>
              </a:cxn>
              <a:cxn ang="0">
                <a:pos x="1005" y="750"/>
              </a:cxn>
              <a:cxn ang="0">
                <a:pos x="1065" y="765"/>
              </a:cxn>
              <a:cxn ang="0">
                <a:pos x="1110" y="780"/>
              </a:cxn>
              <a:cxn ang="0">
                <a:pos x="1170" y="825"/>
              </a:cxn>
              <a:cxn ang="0">
                <a:pos x="1215" y="780"/>
              </a:cxn>
              <a:cxn ang="0">
                <a:pos x="1275" y="750"/>
              </a:cxn>
              <a:cxn ang="0">
                <a:pos x="1320" y="765"/>
              </a:cxn>
              <a:cxn ang="0">
                <a:pos x="1380" y="765"/>
              </a:cxn>
              <a:cxn ang="0">
                <a:pos x="1425" y="795"/>
              </a:cxn>
              <a:cxn ang="0">
                <a:pos x="1485" y="810"/>
              </a:cxn>
              <a:cxn ang="0">
                <a:pos x="1530" y="810"/>
              </a:cxn>
              <a:cxn ang="0">
                <a:pos x="1590" y="840"/>
              </a:cxn>
              <a:cxn ang="0">
                <a:pos x="1635" y="780"/>
              </a:cxn>
              <a:cxn ang="0">
                <a:pos x="1695" y="795"/>
              </a:cxn>
              <a:cxn ang="0">
                <a:pos x="1740" y="765"/>
              </a:cxn>
              <a:cxn ang="0">
                <a:pos x="1785" y="810"/>
              </a:cxn>
              <a:cxn ang="0">
                <a:pos x="1845" y="795"/>
              </a:cxn>
              <a:cxn ang="0">
                <a:pos x="1890" y="870"/>
              </a:cxn>
              <a:cxn ang="0">
                <a:pos x="1950" y="855"/>
              </a:cxn>
              <a:cxn ang="0">
                <a:pos x="1995" y="810"/>
              </a:cxn>
              <a:cxn ang="0">
                <a:pos x="2055" y="810"/>
              </a:cxn>
              <a:cxn ang="0">
                <a:pos x="2100" y="765"/>
              </a:cxn>
              <a:cxn ang="0">
                <a:pos x="2160" y="855"/>
              </a:cxn>
              <a:cxn ang="0">
                <a:pos x="2205" y="825"/>
              </a:cxn>
              <a:cxn ang="0">
                <a:pos x="2265" y="825"/>
              </a:cxn>
              <a:cxn ang="0">
                <a:pos x="2310" y="795"/>
              </a:cxn>
              <a:cxn ang="0">
                <a:pos x="2370" y="840"/>
              </a:cxn>
              <a:cxn ang="0">
                <a:pos x="2415" y="780"/>
              </a:cxn>
              <a:cxn ang="0">
                <a:pos x="2475" y="750"/>
              </a:cxn>
            </a:cxnLst>
            <a:rect l="0" t="0" r="r" b="b"/>
            <a:pathLst>
              <a:path w="2490" h="885">
                <a:moveTo>
                  <a:pt x="0" y="720"/>
                </a:moveTo>
                <a:lnTo>
                  <a:pt x="15" y="720"/>
                </a:lnTo>
                <a:lnTo>
                  <a:pt x="45" y="705"/>
                </a:lnTo>
                <a:lnTo>
                  <a:pt x="75" y="720"/>
                </a:lnTo>
                <a:lnTo>
                  <a:pt x="105" y="705"/>
                </a:lnTo>
                <a:lnTo>
                  <a:pt x="120" y="720"/>
                </a:lnTo>
                <a:lnTo>
                  <a:pt x="150" y="735"/>
                </a:lnTo>
                <a:lnTo>
                  <a:pt x="180" y="735"/>
                </a:lnTo>
                <a:lnTo>
                  <a:pt x="210" y="705"/>
                </a:lnTo>
                <a:lnTo>
                  <a:pt x="225" y="720"/>
                </a:lnTo>
                <a:lnTo>
                  <a:pt x="255" y="705"/>
                </a:lnTo>
                <a:lnTo>
                  <a:pt x="285" y="510"/>
                </a:lnTo>
                <a:lnTo>
                  <a:pt x="315" y="300"/>
                </a:lnTo>
                <a:lnTo>
                  <a:pt x="330" y="165"/>
                </a:lnTo>
                <a:lnTo>
                  <a:pt x="360" y="30"/>
                </a:lnTo>
                <a:lnTo>
                  <a:pt x="390" y="45"/>
                </a:lnTo>
                <a:lnTo>
                  <a:pt x="405" y="0"/>
                </a:lnTo>
                <a:lnTo>
                  <a:pt x="435" y="30"/>
                </a:lnTo>
                <a:lnTo>
                  <a:pt x="465" y="75"/>
                </a:lnTo>
                <a:lnTo>
                  <a:pt x="495" y="45"/>
                </a:lnTo>
                <a:lnTo>
                  <a:pt x="510" y="90"/>
                </a:lnTo>
                <a:lnTo>
                  <a:pt x="540" y="150"/>
                </a:lnTo>
                <a:lnTo>
                  <a:pt x="570" y="255"/>
                </a:lnTo>
                <a:lnTo>
                  <a:pt x="600" y="345"/>
                </a:lnTo>
                <a:lnTo>
                  <a:pt x="615" y="525"/>
                </a:lnTo>
                <a:lnTo>
                  <a:pt x="645" y="615"/>
                </a:lnTo>
                <a:lnTo>
                  <a:pt x="675" y="735"/>
                </a:lnTo>
                <a:lnTo>
                  <a:pt x="705" y="765"/>
                </a:lnTo>
                <a:lnTo>
                  <a:pt x="720" y="810"/>
                </a:lnTo>
                <a:lnTo>
                  <a:pt x="750" y="795"/>
                </a:lnTo>
                <a:lnTo>
                  <a:pt x="780" y="780"/>
                </a:lnTo>
                <a:lnTo>
                  <a:pt x="810" y="765"/>
                </a:lnTo>
                <a:lnTo>
                  <a:pt x="825" y="765"/>
                </a:lnTo>
                <a:lnTo>
                  <a:pt x="855" y="765"/>
                </a:lnTo>
                <a:lnTo>
                  <a:pt x="885" y="780"/>
                </a:lnTo>
                <a:lnTo>
                  <a:pt x="900" y="780"/>
                </a:lnTo>
                <a:lnTo>
                  <a:pt x="930" y="765"/>
                </a:lnTo>
                <a:lnTo>
                  <a:pt x="960" y="750"/>
                </a:lnTo>
                <a:lnTo>
                  <a:pt x="990" y="750"/>
                </a:lnTo>
                <a:lnTo>
                  <a:pt x="1005" y="750"/>
                </a:lnTo>
                <a:lnTo>
                  <a:pt x="1035" y="765"/>
                </a:lnTo>
                <a:lnTo>
                  <a:pt x="1065" y="765"/>
                </a:lnTo>
                <a:lnTo>
                  <a:pt x="1095" y="765"/>
                </a:lnTo>
                <a:lnTo>
                  <a:pt x="1110" y="780"/>
                </a:lnTo>
                <a:lnTo>
                  <a:pt x="1140" y="795"/>
                </a:lnTo>
                <a:lnTo>
                  <a:pt x="1170" y="825"/>
                </a:lnTo>
                <a:lnTo>
                  <a:pt x="1200" y="810"/>
                </a:lnTo>
                <a:lnTo>
                  <a:pt x="1215" y="780"/>
                </a:lnTo>
                <a:lnTo>
                  <a:pt x="1245" y="780"/>
                </a:lnTo>
                <a:lnTo>
                  <a:pt x="1275" y="750"/>
                </a:lnTo>
                <a:lnTo>
                  <a:pt x="1305" y="795"/>
                </a:lnTo>
                <a:lnTo>
                  <a:pt x="1320" y="765"/>
                </a:lnTo>
                <a:lnTo>
                  <a:pt x="1350" y="765"/>
                </a:lnTo>
                <a:lnTo>
                  <a:pt x="1380" y="765"/>
                </a:lnTo>
                <a:lnTo>
                  <a:pt x="1395" y="795"/>
                </a:lnTo>
                <a:lnTo>
                  <a:pt x="1425" y="795"/>
                </a:lnTo>
                <a:lnTo>
                  <a:pt x="1455" y="795"/>
                </a:lnTo>
                <a:lnTo>
                  <a:pt x="1485" y="810"/>
                </a:lnTo>
                <a:lnTo>
                  <a:pt x="1500" y="810"/>
                </a:lnTo>
                <a:lnTo>
                  <a:pt x="1530" y="810"/>
                </a:lnTo>
                <a:lnTo>
                  <a:pt x="1560" y="825"/>
                </a:lnTo>
                <a:lnTo>
                  <a:pt x="1590" y="840"/>
                </a:lnTo>
                <a:lnTo>
                  <a:pt x="1605" y="810"/>
                </a:lnTo>
                <a:lnTo>
                  <a:pt x="1635" y="780"/>
                </a:lnTo>
                <a:lnTo>
                  <a:pt x="1665" y="765"/>
                </a:lnTo>
                <a:lnTo>
                  <a:pt x="1695" y="795"/>
                </a:lnTo>
                <a:lnTo>
                  <a:pt x="1710" y="780"/>
                </a:lnTo>
                <a:lnTo>
                  <a:pt x="1740" y="765"/>
                </a:lnTo>
                <a:lnTo>
                  <a:pt x="1770" y="795"/>
                </a:lnTo>
                <a:lnTo>
                  <a:pt x="1785" y="810"/>
                </a:lnTo>
                <a:lnTo>
                  <a:pt x="1815" y="825"/>
                </a:lnTo>
                <a:lnTo>
                  <a:pt x="1845" y="795"/>
                </a:lnTo>
                <a:lnTo>
                  <a:pt x="1875" y="885"/>
                </a:lnTo>
                <a:lnTo>
                  <a:pt x="1890" y="870"/>
                </a:lnTo>
                <a:lnTo>
                  <a:pt x="1920" y="855"/>
                </a:lnTo>
                <a:lnTo>
                  <a:pt x="1950" y="855"/>
                </a:lnTo>
                <a:lnTo>
                  <a:pt x="1980" y="840"/>
                </a:lnTo>
                <a:lnTo>
                  <a:pt x="1995" y="810"/>
                </a:lnTo>
                <a:lnTo>
                  <a:pt x="2025" y="810"/>
                </a:lnTo>
                <a:lnTo>
                  <a:pt x="2055" y="810"/>
                </a:lnTo>
                <a:lnTo>
                  <a:pt x="2085" y="810"/>
                </a:lnTo>
                <a:lnTo>
                  <a:pt x="2100" y="765"/>
                </a:lnTo>
                <a:lnTo>
                  <a:pt x="2130" y="825"/>
                </a:lnTo>
                <a:lnTo>
                  <a:pt x="2160" y="855"/>
                </a:lnTo>
                <a:lnTo>
                  <a:pt x="2190" y="825"/>
                </a:lnTo>
                <a:lnTo>
                  <a:pt x="2205" y="825"/>
                </a:lnTo>
                <a:lnTo>
                  <a:pt x="2235" y="855"/>
                </a:lnTo>
                <a:lnTo>
                  <a:pt x="2265" y="825"/>
                </a:lnTo>
                <a:lnTo>
                  <a:pt x="2280" y="810"/>
                </a:lnTo>
                <a:lnTo>
                  <a:pt x="2310" y="795"/>
                </a:lnTo>
                <a:lnTo>
                  <a:pt x="2340" y="840"/>
                </a:lnTo>
                <a:lnTo>
                  <a:pt x="2370" y="840"/>
                </a:lnTo>
                <a:lnTo>
                  <a:pt x="2385" y="795"/>
                </a:lnTo>
                <a:lnTo>
                  <a:pt x="2415" y="780"/>
                </a:lnTo>
                <a:lnTo>
                  <a:pt x="2445" y="810"/>
                </a:lnTo>
                <a:lnTo>
                  <a:pt x="2475" y="750"/>
                </a:lnTo>
                <a:lnTo>
                  <a:pt x="2490" y="795"/>
                </a:lnTo>
              </a:path>
            </a:pathLst>
          </a:custGeom>
          <a:noFill/>
          <a:ln w="38100">
            <a:solidFill>
              <a:srgbClr val="FF0000"/>
            </a:solidFill>
            <a:prstDash val="solid"/>
            <a:round/>
            <a:headEnd/>
            <a:tailEnd/>
          </a:ln>
        </p:spPr>
        <p:txBody>
          <a:bodyPr/>
          <a:lstStyle/>
          <a:p>
            <a:endParaRPr lang="en-US"/>
          </a:p>
        </p:txBody>
      </p:sp>
      <p:sp>
        <p:nvSpPr>
          <p:cNvPr id="157853" name="Freeform 157"/>
          <p:cNvSpPr>
            <a:spLocks/>
          </p:cNvSpPr>
          <p:nvPr/>
        </p:nvSpPr>
        <p:spPr bwMode="auto">
          <a:xfrm>
            <a:off x="6213475" y="800100"/>
            <a:ext cx="1622425" cy="290513"/>
          </a:xfrm>
          <a:custGeom>
            <a:avLst/>
            <a:gdLst/>
            <a:ahLst/>
            <a:cxnLst>
              <a:cxn ang="0">
                <a:pos x="60" y="930"/>
              </a:cxn>
              <a:cxn ang="0">
                <a:pos x="135" y="945"/>
              </a:cxn>
              <a:cxn ang="0">
                <a:pos x="210" y="930"/>
              </a:cxn>
              <a:cxn ang="0">
                <a:pos x="285" y="945"/>
              </a:cxn>
              <a:cxn ang="0">
                <a:pos x="375" y="975"/>
              </a:cxn>
              <a:cxn ang="0">
                <a:pos x="450" y="930"/>
              </a:cxn>
              <a:cxn ang="0">
                <a:pos x="525" y="930"/>
              </a:cxn>
              <a:cxn ang="0">
                <a:pos x="600" y="960"/>
              </a:cxn>
              <a:cxn ang="0">
                <a:pos x="675" y="945"/>
              </a:cxn>
              <a:cxn ang="0">
                <a:pos x="765" y="945"/>
              </a:cxn>
              <a:cxn ang="0">
                <a:pos x="840" y="930"/>
              </a:cxn>
              <a:cxn ang="0">
                <a:pos x="915" y="930"/>
              </a:cxn>
              <a:cxn ang="0">
                <a:pos x="990" y="1020"/>
              </a:cxn>
              <a:cxn ang="0">
                <a:pos x="1065" y="855"/>
              </a:cxn>
              <a:cxn ang="0">
                <a:pos x="1155" y="285"/>
              </a:cxn>
              <a:cxn ang="0">
                <a:pos x="1230" y="135"/>
              </a:cxn>
              <a:cxn ang="0">
                <a:pos x="1305" y="90"/>
              </a:cxn>
              <a:cxn ang="0">
                <a:pos x="1380" y="225"/>
              </a:cxn>
              <a:cxn ang="0">
                <a:pos x="1455" y="690"/>
              </a:cxn>
              <a:cxn ang="0">
                <a:pos x="1545" y="885"/>
              </a:cxn>
              <a:cxn ang="0">
                <a:pos x="1620" y="885"/>
              </a:cxn>
              <a:cxn ang="0">
                <a:pos x="1695" y="915"/>
              </a:cxn>
              <a:cxn ang="0">
                <a:pos x="1770" y="960"/>
              </a:cxn>
              <a:cxn ang="0">
                <a:pos x="1845" y="915"/>
              </a:cxn>
              <a:cxn ang="0">
                <a:pos x="1935" y="705"/>
              </a:cxn>
              <a:cxn ang="0">
                <a:pos x="2010" y="120"/>
              </a:cxn>
              <a:cxn ang="0">
                <a:pos x="2085" y="195"/>
              </a:cxn>
              <a:cxn ang="0">
                <a:pos x="2160" y="90"/>
              </a:cxn>
              <a:cxn ang="0">
                <a:pos x="2250" y="285"/>
              </a:cxn>
              <a:cxn ang="0">
                <a:pos x="2325" y="855"/>
              </a:cxn>
              <a:cxn ang="0">
                <a:pos x="2400" y="870"/>
              </a:cxn>
              <a:cxn ang="0">
                <a:pos x="2475" y="825"/>
              </a:cxn>
              <a:cxn ang="0">
                <a:pos x="2550" y="900"/>
              </a:cxn>
              <a:cxn ang="0">
                <a:pos x="2640" y="900"/>
              </a:cxn>
              <a:cxn ang="0">
                <a:pos x="2715" y="870"/>
              </a:cxn>
              <a:cxn ang="0">
                <a:pos x="2790" y="555"/>
              </a:cxn>
              <a:cxn ang="0">
                <a:pos x="2866" y="150"/>
              </a:cxn>
              <a:cxn ang="0">
                <a:pos x="2941" y="15"/>
              </a:cxn>
              <a:cxn ang="0">
                <a:pos x="3031" y="90"/>
              </a:cxn>
              <a:cxn ang="0">
                <a:pos x="3106" y="540"/>
              </a:cxn>
              <a:cxn ang="0">
                <a:pos x="3181" y="840"/>
              </a:cxn>
              <a:cxn ang="0">
                <a:pos x="3256" y="885"/>
              </a:cxn>
            </a:cxnLst>
            <a:rect l="0" t="0" r="r" b="b"/>
            <a:pathLst>
              <a:path w="3316" h="1020">
                <a:moveTo>
                  <a:pt x="0" y="930"/>
                </a:moveTo>
                <a:lnTo>
                  <a:pt x="30" y="945"/>
                </a:lnTo>
                <a:lnTo>
                  <a:pt x="60" y="930"/>
                </a:lnTo>
                <a:lnTo>
                  <a:pt x="75" y="945"/>
                </a:lnTo>
                <a:lnTo>
                  <a:pt x="105" y="930"/>
                </a:lnTo>
                <a:lnTo>
                  <a:pt x="135" y="945"/>
                </a:lnTo>
                <a:lnTo>
                  <a:pt x="165" y="915"/>
                </a:lnTo>
                <a:lnTo>
                  <a:pt x="180" y="945"/>
                </a:lnTo>
                <a:lnTo>
                  <a:pt x="210" y="930"/>
                </a:lnTo>
                <a:lnTo>
                  <a:pt x="240" y="945"/>
                </a:lnTo>
                <a:lnTo>
                  <a:pt x="270" y="930"/>
                </a:lnTo>
                <a:lnTo>
                  <a:pt x="285" y="945"/>
                </a:lnTo>
                <a:lnTo>
                  <a:pt x="315" y="960"/>
                </a:lnTo>
                <a:lnTo>
                  <a:pt x="345" y="945"/>
                </a:lnTo>
                <a:lnTo>
                  <a:pt x="375" y="975"/>
                </a:lnTo>
                <a:lnTo>
                  <a:pt x="390" y="960"/>
                </a:lnTo>
                <a:lnTo>
                  <a:pt x="420" y="960"/>
                </a:lnTo>
                <a:lnTo>
                  <a:pt x="450" y="930"/>
                </a:lnTo>
                <a:lnTo>
                  <a:pt x="465" y="960"/>
                </a:lnTo>
                <a:lnTo>
                  <a:pt x="495" y="945"/>
                </a:lnTo>
                <a:lnTo>
                  <a:pt x="525" y="930"/>
                </a:lnTo>
                <a:lnTo>
                  <a:pt x="555" y="930"/>
                </a:lnTo>
                <a:lnTo>
                  <a:pt x="570" y="960"/>
                </a:lnTo>
                <a:lnTo>
                  <a:pt x="600" y="960"/>
                </a:lnTo>
                <a:lnTo>
                  <a:pt x="630" y="960"/>
                </a:lnTo>
                <a:lnTo>
                  <a:pt x="660" y="945"/>
                </a:lnTo>
                <a:lnTo>
                  <a:pt x="675" y="945"/>
                </a:lnTo>
                <a:lnTo>
                  <a:pt x="705" y="945"/>
                </a:lnTo>
                <a:lnTo>
                  <a:pt x="735" y="945"/>
                </a:lnTo>
                <a:lnTo>
                  <a:pt x="765" y="945"/>
                </a:lnTo>
                <a:lnTo>
                  <a:pt x="780" y="930"/>
                </a:lnTo>
                <a:lnTo>
                  <a:pt x="810" y="915"/>
                </a:lnTo>
                <a:lnTo>
                  <a:pt x="840" y="930"/>
                </a:lnTo>
                <a:lnTo>
                  <a:pt x="870" y="945"/>
                </a:lnTo>
                <a:lnTo>
                  <a:pt x="885" y="930"/>
                </a:lnTo>
                <a:lnTo>
                  <a:pt x="915" y="930"/>
                </a:lnTo>
                <a:lnTo>
                  <a:pt x="945" y="945"/>
                </a:lnTo>
                <a:lnTo>
                  <a:pt x="960" y="990"/>
                </a:lnTo>
                <a:lnTo>
                  <a:pt x="990" y="1020"/>
                </a:lnTo>
                <a:lnTo>
                  <a:pt x="1020" y="930"/>
                </a:lnTo>
                <a:lnTo>
                  <a:pt x="1050" y="930"/>
                </a:lnTo>
                <a:lnTo>
                  <a:pt x="1065" y="855"/>
                </a:lnTo>
                <a:lnTo>
                  <a:pt x="1095" y="750"/>
                </a:lnTo>
                <a:lnTo>
                  <a:pt x="1125" y="540"/>
                </a:lnTo>
                <a:lnTo>
                  <a:pt x="1155" y="285"/>
                </a:lnTo>
                <a:lnTo>
                  <a:pt x="1170" y="180"/>
                </a:lnTo>
                <a:lnTo>
                  <a:pt x="1200" y="210"/>
                </a:lnTo>
                <a:lnTo>
                  <a:pt x="1230" y="135"/>
                </a:lnTo>
                <a:lnTo>
                  <a:pt x="1260" y="120"/>
                </a:lnTo>
                <a:lnTo>
                  <a:pt x="1275" y="165"/>
                </a:lnTo>
                <a:lnTo>
                  <a:pt x="1305" y="90"/>
                </a:lnTo>
                <a:lnTo>
                  <a:pt x="1335" y="105"/>
                </a:lnTo>
                <a:lnTo>
                  <a:pt x="1365" y="165"/>
                </a:lnTo>
                <a:lnTo>
                  <a:pt x="1380" y="225"/>
                </a:lnTo>
                <a:lnTo>
                  <a:pt x="1410" y="285"/>
                </a:lnTo>
                <a:lnTo>
                  <a:pt x="1440" y="525"/>
                </a:lnTo>
                <a:lnTo>
                  <a:pt x="1455" y="690"/>
                </a:lnTo>
                <a:lnTo>
                  <a:pt x="1485" y="810"/>
                </a:lnTo>
                <a:lnTo>
                  <a:pt x="1515" y="855"/>
                </a:lnTo>
                <a:lnTo>
                  <a:pt x="1545" y="885"/>
                </a:lnTo>
                <a:lnTo>
                  <a:pt x="1560" y="855"/>
                </a:lnTo>
                <a:lnTo>
                  <a:pt x="1590" y="870"/>
                </a:lnTo>
                <a:lnTo>
                  <a:pt x="1620" y="885"/>
                </a:lnTo>
                <a:lnTo>
                  <a:pt x="1650" y="900"/>
                </a:lnTo>
                <a:lnTo>
                  <a:pt x="1665" y="915"/>
                </a:lnTo>
                <a:lnTo>
                  <a:pt x="1695" y="915"/>
                </a:lnTo>
                <a:lnTo>
                  <a:pt x="1725" y="930"/>
                </a:lnTo>
                <a:lnTo>
                  <a:pt x="1755" y="930"/>
                </a:lnTo>
                <a:lnTo>
                  <a:pt x="1770" y="960"/>
                </a:lnTo>
                <a:lnTo>
                  <a:pt x="1800" y="930"/>
                </a:lnTo>
                <a:lnTo>
                  <a:pt x="1830" y="930"/>
                </a:lnTo>
                <a:lnTo>
                  <a:pt x="1845" y="915"/>
                </a:lnTo>
                <a:lnTo>
                  <a:pt x="1875" y="930"/>
                </a:lnTo>
                <a:lnTo>
                  <a:pt x="1905" y="855"/>
                </a:lnTo>
                <a:lnTo>
                  <a:pt x="1935" y="705"/>
                </a:lnTo>
                <a:lnTo>
                  <a:pt x="1950" y="525"/>
                </a:lnTo>
                <a:lnTo>
                  <a:pt x="1980" y="270"/>
                </a:lnTo>
                <a:lnTo>
                  <a:pt x="2010" y="120"/>
                </a:lnTo>
                <a:lnTo>
                  <a:pt x="2040" y="180"/>
                </a:lnTo>
                <a:lnTo>
                  <a:pt x="2055" y="105"/>
                </a:lnTo>
                <a:lnTo>
                  <a:pt x="2085" y="195"/>
                </a:lnTo>
                <a:lnTo>
                  <a:pt x="2115" y="120"/>
                </a:lnTo>
                <a:lnTo>
                  <a:pt x="2145" y="120"/>
                </a:lnTo>
                <a:lnTo>
                  <a:pt x="2160" y="90"/>
                </a:lnTo>
                <a:lnTo>
                  <a:pt x="2190" y="150"/>
                </a:lnTo>
                <a:lnTo>
                  <a:pt x="2220" y="195"/>
                </a:lnTo>
                <a:lnTo>
                  <a:pt x="2250" y="285"/>
                </a:lnTo>
                <a:lnTo>
                  <a:pt x="2265" y="555"/>
                </a:lnTo>
                <a:lnTo>
                  <a:pt x="2295" y="705"/>
                </a:lnTo>
                <a:lnTo>
                  <a:pt x="2325" y="855"/>
                </a:lnTo>
                <a:lnTo>
                  <a:pt x="2340" y="870"/>
                </a:lnTo>
                <a:lnTo>
                  <a:pt x="2370" y="855"/>
                </a:lnTo>
                <a:lnTo>
                  <a:pt x="2400" y="870"/>
                </a:lnTo>
                <a:lnTo>
                  <a:pt x="2430" y="825"/>
                </a:lnTo>
                <a:lnTo>
                  <a:pt x="2445" y="780"/>
                </a:lnTo>
                <a:lnTo>
                  <a:pt x="2475" y="825"/>
                </a:lnTo>
                <a:lnTo>
                  <a:pt x="2505" y="825"/>
                </a:lnTo>
                <a:lnTo>
                  <a:pt x="2535" y="885"/>
                </a:lnTo>
                <a:lnTo>
                  <a:pt x="2550" y="900"/>
                </a:lnTo>
                <a:lnTo>
                  <a:pt x="2580" y="885"/>
                </a:lnTo>
                <a:lnTo>
                  <a:pt x="2610" y="900"/>
                </a:lnTo>
                <a:lnTo>
                  <a:pt x="2640" y="900"/>
                </a:lnTo>
                <a:lnTo>
                  <a:pt x="2655" y="930"/>
                </a:lnTo>
                <a:lnTo>
                  <a:pt x="2685" y="885"/>
                </a:lnTo>
                <a:lnTo>
                  <a:pt x="2715" y="870"/>
                </a:lnTo>
                <a:lnTo>
                  <a:pt x="2745" y="825"/>
                </a:lnTo>
                <a:lnTo>
                  <a:pt x="2760" y="750"/>
                </a:lnTo>
                <a:lnTo>
                  <a:pt x="2790" y="555"/>
                </a:lnTo>
                <a:lnTo>
                  <a:pt x="2820" y="195"/>
                </a:lnTo>
                <a:lnTo>
                  <a:pt x="2836" y="90"/>
                </a:lnTo>
                <a:lnTo>
                  <a:pt x="2866" y="150"/>
                </a:lnTo>
                <a:lnTo>
                  <a:pt x="2896" y="45"/>
                </a:lnTo>
                <a:lnTo>
                  <a:pt x="2926" y="0"/>
                </a:lnTo>
                <a:lnTo>
                  <a:pt x="2941" y="15"/>
                </a:lnTo>
                <a:lnTo>
                  <a:pt x="2971" y="30"/>
                </a:lnTo>
                <a:lnTo>
                  <a:pt x="3001" y="150"/>
                </a:lnTo>
                <a:lnTo>
                  <a:pt x="3031" y="90"/>
                </a:lnTo>
                <a:lnTo>
                  <a:pt x="3046" y="150"/>
                </a:lnTo>
                <a:lnTo>
                  <a:pt x="3076" y="255"/>
                </a:lnTo>
                <a:lnTo>
                  <a:pt x="3106" y="540"/>
                </a:lnTo>
                <a:lnTo>
                  <a:pt x="3136" y="690"/>
                </a:lnTo>
                <a:lnTo>
                  <a:pt x="3151" y="825"/>
                </a:lnTo>
                <a:lnTo>
                  <a:pt x="3181" y="840"/>
                </a:lnTo>
                <a:lnTo>
                  <a:pt x="3211" y="855"/>
                </a:lnTo>
                <a:lnTo>
                  <a:pt x="3241" y="825"/>
                </a:lnTo>
                <a:lnTo>
                  <a:pt x="3256" y="885"/>
                </a:lnTo>
                <a:lnTo>
                  <a:pt x="3286" y="885"/>
                </a:lnTo>
                <a:lnTo>
                  <a:pt x="3316" y="885"/>
                </a:lnTo>
              </a:path>
            </a:pathLst>
          </a:custGeom>
          <a:noFill/>
          <a:ln w="38100">
            <a:solidFill>
              <a:srgbClr val="0000FF"/>
            </a:solidFill>
            <a:prstDash val="solid"/>
            <a:round/>
            <a:headEnd/>
            <a:tailEnd/>
          </a:ln>
        </p:spPr>
        <p:txBody>
          <a:bodyPr/>
          <a:lstStyle/>
          <a:p>
            <a:endParaRPr lang="en-US"/>
          </a:p>
        </p:txBody>
      </p:sp>
      <p:sp>
        <p:nvSpPr>
          <p:cNvPr id="157854" name="Freeform 158"/>
          <p:cNvSpPr>
            <a:spLocks/>
          </p:cNvSpPr>
          <p:nvPr/>
        </p:nvSpPr>
        <p:spPr bwMode="auto">
          <a:xfrm>
            <a:off x="7835900" y="833438"/>
            <a:ext cx="1217613" cy="252412"/>
          </a:xfrm>
          <a:custGeom>
            <a:avLst/>
            <a:gdLst/>
            <a:ahLst/>
            <a:cxnLst>
              <a:cxn ang="0">
                <a:pos x="15" y="780"/>
              </a:cxn>
              <a:cxn ang="0">
                <a:pos x="75" y="750"/>
              </a:cxn>
              <a:cxn ang="0">
                <a:pos x="120" y="735"/>
              </a:cxn>
              <a:cxn ang="0">
                <a:pos x="180" y="735"/>
              </a:cxn>
              <a:cxn ang="0">
                <a:pos x="225" y="735"/>
              </a:cxn>
              <a:cxn ang="0">
                <a:pos x="285" y="555"/>
              </a:cxn>
              <a:cxn ang="0">
                <a:pos x="330" y="105"/>
              </a:cxn>
              <a:cxn ang="0">
                <a:pos x="390" y="90"/>
              </a:cxn>
              <a:cxn ang="0">
                <a:pos x="435" y="45"/>
              </a:cxn>
              <a:cxn ang="0">
                <a:pos x="495" y="75"/>
              </a:cxn>
              <a:cxn ang="0">
                <a:pos x="540" y="105"/>
              </a:cxn>
              <a:cxn ang="0">
                <a:pos x="600" y="375"/>
              </a:cxn>
              <a:cxn ang="0">
                <a:pos x="645" y="690"/>
              </a:cxn>
              <a:cxn ang="0">
                <a:pos x="705" y="825"/>
              </a:cxn>
              <a:cxn ang="0">
                <a:pos x="750" y="825"/>
              </a:cxn>
              <a:cxn ang="0">
                <a:pos x="810" y="825"/>
              </a:cxn>
              <a:cxn ang="0">
                <a:pos x="855" y="810"/>
              </a:cxn>
              <a:cxn ang="0">
                <a:pos x="900" y="810"/>
              </a:cxn>
              <a:cxn ang="0">
                <a:pos x="960" y="810"/>
              </a:cxn>
              <a:cxn ang="0">
                <a:pos x="1005" y="825"/>
              </a:cxn>
              <a:cxn ang="0">
                <a:pos x="1065" y="810"/>
              </a:cxn>
              <a:cxn ang="0">
                <a:pos x="1110" y="825"/>
              </a:cxn>
              <a:cxn ang="0">
                <a:pos x="1170" y="825"/>
              </a:cxn>
              <a:cxn ang="0">
                <a:pos x="1215" y="825"/>
              </a:cxn>
              <a:cxn ang="0">
                <a:pos x="1275" y="825"/>
              </a:cxn>
              <a:cxn ang="0">
                <a:pos x="1320" y="840"/>
              </a:cxn>
              <a:cxn ang="0">
                <a:pos x="1380" y="825"/>
              </a:cxn>
              <a:cxn ang="0">
                <a:pos x="1425" y="825"/>
              </a:cxn>
              <a:cxn ang="0">
                <a:pos x="1485" y="855"/>
              </a:cxn>
              <a:cxn ang="0">
                <a:pos x="1530" y="885"/>
              </a:cxn>
              <a:cxn ang="0">
                <a:pos x="1590" y="870"/>
              </a:cxn>
              <a:cxn ang="0">
                <a:pos x="1635" y="795"/>
              </a:cxn>
              <a:cxn ang="0">
                <a:pos x="1695" y="780"/>
              </a:cxn>
              <a:cxn ang="0">
                <a:pos x="1740" y="825"/>
              </a:cxn>
              <a:cxn ang="0">
                <a:pos x="1785" y="825"/>
              </a:cxn>
              <a:cxn ang="0">
                <a:pos x="1845" y="825"/>
              </a:cxn>
              <a:cxn ang="0">
                <a:pos x="1890" y="855"/>
              </a:cxn>
              <a:cxn ang="0">
                <a:pos x="1950" y="825"/>
              </a:cxn>
              <a:cxn ang="0">
                <a:pos x="1995" y="840"/>
              </a:cxn>
              <a:cxn ang="0">
                <a:pos x="2055" y="825"/>
              </a:cxn>
              <a:cxn ang="0">
                <a:pos x="2100" y="780"/>
              </a:cxn>
              <a:cxn ang="0">
                <a:pos x="2160" y="750"/>
              </a:cxn>
              <a:cxn ang="0">
                <a:pos x="2205" y="765"/>
              </a:cxn>
              <a:cxn ang="0">
                <a:pos x="2265" y="795"/>
              </a:cxn>
              <a:cxn ang="0">
                <a:pos x="2310" y="855"/>
              </a:cxn>
              <a:cxn ang="0">
                <a:pos x="2370" y="810"/>
              </a:cxn>
              <a:cxn ang="0">
                <a:pos x="2415" y="810"/>
              </a:cxn>
              <a:cxn ang="0">
                <a:pos x="2475" y="870"/>
              </a:cxn>
            </a:cxnLst>
            <a:rect l="0" t="0" r="r" b="b"/>
            <a:pathLst>
              <a:path w="2490" h="885">
                <a:moveTo>
                  <a:pt x="0" y="765"/>
                </a:moveTo>
                <a:lnTo>
                  <a:pt x="15" y="780"/>
                </a:lnTo>
                <a:lnTo>
                  <a:pt x="45" y="810"/>
                </a:lnTo>
                <a:lnTo>
                  <a:pt x="75" y="750"/>
                </a:lnTo>
                <a:lnTo>
                  <a:pt x="105" y="750"/>
                </a:lnTo>
                <a:lnTo>
                  <a:pt x="120" y="735"/>
                </a:lnTo>
                <a:lnTo>
                  <a:pt x="150" y="750"/>
                </a:lnTo>
                <a:lnTo>
                  <a:pt x="180" y="735"/>
                </a:lnTo>
                <a:lnTo>
                  <a:pt x="210" y="750"/>
                </a:lnTo>
                <a:lnTo>
                  <a:pt x="225" y="735"/>
                </a:lnTo>
                <a:lnTo>
                  <a:pt x="255" y="630"/>
                </a:lnTo>
                <a:lnTo>
                  <a:pt x="285" y="555"/>
                </a:lnTo>
                <a:lnTo>
                  <a:pt x="315" y="375"/>
                </a:lnTo>
                <a:lnTo>
                  <a:pt x="330" y="105"/>
                </a:lnTo>
                <a:lnTo>
                  <a:pt x="360" y="15"/>
                </a:lnTo>
                <a:lnTo>
                  <a:pt x="390" y="90"/>
                </a:lnTo>
                <a:lnTo>
                  <a:pt x="405" y="0"/>
                </a:lnTo>
                <a:lnTo>
                  <a:pt x="435" y="45"/>
                </a:lnTo>
                <a:lnTo>
                  <a:pt x="465" y="45"/>
                </a:lnTo>
                <a:lnTo>
                  <a:pt x="495" y="75"/>
                </a:lnTo>
                <a:lnTo>
                  <a:pt x="510" y="75"/>
                </a:lnTo>
                <a:lnTo>
                  <a:pt x="540" y="105"/>
                </a:lnTo>
                <a:lnTo>
                  <a:pt x="570" y="135"/>
                </a:lnTo>
                <a:lnTo>
                  <a:pt x="600" y="375"/>
                </a:lnTo>
                <a:lnTo>
                  <a:pt x="615" y="540"/>
                </a:lnTo>
                <a:lnTo>
                  <a:pt x="645" y="690"/>
                </a:lnTo>
                <a:lnTo>
                  <a:pt x="675" y="810"/>
                </a:lnTo>
                <a:lnTo>
                  <a:pt x="705" y="825"/>
                </a:lnTo>
                <a:lnTo>
                  <a:pt x="720" y="825"/>
                </a:lnTo>
                <a:lnTo>
                  <a:pt x="750" y="825"/>
                </a:lnTo>
                <a:lnTo>
                  <a:pt x="780" y="795"/>
                </a:lnTo>
                <a:lnTo>
                  <a:pt x="810" y="825"/>
                </a:lnTo>
                <a:lnTo>
                  <a:pt x="825" y="780"/>
                </a:lnTo>
                <a:lnTo>
                  <a:pt x="855" y="810"/>
                </a:lnTo>
                <a:lnTo>
                  <a:pt x="885" y="825"/>
                </a:lnTo>
                <a:lnTo>
                  <a:pt x="900" y="810"/>
                </a:lnTo>
                <a:lnTo>
                  <a:pt x="930" y="825"/>
                </a:lnTo>
                <a:lnTo>
                  <a:pt x="960" y="810"/>
                </a:lnTo>
                <a:lnTo>
                  <a:pt x="990" y="825"/>
                </a:lnTo>
                <a:lnTo>
                  <a:pt x="1005" y="825"/>
                </a:lnTo>
                <a:lnTo>
                  <a:pt x="1035" y="855"/>
                </a:lnTo>
                <a:lnTo>
                  <a:pt x="1065" y="810"/>
                </a:lnTo>
                <a:lnTo>
                  <a:pt x="1095" y="825"/>
                </a:lnTo>
                <a:lnTo>
                  <a:pt x="1110" y="825"/>
                </a:lnTo>
                <a:lnTo>
                  <a:pt x="1140" y="795"/>
                </a:lnTo>
                <a:lnTo>
                  <a:pt x="1170" y="825"/>
                </a:lnTo>
                <a:lnTo>
                  <a:pt x="1200" y="810"/>
                </a:lnTo>
                <a:lnTo>
                  <a:pt x="1215" y="825"/>
                </a:lnTo>
                <a:lnTo>
                  <a:pt x="1245" y="840"/>
                </a:lnTo>
                <a:lnTo>
                  <a:pt x="1275" y="825"/>
                </a:lnTo>
                <a:lnTo>
                  <a:pt x="1305" y="855"/>
                </a:lnTo>
                <a:lnTo>
                  <a:pt x="1320" y="840"/>
                </a:lnTo>
                <a:lnTo>
                  <a:pt x="1350" y="825"/>
                </a:lnTo>
                <a:lnTo>
                  <a:pt x="1380" y="825"/>
                </a:lnTo>
                <a:lnTo>
                  <a:pt x="1395" y="825"/>
                </a:lnTo>
                <a:lnTo>
                  <a:pt x="1425" y="825"/>
                </a:lnTo>
                <a:lnTo>
                  <a:pt x="1455" y="840"/>
                </a:lnTo>
                <a:lnTo>
                  <a:pt x="1485" y="855"/>
                </a:lnTo>
                <a:lnTo>
                  <a:pt x="1500" y="885"/>
                </a:lnTo>
                <a:lnTo>
                  <a:pt x="1530" y="885"/>
                </a:lnTo>
                <a:lnTo>
                  <a:pt x="1560" y="885"/>
                </a:lnTo>
                <a:lnTo>
                  <a:pt x="1590" y="870"/>
                </a:lnTo>
                <a:lnTo>
                  <a:pt x="1605" y="840"/>
                </a:lnTo>
                <a:lnTo>
                  <a:pt x="1635" y="795"/>
                </a:lnTo>
                <a:lnTo>
                  <a:pt x="1665" y="810"/>
                </a:lnTo>
                <a:lnTo>
                  <a:pt x="1695" y="780"/>
                </a:lnTo>
                <a:lnTo>
                  <a:pt x="1710" y="795"/>
                </a:lnTo>
                <a:lnTo>
                  <a:pt x="1740" y="825"/>
                </a:lnTo>
                <a:lnTo>
                  <a:pt x="1770" y="825"/>
                </a:lnTo>
                <a:lnTo>
                  <a:pt x="1785" y="825"/>
                </a:lnTo>
                <a:lnTo>
                  <a:pt x="1815" y="840"/>
                </a:lnTo>
                <a:lnTo>
                  <a:pt x="1845" y="825"/>
                </a:lnTo>
                <a:lnTo>
                  <a:pt x="1875" y="825"/>
                </a:lnTo>
                <a:lnTo>
                  <a:pt x="1890" y="855"/>
                </a:lnTo>
                <a:lnTo>
                  <a:pt x="1920" y="825"/>
                </a:lnTo>
                <a:lnTo>
                  <a:pt x="1950" y="825"/>
                </a:lnTo>
                <a:lnTo>
                  <a:pt x="1980" y="825"/>
                </a:lnTo>
                <a:lnTo>
                  <a:pt x="1995" y="840"/>
                </a:lnTo>
                <a:lnTo>
                  <a:pt x="2025" y="825"/>
                </a:lnTo>
                <a:lnTo>
                  <a:pt x="2055" y="825"/>
                </a:lnTo>
                <a:lnTo>
                  <a:pt x="2085" y="840"/>
                </a:lnTo>
                <a:lnTo>
                  <a:pt x="2100" y="780"/>
                </a:lnTo>
                <a:lnTo>
                  <a:pt x="2130" y="765"/>
                </a:lnTo>
                <a:lnTo>
                  <a:pt x="2160" y="750"/>
                </a:lnTo>
                <a:lnTo>
                  <a:pt x="2190" y="780"/>
                </a:lnTo>
                <a:lnTo>
                  <a:pt x="2205" y="765"/>
                </a:lnTo>
                <a:lnTo>
                  <a:pt x="2235" y="810"/>
                </a:lnTo>
                <a:lnTo>
                  <a:pt x="2265" y="795"/>
                </a:lnTo>
                <a:lnTo>
                  <a:pt x="2280" y="810"/>
                </a:lnTo>
                <a:lnTo>
                  <a:pt x="2310" y="855"/>
                </a:lnTo>
                <a:lnTo>
                  <a:pt x="2340" y="825"/>
                </a:lnTo>
                <a:lnTo>
                  <a:pt x="2370" y="810"/>
                </a:lnTo>
                <a:lnTo>
                  <a:pt x="2385" y="810"/>
                </a:lnTo>
                <a:lnTo>
                  <a:pt x="2415" y="810"/>
                </a:lnTo>
                <a:lnTo>
                  <a:pt x="2445" y="855"/>
                </a:lnTo>
                <a:lnTo>
                  <a:pt x="2475" y="870"/>
                </a:lnTo>
                <a:lnTo>
                  <a:pt x="2490" y="840"/>
                </a:lnTo>
              </a:path>
            </a:pathLst>
          </a:custGeom>
          <a:noFill/>
          <a:ln w="38100">
            <a:solidFill>
              <a:srgbClr val="0000FF"/>
            </a:solidFill>
            <a:prstDash val="solid"/>
            <a:round/>
            <a:headEnd/>
            <a:tailEnd/>
          </a:ln>
        </p:spPr>
        <p:txBody>
          <a:bodyPr/>
          <a:lstStyle/>
          <a:p>
            <a:endParaRPr lang="en-US"/>
          </a:p>
        </p:txBody>
      </p:sp>
      <p:sp>
        <p:nvSpPr>
          <p:cNvPr id="157856" name="Text Box 160"/>
          <p:cNvSpPr txBox="1">
            <a:spLocks noChangeArrowheads="1"/>
          </p:cNvSpPr>
          <p:nvPr/>
        </p:nvSpPr>
        <p:spPr bwMode="auto">
          <a:xfrm>
            <a:off x="6243638" y="2841625"/>
            <a:ext cx="2900362" cy="3444875"/>
          </a:xfrm>
          <a:prstGeom prst="rect">
            <a:avLst/>
          </a:prstGeom>
          <a:noFill/>
          <a:ln w="9525">
            <a:noFill/>
            <a:miter lim="800000"/>
            <a:headEnd/>
            <a:tailEnd/>
          </a:ln>
          <a:effectLst/>
        </p:spPr>
        <p:txBody>
          <a:bodyPr>
            <a:spAutoFit/>
          </a:bodyPr>
          <a:lstStyle/>
          <a:p>
            <a:pPr algn="l"/>
            <a:r>
              <a:rPr lang="en-US" sz="2000" dirty="0">
                <a:solidFill>
                  <a:schemeClr val="bg1"/>
                </a:solidFill>
              </a:rPr>
              <a:t>This example shows two one-week periods from an electrical power demand time series.</a:t>
            </a:r>
          </a:p>
          <a:p>
            <a:pPr algn="l"/>
            <a:endParaRPr lang="en-US" sz="2000" dirty="0">
              <a:solidFill>
                <a:schemeClr val="bg1"/>
              </a:solidFill>
            </a:endParaRPr>
          </a:p>
          <a:p>
            <a:pPr algn="l"/>
            <a:r>
              <a:rPr lang="en-US" sz="2000" dirty="0">
                <a:solidFill>
                  <a:schemeClr val="bg1"/>
                </a:solidFill>
              </a:rPr>
              <a:t>Note that although they both describe 4-day work weeks, the blue sequence had Monday as a holiday, and the red sequence had Wednesday as a holiday.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8723" name="Picture 3"/>
          <p:cNvPicPr>
            <a:picLocks noChangeAspect="1" noChangeArrowheads="1"/>
          </p:cNvPicPr>
          <p:nvPr/>
        </p:nvPicPr>
        <p:blipFill>
          <a:blip r:embed="rId2" cstate="print"/>
          <a:srcRect/>
          <a:stretch>
            <a:fillRect/>
          </a:stretch>
        </p:blipFill>
        <p:spPr bwMode="auto">
          <a:xfrm>
            <a:off x="-1600200" y="-762000"/>
            <a:ext cx="11963400" cy="8405056"/>
          </a:xfrm>
          <a:prstGeom prst="rect">
            <a:avLst/>
          </a:prstGeom>
          <a:noFill/>
          <a:ln w="9525">
            <a:noFill/>
            <a:miter lim="800000"/>
            <a:headEnd/>
            <a:tailEnd/>
          </a:ln>
          <a:effectLst/>
        </p:spPr>
      </p:pic>
      <p:sp>
        <p:nvSpPr>
          <p:cNvPr id="158724" name="Text Box 4"/>
          <p:cNvSpPr txBox="1">
            <a:spLocks noChangeArrowheads="1"/>
          </p:cNvSpPr>
          <p:nvPr/>
        </p:nvSpPr>
        <p:spPr bwMode="auto">
          <a:xfrm>
            <a:off x="0" y="133350"/>
            <a:ext cx="9144000" cy="461665"/>
          </a:xfrm>
          <a:prstGeom prst="rect">
            <a:avLst/>
          </a:prstGeom>
          <a:noFill/>
          <a:ln w="9525">
            <a:noFill/>
            <a:miter lim="800000"/>
            <a:headEnd/>
            <a:tailEnd/>
          </a:ln>
          <a:effectLst/>
        </p:spPr>
        <p:txBody>
          <a:bodyPr>
            <a:spAutoFit/>
          </a:bodyPr>
          <a:lstStyle/>
          <a:p>
            <a:pPr algn="ctr"/>
            <a:r>
              <a:rPr lang="en-US" sz="2400" dirty="0">
                <a:solidFill>
                  <a:schemeClr val="bg1"/>
                </a:solidFill>
                <a:latin typeface="+mj-lt"/>
                <a:ea typeface="+mj-ea"/>
                <a:cs typeface="+mj-cs"/>
              </a:rPr>
              <a:t>Let us visualize the cumulative matrix on a real world problem II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rPr>
              <a:t>Disclaimer</a:t>
            </a:r>
            <a:endParaRPr lang="en-US" dirty="0">
              <a:solidFill>
                <a:schemeClr val="bg1">
                  <a:lumMod val="50000"/>
                </a:schemeClr>
              </a:solidFill>
            </a:endParaRPr>
          </a:p>
        </p:txBody>
      </p:sp>
      <p:sp>
        <p:nvSpPr>
          <p:cNvPr id="3" name="Content Placeholder 2"/>
          <p:cNvSpPr>
            <a:spLocks noGrp="1"/>
          </p:cNvSpPr>
          <p:nvPr>
            <p:ph idx="1"/>
          </p:nvPr>
        </p:nvSpPr>
        <p:spPr>
          <a:xfrm>
            <a:off x="152399" y="1219201"/>
            <a:ext cx="5334001" cy="2971800"/>
          </a:xfrm>
        </p:spPr>
        <p:txBody>
          <a:bodyPr>
            <a:normAutofit fontScale="92500"/>
          </a:bodyPr>
          <a:lstStyle/>
          <a:p>
            <a:r>
              <a:rPr lang="en-US" sz="2800" dirty="0" smtClean="0">
                <a:solidFill>
                  <a:schemeClr val="bg1"/>
                </a:solidFill>
                <a:latin typeface="+mj-lt"/>
                <a:ea typeface="+mj-ea"/>
                <a:cs typeface="+mj-cs"/>
              </a:rPr>
              <a:t>Some of the slides are more “wordy” than we would like.</a:t>
            </a:r>
          </a:p>
          <a:p>
            <a:r>
              <a:rPr lang="en-US" sz="2800" dirty="0" smtClean="0">
                <a:solidFill>
                  <a:schemeClr val="bg1"/>
                </a:solidFill>
                <a:latin typeface="+mj-lt"/>
                <a:ea typeface="+mj-ea"/>
                <a:cs typeface="+mj-cs"/>
              </a:rPr>
              <a:t>Our idea is to expose you to all the important issues in the next few hours. If you need to, you can follow up  later by re-reading the slides (augmented by notes/references)  </a:t>
            </a:r>
          </a:p>
          <a:p>
            <a:r>
              <a:rPr lang="en-US" sz="2800" dirty="0" smtClean="0">
                <a:solidFill>
                  <a:schemeClr val="bg1"/>
                </a:solidFill>
                <a:latin typeface="+mj-lt"/>
                <a:ea typeface="+mj-ea"/>
                <a:cs typeface="+mj-cs"/>
              </a:rPr>
              <a:t>Feel free to use these slides for teaching, but please let us know if you do so.</a:t>
            </a:r>
            <a:endParaRPr lang="en-US" sz="2800" dirty="0">
              <a:solidFill>
                <a:schemeClr val="bg1"/>
              </a:solidFill>
              <a:latin typeface="+mj-lt"/>
              <a:ea typeface="+mj-ea"/>
              <a:cs typeface="+mj-cs"/>
            </a:endParaRPr>
          </a:p>
        </p:txBody>
      </p:sp>
      <p:sp>
        <p:nvSpPr>
          <p:cNvPr id="95236" name="AutoShape 4" descr="data:image/png;base64,iVBORw0KGgoAAAANSUhEUgAAAHgAAABOCAMAAADcmSJQAAAApVBMVEX///8OQZQAPZL7/P7w8/gAPJIAOpEAN5DL1eYANI8JP5MAOJAANY8AMI3l6/Tz9vrV3evd5O/O2em7yeB6lMKmuNYER5mVqszX3+2xwNo1XKJDZaeLosnj6fKdsdMALo4AKYxada4cTJu3xd1xjb1df7d/msZog7dceLAhT5ypvNqRpcotWaFHaqrD0OSYrdAAHYguU5wtXaVOcK5yh7eDlL46Zqu+OwbfAAAIbklEQVRoge2ZiXarOBKGJSRWY0AsMmJLLHYD4hKSvP+jjYTv0nN7lu5c95w5p/MfG0fg8FGqkqokA/CpT/0fC/kYe15JSBAGYUpI6WEf/bVI30ut6LZ2cT9c92XJlZb9OvTdpQ7Lv4aJiLgVzZCPnFPoaLqhfZeuaxDybY9r/FgkLsWlWWZouyddcxwoXz9LntI008hX71FUHERTn43QUFb9Nzk6bR9C9sXa5Jxq2r+w8d/IjH85zJAVL5vj/AmokpaFvwT1SDdrtmnK/tUMXbpVHaBzOunyaDiOrssAM9Thflr79nROZv0K2K/Gkzbuw75BmA/DBvPrdXP0rHnbXWcbZr7vkC/XXZuvs6PNcbx8AxtX/+NUBHy8OqeGEO/V5JWHm5GVpNFngn2vP/VenFmC5pEXbLEXu7mFgNcbd4PP0UexuGt9tqSEnxNwA5PBGfKqLCCos1dw6X1xbkCRkZLmqYeaN1CcJtD1uD5CQTOKj2KZds49HL/PkNZgAIzyGjPRigh1bgyC9mXTGlTkCkzCMIpBYVSg5U2r7NW36mNYJNqTfPAYA7GbMko2HG68LouyYAkoNKdGmHFdgu8Wp3FaIAXuu6iADjQX8cGxNG2Hp/S9BoTuJaahn48RaT2RFGDSHNoHgLnfwSTD7AC3MRIy7psPTh5+rEYPdFrMZguMr0joNbjyiCwErQ2YzgxN7ziADZpyQiQYO8KTXb2CZvcifv3oOPLjr4GZlx7zCH1DqwynToIz6eAGrWYDUuYn9l6SyL8ZeeA9TwgVbuuFAln1B7FAxtG3sdjXFhu067rr18sAm4L3U55PgwO7WqyZRnsWrbk+NnIkdd1iOP1HXXsIX79nAW3cuHwICo83vT+QajnjSNVcxkd1TuUp3XDpXpS/AvbGH+nHOQblwbsnwfvr6/nvn44G6VKIj09VXy3W/0wykLbybJjEA8qO6D6W/oh00xiHtyT0HlJpoSg7a/A/5UDZ7ZpmuE/O3iXCe2B9h6uFw3t183ugbhgOHbe8qSzy2NJKybcur9dsdEz3ZJ4Oma5tG3TMluE1nlj4SDt/EvLCiCXJ9PYWS70VU5WwOrLSx/jzD/CRfwj9j3if+tSnPvWpv73CKArUp2WlCKDAsmRmDyxZnSN5JUXyjA9K2RRWgACRV1EQReT4VyIsK/SBZ0kFAKXyTgikqiWXEd5xp+OaqhXkxRQcNyNCtdFts91ZyIqDbwuWK8xxThDYN85ANZ/lAgjvSwAKngC+vWO/ewlBkqnzClzwkW+Fz+aR03dQZ679zkAj612+IlCM4wUglm18HDCo87ObC9xmIYqpqvfLjLOL3fvgZhs2Ad71pDeYUP2cYAit6bnB73IJ0z0l4EkzE9RQi2Q8Wu1BPXXsNisfrZs+3FiE83PNnhfU0pixFIDRMF4ASuCw5s91uTzXydOOdmqh/pmpHtiyMG0mH/Rj63YSDOnu3ZzNveHnufT6Fb9nIejk+viJwlmCA6a/In/ovQOcoBZGTOtkw6NaiuMOtfxYwODnZTF9kMAOTG5lUQ0EuwRzCT4rMB7cQXUbzpdae5HgbZnDjrdm4uf2EMoL38DP+WKKN5omdixj4ahFYrcTWRbcnIGxwO9ttR0AWigt9kBiT282k+BGtGch9BkgjL2dFmw/wCB9OY+NDyLel5mNvOvcjNOQS1uAyM5bgX+A9473BU2r81v5FhdHV5vjplXy5tB56kC62zT2QGtAnQrQU1HZMUg4n7UGiNOLgpW7LstU+wAD3HG7ABc7tna7xtdtzfKxKexEXdG06Q6WzeclzOcrV+D0xd7KA3xt6EKY1qSqykUrPTWyq1dCEM63aIVX/0aXZnNSofytLOa3cnhSYNIl4EZz8mpAA54aLJfAg36u5fqXNAmozoungis+urqcXDjefUznO7gCPRRMVz7G8QUIbfPvPq65ozvaLJgjV/F2YlEI0mHxdx6i5gBbdItk5FkZjeqC7ulAw9gwyeXMgi9zyM6Df4UXshhMgkn55PAwHHPL+gq2V9TI4HLaSFjekyYi+O63tBCinOy4rnctYbCTi+mK5E9Woo/34DrAuDe30WG1O8i4nOfbANPKeMHTc+LvRjaON8BGnul9Cb7kBOQ2t/wYzpn7coCfJNhkiUbHUUa8OW/0AlpbtuL+ixxR1XNcGZ3stwJd5MKDJvjHcJJLlWISIK3U5h9LgijBZRKBsCKgrIqLDFMUrl0iPVgxDML15gFcT8UaqbC2qkB+MyVVUlUJwLdiinwgVCuqVzXC1iioLEDkG0VFESG/TjwkKvJXzcKf+qh8rDYYMMZI7dBjpH7/wFj9qX73QOoqKq1jX+toPEpkMTN5V+roMfCbk7OGi3Eyv4SrrZkwRonZoHLQHWdCcozY9Jd2iv9J0WaMEQBQk/MtuZ7gJcx5UV28y/l6yajFjAZ0bl+7cwCCTbM/uIP5e6FizjRpDaXUQGLmCqx6AFzOHYhPCdMb8OIwMDoCRMYCm0etZfGwFLDHgG7vumB0cCR4Y5alwHKGtRR44+JIWA2vsjx9EDicezLKREG3hnfTXBgSrJ/cJ3BxKTRk/pHgcTsqEkQXq+Uf3h3/SYneBpvsSjpWeXYdElOCxySqZULb38bBuymLx8Ni8ryzXgXZQ9SYdIbuBCi3rhqfbuZvfIxio1ZdPdMINHuQyGmaGv1jfufC2TbdCm1BlIedSwWzlY+jNMAXmfwLGVwyqlu7wNSxWtixC32Qk0NXBhZ+0fE4hsLOU+bKcQzHEUaVLcspvaq1BomMvuuvYbbI6X/n7CF9Xa5Czk71ipPE8y+1T9YAs6qqLqVKPGEVkkpmKuvSVaWX1BIpquAxTkZfj2q4oHsbKf2mpT599OOrn/rUp/4G+ge4IeS6tDmwx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8" name="AutoShape 6" descr="data:image/png;base64,iVBORw0KGgoAAAANSUhEUgAAAHgAAABOCAMAAADcmSJQAAAApVBMVEX///8OQZQAPZL7/P7w8/gAPJIAOpEAN5DL1eYANI8JP5MAOJAANY8AMI3l6/Tz9vrV3evd5O/O2em7yeB6lMKmuNYER5mVqszX3+2xwNo1XKJDZaeLosnj6fKdsdMALo4AKYxada4cTJu3xd1xjb1df7d/msZog7dceLAhT5ypvNqRpcotWaFHaqrD0OSYrdAAHYguU5wtXaVOcK5yh7eDlL46Zqu+OwbfAAAIbklEQVRoge2ZiXarOBKGJSRWY0AsMmJLLHYD4hKSvP+jjYTv0nN7lu5c95w5p/MfG0fg8FGqkqokA/CpT/0fC/kYe15JSBAGYUpI6WEf/bVI30ut6LZ2cT9c92XJlZb9OvTdpQ7Lv4aJiLgVzZCPnFPoaLqhfZeuaxDybY9r/FgkLsWlWWZouyddcxwoXz9LntI008hX71FUHERTn43QUFb9Nzk6bR9C9sXa5Jxq2r+w8d/IjH85zJAVL5vj/AmokpaFvwT1SDdrtmnK/tUMXbpVHaBzOunyaDiOrssAM9Thflr79nROZv0K2K/Gkzbuw75BmA/DBvPrdXP0rHnbXWcbZr7vkC/XXZuvs6PNcbx8AxtX/+NUBHy8OqeGEO/V5JWHm5GVpNFngn2vP/VenFmC5pEXbLEXu7mFgNcbd4PP0UexuGt9tqSEnxNwA5PBGfKqLCCos1dw6X1xbkCRkZLmqYeaN1CcJtD1uD5CQTOKj2KZds49HL/PkNZgAIzyGjPRigh1bgyC9mXTGlTkCkzCMIpBYVSg5U2r7NW36mNYJNqTfPAYA7GbMko2HG68LouyYAkoNKdGmHFdgu8Wp3FaIAXuu6iADjQX8cGxNG2Hp/S9BoTuJaahn48RaT2RFGDSHNoHgLnfwSTD7AC3MRIy7psPTh5+rEYPdFrMZguMr0joNbjyiCwErQ2YzgxN7ziADZpyQiQYO8KTXb2CZvcifv3oOPLjr4GZlx7zCH1DqwynToIz6eAGrWYDUuYn9l6SyL8ZeeA9TwgVbuuFAln1B7FAxtG3sdjXFhu067rr18sAm4L3U55PgwO7WqyZRnsWrbk+NnIkdd1iOP1HXXsIX79nAW3cuHwICo83vT+QajnjSNVcxkd1TuUp3XDpXpS/AvbGH+nHOQblwbsnwfvr6/nvn44G6VKIj09VXy3W/0wykLbybJjEA8qO6D6W/oh00xiHtyT0HlJpoSg7a/A/5UDZ7ZpmuE/O3iXCe2B9h6uFw3t183ugbhgOHbe8qSzy2NJKybcur9dsdEz3ZJ4Oma5tG3TMluE1nlj4SDt/EvLCiCXJ9PYWS70VU5WwOrLSx/jzD/CRfwj9j3if+tSnPvWpv73CKArUp2WlCKDAsmRmDyxZnSN5JUXyjA9K2RRWgACRV1EQReT4VyIsK/SBZ0kFAKXyTgikqiWXEd5xp+OaqhXkxRQcNyNCtdFts91ZyIqDbwuWK8xxThDYN85ANZ/lAgjvSwAKngC+vWO/ewlBkqnzClzwkW+Fz+aR03dQZ679zkAj612+IlCM4wUglm18HDCo87ObC9xmIYqpqvfLjLOL3fvgZhs2Ad71pDeYUP2cYAit6bnB73IJ0z0l4EkzE9RQi2Q8Wu1BPXXsNisfrZs+3FiE83PNnhfU0pixFIDRMF4ASuCw5s91uTzXydOOdmqh/pmpHtiyMG0mH/Rj63YSDOnu3ZzNveHnufT6Fb9nIejk+viJwlmCA6a/In/ovQOcoBZGTOtkw6NaiuMOtfxYwODnZTF9kMAOTG5lUQ0EuwRzCT4rMB7cQXUbzpdae5HgbZnDjrdm4uf2EMoL38DP+WKKN5omdixj4ahFYrcTWRbcnIGxwO9ttR0AWigt9kBiT282k+BGtGch9BkgjL2dFmw/wCB9OY+NDyLel5mNvOvcjNOQS1uAyM5bgX+A9473BU2r81v5FhdHV5vjplXy5tB56kC62zT2QGtAnQrQU1HZMUg4n7UGiNOLgpW7LstU+wAD3HG7ABc7tna7xtdtzfKxKexEXdG06Q6WzeclzOcrV+D0xd7KA3xt6EKY1qSqykUrPTWyq1dCEM63aIVX/0aXZnNSofytLOa3cnhSYNIl4EZz8mpAA54aLJfAg36u5fqXNAmozoungis+urqcXDjefUznO7gCPRRMVz7G8QUIbfPvPq65ozvaLJgjV/F2YlEI0mHxdx6i5gBbdItk5FkZjeqC7ulAw9gwyeXMgi9zyM6Df4UXshhMgkn55PAwHHPL+gq2V9TI4HLaSFjekyYi+O63tBCinOy4rnctYbCTi+mK5E9Woo/34DrAuDe30WG1O8i4nOfbANPKeMHTc+LvRjaON8BGnul9Cb7kBOQ2t/wYzpn7coCfJNhkiUbHUUa8OW/0AlpbtuL+ixxR1XNcGZ3stwJd5MKDJvjHcJJLlWISIK3U5h9LgijBZRKBsCKgrIqLDFMUrl0iPVgxDML15gFcT8UaqbC2qkB+MyVVUlUJwLdiinwgVCuqVzXC1iioLEDkG0VFESG/TjwkKvJXzcKf+qh8rDYYMMZI7dBjpH7/wFj9qX73QOoqKq1jX+toPEpkMTN5V+roMfCbk7OGi3Eyv4SrrZkwRonZoHLQHWdCcozY9Jd2iv9J0WaMEQBQk/MtuZ7gJcx5UV28y/l6yajFjAZ0bl+7cwCCTbM/uIP5e6FizjRpDaXUQGLmCqx6AFzOHYhPCdMb8OIwMDoCRMYCm0etZfGwFLDHgG7vumB0cCR4Y5alwHKGtRR44+JIWA2vsjx9EDicezLKREG3hnfTXBgSrJ/cJ3BxKTRk/pHgcTsqEkQXq+Uf3h3/SYneBpvsSjpWeXYdElOCxySqZULb38bBuymLx8Ni8ryzXgXZQ9SYdIbuBCi3rhqfbuZvfIxio1ZdPdMINHuQyGmaGv1jfufC2TbdCm1BlIedSwWzlY+jNMAXmfwLGVwyqlu7wNSxWtixC32Qk0NXBhZ+0fE4hsLOU+bKcQzHEUaVLcspvaq1BomMvuuvYbbI6X/n7CF9Xa5Czk71ipPE8y+1T9YAs6qqLqVKPGEVkkpmKuvSVaWX1BIpquAxTkZfj2q4oHsbKf2mpT599OOrn/rUp/4G+ge4IeS6tDmwx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0226" name="Picture 2"/>
          <p:cNvPicPr>
            <a:picLocks noChangeAspect="1" noChangeArrowheads="1"/>
          </p:cNvPicPr>
          <p:nvPr/>
        </p:nvPicPr>
        <p:blipFill>
          <a:blip r:embed="rId3" cstate="print"/>
          <a:srcRect/>
          <a:stretch>
            <a:fillRect/>
          </a:stretch>
        </p:blipFill>
        <p:spPr bwMode="auto">
          <a:xfrm>
            <a:off x="4876800" y="1838900"/>
            <a:ext cx="4343401" cy="4594716"/>
          </a:xfrm>
          <a:prstGeom prst="rect">
            <a:avLst/>
          </a:prstGeom>
          <a:noFill/>
          <a:ln w="9525">
            <a:noFill/>
            <a:miter lim="800000"/>
            <a:headEnd/>
            <a:tailEnd/>
          </a:ln>
          <a:scene3d>
            <a:camera prst="perspectiveContrastingLeftFacing"/>
            <a:lightRig rig="threePt" dir="t"/>
          </a:scene3d>
        </p:spPr>
      </p:pic>
      <p:sp>
        <p:nvSpPr>
          <p:cNvPr id="16" name="TextBox 15"/>
          <p:cNvSpPr txBox="1"/>
          <p:nvPr/>
        </p:nvSpPr>
        <p:spPr>
          <a:xfrm>
            <a:off x="3581400" y="6027003"/>
            <a:ext cx="2590800" cy="830997"/>
          </a:xfrm>
          <a:prstGeom prst="rect">
            <a:avLst/>
          </a:prstGeom>
          <a:noFill/>
        </p:spPr>
        <p:txBody>
          <a:bodyPr wrap="square" rtlCol="0">
            <a:spAutoFit/>
          </a:bodyPr>
          <a:lstStyle/>
          <a:p>
            <a:r>
              <a:rPr lang="en-US" sz="2400" dirty="0" smtClean="0">
                <a:solidFill>
                  <a:srgbClr val="FFC000"/>
                </a:solidFill>
              </a:rPr>
              <a:t>Many slides have additional notes </a:t>
            </a:r>
            <a:endParaRPr lang="en-US" sz="2400" dirty="0">
              <a:solidFill>
                <a:srgbClr val="FFC000"/>
              </a:solidFill>
            </a:endParaRPr>
          </a:p>
        </p:txBody>
      </p:sp>
      <p:cxnSp>
        <p:nvCxnSpPr>
          <p:cNvPr id="18" name="Straight Arrow Connector 17"/>
          <p:cNvCxnSpPr/>
          <p:nvPr/>
        </p:nvCxnSpPr>
        <p:spPr>
          <a:xfrm flipV="1">
            <a:off x="5867400" y="5867400"/>
            <a:ext cx="457200" cy="304800"/>
          </a:xfrm>
          <a:prstGeom prst="straightConnector1">
            <a:avLst/>
          </a:prstGeom>
          <a:ln w="50800">
            <a:solidFill>
              <a:srgbClr val="FFCC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 name="Rectangle 5"/>
          <p:cNvSpPr>
            <a:spLocks noChangeArrowheads="1"/>
          </p:cNvSpPr>
          <p:nvPr/>
        </p:nvSpPr>
        <p:spPr bwMode="auto">
          <a:xfrm>
            <a:off x="639169"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 name="Rectangle 6"/>
          <p:cNvSpPr>
            <a:spLocks noChangeArrowheads="1"/>
          </p:cNvSpPr>
          <p:nvPr/>
        </p:nvSpPr>
        <p:spPr bwMode="auto">
          <a:xfrm>
            <a:off x="759689"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 name="Rectangle 7"/>
          <p:cNvSpPr>
            <a:spLocks noChangeArrowheads="1"/>
          </p:cNvSpPr>
          <p:nvPr/>
        </p:nvSpPr>
        <p:spPr bwMode="auto">
          <a:xfrm>
            <a:off x="880208"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1" name="Rectangle 8"/>
          <p:cNvSpPr>
            <a:spLocks noChangeArrowheads="1"/>
          </p:cNvSpPr>
          <p:nvPr/>
        </p:nvSpPr>
        <p:spPr bwMode="auto">
          <a:xfrm>
            <a:off x="1000728"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 name="Rectangle 9"/>
          <p:cNvSpPr>
            <a:spLocks noChangeArrowheads="1"/>
          </p:cNvSpPr>
          <p:nvPr/>
        </p:nvSpPr>
        <p:spPr bwMode="auto">
          <a:xfrm>
            <a:off x="1121248"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 name="Rectangle 10"/>
          <p:cNvSpPr>
            <a:spLocks noChangeArrowheads="1"/>
          </p:cNvSpPr>
          <p:nvPr/>
        </p:nvSpPr>
        <p:spPr bwMode="auto">
          <a:xfrm>
            <a:off x="1241767"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4" name="Rectangle 11"/>
          <p:cNvSpPr>
            <a:spLocks noChangeArrowheads="1"/>
          </p:cNvSpPr>
          <p:nvPr/>
        </p:nvSpPr>
        <p:spPr bwMode="auto">
          <a:xfrm>
            <a:off x="1362287"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 name="Rectangle 12"/>
          <p:cNvSpPr>
            <a:spLocks noChangeArrowheads="1"/>
          </p:cNvSpPr>
          <p:nvPr/>
        </p:nvSpPr>
        <p:spPr bwMode="auto">
          <a:xfrm>
            <a:off x="1482807"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 name="Rectangle 13"/>
          <p:cNvSpPr>
            <a:spLocks noChangeArrowheads="1"/>
          </p:cNvSpPr>
          <p:nvPr/>
        </p:nvSpPr>
        <p:spPr bwMode="auto">
          <a:xfrm>
            <a:off x="1603327"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7" name="Rectangle 14"/>
          <p:cNvSpPr>
            <a:spLocks noChangeArrowheads="1"/>
          </p:cNvSpPr>
          <p:nvPr/>
        </p:nvSpPr>
        <p:spPr bwMode="auto">
          <a:xfrm>
            <a:off x="1723846"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8" name="Rectangle 15"/>
          <p:cNvSpPr>
            <a:spLocks noChangeArrowheads="1"/>
          </p:cNvSpPr>
          <p:nvPr/>
        </p:nvSpPr>
        <p:spPr bwMode="auto">
          <a:xfrm>
            <a:off x="1844366"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 name="Rectangle 16"/>
          <p:cNvSpPr>
            <a:spLocks noChangeArrowheads="1"/>
          </p:cNvSpPr>
          <p:nvPr/>
        </p:nvSpPr>
        <p:spPr bwMode="auto">
          <a:xfrm>
            <a:off x="1964886"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 name="Rectangle 17"/>
          <p:cNvSpPr>
            <a:spLocks noChangeArrowheads="1"/>
          </p:cNvSpPr>
          <p:nvPr/>
        </p:nvSpPr>
        <p:spPr bwMode="auto">
          <a:xfrm>
            <a:off x="2085405"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1" name="Rectangle 18"/>
          <p:cNvSpPr>
            <a:spLocks noChangeArrowheads="1"/>
          </p:cNvSpPr>
          <p:nvPr/>
        </p:nvSpPr>
        <p:spPr bwMode="auto">
          <a:xfrm>
            <a:off x="2205925"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 name="Rectangle 19"/>
          <p:cNvSpPr>
            <a:spLocks noChangeArrowheads="1"/>
          </p:cNvSpPr>
          <p:nvPr/>
        </p:nvSpPr>
        <p:spPr bwMode="auto">
          <a:xfrm>
            <a:off x="2326445"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 name="Rectangle 20"/>
          <p:cNvSpPr>
            <a:spLocks noChangeArrowheads="1"/>
          </p:cNvSpPr>
          <p:nvPr/>
        </p:nvSpPr>
        <p:spPr bwMode="auto">
          <a:xfrm>
            <a:off x="2446964"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4" name="Rectangle 21"/>
          <p:cNvSpPr>
            <a:spLocks noChangeArrowheads="1"/>
          </p:cNvSpPr>
          <p:nvPr/>
        </p:nvSpPr>
        <p:spPr bwMode="auto">
          <a:xfrm>
            <a:off x="2567484"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 name="Rectangle 22"/>
          <p:cNvSpPr>
            <a:spLocks noChangeArrowheads="1"/>
          </p:cNvSpPr>
          <p:nvPr/>
        </p:nvSpPr>
        <p:spPr bwMode="auto">
          <a:xfrm>
            <a:off x="2688004"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 name="Rectangle 23"/>
          <p:cNvSpPr>
            <a:spLocks noChangeArrowheads="1"/>
          </p:cNvSpPr>
          <p:nvPr/>
        </p:nvSpPr>
        <p:spPr bwMode="auto">
          <a:xfrm>
            <a:off x="2808523"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7" name="Rectangle 24"/>
          <p:cNvSpPr>
            <a:spLocks noChangeArrowheads="1"/>
          </p:cNvSpPr>
          <p:nvPr/>
        </p:nvSpPr>
        <p:spPr bwMode="auto">
          <a:xfrm>
            <a:off x="2929043"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 name="Rectangle 25"/>
          <p:cNvSpPr>
            <a:spLocks noChangeArrowheads="1"/>
          </p:cNvSpPr>
          <p:nvPr/>
        </p:nvSpPr>
        <p:spPr bwMode="auto">
          <a:xfrm>
            <a:off x="3049563"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 name="Rectangle 26"/>
          <p:cNvSpPr>
            <a:spLocks noChangeArrowheads="1"/>
          </p:cNvSpPr>
          <p:nvPr/>
        </p:nvSpPr>
        <p:spPr bwMode="auto">
          <a:xfrm>
            <a:off x="3170082"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0" name="Rectangle 27"/>
          <p:cNvSpPr>
            <a:spLocks noChangeArrowheads="1"/>
          </p:cNvSpPr>
          <p:nvPr/>
        </p:nvSpPr>
        <p:spPr bwMode="auto">
          <a:xfrm>
            <a:off x="3290602"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 name="Rectangle 28"/>
          <p:cNvSpPr>
            <a:spLocks noChangeArrowheads="1"/>
          </p:cNvSpPr>
          <p:nvPr/>
        </p:nvSpPr>
        <p:spPr bwMode="auto">
          <a:xfrm>
            <a:off x="3411122"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 name="Rectangle 29"/>
          <p:cNvSpPr>
            <a:spLocks noChangeArrowheads="1"/>
          </p:cNvSpPr>
          <p:nvPr/>
        </p:nvSpPr>
        <p:spPr bwMode="auto">
          <a:xfrm>
            <a:off x="3531642"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3" name="Rectangle 30"/>
          <p:cNvSpPr>
            <a:spLocks noChangeArrowheads="1"/>
          </p:cNvSpPr>
          <p:nvPr/>
        </p:nvSpPr>
        <p:spPr bwMode="auto">
          <a:xfrm>
            <a:off x="3652161"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 name="Rectangle 31"/>
          <p:cNvSpPr>
            <a:spLocks noChangeArrowheads="1"/>
          </p:cNvSpPr>
          <p:nvPr/>
        </p:nvSpPr>
        <p:spPr bwMode="auto">
          <a:xfrm>
            <a:off x="3772681" y="260833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 name="Rectangle 32"/>
          <p:cNvSpPr>
            <a:spLocks noChangeArrowheads="1"/>
          </p:cNvSpPr>
          <p:nvPr/>
        </p:nvSpPr>
        <p:spPr bwMode="auto">
          <a:xfrm>
            <a:off x="3893201" y="260833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 name="Rectangle 33"/>
          <p:cNvSpPr>
            <a:spLocks noChangeArrowheads="1"/>
          </p:cNvSpPr>
          <p:nvPr/>
        </p:nvSpPr>
        <p:spPr bwMode="auto">
          <a:xfrm>
            <a:off x="4013720" y="260833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7" name="Rectangle 34"/>
          <p:cNvSpPr>
            <a:spLocks noChangeArrowheads="1"/>
          </p:cNvSpPr>
          <p:nvPr/>
        </p:nvSpPr>
        <p:spPr bwMode="auto">
          <a:xfrm>
            <a:off x="4134240" y="260833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8" name="Rectangle 35"/>
          <p:cNvSpPr>
            <a:spLocks noChangeArrowheads="1"/>
          </p:cNvSpPr>
          <p:nvPr/>
        </p:nvSpPr>
        <p:spPr bwMode="auto">
          <a:xfrm>
            <a:off x="4254760" y="260833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 name="Rectangle 36"/>
          <p:cNvSpPr>
            <a:spLocks noChangeArrowheads="1"/>
          </p:cNvSpPr>
          <p:nvPr/>
        </p:nvSpPr>
        <p:spPr bwMode="auto">
          <a:xfrm>
            <a:off x="4375279" y="260833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0" name="Rectangle 37"/>
          <p:cNvSpPr>
            <a:spLocks noChangeArrowheads="1"/>
          </p:cNvSpPr>
          <p:nvPr/>
        </p:nvSpPr>
        <p:spPr bwMode="auto">
          <a:xfrm>
            <a:off x="639169"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 name="Rectangle 38"/>
          <p:cNvSpPr>
            <a:spLocks noChangeArrowheads="1"/>
          </p:cNvSpPr>
          <p:nvPr/>
        </p:nvSpPr>
        <p:spPr bwMode="auto">
          <a:xfrm>
            <a:off x="759689"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2" name="Rectangle 39"/>
          <p:cNvSpPr>
            <a:spLocks noChangeArrowheads="1"/>
          </p:cNvSpPr>
          <p:nvPr/>
        </p:nvSpPr>
        <p:spPr bwMode="auto">
          <a:xfrm>
            <a:off x="880208"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 name="Rectangle 40"/>
          <p:cNvSpPr>
            <a:spLocks noChangeArrowheads="1"/>
          </p:cNvSpPr>
          <p:nvPr/>
        </p:nvSpPr>
        <p:spPr bwMode="auto">
          <a:xfrm>
            <a:off x="1000728"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 name="Rectangle 41"/>
          <p:cNvSpPr>
            <a:spLocks noChangeArrowheads="1"/>
          </p:cNvSpPr>
          <p:nvPr/>
        </p:nvSpPr>
        <p:spPr bwMode="auto">
          <a:xfrm>
            <a:off x="1121248"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5" name="Rectangle 42"/>
          <p:cNvSpPr>
            <a:spLocks noChangeArrowheads="1"/>
          </p:cNvSpPr>
          <p:nvPr/>
        </p:nvSpPr>
        <p:spPr bwMode="auto">
          <a:xfrm>
            <a:off x="1241767"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 name="Rectangle 43"/>
          <p:cNvSpPr>
            <a:spLocks noChangeArrowheads="1"/>
          </p:cNvSpPr>
          <p:nvPr/>
        </p:nvSpPr>
        <p:spPr bwMode="auto">
          <a:xfrm>
            <a:off x="1362287"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 name="Rectangle 44"/>
          <p:cNvSpPr>
            <a:spLocks noChangeArrowheads="1"/>
          </p:cNvSpPr>
          <p:nvPr/>
        </p:nvSpPr>
        <p:spPr bwMode="auto">
          <a:xfrm>
            <a:off x="1482807"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 name="Rectangle 45"/>
          <p:cNvSpPr>
            <a:spLocks noChangeArrowheads="1"/>
          </p:cNvSpPr>
          <p:nvPr/>
        </p:nvSpPr>
        <p:spPr bwMode="auto">
          <a:xfrm>
            <a:off x="1603327"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9" name="Rectangle 46"/>
          <p:cNvSpPr>
            <a:spLocks noChangeArrowheads="1"/>
          </p:cNvSpPr>
          <p:nvPr/>
        </p:nvSpPr>
        <p:spPr bwMode="auto">
          <a:xfrm>
            <a:off x="1723846"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 name="Rectangle 47"/>
          <p:cNvSpPr>
            <a:spLocks noChangeArrowheads="1"/>
          </p:cNvSpPr>
          <p:nvPr/>
        </p:nvSpPr>
        <p:spPr bwMode="auto">
          <a:xfrm>
            <a:off x="1844366"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 name="Rectangle 48"/>
          <p:cNvSpPr>
            <a:spLocks noChangeArrowheads="1"/>
          </p:cNvSpPr>
          <p:nvPr/>
        </p:nvSpPr>
        <p:spPr bwMode="auto">
          <a:xfrm>
            <a:off x="1964886"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2" name="Rectangle 49"/>
          <p:cNvSpPr>
            <a:spLocks noChangeArrowheads="1"/>
          </p:cNvSpPr>
          <p:nvPr/>
        </p:nvSpPr>
        <p:spPr bwMode="auto">
          <a:xfrm>
            <a:off x="2085405"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 name="Rectangle 50"/>
          <p:cNvSpPr>
            <a:spLocks noChangeArrowheads="1"/>
          </p:cNvSpPr>
          <p:nvPr/>
        </p:nvSpPr>
        <p:spPr bwMode="auto">
          <a:xfrm>
            <a:off x="2205925"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 name="Rectangle 51"/>
          <p:cNvSpPr>
            <a:spLocks noChangeArrowheads="1"/>
          </p:cNvSpPr>
          <p:nvPr/>
        </p:nvSpPr>
        <p:spPr bwMode="auto">
          <a:xfrm>
            <a:off x="2326445"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5" name="Rectangle 52"/>
          <p:cNvSpPr>
            <a:spLocks noChangeArrowheads="1"/>
          </p:cNvSpPr>
          <p:nvPr/>
        </p:nvSpPr>
        <p:spPr bwMode="auto">
          <a:xfrm>
            <a:off x="2446964"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 name="Rectangle 53"/>
          <p:cNvSpPr>
            <a:spLocks noChangeArrowheads="1"/>
          </p:cNvSpPr>
          <p:nvPr/>
        </p:nvSpPr>
        <p:spPr bwMode="auto">
          <a:xfrm>
            <a:off x="2567484"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 name="Rectangle 54"/>
          <p:cNvSpPr>
            <a:spLocks noChangeArrowheads="1"/>
          </p:cNvSpPr>
          <p:nvPr/>
        </p:nvSpPr>
        <p:spPr bwMode="auto">
          <a:xfrm>
            <a:off x="2688004"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8" name="Rectangle 55"/>
          <p:cNvSpPr>
            <a:spLocks noChangeArrowheads="1"/>
          </p:cNvSpPr>
          <p:nvPr/>
        </p:nvSpPr>
        <p:spPr bwMode="auto">
          <a:xfrm>
            <a:off x="2808523"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9" name="Rectangle 56"/>
          <p:cNvSpPr>
            <a:spLocks noChangeArrowheads="1"/>
          </p:cNvSpPr>
          <p:nvPr/>
        </p:nvSpPr>
        <p:spPr bwMode="auto">
          <a:xfrm>
            <a:off x="2929043"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0" name="Rectangle 57"/>
          <p:cNvSpPr>
            <a:spLocks noChangeArrowheads="1"/>
          </p:cNvSpPr>
          <p:nvPr/>
        </p:nvSpPr>
        <p:spPr bwMode="auto">
          <a:xfrm>
            <a:off x="3049563"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1" name="Rectangle 58"/>
          <p:cNvSpPr>
            <a:spLocks noChangeArrowheads="1"/>
          </p:cNvSpPr>
          <p:nvPr/>
        </p:nvSpPr>
        <p:spPr bwMode="auto">
          <a:xfrm>
            <a:off x="3170082"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2" name="Rectangle 59"/>
          <p:cNvSpPr>
            <a:spLocks noChangeArrowheads="1"/>
          </p:cNvSpPr>
          <p:nvPr/>
        </p:nvSpPr>
        <p:spPr bwMode="auto">
          <a:xfrm>
            <a:off x="3290602"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3" name="Rectangle 60"/>
          <p:cNvSpPr>
            <a:spLocks noChangeArrowheads="1"/>
          </p:cNvSpPr>
          <p:nvPr/>
        </p:nvSpPr>
        <p:spPr bwMode="auto">
          <a:xfrm>
            <a:off x="3411122"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4" name="Rectangle 61"/>
          <p:cNvSpPr>
            <a:spLocks noChangeArrowheads="1"/>
          </p:cNvSpPr>
          <p:nvPr/>
        </p:nvSpPr>
        <p:spPr bwMode="auto">
          <a:xfrm>
            <a:off x="3531642"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5" name="Rectangle 62"/>
          <p:cNvSpPr>
            <a:spLocks noChangeArrowheads="1"/>
          </p:cNvSpPr>
          <p:nvPr/>
        </p:nvSpPr>
        <p:spPr bwMode="auto">
          <a:xfrm>
            <a:off x="3652161" y="272885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6" name="Rectangle 63"/>
          <p:cNvSpPr>
            <a:spLocks noChangeArrowheads="1"/>
          </p:cNvSpPr>
          <p:nvPr/>
        </p:nvSpPr>
        <p:spPr bwMode="auto">
          <a:xfrm>
            <a:off x="3772681" y="272885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7" name="Rectangle 64"/>
          <p:cNvSpPr>
            <a:spLocks noChangeArrowheads="1"/>
          </p:cNvSpPr>
          <p:nvPr/>
        </p:nvSpPr>
        <p:spPr bwMode="auto">
          <a:xfrm>
            <a:off x="3893201" y="272885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8" name="Rectangle 65"/>
          <p:cNvSpPr>
            <a:spLocks noChangeArrowheads="1"/>
          </p:cNvSpPr>
          <p:nvPr/>
        </p:nvSpPr>
        <p:spPr bwMode="auto">
          <a:xfrm>
            <a:off x="4013720" y="272885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9" name="Rectangle 66"/>
          <p:cNvSpPr>
            <a:spLocks noChangeArrowheads="1"/>
          </p:cNvSpPr>
          <p:nvPr/>
        </p:nvSpPr>
        <p:spPr bwMode="auto">
          <a:xfrm>
            <a:off x="4134240" y="272885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0" name="Rectangle 67"/>
          <p:cNvSpPr>
            <a:spLocks noChangeArrowheads="1"/>
          </p:cNvSpPr>
          <p:nvPr/>
        </p:nvSpPr>
        <p:spPr bwMode="auto">
          <a:xfrm>
            <a:off x="4254760" y="272885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1" name="Rectangle 68"/>
          <p:cNvSpPr>
            <a:spLocks noChangeArrowheads="1"/>
          </p:cNvSpPr>
          <p:nvPr/>
        </p:nvSpPr>
        <p:spPr bwMode="auto">
          <a:xfrm>
            <a:off x="4375279" y="272885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2" name="Rectangle 69"/>
          <p:cNvSpPr>
            <a:spLocks noChangeArrowheads="1"/>
          </p:cNvSpPr>
          <p:nvPr/>
        </p:nvSpPr>
        <p:spPr bwMode="auto">
          <a:xfrm>
            <a:off x="639169"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3" name="Rectangle 70"/>
          <p:cNvSpPr>
            <a:spLocks noChangeArrowheads="1"/>
          </p:cNvSpPr>
          <p:nvPr/>
        </p:nvSpPr>
        <p:spPr bwMode="auto">
          <a:xfrm>
            <a:off x="759689"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4" name="Rectangle 71"/>
          <p:cNvSpPr>
            <a:spLocks noChangeArrowheads="1"/>
          </p:cNvSpPr>
          <p:nvPr/>
        </p:nvSpPr>
        <p:spPr bwMode="auto">
          <a:xfrm>
            <a:off x="880208"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5" name="Rectangle 72"/>
          <p:cNvSpPr>
            <a:spLocks noChangeArrowheads="1"/>
          </p:cNvSpPr>
          <p:nvPr/>
        </p:nvSpPr>
        <p:spPr bwMode="auto">
          <a:xfrm>
            <a:off x="1000728"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6" name="Rectangle 73"/>
          <p:cNvSpPr>
            <a:spLocks noChangeArrowheads="1"/>
          </p:cNvSpPr>
          <p:nvPr/>
        </p:nvSpPr>
        <p:spPr bwMode="auto">
          <a:xfrm>
            <a:off x="1121248"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7" name="Rectangle 74"/>
          <p:cNvSpPr>
            <a:spLocks noChangeArrowheads="1"/>
          </p:cNvSpPr>
          <p:nvPr/>
        </p:nvSpPr>
        <p:spPr bwMode="auto">
          <a:xfrm>
            <a:off x="1241767"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8" name="Rectangle 75"/>
          <p:cNvSpPr>
            <a:spLocks noChangeArrowheads="1"/>
          </p:cNvSpPr>
          <p:nvPr/>
        </p:nvSpPr>
        <p:spPr bwMode="auto">
          <a:xfrm>
            <a:off x="1362287"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9" name="Rectangle 76"/>
          <p:cNvSpPr>
            <a:spLocks noChangeArrowheads="1"/>
          </p:cNvSpPr>
          <p:nvPr/>
        </p:nvSpPr>
        <p:spPr bwMode="auto">
          <a:xfrm>
            <a:off x="1482807"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0" name="Rectangle 77"/>
          <p:cNvSpPr>
            <a:spLocks noChangeArrowheads="1"/>
          </p:cNvSpPr>
          <p:nvPr/>
        </p:nvSpPr>
        <p:spPr bwMode="auto">
          <a:xfrm>
            <a:off x="1603327"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1" name="Rectangle 78"/>
          <p:cNvSpPr>
            <a:spLocks noChangeArrowheads="1"/>
          </p:cNvSpPr>
          <p:nvPr/>
        </p:nvSpPr>
        <p:spPr bwMode="auto">
          <a:xfrm>
            <a:off x="1723846"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2" name="Rectangle 79"/>
          <p:cNvSpPr>
            <a:spLocks noChangeArrowheads="1"/>
          </p:cNvSpPr>
          <p:nvPr/>
        </p:nvSpPr>
        <p:spPr bwMode="auto">
          <a:xfrm>
            <a:off x="1844366"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3" name="Rectangle 80"/>
          <p:cNvSpPr>
            <a:spLocks noChangeArrowheads="1"/>
          </p:cNvSpPr>
          <p:nvPr/>
        </p:nvSpPr>
        <p:spPr bwMode="auto">
          <a:xfrm>
            <a:off x="1964886"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4" name="Rectangle 81"/>
          <p:cNvSpPr>
            <a:spLocks noChangeArrowheads="1"/>
          </p:cNvSpPr>
          <p:nvPr/>
        </p:nvSpPr>
        <p:spPr bwMode="auto">
          <a:xfrm>
            <a:off x="2085405"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5" name="Rectangle 82"/>
          <p:cNvSpPr>
            <a:spLocks noChangeArrowheads="1"/>
          </p:cNvSpPr>
          <p:nvPr/>
        </p:nvSpPr>
        <p:spPr bwMode="auto">
          <a:xfrm>
            <a:off x="2205925"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6" name="Rectangle 83"/>
          <p:cNvSpPr>
            <a:spLocks noChangeArrowheads="1"/>
          </p:cNvSpPr>
          <p:nvPr/>
        </p:nvSpPr>
        <p:spPr bwMode="auto">
          <a:xfrm>
            <a:off x="2326445"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7" name="Rectangle 84"/>
          <p:cNvSpPr>
            <a:spLocks noChangeArrowheads="1"/>
          </p:cNvSpPr>
          <p:nvPr/>
        </p:nvSpPr>
        <p:spPr bwMode="auto">
          <a:xfrm>
            <a:off x="2446964"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8" name="Rectangle 85"/>
          <p:cNvSpPr>
            <a:spLocks noChangeArrowheads="1"/>
          </p:cNvSpPr>
          <p:nvPr/>
        </p:nvSpPr>
        <p:spPr bwMode="auto">
          <a:xfrm>
            <a:off x="2567484"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9" name="Rectangle 86"/>
          <p:cNvSpPr>
            <a:spLocks noChangeArrowheads="1"/>
          </p:cNvSpPr>
          <p:nvPr/>
        </p:nvSpPr>
        <p:spPr bwMode="auto">
          <a:xfrm>
            <a:off x="2688004"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0" name="Rectangle 87"/>
          <p:cNvSpPr>
            <a:spLocks noChangeArrowheads="1"/>
          </p:cNvSpPr>
          <p:nvPr/>
        </p:nvSpPr>
        <p:spPr bwMode="auto">
          <a:xfrm>
            <a:off x="2808523"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1" name="Rectangle 88"/>
          <p:cNvSpPr>
            <a:spLocks noChangeArrowheads="1"/>
          </p:cNvSpPr>
          <p:nvPr/>
        </p:nvSpPr>
        <p:spPr bwMode="auto">
          <a:xfrm>
            <a:off x="2929043"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2" name="Rectangle 89"/>
          <p:cNvSpPr>
            <a:spLocks noChangeArrowheads="1"/>
          </p:cNvSpPr>
          <p:nvPr/>
        </p:nvSpPr>
        <p:spPr bwMode="auto">
          <a:xfrm>
            <a:off x="3049563"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3" name="Rectangle 90"/>
          <p:cNvSpPr>
            <a:spLocks noChangeArrowheads="1"/>
          </p:cNvSpPr>
          <p:nvPr/>
        </p:nvSpPr>
        <p:spPr bwMode="auto">
          <a:xfrm>
            <a:off x="3170082"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4" name="Rectangle 91"/>
          <p:cNvSpPr>
            <a:spLocks noChangeArrowheads="1"/>
          </p:cNvSpPr>
          <p:nvPr/>
        </p:nvSpPr>
        <p:spPr bwMode="auto">
          <a:xfrm>
            <a:off x="3290602"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5" name="Rectangle 92"/>
          <p:cNvSpPr>
            <a:spLocks noChangeArrowheads="1"/>
          </p:cNvSpPr>
          <p:nvPr/>
        </p:nvSpPr>
        <p:spPr bwMode="auto">
          <a:xfrm>
            <a:off x="3411122"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6" name="Rectangle 93"/>
          <p:cNvSpPr>
            <a:spLocks noChangeArrowheads="1"/>
          </p:cNvSpPr>
          <p:nvPr/>
        </p:nvSpPr>
        <p:spPr bwMode="auto">
          <a:xfrm>
            <a:off x="3531642" y="284937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7" name="Rectangle 94"/>
          <p:cNvSpPr>
            <a:spLocks noChangeArrowheads="1"/>
          </p:cNvSpPr>
          <p:nvPr/>
        </p:nvSpPr>
        <p:spPr bwMode="auto">
          <a:xfrm>
            <a:off x="3652161" y="284937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8" name="Rectangle 95"/>
          <p:cNvSpPr>
            <a:spLocks noChangeArrowheads="1"/>
          </p:cNvSpPr>
          <p:nvPr/>
        </p:nvSpPr>
        <p:spPr bwMode="auto">
          <a:xfrm>
            <a:off x="3772681" y="284937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9" name="Rectangle 96"/>
          <p:cNvSpPr>
            <a:spLocks noChangeArrowheads="1"/>
          </p:cNvSpPr>
          <p:nvPr/>
        </p:nvSpPr>
        <p:spPr bwMode="auto">
          <a:xfrm>
            <a:off x="3893201" y="284937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0" name="Rectangle 97"/>
          <p:cNvSpPr>
            <a:spLocks noChangeArrowheads="1"/>
          </p:cNvSpPr>
          <p:nvPr/>
        </p:nvSpPr>
        <p:spPr bwMode="auto">
          <a:xfrm>
            <a:off x="4013720" y="284937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1" name="Rectangle 98"/>
          <p:cNvSpPr>
            <a:spLocks noChangeArrowheads="1"/>
          </p:cNvSpPr>
          <p:nvPr/>
        </p:nvSpPr>
        <p:spPr bwMode="auto">
          <a:xfrm>
            <a:off x="4134240" y="284937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2" name="Rectangle 99"/>
          <p:cNvSpPr>
            <a:spLocks noChangeArrowheads="1"/>
          </p:cNvSpPr>
          <p:nvPr/>
        </p:nvSpPr>
        <p:spPr bwMode="auto">
          <a:xfrm>
            <a:off x="4254760" y="284937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3" name="Rectangle 100"/>
          <p:cNvSpPr>
            <a:spLocks noChangeArrowheads="1"/>
          </p:cNvSpPr>
          <p:nvPr/>
        </p:nvSpPr>
        <p:spPr bwMode="auto">
          <a:xfrm>
            <a:off x="4375279" y="284937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4" name="Rectangle 101"/>
          <p:cNvSpPr>
            <a:spLocks noChangeArrowheads="1"/>
          </p:cNvSpPr>
          <p:nvPr/>
        </p:nvSpPr>
        <p:spPr bwMode="auto">
          <a:xfrm>
            <a:off x="639169"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5" name="Rectangle 102"/>
          <p:cNvSpPr>
            <a:spLocks noChangeArrowheads="1"/>
          </p:cNvSpPr>
          <p:nvPr/>
        </p:nvSpPr>
        <p:spPr bwMode="auto">
          <a:xfrm>
            <a:off x="759689"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6" name="Rectangle 103"/>
          <p:cNvSpPr>
            <a:spLocks noChangeArrowheads="1"/>
          </p:cNvSpPr>
          <p:nvPr/>
        </p:nvSpPr>
        <p:spPr bwMode="auto">
          <a:xfrm>
            <a:off x="880208"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7" name="Rectangle 104"/>
          <p:cNvSpPr>
            <a:spLocks noChangeArrowheads="1"/>
          </p:cNvSpPr>
          <p:nvPr/>
        </p:nvSpPr>
        <p:spPr bwMode="auto">
          <a:xfrm>
            <a:off x="1000728"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8" name="Rectangle 105"/>
          <p:cNvSpPr>
            <a:spLocks noChangeArrowheads="1"/>
          </p:cNvSpPr>
          <p:nvPr/>
        </p:nvSpPr>
        <p:spPr bwMode="auto">
          <a:xfrm>
            <a:off x="1121248"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9" name="Rectangle 106"/>
          <p:cNvSpPr>
            <a:spLocks noChangeArrowheads="1"/>
          </p:cNvSpPr>
          <p:nvPr/>
        </p:nvSpPr>
        <p:spPr bwMode="auto">
          <a:xfrm>
            <a:off x="1241767"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0" name="Rectangle 107"/>
          <p:cNvSpPr>
            <a:spLocks noChangeArrowheads="1"/>
          </p:cNvSpPr>
          <p:nvPr/>
        </p:nvSpPr>
        <p:spPr bwMode="auto">
          <a:xfrm>
            <a:off x="1362287"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1" name="Rectangle 108"/>
          <p:cNvSpPr>
            <a:spLocks noChangeArrowheads="1"/>
          </p:cNvSpPr>
          <p:nvPr/>
        </p:nvSpPr>
        <p:spPr bwMode="auto">
          <a:xfrm>
            <a:off x="1482807"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2" name="Rectangle 109"/>
          <p:cNvSpPr>
            <a:spLocks noChangeArrowheads="1"/>
          </p:cNvSpPr>
          <p:nvPr/>
        </p:nvSpPr>
        <p:spPr bwMode="auto">
          <a:xfrm>
            <a:off x="1603327"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3" name="Rectangle 110"/>
          <p:cNvSpPr>
            <a:spLocks noChangeArrowheads="1"/>
          </p:cNvSpPr>
          <p:nvPr/>
        </p:nvSpPr>
        <p:spPr bwMode="auto">
          <a:xfrm>
            <a:off x="1723846"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4" name="Rectangle 111"/>
          <p:cNvSpPr>
            <a:spLocks noChangeArrowheads="1"/>
          </p:cNvSpPr>
          <p:nvPr/>
        </p:nvSpPr>
        <p:spPr bwMode="auto">
          <a:xfrm>
            <a:off x="1844366"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5" name="Rectangle 112"/>
          <p:cNvSpPr>
            <a:spLocks noChangeArrowheads="1"/>
          </p:cNvSpPr>
          <p:nvPr/>
        </p:nvSpPr>
        <p:spPr bwMode="auto">
          <a:xfrm>
            <a:off x="1964886"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6" name="Rectangle 113"/>
          <p:cNvSpPr>
            <a:spLocks noChangeArrowheads="1"/>
          </p:cNvSpPr>
          <p:nvPr/>
        </p:nvSpPr>
        <p:spPr bwMode="auto">
          <a:xfrm>
            <a:off x="2085405"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7" name="Rectangle 114"/>
          <p:cNvSpPr>
            <a:spLocks noChangeArrowheads="1"/>
          </p:cNvSpPr>
          <p:nvPr/>
        </p:nvSpPr>
        <p:spPr bwMode="auto">
          <a:xfrm>
            <a:off x="2205925"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8" name="Rectangle 115"/>
          <p:cNvSpPr>
            <a:spLocks noChangeArrowheads="1"/>
          </p:cNvSpPr>
          <p:nvPr/>
        </p:nvSpPr>
        <p:spPr bwMode="auto">
          <a:xfrm>
            <a:off x="2326445"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9" name="Rectangle 116"/>
          <p:cNvSpPr>
            <a:spLocks noChangeArrowheads="1"/>
          </p:cNvSpPr>
          <p:nvPr/>
        </p:nvSpPr>
        <p:spPr bwMode="auto">
          <a:xfrm>
            <a:off x="2446964"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0" name="Rectangle 117"/>
          <p:cNvSpPr>
            <a:spLocks noChangeArrowheads="1"/>
          </p:cNvSpPr>
          <p:nvPr/>
        </p:nvSpPr>
        <p:spPr bwMode="auto">
          <a:xfrm>
            <a:off x="2567484"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1" name="Rectangle 118"/>
          <p:cNvSpPr>
            <a:spLocks noChangeArrowheads="1"/>
          </p:cNvSpPr>
          <p:nvPr/>
        </p:nvSpPr>
        <p:spPr bwMode="auto">
          <a:xfrm>
            <a:off x="2688004"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2" name="Rectangle 119"/>
          <p:cNvSpPr>
            <a:spLocks noChangeArrowheads="1"/>
          </p:cNvSpPr>
          <p:nvPr/>
        </p:nvSpPr>
        <p:spPr bwMode="auto">
          <a:xfrm>
            <a:off x="2808523"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3" name="Rectangle 120"/>
          <p:cNvSpPr>
            <a:spLocks noChangeArrowheads="1"/>
          </p:cNvSpPr>
          <p:nvPr/>
        </p:nvSpPr>
        <p:spPr bwMode="auto">
          <a:xfrm>
            <a:off x="2929043"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4" name="Rectangle 121"/>
          <p:cNvSpPr>
            <a:spLocks noChangeArrowheads="1"/>
          </p:cNvSpPr>
          <p:nvPr/>
        </p:nvSpPr>
        <p:spPr bwMode="auto">
          <a:xfrm>
            <a:off x="3049563"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5" name="Rectangle 122"/>
          <p:cNvSpPr>
            <a:spLocks noChangeArrowheads="1"/>
          </p:cNvSpPr>
          <p:nvPr/>
        </p:nvSpPr>
        <p:spPr bwMode="auto">
          <a:xfrm>
            <a:off x="3170082"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6" name="Rectangle 123"/>
          <p:cNvSpPr>
            <a:spLocks noChangeArrowheads="1"/>
          </p:cNvSpPr>
          <p:nvPr/>
        </p:nvSpPr>
        <p:spPr bwMode="auto">
          <a:xfrm>
            <a:off x="3290602"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7" name="Rectangle 124"/>
          <p:cNvSpPr>
            <a:spLocks noChangeArrowheads="1"/>
          </p:cNvSpPr>
          <p:nvPr/>
        </p:nvSpPr>
        <p:spPr bwMode="auto">
          <a:xfrm>
            <a:off x="3411122" y="296989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8" name="Rectangle 125"/>
          <p:cNvSpPr>
            <a:spLocks noChangeArrowheads="1"/>
          </p:cNvSpPr>
          <p:nvPr/>
        </p:nvSpPr>
        <p:spPr bwMode="auto">
          <a:xfrm>
            <a:off x="3531642"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9" name="Rectangle 126"/>
          <p:cNvSpPr>
            <a:spLocks noChangeArrowheads="1"/>
          </p:cNvSpPr>
          <p:nvPr/>
        </p:nvSpPr>
        <p:spPr bwMode="auto">
          <a:xfrm>
            <a:off x="3652161"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0" name="Rectangle 127"/>
          <p:cNvSpPr>
            <a:spLocks noChangeArrowheads="1"/>
          </p:cNvSpPr>
          <p:nvPr/>
        </p:nvSpPr>
        <p:spPr bwMode="auto">
          <a:xfrm>
            <a:off x="3772681"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1" name="Rectangle 128"/>
          <p:cNvSpPr>
            <a:spLocks noChangeArrowheads="1"/>
          </p:cNvSpPr>
          <p:nvPr/>
        </p:nvSpPr>
        <p:spPr bwMode="auto">
          <a:xfrm>
            <a:off x="3893201"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2" name="Rectangle 129"/>
          <p:cNvSpPr>
            <a:spLocks noChangeArrowheads="1"/>
          </p:cNvSpPr>
          <p:nvPr/>
        </p:nvSpPr>
        <p:spPr bwMode="auto">
          <a:xfrm>
            <a:off x="4013720"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3" name="Rectangle 130"/>
          <p:cNvSpPr>
            <a:spLocks noChangeArrowheads="1"/>
          </p:cNvSpPr>
          <p:nvPr/>
        </p:nvSpPr>
        <p:spPr bwMode="auto">
          <a:xfrm>
            <a:off x="4134240"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4" name="Rectangle 131"/>
          <p:cNvSpPr>
            <a:spLocks noChangeArrowheads="1"/>
          </p:cNvSpPr>
          <p:nvPr/>
        </p:nvSpPr>
        <p:spPr bwMode="auto">
          <a:xfrm>
            <a:off x="4254760"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5" name="Rectangle 132"/>
          <p:cNvSpPr>
            <a:spLocks noChangeArrowheads="1"/>
          </p:cNvSpPr>
          <p:nvPr/>
        </p:nvSpPr>
        <p:spPr bwMode="auto">
          <a:xfrm>
            <a:off x="4375279" y="296989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6" name="Rectangle 133"/>
          <p:cNvSpPr>
            <a:spLocks noChangeArrowheads="1"/>
          </p:cNvSpPr>
          <p:nvPr/>
        </p:nvSpPr>
        <p:spPr bwMode="auto">
          <a:xfrm>
            <a:off x="639169"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87" name="Rectangle 134"/>
          <p:cNvSpPr>
            <a:spLocks noChangeArrowheads="1"/>
          </p:cNvSpPr>
          <p:nvPr/>
        </p:nvSpPr>
        <p:spPr bwMode="auto">
          <a:xfrm>
            <a:off x="759689"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88" name="Rectangle 135"/>
          <p:cNvSpPr>
            <a:spLocks noChangeArrowheads="1"/>
          </p:cNvSpPr>
          <p:nvPr/>
        </p:nvSpPr>
        <p:spPr bwMode="auto">
          <a:xfrm>
            <a:off x="880208"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89" name="Rectangle 136"/>
          <p:cNvSpPr>
            <a:spLocks noChangeArrowheads="1"/>
          </p:cNvSpPr>
          <p:nvPr/>
        </p:nvSpPr>
        <p:spPr bwMode="auto">
          <a:xfrm>
            <a:off x="1000728"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0" name="Rectangle 137"/>
          <p:cNvSpPr>
            <a:spLocks noChangeArrowheads="1"/>
          </p:cNvSpPr>
          <p:nvPr/>
        </p:nvSpPr>
        <p:spPr bwMode="auto">
          <a:xfrm>
            <a:off x="1121248"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1" name="Rectangle 138"/>
          <p:cNvSpPr>
            <a:spLocks noChangeArrowheads="1"/>
          </p:cNvSpPr>
          <p:nvPr/>
        </p:nvSpPr>
        <p:spPr bwMode="auto">
          <a:xfrm>
            <a:off x="1241767"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2" name="Rectangle 139"/>
          <p:cNvSpPr>
            <a:spLocks noChangeArrowheads="1"/>
          </p:cNvSpPr>
          <p:nvPr/>
        </p:nvSpPr>
        <p:spPr bwMode="auto">
          <a:xfrm>
            <a:off x="1362287"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3" name="Rectangle 140"/>
          <p:cNvSpPr>
            <a:spLocks noChangeArrowheads="1"/>
          </p:cNvSpPr>
          <p:nvPr/>
        </p:nvSpPr>
        <p:spPr bwMode="auto">
          <a:xfrm>
            <a:off x="1482807"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4" name="Rectangle 141"/>
          <p:cNvSpPr>
            <a:spLocks noChangeArrowheads="1"/>
          </p:cNvSpPr>
          <p:nvPr/>
        </p:nvSpPr>
        <p:spPr bwMode="auto">
          <a:xfrm>
            <a:off x="1603327"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5" name="Rectangle 142"/>
          <p:cNvSpPr>
            <a:spLocks noChangeArrowheads="1"/>
          </p:cNvSpPr>
          <p:nvPr/>
        </p:nvSpPr>
        <p:spPr bwMode="auto">
          <a:xfrm>
            <a:off x="1723846"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6" name="Rectangle 143"/>
          <p:cNvSpPr>
            <a:spLocks noChangeArrowheads="1"/>
          </p:cNvSpPr>
          <p:nvPr/>
        </p:nvSpPr>
        <p:spPr bwMode="auto">
          <a:xfrm>
            <a:off x="1844366"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7" name="Rectangle 144"/>
          <p:cNvSpPr>
            <a:spLocks noChangeArrowheads="1"/>
          </p:cNvSpPr>
          <p:nvPr/>
        </p:nvSpPr>
        <p:spPr bwMode="auto">
          <a:xfrm>
            <a:off x="1964886"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8" name="Rectangle 145"/>
          <p:cNvSpPr>
            <a:spLocks noChangeArrowheads="1"/>
          </p:cNvSpPr>
          <p:nvPr/>
        </p:nvSpPr>
        <p:spPr bwMode="auto">
          <a:xfrm>
            <a:off x="2085405"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9" name="Rectangle 146"/>
          <p:cNvSpPr>
            <a:spLocks noChangeArrowheads="1"/>
          </p:cNvSpPr>
          <p:nvPr/>
        </p:nvSpPr>
        <p:spPr bwMode="auto">
          <a:xfrm>
            <a:off x="2205925"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0" name="Rectangle 147"/>
          <p:cNvSpPr>
            <a:spLocks noChangeArrowheads="1"/>
          </p:cNvSpPr>
          <p:nvPr/>
        </p:nvSpPr>
        <p:spPr bwMode="auto">
          <a:xfrm>
            <a:off x="2326445"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1" name="Rectangle 148"/>
          <p:cNvSpPr>
            <a:spLocks noChangeArrowheads="1"/>
          </p:cNvSpPr>
          <p:nvPr/>
        </p:nvSpPr>
        <p:spPr bwMode="auto">
          <a:xfrm>
            <a:off x="2446964"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2" name="Rectangle 149"/>
          <p:cNvSpPr>
            <a:spLocks noChangeArrowheads="1"/>
          </p:cNvSpPr>
          <p:nvPr/>
        </p:nvSpPr>
        <p:spPr bwMode="auto">
          <a:xfrm>
            <a:off x="2567484"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3" name="Rectangle 150"/>
          <p:cNvSpPr>
            <a:spLocks noChangeArrowheads="1"/>
          </p:cNvSpPr>
          <p:nvPr/>
        </p:nvSpPr>
        <p:spPr bwMode="auto">
          <a:xfrm>
            <a:off x="2688004"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4" name="Rectangle 151"/>
          <p:cNvSpPr>
            <a:spLocks noChangeArrowheads="1"/>
          </p:cNvSpPr>
          <p:nvPr/>
        </p:nvSpPr>
        <p:spPr bwMode="auto">
          <a:xfrm>
            <a:off x="2808523"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5" name="Rectangle 152"/>
          <p:cNvSpPr>
            <a:spLocks noChangeArrowheads="1"/>
          </p:cNvSpPr>
          <p:nvPr/>
        </p:nvSpPr>
        <p:spPr bwMode="auto">
          <a:xfrm>
            <a:off x="2929043"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6" name="Rectangle 153"/>
          <p:cNvSpPr>
            <a:spLocks noChangeArrowheads="1"/>
          </p:cNvSpPr>
          <p:nvPr/>
        </p:nvSpPr>
        <p:spPr bwMode="auto">
          <a:xfrm>
            <a:off x="3049563"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7" name="Rectangle 154"/>
          <p:cNvSpPr>
            <a:spLocks noChangeArrowheads="1"/>
          </p:cNvSpPr>
          <p:nvPr/>
        </p:nvSpPr>
        <p:spPr bwMode="auto">
          <a:xfrm>
            <a:off x="3170082"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8" name="Rectangle 155"/>
          <p:cNvSpPr>
            <a:spLocks noChangeArrowheads="1"/>
          </p:cNvSpPr>
          <p:nvPr/>
        </p:nvSpPr>
        <p:spPr bwMode="auto">
          <a:xfrm>
            <a:off x="3290602" y="309041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9" name="Rectangle 156"/>
          <p:cNvSpPr>
            <a:spLocks noChangeArrowheads="1"/>
          </p:cNvSpPr>
          <p:nvPr/>
        </p:nvSpPr>
        <p:spPr bwMode="auto">
          <a:xfrm>
            <a:off x="3411122"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0" name="Rectangle 157"/>
          <p:cNvSpPr>
            <a:spLocks noChangeArrowheads="1"/>
          </p:cNvSpPr>
          <p:nvPr/>
        </p:nvSpPr>
        <p:spPr bwMode="auto">
          <a:xfrm>
            <a:off x="3531642"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1" name="Rectangle 158"/>
          <p:cNvSpPr>
            <a:spLocks noChangeArrowheads="1"/>
          </p:cNvSpPr>
          <p:nvPr/>
        </p:nvSpPr>
        <p:spPr bwMode="auto">
          <a:xfrm>
            <a:off x="3652161"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2" name="Rectangle 159"/>
          <p:cNvSpPr>
            <a:spLocks noChangeArrowheads="1"/>
          </p:cNvSpPr>
          <p:nvPr/>
        </p:nvSpPr>
        <p:spPr bwMode="auto">
          <a:xfrm>
            <a:off x="3772681"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3" name="Rectangle 160"/>
          <p:cNvSpPr>
            <a:spLocks noChangeArrowheads="1"/>
          </p:cNvSpPr>
          <p:nvPr/>
        </p:nvSpPr>
        <p:spPr bwMode="auto">
          <a:xfrm>
            <a:off x="3893201"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4" name="Rectangle 161"/>
          <p:cNvSpPr>
            <a:spLocks noChangeArrowheads="1"/>
          </p:cNvSpPr>
          <p:nvPr/>
        </p:nvSpPr>
        <p:spPr bwMode="auto">
          <a:xfrm>
            <a:off x="4013720"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5" name="Rectangle 162"/>
          <p:cNvSpPr>
            <a:spLocks noChangeArrowheads="1"/>
          </p:cNvSpPr>
          <p:nvPr/>
        </p:nvSpPr>
        <p:spPr bwMode="auto">
          <a:xfrm>
            <a:off x="4134240"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6" name="Rectangle 163"/>
          <p:cNvSpPr>
            <a:spLocks noChangeArrowheads="1"/>
          </p:cNvSpPr>
          <p:nvPr/>
        </p:nvSpPr>
        <p:spPr bwMode="auto">
          <a:xfrm>
            <a:off x="4254760"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7" name="Rectangle 164"/>
          <p:cNvSpPr>
            <a:spLocks noChangeArrowheads="1"/>
          </p:cNvSpPr>
          <p:nvPr/>
        </p:nvSpPr>
        <p:spPr bwMode="auto">
          <a:xfrm>
            <a:off x="4375279" y="309041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8" name="Rectangle 165"/>
          <p:cNvSpPr>
            <a:spLocks noChangeArrowheads="1"/>
          </p:cNvSpPr>
          <p:nvPr/>
        </p:nvSpPr>
        <p:spPr bwMode="auto">
          <a:xfrm>
            <a:off x="639169"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19" name="Rectangle 166"/>
          <p:cNvSpPr>
            <a:spLocks noChangeArrowheads="1"/>
          </p:cNvSpPr>
          <p:nvPr/>
        </p:nvSpPr>
        <p:spPr bwMode="auto">
          <a:xfrm>
            <a:off x="759689"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0" name="Rectangle 167"/>
          <p:cNvSpPr>
            <a:spLocks noChangeArrowheads="1"/>
          </p:cNvSpPr>
          <p:nvPr/>
        </p:nvSpPr>
        <p:spPr bwMode="auto">
          <a:xfrm>
            <a:off x="880208"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1" name="Rectangle 168"/>
          <p:cNvSpPr>
            <a:spLocks noChangeArrowheads="1"/>
          </p:cNvSpPr>
          <p:nvPr/>
        </p:nvSpPr>
        <p:spPr bwMode="auto">
          <a:xfrm>
            <a:off x="1000728"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2" name="Rectangle 169"/>
          <p:cNvSpPr>
            <a:spLocks noChangeArrowheads="1"/>
          </p:cNvSpPr>
          <p:nvPr/>
        </p:nvSpPr>
        <p:spPr bwMode="auto">
          <a:xfrm>
            <a:off x="1121248"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3" name="Rectangle 170"/>
          <p:cNvSpPr>
            <a:spLocks noChangeArrowheads="1"/>
          </p:cNvSpPr>
          <p:nvPr/>
        </p:nvSpPr>
        <p:spPr bwMode="auto">
          <a:xfrm>
            <a:off x="1241767"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4" name="Rectangle 171"/>
          <p:cNvSpPr>
            <a:spLocks noChangeArrowheads="1"/>
          </p:cNvSpPr>
          <p:nvPr/>
        </p:nvSpPr>
        <p:spPr bwMode="auto">
          <a:xfrm>
            <a:off x="1362287"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5" name="Rectangle 172"/>
          <p:cNvSpPr>
            <a:spLocks noChangeArrowheads="1"/>
          </p:cNvSpPr>
          <p:nvPr/>
        </p:nvSpPr>
        <p:spPr bwMode="auto">
          <a:xfrm>
            <a:off x="1482807"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6" name="Rectangle 173"/>
          <p:cNvSpPr>
            <a:spLocks noChangeArrowheads="1"/>
          </p:cNvSpPr>
          <p:nvPr/>
        </p:nvSpPr>
        <p:spPr bwMode="auto">
          <a:xfrm>
            <a:off x="1603327"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7" name="Rectangle 174"/>
          <p:cNvSpPr>
            <a:spLocks noChangeArrowheads="1"/>
          </p:cNvSpPr>
          <p:nvPr/>
        </p:nvSpPr>
        <p:spPr bwMode="auto">
          <a:xfrm>
            <a:off x="1723846"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8" name="Rectangle 175"/>
          <p:cNvSpPr>
            <a:spLocks noChangeArrowheads="1"/>
          </p:cNvSpPr>
          <p:nvPr/>
        </p:nvSpPr>
        <p:spPr bwMode="auto">
          <a:xfrm>
            <a:off x="1844366"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9" name="Rectangle 176"/>
          <p:cNvSpPr>
            <a:spLocks noChangeArrowheads="1"/>
          </p:cNvSpPr>
          <p:nvPr/>
        </p:nvSpPr>
        <p:spPr bwMode="auto">
          <a:xfrm>
            <a:off x="1964886"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0" name="Rectangle 177"/>
          <p:cNvSpPr>
            <a:spLocks noChangeArrowheads="1"/>
          </p:cNvSpPr>
          <p:nvPr/>
        </p:nvSpPr>
        <p:spPr bwMode="auto">
          <a:xfrm>
            <a:off x="2085405"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1" name="Rectangle 178"/>
          <p:cNvSpPr>
            <a:spLocks noChangeArrowheads="1"/>
          </p:cNvSpPr>
          <p:nvPr/>
        </p:nvSpPr>
        <p:spPr bwMode="auto">
          <a:xfrm>
            <a:off x="2205925"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2" name="Rectangle 179"/>
          <p:cNvSpPr>
            <a:spLocks noChangeArrowheads="1"/>
          </p:cNvSpPr>
          <p:nvPr/>
        </p:nvSpPr>
        <p:spPr bwMode="auto">
          <a:xfrm>
            <a:off x="2326445"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3" name="Rectangle 180"/>
          <p:cNvSpPr>
            <a:spLocks noChangeArrowheads="1"/>
          </p:cNvSpPr>
          <p:nvPr/>
        </p:nvSpPr>
        <p:spPr bwMode="auto">
          <a:xfrm>
            <a:off x="2446964"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4" name="Rectangle 181"/>
          <p:cNvSpPr>
            <a:spLocks noChangeArrowheads="1"/>
          </p:cNvSpPr>
          <p:nvPr/>
        </p:nvSpPr>
        <p:spPr bwMode="auto">
          <a:xfrm>
            <a:off x="2567484"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5" name="Rectangle 182"/>
          <p:cNvSpPr>
            <a:spLocks noChangeArrowheads="1"/>
          </p:cNvSpPr>
          <p:nvPr/>
        </p:nvSpPr>
        <p:spPr bwMode="auto">
          <a:xfrm>
            <a:off x="2688004"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6" name="Rectangle 183"/>
          <p:cNvSpPr>
            <a:spLocks noChangeArrowheads="1"/>
          </p:cNvSpPr>
          <p:nvPr/>
        </p:nvSpPr>
        <p:spPr bwMode="auto">
          <a:xfrm>
            <a:off x="2808523"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7" name="Rectangle 184"/>
          <p:cNvSpPr>
            <a:spLocks noChangeArrowheads="1"/>
          </p:cNvSpPr>
          <p:nvPr/>
        </p:nvSpPr>
        <p:spPr bwMode="auto">
          <a:xfrm>
            <a:off x="2929043"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8" name="Rectangle 185"/>
          <p:cNvSpPr>
            <a:spLocks noChangeArrowheads="1"/>
          </p:cNvSpPr>
          <p:nvPr/>
        </p:nvSpPr>
        <p:spPr bwMode="auto">
          <a:xfrm>
            <a:off x="3049563"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9" name="Rectangle 186"/>
          <p:cNvSpPr>
            <a:spLocks noChangeArrowheads="1"/>
          </p:cNvSpPr>
          <p:nvPr/>
        </p:nvSpPr>
        <p:spPr bwMode="auto">
          <a:xfrm>
            <a:off x="3170082"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40" name="Rectangle 187"/>
          <p:cNvSpPr>
            <a:spLocks noChangeArrowheads="1"/>
          </p:cNvSpPr>
          <p:nvPr/>
        </p:nvSpPr>
        <p:spPr bwMode="auto">
          <a:xfrm>
            <a:off x="3290602"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1" name="Rectangle 188"/>
          <p:cNvSpPr>
            <a:spLocks noChangeArrowheads="1"/>
          </p:cNvSpPr>
          <p:nvPr/>
        </p:nvSpPr>
        <p:spPr bwMode="auto">
          <a:xfrm>
            <a:off x="3411122"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2" name="Rectangle 189"/>
          <p:cNvSpPr>
            <a:spLocks noChangeArrowheads="1"/>
          </p:cNvSpPr>
          <p:nvPr/>
        </p:nvSpPr>
        <p:spPr bwMode="auto">
          <a:xfrm>
            <a:off x="3531642"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3" name="Rectangle 190"/>
          <p:cNvSpPr>
            <a:spLocks noChangeArrowheads="1"/>
          </p:cNvSpPr>
          <p:nvPr/>
        </p:nvSpPr>
        <p:spPr bwMode="auto">
          <a:xfrm>
            <a:off x="3652161"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4" name="Rectangle 191"/>
          <p:cNvSpPr>
            <a:spLocks noChangeArrowheads="1"/>
          </p:cNvSpPr>
          <p:nvPr/>
        </p:nvSpPr>
        <p:spPr bwMode="auto">
          <a:xfrm>
            <a:off x="3772681"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5" name="Rectangle 192"/>
          <p:cNvSpPr>
            <a:spLocks noChangeArrowheads="1"/>
          </p:cNvSpPr>
          <p:nvPr/>
        </p:nvSpPr>
        <p:spPr bwMode="auto">
          <a:xfrm>
            <a:off x="3893201"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6" name="Rectangle 193"/>
          <p:cNvSpPr>
            <a:spLocks noChangeArrowheads="1"/>
          </p:cNvSpPr>
          <p:nvPr/>
        </p:nvSpPr>
        <p:spPr bwMode="auto">
          <a:xfrm>
            <a:off x="4013720"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7" name="Rectangle 194"/>
          <p:cNvSpPr>
            <a:spLocks noChangeArrowheads="1"/>
          </p:cNvSpPr>
          <p:nvPr/>
        </p:nvSpPr>
        <p:spPr bwMode="auto">
          <a:xfrm>
            <a:off x="4134240"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8" name="Rectangle 195"/>
          <p:cNvSpPr>
            <a:spLocks noChangeArrowheads="1"/>
          </p:cNvSpPr>
          <p:nvPr/>
        </p:nvSpPr>
        <p:spPr bwMode="auto">
          <a:xfrm>
            <a:off x="4254760" y="321093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49" name="Rectangle 196"/>
          <p:cNvSpPr>
            <a:spLocks noChangeArrowheads="1"/>
          </p:cNvSpPr>
          <p:nvPr/>
        </p:nvSpPr>
        <p:spPr bwMode="auto">
          <a:xfrm>
            <a:off x="4375279" y="321093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0" name="Rectangle 197"/>
          <p:cNvSpPr>
            <a:spLocks noChangeArrowheads="1"/>
          </p:cNvSpPr>
          <p:nvPr/>
        </p:nvSpPr>
        <p:spPr bwMode="auto">
          <a:xfrm>
            <a:off x="639169"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1" name="Rectangle 198"/>
          <p:cNvSpPr>
            <a:spLocks noChangeArrowheads="1"/>
          </p:cNvSpPr>
          <p:nvPr/>
        </p:nvSpPr>
        <p:spPr bwMode="auto">
          <a:xfrm>
            <a:off x="759689"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2" name="Rectangle 199"/>
          <p:cNvSpPr>
            <a:spLocks noChangeArrowheads="1"/>
          </p:cNvSpPr>
          <p:nvPr/>
        </p:nvSpPr>
        <p:spPr bwMode="auto">
          <a:xfrm>
            <a:off x="880208"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3" name="Rectangle 200"/>
          <p:cNvSpPr>
            <a:spLocks noChangeArrowheads="1"/>
          </p:cNvSpPr>
          <p:nvPr/>
        </p:nvSpPr>
        <p:spPr bwMode="auto">
          <a:xfrm>
            <a:off x="1000728"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4" name="Rectangle 201"/>
          <p:cNvSpPr>
            <a:spLocks noChangeArrowheads="1"/>
          </p:cNvSpPr>
          <p:nvPr/>
        </p:nvSpPr>
        <p:spPr bwMode="auto">
          <a:xfrm>
            <a:off x="1121248"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5" name="Rectangle 202"/>
          <p:cNvSpPr>
            <a:spLocks noChangeArrowheads="1"/>
          </p:cNvSpPr>
          <p:nvPr/>
        </p:nvSpPr>
        <p:spPr bwMode="auto">
          <a:xfrm>
            <a:off x="1241767"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6" name="Rectangle 203"/>
          <p:cNvSpPr>
            <a:spLocks noChangeArrowheads="1"/>
          </p:cNvSpPr>
          <p:nvPr/>
        </p:nvSpPr>
        <p:spPr bwMode="auto">
          <a:xfrm>
            <a:off x="1362287"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7" name="Rectangle 204"/>
          <p:cNvSpPr>
            <a:spLocks noChangeArrowheads="1"/>
          </p:cNvSpPr>
          <p:nvPr/>
        </p:nvSpPr>
        <p:spPr bwMode="auto">
          <a:xfrm>
            <a:off x="1482807"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8" name="Rectangle 205"/>
          <p:cNvSpPr>
            <a:spLocks noChangeArrowheads="1"/>
          </p:cNvSpPr>
          <p:nvPr/>
        </p:nvSpPr>
        <p:spPr bwMode="auto">
          <a:xfrm>
            <a:off x="1603327"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9" name="Rectangle 206"/>
          <p:cNvSpPr>
            <a:spLocks noChangeArrowheads="1"/>
          </p:cNvSpPr>
          <p:nvPr/>
        </p:nvSpPr>
        <p:spPr bwMode="auto">
          <a:xfrm>
            <a:off x="1723846"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0" name="Rectangle 207"/>
          <p:cNvSpPr>
            <a:spLocks noChangeArrowheads="1"/>
          </p:cNvSpPr>
          <p:nvPr/>
        </p:nvSpPr>
        <p:spPr bwMode="auto">
          <a:xfrm>
            <a:off x="1844366"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1" name="Rectangle 208"/>
          <p:cNvSpPr>
            <a:spLocks noChangeArrowheads="1"/>
          </p:cNvSpPr>
          <p:nvPr/>
        </p:nvSpPr>
        <p:spPr bwMode="auto">
          <a:xfrm>
            <a:off x="1964886"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2" name="Rectangle 209"/>
          <p:cNvSpPr>
            <a:spLocks noChangeArrowheads="1"/>
          </p:cNvSpPr>
          <p:nvPr/>
        </p:nvSpPr>
        <p:spPr bwMode="auto">
          <a:xfrm>
            <a:off x="2085405"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3" name="Rectangle 210"/>
          <p:cNvSpPr>
            <a:spLocks noChangeArrowheads="1"/>
          </p:cNvSpPr>
          <p:nvPr/>
        </p:nvSpPr>
        <p:spPr bwMode="auto">
          <a:xfrm>
            <a:off x="2205925"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4" name="Rectangle 211"/>
          <p:cNvSpPr>
            <a:spLocks noChangeArrowheads="1"/>
          </p:cNvSpPr>
          <p:nvPr/>
        </p:nvSpPr>
        <p:spPr bwMode="auto">
          <a:xfrm>
            <a:off x="2326445"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5" name="Rectangle 212"/>
          <p:cNvSpPr>
            <a:spLocks noChangeArrowheads="1"/>
          </p:cNvSpPr>
          <p:nvPr/>
        </p:nvSpPr>
        <p:spPr bwMode="auto">
          <a:xfrm>
            <a:off x="2446964"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6" name="Rectangle 213"/>
          <p:cNvSpPr>
            <a:spLocks noChangeArrowheads="1"/>
          </p:cNvSpPr>
          <p:nvPr/>
        </p:nvSpPr>
        <p:spPr bwMode="auto">
          <a:xfrm>
            <a:off x="2567484"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7" name="Rectangle 214"/>
          <p:cNvSpPr>
            <a:spLocks noChangeArrowheads="1"/>
          </p:cNvSpPr>
          <p:nvPr/>
        </p:nvSpPr>
        <p:spPr bwMode="auto">
          <a:xfrm>
            <a:off x="2688004"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8" name="Rectangle 215"/>
          <p:cNvSpPr>
            <a:spLocks noChangeArrowheads="1"/>
          </p:cNvSpPr>
          <p:nvPr/>
        </p:nvSpPr>
        <p:spPr bwMode="auto">
          <a:xfrm>
            <a:off x="2808523"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9" name="Rectangle 216"/>
          <p:cNvSpPr>
            <a:spLocks noChangeArrowheads="1"/>
          </p:cNvSpPr>
          <p:nvPr/>
        </p:nvSpPr>
        <p:spPr bwMode="auto">
          <a:xfrm>
            <a:off x="2929043"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70" name="Rectangle 217"/>
          <p:cNvSpPr>
            <a:spLocks noChangeArrowheads="1"/>
          </p:cNvSpPr>
          <p:nvPr/>
        </p:nvSpPr>
        <p:spPr bwMode="auto">
          <a:xfrm>
            <a:off x="3049563"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71" name="Rectangle 218"/>
          <p:cNvSpPr>
            <a:spLocks noChangeArrowheads="1"/>
          </p:cNvSpPr>
          <p:nvPr/>
        </p:nvSpPr>
        <p:spPr bwMode="auto">
          <a:xfrm>
            <a:off x="3170082"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2" name="Rectangle 219"/>
          <p:cNvSpPr>
            <a:spLocks noChangeArrowheads="1"/>
          </p:cNvSpPr>
          <p:nvPr/>
        </p:nvSpPr>
        <p:spPr bwMode="auto">
          <a:xfrm>
            <a:off x="3290602"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3" name="Rectangle 220"/>
          <p:cNvSpPr>
            <a:spLocks noChangeArrowheads="1"/>
          </p:cNvSpPr>
          <p:nvPr/>
        </p:nvSpPr>
        <p:spPr bwMode="auto">
          <a:xfrm>
            <a:off x="3411122"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4" name="Rectangle 221"/>
          <p:cNvSpPr>
            <a:spLocks noChangeArrowheads="1"/>
          </p:cNvSpPr>
          <p:nvPr/>
        </p:nvSpPr>
        <p:spPr bwMode="auto">
          <a:xfrm>
            <a:off x="3531642"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5" name="Rectangle 222"/>
          <p:cNvSpPr>
            <a:spLocks noChangeArrowheads="1"/>
          </p:cNvSpPr>
          <p:nvPr/>
        </p:nvSpPr>
        <p:spPr bwMode="auto">
          <a:xfrm>
            <a:off x="3652161"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6" name="Rectangle 223"/>
          <p:cNvSpPr>
            <a:spLocks noChangeArrowheads="1"/>
          </p:cNvSpPr>
          <p:nvPr/>
        </p:nvSpPr>
        <p:spPr bwMode="auto">
          <a:xfrm>
            <a:off x="3772681"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7" name="Rectangle 224"/>
          <p:cNvSpPr>
            <a:spLocks noChangeArrowheads="1"/>
          </p:cNvSpPr>
          <p:nvPr/>
        </p:nvSpPr>
        <p:spPr bwMode="auto">
          <a:xfrm>
            <a:off x="3893201"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8" name="Rectangle 225"/>
          <p:cNvSpPr>
            <a:spLocks noChangeArrowheads="1"/>
          </p:cNvSpPr>
          <p:nvPr/>
        </p:nvSpPr>
        <p:spPr bwMode="auto">
          <a:xfrm>
            <a:off x="4013720"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79" name="Rectangle 226"/>
          <p:cNvSpPr>
            <a:spLocks noChangeArrowheads="1"/>
          </p:cNvSpPr>
          <p:nvPr/>
        </p:nvSpPr>
        <p:spPr bwMode="auto">
          <a:xfrm>
            <a:off x="4134240" y="333145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80" name="Rectangle 227"/>
          <p:cNvSpPr>
            <a:spLocks noChangeArrowheads="1"/>
          </p:cNvSpPr>
          <p:nvPr/>
        </p:nvSpPr>
        <p:spPr bwMode="auto">
          <a:xfrm>
            <a:off x="4254760"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1" name="Rectangle 228"/>
          <p:cNvSpPr>
            <a:spLocks noChangeArrowheads="1"/>
          </p:cNvSpPr>
          <p:nvPr/>
        </p:nvSpPr>
        <p:spPr bwMode="auto">
          <a:xfrm>
            <a:off x="4375279" y="333145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2" name="Rectangle 229"/>
          <p:cNvSpPr>
            <a:spLocks noChangeArrowheads="1"/>
          </p:cNvSpPr>
          <p:nvPr/>
        </p:nvSpPr>
        <p:spPr bwMode="auto">
          <a:xfrm>
            <a:off x="639169"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3" name="Rectangle 230"/>
          <p:cNvSpPr>
            <a:spLocks noChangeArrowheads="1"/>
          </p:cNvSpPr>
          <p:nvPr/>
        </p:nvSpPr>
        <p:spPr bwMode="auto">
          <a:xfrm>
            <a:off x="759689"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4" name="Rectangle 231"/>
          <p:cNvSpPr>
            <a:spLocks noChangeArrowheads="1"/>
          </p:cNvSpPr>
          <p:nvPr/>
        </p:nvSpPr>
        <p:spPr bwMode="auto">
          <a:xfrm>
            <a:off x="880208"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5" name="Rectangle 232"/>
          <p:cNvSpPr>
            <a:spLocks noChangeArrowheads="1"/>
          </p:cNvSpPr>
          <p:nvPr/>
        </p:nvSpPr>
        <p:spPr bwMode="auto">
          <a:xfrm>
            <a:off x="1000728"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6" name="Rectangle 233"/>
          <p:cNvSpPr>
            <a:spLocks noChangeArrowheads="1"/>
          </p:cNvSpPr>
          <p:nvPr/>
        </p:nvSpPr>
        <p:spPr bwMode="auto">
          <a:xfrm>
            <a:off x="1121248"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7" name="Rectangle 234"/>
          <p:cNvSpPr>
            <a:spLocks noChangeArrowheads="1"/>
          </p:cNvSpPr>
          <p:nvPr/>
        </p:nvSpPr>
        <p:spPr bwMode="auto">
          <a:xfrm>
            <a:off x="1241767"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8" name="Rectangle 235"/>
          <p:cNvSpPr>
            <a:spLocks noChangeArrowheads="1"/>
          </p:cNvSpPr>
          <p:nvPr/>
        </p:nvSpPr>
        <p:spPr bwMode="auto">
          <a:xfrm>
            <a:off x="1362287"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9" name="Rectangle 236"/>
          <p:cNvSpPr>
            <a:spLocks noChangeArrowheads="1"/>
          </p:cNvSpPr>
          <p:nvPr/>
        </p:nvSpPr>
        <p:spPr bwMode="auto">
          <a:xfrm>
            <a:off x="1482807"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0" name="Rectangle 237"/>
          <p:cNvSpPr>
            <a:spLocks noChangeArrowheads="1"/>
          </p:cNvSpPr>
          <p:nvPr/>
        </p:nvSpPr>
        <p:spPr bwMode="auto">
          <a:xfrm>
            <a:off x="1603327"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1" name="Rectangle 238"/>
          <p:cNvSpPr>
            <a:spLocks noChangeArrowheads="1"/>
          </p:cNvSpPr>
          <p:nvPr/>
        </p:nvSpPr>
        <p:spPr bwMode="auto">
          <a:xfrm>
            <a:off x="1723846"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2" name="Rectangle 239"/>
          <p:cNvSpPr>
            <a:spLocks noChangeArrowheads="1"/>
          </p:cNvSpPr>
          <p:nvPr/>
        </p:nvSpPr>
        <p:spPr bwMode="auto">
          <a:xfrm>
            <a:off x="1844366"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3" name="Rectangle 240"/>
          <p:cNvSpPr>
            <a:spLocks noChangeArrowheads="1"/>
          </p:cNvSpPr>
          <p:nvPr/>
        </p:nvSpPr>
        <p:spPr bwMode="auto">
          <a:xfrm>
            <a:off x="1964886"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4" name="Rectangle 241"/>
          <p:cNvSpPr>
            <a:spLocks noChangeArrowheads="1"/>
          </p:cNvSpPr>
          <p:nvPr/>
        </p:nvSpPr>
        <p:spPr bwMode="auto">
          <a:xfrm>
            <a:off x="2085405"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5" name="Rectangle 242"/>
          <p:cNvSpPr>
            <a:spLocks noChangeArrowheads="1"/>
          </p:cNvSpPr>
          <p:nvPr/>
        </p:nvSpPr>
        <p:spPr bwMode="auto">
          <a:xfrm>
            <a:off x="2205925"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6" name="Rectangle 243"/>
          <p:cNvSpPr>
            <a:spLocks noChangeArrowheads="1"/>
          </p:cNvSpPr>
          <p:nvPr/>
        </p:nvSpPr>
        <p:spPr bwMode="auto">
          <a:xfrm>
            <a:off x="2326445"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7" name="Rectangle 244"/>
          <p:cNvSpPr>
            <a:spLocks noChangeArrowheads="1"/>
          </p:cNvSpPr>
          <p:nvPr/>
        </p:nvSpPr>
        <p:spPr bwMode="auto">
          <a:xfrm>
            <a:off x="2446964"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8" name="Rectangle 245"/>
          <p:cNvSpPr>
            <a:spLocks noChangeArrowheads="1"/>
          </p:cNvSpPr>
          <p:nvPr/>
        </p:nvSpPr>
        <p:spPr bwMode="auto">
          <a:xfrm>
            <a:off x="2567484"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9" name="Rectangle 246"/>
          <p:cNvSpPr>
            <a:spLocks noChangeArrowheads="1"/>
          </p:cNvSpPr>
          <p:nvPr/>
        </p:nvSpPr>
        <p:spPr bwMode="auto">
          <a:xfrm>
            <a:off x="2688004"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00" name="Rectangle 247"/>
          <p:cNvSpPr>
            <a:spLocks noChangeArrowheads="1"/>
          </p:cNvSpPr>
          <p:nvPr/>
        </p:nvSpPr>
        <p:spPr bwMode="auto">
          <a:xfrm>
            <a:off x="2808523"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01" name="Rectangle 248"/>
          <p:cNvSpPr>
            <a:spLocks noChangeArrowheads="1"/>
          </p:cNvSpPr>
          <p:nvPr/>
        </p:nvSpPr>
        <p:spPr bwMode="auto">
          <a:xfrm>
            <a:off x="2929043"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02" name="Rectangle 249"/>
          <p:cNvSpPr>
            <a:spLocks noChangeArrowheads="1"/>
          </p:cNvSpPr>
          <p:nvPr/>
        </p:nvSpPr>
        <p:spPr bwMode="auto">
          <a:xfrm>
            <a:off x="3049563"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03" name="Rectangle 250"/>
          <p:cNvSpPr>
            <a:spLocks noChangeArrowheads="1"/>
          </p:cNvSpPr>
          <p:nvPr/>
        </p:nvSpPr>
        <p:spPr bwMode="auto">
          <a:xfrm>
            <a:off x="3170082"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04" name="Rectangle 251"/>
          <p:cNvSpPr>
            <a:spLocks noChangeArrowheads="1"/>
          </p:cNvSpPr>
          <p:nvPr/>
        </p:nvSpPr>
        <p:spPr bwMode="auto">
          <a:xfrm>
            <a:off x="3290602"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05" name="Rectangle 252"/>
          <p:cNvSpPr>
            <a:spLocks noChangeArrowheads="1"/>
          </p:cNvSpPr>
          <p:nvPr/>
        </p:nvSpPr>
        <p:spPr bwMode="auto">
          <a:xfrm>
            <a:off x="3411122"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06" name="Rectangle 253"/>
          <p:cNvSpPr>
            <a:spLocks noChangeArrowheads="1"/>
          </p:cNvSpPr>
          <p:nvPr/>
        </p:nvSpPr>
        <p:spPr bwMode="auto">
          <a:xfrm>
            <a:off x="3531642"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07" name="Rectangle 254"/>
          <p:cNvSpPr>
            <a:spLocks noChangeArrowheads="1"/>
          </p:cNvSpPr>
          <p:nvPr/>
        </p:nvSpPr>
        <p:spPr bwMode="auto">
          <a:xfrm>
            <a:off x="3652161"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08" name="Rectangle 255"/>
          <p:cNvSpPr>
            <a:spLocks noChangeArrowheads="1"/>
          </p:cNvSpPr>
          <p:nvPr/>
        </p:nvSpPr>
        <p:spPr bwMode="auto">
          <a:xfrm>
            <a:off x="3772681"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09" name="Rectangle 256"/>
          <p:cNvSpPr>
            <a:spLocks noChangeArrowheads="1"/>
          </p:cNvSpPr>
          <p:nvPr/>
        </p:nvSpPr>
        <p:spPr bwMode="auto">
          <a:xfrm>
            <a:off x="3893201"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10" name="Rectangle 257"/>
          <p:cNvSpPr>
            <a:spLocks noChangeArrowheads="1"/>
          </p:cNvSpPr>
          <p:nvPr/>
        </p:nvSpPr>
        <p:spPr bwMode="auto">
          <a:xfrm>
            <a:off x="4013720" y="3451977"/>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11" name="Rectangle 258"/>
          <p:cNvSpPr>
            <a:spLocks noChangeArrowheads="1"/>
          </p:cNvSpPr>
          <p:nvPr/>
        </p:nvSpPr>
        <p:spPr bwMode="auto">
          <a:xfrm>
            <a:off x="4134240"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2" name="Rectangle 259"/>
          <p:cNvSpPr>
            <a:spLocks noChangeArrowheads="1"/>
          </p:cNvSpPr>
          <p:nvPr/>
        </p:nvSpPr>
        <p:spPr bwMode="auto">
          <a:xfrm>
            <a:off x="4254760"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3" name="Rectangle 260"/>
          <p:cNvSpPr>
            <a:spLocks noChangeArrowheads="1"/>
          </p:cNvSpPr>
          <p:nvPr/>
        </p:nvSpPr>
        <p:spPr bwMode="auto">
          <a:xfrm>
            <a:off x="4375279" y="3451977"/>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4" name="Rectangle 261"/>
          <p:cNvSpPr>
            <a:spLocks noChangeArrowheads="1"/>
          </p:cNvSpPr>
          <p:nvPr/>
        </p:nvSpPr>
        <p:spPr bwMode="auto">
          <a:xfrm>
            <a:off x="639169"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5" name="Rectangle 262"/>
          <p:cNvSpPr>
            <a:spLocks noChangeArrowheads="1"/>
          </p:cNvSpPr>
          <p:nvPr/>
        </p:nvSpPr>
        <p:spPr bwMode="auto">
          <a:xfrm>
            <a:off x="759689"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6" name="Rectangle 263"/>
          <p:cNvSpPr>
            <a:spLocks noChangeArrowheads="1"/>
          </p:cNvSpPr>
          <p:nvPr/>
        </p:nvSpPr>
        <p:spPr bwMode="auto">
          <a:xfrm>
            <a:off x="880208"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7" name="Rectangle 264"/>
          <p:cNvSpPr>
            <a:spLocks noChangeArrowheads="1"/>
          </p:cNvSpPr>
          <p:nvPr/>
        </p:nvSpPr>
        <p:spPr bwMode="auto">
          <a:xfrm>
            <a:off x="1000728"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8" name="Rectangle 265"/>
          <p:cNvSpPr>
            <a:spLocks noChangeArrowheads="1"/>
          </p:cNvSpPr>
          <p:nvPr/>
        </p:nvSpPr>
        <p:spPr bwMode="auto">
          <a:xfrm>
            <a:off x="1121248"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9" name="Rectangle 266"/>
          <p:cNvSpPr>
            <a:spLocks noChangeArrowheads="1"/>
          </p:cNvSpPr>
          <p:nvPr/>
        </p:nvSpPr>
        <p:spPr bwMode="auto">
          <a:xfrm>
            <a:off x="1241767"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0" name="Rectangle 267"/>
          <p:cNvSpPr>
            <a:spLocks noChangeArrowheads="1"/>
          </p:cNvSpPr>
          <p:nvPr/>
        </p:nvSpPr>
        <p:spPr bwMode="auto">
          <a:xfrm>
            <a:off x="1362287"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1" name="Rectangle 268"/>
          <p:cNvSpPr>
            <a:spLocks noChangeArrowheads="1"/>
          </p:cNvSpPr>
          <p:nvPr/>
        </p:nvSpPr>
        <p:spPr bwMode="auto">
          <a:xfrm>
            <a:off x="1482807"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2" name="Rectangle 269"/>
          <p:cNvSpPr>
            <a:spLocks noChangeArrowheads="1"/>
          </p:cNvSpPr>
          <p:nvPr/>
        </p:nvSpPr>
        <p:spPr bwMode="auto">
          <a:xfrm>
            <a:off x="1603327"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3" name="Rectangle 270"/>
          <p:cNvSpPr>
            <a:spLocks noChangeArrowheads="1"/>
          </p:cNvSpPr>
          <p:nvPr/>
        </p:nvSpPr>
        <p:spPr bwMode="auto">
          <a:xfrm>
            <a:off x="1723846"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4" name="Rectangle 271"/>
          <p:cNvSpPr>
            <a:spLocks noChangeArrowheads="1"/>
          </p:cNvSpPr>
          <p:nvPr/>
        </p:nvSpPr>
        <p:spPr bwMode="auto">
          <a:xfrm>
            <a:off x="1844366"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5" name="Rectangle 272"/>
          <p:cNvSpPr>
            <a:spLocks noChangeArrowheads="1"/>
          </p:cNvSpPr>
          <p:nvPr/>
        </p:nvSpPr>
        <p:spPr bwMode="auto">
          <a:xfrm>
            <a:off x="1964886"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6" name="Rectangle 273"/>
          <p:cNvSpPr>
            <a:spLocks noChangeArrowheads="1"/>
          </p:cNvSpPr>
          <p:nvPr/>
        </p:nvSpPr>
        <p:spPr bwMode="auto">
          <a:xfrm>
            <a:off x="2085405"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7" name="Rectangle 274"/>
          <p:cNvSpPr>
            <a:spLocks noChangeArrowheads="1"/>
          </p:cNvSpPr>
          <p:nvPr/>
        </p:nvSpPr>
        <p:spPr bwMode="auto">
          <a:xfrm>
            <a:off x="2205925"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8" name="Rectangle 275"/>
          <p:cNvSpPr>
            <a:spLocks noChangeArrowheads="1"/>
          </p:cNvSpPr>
          <p:nvPr/>
        </p:nvSpPr>
        <p:spPr bwMode="auto">
          <a:xfrm>
            <a:off x="2326445"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29" name="Rectangle 276"/>
          <p:cNvSpPr>
            <a:spLocks noChangeArrowheads="1"/>
          </p:cNvSpPr>
          <p:nvPr/>
        </p:nvSpPr>
        <p:spPr bwMode="auto">
          <a:xfrm>
            <a:off x="2446964"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30" name="Rectangle 277"/>
          <p:cNvSpPr>
            <a:spLocks noChangeArrowheads="1"/>
          </p:cNvSpPr>
          <p:nvPr/>
        </p:nvSpPr>
        <p:spPr bwMode="auto">
          <a:xfrm>
            <a:off x="2567484"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31" name="Rectangle 278"/>
          <p:cNvSpPr>
            <a:spLocks noChangeArrowheads="1"/>
          </p:cNvSpPr>
          <p:nvPr/>
        </p:nvSpPr>
        <p:spPr bwMode="auto">
          <a:xfrm>
            <a:off x="2688004"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32" name="Rectangle 279"/>
          <p:cNvSpPr>
            <a:spLocks noChangeArrowheads="1"/>
          </p:cNvSpPr>
          <p:nvPr/>
        </p:nvSpPr>
        <p:spPr bwMode="auto">
          <a:xfrm>
            <a:off x="2808523"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33" name="Rectangle 280"/>
          <p:cNvSpPr>
            <a:spLocks noChangeArrowheads="1"/>
          </p:cNvSpPr>
          <p:nvPr/>
        </p:nvSpPr>
        <p:spPr bwMode="auto">
          <a:xfrm>
            <a:off x="2929043"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34" name="Rectangle 281"/>
          <p:cNvSpPr>
            <a:spLocks noChangeArrowheads="1"/>
          </p:cNvSpPr>
          <p:nvPr/>
        </p:nvSpPr>
        <p:spPr bwMode="auto">
          <a:xfrm>
            <a:off x="3049563"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35" name="Rectangle 282"/>
          <p:cNvSpPr>
            <a:spLocks noChangeArrowheads="1"/>
          </p:cNvSpPr>
          <p:nvPr/>
        </p:nvSpPr>
        <p:spPr bwMode="auto">
          <a:xfrm>
            <a:off x="3170082"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36" name="Rectangle 283"/>
          <p:cNvSpPr>
            <a:spLocks noChangeArrowheads="1"/>
          </p:cNvSpPr>
          <p:nvPr/>
        </p:nvSpPr>
        <p:spPr bwMode="auto">
          <a:xfrm>
            <a:off x="3290602"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37" name="Rectangle 284"/>
          <p:cNvSpPr>
            <a:spLocks noChangeArrowheads="1"/>
          </p:cNvSpPr>
          <p:nvPr/>
        </p:nvSpPr>
        <p:spPr bwMode="auto">
          <a:xfrm>
            <a:off x="3411122"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38" name="Rectangle 285"/>
          <p:cNvSpPr>
            <a:spLocks noChangeArrowheads="1"/>
          </p:cNvSpPr>
          <p:nvPr/>
        </p:nvSpPr>
        <p:spPr bwMode="auto">
          <a:xfrm>
            <a:off x="3531642"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39" name="Rectangle 286"/>
          <p:cNvSpPr>
            <a:spLocks noChangeArrowheads="1"/>
          </p:cNvSpPr>
          <p:nvPr/>
        </p:nvSpPr>
        <p:spPr bwMode="auto">
          <a:xfrm>
            <a:off x="3652161"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40" name="Rectangle 287"/>
          <p:cNvSpPr>
            <a:spLocks noChangeArrowheads="1"/>
          </p:cNvSpPr>
          <p:nvPr/>
        </p:nvSpPr>
        <p:spPr bwMode="auto">
          <a:xfrm>
            <a:off x="3772681"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41" name="Rectangle 288"/>
          <p:cNvSpPr>
            <a:spLocks noChangeArrowheads="1"/>
          </p:cNvSpPr>
          <p:nvPr/>
        </p:nvSpPr>
        <p:spPr bwMode="auto">
          <a:xfrm>
            <a:off x="3893201" y="357249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42" name="Rectangle 289"/>
          <p:cNvSpPr>
            <a:spLocks noChangeArrowheads="1"/>
          </p:cNvSpPr>
          <p:nvPr/>
        </p:nvSpPr>
        <p:spPr bwMode="auto">
          <a:xfrm>
            <a:off x="4013720"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43" name="Rectangle 290"/>
          <p:cNvSpPr>
            <a:spLocks noChangeArrowheads="1"/>
          </p:cNvSpPr>
          <p:nvPr/>
        </p:nvSpPr>
        <p:spPr bwMode="auto">
          <a:xfrm>
            <a:off x="4134240"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44" name="Rectangle 291"/>
          <p:cNvSpPr>
            <a:spLocks noChangeArrowheads="1"/>
          </p:cNvSpPr>
          <p:nvPr/>
        </p:nvSpPr>
        <p:spPr bwMode="auto">
          <a:xfrm>
            <a:off x="4254760"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45" name="Rectangle 292"/>
          <p:cNvSpPr>
            <a:spLocks noChangeArrowheads="1"/>
          </p:cNvSpPr>
          <p:nvPr/>
        </p:nvSpPr>
        <p:spPr bwMode="auto">
          <a:xfrm>
            <a:off x="4375279" y="357249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46" name="Rectangle 293"/>
          <p:cNvSpPr>
            <a:spLocks noChangeArrowheads="1"/>
          </p:cNvSpPr>
          <p:nvPr/>
        </p:nvSpPr>
        <p:spPr bwMode="auto">
          <a:xfrm>
            <a:off x="639169"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47" name="Rectangle 294"/>
          <p:cNvSpPr>
            <a:spLocks noChangeArrowheads="1"/>
          </p:cNvSpPr>
          <p:nvPr/>
        </p:nvSpPr>
        <p:spPr bwMode="auto">
          <a:xfrm>
            <a:off x="759689"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48" name="Rectangle 295"/>
          <p:cNvSpPr>
            <a:spLocks noChangeArrowheads="1"/>
          </p:cNvSpPr>
          <p:nvPr/>
        </p:nvSpPr>
        <p:spPr bwMode="auto">
          <a:xfrm>
            <a:off x="880208"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49" name="Rectangle 296"/>
          <p:cNvSpPr>
            <a:spLocks noChangeArrowheads="1"/>
          </p:cNvSpPr>
          <p:nvPr/>
        </p:nvSpPr>
        <p:spPr bwMode="auto">
          <a:xfrm>
            <a:off x="1000728"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0" name="Rectangle 297"/>
          <p:cNvSpPr>
            <a:spLocks noChangeArrowheads="1"/>
          </p:cNvSpPr>
          <p:nvPr/>
        </p:nvSpPr>
        <p:spPr bwMode="auto">
          <a:xfrm>
            <a:off x="1121248"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1" name="Rectangle 298"/>
          <p:cNvSpPr>
            <a:spLocks noChangeArrowheads="1"/>
          </p:cNvSpPr>
          <p:nvPr/>
        </p:nvSpPr>
        <p:spPr bwMode="auto">
          <a:xfrm>
            <a:off x="1241767"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2" name="Rectangle 299"/>
          <p:cNvSpPr>
            <a:spLocks noChangeArrowheads="1"/>
          </p:cNvSpPr>
          <p:nvPr/>
        </p:nvSpPr>
        <p:spPr bwMode="auto">
          <a:xfrm>
            <a:off x="1362287"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3" name="Rectangle 300"/>
          <p:cNvSpPr>
            <a:spLocks noChangeArrowheads="1"/>
          </p:cNvSpPr>
          <p:nvPr/>
        </p:nvSpPr>
        <p:spPr bwMode="auto">
          <a:xfrm>
            <a:off x="1482807"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4" name="Rectangle 301"/>
          <p:cNvSpPr>
            <a:spLocks noChangeArrowheads="1"/>
          </p:cNvSpPr>
          <p:nvPr/>
        </p:nvSpPr>
        <p:spPr bwMode="auto">
          <a:xfrm>
            <a:off x="1603327"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5" name="Rectangle 302"/>
          <p:cNvSpPr>
            <a:spLocks noChangeArrowheads="1"/>
          </p:cNvSpPr>
          <p:nvPr/>
        </p:nvSpPr>
        <p:spPr bwMode="auto">
          <a:xfrm>
            <a:off x="1723846"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6" name="Rectangle 303"/>
          <p:cNvSpPr>
            <a:spLocks noChangeArrowheads="1"/>
          </p:cNvSpPr>
          <p:nvPr/>
        </p:nvSpPr>
        <p:spPr bwMode="auto">
          <a:xfrm>
            <a:off x="1844366"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7" name="Rectangle 304"/>
          <p:cNvSpPr>
            <a:spLocks noChangeArrowheads="1"/>
          </p:cNvSpPr>
          <p:nvPr/>
        </p:nvSpPr>
        <p:spPr bwMode="auto">
          <a:xfrm>
            <a:off x="1964886"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8" name="Rectangle 305"/>
          <p:cNvSpPr>
            <a:spLocks noChangeArrowheads="1"/>
          </p:cNvSpPr>
          <p:nvPr/>
        </p:nvSpPr>
        <p:spPr bwMode="auto">
          <a:xfrm>
            <a:off x="2085405"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59" name="Rectangle 306"/>
          <p:cNvSpPr>
            <a:spLocks noChangeArrowheads="1"/>
          </p:cNvSpPr>
          <p:nvPr/>
        </p:nvSpPr>
        <p:spPr bwMode="auto">
          <a:xfrm>
            <a:off x="2205925"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60" name="Rectangle 307"/>
          <p:cNvSpPr>
            <a:spLocks noChangeArrowheads="1"/>
          </p:cNvSpPr>
          <p:nvPr/>
        </p:nvSpPr>
        <p:spPr bwMode="auto">
          <a:xfrm>
            <a:off x="2326445"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61" name="Rectangle 308"/>
          <p:cNvSpPr>
            <a:spLocks noChangeArrowheads="1"/>
          </p:cNvSpPr>
          <p:nvPr/>
        </p:nvSpPr>
        <p:spPr bwMode="auto">
          <a:xfrm>
            <a:off x="2446964"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62" name="Rectangle 309"/>
          <p:cNvSpPr>
            <a:spLocks noChangeArrowheads="1"/>
          </p:cNvSpPr>
          <p:nvPr/>
        </p:nvSpPr>
        <p:spPr bwMode="auto">
          <a:xfrm>
            <a:off x="2567484"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63" name="Rectangle 310"/>
          <p:cNvSpPr>
            <a:spLocks noChangeArrowheads="1"/>
          </p:cNvSpPr>
          <p:nvPr/>
        </p:nvSpPr>
        <p:spPr bwMode="auto">
          <a:xfrm>
            <a:off x="2688004"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64" name="Rectangle 311"/>
          <p:cNvSpPr>
            <a:spLocks noChangeArrowheads="1"/>
          </p:cNvSpPr>
          <p:nvPr/>
        </p:nvSpPr>
        <p:spPr bwMode="auto">
          <a:xfrm>
            <a:off x="2808523"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65" name="Rectangle 312"/>
          <p:cNvSpPr>
            <a:spLocks noChangeArrowheads="1"/>
          </p:cNvSpPr>
          <p:nvPr/>
        </p:nvSpPr>
        <p:spPr bwMode="auto">
          <a:xfrm>
            <a:off x="2929043"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66" name="Rectangle 313"/>
          <p:cNvSpPr>
            <a:spLocks noChangeArrowheads="1"/>
          </p:cNvSpPr>
          <p:nvPr/>
        </p:nvSpPr>
        <p:spPr bwMode="auto">
          <a:xfrm>
            <a:off x="3049563"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67" name="Rectangle 314"/>
          <p:cNvSpPr>
            <a:spLocks noChangeArrowheads="1"/>
          </p:cNvSpPr>
          <p:nvPr/>
        </p:nvSpPr>
        <p:spPr bwMode="auto">
          <a:xfrm>
            <a:off x="3170082"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68" name="Rectangle 315"/>
          <p:cNvSpPr>
            <a:spLocks noChangeArrowheads="1"/>
          </p:cNvSpPr>
          <p:nvPr/>
        </p:nvSpPr>
        <p:spPr bwMode="auto">
          <a:xfrm>
            <a:off x="3290602"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69" name="Rectangle 316"/>
          <p:cNvSpPr>
            <a:spLocks noChangeArrowheads="1"/>
          </p:cNvSpPr>
          <p:nvPr/>
        </p:nvSpPr>
        <p:spPr bwMode="auto">
          <a:xfrm>
            <a:off x="3411122"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70" name="Rectangle 317"/>
          <p:cNvSpPr>
            <a:spLocks noChangeArrowheads="1"/>
          </p:cNvSpPr>
          <p:nvPr/>
        </p:nvSpPr>
        <p:spPr bwMode="auto">
          <a:xfrm>
            <a:off x="3531642"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71" name="Rectangle 318"/>
          <p:cNvSpPr>
            <a:spLocks noChangeArrowheads="1"/>
          </p:cNvSpPr>
          <p:nvPr/>
        </p:nvSpPr>
        <p:spPr bwMode="auto">
          <a:xfrm>
            <a:off x="3652161"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72" name="Rectangle 319"/>
          <p:cNvSpPr>
            <a:spLocks noChangeArrowheads="1"/>
          </p:cNvSpPr>
          <p:nvPr/>
        </p:nvSpPr>
        <p:spPr bwMode="auto">
          <a:xfrm>
            <a:off x="3772681" y="369301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73" name="Rectangle 320"/>
          <p:cNvSpPr>
            <a:spLocks noChangeArrowheads="1"/>
          </p:cNvSpPr>
          <p:nvPr/>
        </p:nvSpPr>
        <p:spPr bwMode="auto">
          <a:xfrm>
            <a:off x="3893201"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74" name="Rectangle 321"/>
          <p:cNvSpPr>
            <a:spLocks noChangeArrowheads="1"/>
          </p:cNvSpPr>
          <p:nvPr/>
        </p:nvSpPr>
        <p:spPr bwMode="auto">
          <a:xfrm>
            <a:off x="4013720"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75" name="Rectangle 322"/>
          <p:cNvSpPr>
            <a:spLocks noChangeArrowheads="1"/>
          </p:cNvSpPr>
          <p:nvPr/>
        </p:nvSpPr>
        <p:spPr bwMode="auto">
          <a:xfrm>
            <a:off x="4134240"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76" name="Rectangle 323"/>
          <p:cNvSpPr>
            <a:spLocks noChangeArrowheads="1"/>
          </p:cNvSpPr>
          <p:nvPr/>
        </p:nvSpPr>
        <p:spPr bwMode="auto">
          <a:xfrm>
            <a:off x="4254760"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77" name="Rectangle 324"/>
          <p:cNvSpPr>
            <a:spLocks noChangeArrowheads="1"/>
          </p:cNvSpPr>
          <p:nvPr/>
        </p:nvSpPr>
        <p:spPr bwMode="auto">
          <a:xfrm>
            <a:off x="4375279" y="369301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78" name="Rectangle 325"/>
          <p:cNvSpPr>
            <a:spLocks noChangeArrowheads="1"/>
          </p:cNvSpPr>
          <p:nvPr/>
        </p:nvSpPr>
        <p:spPr bwMode="auto">
          <a:xfrm>
            <a:off x="639169"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79" name="Rectangle 326"/>
          <p:cNvSpPr>
            <a:spLocks noChangeArrowheads="1"/>
          </p:cNvSpPr>
          <p:nvPr/>
        </p:nvSpPr>
        <p:spPr bwMode="auto">
          <a:xfrm>
            <a:off x="759689"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0" name="Rectangle 327"/>
          <p:cNvSpPr>
            <a:spLocks noChangeArrowheads="1"/>
          </p:cNvSpPr>
          <p:nvPr/>
        </p:nvSpPr>
        <p:spPr bwMode="auto">
          <a:xfrm>
            <a:off x="880208"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1" name="Rectangle 328"/>
          <p:cNvSpPr>
            <a:spLocks noChangeArrowheads="1"/>
          </p:cNvSpPr>
          <p:nvPr/>
        </p:nvSpPr>
        <p:spPr bwMode="auto">
          <a:xfrm>
            <a:off x="1000728"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2" name="Rectangle 329"/>
          <p:cNvSpPr>
            <a:spLocks noChangeArrowheads="1"/>
          </p:cNvSpPr>
          <p:nvPr/>
        </p:nvSpPr>
        <p:spPr bwMode="auto">
          <a:xfrm>
            <a:off x="1121248"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3" name="Rectangle 330"/>
          <p:cNvSpPr>
            <a:spLocks noChangeArrowheads="1"/>
          </p:cNvSpPr>
          <p:nvPr/>
        </p:nvSpPr>
        <p:spPr bwMode="auto">
          <a:xfrm>
            <a:off x="1241767"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4" name="Rectangle 331"/>
          <p:cNvSpPr>
            <a:spLocks noChangeArrowheads="1"/>
          </p:cNvSpPr>
          <p:nvPr/>
        </p:nvSpPr>
        <p:spPr bwMode="auto">
          <a:xfrm>
            <a:off x="1362287"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5" name="Rectangle 332"/>
          <p:cNvSpPr>
            <a:spLocks noChangeArrowheads="1"/>
          </p:cNvSpPr>
          <p:nvPr/>
        </p:nvSpPr>
        <p:spPr bwMode="auto">
          <a:xfrm>
            <a:off x="1482807"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6" name="Rectangle 333"/>
          <p:cNvSpPr>
            <a:spLocks noChangeArrowheads="1"/>
          </p:cNvSpPr>
          <p:nvPr/>
        </p:nvSpPr>
        <p:spPr bwMode="auto">
          <a:xfrm>
            <a:off x="1603327"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7" name="Rectangle 334"/>
          <p:cNvSpPr>
            <a:spLocks noChangeArrowheads="1"/>
          </p:cNvSpPr>
          <p:nvPr/>
        </p:nvSpPr>
        <p:spPr bwMode="auto">
          <a:xfrm>
            <a:off x="1723846"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8" name="Rectangle 335"/>
          <p:cNvSpPr>
            <a:spLocks noChangeArrowheads="1"/>
          </p:cNvSpPr>
          <p:nvPr/>
        </p:nvSpPr>
        <p:spPr bwMode="auto">
          <a:xfrm>
            <a:off x="1844366"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9" name="Rectangle 336"/>
          <p:cNvSpPr>
            <a:spLocks noChangeArrowheads="1"/>
          </p:cNvSpPr>
          <p:nvPr/>
        </p:nvSpPr>
        <p:spPr bwMode="auto">
          <a:xfrm>
            <a:off x="1964886"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90" name="Rectangle 337"/>
          <p:cNvSpPr>
            <a:spLocks noChangeArrowheads="1"/>
          </p:cNvSpPr>
          <p:nvPr/>
        </p:nvSpPr>
        <p:spPr bwMode="auto">
          <a:xfrm>
            <a:off x="2085405"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91" name="Rectangle 338"/>
          <p:cNvSpPr>
            <a:spLocks noChangeArrowheads="1"/>
          </p:cNvSpPr>
          <p:nvPr/>
        </p:nvSpPr>
        <p:spPr bwMode="auto">
          <a:xfrm>
            <a:off x="2205925"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92" name="Rectangle 339"/>
          <p:cNvSpPr>
            <a:spLocks noChangeArrowheads="1"/>
          </p:cNvSpPr>
          <p:nvPr/>
        </p:nvSpPr>
        <p:spPr bwMode="auto">
          <a:xfrm>
            <a:off x="2326445"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93" name="Rectangle 340"/>
          <p:cNvSpPr>
            <a:spLocks noChangeArrowheads="1"/>
          </p:cNvSpPr>
          <p:nvPr/>
        </p:nvSpPr>
        <p:spPr bwMode="auto">
          <a:xfrm>
            <a:off x="2446964"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94" name="Rectangle 341"/>
          <p:cNvSpPr>
            <a:spLocks noChangeArrowheads="1"/>
          </p:cNvSpPr>
          <p:nvPr/>
        </p:nvSpPr>
        <p:spPr bwMode="auto">
          <a:xfrm>
            <a:off x="2567484"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95" name="Rectangle 342"/>
          <p:cNvSpPr>
            <a:spLocks noChangeArrowheads="1"/>
          </p:cNvSpPr>
          <p:nvPr/>
        </p:nvSpPr>
        <p:spPr bwMode="auto">
          <a:xfrm>
            <a:off x="2688004"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96" name="Rectangle 343"/>
          <p:cNvSpPr>
            <a:spLocks noChangeArrowheads="1"/>
          </p:cNvSpPr>
          <p:nvPr/>
        </p:nvSpPr>
        <p:spPr bwMode="auto">
          <a:xfrm>
            <a:off x="2808523"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97" name="Rectangle 344"/>
          <p:cNvSpPr>
            <a:spLocks noChangeArrowheads="1"/>
          </p:cNvSpPr>
          <p:nvPr/>
        </p:nvSpPr>
        <p:spPr bwMode="auto">
          <a:xfrm>
            <a:off x="2929043"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98" name="Rectangle 345"/>
          <p:cNvSpPr>
            <a:spLocks noChangeArrowheads="1"/>
          </p:cNvSpPr>
          <p:nvPr/>
        </p:nvSpPr>
        <p:spPr bwMode="auto">
          <a:xfrm>
            <a:off x="3049563"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99" name="Rectangle 346"/>
          <p:cNvSpPr>
            <a:spLocks noChangeArrowheads="1"/>
          </p:cNvSpPr>
          <p:nvPr/>
        </p:nvSpPr>
        <p:spPr bwMode="auto">
          <a:xfrm>
            <a:off x="3170082"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00" name="Rectangle 347"/>
          <p:cNvSpPr>
            <a:spLocks noChangeArrowheads="1"/>
          </p:cNvSpPr>
          <p:nvPr/>
        </p:nvSpPr>
        <p:spPr bwMode="auto">
          <a:xfrm>
            <a:off x="3290602"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01" name="Rectangle 348"/>
          <p:cNvSpPr>
            <a:spLocks noChangeArrowheads="1"/>
          </p:cNvSpPr>
          <p:nvPr/>
        </p:nvSpPr>
        <p:spPr bwMode="auto">
          <a:xfrm>
            <a:off x="3411122"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02" name="Rectangle 349"/>
          <p:cNvSpPr>
            <a:spLocks noChangeArrowheads="1"/>
          </p:cNvSpPr>
          <p:nvPr/>
        </p:nvSpPr>
        <p:spPr bwMode="auto">
          <a:xfrm>
            <a:off x="3531642"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03" name="Rectangle 350"/>
          <p:cNvSpPr>
            <a:spLocks noChangeArrowheads="1"/>
          </p:cNvSpPr>
          <p:nvPr/>
        </p:nvSpPr>
        <p:spPr bwMode="auto">
          <a:xfrm>
            <a:off x="3652161" y="3813536"/>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04" name="Rectangle 351"/>
          <p:cNvSpPr>
            <a:spLocks noChangeArrowheads="1"/>
          </p:cNvSpPr>
          <p:nvPr/>
        </p:nvSpPr>
        <p:spPr bwMode="auto">
          <a:xfrm>
            <a:off x="3772681"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05" name="Rectangle 352"/>
          <p:cNvSpPr>
            <a:spLocks noChangeArrowheads="1"/>
          </p:cNvSpPr>
          <p:nvPr/>
        </p:nvSpPr>
        <p:spPr bwMode="auto">
          <a:xfrm>
            <a:off x="3893201"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06" name="Rectangle 353"/>
          <p:cNvSpPr>
            <a:spLocks noChangeArrowheads="1"/>
          </p:cNvSpPr>
          <p:nvPr/>
        </p:nvSpPr>
        <p:spPr bwMode="auto">
          <a:xfrm>
            <a:off x="4013720"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07" name="Rectangle 354"/>
          <p:cNvSpPr>
            <a:spLocks noChangeArrowheads="1"/>
          </p:cNvSpPr>
          <p:nvPr/>
        </p:nvSpPr>
        <p:spPr bwMode="auto">
          <a:xfrm>
            <a:off x="4134240"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08" name="Rectangle 355"/>
          <p:cNvSpPr>
            <a:spLocks noChangeArrowheads="1"/>
          </p:cNvSpPr>
          <p:nvPr/>
        </p:nvSpPr>
        <p:spPr bwMode="auto">
          <a:xfrm>
            <a:off x="4254760"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09" name="Rectangle 356"/>
          <p:cNvSpPr>
            <a:spLocks noChangeArrowheads="1"/>
          </p:cNvSpPr>
          <p:nvPr/>
        </p:nvSpPr>
        <p:spPr bwMode="auto">
          <a:xfrm>
            <a:off x="4375279" y="3813536"/>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0" name="Rectangle 357"/>
          <p:cNvSpPr>
            <a:spLocks noChangeArrowheads="1"/>
          </p:cNvSpPr>
          <p:nvPr/>
        </p:nvSpPr>
        <p:spPr bwMode="auto">
          <a:xfrm>
            <a:off x="639169"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1" name="Rectangle 358"/>
          <p:cNvSpPr>
            <a:spLocks noChangeArrowheads="1"/>
          </p:cNvSpPr>
          <p:nvPr/>
        </p:nvSpPr>
        <p:spPr bwMode="auto">
          <a:xfrm>
            <a:off x="759689"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2" name="Rectangle 359"/>
          <p:cNvSpPr>
            <a:spLocks noChangeArrowheads="1"/>
          </p:cNvSpPr>
          <p:nvPr/>
        </p:nvSpPr>
        <p:spPr bwMode="auto">
          <a:xfrm>
            <a:off x="880208"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3" name="Rectangle 360"/>
          <p:cNvSpPr>
            <a:spLocks noChangeArrowheads="1"/>
          </p:cNvSpPr>
          <p:nvPr/>
        </p:nvSpPr>
        <p:spPr bwMode="auto">
          <a:xfrm>
            <a:off x="1000728"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4" name="Rectangle 361"/>
          <p:cNvSpPr>
            <a:spLocks noChangeArrowheads="1"/>
          </p:cNvSpPr>
          <p:nvPr/>
        </p:nvSpPr>
        <p:spPr bwMode="auto">
          <a:xfrm>
            <a:off x="1121248"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5" name="Rectangle 362"/>
          <p:cNvSpPr>
            <a:spLocks noChangeArrowheads="1"/>
          </p:cNvSpPr>
          <p:nvPr/>
        </p:nvSpPr>
        <p:spPr bwMode="auto">
          <a:xfrm>
            <a:off x="1241767"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6" name="Rectangle 363"/>
          <p:cNvSpPr>
            <a:spLocks noChangeArrowheads="1"/>
          </p:cNvSpPr>
          <p:nvPr/>
        </p:nvSpPr>
        <p:spPr bwMode="auto">
          <a:xfrm>
            <a:off x="1362287"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7" name="Rectangle 364"/>
          <p:cNvSpPr>
            <a:spLocks noChangeArrowheads="1"/>
          </p:cNvSpPr>
          <p:nvPr/>
        </p:nvSpPr>
        <p:spPr bwMode="auto">
          <a:xfrm>
            <a:off x="1482807"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8" name="Rectangle 365"/>
          <p:cNvSpPr>
            <a:spLocks noChangeArrowheads="1"/>
          </p:cNvSpPr>
          <p:nvPr/>
        </p:nvSpPr>
        <p:spPr bwMode="auto">
          <a:xfrm>
            <a:off x="1603327"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9" name="Rectangle 366"/>
          <p:cNvSpPr>
            <a:spLocks noChangeArrowheads="1"/>
          </p:cNvSpPr>
          <p:nvPr/>
        </p:nvSpPr>
        <p:spPr bwMode="auto">
          <a:xfrm>
            <a:off x="1723846"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0" name="Rectangle 367"/>
          <p:cNvSpPr>
            <a:spLocks noChangeArrowheads="1"/>
          </p:cNvSpPr>
          <p:nvPr/>
        </p:nvSpPr>
        <p:spPr bwMode="auto">
          <a:xfrm>
            <a:off x="1844366"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1" name="Rectangle 368"/>
          <p:cNvSpPr>
            <a:spLocks noChangeArrowheads="1"/>
          </p:cNvSpPr>
          <p:nvPr/>
        </p:nvSpPr>
        <p:spPr bwMode="auto">
          <a:xfrm>
            <a:off x="1964886"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2" name="Rectangle 369"/>
          <p:cNvSpPr>
            <a:spLocks noChangeArrowheads="1"/>
          </p:cNvSpPr>
          <p:nvPr/>
        </p:nvSpPr>
        <p:spPr bwMode="auto">
          <a:xfrm>
            <a:off x="2085405"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3" name="Rectangle 370"/>
          <p:cNvSpPr>
            <a:spLocks noChangeArrowheads="1"/>
          </p:cNvSpPr>
          <p:nvPr/>
        </p:nvSpPr>
        <p:spPr bwMode="auto">
          <a:xfrm>
            <a:off x="2205925"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4" name="Rectangle 371"/>
          <p:cNvSpPr>
            <a:spLocks noChangeArrowheads="1"/>
          </p:cNvSpPr>
          <p:nvPr/>
        </p:nvSpPr>
        <p:spPr bwMode="auto">
          <a:xfrm>
            <a:off x="2326445"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5" name="Rectangle 372"/>
          <p:cNvSpPr>
            <a:spLocks noChangeArrowheads="1"/>
          </p:cNvSpPr>
          <p:nvPr/>
        </p:nvSpPr>
        <p:spPr bwMode="auto">
          <a:xfrm>
            <a:off x="2446964"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6" name="Rectangle 373"/>
          <p:cNvSpPr>
            <a:spLocks noChangeArrowheads="1"/>
          </p:cNvSpPr>
          <p:nvPr/>
        </p:nvSpPr>
        <p:spPr bwMode="auto">
          <a:xfrm>
            <a:off x="2567484"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27" name="Rectangle 374"/>
          <p:cNvSpPr>
            <a:spLocks noChangeArrowheads="1"/>
          </p:cNvSpPr>
          <p:nvPr/>
        </p:nvSpPr>
        <p:spPr bwMode="auto">
          <a:xfrm>
            <a:off x="2688004"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28" name="Rectangle 375"/>
          <p:cNvSpPr>
            <a:spLocks noChangeArrowheads="1"/>
          </p:cNvSpPr>
          <p:nvPr/>
        </p:nvSpPr>
        <p:spPr bwMode="auto">
          <a:xfrm>
            <a:off x="2808523"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29" name="Rectangle 376"/>
          <p:cNvSpPr>
            <a:spLocks noChangeArrowheads="1"/>
          </p:cNvSpPr>
          <p:nvPr/>
        </p:nvSpPr>
        <p:spPr bwMode="auto">
          <a:xfrm>
            <a:off x="2929043"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30" name="Rectangle 377"/>
          <p:cNvSpPr>
            <a:spLocks noChangeArrowheads="1"/>
          </p:cNvSpPr>
          <p:nvPr/>
        </p:nvSpPr>
        <p:spPr bwMode="auto">
          <a:xfrm>
            <a:off x="3049563"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31" name="Rectangle 378"/>
          <p:cNvSpPr>
            <a:spLocks noChangeArrowheads="1"/>
          </p:cNvSpPr>
          <p:nvPr/>
        </p:nvSpPr>
        <p:spPr bwMode="auto">
          <a:xfrm>
            <a:off x="3170082"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32" name="Rectangle 379"/>
          <p:cNvSpPr>
            <a:spLocks noChangeArrowheads="1"/>
          </p:cNvSpPr>
          <p:nvPr/>
        </p:nvSpPr>
        <p:spPr bwMode="auto">
          <a:xfrm>
            <a:off x="3290602"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33" name="Rectangle 380"/>
          <p:cNvSpPr>
            <a:spLocks noChangeArrowheads="1"/>
          </p:cNvSpPr>
          <p:nvPr/>
        </p:nvSpPr>
        <p:spPr bwMode="auto">
          <a:xfrm>
            <a:off x="3411122"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34" name="Rectangle 381"/>
          <p:cNvSpPr>
            <a:spLocks noChangeArrowheads="1"/>
          </p:cNvSpPr>
          <p:nvPr/>
        </p:nvSpPr>
        <p:spPr bwMode="auto">
          <a:xfrm>
            <a:off x="3531642" y="393405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35" name="Rectangle 382"/>
          <p:cNvSpPr>
            <a:spLocks noChangeArrowheads="1"/>
          </p:cNvSpPr>
          <p:nvPr/>
        </p:nvSpPr>
        <p:spPr bwMode="auto">
          <a:xfrm>
            <a:off x="3652161"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36" name="Rectangle 383"/>
          <p:cNvSpPr>
            <a:spLocks noChangeArrowheads="1"/>
          </p:cNvSpPr>
          <p:nvPr/>
        </p:nvSpPr>
        <p:spPr bwMode="auto">
          <a:xfrm>
            <a:off x="3772681"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37" name="Rectangle 384"/>
          <p:cNvSpPr>
            <a:spLocks noChangeArrowheads="1"/>
          </p:cNvSpPr>
          <p:nvPr/>
        </p:nvSpPr>
        <p:spPr bwMode="auto">
          <a:xfrm>
            <a:off x="3893201"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38" name="Rectangle 385"/>
          <p:cNvSpPr>
            <a:spLocks noChangeArrowheads="1"/>
          </p:cNvSpPr>
          <p:nvPr/>
        </p:nvSpPr>
        <p:spPr bwMode="auto">
          <a:xfrm>
            <a:off x="4013720"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39" name="Rectangle 386"/>
          <p:cNvSpPr>
            <a:spLocks noChangeArrowheads="1"/>
          </p:cNvSpPr>
          <p:nvPr/>
        </p:nvSpPr>
        <p:spPr bwMode="auto">
          <a:xfrm>
            <a:off x="4134240"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0" name="Rectangle 387"/>
          <p:cNvSpPr>
            <a:spLocks noChangeArrowheads="1"/>
          </p:cNvSpPr>
          <p:nvPr/>
        </p:nvSpPr>
        <p:spPr bwMode="auto">
          <a:xfrm>
            <a:off x="4254760"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1" name="Rectangle 388"/>
          <p:cNvSpPr>
            <a:spLocks noChangeArrowheads="1"/>
          </p:cNvSpPr>
          <p:nvPr/>
        </p:nvSpPr>
        <p:spPr bwMode="auto">
          <a:xfrm>
            <a:off x="4375279" y="393405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2" name="Rectangle 389"/>
          <p:cNvSpPr>
            <a:spLocks noChangeArrowheads="1"/>
          </p:cNvSpPr>
          <p:nvPr/>
        </p:nvSpPr>
        <p:spPr bwMode="auto">
          <a:xfrm>
            <a:off x="639169"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3" name="Rectangle 390"/>
          <p:cNvSpPr>
            <a:spLocks noChangeArrowheads="1"/>
          </p:cNvSpPr>
          <p:nvPr/>
        </p:nvSpPr>
        <p:spPr bwMode="auto">
          <a:xfrm>
            <a:off x="759689"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4" name="Rectangle 391"/>
          <p:cNvSpPr>
            <a:spLocks noChangeArrowheads="1"/>
          </p:cNvSpPr>
          <p:nvPr/>
        </p:nvSpPr>
        <p:spPr bwMode="auto">
          <a:xfrm>
            <a:off x="880208"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5" name="Rectangle 392"/>
          <p:cNvSpPr>
            <a:spLocks noChangeArrowheads="1"/>
          </p:cNvSpPr>
          <p:nvPr/>
        </p:nvSpPr>
        <p:spPr bwMode="auto">
          <a:xfrm>
            <a:off x="1000728"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6" name="Rectangle 393"/>
          <p:cNvSpPr>
            <a:spLocks noChangeArrowheads="1"/>
          </p:cNvSpPr>
          <p:nvPr/>
        </p:nvSpPr>
        <p:spPr bwMode="auto">
          <a:xfrm>
            <a:off x="1121248"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7" name="Rectangle 394"/>
          <p:cNvSpPr>
            <a:spLocks noChangeArrowheads="1"/>
          </p:cNvSpPr>
          <p:nvPr/>
        </p:nvSpPr>
        <p:spPr bwMode="auto">
          <a:xfrm>
            <a:off x="1241767"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8" name="Rectangle 395"/>
          <p:cNvSpPr>
            <a:spLocks noChangeArrowheads="1"/>
          </p:cNvSpPr>
          <p:nvPr/>
        </p:nvSpPr>
        <p:spPr bwMode="auto">
          <a:xfrm>
            <a:off x="1362287"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9" name="Rectangle 396"/>
          <p:cNvSpPr>
            <a:spLocks noChangeArrowheads="1"/>
          </p:cNvSpPr>
          <p:nvPr/>
        </p:nvSpPr>
        <p:spPr bwMode="auto">
          <a:xfrm>
            <a:off x="1482807"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0" name="Rectangle 397"/>
          <p:cNvSpPr>
            <a:spLocks noChangeArrowheads="1"/>
          </p:cNvSpPr>
          <p:nvPr/>
        </p:nvSpPr>
        <p:spPr bwMode="auto">
          <a:xfrm>
            <a:off x="1603327"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1" name="Rectangle 398"/>
          <p:cNvSpPr>
            <a:spLocks noChangeArrowheads="1"/>
          </p:cNvSpPr>
          <p:nvPr/>
        </p:nvSpPr>
        <p:spPr bwMode="auto">
          <a:xfrm>
            <a:off x="1723846"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2" name="Rectangle 399"/>
          <p:cNvSpPr>
            <a:spLocks noChangeArrowheads="1"/>
          </p:cNvSpPr>
          <p:nvPr/>
        </p:nvSpPr>
        <p:spPr bwMode="auto">
          <a:xfrm>
            <a:off x="1844366"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3" name="Rectangle 400"/>
          <p:cNvSpPr>
            <a:spLocks noChangeArrowheads="1"/>
          </p:cNvSpPr>
          <p:nvPr/>
        </p:nvSpPr>
        <p:spPr bwMode="auto">
          <a:xfrm>
            <a:off x="1964886"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4" name="Rectangle 401"/>
          <p:cNvSpPr>
            <a:spLocks noChangeArrowheads="1"/>
          </p:cNvSpPr>
          <p:nvPr/>
        </p:nvSpPr>
        <p:spPr bwMode="auto">
          <a:xfrm>
            <a:off x="2085405"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5" name="Rectangle 402"/>
          <p:cNvSpPr>
            <a:spLocks noChangeArrowheads="1"/>
          </p:cNvSpPr>
          <p:nvPr/>
        </p:nvSpPr>
        <p:spPr bwMode="auto">
          <a:xfrm>
            <a:off x="2205925"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6" name="Rectangle 403"/>
          <p:cNvSpPr>
            <a:spLocks noChangeArrowheads="1"/>
          </p:cNvSpPr>
          <p:nvPr/>
        </p:nvSpPr>
        <p:spPr bwMode="auto">
          <a:xfrm>
            <a:off x="2326445"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7" name="Rectangle 404"/>
          <p:cNvSpPr>
            <a:spLocks noChangeArrowheads="1"/>
          </p:cNvSpPr>
          <p:nvPr/>
        </p:nvSpPr>
        <p:spPr bwMode="auto">
          <a:xfrm>
            <a:off x="2446964"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58" name="Rectangle 405"/>
          <p:cNvSpPr>
            <a:spLocks noChangeArrowheads="1"/>
          </p:cNvSpPr>
          <p:nvPr/>
        </p:nvSpPr>
        <p:spPr bwMode="auto">
          <a:xfrm>
            <a:off x="2567484"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59" name="Rectangle 406"/>
          <p:cNvSpPr>
            <a:spLocks noChangeArrowheads="1"/>
          </p:cNvSpPr>
          <p:nvPr/>
        </p:nvSpPr>
        <p:spPr bwMode="auto">
          <a:xfrm>
            <a:off x="2688004"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60" name="Rectangle 407"/>
          <p:cNvSpPr>
            <a:spLocks noChangeArrowheads="1"/>
          </p:cNvSpPr>
          <p:nvPr/>
        </p:nvSpPr>
        <p:spPr bwMode="auto">
          <a:xfrm>
            <a:off x="2808523"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61" name="Rectangle 408"/>
          <p:cNvSpPr>
            <a:spLocks noChangeArrowheads="1"/>
          </p:cNvSpPr>
          <p:nvPr/>
        </p:nvSpPr>
        <p:spPr bwMode="auto">
          <a:xfrm>
            <a:off x="2929043"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62" name="Rectangle 409"/>
          <p:cNvSpPr>
            <a:spLocks noChangeArrowheads="1"/>
          </p:cNvSpPr>
          <p:nvPr/>
        </p:nvSpPr>
        <p:spPr bwMode="auto">
          <a:xfrm>
            <a:off x="3049563"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63" name="Rectangle 410"/>
          <p:cNvSpPr>
            <a:spLocks noChangeArrowheads="1"/>
          </p:cNvSpPr>
          <p:nvPr/>
        </p:nvSpPr>
        <p:spPr bwMode="auto">
          <a:xfrm>
            <a:off x="3170082"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64" name="Rectangle 411"/>
          <p:cNvSpPr>
            <a:spLocks noChangeArrowheads="1"/>
          </p:cNvSpPr>
          <p:nvPr/>
        </p:nvSpPr>
        <p:spPr bwMode="auto">
          <a:xfrm>
            <a:off x="3290602"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65" name="Rectangle 412"/>
          <p:cNvSpPr>
            <a:spLocks noChangeArrowheads="1"/>
          </p:cNvSpPr>
          <p:nvPr/>
        </p:nvSpPr>
        <p:spPr bwMode="auto">
          <a:xfrm>
            <a:off x="3411122" y="405457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66" name="Rectangle 413"/>
          <p:cNvSpPr>
            <a:spLocks noChangeArrowheads="1"/>
          </p:cNvSpPr>
          <p:nvPr/>
        </p:nvSpPr>
        <p:spPr bwMode="auto">
          <a:xfrm>
            <a:off x="3531642"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67" name="Rectangle 414"/>
          <p:cNvSpPr>
            <a:spLocks noChangeArrowheads="1"/>
          </p:cNvSpPr>
          <p:nvPr/>
        </p:nvSpPr>
        <p:spPr bwMode="auto">
          <a:xfrm>
            <a:off x="3652161"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68" name="Rectangle 415"/>
          <p:cNvSpPr>
            <a:spLocks noChangeArrowheads="1"/>
          </p:cNvSpPr>
          <p:nvPr/>
        </p:nvSpPr>
        <p:spPr bwMode="auto">
          <a:xfrm>
            <a:off x="3772681"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69" name="Rectangle 416"/>
          <p:cNvSpPr>
            <a:spLocks noChangeArrowheads="1"/>
          </p:cNvSpPr>
          <p:nvPr/>
        </p:nvSpPr>
        <p:spPr bwMode="auto">
          <a:xfrm>
            <a:off x="3893201"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0" name="Rectangle 417"/>
          <p:cNvSpPr>
            <a:spLocks noChangeArrowheads="1"/>
          </p:cNvSpPr>
          <p:nvPr/>
        </p:nvSpPr>
        <p:spPr bwMode="auto">
          <a:xfrm>
            <a:off x="4013720"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1" name="Rectangle 418"/>
          <p:cNvSpPr>
            <a:spLocks noChangeArrowheads="1"/>
          </p:cNvSpPr>
          <p:nvPr/>
        </p:nvSpPr>
        <p:spPr bwMode="auto">
          <a:xfrm>
            <a:off x="4134240"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2" name="Rectangle 419"/>
          <p:cNvSpPr>
            <a:spLocks noChangeArrowheads="1"/>
          </p:cNvSpPr>
          <p:nvPr/>
        </p:nvSpPr>
        <p:spPr bwMode="auto">
          <a:xfrm>
            <a:off x="4254760"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3" name="Rectangle 420"/>
          <p:cNvSpPr>
            <a:spLocks noChangeArrowheads="1"/>
          </p:cNvSpPr>
          <p:nvPr/>
        </p:nvSpPr>
        <p:spPr bwMode="auto">
          <a:xfrm>
            <a:off x="4375279" y="405457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4" name="Rectangle 421"/>
          <p:cNvSpPr>
            <a:spLocks noChangeArrowheads="1"/>
          </p:cNvSpPr>
          <p:nvPr/>
        </p:nvSpPr>
        <p:spPr bwMode="auto">
          <a:xfrm>
            <a:off x="639169"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5" name="Rectangle 422"/>
          <p:cNvSpPr>
            <a:spLocks noChangeArrowheads="1"/>
          </p:cNvSpPr>
          <p:nvPr/>
        </p:nvSpPr>
        <p:spPr bwMode="auto">
          <a:xfrm>
            <a:off x="759689"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6" name="Rectangle 423"/>
          <p:cNvSpPr>
            <a:spLocks noChangeArrowheads="1"/>
          </p:cNvSpPr>
          <p:nvPr/>
        </p:nvSpPr>
        <p:spPr bwMode="auto">
          <a:xfrm>
            <a:off x="880208"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7" name="Rectangle 424"/>
          <p:cNvSpPr>
            <a:spLocks noChangeArrowheads="1"/>
          </p:cNvSpPr>
          <p:nvPr/>
        </p:nvSpPr>
        <p:spPr bwMode="auto">
          <a:xfrm>
            <a:off x="1000728"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8" name="Rectangle 425"/>
          <p:cNvSpPr>
            <a:spLocks noChangeArrowheads="1"/>
          </p:cNvSpPr>
          <p:nvPr/>
        </p:nvSpPr>
        <p:spPr bwMode="auto">
          <a:xfrm>
            <a:off x="1121248"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79" name="Rectangle 426"/>
          <p:cNvSpPr>
            <a:spLocks noChangeArrowheads="1"/>
          </p:cNvSpPr>
          <p:nvPr/>
        </p:nvSpPr>
        <p:spPr bwMode="auto">
          <a:xfrm>
            <a:off x="1241767"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0" name="Rectangle 427"/>
          <p:cNvSpPr>
            <a:spLocks noChangeArrowheads="1"/>
          </p:cNvSpPr>
          <p:nvPr/>
        </p:nvSpPr>
        <p:spPr bwMode="auto">
          <a:xfrm>
            <a:off x="1362287"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1" name="Rectangle 428"/>
          <p:cNvSpPr>
            <a:spLocks noChangeArrowheads="1"/>
          </p:cNvSpPr>
          <p:nvPr/>
        </p:nvSpPr>
        <p:spPr bwMode="auto">
          <a:xfrm>
            <a:off x="1482807"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2" name="Rectangle 429"/>
          <p:cNvSpPr>
            <a:spLocks noChangeArrowheads="1"/>
          </p:cNvSpPr>
          <p:nvPr/>
        </p:nvSpPr>
        <p:spPr bwMode="auto">
          <a:xfrm>
            <a:off x="1603327"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3" name="Rectangle 430"/>
          <p:cNvSpPr>
            <a:spLocks noChangeArrowheads="1"/>
          </p:cNvSpPr>
          <p:nvPr/>
        </p:nvSpPr>
        <p:spPr bwMode="auto">
          <a:xfrm>
            <a:off x="1723846"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4" name="Rectangle 431"/>
          <p:cNvSpPr>
            <a:spLocks noChangeArrowheads="1"/>
          </p:cNvSpPr>
          <p:nvPr/>
        </p:nvSpPr>
        <p:spPr bwMode="auto">
          <a:xfrm>
            <a:off x="1844366"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5" name="Rectangle 432"/>
          <p:cNvSpPr>
            <a:spLocks noChangeArrowheads="1"/>
          </p:cNvSpPr>
          <p:nvPr/>
        </p:nvSpPr>
        <p:spPr bwMode="auto">
          <a:xfrm>
            <a:off x="1964886"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6" name="Rectangle 433"/>
          <p:cNvSpPr>
            <a:spLocks noChangeArrowheads="1"/>
          </p:cNvSpPr>
          <p:nvPr/>
        </p:nvSpPr>
        <p:spPr bwMode="auto">
          <a:xfrm>
            <a:off x="2085405"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7" name="Rectangle 434"/>
          <p:cNvSpPr>
            <a:spLocks noChangeArrowheads="1"/>
          </p:cNvSpPr>
          <p:nvPr/>
        </p:nvSpPr>
        <p:spPr bwMode="auto">
          <a:xfrm>
            <a:off x="2205925"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88" name="Rectangle 435"/>
          <p:cNvSpPr>
            <a:spLocks noChangeArrowheads="1"/>
          </p:cNvSpPr>
          <p:nvPr/>
        </p:nvSpPr>
        <p:spPr bwMode="auto">
          <a:xfrm>
            <a:off x="2326445"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89" name="Rectangle 436"/>
          <p:cNvSpPr>
            <a:spLocks noChangeArrowheads="1"/>
          </p:cNvSpPr>
          <p:nvPr/>
        </p:nvSpPr>
        <p:spPr bwMode="auto">
          <a:xfrm>
            <a:off x="2446964"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0" name="Rectangle 437"/>
          <p:cNvSpPr>
            <a:spLocks noChangeArrowheads="1"/>
          </p:cNvSpPr>
          <p:nvPr/>
        </p:nvSpPr>
        <p:spPr bwMode="auto">
          <a:xfrm>
            <a:off x="2567484"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1" name="Rectangle 438"/>
          <p:cNvSpPr>
            <a:spLocks noChangeArrowheads="1"/>
          </p:cNvSpPr>
          <p:nvPr/>
        </p:nvSpPr>
        <p:spPr bwMode="auto">
          <a:xfrm>
            <a:off x="2688004"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2" name="Rectangle 439"/>
          <p:cNvSpPr>
            <a:spLocks noChangeArrowheads="1"/>
          </p:cNvSpPr>
          <p:nvPr/>
        </p:nvSpPr>
        <p:spPr bwMode="auto">
          <a:xfrm>
            <a:off x="2808523"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3" name="Rectangle 440"/>
          <p:cNvSpPr>
            <a:spLocks noChangeArrowheads="1"/>
          </p:cNvSpPr>
          <p:nvPr/>
        </p:nvSpPr>
        <p:spPr bwMode="auto">
          <a:xfrm>
            <a:off x="2929043"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4" name="Rectangle 441"/>
          <p:cNvSpPr>
            <a:spLocks noChangeArrowheads="1"/>
          </p:cNvSpPr>
          <p:nvPr/>
        </p:nvSpPr>
        <p:spPr bwMode="auto">
          <a:xfrm>
            <a:off x="3049563"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5" name="Rectangle 442"/>
          <p:cNvSpPr>
            <a:spLocks noChangeArrowheads="1"/>
          </p:cNvSpPr>
          <p:nvPr/>
        </p:nvSpPr>
        <p:spPr bwMode="auto">
          <a:xfrm>
            <a:off x="3170082"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6" name="Rectangle 443"/>
          <p:cNvSpPr>
            <a:spLocks noChangeArrowheads="1"/>
          </p:cNvSpPr>
          <p:nvPr/>
        </p:nvSpPr>
        <p:spPr bwMode="auto">
          <a:xfrm>
            <a:off x="3290602" y="4175095"/>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7" name="Rectangle 444"/>
          <p:cNvSpPr>
            <a:spLocks noChangeArrowheads="1"/>
          </p:cNvSpPr>
          <p:nvPr/>
        </p:nvSpPr>
        <p:spPr bwMode="auto">
          <a:xfrm>
            <a:off x="3411122"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98" name="Rectangle 445"/>
          <p:cNvSpPr>
            <a:spLocks noChangeArrowheads="1"/>
          </p:cNvSpPr>
          <p:nvPr/>
        </p:nvSpPr>
        <p:spPr bwMode="auto">
          <a:xfrm>
            <a:off x="3531642"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99" name="Rectangle 446"/>
          <p:cNvSpPr>
            <a:spLocks noChangeArrowheads="1"/>
          </p:cNvSpPr>
          <p:nvPr/>
        </p:nvSpPr>
        <p:spPr bwMode="auto">
          <a:xfrm>
            <a:off x="3652161"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0" name="Rectangle 447"/>
          <p:cNvSpPr>
            <a:spLocks noChangeArrowheads="1"/>
          </p:cNvSpPr>
          <p:nvPr/>
        </p:nvSpPr>
        <p:spPr bwMode="auto">
          <a:xfrm>
            <a:off x="3772681"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1" name="Rectangle 448"/>
          <p:cNvSpPr>
            <a:spLocks noChangeArrowheads="1"/>
          </p:cNvSpPr>
          <p:nvPr/>
        </p:nvSpPr>
        <p:spPr bwMode="auto">
          <a:xfrm>
            <a:off x="3893201"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2" name="Rectangle 449"/>
          <p:cNvSpPr>
            <a:spLocks noChangeArrowheads="1"/>
          </p:cNvSpPr>
          <p:nvPr/>
        </p:nvSpPr>
        <p:spPr bwMode="auto">
          <a:xfrm>
            <a:off x="4013720"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3" name="Rectangle 450"/>
          <p:cNvSpPr>
            <a:spLocks noChangeArrowheads="1"/>
          </p:cNvSpPr>
          <p:nvPr/>
        </p:nvSpPr>
        <p:spPr bwMode="auto">
          <a:xfrm>
            <a:off x="4134240"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4" name="Rectangle 451"/>
          <p:cNvSpPr>
            <a:spLocks noChangeArrowheads="1"/>
          </p:cNvSpPr>
          <p:nvPr/>
        </p:nvSpPr>
        <p:spPr bwMode="auto">
          <a:xfrm>
            <a:off x="4254760"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5" name="Rectangle 452"/>
          <p:cNvSpPr>
            <a:spLocks noChangeArrowheads="1"/>
          </p:cNvSpPr>
          <p:nvPr/>
        </p:nvSpPr>
        <p:spPr bwMode="auto">
          <a:xfrm>
            <a:off x="4375279" y="4175095"/>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6" name="Rectangle 453"/>
          <p:cNvSpPr>
            <a:spLocks noChangeArrowheads="1"/>
          </p:cNvSpPr>
          <p:nvPr/>
        </p:nvSpPr>
        <p:spPr bwMode="auto">
          <a:xfrm>
            <a:off x="639169"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7" name="Rectangle 454"/>
          <p:cNvSpPr>
            <a:spLocks noChangeArrowheads="1"/>
          </p:cNvSpPr>
          <p:nvPr/>
        </p:nvSpPr>
        <p:spPr bwMode="auto">
          <a:xfrm>
            <a:off x="759689"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8" name="Rectangle 455"/>
          <p:cNvSpPr>
            <a:spLocks noChangeArrowheads="1"/>
          </p:cNvSpPr>
          <p:nvPr/>
        </p:nvSpPr>
        <p:spPr bwMode="auto">
          <a:xfrm>
            <a:off x="880208"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09" name="Rectangle 456"/>
          <p:cNvSpPr>
            <a:spLocks noChangeArrowheads="1"/>
          </p:cNvSpPr>
          <p:nvPr/>
        </p:nvSpPr>
        <p:spPr bwMode="auto">
          <a:xfrm>
            <a:off x="1000728"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0" name="Rectangle 457"/>
          <p:cNvSpPr>
            <a:spLocks noChangeArrowheads="1"/>
          </p:cNvSpPr>
          <p:nvPr/>
        </p:nvSpPr>
        <p:spPr bwMode="auto">
          <a:xfrm>
            <a:off x="1121248"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1" name="Rectangle 458"/>
          <p:cNvSpPr>
            <a:spLocks noChangeArrowheads="1"/>
          </p:cNvSpPr>
          <p:nvPr/>
        </p:nvSpPr>
        <p:spPr bwMode="auto">
          <a:xfrm>
            <a:off x="1241767"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2" name="Rectangle 459"/>
          <p:cNvSpPr>
            <a:spLocks noChangeArrowheads="1"/>
          </p:cNvSpPr>
          <p:nvPr/>
        </p:nvSpPr>
        <p:spPr bwMode="auto">
          <a:xfrm>
            <a:off x="1362287"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3" name="Rectangle 460"/>
          <p:cNvSpPr>
            <a:spLocks noChangeArrowheads="1"/>
          </p:cNvSpPr>
          <p:nvPr/>
        </p:nvSpPr>
        <p:spPr bwMode="auto">
          <a:xfrm>
            <a:off x="1482807"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4" name="Rectangle 461"/>
          <p:cNvSpPr>
            <a:spLocks noChangeArrowheads="1"/>
          </p:cNvSpPr>
          <p:nvPr/>
        </p:nvSpPr>
        <p:spPr bwMode="auto">
          <a:xfrm>
            <a:off x="1603327"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5" name="Rectangle 462"/>
          <p:cNvSpPr>
            <a:spLocks noChangeArrowheads="1"/>
          </p:cNvSpPr>
          <p:nvPr/>
        </p:nvSpPr>
        <p:spPr bwMode="auto">
          <a:xfrm>
            <a:off x="1723846"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6" name="Rectangle 463"/>
          <p:cNvSpPr>
            <a:spLocks noChangeArrowheads="1"/>
          </p:cNvSpPr>
          <p:nvPr/>
        </p:nvSpPr>
        <p:spPr bwMode="auto">
          <a:xfrm>
            <a:off x="1844366"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7" name="Rectangle 464"/>
          <p:cNvSpPr>
            <a:spLocks noChangeArrowheads="1"/>
          </p:cNvSpPr>
          <p:nvPr/>
        </p:nvSpPr>
        <p:spPr bwMode="auto">
          <a:xfrm>
            <a:off x="1964886"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8" name="Rectangle 465"/>
          <p:cNvSpPr>
            <a:spLocks noChangeArrowheads="1"/>
          </p:cNvSpPr>
          <p:nvPr/>
        </p:nvSpPr>
        <p:spPr bwMode="auto">
          <a:xfrm>
            <a:off x="2085405"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19" name="Rectangle 466"/>
          <p:cNvSpPr>
            <a:spLocks noChangeArrowheads="1"/>
          </p:cNvSpPr>
          <p:nvPr/>
        </p:nvSpPr>
        <p:spPr bwMode="auto">
          <a:xfrm>
            <a:off x="2205925"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0" name="Rectangle 467"/>
          <p:cNvSpPr>
            <a:spLocks noChangeArrowheads="1"/>
          </p:cNvSpPr>
          <p:nvPr/>
        </p:nvSpPr>
        <p:spPr bwMode="auto">
          <a:xfrm>
            <a:off x="2326445"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1" name="Rectangle 468"/>
          <p:cNvSpPr>
            <a:spLocks noChangeArrowheads="1"/>
          </p:cNvSpPr>
          <p:nvPr/>
        </p:nvSpPr>
        <p:spPr bwMode="auto">
          <a:xfrm>
            <a:off x="2446964"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2" name="Rectangle 469"/>
          <p:cNvSpPr>
            <a:spLocks noChangeArrowheads="1"/>
          </p:cNvSpPr>
          <p:nvPr/>
        </p:nvSpPr>
        <p:spPr bwMode="auto">
          <a:xfrm>
            <a:off x="2567484"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3" name="Rectangle 470"/>
          <p:cNvSpPr>
            <a:spLocks noChangeArrowheads="1"/>
          </p:cNvSpPr>
          <p:nvPr/>
        </p:nvSpPr>
        <p:spPr bwMode="auto">
          <a:xfrm>
            <a:off x="2688004"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4" name="Rectangle 471"/>
          <p:cNvSpPr>
            <a:spLocks noChangeArrowheads="1"/>
          </p:cNvSpPr>
          <p:nvPr/>
        </p:nvSpPr>
        <p:spPr bwMode="auto">
          <a:xfrm>
            <a:off x="2808523"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5" name="Rectangle 472"/>
          <p:cNvSpPr>
            <a:spLocks noChangeArrowheads="1"/>
          </p:cNvSpPr>
          <p:nvPr/>
        </p:nvSpPr>
        <p:spPr bwMode="auto">
          <a:xfrm>
            <a:off x="2929043"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6" name="Rectangle 473"/>
          <p:cNvSpPr>
            <a:spLocks noChangeArrowheads="1"/>
          </p:cNvSpPr>
          <p:nvPr/>
        </p:nvSpPr>
        <p:spPr bwMode="auto">
          <a:xfrm>
            <a:off x="3049563"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7" name="Rectangle 474"/>
          <p:cNvSpPr>
            <a:spLocks noChangeArrowheads="1"/>
          </p:cNvSpPr>
          <p:nvPr/>
        </p:nvSpPr>
        <p:spPr bwMode="auto">
          <a:xfrm>
            <a:off x="3170082" y="429561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8" name="Rectangle 475"/>
          <p:cNvSpPr>
            <a:spLocks noChangeArrowheads="1"/>
          </p:cNvSpPr>
          <p:nvPr/>
        </p:nvSpPr>
        <p:spPr bwMode="auto">
          <a:xfrm>
            <a:off x="3290602"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29" name="Rectangle 476"/>
          <p:cNvSpPr>
            <a:spLocks noChangeArrowheads="1"/>
          </p:cNvSpPr>
          <p:nvPr/>
        </p:nvSpPr>
        <p:spPr bwMode="auto">
          <a:xfrm>
            <a:off x="3411122"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0" name="Rectangle 477"/>
          <p:cNvSpPr>
            <a:spLocks noChangeArrowheads="1"/>
          </p:cNvSpPr>
          <p:nvPr/>
        </p:nvSpPr>
        <p:spPr bwMode="auto">
          <a:xfrm>
            <a:off x="3531642"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1" name="Rectangle 478"/>
          <p:cNvSpPr>
            <a:spLocks noChangeArrowheads="1"/>
          </p:cNvSpPr>
          <p:nvPr/>
        </p:nvSpPr>
        <p:spPr bwMode="auto">
          <a:xfrm>
            <a:off x="3652161"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2" name="Rectangle 479"/>
          <p:cNvSpPr>
            <a:spLocks noChangeArrowheads="1"/>
          </p:cNvSpPr>
          <p:nvPr/>
        </p:nvSpPr>
        <p:spPr bwMode="auto">
          <a:xfrm>
            <a:off x="3772681"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3" name="Rectangle 480"/>
          <p:cNvSpPr>
            <a:spLocks noChangeArrowheads="1"/>
          </p:cNvSpPr>
          <p:nvPr/>
        </p:nvSpPr>
        <p:spPr bwMode="auto">
          <a:xfrm>
            <a:off x="3893201"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4" name="Rectangle 481"/>
          <p:cNvSpPr>
            <a:spLocks noChangeArrowheads="1"/>
          </p:cNvSpPr>
          <p:nvPr/>
        </p:nvSpPr>
        <p:spPr bwMode="auto">
          <a:xfrm>
            <a:off x="4013720"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5" name="Rectangle 482"/>
          <p:cNvSpPr>
            <a:spLocks noChangeArrowheads="1"/>
          </p:cNvSpPr>
          <p:nvPr/>
        </p:nvSpPr>
        <p:spPr bwMode="auto">
          <a:xfrm>
            <a:off x="4134240"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6" name="Rectangle 483"/>
          <p:cNvSpPr>
            <a:spLocks noChangeArrowheads="1"/>
          </p:cNvSpPr>
          <p:nvPr/>
        </p:nvSpPr>
        <p:spPr bwMode="auto">
          <a:xfrm>
            <a:off x="4254760"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7" name="Rectangle 484"/>
          <p:cNvSpPr>
            <a:spLocks noChangeArrowheads="1"/>
          </p:cNvSpPr>
          <p:nvPr/>
        </p:nvSpPr>
        <p:spPr bwMode="auto">
          <a:xfrm>
            <a:off x="4375279" y="429561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8" name="Rectangle 485"/>
          <p:cNvSpPr>
            <a:spLocks noChangeArrowheads="1"/>
          </p:cNvSpPr>
          <p:nvPr/>
        </p:nvSpPr>
        <p:spPr bwMode="auto">
          <a:xfrm>
            <a:off x="639169"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39" name="Rectangle 486"/>
          <p:cNvSpPr>
            <a:spLocks noChangeArrowheads="1"/>
          </p:cNvSpPr>
          <p:nvPr/>
        </p:nvSpPr>
        <p:spPr bwMode="auto">
          <a:xfrm>
            <a:off x="759689"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0" name="Rectangle 487"/>
          <p:cNvSpPr>
            <a:spLocks noChangeArrowheads="1"/>
          </p:cNvSpPr>
          <p:nvPr/>
        </p:nvSpPr>
        <p:spPr bwMode="auto">
          <a:xfrm>
            <a:off x="880208"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1" name="Rectangle 488"/>
          <p:cNvSpPr>
            <a:spLocks noChangeArrowheads="1"/>
          </p:cNvSpPr>
          <p:nvPr/>
        </p:nvSpPr>
        <p:spPr bwMode="auto">
          <a:xfrm>
            <a:off x="1000728"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2" name="Rectangle 489"/>
          <p:cNvSpPr>
            <a:spLocks noChangeArrowheads="1"/>
          </p:cNvSpPr>
          <p:nvPr/>
        </p:nvSpPr>
        <p:spPr bwMode="auto">
          <a:xfrm>
            <a:off x="1121248"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3" name="Rectangle 490"/>
          <p:cNvSpPr>
            <a:spLocks noChangeArrowheads="1"/>
          </p:cNvSpPr>
          <p:nvPr/>
        </p:nvSpPr>
        <p:spPr bwMode="auto">
          <a:xfrm>
            <a:off x="1241767"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4" name="Rectangle 491"/>
          <p:cNvSpPr>
            <a:spLocks noChangeArrowheads="1"/>
          </p:cNvSpPr>
          <p:nvPr/>
        </p:nvSpPr>
        <p:spPr bwMode="auto">
          <a:xfrm>
            <a:off x="1362287"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5" name="Rectangle 492"/>
          <p:cNvSpPr>
            <a:spLocks noChangeArrowheads="1"/>
          </p:cNvSpPr>
          <p:nvPr/>
        </p:nvSpPr>
        <p:spPr bwMode="auto">
          <a:xfrm>
            <a:off x="1482807"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6" name="Rectangle 493"/>
          <p:cNvSpPr>
            <a:spLocks noChangeArrowheads="1"/>
          </p:cNvSpPr>
          <p:nvPr/>
        </p:nvSpPr>
        <p:spPr bwMode="auto">
          <a:xfrm>
            <a:off x="1603327"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7" name="Rectangle 494"/>
          <p:cNvSpPr>
            <a:spLocks noChangeArrowheads="1"/>
          </p:cNvSpPr>
          <p:nvPr/>
        </p:nvSpPr>
        <p:spPr bwMode="auto">
          <a:xfrm>
            <a:off x="1723846"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8" name="Rectangle 495"/>
          <p:cNvSpPr>
            <a:spLocks noChangeArrowheads="1"/>
          </p:cNvSpPr>
          <p:nvPr/>
        </p:nvSpPr>
        <p:spPr bwMode="auto">
          <a:xfrm>
            <a:off x="1844366"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9" name="Rectangle 496"/>
          <p:cNvSpPr>
            <a:spLocks noChangeArrowheads="1"/>
          </p:cNvSpPr>
          <p:nvPr/>
        </p:nvSpPr>
        <p:spPr bwMode="auto">
          <a:xfrm>
            <a:off x="1964886"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50" name="Rectangle 497"/>
          <p:cNvSpPr>
            <a:spLocks noChangeArrowheads="1"/>
          </p:cNvSpPr>
          <p:nvPr/>
        </p:nvSpPr>
        <p:spPr bwMode="auto">
          <a:xfrm>
            <a:off x="2085405"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1" name="Rectangle 498"/>
          <p:cNvSpPr>
            <a:spLocks noChangeArrowheads="1"/>
          </p:cNvSpPr>
          <p:nvPr/>
        </p:nvSpPr>
        <p:spPr bwMode="auto">
          <a:xfrm>
            <a:off x="2205925"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2" name="Rectangle 499"/>
          <p:cNvSpPr>
            <a:spLocks noChangeArrowheads="1"/>
          </p:cNvSpPr>
          <p:nvPr/>
        </p:nvSpPr>
        <p:spPr bwMode="auto">
          <a:xfrm>
            <a:off x="2326445"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3" name="Rectangle 500"/>
          <p:cNvSpPr>
            <a:spLocks noChangeArrowheads="1"/>
          </p:cNvSpPr>
          <p:nvPr/>
        </p:nvSpPr>
        <p:spPr bwMode="auto">
          <a:xfrm>
            <a:off x="2446964"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4" name="Rectangle 501"/>
          <p:cNvSpPr>
            <a:spLocks noChangeArrowheads="1"/>
          </p:cNvSpPr>
          <p:nvPr/>
        </p:nvSpPr>
        <p:spPr bwMode="auto">
          <a:xfrm>
            <a:off x="2567484"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5" name="Rectangle 502"/>
          <p:cNvSpPr>
            <a:spLocks noChangeArrowheads="1"/>
          </p:cNvSpPr>
          <p:nvPr/>
        </p:nvSpPr>
        <p:spPr bwMode="auto">
          <a:xfrm>
            <a:off x="2688004"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6" name="Rectangle 503"/>
          <p:cNvSpPr>
            <a:spLocks noChangeArrowheads="1"/>
          </p:cNvSpPr>
          <p:nvPr/>
        </p:nvSpPr>
        <p:spPr bwMode="auto">
          <a:xfrm>
            <a:off x="2808523"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7" name="Rectangle 504"/>
          <p:cNvSpPr>
            <a:spLocks noChangeArrowheads="1"/>
          </p:cNvSpPr>
          <p:nvPr/>
        </p:nvSpPr>
        <p:spPr bwMode="auto">
          <a:xfrm>
            <a:off x="2929043"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8" name="Rectangle 505"/>
          <p:cNvSpPr>
            <a:spLocks noChangeArrowheads="1"/>
          </p:cNvSpPr>
          <p:nvPr/>
        </p:nvSpPr>
        <p:spPr bwMode="auto">
          <a:xfrm>
            <a:off x="3049563" y="441613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59" name="Rectangle 506"/>
          <p:cNvSpPr>
            <a:spLocks noChangeArrowheads="1"/>
          </p:cNvSpPr>
          <p:nvPr/>
        </p:nvSpPr>
        <p:spPr bwMode="auto">
          <a:xfrm>
            <a:off x="3170082"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0" name="Rectangle 507"/>
          <p:cNvSpPr>
            <a:spLocks noChangeArrowheads="1"/>
          </p:cNvSpPr>
          <p:nvPr/>
        </p:nvSpPr>
        <p:spPr bwMode="auto">
          <a:xfrm>
            <a:off x="3290602"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1" name="Rectangle 508"/>
          <p:cNvSpPr>
            <a:spLocks noChangeArrowheads="1"/>
          </p:cNvSpPr>
          <p:nvPr/>
        </p:nvSpPr>
        <p:spPr bwMode="auto">
          <a:xfrm>
            <a:off x="3411122"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2" name="Rectangle 509"/>
          <p:cNvSpPr>
            <a:spLocks noChangeArrowheads="1"/>
          </p:cNvSpPr>
          <p:nvPr/>
        </p:nvSpPr>
        <p:spPr bwMode="auto">
          <a:xfrm>
            <a:off x="3531642"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3" name="Rectangle 510"/>
          <p:cNvSpPr>
            <a:spLocks noChangeArrowheads="1"/>
          </p:cNvSpPr>
          <p:nvPr/>
        </p:nvSpPr>
        <p:spPr bwMode="auto">
          <a:xfrm>
            <a:off x="3652161"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4" name="Rectangle 511"/>
          <p:cNvSpPr>
            <a:spLocks noChangeArrowheads="1"/>
          </p:cNvSpPr>
          <p:nvPr/>
        </p:nvSpPr>
        <p:spPr bwMode="auto">
          <a:xfrm>
            <a:off x="3772681"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5" name="Rectangle 512"/>
          <p:cNvSpPr>
            <a:spLocks noChangeArrowheads="1"/>
          </p:cNvSpPr>
          <p:nvPr/>
        </p:nvSpPr>
        <p:spPr bwMode="auto">
          <a:xfrm>
            <a:off x="3893201"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6" name="Rectangle 513"/>
          <p:cNvSpPr>
            <a:spLocks noChangeArrowheads="1"/>
          </p:cNvSpPr>
          <p:nvPr/>
        </p:nvSpPr>
        <p:spPr bwMode="auto">
          <a:xfrm>
            <a:off x="4013720"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7" name="Rectangle 514"/>
          <p:cNvSpPr>
            <a:spLocks noChangeArrowheads="1"/>
          </p:cNvSpPr>
          <p:nvPr/>
        </p:nvSpPr>
        <p:spPr bwMode="auto">
          <a:xfrm>
            <a:off x="4134240"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8" name="Rectangle 515"/>
          <p:cNvSpPr>
            <a:spLocks noChangeArrowheads="1"/>
          </p:cNvSpPr>
          <p:nvPr/>
        </p:nvSpPr>
        <p:spPr bwMode="auto">
          <a:xfrm>
            <a:off x="4254760"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9" name="Rectangle 516"/>
          <p:cNvSpPr>
            <a:spLocks noChangeArrowheads="1"/>
          </p:cNvSpPr>
          <p:nvPr/>
        </p:nvSpPr>
        <p:spPr bwMode="auto">
          <a:xfrm>
            <a:off x="4375279" y="441613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0" name="Rectangle 517"/>
          <p:cNvSpPr>
            <a:spLocks noChangeArrowheads="1"/>
          </p:cNvSpPr>
          <p:nvPr/>
        </p:nvSpPr>
        <p:spPr bwMode="auto">
          <a:xfrm>
            <a:off x="639169"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1" name="Rectangle 518"/>
          <p:cNvSpPr>
            <a:spLocks noChangeArrowheads="1"/>
          </p:cNvSpPr>
          <p:nvPr/>
        </p:nvSpPr>
        <p:spPr bwMode="auto">
          <a:xfrm>
            <a:off x="759689"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2" name="Rectangle 519"/>
          <p:cNvSpPr>
            <a:spLocks noChangeArrowheads="1"/>
          </p:cNvSpPr>
          <p:nvPr/>
        </p:nvSpPr>
        <p:spPr bwMode="auto">
          <a:xfrm>
            <a:off x="880208"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3" name="Rectangle 520"/>
          <p:cNvSpPr>
            <a:spLocks noChangeArrowheads="1"/>
          </p:cNvSpPr>
          <p:nvPr/>
        </p:nvSpPr>
        <p:spPr bwMode="auto">
          <a:xfrm>
            <a:off x="1000728"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4" name="Rectangle 521"/>
          <p:cNvSpPr>
            <a:spLocks noChangeArrowheads="1"/>
          </p:cNvSpPr>
          <p:nvPr/>
        </p:nvSpPr>
        <p:spPr bwMode="auto">
          <a:xfrm>
            <a:off x="1121248"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5" name="Rectangle 522"/>
          <p:cNvSpPr>
            <a:spLocks noChangeArrowheads="1"/>
          </p:cNvSpPr>
          <p:nvPr/>
        </p:nvSpPr>
        <p:spPr bwMode="auto">
          <a:xfrm>
            <a:off x="1241767"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6" name="Rectangle 523"/>
          <p:cNvSpPr>
            <a:spLocks noChangeArrowheads="1"/>
          </p:cNvSpPr>
          <p:nvPr/>
        </p:nvSpPr>
        <p:spPr bwMode="auto">
          <a:xfrm>
            <a:off x="1362287"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7" name="Rectangle 524"/>
          <p:cNvSpPr>
            <a:spLocks noChangeArrowheads="1"/>
          </p:cNvSpPr>
          <p:nvPr/>
        </p:nvSpPr>
        <p:spPr bwMode="auto">
          <a:xfrm>
            <a:off x="1482807"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8" name="Rectangle 525"/>
          <p:cNvSpPr>
            <a:spLocks noChangeArrowheads="1"/>
          </p:cNvSpPr>
          <p:nvPr/>
        </p:nvSpPr>
        <p:spPr bwMode="auto">
          <a:xfrm>
            <a:off x="1603327"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9" name="Rectangle 526"/>
          <p:cNvSpPr>
            <a:spLocks noChangeArrowheads="1"/>
          </p:cNvSpPr>
          <p:nvPr/>
        </p:nvSpPr>
        <p:spPr bwMode="auto">
          <a:xfrm>
            <a:off x="1723846"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80" name="Rectangle 527"/>
          <p:cNvSpPr>
            <a:spLocks noChangeArrowheads="1"/>
          </p:cNvSpPr>
          <p:nvPr/>
        </p:nvSpPr>
        <p:spPr bwMode="auto">
          <a:xfrm>
            <a:off x="1844366"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81" name="Rectangle 528"/>
          <p:cNvSpPr>
            <a:spLocks noChangeArrowheads="1"/>
          </p:cNvSpPr>
          <p:nvPr/>
        </p:nvSpPr>
        <p:spPr bwMode="auto">
          <a:xfrm>
            <a:off x="1964886"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2" name="Rectangle 529"/>
          <p:cNvSpPr>
            <a:spLocks noChangeArrowheads="1"/>
          </p:cNvSpPr>
          <p:nvPr/>
        </p:nvSpPr>
        <p:spPr bwMode="auto">
          <a:xfrm>
            <a:off x="2085405"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3" name="Rectangle 530"/>
          <p:cNvSpPr>
            <a:spLocks noChangeArrowheads="1"/>
          </p:cNvSpPr>
          <p:nvPr/>
        </p:nvSpPr>
        <p:spPr bwMode="auto">
          <a:xfrm>
            <a:off x="2205925"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4" name="Rectangle 531"/>
          <p:cNvSpPr>
            <a:spLocks noChangeArrowheads="1"/>
          </p:cNvSpPr>
          <p:nvPr/>
        </p:nvSpPr>
        <p:spPr bwMode="auto">
          <a:xfrm>
            <a:off x="2326445"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5" name="Rectangle 532"/>
          <p:cNvSpPr>
            <a:spLocks noChangeArrowheads="1"/>
          </p:cNvSpPr>
          <p:nvPr/>
        </p:nvSpPr>
        <p:spPr bwMode="auto">
          <a:xfrm>
            <a:off x="2446964"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6" name="Rectangle 533"/>
          <p:cNvSpPr>
            <a:spLocks noChangeArrowheads="1"/>
          </p:cNvSpPr>
          <p:nvPr/>
        </p:nvSpPr>
        <p:spPr bwMode="auto">
          <a:xfrm>
            <a:off x="2567484"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7" name="Rectangle 534"/>
          <p:cNvSpPr>
            <a:spLocks noChangeArrowheads="1"/>
          </p:cNvSpPr>
          <p:nvPr/>
        </p:nvSpPr>
        <p:spPr bwMode="auto">
          <a:xfrm>
            <a:off x="2688004"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8" name="Rectangle 535"/>
          <p:cNvSpPr>
            <a:spLocks noChangeArrowheads="1"/>
          </p:cNvSpPr>
          <p:nvPr/>
        </p:nvSpPr>
        <p:spPr bwMode="auto">
          <a:xfrm>
            <a:off x="2808523"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89" name="Rectangle 536"/>
          <p:cNvSpPr>
            <a:spLocks noChangeArrowheads="1"/>
          </p:cNvSpPr>
          <p:nvPr/>
        </p:nvSpPr>
        <p:spPr bwMode="auto">
          <a:xfrm>
            <a:off x="2929043" y="453665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90" name="Rectangle 537"/>
          <p:cNvSpPr>
            <a:spLocks noChangeArrowheads="1"/>
          </p:cNvSpPr>
          <p:nvPr/>
        </p:nvSpPr>
        <p:spPr bwMode="auto">
          <a:xfrm>
            <a:off x="3049563"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1" name="Rectangle 538"/>
          <p:cNvSpPr>
            <a:spLocks noChangeArrowheads="1"/>
          </p:cNvSpPr>
          <p:nvPr/>
        </p:nvSpPr>
        <p:spPr bwMode="auto">
          <a:xfrm>
            <a:off x="3170082"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2" name="Rectangle 539"/>
          <p:cNvSpPr>
            <a:spLocks noChangeArrowheads="1"/>
          </p:cNvSpPr>
          <p:nvPr/>
        </p:nvSpPr>
        <p:spPr bwMode="auto">
          <a:xfrm>
            <a:off x="3290602"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3" name="Rectangle 540"/>
          <p:cNvSpPr>
            <a:spLocks noChangeArrowheads="1"/>
          </p:cNvSpPr>
          <p:nvPr/>
        </p:nvSpPr>
        <p:spPr bwMode="auto">
          <a:xfrm>
            <a:off x="3411122"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4" name="Rectangle 541"/>
          <p:cNvSpPr>
            <a:spLocks noChangeArrowheads="1"/>
          </p:cNvSpPr>
          <p:nvPr/>
        </p:nvSpPr>
        <p:spPr bwMode="auto">
          <a:xfrm>
            <a:off x="3531642"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5" name="Rectangle 542"/>
          <p:cNvSpPr>
            <a:spLocks noChangeArrowheads="1"/>
          </p:cNvSpPr>
          <p:nvPr/>
        </p:nvSpPr>
        <p:spPr bwMode="auto">
          <a:xfrm>
            <a:off x="3652161"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6" name="Rectangle 543"/>
          <p:cNvSpPr>
            <a:spLocks noChangeArrowheads="1"/>
          </p:cNvSpPr>
          <p:nvPr/>
        </p:nvSpPr>
        <p:spPr bwMode="auto">
          <a:xfrm>
            <a:off x="3772681"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7" name="Rectangle 544"/>
          <p:cNvSpPr>
            <a:spLocks noChangeArrowheads="1"/>
          </p:cNvSpPr>
          <p:nvPr/>
        </p:nvSpPr>
        <p:spPr bwMode="auto">
          <a:xfrm>
            <a:off x="3893201"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8" name="Rectangle 545"/>
          <p:cNvSpPr>
            <a:spLocks noChangeArrowheads="1"/>
          </p:cNvSpPr>
          <p:nvPr/>
        </p:nvSpPr>
        <p:spPr bwMode="auto">
          <a:xfrm>
            <a:off x="4013720"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9" name="Rectangle 546"/>
          <p:cNvSpPr>
            <a:spLocks noChangeArrowheads="1"/>
          </p:cNvSpPr>
          <p:nvPr/>
        </p:nvSpPr>
        <p:spPr bwMode="auto">
          <a:xfrm>
            <a:off x="4134240"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0" name="Rectangle 547"/>
          <p:cNvSpPr>
            <a:spLocks noChangeArrowheads="1"/>
          </p:cNvSpPr>
          <p:nvPr/>
        </p:nvSpPr>
        <p:spPr bwMode="auto">
          <a:xfrm>
            <a:off x="4254760"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1" name="Rectangle 548"/>
          <p:cNvSpPr>
            <a:spLocks noChangeArrowheads="1"/>
          </p:cNvSpPr>
          <p:nvPr/>
        </p:nvSpPr>
        <p:spPr bwMode="auto">
          <a:xfrm>
            <a:off x="4375279" y="453665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2" name="Rectangle 549"/>
          <p:cNvSpPr>
            <a:spLocks noChangeArrowheads="1"/>
          </p:cNvSpPr>
          <p:nvPr/>
        </p:nvSpPr>
        <p:spPr bwMode="auto">
          <a:xfrm>
            <a:off x="639169"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3" name="Rectangle 550"/>
          <p:cNvSpPr>
            <a:spLocks noChangeArrowheads="1"/>
          </p:cNvSpPr>
          <p:nvPr/>
        </p:nvSpPr>
        <p:spPr bwMode="auto">
          <a:xfrm>
            <a:off x="759689"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4" name="Rectangle 551"/>
          <p:cNvSpPr>
            <a:spLocks noChangeArrowheads="1"/>
          </p:cNvSpPr>
          <p:nvPr/>
        </p:nvSpPr>
        <p:spPr bwMode="auto">
          <a:xfrm>
            <a:off x="880208"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5" name="Rectangle 552"/>
          <p:cNvSpPr>
            <a:spLocks noChangeArrowheads="1"/>
          </p:cNvSpPr>
          <p:nvPr/>
        </p:nvSpPr>
        <p:spPr bwMode="auto">
          <a:xfrm>
            <a:off x="1000728"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6" name="Rectangle 553"/>
          <p:cNvSpPr>
            <a:spLocks noChangeArrowheads="1"/>
          </p:cNvSpPr>
          <p:nvPr/>
        </p:nvSpPr>
        <p:spPr bwMode="auto">
          <a:xfrm>
            <a:off x="1121248"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7" name="Rectangle 554"/>
          <p:cNvSpPr>
            <a:spLocks noChangeArrowheads="1"/>
          </p:cNvSpPr>
          <p:nvPr/>
        </p:nvSpPr>
        <p:spPr bwMode="auto">
          <a:xfrm>
            <a:off x="1241767"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8" name="Rectangle 555"/>
          <p:cNvSpPr>
            <a:spLocks noChangeArrowheads="1"/>
          </p:cNvSpPr>
          <p:nvPr/>
        </p:nvSpPr>
        <p:spPr bwMode="auto">
          <a:xfrm>
            <a:off x="1362287"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9" name="Rectangle 556"/>
          <p:cNvSpPr>
            <a:spLocks noChangeArrowheads="1"/>
          </p:cNvSpPr>
          <p:nvPr/>
        </p:nvSpPr>
        <p:spPr bwMode="auto">
          <a:xfrm>
            <a:off x="1482807"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10" name="Rectangle 557"/>
          <p:cNvSpPr>
            <a:spLocks noChangeArrowheads="1"/>
          </p:cNvSpPr>
          <p:nvPr/>
        </p:nvSpPr>
        <p:spPr bwMode="auto">
          <a:xfrm>
            <a:off x="1603327"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11" name="Rectangle 558"/>
          <p:cNvSpPr>
            <a:spLocks noChangeArrowheads="1"/>
          </p:cNvSpPr>
          <p:nvPr/>
        </p:nvSpPr>
        <p:spPr bwMode="auto">
          <a:xfrm>
            <a:off x="1723846"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12" name="Rectangle 559"/>
          <p:cNvSpPr>
            <a:spLocks noChangeArrowheads="1"/>
          </p:cNvSpPr>
          <p:nvPr/>
        </p:nvSpPr>
        <p:spPr bwMode="auto">
          <a:xfrm>
            <a:off x="1844366"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13" name="Rectangle 560"/>
          <p:cNvSpPr>
            <a:spLocks noChangeArrowheads="1"/>
          </p:cNvSpPr>
          <p:nvPr/>
        </p:nvSpPr>
        <p:spPr bwMode="auto">
          <a:xfrm>
            <a:off x="1964886"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14" name="Rectangle 561"/>
          <p:cNvSpPr>
            <a:spLocks noChangeArrowheads="1"/>
          </p:cNvSpPr>
          <p:nvPr/>
        </p:nvSpPr>
        <p:spPr bwMode="auto">
          <a:xfrm>
            <a:off x="2085405"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15" name="Rectangle 562"/>
          <p:cNvSpPr>
            <a:spLocks noChangeArrowheads="1"/>
          </p:cNvSpPr>
          <p:nvPr/>
        </p:nvSpPr>
        <p:spPr bwMode="auto">
          <a:xfrm>
            <a:off x="2205925"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16" name="Rectangle 563"/>
          <p:cNvSpPr>
            <a:spLocks noChangeArrowheads="1"/>
          </p:cNvSpPr>
          <p:nvPr/>
        </p:nvSpPr>
        <p:spPr bwMode="auto">
          <a:xfrm>
            <a:off x="2326445"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17" name="Rectangle 564"/>
          <p:cNvSpPr>
            <a:spLocks noChangeArrowheads="1"/>
          </p:cNvSpPr>
          <p:nvPr/>
        </p:nvSpPr>
        <p:spPr bwMode="auto">
          <a:xfrm>
            <a:off x="2446964"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18" name="Rectangle 565"/>
          <p:cNvSpPr>
            <a:spLocks noChangeArrowheads="1"/>
          </p:cNvSpPr>
          <p:nvPr/>
        </p:nvSpPr>
        <p:spPr bwMode="auto">
          <a:xfrm>
            <a:off x="2567484"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19" name="Rectangle 566"/>
          <p:cNvSpPr>
            <a:spLocks noChangeArrowheads="1"/>
          </p:cNvSpPr>
          <p:nvPr/>
        </p:nvSpPr>
        <p:spPr bwMode="auto">
          <a:xfrm>
            <a:off x="2688004"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20" name="Rectangle 567"/>
          <p:cNvSpPr>
            <a:spLocks noChangeArrowheads="1"/>
          </p:cNvSpPr>
          <p:nvPr/>
        </p:nvSpPr>
        <p:spPr bwMode="auto">
          <a:xfrm>
            <a:off x="2808523" y="465717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21" name="Rectangle 568"/>
          <p:cNvSpPr>
            <a:spLocks noChangeArrowheads="1"/>
          </p:cNvSpPr>
          <p:nvPr/>
        </p:nvSpPr>
        <p:spPr bwMode="auto">
          <a:xfrm>
            <a:off x="2929043"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2" name="Rectangle 569"/>
          <p:cNvSpPr>
            <a:spLocks noChangeArrowheads="1"/>
          </p:cNvSpPr>
          <p:nvPr/>
        </p:nvSpPr>
        <p:spPr bwMode="auto">
          <a:xfrm>
            <a:off x="3049563"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3" name="Rectangle 570"/>
          <p:cNvSpPr>
            <a:spLocks noChangeArrowheads="1"/>
          </p:cNvSpPr>
          <p:nvPr/>
        </p:nvSpPr>
        <p:spPr bwMode="auto">
          <a:xfrm>
            <a:off x="3170082"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4" name="Rectangle 571"/>
          <p:cNvSpPr>
            <a:spLocks noChangeArrowheads="1"/>
          </p:cNvSpPr>
          <p:nvPr/>
        </p:nvSpPr>
        <p:spPr bwMode="auto">
          <a:xfrm>
            <a:off x="3290602"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5" name="Rectangle 572"/>
          <p:cNvSpPr>
            <a:spLocks noChangeArrowheads="1"/>
          </p:cNvSpPr>
          <p:nvPr/>
        </p:nvSpPr>
        <p:spPr bwMode="auto">
          <a:xfrm>
            <a:off x="3411122"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6" name="Rectangle 573"/>
          <p:cNvSpPr>
            <a:spLocks noChangeArrowheads="1"/>
          </p:cNvSpPr>
          <p:nvPr/>
        </p:nvSpPr>
        <p:spPr bwMode="auto">
          <a:xfrm>
            <a:off x="3531642"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7" name="Rectangle 574"/>
          <p:cNvSpPr>
            <a:spLocks noChangeArrowheads="1"/>
          </p:cNvSpPr>
          <p:nvPr/>
        </p:nvSpPr>
        <p:spPr bwMode="auto">
          <a:xfrm>
            <a:off x="3652161"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8" name="Rectangle 575"/>
          <p:cNvSpPr>
            <a:spLocks noChangeArrowheads="1"/>
          </p:cNvSpPr>
          <p:nvPr/>
        </p:nvSpPr>
        <p:spPr bwMode="auto">
          <a:xfrm>
            <a:off x="3772681"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29" name="Rectangle 576"/>
          <p:cNvSpPr>
            <a:spLocks noChangeArrowheads="1"/>
          </p:cNvSpPr>
          <p:nvPr/>
        </p:nvSpPr>
        <p:spPr bwMode="auto">
          <a:xfrm>
            <a:off x="3893201"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0" name="Rectangle 577"/>
          <p:cNvSpPr>
            <a:spLocks noChangeArrowheads="1"/>
          </p:cNvSpPr>
          <p:nvPr/>
        </p:nvSpPr>
        <p:spPr bwMode="auto">
          <a:xfrm>
            <a:off x="4013720"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1" name="Rectangle 578"/>
          <p:cNvSpPr>
            <a:spLocks noChangeArrowheads="1"/>
          </p:cNvSpPr>
          <p:nvPr/>
        </p:nvSpPr>
        <p:spPr bwMode="auto">
          <a:xfrm>
            <a:off x="4134240"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2" name="Rectangle 579"/>
          <p:cNvSpPr>
            <a:spLocks noChangeArrowheads="1"/>
          </p:cNvSpPr>
          <p:nvPr/>
        </p:nvSpPr>
        <p:spPr bwMode="auto">
          <a:xfrm>
            <a:off x="4254760"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3" name="Rectangle 580"/>
          <p:cNvSpPr>
            <a:spLocks noChangeArrowheads="1"/>
          </p:cNvSpPr>
          <p:nvPr/>
        </p:nvSpPr>
        <p:spPr bwMode="auto">
          <a:xfrm>
            <a:off x="4375279" y="465717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4" name="Rectangle 581"/>
          <p:cNvSpPr>
            <a:spLocks noChangeArrowheads="1"/>
          </p:cNvSpPr>
          <p:nvPr/>
        </p:nvSpPr>
        <p:spPr bwMode="auto">
          <a:xfrm>
            <a:off x="639169"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5" name="Rectangle 582"/>
          <p:cNvSpPr>
            <a:spLocks noChangeArrowheads="1"/>
          </p:cNvSpPr>
          <p:nvPr/>
        </p:nvSpPr>
        <p:spPr bwMode="auto">
          <a:xfrm>
            <a:off x="759689"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6" name="Rectangle 583"/>
          <p:cNvSpPr>
            <a:spLocks noChangeArrowheads="1"/>
          </p:cNvSpPr>
          <p:nvPr/>
        </p:nvSpPr>
        <p:spPr bwMode="auto">
          <a:xfrm>
            <a:off x="880208"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7" name="Rectangle 584"/>
          <p:cNvSpPr>
            <a:spLocks noChangeArrowheads="1"/>
          </p:cNvSpPr>
          <p:nvPr/>
        </p:nvSpPr>
        <p:spPr bwMode="auto">
          <a:xfrm>
            <a:off x="1000728"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8" name="Rectangle 585"/>
          <p:cNvSpPr>
            <a:spLocks noChangeArrowheads="1"/>
          </p:cNvSpPr>
          <p:nvPr/>
        </p:nvSpPr>
        <p:spPr bwMode="auto">
          <a:xfrm>
            <a:off x="1121248"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39" name="Rectangle 586"/>
          <p:cNvSpPr>
            <a:spLocks noChangeArrowheads="1"/>
          </p:cNvSpPr>
          <p:nvPr/>
        </p:nvSpPr>
        <p:spPr bwMode="auto">
          <a:xfrm>
            <a:off x="1241767"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40" name="Rectangle 587"/>
          <p:cNvSpPr>
            <a:spLocks noChangeArrowheads="1"/>
          </p:cNvSpPr>
          <p:nvPr/>
        </p:nvSpPr>
        <p:spPr bwMode="auto">
          <a:xfrm>
            <a:off x="1362287"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41" name="Rectangle 588"/>
          <p:cNvSpPr>
            <a:spLocks noChangeArrowheads="1"/>
          </p:cNvSpPr>
          <p:nvPr/>
        </p:nvSpPr>
        <p:spPr bwMode="auto">
          <a:xfrm>
            <a:off x="1482807"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42" name="Rectangle 589"/>
          <p:cNvSpPr>
            <a:spLocks noChangeArrowheads="1"/>
          </p:cNvSpPr>
          <p:nvPr/>
        </p:nvSpPr>
        <p:spPr bwMode="auto">
          <a:xfrm>
            <a:off x="1603327"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43" name="Rectangle 590"/>
          <p:cNvSpPr>
            <a:spLocks noChangeArrowheads="1"/>
          </p:cNvSpPr>
          <p:nvPr/>
        </p:nvSpPr>
        <p:spPr bwMode="auto">
          <a:xfrm>
            <a:off x="1723846"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44" name="Rectangle 591"/>
          <p:cNvSpPr>
            <a:spLocks noChangeArrowheads="1"/>
          </p:cNvSpPr>
          <p:nvPr/>
        </p:nvSpPr>
        <p:spPr bwMode="auto">
          <a:xfrm>
            <a:off x="1844366"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45" name="Rectangle 592"/>
          <p:cNvSpPr>
            <a:spLocks noChangeArrowheads="1"/>
          </p:cNvSpPr>
          <p:nvPr/>
        </p:nvSpPr>
        <p:spPr bwMode="auto">
          <a:xfrm>
            <a:off x="1964886"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46" name="Rectangle 593"/>
          <p:cNvSpPr>
            <a:spLocks noChangeArrowheads="1"/>
          </p:cNvSpPr>
          <p:nvPr/>
        </p:nvSpPr>
        <p:spPr bwMode="auto">
          <a:xfrm>
            <a:off x="2085405"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47" name="Rectangle 594"/>
          <p:cNvSpPr>
            <a:spLocks noChangeArrowheads="1"/>
          </p:cNvSpPr>
          <p:nvPr/>
        </p:nvSpPr>
        <p:spPr bwMode="auto">
          <a:xfrm>
            <a:off x="2205925"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48" name="Rectangle 595"/>
          <p:cNvSpPr>
            <a:spLocks noChangeArrowheads="1"/>
          </p:cNvSpPr>
          <p:nvPr/>
        </p:nvSpPr>
        <p:spPr bwMode="auto">
          <a:xfrm>
            <a:off x="2326445"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49" name="Rectangle 596"/>
          <p:cNvSpPr>
            <a:spLocks noChangeArrowheads="1"/>
          </p:cNvSpPr>
          <p:nvPr/>
        </p:nvSpPr>
        <p:spPr bwMode="auto">
          <a:xfrm>
            <a:off x="2446964"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50" name="Rectangle 597"/>
          <p:cNvSpPr>
            <a:spLocks noChangeArrowheads="1"/>
          </p:cNvSpPr>
          <p:nvPr/>
        </p:nvSpPr>
        <p:spPr bwMode="auto">
          <a:xfrm>
            <a:off x="2567484"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51" name="Rectangle 598"/>
          <p:cNvSpPr>
            <a:spLocks noChangeArrowheads="1"/>
          </p:cNvSpPr>
          <p:nvPr/>
        </p:nvSpPr>
        <p:spPr bwMode="auto">
          <a:xfrm>
            <a:off x="2688004" y="477769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52" name="Rectangle 599"/>
          <p:cNvSpPr>
            <a:spLocks noChangeArrowheads="1"/>
          </p:cNvSpPr>
          <p:nvPr/>
        </p:nvSpPr>
        <p:spPr bwMode="auto">
          <a:xfrm>
            <a:off x="2808523"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3" name="Rectangle 600"/>
          <p:cNvSpPr>
            <a:spLocks noChangeArrowheads="1"/>
          </p:cNvSpPr>
          <p:nvPr/>
        </p:nvSpPr>
        <p:spPr bwMode="auto">
          <a:xfrm>
            <a:off x="2929043"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4" name="Rectangle 601"/>
          <p:cNvSpPr>
            <a:spLocks noChangeArrowheads="1"/>
          </p:cNvSpPr>
          <p:nvPr/>
        </p:nvSpPr>
        <p:spPr bwMode="auto">
          <a:xfrm>
            <a:off x="3049563"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5" name="Rectangle 602"/>
          <p:cNvSpPr>
            <a:spLocks noChangeArrowheads="1"/>
          </p:cNvSpPr>
          <p:nvPr/>
        </p:nvSpPr>
        <p:spPr bwMode="auto">
          <a:xfrm>
            <a:off x="3170082"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6" name="Rectangle 603"/>
          <p:cNvSpPr>
            <a:spLocks noChangeArrowheads="1"/>
          </p:cNvSpPr>
          <p:nvPr/>
        </p:nvSpPr>
        <p:spPr bwMode="auto">
          <a:xfrm>
            <a:off x="3290602"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7" name="Rectangle 604"/>
          <p:cNvSpPr>
            <a:spLocks noChangeArrowheads="1"/>
          </p:cNvSpPr>
          <p:nvPr/>
        </p:nvSpPr>
        <p:spPr bwMode="auto">
          <a:xfrm>
            <a:off x="3411122"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8" name="Rectangle 605"/>
          <p:cNvSpPr>
            <a:spLocks noChangeArrowheads="1"/>
          </p:cNvSpPr>
          <p:nvPr/>
        </p:nvSpPr>
        <p:spPr bwMode="auto">
          <a:xfrm>
            <a:off x="3531642"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59" name="Rectangle 606"/>
          <p:cNvSpPr>
            <a:spLocks noChangeArrowheads="1"/>
          </p:cNvSpPr>
          <p:nvPr/>
        </p:nvSpPr>
        <p:spPr bwMode="auto">
          <a:xfrm>
            <a:off x="3652161"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0" name="Rectangle 607"/>
          <p:cNvSpPr>
            <a:spLocks noChangeArrowheads="1"/>
          </p:cNvSpPr>
          <p:nvPr/>
        </p:nvSpPr>
        <p:spPr bwMode="auto">
          <a:xfrm>
            <a:off x="3772681"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1" name="Rectangle 608"/>
          <p:cNvSpPr>
            <a:spLocks noChangeArrowheads="1"/>
          </p:cNvSpPr>
          <p:nvPr/>
        </p:nvSpPr>
        <p:spPr bwMode="auto">
          <a:xfrm>
            <a:off x="3893201"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2" name="Rectangle 609"/>
          <p:cNvSpPr>
            <a:spLocks noChangeArrowheads="1"/>
          </p:cNvSpPr>
          <p:nvPr/>
        </p:nvSpPr>
        <p:spPr bwMode="auto">
          <a:xfrm>
            <a:off x="4013720"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3" name="Rectangle 610"/>
          <p:cNvSpPr>
            <a:spLocks noChangeArrowheads="1"/>
          </p:cNvSpPr>
          <p:nvPr/>
        </p:nvSpPr>
        <p:spPr bwMode="auto">
          <a:xfrm>
            <a:off x="4134240"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4" name="Rectangle 611"/>
          <p:cNvSpPr>
            <a:spLocks noChangeArrowheads="1"/>
          </p:cNvSpPr>
          <p:nvPr/>
        </p:nvSpPr>
        <p:spPr bwMode="auto">
          <a:xfrm>
            <a:off x="4254760"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5" name="Rectangle 612"/>
          <p:cNvSpPr>
            <a:spLocks noChangeArrowheads="1"/>
          </p:cNvSpPr>
          <p:nvPr/>
        </p:nvSpPr>
        <p:spPr bwMode="auto">
          <a:xfrm>
            <a:off x="4375279" y="477769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6" name="Rectangle 613"/>
          <p:cNvSpPr>
            <a:spLocks noChangeArrowheads="1"/>
          </p:cNvSpPr>
          <p:nvPr/>
        </p:nvSpPr>
        <p:spPr bwMode="auto">
          <a:xfrm>
            <a:off x="639169"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7" name="Rectangle 614"/>
          <p:cNvSpPr>
            <a:spLocks noChangeArrowheads="1"/>
          </p:cNvSpPr>
          <p:nvPr/>
        </p:nvSpPr>
        <p:spPr bwMode="auto">
          <a:xfrm>
            <a:off x="759689"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8" name="Rectangle 615"/>
          <p:cNvSpPr>
            <a:spLocks noChangeArrowheads="1"/>
          </p:cNvSpPr>
          <p:nvPr/>
        </p:nvSpPr>
        <p:spPr bwMode="auto">
          <a:xfrm>
            <a:off x="880208"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69" name="Rectangle 616"/>
          <p:cNvSpPr>
            <a:spLocks noChangeArrowheads="1"/>
          </p:cNvSpPr>
          <p:nvPr/>
        </p:nvSpPr>
        <p:spPr bwMode="auto">
          <a:xfrm>
            <a:off x="1000728"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70" name="Rectangle 617"/>
          <p:cNvSpPr>
            <a:spLocks noChangeArrowheads="1"/>
          </p:cNvSpPr>
          <p:nvPr/>
        </p:nvSpPr>
        <p:spPr bwMode="auto">
          <a:xfrm>
            <a:off x="1121248"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71" name="Rectangle 618"/>
          <p:cNvSpPr>
            <a:spLocks noChangeArrowheads="1"/>
          </p:cNvSpPr>
          <p:nvPr/>
        </p:nvSpPr>
        <p:spPr bwMode="auto">
          <a:xfrm>
            <a:off x="1241767"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72" name="Rectangle 619"/>
          <p:cNvSpPr>
            <a:spLocks noChangeArrowheads="1"/>
          </p:cNvSpPr>
          <p:nvPr/>
        </p:nvSpPr>
        <p:spPr bwMode="auto">
          <a:xfrm>
            <a:off x="1362287"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73" name="Rectangle 620"/>
          <p:cNvSpPr>
            <a:spLocks noChangeArrowheads="1"/>
          </p:cNvSpPr>
          <p:nvPr/>
        </p:nvSpPr>
        <p:spPr bwMode="auto">
          <a:xfrm>
            <a:off x="1482807"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74" name="Rectangle 621"/>
          <p:cNvSpPr>
            <a:spLocks noChangeArrowheads="1"/>
          </p:cNvSpPr>
          <p:nvPr/>
        </p:nvSpPr>
        <p:spPr bwMode="auto">
          <a:xfrm>
            <a:off x="1603327"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75" name="Rectangle 622"/>
          <p:cNvSpPr>
            <a:spLocks noChangeArrowheads="1"/>
          </p:cNvSpPr>
          <p:nvPr/>
        </p:nvSpPr>
        <p:spPr bwMode="auto">
          <a:xfrm>
            <a:off x="1723846"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76" name="Rectangle 623"/>
          <p:cNvSpPr>
            <a:spLocks noChangeArrowheads="1"/>
          </p:cNvSpPr>
          <p:nvPr/>
        </p:nvSpPr>
        <p:spPr bwMode="auto">
          <a:xfrm>
            <a:off x="1844366"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77" name="Rectangle 624"/>
          <p:cNvSpPr>
            <a:spLocks noChangeArrowheads="1"/>
          </p:cNvSpPr>
          <p:nvPr/>
        </p:nvSpPr>
        <p:spPr bwMode="auto">
          <a:xfrm>
            <a:off x="1964886"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78" name="Rectangle 625"/>
          <p:cNvSpPr>
            <a:spLocks noChangeArrowheads="1"/>
          </p:cNvSpPr>
          <p:nvPr/>
        </p:nvSpPr>
        <p:spPr bwMode="auto">
          <a:xfrm>
            <a:off x="2085405"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79" name="Rectangle 626"/>
          <p:cNvSpPr>
            <a:spLocks noChangeArrowheads="1"/>
          </p:cNvSpPr>
          <p:nvPr/>
        </p:nvSpPr>
        <p:spPr bwMode="auto">
          <a:xfrm>
            <a:off x="2205925"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80" name="Rectangle 627"/>
          <p:cNvSpPr>
            <a:spLocks noChangeArrowheads="1"/>
          </p:cNvSpPr>
          <p:nvPr/>
        </p:nvSpPr>
        <p:spPr bwMode="auto">
          <a:xfrm>
            <a:off x="2326445"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81" name="Rectangle 628"/>
          <p:cNvSpPr>
            <a:spLocks noChangeArrowheads="1"/>
          </p:cNvSpPr>
          <p:nvPr/>
        </p:nvSpPr>
        <p:spPr bwMode="auto">
          <a:xfrm>
            <a:off x="2446964"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82" name="Rectangle 629"/>
          <p:cNvSpPr>
            <a:spLocks noChangeArrowheads="1"/>
          </p:cNvSpPr>
          <p:nvPr/>
        </p:nvSpPr>
        <p:spPr bwMode="auto">
          <a:xfrm>
            <a:off x="2567484" y="489821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83" name="Rectangle 630"/>
          <p:cNvSpPr>
            <a:spLocks noChangeArrowheads="1"/>
          </p:cNvSpPr>
          <p:nvPr/>
        </p:nvSpPr>
        <p:spPr bwMode="auto">
          <a:xfrm>
            <a:off x="2688004"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84" name="Rectangle 631"/>
          <p:cNvSpPr>
            <a:spLocks noChangeArrowheads="1"/>
          </p:cNvSpPr>
          <p:nvPr/>
        </p:nvSpPr>
        <p:spPr bwMode="auto">
          <a:xfrm>
            <a:off x="2808523"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85" name="Rectangle 632"/>
          <p:cNvSpPr>
            <a:spLocks noChangeArrowheads="1"/>
          </p:cNvSpPr>
          <p:nvPr/>
        </p:nvSpPr>
        <p:spPr bwMode="auto">
          <a:xfrm>
            <a:off x="2929043"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86" name="Rectangle 633"/>
          <p:cNvSpPr>
            <a:spLocks noChangeArrowheads="1"/>
          </p:cNvSpPr>
          <p:nvPr/>
        </p:nvSpPr>
        <p:spPr bwMode="auto">
          <a:xfrm>
            <a:off x="3049563"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87" name="Rectangle 634"/>
          <p:cNvSpPr>
            <a:spLocks noChangeArrowheads="1"/>
          </p:cNvSpPr>
          <p:nvPr/>
        </p:nvSpPr>
        <p:spPr bwMode="auto">
          <a:xfrm>
            <a:off x="3170082"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88" name="Rectangle 635"/>
          <p:cNvSpPr>
            <a:spLocks noChangeArrowheads="1"/>
          </p:cNvSpPr>
          <p:nvPr/>
        </p:nvSpPr>
        <p:spPr bwMode="auto">
          <a:xfrm>
            <a:off x="3290602"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89" name="Rectangle 636"/>
          <p:cNvSpPr>
            <a:spLocks noChangeArrowheads="1"/>
          </p:cNvSpPr>
          <p:nvPr/>
        </p:nvSpPr>
        <p:spPr bwMode="auto">
          <a:xfrm>
            <a:off x="3411122"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0" name="Rectangle 637"/>
          <p:cNvSpPr>
            <a:spLocks noChangeArrowheads="1"/>
          </p:cNvSpPr>
          <p:nvPr/>
        </p:nvSpPr>
        <p:spPr bwMode="auto">
          <a:xfrm>
            <a:off x="3531642"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1" name="Rectangle 638"/>
          <p:cNvSpPr>
            <a:spLocks noChangeArrowheads="1"/>
          </p:cNvSpPr>
          <p:nvPr/>
        </p:nvSpPr>
        <p:spPr bwMode="auto">
          <a:xfrm>
            <a:off x="3652161"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2" name="Rectangle 639"/>
          <p:cNvSpPr>
            <a:spLocks noChangeArrowheads="1"/>
          </p:cNvSpPr>
          <p:nvPr/>
        </p:nvSpPr>
        <p:spPr bwMode="auto">
          <a:xfrm>
            <a:off x="3772681"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3" name="Rectangle 640"/>
          <p:cNvSpPr>
            <a:spLocks noChangeArrowheads="1"/>
          </p:cNvSpPr>
          <p:nvPr/>
        </p:nvSpPr>
        <p:spPr bwMode="auto">
          <a:xfrm>
            <a:off x="3893201"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4" name="Rectangle 641"/>
          <p:cNvSpPr>
            <a:spLocks noChangeArrowheads="1"/>
          </p:cNvSpPr>
          <p:nvPr/>
        </p:nvSpPr>
        <p:spPr bwMode="auto">
          <a:xfrm>
            <a:off x="4013720"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5" name="Rectangle 642"/>
          <p:cNvSpPr>
            <a:spLocks noChangeArrowheads="1"/>
          </p:cNvSpPr>
          <p:nvPr/>
        </p:nvSpPr>
        <p:spPr bwMode="auto">
          <a:xfrm>
            <a:off x="4134240"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6" name="Rectangle 643"/>
          <p:cNvSpPr>
            <a:spLocks noChangeArrowheads="1"/>
          </p:cNvSpPr>
          <p:nvPr/>
        </p:nvSpPr>
        <p:spPr bwMode="auto">
          <a:xfrm>
            <a:off x="4254760"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7" name="Rectangle 644"/>
          <p:cNvSpPr>
            <a:spLocks noChangeArrowheads="1"/>
          </p:cNvSpPr>
          <p:nvPr/>
        </p:nvSpPr>
        <p:spPr bwMode="auto">
          <a:xfrm>
            <a:off x="4375279" y="489821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8" name="Rectangle 645"/>
          <p:cNvSpPr>
            <a:spLocks noChangeArrowheads="1"/>
          </p:cNvSpPr>
          <p:nvPr/>
        </p:nvSpPr>
        <p:spPr bwMode="auto">
          <a:xfrm>
            <a:off x="639169"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99" name="Rectangle 646"/>
          <p:cNvSpPr>
            <a:spLocks noChangeArrowheads="1"/>
          </p:cNvSpPr>
          <p:nvPr/>
        </p:nvSpPr>
        <p:spPr bwMode="auto">
          <a:xfrm>
            <a:off x="759689"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0" name="Rectangle 647"/>
          <p:cNvSpPr>
            <a:spLocks noChangeArrowheads="1"/>
          </p:cNvSpPr>
          <p:nvPr/>
        </p:nvSpPr>
        <p:spPr bwMode="auto">
          <a:xfrm>
            <a:off x="880208"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1" name="Rectangle 648"/>
          <p:cNvSpPr>
            <a:spLocks noChangeArrowheads="1"/>
          </p:cNvSpPr>
          <p:nvPr/>
        </p:nvSpPr>
        <p:spPr bwMode="auto">
          <a:xfrm>
            <a:off x="1000728"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2" name="Rectangle 649"/>
          <p:cNvSpPr>
            <a:spLocks noChangeArrowheads="1"/>
          </p:cNvSpPr>
          <p:nvPr/>
        </p:nvSpPr>
        <p:spPr bwMode="auto">
          <a:xfrm>
            <a:off x="1121248"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3" name="Rectangle 650"/>
          <p:cNvSpPr>
            <a:spLocks noChangeArrowheads="1"/>
          </p:cNvSpPr>
          <p:nvPr/>
        </p:nvSpPr>
        <p:spPr bwMode="auto">
          <a:xfrm>
            <a:off x="1241767"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4" name="Rectangle 651"/>
          <p:cNvSpPr>
            <a:spLocks noChangeArrowheads="1"/>
          </p:cNvSpPr>
          <p:nvPr/>
        </p:nvSpPr>
        <p:spPr bwMode="auto">
          <a:xfrm>
            <a:off x="1362287"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5" name="Rectangle 652"/>
          <p:cNvSpPr>
            <a:spLocks noChangeArrowheads="1"/>
          </p:cNvSpPr>
          <p:nvPr/>
        </p:nvSpPr>
        <p:spPr bwMode="auto">
          <a:xfrm>
            <a:off x="1482807"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06" name="Rectangle 653"/>
          <p:cNvSpPr>
            <a:spLocks noChangeArrowheads="1"/>
          </p:cNvSpPr>
          <p:nvPr/>
        </p:nvSpPr>
        <p:spPr bwMode="auto">
          <a:xfrm>
            <a:off x="1603327"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07" name="Rectangle 654"/>
          <p:cNvSpPr>
            <a:spLocks noChangeArrowheads="1"/>
          </p:cNvSpPr>
          <p:nvPr/>
        </p:nvSpPr>
        <p:spPr bwMode="auto">
          <a:xfrm>
            <a:off x="1723846"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08" name="Rectangle 655"/>
          <p:cNvSpPr>
            <a:spLocks noChangeArrowheads="1"/>
          </p:cNvSpPr>
          <p:nvPr/>
        </p:nvSpPr>
        <p:spPr bwMode="auto">
          <a:xfrm>
            <a:off x="1844366"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09" name="Rectangle 656"/>
          <p:cNvSpPr>
            <a:spLocks noChangeArrowheads="1"/>
          </p:cNvSpPr>
          <p:nvPr/>
        </p:nvSpPr>
        <p:spPr bwMode="auto">
          <a:xfrm>
            <a:off x="1964886"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10" name="Rectangle 657"/>
          <p:cNvSpPr>
            <a:spLocks noChangeArrowheads="1"/>
          </p:cNvSpPr>
          <p:nvPr/>
        </p:nvSpPr>
        <p:spPr bwMode="auto">
          <a:xfrm>
            <a:off x="2085405"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11" name="Rectangle 658"/>
          <p:cNvSpPr>
            <a:spLocks noChangeArrowheads="1"/>
          </p:cNvSpPr>
          <p:nvPr/>
        </p:nvSpPr>
        <p:spPr bwMode="auto">
          <a:xfrm>
            <a:off x="2205925"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12" name="Rectangle 659"/>
          <p:cNvSpPr>
            <a:spLocks noChangeArrowheads="1"/>
          </p:cNvSpPr>
          <p:nvPr/>
        </p:nvSpPr>
        <p:spPr bwMode="auto">
          <a:xfrm>
            <a:off x="2326445"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13" name="Rectangle 660"/>
          <p:cNvSpPr>
            <a:spLocks noChangeArrowheads="1"/>
          </p:cNvSpPr>
          <p:nvPr/>
        </p:nvSpPr>
        <p:spPr bwMode="auto">
          <a:xfrm>
            <a:off x="2446964" y="501873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14" name="Rectangle 661"/>
          <p:cNvSpPr>
            <a:spLocks noChangeArrowheads="1"/>
          </p:cNvSpPr>
          <p:nvPr/>
        </p:nvSpPr>
        <p:spPr bwMode="auto">
          <a:xfrm>
            <a:off x="2567484"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15" name="Rectangle 662"/>
          <p:cNvSpPr>
            <a:spLocks noChangeArrowheads="1"/>
          </p:cNvSpPr>
          <p:nvPr/>
        </p:nvSpPr>
        <p:spPr bwMode="auto">
          <a:xfrm>
            <a:off x="2688004"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16" name="Rectangle 663"/>
          <p:cNvSpPr>
            <a:spLocks noChangeArrowheads="1"/>
          </p:cNvSpPr>
          <p:nvPr/>
        </p:nvSpPr>
        <p:spPr bwMode="auto">
          <a:xfrm>
            <a:off x="2808523"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17" name="Rectangle 664"/>
          <p:cNvSpPr>
            <a:spLocks noChangeArrowheads="1"/>
          </p:cNvSpPr>
          <p:nvPr/>
        </p:nvSpPr>
        <p:spPr bwMode="auto">
          <a:xfrm>
            <a:off x="2929043"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18" name="Rectangle 665"/>
          <p:cNvSpPr>
            <a:spLocks noChangeArrowheads="1"/>
          </p:cNvSpPr>
          <p:nvPr/>
        </p:nvSpPr>
        <p:spPr bwMode="auto">
          <a:xfrm>
            <a:off x="3049563"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19" name="Rectangle 666"/>
          <p:cNvSpPr>
            <a:spLocks noChangeArrowheads="1"/>
          </p:cNvSpPr>
          <p:nvPr/>
        </p:nvSpPr>
        <p:spPr bwMode="auto">
          <a:xfrm>
            <a:off x="3170082"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0" name="Rectangle 667"/>
          <p:cNvSpPr>
            <a:spLocks noChangeArrowheads="1"/>
          </p:cNvSpPr>
          <p:nvPr/>
        </p:nvSpPr>
        <p:spPr bwMode="auto">
          <a:xfrm>
            <a:off x="3290602"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1" name="Rectangle 668"/>
          <p:cNvSpPr>
            <a:spLocks noChangeArrowheads="1"/>
          </p:cNvSpPr>
          <p:nvPr/>
        </p:nvSpPr>
        <p:spPr bwMode="auto">
          <a:xfrm>
            <a:off x="3411122"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2" name="Rectangle 669"/>
          <p:cNvSpPr>
            <a:spLocks noChangeArrowheads="1"/>
          </p:cNvSpPr>
          <p:nvPr/>
        </p:nvSpPr>
        <p:spPr bwMode="auto">
          <a:xfrm>
            <a:off x="3531642"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3" name="Rectangle 670"/>
          <p:cNvSpPr>
            <a:spLocks noChangeArrowheads="1"/>
          </p:cNvSpPr>
          <p:nvPr/>
        </p:nvSpPr>
        <p:spPr bwMode="auto">
          <a:xfrm>
            <a:off x="3652161"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4" name="Rectangle 671"/>
          <p:cNvSpPr>
            <a:spLocks noChangeArrowheads="1"/>
          </p:cNvSpPr>
          <p:nvPr/>
        </p:nvSpPr>
        <p:spPr bwMode="auto">
          <a:xfrm>
            <a:off x="3772681"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5" name="Rectangle 672"/>
          <p:cNvSpPr>
            <a:spLocks noChangeArrowheads="1"/>
          </p:cNvSpPr>
          <p:nvPr/>
        </p:nvSpPr>
        <p:spPr bwMode="auto">
          <a:xfrm>
            <a:off x="3893201"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6" name="Rectangle 673"/>
          <p:cNvSpPr>
            <a:spLocks noChangeArrowheads="1"/>
          </p:cNvSpPr>
          <p:nvPr/>
        </p:nvSpPr>
        <p:spPr bwMode="auto">
          <a:xfrm>
            <a:off x="4013720"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7" name="Rectangle 674"/>
          <p:cNvSpPr>
            <a:spLocks noChangeArrowheads="1"/>
          </p:cNvSpPr>
          <p:nvPr/>
        </p:nvSpPr>
        <p:spPr bwMode="auto">
          <a:xfrm>
            <a:off x="4134240"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8" name="Rectangle 675"/>
          <p:cNvSpPr>
            <a:spLocks noChangeArrowheads="1"/>
          </p:cNvSpPr>
          <p:nvPr/>
        </p:nvSpPr>
        <p:spPr bwMode="auto">
          <a:xfrm>
            <a:off x="4254760"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9" name="Rectangle 676"/>
          <p:cNvSpPr>
            <a:spLocks noChangeArrowheads="1"/>
          </p:cNvSpPr>
          <p:nvPr/>
        </p:nvSpPr>
        <p:spPr bwMode="auto">
          <a:xfrm>
            <a:off x="4375279" y="501873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0" name="Rectangle 677"/>
          <p:cNvSpPr>
            <a:spLocks noChangeArrowheads="1"/>
          </p:cNvSpPr>
          <p:nvPr/>
        </p:nvSpPr>
        <p:spPr bwMode="auto">
          <a:xfrm>
            <a:off x="639169"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1" name="Rectangle 678"/>
          <p:cNvSpPr>
            <a:spLocks noChangeArrowheads="1"/>
          </p:cNvSpPr>
          <p:nvPr/>
        </p:nvSpPr>
        <p:spPr bwMode="auto">
          <a:xfrm>
            <a:off x="759689"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2" name="Rectangle 679"/>
          <p:cNvSpPr>
            <a:spLocks noChangeArrowheads="1"/>
          </p:cNvSpPr>
          <p:nvPr/>
        </p:nvSpPr>
        <p:spPr bwMode="auto">
          <a:xfrm>
            <a:off x="880208"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3" name="Rectangle 680"/>
          <p:cNvSpPr>
            <a:spLocks noChangeArrowheads="1"/>
          </p:cNvSpPr>
          <p:nvPr/>
        </p:nvSpPr>
        <p:spPr bwMode="auto">
          <a:xfrm>
            <a:off x="1000728"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4" name="Rectangle 681"/>
          <p:cNvSpPr>
            <a:spLocks noChangeArrowheads="1"/>
          </p:cNvSpPr>
          <p:nvPr/>
        </p:nvSpPr>
        <p:spPr bwMode="auto">
          <a:xfrm>
            <a:off x="1121248"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5" name="Rectangle 682"/>
          <p:cNvSpPr>
            <a:spLocks noChangeArrowheads="1"/>
          </p:cNvSpPr>
          <p:nvPr/>
        </p:nvSpPr>
        <p:spPr bwMode="auto">
          <a:xfrm>
            <a:off x="1241767"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6" name="Rectangle 683"/>
          <p:cNvSpPr>
            <a:spLocks noChangeArrowheads="1"/>
          </p:cNvSpPr>
          <p:nvPr/>
        </p:nvSpPr>
        <p:spPr bwMode="auto">
          <a:xfrm>
            <a:off x="1362287"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37" name="Rectangle 684"/>
          <p:cNvSpPr>
            <a:spLocks noChangeArrowheads="1"/>
          </p:cNvSpPr>
          <p:nvPr/>
        </p:nvSpPr>
        <p:spPr bwMode="auto">
          <a:xfrm>
            <a:off x="1482807"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38" name="Rectangle 685"/>
          <p:cNvSpPr>
            <a:spLocks noChangeArrowheads="1"/>
          </p:cNvSpPr>
          <p:nvPr/>
        </p:nvSpPr>
        <p:spPr bwMode="auto">
          <a:xfrm>
            <a:off x="1603327"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39" name="Rectangle 686"/>
          <p:cNvSpPr>
            <a:spLocks noChangeArrowheads="1"/>
          </p:cNvSpPr>
          <p:nvPr/>
        </p:nvSpPr>
        <p:spPr bwMode="auto">
          <a:xfrm>
            <a:off x="1723846"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40" name="Rectangle 687"/>
          <p:cNvSpPr>
            <a:spLocks noChangeArrowheads="1"/>
          </p:cNvSpPr>
          <p:nvPr/>
        </p:nvSpPr>
        <p:spPr bwMode="auto">
          <a:xfrm>
            <a:off x="1844366"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41" name="Rectangle 688"/>
          <p:cNvSpPr>
            <a:spLocks noChangeArrowheads="1"/>
          </p:cNvSpPr>
          <p:nvPr/>
        </p:nvSpPr>
        <p:spPr bwMode="auto">
          <a:xfrm>
            <a:off x="1964886"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42" name="Rectangle 689"/>
          <p:cNvSpPr>
            <a:spLocks noChangeArrowheads="1"/>
          </p:cNvSpPr>
          <p:nvPr/>
        </p:nvSpPr>
        <p:spPr bwMode="auto">
          <a:xfrm>
            <a:off x="2085405"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43" name="Rectangle 690"/>
          <p:cNvSpPr>
            <a:spLocks noChangeArrowheads="1"/>
          </p:cNvSpPr>
          <p:nvPr/>
        </p:nvSpPr>
        <p:spPr bwMode="auto">
          <a:xfrm>
            <a:off x="2205925"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44" name="Rectangle 691"/>
          <p:cNvSpPr>
            <a:spLocks noChangeArrowheads="1"/>
          </p:cNvSpPr>
          <p:nvPr/>
        </p:nvSpPr>
        <p:spPr bwMode="auto">
          <a:xfrm>
            <a:off x="2326445" y="513925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45" name="Rectangle 692"/>
          <p:cNvSpPr>
            <a:spLocks noChangeArrowheads="1"/>
          </p:cNvSpPr>
          <p:nvPr/>
        </p:nvSpPr>
        <p:spPr bwMode="auto">
          <a:xfrm>
            <a:off x="2446964"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46" name="Rectangle 693"/>
          <p:cNvSpPr>
            <a:spLocks noChangeArrowheads="1"/>
          </p:cNvSpPr>
          <p:nvPr/>
        </p:nvSpPr>
        <p:spPr bwMode="auto">
          <a:xfrm>
            <a:off x="2567484"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47" name="Rectangle 694"/>
          <p:cNvSpPr>
            <a:spLocks noChangeArrowheads="1"/>
          </p:cNvSpPr>
          <p:nvPr/>
        </p:nvSpPr>
        <p:spPr bwMode="auto">
          <a:xfrm>
            <a:off x="2688004"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48" name="Rectangle 695"/>
          <p:cNvSpPr>
            <a:spLocks noChangeArrowheads="1"/>
          </p:cNvSpPr>
          <p:nvPr/>
        </p:nvSpPr>
        <p:spPr bwMode="auto">
          <a:xfrm>
            <a:off x="2808523"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49" name="Rectangle 696"/>
          <p:cNvSpPr>
            <a:spLocks noChangeArrowheads="1"/>
          </p:cNvSpPr>
          <p:nvPr/>
        </p:nvSpPr>
        <p:spPr bwMode="auto">
          <a:xfrm>
            <a:off x="2929043"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0" name="Rectangle 697"/>
          <p:cNvSpPr>
            <a:spLocks noChangeArrowheads="1"/>
          </p:cNvSpPr>
          <p:nvPr/>
        </p:nvSpPr>
        <p:spPr bwMode="auto">
          <a:xfrm>
            <a:off x="3049563"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1" name="Rectangle 698"/>
          <p:cNvSpPr>
            <a:spLocks noChangeArrowheads="1"/>
          </p:cNvSpPr>
          <p:nvPr/>
        </p:nvSpPr>
        <p:spPr bwMode="auto">
          <a:xfrm>
            <a:off x="3170082"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2" name="Rectangle 699"/>
          <p:cNvSpPr>
            <a:spLocks noChangeArrowheads="1"/>
          </p:cNvSpPr>
          <p:nvPr/>
        </p:nvSpPr>
        <p:spPr bwMode="auto">
          <a:xfrm>
            <a:off x="3290602"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3" name="Rectangle 700"/>
          <p:cNvSpPr>
            <a:spLocks noChangeArrowheads="1"/>
          </p:cNvSpPr>
          <p:nvPr/>
        </p:nvSpPr>
        <p:spPr bwMode="auto">
          <a:xfrm>
            <a:off x="3411122"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4" name="Rectangle 701"/>
          <p:cNvSpPr>
            <a:spLocks noChangeArrowheads="1"/>
          </p:cNvSpPr>
          <p:nvPr/>
        </p:nvSpPr>
        <p:spPr bwMode="auto">
          <a:xfrm>
            <a:off x="3531642"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5" name="Rectangle 702"/>
          <p:cNvSpPr>
            <a:spLocks noChangeArrowheads="1"/>
          </p:cNvSpPr>
          <p:nvPr/>
        </p:nvSpPr>
        <p:spPr bwMode="auto">
          <a:xfrm>
            <a:off x="3652161"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6" name="Rectangle 703"/>
          <p:cNvSpPr>
            <a:spLocks noChangeArrowheads="1"/>
          </p:cNvSpPr>
          <p:nvPr/>
        </p:nvSpPr>
        <p:spPr bwMode="auto">
          <a:xfrm>
            <a:off x="3772681"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7" name="Rectangle 704"/>
          <p:cNvSpPr>
            <a:spLocks noChangeArrowheads="1"/>
          </p:cNvSpPr>
          <p:nvPr/>
        </p:nvSpPr>
        <p:spPr bwMode="auto">
          <a:xfrm>
            <a:off x="3893201"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8" name="Rectangle 705"/>
          <p:cNvSpPr>
            <a:spLocks noChangeArrowheads="1"/>
          </p:cNvSpPr>
          <p:nvPr/>
        </p:nvSpPr>
        <p:spPr bwMode="auto">
          <a:xfrm>
            <a:off x="4013720"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9" name="Rectangle 706"/>
          <p:cNvSpPr>
            <a:spLocks noChangeArrowheads="1"/>
          </p:cNvSpPr>
          <p:nvPr/>
        </p:nvSpPr>
        <p:spPr bwMode="auto">
          <a:xfrm>
            <a:off x="4134240"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0" name="Rectangle 707"/>
          <p:cNvSpPr>
            <a:spLocks noChangeArrowheads="1"/>
          </p:cNvSpPr>
          <p:nvPr/>
        </p:nvSpPr>
        <p:spPr bwMode="auto">
          <a:xfrm>
            <a:off x="4254760"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1" name="Rectangle 708"/>
          <p:cNvSpPr>
            <a:spLocks noChangeArrowheads="1"/>
          </p:cNvSpPr>
          <p:nvPr/>
        </p:nvSpPr>
        <p:spPr bwMode="auto">
          <a:xfrm>
            <a:off x="4375279" y="513925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2" name="Rectangle 709"/>
          <p:cNvSpPr>
            <a:spLocks noChangeArrowheads="1"/>
          </p:cNvSpPr>
          <p:nvPr/>
        </p:nvSpPr>
        <p:spPr bwMode="auto">
          <a:xfrm>
            <a:off x="639169"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3" name="Rectangle 710"/>
          <p:cNvSpPr>
            <a:spLocks noChangeArrowheads="1"/>
          </p:cNvSpPr>
          <p:nvPr/>
        </p:nvSpPr>
        <p:spPr bwMode="auto">
          <a:xfrm>
            <a:off x="759689"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4" name="Rectangle 711"/>
          <p:cNvSpPr>
            <a:spLocks noChangeArrowheads="1"/>
          </p:cNvSpPr>
          <p:nvPr/>
        </p:nvSpPr>
        <p:spPr bwMode="auto">
          <a:xfrm>
            <a:off x="880208"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5" name="Rectangle 712"/>
          <p:cNvSpPr>
            <a:spLocks noChangeArrowheads="1"/>
          </p:cNvSpPr>
          <p:nvPr/>
        </p:nvSpPr>
        <p:spPr bwMode="auto">
          <a:xfrm>
            <a:off x="1000728"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6" name="Rectangle 713"/>
          <p:cNvSpPr>
            <a:spLocks noChangeArrowheads="1"/>
          </p:cNvSpPr>
          <p:nvPr/>
        </p:nvSpPr>
        <p:spPr bwMode="auto">
          <a:xfrm>
            <a:off x="1121248"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7" name="Rectangle 714"/>
          <p:cNvSpPr>
            <a:spLocks noChangeArrowheads="1"/>
          </p:cNvSpPr>
          <p:nvPr/>
        </p:nvSpPr>
        <p:spPr bwMode="auto">
          <a:xfrm>
            <a:off x="1241767"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68" name="Rectangle 715"/>
          <p:cNvSpPr>
            <a:spLocks noChangeArrowheads="1"/>
          </p:cNvSpPr>
          <p:nvPr/>
        </p:nvSpPr>
        <p:spPr bwMode="auto">
          <a:xfrm>
            <a:off x="1362287"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69" name="Rectangle 716"/>
          <p:cNvSpPr>
            <a:spLocks noChangeArrowheads="1"/>
          </p:cNvSpPr>
          <p:nvPr/>
        </p:nvSpPr>
        <p:spPr bwMode="auto">
          <a:xfrm>
            <a:off x="1482807"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0" name="Rectangle 717"/>
          <p:cNvSpPr>
            <a:spLocks noChangeArrowheads="1"/>
          </p:cNvSpPr>
          <p:nvPr/>
        </p:nvSpPr>
        <p:spPr bwMode="auto">
          <a:xfrm>
            <a:off x="1603327"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1" name="Rectangle 718"/>
          <p:cNvSpPr>
            <a:spLocks noChangeArrowheads="1"/>
          </p:cNvSpPr>
          <p:nvPr/>
        </p:nvSpPr>
        <p:spPr bwMode="auto">
          <a:xfrm>
            <a:off x="1723846"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2" name="Rectangle 719"/>
          <p:cNvSpPr>
            <a:spLocks noChangeArrowheads="1"/>
          </p:cNvSpPr>
          <p:nvPr/>
        </p:nvSpPr>
        <p:spPr bwMode="auto">
          <a:xfrm>
            <a:off x="1844366"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3" name="Rectangle 720"/>
          <p:cNvSpPr>
            <a:spLocks noChangeArrowheads="1"/>
          </p:cNvSpPr>
          <p:nvPr/>
        </p:nvSpPr>
        <p:spPr bwMode="auto">
          <a:xfrm>
            <a:off x="1964886"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4" name="Rectangle 721"/>
          <p:cNvSpPr>
            <a:spLocks noChangeArrowheads="1"/>
          </p:cNvSpPr>
          <p:nvPr/>
        </p:nvSpPr>
        <p:spPr bwMode="auto">
          <a:xfrm>
            <a:off x="2085405"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5" name="Rectangle 722"/>
          <p:cNvSpPr>
            <a:spLocks noChangeArrowheads="1"/>
          </p:cNvSpPr>
          <p:nvPr/>
        </p:nvSpPr>
        <p:spPr bwMode="auto">
          <a:xfrm>
            <a:off x="2205925" y="525977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6" name="Rectangle 723"/>
          <p:cNvSpPr>
            <a:spLocks noChangeArrowheads="1"/>
          </p:cNvSpPr>
          <p:nvPr/>
        </p:nvSpPr>
        <p:spPr bwMode="auto">
          <a:xfrm>
            <a:off x="2326445"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77" name="Rectangle 724"/>
          <p:cNvSpPr>
            <a:spLocks noChangeArrowheads="1"/>
          </p:cNvSpPr>
          <p:nvPr/>
        </p:nvSpPr>
        <p:spPr bwMode="auto">
          <a:xfrm>
            <a:off x="2446964"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78" name="Rectangle 725"/>
          <p:cNvSpPr>
            <a:spLocks noChangeArrowheads="1"/>
          </p:cNvSpPr>
          <p:nvPr/>
        </p:nvSpPr>
        <p:spPr bwMode="auto">
          <a:xfrm>
            <a:off x="2567484"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79" name="Rectangle 726"/>
          <p:cNvSpPr>
            <a:spLocks noChangeArrowheads="1"/>
          </p:cNvSpPr>
          <p:nvPr/>
        </p:nvSpPr>
        <p:spPr bwMode="auto">
          <a:xfrm>
            <a:off x="2688004"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0" name="Rectangle 727"/>
          <p:cNvSpPr>
            <a:spLocks noChangeArrowheads="1"/>
          </p:cNvSpPr>
          <p:nvPr/>
        </p:nvSpPr>
        <p:spPr bwMode="auto">
          <a:xfrm>
            <a:off x="2808523"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1" name="Rectangle 728"/>
          <p:cNvSpPr>
            <a:spLocks noChangeArrowheads="1"/>
          </p:cNvSpPr>
          <p:nvPr/>
        </p:nvSpPr>
        <p:spPr bwMode="auto">
          <a:xfrm>
            <a:off x="2929043"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2" name="Rectangle 729"/>
          <p:cNvSpPr>
            <a:spLocks noChangeArrowheads="1"/>
          </p:cNvSpPr>
          <p:nvPr/>
        </p:nvSpPr>
        <p:spPr bwMode="auto">
          <a:xfrm>
            <a:off x="3049563"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3" name="Rectangle 730"/>
          <p:cNvSpPr>
            <a:spLocks noChangeArrowheads="1"/>
          </p:cNvSpPr>
          <p:nvPr/>
        </p:nvSpPr>
        <p:spPr bwMode="auto">
          <a:xfrm>
            <a:off x="3170082"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4" name="Rectangle 731"/>
          <p:cNvSpPr>
            <a:spLocks noChangeArrowheads="1"/>
          </p:cNvSpPr>
          <p:nvPr/>
        </p:nvSpPr>
        <p:spPr bwMode="auto">
          <a:xfrm>
            <a:off x="3290602"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5" name="Rectangle 732"/>
          <p:cNvSpPr>
            <a:spLocks noChangeArrowheads="1"/>
          </p:cNvSpPr>
          <p:nvPr/>
        </p:nvSpPr>
        <p:spPr bwMode="auto">
          <a:xfrm>
            <a:off x="3411122"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6" name="Rectangle 733"/>
          <p:cNvSpPr>
            <a:spLocks noChangeArrowheads="1"/>
          </p:cNvSpPr>
          <p:nvPr/>
        </p:nvSpPr>
        <p:spPr bwMode="auto">
          <a:xfrm>
            <a:off x="3531642"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7" name="Rectangle 734"/>
          <p:cNvSpPr>
            <a:spLocks noChangeArrowheads="1"/>
          </p:cNvSpPr>
          <p:nvPr/>
        </p:nvSpPr>
        <p:spPr bwMode="auto">
          <a:xfrm>
            <a:off x="3652161"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8" name="Rectangle 735"/>
          <p:cNvSpPr>
            <a:spLocks noChangeArrowheads="1"/>
          </p:cNvSpPr>
          <p:nvPr/>
        </p:nvSpPr>
        <p:spPr bwMode="auto">
          <a:xfrm>
            <a:off x="3772681"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89" name="Rectangle 736"/>
          <p:cNvSpPr>
            <a:spLocks noChangeArrowheads="1"/>
          </p:cNvSpPr>
          <p:nvPr/>
        </p:nvSpPr>
        <p:spPr bwMode="auto">
          <a:xfrm>
            <a:off x="3893201"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0" name="Rectangle 737"/>
          <p:cNvSpPr>
            <a:spLocks noChangeArrowheads="1"/>
          </p:cNvSpPr>
          <p:nvPr/>
        </p:nvSpPr>
        <p:spPr bwMode="auto">
          <a:xfrm>
            <a:off x="4013720"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1" name="Rectangle 738"/>
          <p:cNvSpPr>
            <a:spLocks noChangeArrowheads="1"/>
          </p:cNvSpPr>
          <p:nvPr/>
        </p:nvSpPr>
        <p:spPr bwMode="auto">
          <a:xfrm>
            <a:off x="4134240"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2" name="Rectangle 739"/>
          <p:cNvSpPr>
            <a:spLocks noChangeArrowheads="1"/>
          </p:cNvSpPr>
          <p:nvPr/>
        </p:nvSpPr>
        <p:spPr bwMode="auto">
          <a:xfrm>
            <a:off x="4254760"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3" name="Rectangle 740"/>
          <p:cNvSpPr>
            <a:spLocks noChangeArrowheads="1"/>
          </p:cNvSpPr>
          <p:nvPr/>
        </p:nvSpPr>
        <p:spPr bwMode="auto">
          <a:xfrm>
            <a:off x="4375279" y="525977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4" name="Rectangle 741"/>
          <p:cNvSpPr>
            <a:spLocks noChangeArrowheads="1"/>
          </p:cNvSpPr>
          <p:nvPr/>
        </p:nvSpPr>
        <p:spPr bwMode="auto">
          <a:xfrm>
            <a:off x="639169"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5" name="Rectangle 742"/>
          <p:cNvSpPr>
            <a:spLocks noChangeArrowheads="1"/>
          </p:cNvSpPr>
          <p:nvPr/>
        </p:nvSpPr>
        <p:spPr bwMode="auto">
          <a:xfrm>
            <a:off x="759689"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6" name="Rectangle 743"/>
          <p:cNvSpPr>
            <a:spLocks noChangeArrowheads="1"/>
          </p:cNvSpPr>
          <p:nvPr/>
        </p:nvSpPr>
        <p:spPr bwMode="auto">
          <a:xfrm>
            <a:off x="880208"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7" name="Rectangle 744"/>
          <p:cNvSpPr>
            <a:spLocks noChangeArrowheads="1"/>
          </p:cNvSpPr>
          <p:nvPr/>
        </p:nvSpPr>
        <p:spPr bwMode="auto">
          <a:xfrm>
            <a:off x="1000728"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98" name="Rectangle 745"/>
          <p:cNvSpPr>
            <a:spLocks noChangeArrowheads="1"/>
          </p:cNvSpPr>
          <p:nvPr/>
        </p:nvSpPr>
        <p:spPr bwMode="auto">
          <a:xfrm>
            <a:off x="1121248"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99" name="Rectangle 746"/>
          <p:cNvSpPr>
            <a:spLocks noChangeArrowheads="1"/>
          </p:cNvSpPr>
          <p:nvPr/>
        </p:nvSpPr>
        <p:spPr bwMode="auto">
          <a:xfrm>
            <a:off x="1241767"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0" name="Rectangle 747"/>
          <p:cNvSpPr>
            <a:spLocks noChangeArrowheads="1"/>
          </p:cNvSpPr>
          <p:nvPr/>
        </p:nvSpPr>
        <p:spPr bwMode="auto">
          <a:xfrm>
            <a:off x="1362287"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1" name="Rectangle 748"/>
          <p:cNvSpPr>
            <a:spLocks noChangeArrowheads="1"/>
          </p:cNvSpPr>
          <p:nvPr/>
        </p:nvSpPr>
        <p:spPr bwMode="auto">
          <a:xfrm>
            <a:off x="1482807"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2" name="Rectangle 749"/>
          <p:cNvSpPr>
            <a:spLocks noChangeArrowheads="1"/>
          </p:cNvSpPr>
          <p:nvPr/>
        </p:nvSpPr>
        <p:spPr bwMode="auto">
          <a:xfrm>
            <a:off x="1603327"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3" name="Rectangle 750"/>
          <p:cNvSpPr>
            <a:spLocks noChangeArrowheads="1"/>
          </p:cNvSpPr>
          <p:nvPr/>
        </p:nvSpPr>
        <p:spPr bwMode="auto">
          <a:xfrm>
            <a:off x="1723846"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4" name="Rectangle 751"/>
          <p:cNvSpPr>
            <a:spLocks noChangeArrowheads="1"/>
          </p:cNvSpPr>
          <p:nvPr/>
        </p:nvSpPr>
        <p:spPr bwMode="auto">
          <a:xfrm>
            <a:off x="1844366"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5" name="Rectangle 752"/>
          <p:cNvSpPr>
            <a:spLocks noChangeArrowheads="1"/>
          </p:cNvSpPr>
          <p:nvPr/>
        </p:nvSpPr>
        <p:spPr bwMode="auto">
          <a:xfrm>
            <a:off x="1964886"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6" name="Rectangle 753"/>
          <p:cNvSpPr>
            <a:spLocks noChangeArrowheads="1"/>
          </p:cNvSpPr>
          <p:nvPr/>
        </p:nvSpPr>
        <p:spPr bwMode="auto">
          <a:xfrm>
            <a:off x="2085405" y="538029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7" name="Rectangle 754"/>
          <p:cNvSpPr>
            <a:spLocks noChangeArrowheads="1"/>
          </p:cNvSpPr>
          <p:nvPr/>
        </p:nvSpPr>
        <p:spPr bwMode="auto">
          <a:xfrm>
            <a:off x="2205925"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08" name="Rectangle 755"/>
          <p:cNvSpPr>
            <a:spLocks noChangeArrowheads="1"/>
          </p:cNvSpPr>
          <p:nvPr/>
        </p:nvSpPr>
        <p:spPr bwMode="auto">
          <a:xfrm>
            <a:off x="2326445"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09" name="Rectangle 756"/>
          <p:cNvSpPr>
            <a:spLocks noChangeArrowheads="1"/>
          </p:cNvSpPr>
          <p:nvPr/>
        </p:nvSpPr>
        <p:spPr bwMode="auto">
          <a:xfrm>
            <a:off x="2446964"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0" name="Rectangle 757"/>
          <p:cNvSpPr>
            <a:spLocks noChangeArrowheads="1"/>
          </p:cNvSpPr>
          <p:nvPr/>
        </p:nvSpPr>
        <p:spPr bwMode="auto">
          <a:xfrm>
            <a:off x="2567484"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1" name="Rectangle 758"/>
          <p:cNvSpPr>
            <a:spLocks noChangeArrowheads="1"/>
          </p:cNvSpPr>
          <p:nvPr/>
        </p:nvSpPr>
        <p:spPr bwMode="auto">
          <a:xfrm>
            <a:off x="2688004"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2" name="Rectangle 759"/>
          <p:cNvSpPr>
            <a:spLocks noChangeArrowheads="1"/>
          </p:cNvSpPr>
          <p:nvPr/>
        </p:nvSpPr>
        <p:spPr bwMode="auto">
          <a:xfrm>
            <a:off x="2808523"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3" name="Rectangle 760"/>
          <p:cNvSpPr>
            <a:spLocks noChangeArrowheads="1"/>
          </p:cNvSpPr>
          <p:nvPr/>
        </p:nvSpPr>
        <p:spPr bwMode="auto">
          <a:xfrm>
            <a:off x="2929043"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4" name="Rectangle 761"/>
          <p:cNvSpPr>
            <a:spLocks noChangeArrowheads="1"/>
          </p:cNvSpPr>
          <p:nvPr/>
        </p:nvSpPr>
        <p:spPr bwMode="auto">
          <a:xfrm>
            <a:off x="3049563"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5" name="Rectangle 762"/>
          <p:cNvSpPr>
            <a:spLocks noChangeArrowheads="1"/>
          </p:cNvSpPr>
          <p:nvPr/>
        </p:nvSpPr>
        <p:spPr bwMode="auto">
          <a:xfrm>
            <a:off x="3170082"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6" name="Rectangle 763"/>
          <p:cNvSpPr>
            <a:spLocks noChangeArrowheads="1"/>
          </p:cNvSpPr>
          <p:nvPr/>
        </p:nvSpPr>
        <p:spPr bwMode="auto">
          <a:xfrm>
            <a:off x="3290602"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7" name="Rectangle 764"/>
          <p:cNvSpPr>
            <a:spLocks noChangeArrowheads="1"/>
          </p:cNvSpPr>
          <p:nvPr/>
        </p:nvSpPr>
        <p:spPr bwMode="auto">
          <a:xfrm>
            <a:off x="3411122"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8" name="Rectangle 765"/>
          <p:cNvSpPr>
            <a:spLocks noChangeArrowheads="1"/>
          </p:cNvSpPr>
          <p:nvPr/>
        </p:nvSpPr>
        <p:spPr bwMode="auto">
          <a:xfrm>
            <a:off x="3531642"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19" name="Rectangle 766"/>
          <p:cNvSpPr>
            <a:spLocks noChangeArrowheads="1"/>
          </p:cNvSpPr>
          <p:nvPr/>
        </p:nvSpPr>
        <p:spPr bwMode="auto">
          <a:xfrm>
            <a:off x="3652161"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0" name="Rectangle 767"/>
          <p:cNvSpPr>
            <a:spLocks noChangeArrowheads="1"/>
          </p:cNvSpPr>
          <p:nvPr/>
        </p:nvSpPr>
        <p:spPr bwMode="auto">
          <a:xfrm>
            <a:off x="3772681"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1" name="Rectangle 768"/>
          <p:cNvSpPr>
            <a:spLocks noChangeArrowheads="1"/>
          </p:cNvSpPr>
          <p:nvPr/>
        </p:nvSpPr>
        <p:spPr bwMode="auto">
          <a:xfrm>
            <a:off x="3893201"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2" name="Rectangle 769"/>
          <p:cNvSpPr>
            <a:spLocks noChangeArrowheads="1"/>
          </p:cNvSpPr>
          <p:nvPr/>
        </p:nvSpPr>
        <p:spPr bwMode="auto">
          <a:xfrm>
            <a:off x="4013720"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3" name="Rectangle 770"/>
          <p:cNvSpPr>
            <a:spLocks noChangeArrowheads="1"/>
          </p:cNvSpPr>
          <p:nvPr/>
        </p:nvSpPr>
        <p:spPr bwMode="auto">
          <a:xfrm>
            <a:off x="4134240"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4" name="Rectangle 771"/>
          <p:cNvSpPr>
            <a:spLocks noChangeArrowheads="1"/>
          </p:cNvSpPr>
          <p:nvPr/>
        </p:nvSpPr>
        <p:spPr bwMode="auto">
          <a:xfrm>
            <a:off x="4254760"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5" name="Rectangle 772"/>
          <p:cNvSpPr>
            <a:spLocks noChangeArrowheads="1"/>
          </p:cNvSpPr>
          <p:nvPr/>
        </p:nvSpPr>
        <p:spPr bwMode="auto">
          <a:xfrm>
            <a:off x="4375279" y="538029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6" name="Rectangle 773"/>
          <p:cNvSpPr>
            <a:spLocks noChangeArrowheads="1"/>
          </p:cNvSpPr>
          <p:nvPr/>
        </p:nvSpPr>
        <p:spPr bwMode="auto">
          <a:xfrm>
            <a:off x="639169"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7" name="Rectangle 774"/>
          <p:cNvSpPr>
            <a:spLocks noChangeArrowheads="1"/>
          </p:cNvSpPr>
          <p:nvPr/>
        </p:nvSpPr>
        <p:spPr bwMode="auto">
          <a:xfrm>
            <a:off x="759689"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8" name="Rectangle 775"/>
          <p:cNvSpPr>
            <a:spLocks noChangeArrowheads="1"/>
          </p:cNvSpPr>
          <p:nvPr/>
        </p:nvSpPr>
        <p:spPr bwMode="auto">
          <a:xfrm>
            <a:off x="880208"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29" name="Rectangle 776"/>
          <p:cNvSpPr>
            <a:spLocks noChangeArrowheads="1"/>
          </p:cNvSpPr>
          <p:nvPr/>
        </p:nvSpPr>
        <p:spPr bwMode="auto">
          <a:xfrm>
            <a:off x="1000728"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0" name="Rectangle 777"/>
          <p:cNvSpPr>
            <a:spLocks noChangeArrowheads="1"/>
          </p:cNvSpPr>
          <p:nvPr/>
        </p:nvSpPr>
        <p:spPr bwMode="auto">
          <a:xfrm>
            <a:off x="1121248"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1" name="Rectangle 778"/>
          <p:cNvSpPr>
            <a:spLocks noChangeArrowheads="1"/>
          </p:cNvSpPr>
          <p:nvPr/>
        </p:nvSpPr>
        <p:spPr bwMode="auto">
          <a:xfrm>
            <a:off x="1241767"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2" name="Rectangle 779"/>
          <p:cNvSpPr>
            <a:spLocks noChangeArrowheads="1"/>
          </p:cNvSpPr>
          <p:nvPr/>
        </p:nvSpPr>
        <p:spPr bwMode="auto">
          <a:xfrm>
            <a:off x="1362287"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3" name="Rectangle 780"/>
          <p:cNvSpPr>
            <a:spLocks noChangeArrowheads="1"/>
          </p:cNvSpPr>
          <p:nvPr/>
        </p:nvSpPr>
        <p:spPr bwMode="auto">
          <a:xfrm>
            <a:off x="1482807"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4" name="Rectangle 781"/>
          <p:cNvSpPr>
            <a:spLocks noChangeArrowheads="1"/>
          </p:cNvSpPr>
          <p:nvPr/>
        </p:nvSpPr>
        <p:spPr bwMode="auto">
          <a:xfrm>
            <a:off x="1603327"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5" name="Rectangle 782"/>
          <p:cNvSpPr>
            <a:spLocks noChangeArrowheads="1"/>
          </p:cNvSpPr>
          <p:nvPr/>
        </p:nvSpPr>
        <p:spPr bwMode="auto">
          <a:xfrm>
            <a:off x="1723846"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6" name="Rectangle 783"/>
          <p:cNvSpPr>
            <a:spLocks noChangeArrowheads="1"/>
          </p:cNvSpPr>
          <p:nvPr/>
        </p:nvSpPr>
        <p:spPr bwMode="auto">
          <a:xfrm>
            <a:off x="1844366"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7" name="Rectangle 784"/>
          <p:cNvSpPr>
            <a:spLocks noChangeArrowheads="1"/>
          </p:cNvSpPr>
          <p:nvPr/>
        </p:nvSpPr>
        <p:spPr bwMode="auto">
          <a:xfrm>
            <a:off x="1964886" y="550081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8" name="Rectangle 785"/>
          <p:cNvSpPr>
            <a:spLocks noChangeArrowheads="1"/>
          </p:cNvSpPr>
          <p:nvPr/>
        </p:nvSpPr>
        <p:spPr bwMode="auto">
          <a:xfrm>
            <a:off x="2085405"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39" name="Rectangle 786"/>
          <p:cNvSpPr>
            <a:spLocks noChangeArrowheads="1"/>
          </p:cNvSpPr>
          <p:nvPr/>
        </p:nvSpPr>
        <p:spPr bwMode="auto">
          <a:xfrm>
            <a:off x="2205925"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0" name="Rectangle 787"/>
          <p:cNvSpPr>
            <a:spLocks noChangeArrowheads="1"/>
          </p:cNvSpPr>
          <p:nvPr/>
        </p:nvSpPr>
        <p:spPr bwMode="auto">
          <a:xfrm>
            <a:off x="2326445"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1" name="Rectangle 788"/>
          <p:cNvSpPr>
            <a:spLocks noChangeArrowheads="1"/>
          </p:cNvSpPr>
          <p:nvPr/>
        </p:nvSpPr>
        <p:spPr bwMode="auto">
          <a:xfrm>
            <a:off x="2446964"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2" name="Rectangle 789"/>
          <p:cNvSpPr>
            <a:spLocks noChangeArrowheads="1"/>
          </p:cNvSpPr>
          <p:nvPr/>
        </p:nvSpPr>
        <p:spPr bwMode="auto">
          <a:xfrm>
            <a:off x="2567484"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3" name="Rectangle 790"/>
          <p:cNvSpPr>
            <a:spLocks noChangeArrowheads="1"/>
          </p:cNvSpPr>
          <p:nvPr/>
        </p:nvSpPr>
        <p:spPr bwMode="auto">
          <a:xfrm>
            <a:off x="2688004"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4" name="Rectangle 791"/>
          <p:cNvSpPr>
            <a:spLocks noChangeArrowheads="1"/>
          </p:cNvSpPr>
          <p:nvPr/>
        </p:nvSpPr>
        <p:spPr bwMode="auto">
          <a:xfrm>
            <a:off x="2808523"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5" name="Rectangle 792"/>
          <p:cNvSpPr>
            <a:spLocks noChangeArrowheads="1"/>
          </p:cNvSpPr>
          <p:nvPr/>
        </p:nvSpPr>
        <p:spPr bwMode="auto">
          <a:xfrm>
            <a:off x="2929043"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6" name="Rectangle 793"/>
          <p:cNvSpPr>
            <a:spLocks noChangeArrowheads="1"/>
          </p:cNvSpPr>
          <p:nvPr/>
        </p:nvSpPr>
        <p:spPr bwMode="auto">
          <a:xfrm>
            <a:off x="3049563"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7" name="Rectangle 794"/>
          <p:cNvSpPr>
            <a:spLocks noChangeArrowheads="1"/>
          </p:cNvSpPr>
          <p:nvPr/>
        </p:nvSpPr>
        <p:spPr bwMode="auto">
          <a:xfrm>
            <a:off x="3170082"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8" name="Rectangle 795"/>
          <p:cNvSpPr>
            <a:spLocks noChangeArrowheads="1"/>
          </p:cNvSpPr>
          <p:nvPr/>
        </p:nvSpPr>
        <p:spPr bwMode="auto">
          <a:xfrm>
            <a:off x="3290602"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49" name="Rectangle 796"/>
          <p:cNvSpPr>
            <a:spLocks noChangeArrowheads="1"/>
          </p:cNvSpPr>
          <p:nvPr/>
        </p:nvSpPr>
        <p:spPr bwMode="auto">
          <a:xfrm>
            <a:off x="3411122"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0" name="Rectangle 797"/>
          <p:cNvSpPr>
            <a:spLocks noChangeArrowheads="1"/>
          </p:cNvSpPr>
          <p:nvPr/>
        </p:nvSpPr>
        <p:spPr bwMode="auto">
          <a:xfrm>
            <a:off x="3531642"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1" name="Rectangle 798"/>
          <p:cNvSpPr>
            <a:spLocks noChangeArrowheads="1"/>
          </p:cNvSpPr>
          <p:nvPr/>
        </p:nvSpPr>
        <p:spPr bwMode="auto">
          <a:xfrm>
            <a:off x="3652161"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2" name="Rectangle 799"/>
          <p:cNvSpPr>
            <a:spLocks noChangeArrowheads="1"/>
          </p:cNvSpPr>
          <p:nvPr/>
        </p:nvSpPr>
        <p:spPr bwMode="auto">
          <a:xfrm>
            <a:off x="3772681"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3" name="Rectangle 800"/>
          <p:cNvSpPr>
            <a:spLocks noChangeArrowheads="1"/>
          </p:cNvSpPr>
          <p:nvPr/>
        </p:nvSpPr>
        <p:spPr bwMode="auto">
          <a:xfrm>
            <a:off x="3893201"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4" name="Rectangle 801"/>
          <p:cNvSpPr>
            <a:spLocks noChangeArrowheads="1"/>
          </p:cNvSpPr>
          <p:nvPr/>
        </p:nvSpPr>
        <p:spPr bwMode="auto">
          <a:xfrm>
            <a:off x="4013720"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5" name="Rectangle 802"/>
          <p:cNvSpPr>
            <a:spLocks noChangeArrowheads="1"/>
          </p:cNvSpPr>
          <p:nvPr/>
        </p:nvSpPr>
        <p:spPr bwMode="auto">
          <a:xfrm>
            <a:off x="4134240"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6" name="Rectangle 803"/>
          <p:cNvSpPr>
            <a:spLocks noChangeArrowheads="1"/>
          </p:cNvSpPr>
          <p:nvPr/>
        </p:nvSpPr>
        <p:spPr bwMode="auto">
          <a:xfrm>
            <a:off x="4254760"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7" name="Rectangle 804"/>
          <p:cNvSpPr>
            <a:spLocks noChangeArrowheads="1"/>
          </p:cNvSpPr>
          <p:nvPr/>
        </p:nvSpPr>
        <p:spPr bwMode="auto">
          <a:xfrm>
            <a:off x="4375279" y="550081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8" name="Rectangle 805"/>
          <p:cNvSpPr>
            <a:spLocks noChangeArrowheads="1"/>
          </p:cNvSpPr>
          <p:nvPr/>
        </p:nvSpPr>
        <p:spPr bwMode="auto">
          <a:xfrm>
            <a:off x="639169"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59" name="Rectangle 806"/>
          <p:cNvSpPr>
            <a:spLocks noChangeArrowheads="1"/>
          </p:cNvSpPr>
          <p:nvPr/>
        </p:nvSpPr>
        <p:spPr bwMode="auto">
          <a:xfrm>
            <a:off x="759689"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60" name="Rectangle 807"/>
          <p:cNvSpPr>
            <a:spLocks noChangeArrowheads="1"/>
          </p:cNvSpPr>
          <p:nvPr/>
        </p:nvSpPr>
        <p:spPr bwMode="auto">
          <a:xfrm>
            <a:off x="880208"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1" name="Rectangle 808"/>
          <p:cNvSpPr>
            <a:spLocks noChangeArrowheads="1"/>
          </p:cNvSpPr>
          <p:nvPr/>
        </p:nvSpPr>
        <p:spPr bwMode="auto">
          <a:xfrm>
            <a:off x="1000728"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2" name="Rectangle 809"/>
          <p:cNvSpPr>
            <a:spLocks noChangeArrowheads="1"/>
          </p:cNvSpPr>
          <p:nvPr/>
        </p:nvSpPr>
        <p:spPr bwMode="auto">
          <a:xfrm>
            <a:off x="1121248"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3" name="Rectangle 810"/>
          <p:cNvSpPr>
            <a:spLocks noChangeArrowheads="1"/>
          </p:cNvSpPr>
          <p:nvPr/>
        </p:nvSpPr>
        <p:spPr bwMode="auto">
          <a:xfrm>
            <a:off x="1241767"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4" name="Rectangle 811"/>
          <p:cNvSpPr>
            <a:spLocks noChangeArrowheads="1"/>
          </p:cNvSpPr>
          <p:nvPr/>
        </p:nvSpPr>
        <p:spPr bwMode="auto">
          <a:xfrm>
            <a:off x="1362287"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5" name="Rectangle 812"/>
          <p:cNvSpPr>
            <a:spLocks noChangeArrowheads="1"/>
          </p:cNvSpPr>
          <p:nvPr/>
        </p:nvSpPr>
        <p:spPr bwMode="auto">
          <a:xfrm>
            <a:off x="1482807"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6" name="Rectangle 813"/>
          <p:cNvSpPr>
            <a:spLocks noChangeArrowheads="1"/>
          </p:cNvSpPr>
          <p:nvPr/>
        </p:nvSpPr>
        <p:spPr bwMode="auto">
          <a:xfrm>
            <a:off x="1603327"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7" name="Rectangle 814"/>
          <p:cNvSpPr>
            <a:spLocks noChangeArrowheads="1"/>
          </p:cNvSpPr>
          <p:nvPr/>
        </p:nvSpPr>
        <p:spPr bwMode="auto">
          <a:xfrm>
            <a:off x="1723846"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8" name="Rectangle 815"/>
          <p:cNvSpPr>
            <a:spLocks noChangeArrowheads="1"/>
          </p:cNvSpPr>
          <p:nvPr/>
        </p:nvSpPr>
        <p:spPr bwMode="auto">
          <a:xfrm>
            <a:off x="1844366" y="562133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69" name="Rectangle 816"/>
          <p:cNvSpPr>
            <a:spLocks noChangeArrowheads="1"/>
          </p:cNvSpPr>
          <p:nvPr/>
        </p:nvSpPr>
        <p:spPr bwMode="auto">
          <a:xfrm>
            <a:off x="1964886"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0" name="Rectangle 817"/>
          <p:cNvSpPr>
            <a:spLocks noChangeArrowheads="1"/>
          </p:cNvSpPr>
          <p:nvPr/>
        </p:nvSpPr>
        <p:spPr bwMode="auto">
          <a:xfrm>
            <a:off x="2085405"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1" name="Rectangle 818"/>
          <p:cNvSpPr>
            <a:spLocks noChangeArrowheads="1"/>
          </p:cNvSpPr>
          <p:nvPr/>
        </p:nvSpPr>
        <p:spPr bwMode="auto">
          <a:xfrm>
            <a:off x="2205925"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2" name="Rectangle 819"/>
          <p:cNvSpPr>
            <a:spLocks noChangeArrowheads="1"/>
          </p:cNvSpPr>
          <p:nvPr/>
        </p:nvSpPr>
        <p:spPr bwMode="auto">
          <a:xfrm>
            <a:off x="2326445"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3" name="Rectangle 820"/>
          <p:cNvSpPr>
            <a:spLocks noChangeArrowheads="1"/>
          </p:cNvSpPr>
          <p:nvPr/>
        </p:nvSpPr>
        <p:spPr bwMode="auto">
          <a:xfrm>
            <a:off x="2446964"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4" name="Rectangle 821"/>
          <p:cNvSpPr>
            <a:spLocks noChangeArrowheads="1"/>
          </p:cNvSpPr>
          <p:nvPr/>
        </p:nvSpPr>
        <p:spPr bwMode="auto">
          <a:xfrm>
            <a:off x="2567484"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5" name="Rectangle 822"/>
          <p:cNvSpPr>
            <a:spLocks noChangeArrowheads="1"/>
          </p:cNvSpPr>
          <p:nvPr/>
        </p:nvSpPr>
        <p:spPr bwMode="auto">
          <a:xfrm>
            <a:off x="2688004"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6" name="Rectangle 823"/>
          <p:cNvSpPr>
            <a:spLocks noChangeArrowheads="1"/>
          </p:cNvSpPr>
          <p:nvPr/>
        </p:nvSpPr>
        <p:spPr bwMode="auto">
          <a:xfrm>
            <a:off x="2808523"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7" name="Rectangle 824"/>
          <p:cNvSpPr>
            <a:spLocks noChangeArrowheads="1"/>
          </p:cNvSpPr>
          <p:nvPr/>
        </p:nvSpPr>
        <p:spPr bwMode="auto">
          <a:xfrm>
            <a:off x="2929043"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8" name="Rectangle 825"/>
          <p:cNvSpPr>
            <a:spLocks noChangeArrowheads="1"/>
          </p:cNvSpPr>
          <p:nvPr/>
        </p:nvSpPr>
        <p:spPr bwMode="auto">
          <a:xfrm>
            <a:off x="3049563"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9" name="Rectangle 826"/>
          <p:cNvSpPr>
            <a:spLocks noChangeArrowheads="1"/>
          </p:cNvSpPr>
          <p:nvPr/>
        </p:nvSpPr>
        <p:spPr bwMode="auto">
          <a:xfrm>
            <a:off x="3170082"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0" name="Rectangle 827"/>
          <p:cNvSpPr>
            <a:spLocks noChangeArrowheads="1"/>
          </p:cNvSpPr>
          <p:nvPr/>
        </p:nvSpPr>
        <p:spPr bwMode="auto">
          <a:xfrm>
            <a:off x="3290602"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1" name="Rectangle 828"/>
          <p:cNvSpPr>
            <a:spLocks noChangeArrowheads="1"/>
          </p:cNvSpPr>
          <p:nvPr/>
        </p:nvSpPr>
        <p:spPr bwMode="auto">
          <a:xfrm>
            <a:off x="3411122"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2" name="Rectangle 829"/>
          <p:cNvSpPr>
            <a:spLocks noChangeArrowheads="1"/>
          </p:cNvSpPr>
          <p:nvPr/>
        </p:nvSpPr>
        <p:spPr bwMode="auto">
          <a:xfrm>
            <a:off x="3531642"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3" name="Rectangle 830"/>
          <p:cNvSpPr>
            <a:spLocks noChangeArrowheads="1"/>
          </p:cNvSpPr>
          <p:nvPr/>
        </p:nvSpPr>
        <p:spPr bwMode="auto">
          <a:xfrm>
            <a:off x="3652161"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4" name="Rectangle 831"/>
          <p:cNvSpPr>
            <a:spLocks noChangeArrowheads="1"/>
          </p:cNvSpPr>
          <p:nvPr/>
        </p:nvSpPr>
        <p:spPr bwMode="auto">
          <a:xfrm>
            <a:off x="3772681"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5" name="Rectangle 832"/>
          <p:cNvSpPr>
            <a:spLocks noChangeArrowheads="1"/>
          </p:cNvSpPr>
          <p:nvPr/>
        </p:nvSpPr>
        <p:spPr bwMode="auto">
          <a:xfrm>
            <a:off x="3893201"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6" name="Rectangle 833"/>
          <p:cNvSpPr>
            <a:spLocks noChangeArrowheads="1"/>
          </p:cNvSpPr>
          <p:nvPr/>
        </p:nvSpPr>
        <p:spPr bwMode="auto">
          <a:xfrm>
            <a:off x="4013720"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7" name="Rectangle 834"/>
          <p:cNvSpPr>
            <a:spLocks noChangeArrowheads="1"/>
          </p:cNvSpPr>
          <p:nvPr/>
        </p:nvSpPr>
        <p:spPr bwMode="auto">
          <a:xfrm>
            <a:off x="4134240"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8" name="Rectangle 835"/>
          <p:cNvSpPr>
            <a:spLocks noChangeArrowheads="1"/>
          </p:cNvSpPr>
          <p:nvPr/>
        </p:nvSpPr>
        <p:spPr bwMode="auto">
          <a:xfrm>
            <a:off x="4254760"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9" name="Rectangle 836"/>
          <p:cNvSpPr>
            <a:spLocks noChangeArrowheads="1"/>
          </p:cNvSpPr>
          <p:nvPr/>
        </p:nvSpPr>
        <p:spPr bwMode="auto">
          <a:xfrm>
            <a:off x="4375279" y="562133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90" name="Rectangle 837"/>
          <p:cNvSpPr>
            <a:spLocks noChangeArrowheads="1"/>
          </p:cNvSpPr>
          <p:nvPr/>
        </p:nvSpPr>
        <p:spPr bwMode="auto">
          <a:xfrm>
            <a:off x="639169"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91" name="Rectangle 838"/>
          <p:cNvSpPr>
            <a:spLocks noChangeArrowheads="1"/>
          </p:cNvSpPr>
          <p:nvPr/>
        </p:nvSpPr>
        <p:spPr bwMode="auto">
          <a:xfrm>
            <a:off x="759689"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2" name="Rectangle 839"/>
          <p:cNvSpPr>
            <a:spLocks noChangeArrowheads="1"/>
          </p:cNvSpPr>
          <p:nvPr/>
        </p:nvSpPr>
        <p:spPr bwMode="auto">
          <a:xfrm>
            <a:off x="880208"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3" name="Rectangle 840"/>
          <p:cNvSpPr>
            <a:spLocks noChangeArrowheads="1"/>
          </p:cNvSpPr>
          <p:nvPr/>
        </p:nvSpPr>
        <p:spPr bwMode="auto">
          <a:xfrm>
            <a:off x="1000728"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4" name="Rectangle 841"/>
          <p:cNvSpPr>
            <a:spLocks noChangeArrowheads="1"/>
          </p:cNvSpPr>
          <p:nvPr/>
        </p:nvSpPr>
        <p:spPr bwMode="auto">
          <a:xfrm>
            <a:off x="1121248"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5" name="Rectangle 842"/>
          <p:cNvSpPr>
            <a:spLocks noChangeArrowheads="1"/>
          </p:cNvSpPr>
          <p:nvPr/>
        </p:nvSpPr>
        <p:spPr bwMode="auto">
          <a:xfrm>
            <a:off x="1241767"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6" name="Rectangle 843"/>
          <p:cNvSpPr>
            <a:spLocks noChangeArrowheads="1"/>
          </p:cNvSpPr>
          <p:nvPr/>
        </p:nvSpPr>
        <p:spPr bwMode="auto">
          <a:xfrm>
            <a:off x="1362287"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7" name="Rectangle 844"/>
          <p:cNvSpPr>
            <a:spLocks noChangeArrowheads="1"/>
          </p:cNvSpPr>
          <p:nvPr/>
        </p:nvSpPr>
        <p:spPr bwMode="auto">
          <a:xfrm>
            <a:off x="1482807"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8" name="Rectangle 845"/>
          <p:cNvSpPr>
            <a:spLocks noChangeArrowheads="1"/>
          </p:cNvSpPr>
          <p:nvPr/>
        </p:nvSpPr>
        <p:spPr bwMode="auto">
          <a:xfrm>
            <a:off x="1603327"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99" name="Rectangle 846"/>
          <p:cNvSpPr>
            <a:spLocks noChangeArrowheads="1"/>
          </p:cNvSpPr>
          <p:nvPr/>
        </p:nvSpPr>
        <p:spPr bwMode="auto">
          <a:xfrm>
            <a:off x="1723846" y="574185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00" name="Rectangle 847"/>
          <p:cNvSpPr>
            <a:spLocks noChangeArrowheads="1"/>
          </p:cNvSpPr>
          <p:nvPr/>
        </p:nvSpPr>
        <p:spPr bwMode="auto">
          <a:xfrm>
            <a:off x="1844366"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1" name="Rectangle 848"/>
          <p:cNvSpPr>
            <a:spLocks noChangeArrowheads="1"/>
          </p:cNvSpPr>
          <p:nvPr/>
        </p:nvSpPr>
        <p:spPr bwMode="auto">
          <a:xfrm>
            <a:off x="1964886"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2" name="Rectangle 849"/>
          <p:cNvSpPr>
            <a:spLocks noChangeArrowheads="1"/>
          </p:cNvSpPr>
          <p:nvPr/>
        </p:nvSpPr>
        <p:spPr bwMode="auto">
          <a:xfrm>
            <a:off x="2085405"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3" name="Rectangle 850"/>
          <p:cNvSpPr>
            <a:spLocks noChangeArrowheads="1"/>
          </p:cNvSpPr>
          <p:nvPr/>
        </p:nvSpPr>
        <p:spPr bwMode="auto">
          <a:xfrm>
            <a:off x="2205925"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4" name="Rectangle 851"/>
          <p:cNvSpPr>
            <a:spLocks noChangeArrowheads="1"/>
          </p:cNvSpPr>
          <p:nvPr/>
        </p:nvSpPr>
        <p:spPr bwMode="auto">
          <a:xfrm>
            <a:off x="2326445"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5" name="Rectangle 852"/>
          <p:cNvSpPr>
            <a:spLocks noChangeArrowheads="1"/>
          </p:cNvSpPr>
          <p:nvPr/>
        </p:nvSpPr>
        <p:spPr bwMode="auto">
          <a:xfrm>
            <a:off x="2446964"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6" name="Rectangle 853"/>
          <p:cNvSpPr>
            <a:spLocks noChangeArrowheads="1"/>
          </p:cNvSpPr>
          <p:nvPr/>
        </p:nvSpPr>
        <p:spPr bwMode="auto">
          <a:xfrm>
            <a:off x="2567484"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7" name="Rectangle 854"/>
          <p:cNvSpPr>
            <a:spLocks noChangeArrowheads="1"/>
          </p:cNvSpPr>
          <p:nvPr/>
        </p:nvSpPr>
        <p:spPr bwMode="auto">
          <a:xfrm>
            <a:off x="2688004"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8" name="Rectangle 855"/>
          <p:cNvSpPr>
            <a:spLocks noChangeArrowheads="1"/>
          </p:cNvSpPr>
          <p:nvPr/>
        </p:nvSpPr>
        <p:spPr bwMode="auto">
          <a:xfrm>
            <a:off x="2808523"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9" name="Rectangle 856"/>
          <p:cNvSpPr>
            <a:spLocks noChangeArrowheads="1"/>
          </p:cNvSpPr>
          <p:nvPr/>
        </p:nvSpPr>
        <p:spPr bwMode="auto">
          <a:xfrm>
            <a:off x="2929043"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0" name="Rectangle 857"/>
          <p:cNvSpPr>
            <a:spLocks noChangeArrowheads="1"/>
          </p:cNvSpPr>
          <p:nvPr/>
        </p:nvSpPr>
        <p:spPr bwMode="auto">
          <a:xfrm>
            <a:off x="3049563"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1" name="Rectangle 858"/>
          <p:cNvSpPr>
            <a:spLocks noChangeArrowheads="1"/>
          </p:cNvSpPr>
          <p:nvPr/>
        </p:nvSpPr>
        <p:spPr bwMode="auto">
          <a:xfrm>
            <a:off x="3170082"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2" name="Rectangle 859"/>
          <p:cNvSpPr>
            <a:spLocks noChangeArrowheads="1"/>
          </p:cNvSpPr>
          <p:nvPr/>
        </p:nvSpPr>
        <p:spPr bwMode="auto">
          <a:xfrm>
            <a:off x="3290602"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3" name="Rectangle 860"/>
          <p:cNvSpPr>
            <a:spLocks noChangeArrowheads="1"/>
          </p:cNvSpPr>
          <p:nvPr/>
        </p:nvSpPr>
        <p:spPr bwMode="auto">
          <a:xfrm>
            <a:off x="3411122"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4" name="Rectangle 861"/>
          <p:cNvSpPr>
            <a:spLocks noChangeArrowheads="1"/>
          </p:cNvSpPr>
          <p:nvPr/>
        </p:nvSpPr>
        <p:spPr bwMode="auto">
          <a:xfrm>
            <a:off x="3531642"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5" name="Rectangle 862"/>
          <p:cNvSpPr>
            <a:spLocks noChangeArrowheads="1"/>
          </p:cNvSpPr>
          <p:nvPr/>
        </p:nvSpPr>
        <p:spPr bwMode="auto">
          <a:xfrm>
            <a:off x="3652161"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6" name="Rectangle 863"/>
          <p:cNvSpPr>
            <a:spLocks noChangeArrowheads="1"/>
          </p:cNvSpPr>
          <p:nvPr/>
        </p:nvSpPr>
        <p:spPr bwMode="auto">
          <a:xfrm>
            <a:off x="3772681"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7" name="Rectangle 864"/>
          <p:cNvSpPr>
            <a:spLocks noChangeArrowheads="1"/>
          </p:cNvSpPr>
          <p:nvPr/>
        </p:nvSpPr>
        <p:spPr bwMode="auto">
          <a:xfrm>
            <a:off x="3893201"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8" name="Rectangle 865"/>
          <p:cNvSpPr>
            <a:spLocks noChangeArrowheads="1"/>
          </p:cNvSpPr>
          <p:nvPr/>
        </p:nvSpPr>
        <p:spPr bwMode="auto">
          <a:xfrm>
            <a:off x="4013720"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9" name="Rectangle 866"/>
          <p:cNvSpPr>
            <a:spLocks noChangeArrowheads="1"/>
          </p:cNvSpPr>
          <p:nvPr/>
        </p:nvSpPr>
        <p:spPr bwMode="auto">
          <a:xfrm>
            <a:off x="4134240"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20" name="Rectangle 867"/>
          <p:cNvSpPr>
            <a:spLocks noChangeArrowheads="1"/>
          </p:cNvSpPr>
          <p:nvPr/>
        </p:nvSpPr>
        <p:spPr bwMode="auto">
          <a:xfrm>
            <a:off x="4254760"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21" name="Rectangle 868"/>
          <p:cNvSpPr>
            <a:spLocks noChangeArrowheads="1"/>
          </p:cNvSpPr>
          <p:nvPr/>
        </p:nvSpPr>
        <p:spPr bwMode="auto">
          <a:xfrm>
            <a:off x="4375279" y="574185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22" name="Rectangle 869"/>
          <p:cNvSpPr>
            <a:spLocks noChangeArrowheads="1"/>
          </p:cNvSpPr>
          <p:nvPr/>
        </p:nvSpPr>
        <p:spPr bwMode="auto">
          <a:xfrm>
            <a:off x="639169"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3" name="Rectangle 870"/>
          <p:cNvSpPr>
            <a:spLocks noChangeArrowheads="1"/>
          </p:cNvSpPr>
          <p:nvPr/>
        </p:nvSpPr>
        <p:spPr bwMode="auto">
          <a:xfrm>
            <a:off x="759689"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4" name="Rectangle 871"/>
          <p:cNvSpPr>
            <a:spLocks noChangeArrowheads="1"/>
          </p:cNvSpPr>
          <p:nvPr/>
        </p:nvSpPr>
        <p:spPr bwMode="auto">
          <a:xfrm>
            <a:off x="880208"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5" name="Rectangle 872"/>
          <p:cNvSpPr>
            <a:spLocks noChangeArrowheads="1"/>
          </p:cNvSpPr>
          <p:nvPr/>
        </p:nvSpPr>
        <p:spPr bwMode="auto">
          <a:xfrm>
            <a:off x="1000728"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6" name="Rectangle 873"/>
          <p:cNvSpPr>
            <a:spLocks noChangeArrowheads="1"/>
          </p:cNvSpPr>
          <p:nvPr/>
        </p:nvSpPr>
        <p:spPr bwMode="auto">
          <a:xfrm>
            <a:off x="1121248"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7" name="Rectangle 874"/>
          <p:cNvSpPr>
            <a:spLocks noChangeArrowheads="1"/>
          </p:cNvSpPr>
          <p:nvPr/>
        </p:nvSpPr>
        <p:spPr bwMode="auto">
          <a:xfrm>
            <a:off x="1241767"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8" name="Rectangle 875"/>
          <p:cNvSpPr>
            <a:spLocks noChangeArrowheads="1"/>
          </p:cNvSpPr>
          <p:nvPr/>
        </p:nvSpPr>
        <p:spPr bwMode="auto">
          <a:xfrm>
            <a:off x="1362287"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9" name="Rectangle 876"/>
          <p:cNvSpPr>
            <a:spLocks noChangeArrowheads="1"/>
          </p:cNvSpPr>
          <p:nvPr/>
        </p:nvSpPr>
        <p:spPr bwMode="auto">
          <a:xfrm>
            <a:off x="1482807"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30" name="Rectangle 877"/>
          <p:cNvSpPr>
            <a:spLocks noChangeArrowheads="1"/>
          </p:cNvSpPr>
          <p:nvPr/>
        </p:nvSpPr>
        <p:spPr bwMode="auto">
          <a:xfrm>
            <a:off x="1603327" y="586237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31" name="Rectangle 878"/>
          <p:cNvSpPr>
            <a:spLocks noChangeArrowheads="1"/>
          </p:cNvSpPr>
          <p:nvPr/>
        </p:nvSpPr>
        <p:spPr bwMode="auto">
          <a:xfrm>
            <a:off x="1723846"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2" name="Rectangle 879"/>
          <p:cNvSpPr>
            <a:spLocks noChangeArrowheads="1"/>
          </p:cNvSpPr>
          <p:nvPr/>
        </p:nvSpPr>
        <p:spPr bwMode="auto">
          <a:xfrm>
            <a:off x="1844366"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3" name="Rectangle 880"/>
          <p:cNvSpPr>
            <a:spLocks noChangeArrowheads="1"/>
          </p:cNvSpPr>
          <p:nvPr/>
        </p:nvSpPr>
        <p:spPr bwMode="auto">
          <a:xfrm>
            <a:off x="1964886"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4" name="Rectangle 881"/>
          <p:cNvSpPr>
            <a:spLocks noChangeArrowheads="1"/>
          </p:cNvSpPr>
          <p:nvPr/>
        </p:nvSpPr>
        <p:spPr bwMode="auto">
          <a:xfrm>
            <a:off x="2085405"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5" name="Rectangle 882"/>
          <p:cNvSpPr>
            <a:spLocks noChangeArrowheads="1"/>
          </p:cNvSpPr>
          <p:nvPr/>
        </p:nvSpPr>
        <p:spPr bwMode="auto">
          <a:xfrm>
            <a:off x="2205925"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6" name="Rectangle 883"/>
          <p:cNvSpPr>
            <a:spLocks noChangeArrowheads="1"/>
          </p:cNvSpPr>
          <p:nvPr/>
        </p:nvSpPr>
        <p:spPr bwMode="auto">
          <a:xfrm>
            <a:off x="2326445"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7" name="Rectangle 884"/>
          <p:cNvSpPr>
            <a:spLocks noChangeArrowheads="1"/>
          </p:cNvSpPr>
          <p:nvPr/>
        </p:nvSpPr>
        <p:spPr bwMode="auto">
          <a:xfrm>
            <a:off x="2446964"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8" name="Rectangle 885"/>
          <p:cNvSpPr>
            <a:spLocks noChangeArrowheads="1"/>
          </p:cNvSpPr>
          <p:nvPr/>
        </p:nvSpPr>
        <p:spPr bwMode="auto">
          <a:xfrm>
            <a:off x="2567484"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39" name="Rectangle 886"/>
          <p:cNvSpPr>
            <a:spLocks noChangeArrowheads="1"/>
          </p:cNvSpPr>
          <p:nvPr/>
        </p:nvSpPr>
        <p:spPr bwMode="auto">
          <a:xfrm>
            <a:off x="2688004"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0" name="Rectangle 887"/>
          <p:cNvSpPr>
            <a:spLocks noChangeArrowheads="1"/>
          </p:cNvSpPr>
          <p:nvPr/>
        </p:nvSpPr>
        <p:spPr bwMode="auto">
          <a:xfrm>
            <a:off x="2808523"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1" name="Rectangle 888"/>
          <p:cNvSpPr>
            <a:spLocks noChangeArrowheads="1"/>
          </p:cNvSpPr>
          <p:nvPr/>
        </p:nvSpPr>
        <p:spPr bwMode="auto">
          <a:xfrm>
            <a:off x="2929043"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2" name="Rectangle 889"/>
          <p:cNvSpPr>
            <a:spLocks noChangeArrowheads="1"/>
          </p:cNvSpPr>
          <p:nvPr/>
        </p:nvSpPr>
        <p:spPr bwMode="auto">
          <a:xfrm>
            <a:off x="3049563"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3" name="Rectangle 890"/>
          <p:cNvSpPr>
            <a:spLocks noChangeArrowheads="1"/>
          </p:cNvSpPr>
          <p:nvPr/>
        </p:nvSpPr>
        <p:spPr bwMode="auto">
          <a:xfrm>
            <a:off x="3170082"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4" name="Rectangle 891"/>
          <p:cNvSpPr>
            <a:spLocks noChangeArrowheads="1"/>
          </p:cNvSpPr>
          <p:nvPr/>
        </p:nvSpPr>
        <p:spPr bwMode="auto">
          <a:xfrm>
            <a:off x="3290602"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5" name="Rectangle 892"/>
          <p:cNvSpPr>
            <a:spLocks noChangeArrowheads="1"/>
          </p:cNvSpPr>
          <p:nvPr/>
        </p:nvSpPr>
        <p:spPr bwMode="auto">
          <a:xfrm>
            <a:off x="3411122"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6" name="Rectangle 893"/>
          <p:cNvSpPr>
            <a:spLocks noChangeArrowheads="1"/>
          </p:cNvSpPr>
          <p:nvPr/>
        </p:nvSpPr>
        <p:spPr bwMode="auto">
          <a:xfrm>
            <a:off x="3531642"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7" name="Rectangle 894"/>
          <p:cNvSpPr>
            <a:spLocks noChangeArrowheads="1"/>
          </p:cNvSpPr>
          <p:nvPr/>
        </p:nvSpPr>
        <p:spPr bwMode="auto">
          <a:xfrm>
            <a:off x="3652161"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8" name="Rectangle 895"/>
          <p:cNvSpPr>
            <a:spLocks noChangeArrowheads="1"/>
          </p:cNvSpPr>
          <p:nvPr/>
        </p:nvSpPr>
        <p:spPr bwMode="auto">
          <a:xfrm>
            <a:off x="3772681"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49" name="Rectangle 896"/>
          <p:cNvSpPr>
            <a:spLocks noChangeArrowheads="1"/>
          </p:cNvSpPr>
          <p:nvPr/>
        </p:nvSpPr>
        <p:spPr bwMode="auto">
          <a:xfrm>
            <a:off x="3893201"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50" name="Rectangle 897"/>
          <p:cNvSpPr>
            <a:spLocks noChangeArrowheads="1"/>
          </p:cNvSpPr>
          <p:nvPr/>
        </p:nvSpPr>
        <p:spPr bwMode="auto">
          <a:xfrm>
            <a:off x="4013720"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51" name="Rectangle 898"/>
          <p:cNvSpPr>
            <a:spLocks noChangeArrowheads="1"/>
          </p:cNvSpPr>
          <p:nvPr/>
        </p:nvSpPr>
        <p:spPr bwMode="auto">
          <a:xfrm>
            <a:off x="4134240"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52" name="Rectangle 899"/>
          <p:cNvSpPr>
            <a:spLocks noChangeArrowheads="1"/>
          </p:cNvSpPr>
          <p:nvPr/>
        </p:nvSpPr>
        <p:spPr bwMode="auto">
          <a:xfrm>
            <a:off x="4254760"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53" name="Rectangle 900"/>
          <p:cNvSpPr>
            <a:spLocks noChangeArrowheads="1"/>
          </p:cNvSpPr>
          <p:nvPr/>
        </p:nvSpPr>
        <p:spPr bwMode="auto">
          <a:xfrm>
            <a:off x="4375279" y="586237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54" name="Rectangle 901"/>
          <p:cNvSpPr>
            <a:spLocks noChangeArrowheads="1"/>
          </p:cNvSpPr>
          <p:nvPr/>
        </p:nvSpPr>
        <p:spPr bwMode="auto">
          <a:xfrm>
            <a:off x="639169"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55" name="Rectangle 902"/>
          <p:cNvSpPr>
            <a:spLocks noChangeArrowheads="1"/>
          </p:cNvSpPr>
          <p:nvPr/>
        </p:nvSpPr>
        <p:spPr bwMode="auto">
          <a:xfrm>
            <a:off x="759689"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56" name="Rectangle 903"/>
          <p:cNvSpPr>
            <a:spLocks noChangeArrowheads="1"/>
          </p:cNvSpPr>
          <p:nvPr/>
        </p:nvSpPr>
        <p:spPr bwMode="auto">
          <a:xfrm>
            <a:off x="880208"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57" name="Rectangle 904"/>
          <p:cNvSpPr>
            <a:spLocks noChangeArrowheads="1"/>
          </p:cNvSpPr>
          <p:nvPr/>
        </p:nvSpPr>
        <p:spPr bwMode="auto">
          <a:xfrm>
            <a:off x="1000728"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58" name="Rectangle 905"/>
          <p:cNvSpPr>
            <a:spLocks noChangeArrowheads="1"/>
          </p:cNvSpPr>
          <p:nvPr/>
        </p:nvSpPr>
        <p:spPr bwMode="auto">
          <a:xfrm>
            <a:off x="1121248"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59" name="Rectangle 906"/>
          <p:cNvSpPr>
            <a:spLocks noChangeArrowheads="1"/>
          </p:cNvSpPr>
          <p:nvPr/>
        </p:nvSpPr>
        <p:spPr bwMode="auto">
          <a:xfrm>
            <a:off x="1241767"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60" name="Rectangle 907"/>
          <p:cNvSpPr>
            <a:spLocks noChangeArrowheads="1"/>
          </p:cNvSpPr>
          <p:nvPr/>
        </p:nvSpPr>
        <p:spPr bwMode="auto">
          <a:xfrm>
            <a:off x="1362287"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61" name="Rectangle 908"/>
          <p:cNvSpPr>
            <a:spLocks noChangeArrowheads="1"/>
          </p:cNvSpPr>
          <p:nvPr/>
        </p:nvSpPr>
        <p:spPr bwMode="auto">
          <a:xfrm>
            <a:off x="1482807" y="598288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62" name="Rectangle 909"/>
          <p:cNvSpPr>
            <a:spLocks noChangeArrowheads="1"/>
          </p:cNvSpPr>
          <p:nvPr/>
        </p:nvSpPr>
        <p:spPr bwMode="auto">
          <a:xfrm>
            <a:off x="1603327"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3" name="Rectangle 910"/>
          <p:cNvSpPr>
            <a:spLocks noChangeArrowheads="1"/>
          </p:cNvSpPr>
          <p:nvPr/>
        </p:nvSpPr>
        <p:spPr bwMode="auto">
          <a:xfrm>
            <a:off x="1723846"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4" name="Rectangle 911"/>
          <p:cNvSpPr>
            <a:spLocks noChangeArrowheads="1"/>
          </p:cNvSpPr>
          <p:nvPr/>
        </p:nvSpPr>
        <p:spPr bwMode="auto">
          <a:xfrm>
            <a:off x="1844366"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5" name="Rectangle 912"/>
          <p:cNvSpPr>
            <a:spLocks noChangeArrowheads="1"/>
          </p:cNvSpPr>
          <p:nvPr/>
        </p:nvSpPr>
        <p:spPr bwMode="auto">
          <a:xfrm>
            <a:off x="1964886"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6" name="Rectangle 913"/>
          <p:cNvSpPr>
            <a:spLocks noChangeArrowheads="1"/>
          </p:cNvSpPr>
          <p:nvPr/>
        </p:nvSpPr>
        <p:spPr bwMode="auto">
          <a:xfrm>
            <a:off x="2085405"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7" name="Rectangle 914"/>
          <p:cNvSpPr>
            <a:spLocks noChangeArrowheads="1"/>
          </p:cNvSpPr>
          <p:nvPr/>
        </p:nvSpPr>
        <p:spPr bwMode="auto">
          <a:xfrm>
            <a:off x="2205925"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8" name="Rectangle 915"/>
          <p:cNvSpPr>
            <a:spLocks noChangeArrowheads="1"/>
          </p:cNvSpPr>
          <p:nvPr/>
        </p:nvSpPr>
        <p:spPr bwMode="auto">
          <a:xfrm>
            <a:off x="2326445"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69" name="Rectangle 916"/>
          <p:cNvSpPr>
            <a:spLocks noChangeArrowheads="1"/>
          </p:cNvSpPr>
          <p:nvPr/>
        </p:nvSpPr>
        <p:spPr bwMode="auto">
          <a:xfrm>
            <a:off x="2446964"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0" name="Rectangle 917"/>
          <p:cNvSpPr>
            <a:spLocks noChangeArrowheads="1"/>
          </p:cNvSpPr>
          <p:nvPr/>
        </p:nvSpPr>
        <p:spPr bwMode="auto">
          <a:xfrm>
            <a:off x="2567484"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1" name="Rectangle 918"/>
          <p:cNvSpPr>
            <a:spLocks noChangeArrowheads="1"/>
          </p:cNvSpPr>
          <p:nvPr/>
        </p:nvSpPr>
        <p:spPr bwMode="auto">
          <a:xfrm>
            <a:off x="2688004"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2" name="Rectangle 919"/>
          <p:cNvSpPr>
            <a:spLocks noChangeArrowheads="1"/>
          </p:cNvSpPr>
          <p:nvPr/>
        </p:nvSpPr>
        <p:spPr bwMode="auto">
          <a:xfrm>
            <a:off x="2808523"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3" name="Rectangle 920"/>
          <p:cNvSpPr>
            <a:spLocks noChangeArrowheads="1"/>
          </p:cNvSpPr>
          <p:nvPr/>
        </p:nvSpPr>
        <p:spPr bwMode="auto">
          <a:xfrm>
            <a:off x="2929043"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4" name="Rectangle 921"/>
          <p:cNvSpPr>
            <a:spLocks noChangeArrowheads="1"/>
          </p:cNvSpPr>
          <p:nvPr/>
        </p:nvSpPr>
        <p:spPr bwMode="auto">
          <a:xfrm>
            <a:off x="3049563"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5" name="Rectangle 922"/>
          <p:cNvSpPr>
            <a:spLocks noChangeArrowheads="1"/>
          </p:cNvSpPr>
          <p:nvPr/>
        </p:nvSpPr>
        <p:spPr bwMode="auto">
          <a:xfrm>
            <a:off x="3170082"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6" name="Rectangle 923"/>
          <p:cNvSpPr>
            <a:spLocks noChangeArrowheads="1"/>
          </p:cNvSpPr>
          <p:nvPr/>
        </p:nvSpPr>
        <p:spPr bwMode="auto">
          <a:xfrm>
            <a:off x="3290602"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7" name="Rectangle 924"/>
          <p:cNvSpPr>
            <a:spLocks noChangeArrowheads="1"/>
          </p:cNvSpPr>
          <p:nvPr/>
        </p:nvSpPr>
        <p:spPr bwMode="auto">
          <a:xfrm>
            <a:off x="3411122"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8" name="Rectangle 925"/>
          <p:cNvSpPr>
            <a:spLocks noChangeArrowheads="1"/>
          </p:cNvSpPr>
          <p:nvPr/>
        </p:nvSpPr>
        <p:spPr bwMode="auto">
          <a:xfrm>
            <a:off x="3531642"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79" name="Rectangle 926"/>
          <p:cNvSpPr>
            <a:spLocks noChangeArrowheads="1"/>
          </p:cNvSpPr>
          <p:nvPr/>
        </p:nvSpPr>
        <p:spPr bwMode="auto">
          <a:xfrm>
            <a:off x="3652161"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0" name="Rectangle 927"/>
          <p:cNvSpPr>
            <a:spLocks noChangeArrowheads="1"/>
          </p:cNvSpPr>
          <p:nvPr/>
        </p:nvSpPr>
        <p:spPr bwMode="auto">
          <a:xfrm>
            <a:off x="3772681"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1" name="Rectangle 928"/>
          <p:cNvSpPr>
            <a:spLocks noChangeArrowheads="1"/>
          </p:cNvSpPr>
          <p:nvPr/>
        </p:nvSpPr>
        <p:spPr bwMode="auto">
          <a:xfrm>
            <a:off x="3893201"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2" name="Rectangle 929"/>
          <p:cNvSpPr>
            <a:spLocks noChangeArrowheads="1"/>
          </p:cNvSpPr>
          <p:nvPr/>
        </p:nvSpPr>
        <p:spPr bwMode="auto">
          <a:xfrm>
            <a:off x="4013720"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3" name="Rectangle 930"/>
          <p:cNvSpPr>
            <a:spLocks noChangeArrowheads="1"/>
          </p:cNvSpPr>
          <p:nvPr/>
        </p:nvSpPr>
        <p:spPr bwMode="auto">
          <a:xfrm>
            <a:off x="4134240"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4" name="Rectangle 931"/>
          <p:cNvSpPr>
            <a:spLocks noChangeArrowheads="1"/>
          </p:cNvSpPr>
          <p:nvPr/>
        </p:nvSpPr>
        <p:spPr bwMode="auto">
          <a:xfrm>
            <a:off x="4254760"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5" name="Rectangle 932"/>
          <p:cNvSpPr>
            <a:spLocks noChangeArrowheads="1"/>
          </p:cNvSpPr>
          <p:nvPr/>
        </p:nvSpPr>
        <p:spPr bwMode="auto">
          <a:xfrm>
            <a:off x="4375279" y="598288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86" name="Rectangle 933"/>
          <p:cNvSpPr>
            <a:spLocks noChangeArrowheads="1"/>
          </p:cNvSpPr>
          <p:nvPr/>
        </p:nvSpPr>
        <p:spPr bwMode="auto">
          <a:xfrm>
            <a:off x="639169" y="610340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87" name="Rectangle 934"/>
          <p:cNvSpPr>
            <a:spLocks noChangeArrowheads="1"/>
          </p:cNvSpPr>
          <p:nvPr/>
        </p:nvSpPr>
        <p:spPr bwMode="auto">
          <a:xfrm>
            <a:off x="759689" y="610340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88" name="Rectangle 935"/>
          <p:cNvSpPr>
            <a:spLocks noChangeArrowheads="1"/>
          </p:cNvSpPr>
          <p:nvPr/>
        </p:nvSpPr>
        <p:spPr bwMode="auto">
          <a:xfrm>
            <a:off x="880208" y="610340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89" name="Rectangle 936"/>
          <p:cNvSpPr>
            <a:spLocks noChangeArrowheads="1"/>
          </p:cNvSpPr>
          <p:nvPr/>
        </p:nvSpPr>
        <p:spPr bwMode="auto">
          <a:xfrm>
            <a:off x="1000728" y="610340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90" name="Rectangle 937"/>
          <p:cNvSpPr>
            <a:spLocks noChangeArrowheads="1"/>
          </p:cNvSpPr>
          <p:nvPr/>
        </p:nvSpPr>
        <p:spPr bwMode="auto">
          <a:xfrm>
            <a:off x="1121248" y="610340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91" name="Rectangle 938"/>
          <p:cNvSpPr>
            <a:spLocks noChangeArrowheads="1"/>
          </p:cNvSpPr>
          <p:nvPr/>
        </p:nvSpPr>
        <p:spPr bwMode="auto">
          <a:xfrm>
            <a:off x="1241767" y="610340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92" name="Rectangle 939"/>
          <p:cNvSpPr>
            <a:spLocks noChangeArrowheads="1"/>
          </p:cNvSpPr>
          <p:nvPr/>
        </p:nvSpPr>
        <p:spPr bwMode="auto">
          <a:xfrm>
            <a:off x="1362287" y="610340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93" name="Rectangle 940"/>
          <p:cNvSpPr>
            <a:spLocks noChangeArrowheads="1"/>
          </p:cNvSpPr>
          <p:nvPr/>
        </p:nvSpPr>
        <p:spPr bwMode="auto">
          <a:xfrm>
            <a:off x="1482807"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94" name="Rectangle 941"/>
          <p:cNvSpPr>
            <a:spLocks noChangeArrowheads="1"/>
          </p:cNvSpPr>
          <p:nvPr/>
        </p:nvSpPr>
        <p:spPr bwMode="auto">
          <a:xfrm>
            <a:off x="1603327"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95" name="Rectangle 942"/>
          <p:cNvSpPr>
            <a:spLocks noChangeArrowheads="1"/>
          </p:cNvSpPr>
          <p:nvPr/>
        </p:nvSpPr>
        <p:spPr bwMode="auto">
          <a:xfrm>
            <a:off x="1723846"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96" name="Rectangle 943"/>
          <p:cNvSpPr>
            <a:spLocks noChangeArrowheads="1"/>
          </p:cNvSpPr>
          <p:nvPr/>
        </p:nvSpPr>
        <p:spPr bwMode="auto">
          <a:xfrm>
            <a:off x="1844366"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97" name="Rectangle 944"/>
          <p:cNvSpPr>
            <a:spLocks noChangeArrowheads="1"/>
          </p:cNvSpPr>
          <p:nvPr/>
        </p:nvSpPr>
        <p:spPr bwMode="auto">
          <a:xfrm>
            <a:off x="1964886"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98" name="Rectangle 945"/>
          <p:cNvSpPr>
            <a:spLocks noChangeArrowheads="1"/>
          </p:cNvSpPr>
          <p:nvPr/>
        </p:nvSpPr>
        <p:spPr bwMode="auto">
          <a:xfrm>
            <a:off x="2085405"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99" name="Rectangle 946"/>
          <p:cNvSpPr>
            <a:spLocks noChangeArrowheads="1"/>
          </p:cNvSpPr>
          <p:nvPr/>
        </p:nvSpPr>
        <p:spPr bwMode="auto">
          <a:xfrm>
            <a:off x="2205925"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0" name="Rectangle 947"/>
          <p:cNvSpPr>
            <a:spLocks noChangeArrowheads="1"/>
          </p:cNvSpPr>
          <p:nvPr/>
        </p:nvSpPr>
        <p:spPr bwMode="auto">
          <a:xfrm>
            <a:off x="2326445"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1" name="Rectangle 948"/>
          <p:cNvSpPr>
            <a:spLocks noChangeArrowheads="1"/>
          </p:cNvSpPr>
          <p:nvPr/>
        </p:nvSpPr>
        <p:spPr bwMode="auto">
          <a:xfrm>
            <a:off x="2446964"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2" name="Rectangle 949"/>
          <p:cNvSpPr>
            <a:spLocks noChangeArrowheads="1"/>
          </p:cNvSpPr>
          <p:nvPr/>
        </p:nvSpPr>
        <p:spPr bwMode="auto">
          <a:xfrm>
            <a:off x="2567484"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3" name="Rectangle 950"/>
          <p:cNvSpPr>
            <a:spLocks noChangeArrowheads="1"/>
          </p:cNvSpPr>
          <p:nvPr/>
        </p:nvSpPr>
        <p:spPr bwMode="auto">
          <a:xfrm>
            <a:off x="2688004"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4" name="Rectangle 951"/>
          <p:cNvSpPr>
            <a:spLocks noChangeArrowheads="1"/>
          </p:cNvSpPr>
          <p:nvPr/>
        </p:nvSpPr>
        <p:spPr bwMode="auto">
          <a:xfrm>
            <a:off x="2808523"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5" name="Rectangle 952"/>
          <p:cNvSpPr>
            <a:spLocks noChangeArrowheads="1"/>
          </p:cNvSpPr>
          <p:nvPr/>
        </p:nvSpPr>
        <p:spPr bwMode="auto">
          <a:xfrm>
            <a:off x="2929043"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6" name="Rectangle 953"/>
          <p:cNvSpPr>
            <a:spLocks noChangeArrowheads="1"/>
          </p:cNvSpPr>
          <p:nvPr/>
        </p:nvSpPr>
        <p:spPr bwMode="auto">
          <a:xfrm>
            <a:off x="3049563"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7" name="Rectangle 954"/>
          <p:cNvSpPr>
            <a:spLocks noChangeArrowheads="1"/>
          </p:cNvSpPr>
          <p:nvPr/>
        </p:nvSpPr>
        <p:spPr bwMode="auto">
          <a:xfrm>
            <a:off x="3170082"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8" name="Rectangle 955"/>
          <p:cNvSpPr>
            <a:spLocks noChangeArrowheads="1"/>
          </p:cNvSpPr>
          <p:nvPr/>
        </p:nvSpPr>
        <p:spPr bwMode="auto">
          <a:xfrm>
            <a:off x="3290602"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09" name="Rectangle 956"/>
          <p:cNvSpPr>
            <a:spLocks noChangeArrowheads="1"/>
          </p:cNvSpPr>
          <p:nvPr/>
        </p:nvSpPr>
        <p:spPr bwMode="auto">
          <a:xfrm>
            <a:off x="3411122"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0" name="Rectangle 957"/>
          <p:cNvSpPr>
            <a:spLocks noChangeArrowheads="1"/>
          </p:cNvSpPr>
          <p:nvPr/>
        </p:nvSpPr>
        <p:spPr bwMode="auto">
          <a:xfrm>
            <a:off x="3531642"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1" name="Rectangle 958"/>
          <p:cNvSpPr>
            <a:spLocks noChangeArrowheads="1"/>
          </p:cNvSpPr>
          <p:nvPr/>
        </p:nvSpPr>
        <p:spPr bwMode="auto">
          <a:xfrm>
            <a:off x="3652161"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2" name="Rectangle 959"/>
          <p:cNvSpPr>
            <a:spLocks noChangeArrowheads="1"/>
          </p:cNvSpPr>
          <p:nvPr/>
        </p:nvSpPr>
        <p:spPr bwMode="auto">
          <a:xfrm>
            <a:off x="3772681"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3" name="Rectangle 960"/>
          <p:cNvSpPr>
            <a:spLocks noChangeArrowheads="1"/>
          </p:cNvSpPr>
          <p:nvPr/>
        </p:nvSpPr>
        <p:spPr bwMode="auto">
          <a:xfrm>
            <a:off x="3893201"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4" name="Rectangle 961"/>
          <p:cNvSpPr>
            <a:spLocks noChangeArrowheads="1"/>
          </p:cNvSpPr>
          <p:nvPr/>
        </p:nvSpPr>
        <p:spPr bwMode="auto">
          <a:xfrm>
            <a:off x="4013720"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5" name="Rectangle 962"/>
          <p:cNvSpPr>
            <a:spLocks noChangeArrowheads="1"/>
          </p:cNvSpPr>
          <p:nvPr/>
        </p:nvSpPr>
        <p:spPr bwMode="auto">
          <a:xfrm>
            <a:off x="4134240"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6" name="Rectangle 963"/>
          <p:cNvSpPr>
            <a:spLocks noChangeArrowheads="1"/>
          </p:cNvSpPr>
          <p:nvPr/>
        </p:nvSpPr>
        <p:spPr bwMode="auto">
          <a:xfrm>
            <a:off x="4254760"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7" name="Rectangle 964"/>
          <p:cNvSpPr>
            <a:spLocks noChangeArrowheads="1"/>
          </p:cNvSpPr>
          <p:nvPr/>
        </p:nvSpPr>
        <p:spPr bwMode="auto">
          <a:xfrm>
            <a:off x="4375279" y="610340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8" name="Rectangle 965"/>
          <p:cNvSpPr>
            <a:spLocks noChangeArrowheads="1"/>
          </p:cNvSpPr>
          <p:nvPr/>
        </p:nvSpPr>
        <p:spPr bwMode="auto">
          <a:xfrm>
            <a:off x="639169" y="622392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19" name="Rectangle 966"/>
          <p:cNvSpPr>
            <a:spLocks noChangeArrowheads="1"/>
          </p:cNvSpPr>
          <p:nvPr/>
        </p:nvSpPr>
        <p:spPr bwMode="auto">
          <a:xfrm>
            <a:off x="759689" y="622392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20" name="Rectangle 967"/>
          <p:cNvSpPr>
            <a:spLocks noChangeArrowheads="1"/>
          </p:cNvSpPr>
          <p:nvPr/>
        </p:nvSpPr>
        <p:spPr bwMode="auto">
          <a:xfrm>
            <a:off x="880208" y="622392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21" name="Rectangle 968"/>
          <p:cNvSpPr>
            <a:spLocks noChangeArrowheads="1"/>
          </p:cNvSpPr>
          <p:nvPr/>
        </p:nvSpPr>
        <p:spPr bwMode="auto">
          <a:xfrm>
            <a:off x="1000728" y="622392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22" name="Rectangle 969"/>
          <p:cNvSpPr>
            <a:spLocks noChangeArrowheads="1"/>
          </p:cNvSpPr>
          <p:nvPr/>
        </p:nvSpPr>
        <p:spPr bwMode="auto">
          <a:xfrm>
            <a:off x="1121248" y="622392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23" name="Rectangle 970"/>
          <p:cNvSpPr>
            <a:spLocks noChangeArrowheads="1"/>
          </p:cNvSpPr>
          <p:nvPr/>
        </p:nvSpPr>
        <p:spPr bwMode="auto">
          <a:xfrm>
            <a:off x="1241767" y="6223929"/>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24" name="Rectangle 971"/>
          <p:cNvSpPr>
            <a:spLocks noChangeArrowheads="1"/>
          </p:cNvSpPr>
          <p:nvPr/>
        </p:nvSpPr>
        <p:spPr bwMode="auto">
          <a:xfrm>
            <a:off x="1362287"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25" name="Rectangle 972"/>
          <p:cNvSpPr>
            <a:spLocks noChangeArrowheads="1"/>
          </p:cNvSpPr>
          <p:nvPr/>
        </p:nvSpPr>
        <p:spPr bwMode="auto">
          <a:xfrm>
            <a:off x="1482807"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26" name="Rectangle 973"/>
          <p:cNvSpPr>
            <a:spLocks noChangeArrowheads="1"/>
          </p:cNvSpPr>
          <p:nvPr/>
        </p:nvSpPr>
        <p:spPr bwMode="auto">
          <a:xfrm>
            <a:off x="1603327"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27" name="Rectangle 974"/>
          <p:cNvSpPr>
            <a:spLocks noChangeArrowheads="1"/>
          </p:cNvSpPr>
          <p:nvPr/>
        </p:nvSpPr>
        <p:spPr bwMode="auto">
          <a:xfrm>
            <a:off x="1723846"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28" name="Rectangle 975"/>
          <p:cNvSpPr>
            <a:spLocks noChangeArrowheads="1"/>
          </p:cNvSpPr>
          <p:nvPr/>
        </p:nvSpPr>
        <p:spPr bwMode="auto">
          <a:xfrm>
            <a:off x="1844366"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29" name="Rectangle 976"/>
          <p:cNvSpPr>
            <a:spLocks noChangeArrowheads="1"/>
          </p:cNvSpPr>
          <p:nvPr/>
        </p:nvSpPr>
        <p:spPr bwMode="auto">
          <a:xfrm>
            <a:off x="1964886"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0" name="Rectangle 977"/>
          <p:cNvSpPr>
            <a:spLocks noChangeArrowheads="1"/>
          </p:cNvSpPr>
          <p:nvPr/>
        </p:nvSpPr>
        <p:spPr bwMode="auto">
          <a:xfrm>
            <a:off x="2085405"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1" name="Rectangle 978"/>
          <p:cNvSpPr>
            <a:spLocks noChangeArrowheads="1"/>
          </p:cNvSpPr>
          <p:nvPr/>
        </p:nvSpPr>
        <p:spPr bwMode="auto">
          <a:xfrm>
            <a:off x="2205925"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2" name="Rectangle 979"/>
          <p:cNvSpPr>
            <a:spLocks noChangeArrowheads="1"/>
          </p:cNvSpPr>
          <p:nvPr/>
        </p:nvSpPr>
        <p:spPr bwMode="auto">
          <a:xfrm>
            <a:off x="2326445"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3" name="Rectangle 980"/>
          <p:cNvSpPr>
            <a:spLocks noChangeArrowheads="1"/>
          </p:cNvSpPr>
          <p:nvPr/>
        </p:nvSpPr>
        <p:spPr bwMode="auto">
          <a:xfrm>
            <a:off x="2446964"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4" name="Rectangle 981"/>
          <p:cNvSpPr>
            <a:spLocks noChangeArrowheads="1"/>
          </p:cNvSpPr>
          <p:nvPr/>
        </p:nvSpPr>
        <p:spPr bwMode="auto">
          <a:xfrm>
            <a:off x="2567484"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5" name="Rectangle 982"/>
          <p:cNvSpPr>
            <a:spLocks noChangeArrowheads="1"/>
          </p:cNvSpPr>
          <p:nvPr/>
        </p:nvSpPr>
        <p:spPr bwMode="auto">
          <a:xfrm>
            <a:off x="2688004"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6" name="Rectangle 983"/>
          <p:cNvSpPr>
            <a:spLocks noChangeArrowheads="1"/>
          </p:cNvSpPr>
          <p:nvPr/>
        </p:nvSpPr>
        <p:spPr bwMode="auto">
          <a:xfrm>
            <a:off x="2808523"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7" name="Rectangle 984"/>
          <p:cNvSpPr>
            <a:spLocks noChangeArrowheads="1"/>
          </p:cNvSpPr>
          <p:nvPr/>
        </p:nvSpPr>
        <p:spPr bwMode="auto">
          <a:xfrm>
            <a:off x="2929043"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8" name="Rectangle 985"/>
          <p:cNvSpPr>
            <a:spLocks noChangeArrowheads="1"/>
          </p:cNvSpPr>
          <p:nvPr/>
        </p:nvSpPr>
        <p:spPr bwMode="auto">
          <a:xfrm>
            <a:off x="3049563"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9" name="Rectangle 986"/>
          <p:cNvSpPr>
            <a:spLocks noChangeArrowheads="1"/>
          </p:cNvSpPr>
          <p:nvPr/>
        </p:nvSpPr>
        <p:spPr bwMode="auto">
          <a:xfrm>
            <a:off x="3170082"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0" name="Rectangle 987"/>
          <p:cNvSpPr>
            <a:spLocks noChangeArrowheads="1"/>
          </p:cNvSpPr>
          <p:nvPr/>
        </p:nvSpPr>
        <p:spPr bwMode="auto">
          <a:xfrm>
            <a:off x="3290602"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1" name="Rectangle 988"/>
          <p:cNvSpPr>
            <a:spLocks noChangeArrowheads="1"/>
          </p:cNvSpPr>
          <p:nvPr/>
        </p:nvSpPr>
        <p:spPr bwMode="auto">
          <a:xfrm>
            <a:off x="3411122"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2" name="Rectangle 989"/>
          <p:cNvSpPr>
            <a:spLocks noChangeArrowheads="1"/>
          </p:cNvSpPr>
          <p:nvPr/>
        </p:nvSpPr>
        <p:spPr bwMode="auto">
          <a:xfrm>
            <a:off x="3531642"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3" name="Rectangle 990"/>
          <p:cNvSpPr>
            <a:spLocks noChangeArrowheads="1"/>
          </p:cNvSpPr>
          <p:nvPr/>
        </p:nvSpPr>
        <p:spPr bwMode="auto">
          <a:xfrm>
            <a:off x="3652161"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4" name="Rectangle 991"/>
          <p:cNvSpPr>
            <a:spLocks noChangeArrowheads="1"/>
          </p:cNvSpPr>
          <p:nvPr/>
        </p:nvSpPr>
        <p:spPr bwMode="auto">
          <a:xfrm>
            <a:off x="3772681"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5" name="Rectangle 992"/>
          <p:cNvSpPr>
            <a:spLocks noChangeArrowheads="1"/>
          </p:cNvSpPr>
          <p:nvPr/>
        </p:nvSpPr>
        <p:spPr bwMode="auto">
          <a:xfrm>
            <a:off x="3893201"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6" name="Rectangle 993"/>
          <p:cNvSpPr>
            <a:spLocks noChangeArrowheads="1"/>
          </p:cNvSpPr>
          <p:nvPr/>
        </p:nvSpPr>
        <p:spPr bwMode="auto">
          <a:xfrm>
            <a:off x="4013720"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7" name="Rectangle 994"/>
          <p:cNvSpPr>
            <a:spLocks noChangeArrowheads="1"/>
          </p:cNvSpPr>
          <p:nvPr/>
        </p:nvSpPr>
        <p:spPr bwMode="auto">
          <a:xfrm>
            <a:off x="4134240"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8" name="Rectangle 995"/>
          <p:cNvSpPr>
            <a:spLocks noChangeArrowheads="1"/>
          </p:cNvSpPr>
          <p:nvPr/>
        </p:nvSpPr>
        <p:spPr bwMode="auto">
          <a:xfrm>
            <a:off x="4254760"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9" name="Rectangle 996"/>
          <p:cNvSpPr>
            <a:spLocks noChangeArrowheads="1"/>
          </p:cNvSpPr>
          <p:nvPr/>
        </p:nvSpPr>
        <p:spPr bwMode="auto">
          <a:xfrm>
            <a:off x="4375279" y="6223929"/>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50" name="Rectangle 997"/>
          <p:cNvSpPr>
            <a:spLocks noChangeArrowheads="1"/>
          </p:cNvSpPr>
          <p:nvPr/>
        </p:nvSpPr>
        <p:spPr bwMode="auto">
          <a:xfrm>
            <a:off x="639169" y="634444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51" name="Rectangle 998"/>
          <p:cNvSpPr>
            <a:spLocks noChangeArrowheads="1"/>
          </p:cNvSpPr>
          <p:nvPr/>
        </p:nvSpPr>
        <p:spPr bwMode="auto">
          <a:xfrm>
            <a:off x="759689" y="634444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52" name="Rectangle 999"/>
          <p:cNvSpPr>
            <a:spLocks noChangeArrowheads="1"/>
          </p:cNvSpPr>
          <p:nvPr/>
        </p:nvSpPr>
        <p:spPr bwMode="auto">
          <a:xfrm>
            <a:off x="880208" y="634444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53" name="Rectangle 1000"/>
          <p:cNvSpPr>
            <a:spLocks noChangeArrowheads="1"/>
          </p:cNvSpPr>
          <p:nvPr/>
        </p:nvSpPr>
        <p:spPr bwMode="auto">
          <a:xfrm>
            <a:off x="1000728" y="634444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54" name="Rectangle 1001"/>
          <p:cNvSpPr>
            <a:spLocks noChangeArrowheads="1"/>
          </p:cNvSpPr>
          <p:nvPr/>
        </p:nvSpPr>
        <p:spPr bwMode="auto">
          <a:xfrm>
            <a:off x="1121248" y="6344448"/>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55" name="Rectangle 1002"/>
          <p:cNvSpPr>
            <a:spLocks noChangeArrowheads="1"/>
          </p:cNvSpPr>
          <p:nvPr/>
        </p:nvSpPr>
        <p:spPr bwMode="auto">
          <a:xfrm>
            <a:off x="1241767"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56" name="Rectangle 1003"/>
          <p:cNvSpPr>
            <a:spLocks noChangeArrowheads="1"/>
          </p:cNvSpPr>
          <p:nvPr/>
        </p:nvSpPr>
        <p:spPr bwMode="auto">
          <a:xfrm>
            <a:off x="1362287"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57" name="Rectangle 1004"/>
          <p:cNvSpPr>
            <a:spLocks noChangeArrowheads="1"/>
          </p:cNvSpPr>
          <p:nvPr/>
        </p:nvSpPr>
        <p:spPr bwMode="auto">
          <a:xfrm>
            <a:off x="1482807"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58" name="Rectangle 1005"/>
          <p:cNvSpPr>
            <a:spLocks noChangeArrowheads="1"/>
          </p:cNvSpPr>
          <p:nvPr/>
        </p:nvSpPr>
        <p:spPr bwMode="auto">
          <a:xfrm>
            <a:off x="1603327"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59" name="Rectangle 1006"/>
          <p:cNvSpPr>
            <a:spLocks noChangeArrowheads="1"/>
          </p:cNvSpPr>
          <p:nvPr/>
        </p:nvSpPr>
        <p:spPr bwMode="auto">
          <a:xfrm>
            <a:off x="1723846"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0" name="Rectangle 1007"/>
          <p:cNvSpPr>
            <a:spLocks noChangeArrowheads="1"/>
          </p:cNvSpPr>
          <p:nvPr/>
        </p:nvSpPr>
        <p:spPr bwMode="auto">
          <a:xfrm>
            <a:off x="1844366"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1" name="Rectangle 1008"/>
          <p:cNvSpPr>
            <a:spLocks noChangeArrowheads="1"/>
          </p:cNvSpPr>
          <p:nvPr/>
        </p:nvSpPr>
        <p:spPr bwMode="auto">
          <a:xfrm>
            <a:off x="1964886"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2" name="Rectangle 1009"/>
          <p:cNvSpPr>
            <a:spLocks noChangeArrowheads="1"/>
          </p:cNvSpPr>
          <p:nvPr/>
        </p:nvSpPr>
        <p:spPr bwMode="auto">
          <a:xfrm>
            <a:off x="2085405"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3" name="Rectangle 1010"/>
          <p:cNvSpPr>
            <a:spLocks noChangeArrowheads="1"/>
          </p:cNvSpPr>
          <p:nvPr/>
        </p:nvSpPr>
        <p:spPr bwMode="auto">
          <a:xfrm>
            <a:off x="2205925"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4" name="Rectangle 1011"/>
          <p:cNvSpPr>
            <a:spLocks noChangeArrowheads="1"/>
          </p:cNvSpPr>
          <p:nvPr/>
        </p:nvSpPr>
        <p:spPr bwMode="auto">
          <a:xfrm>
            <a:off x="2326445"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5" name="Rectangle 1012"/>
          <p:cNvSpPr>
            <a:spLocks noChangeArrowheads="1"/>
          </p:cNvSpPr>
          <p:nvPr/>
        </p:nvSpPr>
        <p:spPr bwMode="auto">
          <a:xfrm>
            <a:off x="2446964"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6" name="Rectangle 1013"/>
          <p:cNvSpPr>
            <a:spLocks noChangeArrowheads="1"/>
          </p:cNvSpPr>
          <p:nvPr/>
        </p:nvSpPr>
        <p:spPr bwMode="auto">
          <a:xfrm>
            <a:off x="2567484"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7" name="Rectangle 1014"/>
          <p:cNvSpPr>
            <a:spLocks noChangeArrowheads="1"/>
          </p:cNvSpPr>
          <p:nvPr/>
        </p:nvSpPr>
        <p:spPr bwMode="auto">
          <a:xfrm>
            <a:off x="2688004"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8" name="Rectangle 1015"/>
          <p:cNvSpPr>
            <a:spLocks noChangeArrowheads="1"/>
          </p:cNvSpPr>
          <p:nvPr/>
        </p:nvSpPr>
        <p:spPr bwMode="auto">
          <a:xfrm>
            <a:off x="2808523"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9" name="Rectangle 1016"/>
          <p:cNvSpPr>
            <a:spLocks noChangeArrowheads="1"/>
          </p:cNvSpPr>
          <p:nvPr/>
        </p:nvSpPr>
        <p:spPr bwMode="auto">
          <a:xfrm>
            <a:off x="2929043"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0" name="Rectangle 1017"/>
          <p:cNvSpPr>
            <a:spLocks noChangeArrowheads="1"/>
          </p:cNvSpPr>
          <p:nvPr/>
        </p:nvSpPr>
        <p:spPr bwMode="auto">
          <a:xfrm>
            <a:off x="3049563"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1" name="Rectangle 1018"/>
          <p:cNvSpPr>
            <a:spLocks noChangeArrowheads="1"/>
          </p:cNvSpPr>
          <p:nvPr/>
        </p:nvSpPr>
        <p:spPr bwMode="auto">
          <a:xfrm>
            <a:off x="3170082"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2" name="Rectangle 1019"/>
          <p:cNvSpPr>
            <a:spLocks noChangeArrowheads="1"/>
          </p:cNvSpPr>
          <p:nvPr/>
        </p:nvSpPr>
        <p:spPr bwMode="auto">
          <a:xfrm>
            <a:off x="3290602"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3" name="Rectangle 1020"/>
          <p:cNvSpPr>
            <a:spLocks noChangeArrowheads="1"/>
          </p:cNvSpPr>
          <p:nvPr/>
        </p:nvSpPr>
        <p:spPr bwMode="auto">
          <a:xfrm>
            <a:off x="3411122"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4" name="Rectangle 1021"/>
          <p:cNvSpPr>
            <a:spLocks noChangeArrowheads="1"/>
          </p:cNvSpPr>
          <p:nvPr/>
        </p:nvSpPr>
        <p:spPr bwMode="auto">
          <a:xfrm>
            <a:off x="3531642"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5" name="Rectangle 1022"/>
          <p:cNvSpPr>
            <a:spLocks noChangeArrowheads="1"/>
          </p:cNvSpPr>
          <p:nvPr/>
        </p:nvSpPr>
        <p:spPr bwMode="auto">
          <a:xfrm>
            <a:off x="3652161"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6" name="Rectangle 1023"/>
          <p:cNvSpPr>
            <a:spLocks noChangeArrowheads="1"/>
          </p:cNvSpPr>
          <p:nvPr/>
        </p:nvSpPr>
        <p:spPr bwMode="auto">
          <a:xfrm>
            <a:off x="3772681"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7" name="Rectangle 0"/>
          <p:cNvSpPr>
            <a:spLocks noChangeArrowheads="1"/>
          </p:cNvSpPr>
          <p:nvPr/>
        </p:nvSpPr>
        <p:spPr bwMode="auto">
          <a:xfrm>
            <a:off x="3893201"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8" name="Rectangle 1"/>
          <p:cNvSpPr>
            <a:spLocks noChangeArrowheads="1"/>
          </p:cNvSpPr>
          <p:nvPr/>
        </p:nvSpPr>
        <p:spPr bwMode="auto">
          <a:xfrm>
            <a:off x="4013720"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79" name="Rectangle 2"/>
          <p:cNvSpPr>
            <a:spLocks noChangeArrowheads="1"/>
          </p:cNvSpPr>
          <p:nvPr/>
        </p:nvSpPr>
        <p:spPr bwMode="auto">
          <a:xfrm>
            <a:off x="4134240"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80" name="Rectangle 3"/>
          <p:cNvSpPr>
            <a:spLocks noChangeArrowheads="1"/>
          </p:cNvSpPr>
          <p:nvPr/>
        </p:nvSpPr>
        <p:spPr bwMode="auto">
          <a:xfrm>
            <a:off x="4254760"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81" name="Rectangle 4"/>
          <p:cNvSpPr>
            <a:spLocks noChangeArrowheads="1"/>
          </p:cNvSpPr>
          <p:nvPr/>
        </p:nvSpPr>
        <p:spPr bwMode="auto">
          <a:xfrm>
            <a:off x="4375279" y="6344448"/>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82" name="Rectangle 5"/>
          <p:cNvSpPr>
            <a:spLocks noChangeArrowheads="1"/>
          </p:cNvSpPr>
          <p:nvPr/>
        </p:nvSpPr>
        <p:spPr bwMode="auto">
          <a:xfrm>
            <a:off x="639169" y="2608339"/>
            <a:ext cx="3856630" cy="3856629"/>
          </a:xfrm>
          <a:prstGeom prst="rect">
            <a:avLst/>
          </a:prstGeom>
          <a:noFill/>
          <a:ln w="9525">
            <a:solidFill>
              <a:srgbClr val="000000"/>
            </a:solidFill>
            <a:miter lim="800000"/>
            <a:headEnd/>
            <a:tailEnd/>
          </a:ln>
        </p:spPr>
        <p:txBody>
          <a:bodyPr/>
          <a:lstStyle/>
          <a:p>
            <a:endParaRPr lang="en-US">
              <a:solidFill>
                <a:srgbClr val="FF00FF"/>
              </a:solidFill>
            </a:endParaRPr>
          </a:p>
        </p:txBody>
      </p:sp>
      <p:sp>
        <p:nvSpPr>
          <p:cNvPr id="1083" name="Line 6"/>
          <p:cNvSpPr>
            <a:spLocks noChangeShapeType="1"/>
          </p:cNvSpPr>
          <p:nvPr/>
        </p:nvSpPr>
        <p:spPr bwMode="auto">
          <a:xfrm flipV="1">
            <a:off x="639169" y="2608339"/>
            <a:ext cx="3374551" cy="3374550"/>
          </a:xfrm>
          <a:prstGeom prst="line">
            <a:avLst/>
          </a:prstGeom>
          <a:noFill/>
          <a:ln w="9525">
            <a:solidFill>
              <a:srgbClr val="000000"/>
            </a:solidFill>
            <a:round/>
            <a:headEnd/>
            <a:tailEnd/>
          </a:ln>
        </p:spPr>
        <p:txBody>
          <a:bodyPr/>
          <a:lstStyle/>
          <a:p>
            <a:endParaRPr lang="en-US">
              <a:solidFill>
                <a:srgbClr val="FF00FF"/>
              </a:solidFill>
            </a:endParaRPr>
          </a:p>
        </p:txBody>
      </p:sp>
      <p:sp>
        <p:nvSpPr>
          <p:cNvPr id="1084" name="Line 7"/>
          <p:cNvSpPr>
            <a:spLocks noChangeShapeType="1"/>
          </p:cNvSpPr>
          <p:nvPr/>
        </p:nvSpPr>
        <p:spPr bwMode="auto">
          <a:xfrm flipV="1">
            <a:off x="1121248" y="3090418"/>
            <a:ext cx="3374551" cy="3374550"/>
          </a:xfrm>
          <a:prstGeom prst="line">
            <a:avLst/>
          </a:prstGeom>
          <a:noFill/>
          <a:ln w="9525">
            <a:solidFill>
              <a:srgbClr val="000000"/>
            </a:solidFill>
            <a:round/>
            <a:headEnd/>
            <a:tailEnd/>
          </a:ln>
        </p:spPr>
        <p:txBody>
          <a:bodyPr/>
          <a:lstStyle/>
          <a:p>
            <a:endParaRPr lang="en-US">
              <a:solidFill>
                <a:srgbClr val="FF00FF"/>
              </a:solidFill>
            </a:endParaRPr>
          </a:p>
        </p:txBody>
      </p:sp>
      <p:grpSp>
        <p:nvGrpSpPr>
          <p:cNvPr id="1088" name="Group 1087"/>
          <p:cNvGrpSpPr/>
          <p:nvPr/>
        </p:nvGrpSpPr>
        <p:grpSpPr>
          <a:xfrm>
            <a:off x="649632" y="2608339"/>
            <a:ext cx="3841982" cy="3856629"/>
            <a:chOff x="1487832" y="2253771"/>
            <a:chExt cx="3841982" cy="3856629"/>
          </a:xfrm>
          <a:solidFill>
            <a:srgbClr val="FF00FF"/>
          </a:solidFill>
        </p:grpSpPr>
        <p:sp>
          <p:nvSpPr>
            <p:cNvPr id="22" name="Rectangle 9"/>
            <p:cNvSpPr>
              <a:spLocks noChangeAspect="1" noChangeArrowheads="1"/>
            </p:cNvSpPr>
            <p:nvPr/>
          </p:nvSpPr>
          <p:spPr bwMode="auto">
            <a:xfrm>
              <a:off x="4725058" y="2375537"/>
              <a:ext cx="125555" cy="121766"/>
            </a:xfrm>
            <a:prstGeom prst="rect">
              <a:avLst/>
            </a:prstGeom>
            <a:grpFill/>
            <a:ln w="1651">
              <a:noFill/>
              <a:miter lim="800000"/>
              <a:headEnd/>
              <a:tailEnd/>
            </a:ln>
            <a:effectLst/>
          </p:spPr>
          <p:txBody>
            <a:bodyPr/>
            <a:lstStyle/>
            <a:p>
              <a:endParaRPr lang="en-US">
                <a:solidFill>
                  <a:srgbClr val="FF00FF"/>
                </a:solidFill>
              </a:endParaRPr>
            </a:p>
          </p:txBody>
        </p:sp>
        <p:sp>
          <p:nvSpPr>
            <p:cNvPr id="23" name="Rectangle 10"/>
            <p:cNvSpPr>
              <a:spLocks noChangeAspect="1" noChangeArrowheads="1"/>
            </p:cNvSpPr>
            <p:nvPr/>
          </p:nvSpPr>
          <p:spPr bwMode="auto">
            <a:xfrm>
              <a:off x="4846427" y="2375537"/>
              <a:ext cx="125555" cy="121766"/>
            </a:xfrm>
            <a:prstGeom prst="rect">
              <a:avLst/>
            </a:prstGeom>
            <a:grpFill/>
            <a:ln w="1651">
              <a:noFill/>
              <a:miter lim="800000"/>
              <a:headEnd/>
              <a:tailEnd/>
            </a:ln>
            <a:effectLst/>
          </p:spPr>
          <p:txBody>
            <a:bodyPr/>
            <a:lstStyle/>
            <a:p>
              <a:endParaRPr lang="en-US">
                <a:solidFill>
                  <a:srgbClr val="FF00FF"/>
                </a:solidFill>
              </a:endParaRPr>
            </a:p>
          </p:txBody>
        </p:sp>
        <p:sp>
          <p:nvSpPr>
            <p:cNvPr id="24" name="Rectangle 11"/>
            <p:cNvSpPr>
              <a:spLocks noChangeAspect="1" noChangeArrowheads="1"/>
            </p:cNvSpPr>
            <p:nvPr/>
          </p:nvSpPr>
          <p:spPr bwMode="auto">
            <a:xfrm>
              <a:off x="5208444" y="2253771"/>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25" name="Rectangle 12"/>
            <p:cNvSpPr>
              <a:spLocks noChangeAspect="1" noChangeArrowheads="1"/>
            </p:cNvSpPr>
            <p:nvPr/>
          </p:nvSpPr>
          <p:spPr bwMode="auto">
            <a:xfrm>
              <a:off x="4965705" y="2375537"/>
              <a:ext cx="123462" cy="121766"/>
            </a:xfrm>
            <a:prstGeom prst="rect">
              <a:avLst/>
            </a:prstGeom>
            <a:grpFill/>
            <a:ln w="1651">
              <a:noFill/>
              <a:miter lim="800000"/>
              <a:headEnd/>
              <a:tailEnd/>
            </a:ln>
            <a:effectLst/>
          </p:spPr>
          <p:txBody>
            <a:bodyPr/>
            <a:lstStyle/>
            <a:p>
              <a:endParaRPr lang="en-US">
                <a:solidFill>
                  <a:srgbClr val="FF00FF"/>
                </a:solidFill>
              </a:endParaRPr>
            </a:p>
          </p:txBody>
        </p:sp>
        <p:sp>
          <p:nvSpPr>
            <p:cNvPr id="26" name="Rectangle 13"/>
            <p:cNvSpPr>
              <a:spLocks noChangeAspect="1" noChangeArrowheads="1"/>
            </p:cNvSpPr>
            <p:nvPr/>
          </p:nvSpPr>
          <p:spPr bwMode="auto">
            <a:xfrm>
              <a:off x="5087074" y="2375537"/>
              <a:ext cx="121370" cy="121766"/>
            </a:xfrm>
            <a:prstGeom prst="rect">
              <a:avLst/>
            </a:prstGeom>
            <a:grpFill/>
            <a:ln w="1651">
              <a:noFill/>
              <a:miter lim="800000"/>
              <a:headEnd/>
              <a:tailEnd/>
            </a:ln>
            <a:effectLst/>
          </p:spPr>
          <p:txBody>
            <a:bodyPr/>
            <a:lstStyle/>
            <a:p>
              <a:endParaRPr lang="en-US">
                <a:solidFill>
                  <a:srgbClr val="FF00FF"/>
                </a:solidFill>
              </a:endParaRPr>
            </a:p>
          </p:txBody>
        </p:sp>
        <p:sp>
          <p:nvSpPr>
            <p:cNvPr id="27" name="Rectangle 14"/>
            <p:cNvSpPr>
              <a:spLocks noChangeAspect="1" noChangeArrowheads="1"/>
            </p:cNvSpPr>
            <p:nvPr/>
          </p:nvSpPr>
          <p:spPr bwMode="auto">
            <a:xfrm>
              <a:off x="4126579" y="3095637"/>
              <a:ext cx="123462" cy="123866"/>
            </a:xfrm>
            <a:prstGeom prst="rect">
              <a:avLst/>
            </a:prstGeom>
            <a:grpFill/>
            <a:ln w="1651">
              <a:noFill/>
              <a:miter lim="800000"/>
              <a:headEnd/>
              <a:tailEnd/>
            </a:ln>
            <a:effectLst/>
          </p:spPr>
          <p:txBody>
            <a:bodyPr/>
            <a:lstStyle/>
            <a:p>
              <a:endParaRPr lang="en-US">
                <a:solidFill>
                  <a:srgbClr val="FF00FF"/>
                </a:solidFill>
              </a:endParaRPr>
            </a:p>
          </p:txBody>
        </p:sp>
        <p:sp>
          <p:nvSpPr>
            <p:cNvPr id="28" name="Rectangle 15"/>
            <p:cNvSpPr>
              <a:spLocks noChangeAspect="1" noChangeArrowheads="1"/>
            </p:cNvSpPr>
            <p:nvPr/>
          </p:nvSpPr>
          <p:spPr bwMode="auto">
            <a:xfrm>
              <a:off x="3528100" y="3817837"/>
              <a:ext cx="123462" cy="123866"/>
            </a:xfrm>
            <a:prstGeom prst="rect">
              <a:avLst/>
            </a:prstGeom>
            <a:grpFill/>
            <a:ln w="1651">
              <a:noFill/>
              <a:miter lim="800000"/>
              <a:headEnd/>
              <a:tailEnd/>
            </a:ln>
            <a:effectLst/>
          </p:spPr>
          <p:txBody>
            <a:bodyPr/>
            <a:lstStyle/>
            <a:p>
              <a:endParaRPr lang="en-US">
                <a:solidFill>
                  <a:srgbClr val="FF00FF"/>
                </a:solidFill>
              </a:endParaRPr>
            </a:p>
          </p:txBody>
        </p:sp>
        <p:sp>
          <p:nvSpPr>
            <p:cNvPr id="29" name="Rectangle 16"/>
            <p:cNvSpPr>
              <a:spLocks noChangeAspect="1" noChangeArrowheads="1"/>
            </p:cNvSpPr>
            <p:nvPr/>
          </p:nvSpPr>
          <p:spPr bwMode="auto">
            <a:xfrm>
              <a:off x="3408823" y="3939603"/>
              <a:ext cx="121370" cy="121766"/>
            </a:xfrm>
            <a:prstGeom prst="rect">
              <a:avLst/>
            </a:prstGeom>
            <a:grpFill/>
            <a:ln w="1651">
              <a:noFill/>
              <a:miter lim="800000"/>
              <a:headEnd/>
              <a:tailEnd/>
            </a:ln>
            <a:effectLst/>
          </p:spPr>
          <p:txBody>
            <a:bodyPr/>
            <a:lstStyle/>
            <a:p>
              <a:endParaRPr lang="en-US">
                <a:solidFill>
                  <a:srgbClr val="FF00FF"/>
                </a:solidFill>
              </a:endParaRPr>
            </a:p>
          </p:txBody>
        </p:sp>
        <p:sp>
          <p:nvSpPr>
            <p:cNvPr id="30" name="Rectangle 17"/>
            <p:cNvSpPr>
              <a:spLocks noChangeAspect="1" noChangeArrowheads="1"/>
            </p:cNvSpPr>
            <p:nvPr/>
          </p:nvSpPr>
          <p:spPr bwMode="auto">
            <a:xfrm>
              <a:off x="3287453" y="4059270"/>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31" name="Rectangle 18"/>
            <p:cNvSpPr>
              <a:spLocks noChangeAspect="1" noChangeArrowheads="1"/>
            </p:cNvSpPr>
            <p:nvPr/>
          </p:nvSpPr>
          <p:spPr bwMode="auto">
            <a:xfrm>
              <a:off x="3168176" y="4181036"/>
              <a:ext cx="121370" cy="121766"/>
            </a:xfrm>
            <a:prstGeom prst="rect">
              <a:avLst/>
            </a:prstGeom>
            <a:grpFill/>
            <a:ln w="1651">
              <a:noFill/>
              <a:miter lim="800000"/>
              <a:headEnd/>
              <a:tailEnd/>
            </a:ln>
            <a:effectLst/>
          </p:spPr>
          <p:txBody>
            <a:bodyPr/>
            <a:lstStyle/>
            <a:p>
              <a:endParaRPr lang="en-US">
                <a:solidFill>
                  <a:srgbClr val="FF00FF"/>
                </a:solidFill>
              </a:endParaRPr>
            </a:p>
          </p:txBody>
        </p:sp>
        <p:sp>
          <p:nvSpPr>
            <p:cNvPr id="32" name="Rectangle 19"/>
            <p:cNvSpPr>
              <a:spLocks noChangeAspect="1" noChangeArrowheads="1"/>
            </p:cNvSpPr>
            <p:nvPr/>
          </p:nvSpPr>
          <p:spPr bwMode="auto">
            <a:xfrm>
              <a:off x="4605780" y="2495204"/>
              <a:ext cx="125555" cy="123866"/>
            </a:xfrm>
            <a:prstGeom prst="rect">
              <a:avLst/>
            </a:prstGeom>
            <a:grpFill/>
            <a:ln w="1651">
              <a:noFill/>
              <a:miter lim="800000"/>
              <a:headEnd/>
              <a:tailEnd/>
            </a:ln>
            <a:effectLst/>
          </p:spPr>
          <p:txBody>
            <a:bodyPr/>
            <a:lstStyle/>
            <a:p>
              <a:endParaRPr lang="en-US">
                <a:solidFill>
                  <a:srgbClr val="FF00FF"/>
                </a:solidFill>
              </a:endParaRPr>
            </a:p>
          </p:txBody>
        </p:sp>
        <p:sp>
          <p:nvSpPr>
            <p:cNvPr id="33" name="Rectangle 20"/>
            <p:cNvSpPr>
              <a:spLocks noChangeAspect="1" noChangeArrowheads="1"/>
            </p:cNvSpPr>
            <p:nvPr/>
          </p:nvSpPr>
          <p:spPr bwMode="auto">
            <a:xfrm>
              <a:off x="4488596" y="2616970"/>
              <a:ext cx="121370" cy="121766"/>
            </a:xfrm>
            <a:prstGeom prst="rect">
              <a:avLst/>
            </a:prstGeom>
            <a:grpFill/>
            <a:ln w="1651">
              <a:noFill/>
              <a:miter lim="800000"/>
              <a:headEnd/>
              <a:tailEnd/>
            </a:ln>
            <a:effectLst/>
          </p:spPr>
          <p:txBody>
            <a:bodyPr/>
            <a:lstStyle/>
            <a:p>
              <a:endParaRPr lang="en-US">
                <a:solidFill>
                  <a:srgbClr val="FF00FF"/>
                </a:solidFill>
              </a:endParaRPr>
            </a:p>
          </p:txBody>
        </p:sp>
        <p:sp>
          <p:nvSpPr>
            <p:cNvPr id="34" name="Rectangle 21"/>
            <p:cNvSpPr>
              <a:spLocks noChangeAspect="1" noChangeArrowheads="1"/>
            </p:cNvSpPr>
            <p:nvPr/>
          </p:nvSpPr>
          <p:spPr bwMode="auto">
            <a:xfrm>
              <a:off x="4367226" y="2736637"/>
              <a:ext cx="121370" cy="121766"/>
            </a:xfrm>
            <a:prstGeom prst="rect">
              <a:avLst/>
            </a:prstGeom>
            <a:grpFill/>
            <a:ln w="1651">
              <a:noFill/>
              <a:miter lim="800000"/>
              <a:headEnd/>
              <a:tailEnd/>
            </a:ln>
            <a:effectLst/>
          </p:spPr>
          <p:txBody>
            <a:bodyPr/>
            <a:lstStyle/>
            <a:p>
              <a:endParaRPr lang="en-US">
                <a:solidFill>
                  <a:srgbClr val="FF00FF"/>
                </a:solidFill>
              </a:endParaRPr>
            </a:p>
          </p:txBody>
        </p:sp>
        <p:sp>
          <p:nvSpPr>
            <p:cNvPr id="35" name="Rectangle 22"/>
            <p:cNvSpPr>
              <a:spLocks noChangeAspect="1" noChangeArrowheads="1"/>
            </p:cNvSpPr>
            <p:nvPr/>
          </p:nvSpPr>
          <p:spPr bwMode="auto">
            <a:xfrm>
              <a:off x="4247949" y="2854204"/>
              <a:ext cx="121370" cy="125965"/>
            </a:xfrm>
            <a:prstGeom prst="rect">
              <a:avLst/>
            </a:prstGeom>
            <a:grpFill/>
            <a:ln w="1651">
              <a:noFill/>
              <a:miter lim="800000"/>
              <a:headEnd/>
              <a:tailEnd/>
            </a:ln>
            <a:effectLst/>
          </p:spPr>
          <p:txBody>
            <a:bodyPr/>
            <a:lstStyle/>
            <a:p>
              <a:endParaRPr lang="en-US">
                <a:solidFill>
                  <a:srgbClr val="FF00FF"/>
                </a:solidFill>
              </a:endParaRPr>
            </a:p>
          </p:txBody>
        </p:sp>
        <p:sp>
          <p:nvSpPr>
            <p:cNvPr id="36" name="Rectangle 23"/>
            <p:cNvSpPr>
              <a:spLocks noChangeAspect="1" noChangeArrowheads="1"/>
            </p:cNvSpPr>
            <p:nvPr/>
          </p:nvSpPr>
          <p:spPr bwMode="auto">
            <a:xfrm>
              <a:off x="4126579" y="2975970"/>
              <a:ext cx="123462" cy="125965"/>
            </a:xfrm>
            <a:prstGeom prst="rect">
              <a:avLst/>
            </a:prstGeom>
            <a:grpFill/>
            <a:ln w="1651">
              <a:noFill/>
              <a:miter lim="800000"/>
              <a:headEnd/>
              <a:tailEnd/>
            </a:ln>
            <a:effectLst/>
          </p:spPr>
          <p:txBody>
            <a:bodyPr/>
            <a:lstStyle/>
            <a:p>
              <a:endParaRPr lang="en-US">
                <a:solidFill>
                  <a:srgbClr val="FF00FF"/>
                </a:solidFill>
              </a:endParaRPr>
            </a:p>
          </p:txBody>
        </p:sp>
        <p:sp>
          <p:nvSpPr>
            <p:cNvPr id="37" name="Rectangle 24"/>
            <p:cNvSpPr>
              <a:spLocks noChangeAspect="1" noChangeArrowheads="1"/>
            </p:cNvSpPr>
            <p:nvPr/>
          </p:nvSpPr>
          <p:spPr bwMode="auto">
            <a:xfrm>
              <a:off x="4007302" y="3217403"/>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38" name="Rectangle 25"/>
            <p:cNvSpPr>
              <a:spLocks noChangeAspect="1" noChangeArrowheads="1"/>
            </p:cNvSpPr>
            <p:nvPr/>
          </p:nvSpPr>
          <p:spPr bwMode="auto">
            <a:xfrm>
              <a:off x="3885932" y="3337070"/>
              <a:ext cx="125555" cy="123866"/>
            </a:xfrm>
            <a:prstGeom prst="rect">
              <a:avLst/>
            </a:prstGeom>
            <a:grpFill/>
            <a:ln w="1651">
              <a:noFill/>
              <a:miter lim="800000"/>
              <a:headEnd/>
              <a:tailEnd/>
            </a:ln>
            <a:effectLst/>
          </p:spPr>
          <p:txBody>
            <a:bodyPr/>
            <a:lstStyle/>
            <a:p>
              <a:endParaRPr lang="en-US">
                <a:solidFill>
                  <a:srgbClr val="FF00FF"/>
                </a:solidFill>
              </a:endParaRPr>
            </a:p>
          </p:txBody>
        </p:sp>
        <p:sp>
          <p:nvSpPr>
            <p:cNvPr id="39" name="Rectangle 26"/>
            <p:cNvSpPr>
              <a:spLocks noChangeAspect="1" noChangeArrowheads="1"/>
            </p:cNvSpPr>
            <p:nvPr/>
          </p:nvSpPr>
          <p:spPr bwMode="auto">
            <a:xfrm>
              <a:off x="3766655" y="3458836"/>
              <a:ext cx="125555" cy="123866"/>
            </a:xfrm>
            <a:prstGeom prst="rect">
              <a:avLst/>
            </a:prstGeom>
            <a:grpFill/>
            <a:ln w="1651">
              <a:noFill/>
              <a:miter lim="800000"/>
              <a:headEnd/>
              <a:tailEnd/>
            </a:ln>
            <a:effectLst/>
          </p:spPr>
          <p:txBody>
            <a:bodyPr/>
            <a:lstStyle/>
            <a:p>
              <a:endParaRPr lang="en-US">
                <a:solidFill>
                  <a:srgbClr val="FF00FF"/>
                </a:solidFill>
              </a:endParaRPr>
            </a:p>
          </p:txBody>
        </p:sp>
        <p:sp>
          <p:nvSpPr>
            <p:cNvPr id="40" name="Rectangle 27"/>
            <p:cNvSpPr>
              <a:spLocks noChangeAspect="1" noChangeArrowheads="1"/>
            </p:cNvSpPr>
            <p:nvPr/>
          </p:nvSpPr>
          <p:spPr bwMode="auto">
            <a:xfrm>
              <a:off x="3645285" y="3580603"/>
              <a:ext cx="125555" cy="121766"/>
            </a:xfrm>
            <a:prstGeom prst="rect">
              <a:avLst/>
            </a:prstGeom>
            <a:grpFill/>
            <a:ln w="1651">
              <a:noFill/>
              <a:miter lim="800000"/>
              <a:headEnd/>
              <a:tailEnd/>
            </a:ln>
            <a:effectLst/>
          </p:spPr>
          <p:txBody>
            <a:bodyPr/>
            <a:lstStyle/>
            <a:p>
              <a:endParaRPr lang="en-US">
                <a:solidFill>
                  <a:srgbClr val="FF00FF"/>
                </a:solidFill>
              </a:endParaRPr>
            </a:p>
          </p:txBody>
        </p:sp>
        <p:sp>
          <p:nvSpPr>
            <p:cNvPr id="41" name="Rectangle 28"/>
            <p:cNvSpPr>
              <a:spLocks noChangeAspect="1" noChangeArrowheads="1"/>
            </p:cNvSpPr>
            <p:nvPr/>
          </p:nvSpPr>
          <p:spPr bwMode="auto">
            <a:xfrm>
              <a:off x="3528100" y="3700269"/>
              <a:ext cx="123462" cy="121766"/>
            </a:xfrm>
            <a:prstGeom prst="rect">
              <a:avLst/>
            </a:prstGeom>
            <a:grpFill/>
            <a:ln w="1651">
              <a:noFill/>
              <a:miter lim="800000"/>
              <a:headEnd/>
              <a:tailEnd/>
            </a:ln>
            <a:effectLst/>
          </p:spPr>
          <p:txBody>
            <a:bodyPr/>
            <a:lstStyle/>
            <a:p>
              <a:endParaRPr lang="en-US">
                <a:solidFill>
                  <a:srgbClr val="FF00FF"/>
                </a:solidFill>
              </a:endParaRPr>
            </a:p>
          </p:txBody>
        </p:sp>
        <p:sp>
          <p:nvSpPr>
            <p:cNvPr id="42" name="Rectangle 29"/>
            <p:cNvSpPr>
              <a:spLocks noChangeAspect="1" noChangeArrowheads="1"/>
            </p:cNvSpPr>
            <p:nvPr/>
          </p:nvSpPr>
          <p:spPr bwMode="auto">
            <a:xfrm>
              <a:off x="3046806" y="4181036"/>
              <a:ext cx="125555" cy="121766"/>
            </a:xfrm>
            <a:prstGeom prst="rect">
              <a:avLst/>
            </a:prstGeom>
            <a:grpFill/>
            <a:ln w="1651">
              <a:noFill/>
              <a:miter lim="800000"/>
              <a:headEnd/>
              <a:tailEnd/>
            </a:ln>
            <a:effectLst/>
          </p:spPr>
          <p:txBody>
            <a:bodyPr/>
            <a:lstStyle/>
            <a:p>
              <a:endParaRPr lang="en-US">
                <a:solidFill>
                  <a:srgbClr val="FF00FF"/>
                </a:solidFill>
              </a:endParaRPr>
            </a:p>
          </p:txBody>
        </p:sp>
        <p:sp>
          <p:nvSpPr>
            <p:cNvPr id="43" name="Rectangle 30"/>
            <p:cNvSpPr>
              <a:spLocks noChangeAspect="1" noChangeArrowheads="1"/>
            </p:cNvSpPr>
            <p:nvPr/>
          </p:nvSpPr>
          <p:spPr bwMode="auto">
            <a:xfrm>
              <a:off x="2929622" y="4300703"/>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44" name="Rectangle 31"/>
            <p:cNvSpPr>
              <a:spLocks noChangeAspect="1" noChangeArrowheads="1"/>
            </p:cNvSpPr>
            <p:nvPr/>
          </p:nvSpPr>
          <p:spPr bwMode="auto">
            <a:xfrm>
              <a:off x="2929622" y="4418270"/>
              <a:ext cx="121370" cy="128064"/>
            </a:xfrm>
            <a:prstGeom prst="rect">
              <a:avLst/>
            </a:prstGeom>
            <a:grpFill/>
            <a:ln w="1651">
              <a:noFill/>
              <a:miter lim="800000"/>
              <a:headEnd/>
              <a:tailEnd/>
            </a:ln>
            <a:effectLst/>
          </p:spPr>
          <p:txBody>
            <a:bodyPr/>
            <a:lstStyle/>
            <a:p>
              <a:endParaRPr lang="en-US">
                <a:solidFill>
                  <a:srgbClr val="FF00FF"/>
                </a:solidFill>
              </a:endParaRPr>
            </a:p>
          </p:txBody>
        </p:sp>
        <p:sp>
          <p:nvSpPr>
            <p:cNvPr id="45" name="Rectangle 32"/>
            <p:cNvSpPr>
              <a:spLocks noChangeAspect="1" noChangeArrowheads="1"/>
            </p:cNvSpPr>
            <p:nvPr/>
          </p:nvSpPr>
          <p:spPr bwMode="auto">
            <a:xfrm>
              <a:off x="2806159" y="4540036"/>
              <a:ext cx="125555" cy="125965"/>
            </a:xfrm>
            <a:prstGeom prst="rect">
              <a:avLst/>
            </a:prstGeom>
            <a:grpFill/>
            <a:ln w="1651">
              <a:noFill/>
              <a:miter lim="800000"/>
              <a:headEnd/>
              <a:tailEnd/>
            </a:ln>
            <a:effectLst/>
          </p:spPr>
          <p:txBody>
            <a:bodyPr/>
            <a:lstStyle/>
            <a:p>
              <a:endParaRPr lang="en-US">
                <a:solidFill>
                  <a:srgbClr val="FF00FF"/>
                </a:solidFill>
              </a:endParaRPr>
            </a:p>
          </p:txBody>
        </p:sp>
        <p:sp>
          <p:nvSpPr>
            <p:cNvPr id="46" name="Rectangle 33"/>
            <p:cNvSpPr>
              <a:spLocks noChangeAspect="1" noChangeArrowheads="1"/>
            </p:cNvSpPr>
            <p:nvPr/>
          </p:nvSpPr>
          <p:spPr bwMode="auto">
            <a:xfrm>
              <a:off x="2688975" y="4661802"/>
              <a:ext cx="121370" cy="121766"/>
            </a:xfrm>
            <a:prstGeom prst="rect">
              <a:avLst/>
            </a:prstGeom>
            <a:grpFill/>
            <a:ln w="1651">
              <a:noFill/>
              <a:miter lim="800000"/>
              <a:headEnd/>
              <a:tailEnd/>
            </a:ln>
            <a:effectLst/>
          </p:spPr>
          <p:txBody>
            <a:bodyPr/>
            <a:lstStyle/>
            <a:p>
              <a:endParaRPr lang="en-US">
                <a:solidFill>
                  <a:srgbClr val="FF00FF"/>
                </a:solidFill>
              </a:endParaRPr>
            </a:p>
          </p:txBody>
        </p:sp>
        <p:sp>
          <p:nvSpPr>
            <p:cNvPr id="47" name="Rectangle 34"/>
            <p:cNvSpPr>
              <a:spLocks noChangeAspect="1" noChangeArrowheads="1"/>
            </p:cNvSpPr>
            <p:nvPr/>
          </p:nvSpPr>
          <p:spPr bwMode="auto">
            <a:xfrm>
              <a:off x="2567605" y="4781469"/>
              <a:ext cx="123462" cy="123866"/>
            </a:xfrm>
            <a:prstGeom prst="rect">
              <a:avLst/>
            </a:prstGeom>
            <a:grpFill/>
            <a:ln w="1651">
              <a:noFill/>
              <a:miter lim="800000"/>
              <a:headEnd/>
              <a:tailEnd/>
            </a:ln>
            <a:effectLst/>
          </p:spPr>
          <p:txBody>
            <a:bodyPr/>
            <a:lstStyle/>
            <a:p>
              <a:endParaRPr lang="en-US">
                <a:solidFill>
                  <a:srgbClr val="FF00FF"/>
                </a:solidFill>
              </a:endParaRPr>
            </a:p>
          </p:txBody>
        </p:sp>
        <p:sp>
          <p:nvSpPr>
            <p:cNvPr id="48" name="Rectangle 35"/>
            <p:cNvSpPr>
              <a:spLocks noChangeAspect="1" noChangeArrowheads="1"/>
            </p:cNvSpPr>
            <p:nvPr/>
          </p:nvSpPr>
          <p:spPr bwMode="auto">
            <a:xfrm>
              <a:off x="2448328" y="4903235"/>
              <a:ext cx="123462" cy="121766"/>
            </a:xfrm>
            <a:prstGeom prst="rect">
              <a:avLst/>
            </a:prstGeom>
            <a:grpFill/>
            <a:ln w="1651">
              <a:noFill/>
              <a:miter lim="800000"/>
              <a:headEnd/>
              <a:tailEnd/>
            </a:ln>
            <a:effectLst/>
          </p:spPr>
          <p:txBody>
            <a:bodyPr/>
            <a:lstStyle/>
            <a:p>
              <a:endParaRPr lang="en-US">
                <a:solidFill>
                  <a:srgbClr val="FF00FF"/>
                </a:solidFill>
              </a:endParaRPr>
            </a:p>
          </p:txBody>
        </p:sp>
        <p:sp>
          <p:nvSpPr>
            <p:cNvPr id="49" name="Rectangle 36"/>
            <p:cNvSpPr>
              <a:spLocks noChangeAspect="1" noChangeArrowheads="1"/>
            </p:cNvSpPr>
            <p:nvPr/>
          </p:nvSpPr>
          <p:spPr bwMode="auto">
            <a:xfrm>
              <a:off x="2329050" y="5022902"/>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50" name="Rectangle 37"/>
            <p:cNvSpPr>
              <a:spLocks noChangeAspect="1" noChangeArrowheads="1"/>
            </p:cNvSpPr>
            <p:nvPr/>
          </p:nvSpPr>
          <p:spPr bwMode="auto">
            <a:xfrm>
              <a:off x="2207680" y="5142569"/>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51" name="Rectangle 38"/>
            <p:cNvSpPr>
              <a:spLocks noChangeAspect="1" noChangeArrowheads="1"/>
            </p:cNvSpPr>
            <p:nvPr/>
          </p:nvSpPr>
          <p:spPr bwMode="auto">
            <a:xfrm>
              <a:off x="2090496" y="5264335"/>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52" name="Rectangle 39"/>
            <p:cNvSpPr>
              <a:spLocks noChangeAspect="1" noChangeArrowheads="1"/>
            </p:cNvSpPr>
            <p:nvPr/>
          </p:nvSpPr>
          <p:spPr bwMode="auto">
            <a:xfrm>
              <a:off x="1969126" y="5381902"/>
              <a:ext cx="123462" cy="125965"/>
            </a:xfrm>
            <a:prstGeom prst="rect">
              <a:avLst/>
            </a:prstGeom>
            <a:grpFill/>
            <a:ln w="1651">
              <a:noFill/>
              <a:miter lim="800000"/>
              <a:headEnd/>
              <a:tailEnd/>
            </a:ln>
            <a:effectLst/>
          </p:spPr>
          <p:txBody>
            <a:bodyPr/>
            <a:lstStyle/>
            <a:p>
              <a:endParaRPr lang="en-US">
                <a:solidFill>
                  <a:srgbClr val="FF00FF"/>
                </a:solidFill>
              </a:endParaRPr>
            </a:p>
          </p:txBody>
        </p:sp>
        <p:sp>
          <p:nvSpPr>
            <p:cNvPr id="53" name="Rectangle 40"/>
            <p:cNvSpPr>
              <a:spLocks noChangeAspect="1" noChangeArrowheads="1"/>
            </p:cNvSpPr>
            <p:nvPr/>
          </p:nvSpPr>
          <p:spPr bwMode="auto">
            <a:xfrm>
              <a:off x="1969126" y="5503668"/>
              <a:ext cx="123462" cy="125965"/>
            </a:xfrm>
            <a:prstGeom prst="rect">
              <a:avLst/>
            </a:prstGeom>
            <a:grpFill/>
            <a:ln w="1651">
              <a:noFill/>
              <a:miter lim="800000"/>
              <a:headEnd/>
              <a:tailEnd/>
            </a:ln>
            <a:effectLst/>
          </p:spPr>
          <p:txBody>
            <a:bodyPr/>
            <a:lstStyle/>
            <a:p>
              <a:endParaRPr lang="en-US">
                <a:solidFill>
                  <a:srgbClr val="FF00FF"/>
                </a:solidFill>
              </a:endParaRPr>
            </a:p>
          </p:txBody>
        </p:sp>
        <p:sp>
          <p:nvSpPr>
            <p:cNvPr id="54" name="Rectangle 41"/>
            <p:cNvSpPr>
              <a:spLocks noChangeAspect="1" noChangeArrowheads="1"/>
            </p:cNvSpPr>
            <p:nvPr/>
          </p:nvSpPr>
          <p:spPr bwMode="auto">
            <a:xfrm>
              <a:off x="1849849" y="5623335"/>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55" name="Rectangle 42"/>
            <p:cNvSpPr>
              <a:spLocks noChangeAspect="1" noChangeArrowheads="1"/>
            </p:cNvSpPr>
            <p:nvPr/>
          </p:nvSpPr>
          <p:spPr bwMode="auto">
            <a:xfrm>
              <a:off x="1728479" y="5745101"/>
              <a:ext cx="123462" cy="121766"/>
            </a:xfrm>
            <a:prstGeom prst="rect">
              <a:avLst/>
            </a:prstGeom>
            <a:grpFill/>
            <a:ln w="1651">
              <a:noFill/>
              <a:miter lim="800000"/>
              <a:headEnd/>
              <a:tailEnd/>
            </a:ln>
            <a:effectLst/>
          </p:spPr>
          <p:txBody>
            <a:bodyPr/>
            <a:lstStyle/>
            <a:p>
              <a:endParaRPr lang="en-US">
                <a:solidFill>
                  <a:srgbClr val="FF00FF"/>
                </a:solidFill>
              </a:endParaRPr>
            </a:p>
          </p:txBody>
        </p:sp>
        <p:sp>
          <p:nvSpPr>
            <p:cNvPr id="56" name="Rectangle 43"/>
            <p:cNvSpPr>
              <a:spLocks noChangeAspect="1" noChangeArrowheads="1"/>
            </p:cNvSpPr>
            <p:nvPr/>
          </p:nvSpPr>
          <p:spPr bwMode="auto">
            <a:xfrm>
              <a:off x="1609202" y="5864768"/>
              <a:ext cx="121370" cy="123866"/>
            </a:xfrm>
            <a:prstGeom prst="rect">
              <a:avLst/>
            </a:prstGeom>
            <a:grpFill/>
            <a:ln w="1651">
              <a:noFill/>
              <a:miter lim="800000"/>
              <a:headEnd/>
              <a:tailEnd/>
            </a:ln>
            <a:effectLst/>
          </p:spPr>
          <p:txBody>
            <a:bodyPr/>
            <a:lstStyle/>
            <a:p>
              <a:endParaRPr lang="en-US">
                <a:solidFill>
                  <a:srgbClr val="FF00FF"/>
                </a:solidFill>
              </a:endParaRPr>
            </a:p>
          </p:txBody>
        </p:sp>
        <p:sp>
          <p:nvSpPr>
            <p:cNvPr id="57" name="Rectangle 44"/>
            <p:cNvSpPr>
              <a:spLocks noChangeAspect="1" noChangeArrowheads="1"/>
            </p:cNvSpPr>
            <p:nvPr/>
          </p:nvSpPr>
          <p:spPr bwMode="auto">
            <a:xfrm>
              <a:off x="1487832" y="5986534"/>
              <a:ext cx="123462" cy="123866"/>
            </a:xfrm>
            <a:prstGeom prst="rect">
              <a:avLst/>
            </a:prstGeom>
            <a:grpFill/>
            <a:ln w="1651">
              <a:noFill/>
              <a:miter lim="800000"/>
              <a:headEnd/>
              <a:tailEnd/>
            </a:ln>
            <a:effectLst/>
          </p:spPr>
          <p:txBody>
            <a:bodyPr/>
            <a:lstStyle/>
            <a:p>
              <a:endParaRPr lang="en-US">
                <a:solidFill>
                  <a:srgbClr val="FF00FF"/>
                </a:solidFill>
              </a:endParaRPr>
            </a:p>
          </p:txBody>
        </p:sp>
      </p:grpSp>
      <p:grpSp>
        <p:nvGrpSpPr>
          <p:cNvPr id="1094" name="Group 1093"/>
          <p:cNvGrpSpPr/>
          <p:nvPr/>
        </p:nvGrpSpPr>
        <p:grpSpPr>
          <a:xfrm>
            <a:off x="152400" y="2670070"/>
            <a:ext cx="448418" cy="3737351"/>
            <a:chOff x="134323" y="2670070"/>
            <a:chExt cx="847496" cy="3737351"/>
          </a:xfrm>
        </p:grpSpPr>
        <p:sp>
          <p:nvSpPr>
            <p:cNvPr id="19" name="Freeform 46"/>
            <p:cNvSpPr>
              <a:spLocks/>
            </p:cNvSpPr>
            <p:nvPr/>
          </p:nvSpPr>
          <p:spPr bwMode="auto">
            <a:xfrm rot="16200000">
              <a:off x="-226367" y="5417380"/>
              <a:ext cx="1350731" cy="629352"/>
            </a:xfrm>
            <a:custGeom>
              <a:avLst/>
              <a:gdLst/>
              <a:ahLst/>
              <a:cxnLst>
                <a:cxn ang="0">
                  <a:pos x="30" y="1830"/>
                </a:cxn>
                <a:cxn ang="0">
                  <a:pos x="75" y="1560"/>
                </a:cxn>
                <a:cxn ang="0">
                  <a:pos x="120" y="1290"/>
                </a:cxn>
                <a:cxn ang="0">
                  <a:pos x="180" y="1050"/>
                </a:cxn>
                <a:cxn ang="0">
                  <a:pos x="225" y="810"/>
                </a:cxn>
                <a:cxn ang="0">
                  <a:pos x="270" y="615"/>
                </a:cxn>
                <a:cxn ang="0">
                  <a:pos x="315" y="420"/>
                </a:cxn>
                <a:cxn ang="0">
                  <a:pos x="375" y="270"/>
                </a:cxn>
                <a:cxn ang="0">
                  <a:pos x="420" y="150"/>
                </a:cxn>
                <a:cxn ang="0">
                  <a:pos x="465" y="75"/>
                </a:cxn>
                <a:cxn ang="0">
                  <a:pos x="510" y="15"/>
                </a:cxn>
                <a:cxn ang="0">
                  <a:pos x="570" y="0"/>
                </a:cxn>
                <a:cxn ang="0">
                  <a:pos x="615" y="30"/>
                </a:cxn>
                <a:cxn ang="0">
                  <a:pos x="660" y="90"/>
                </a:cxn>
                <a:cxn ang="0">
                  <a:pos x="705" y="180"/>
                </a:cxn>
                <a:cxn ang="0">
                  <a:pos x="765" y="285"/>
                </a:cxn>
                <a:cxn ang="0">
                  <a:pos x="810" y="435"/>
                </a:cxn>
                <a:cxn ang="0">
                  <a:pos x="855" y="615"/>
                </a:cxn>
                <a:cxn ang="0">
                  <a:pos x="900" y="795"/>
                </a:cxn>
                <a:cxn ang="0">
                  <a:pos x="960" y="1005"/>
                </a:cxn>
                <a:cxn ang="0">
                  <a:pos x="1005" y="1215"/>
                </a:cxn>
                <a:cxn ang="0">
                  <a:pos x="1050" y="1440"/>
                </a:cxn>
                <a:cxn ang="0">
                  <a:pos x="1095" y="1665"/>
                </a:cxn>
                <a:cxn ang="0">
                  <a:pos x="1155" y="1875"/>
                </a:cxn>
                <a:cxn ang="0">
                  <a:pos x="1200" y="2085"/>
                </a:cxn>
                <a:cxn ang="0">
                  <a:pos x="1245" y="2280"/>
                </a:cxn>
                <a:cxn ang="0">
                  <a:pos x="1290" y="2460"/>
                </a:cxn>
                <a:cxn ang="0">
                  <a:pos x="1350" y="2610"/>
                </a:cxn>
                <a:cxn ang="0">
                  <a:pos x="1395" y="2745"/>
                </a:cxn>
                <a:cxn ang="0">
                  <a:pos x="1440" y="2850"/>
                </a:cxn>
                <a:cxn ang="0">
                  <a:pos x="1485" y="2926"/>
                </a:cxn>
                <a:cxn ang="0">
                  <a:pos x="1545" y="2971"/>
                </a:cxn>
                <a:cxn ang="0">
                  <a:pos x="1590" y="2986"/>
                </a:cxn>
                <a:cxn ang="0">
                  <a:pos x="1635" y="2971"/>
                </a:cxn>
                <a:cxn ang="0">
                  <a:pos x="1680" y="2926"/>
                </a:cxn>
                <a:cxn ang="0">
                  <a:pos x="1740" y="2866"/>
                </a:cxn>
                <a:cxn ang="0">
                  <a:pos x="1785" y="2760"/>
                </a:cxn>
                <a:cxn ang="0">
                  <a:pos x="1830" y="2655"/>
                </a:cxn>
                <a:cxn ang="0">
                  <a:pos x="1875" y="2520"/>
                </a:cxn>
                <a:cxn ang="0">
                  <a:pos x="1935" y="2370"/>
                </a:cxn>
                <a:cxn ang="0">
                  <a:pos x="1980" y="2205"/>
                </a:cxn>
                <a:cxn ang="0">
                  <a:pos x="2025" y="2055"/>
                </a:cxn>
              </a:cxnLst>
              <a:rect l="0" t="0" r="r" b="b"/>
              <a:pathLst>
                <a:path w="2055" h="2986">
                  <a:moveTo>
                    <a:pt x="0" y="2010"/>
                  </a:moveTo>
                  <a:lnTo>
                    <a:pt x="15" y="1920"/>
                  </a:lnTo>
                  <a:lnTo>
                    <a:pt x="30" y="1830"/>
                  </a:lnTo>
                  <a:lnTo>
                    <a:pt x="45" y="1740"/>
                  </a:lnTo>
                  <a:lnTo>
                    <a:pt x="60" y="1650"/>
                  </a:lnTo>
                  <a:lnTo>
                    <a:pt x="75" y="1560"/>
                  </a:lnTo>
                  <a:lnTo>
                    <a:pt x="90" y="1470"/>
                  </a:lnTo>
                  <a:lnTo>
                    <a:pt x="105" y="1380"/>
                  </a:lnTo>
                  <a:lnTo>
                    <a:pt x="120" y="1290"/>
                  </a:lnTo>
                  <a:lnTo>
                    <a:pt x="135" y="1215"/>
                  </a:lnTo>
                  <a:lnTo>
                    <a:pt x="150" y="1125"/>
                  </a:lnTo>
                  <a:lnTo>
                    <a:pt x="180" y="1050"/>
                  </a:lnTo>
                  <a:lnTo>
                    <a:pt x="195" y="960"/>
                  </a:lnTo>
                  <a:lnTo>
                    <a:pt x="210" y="885"/>
                  </a:lnTo>
                  <a:lnTo>
                    <a:pt x="225" y="810"/>
                  </a:lnTo>
                  <a:lnTo>
                    <a:pt x="240" y="750"/>
                  </a:lnTo>
                  <a:lnTo>
                    <a:pt x="255" y="675"/>
                  </a:lnTo>
                  <a:lnTo>
                    <a:pt x="270" y="615"/>
                  </a:lnTo>
                  <a:lnTo>
                    <a:pt x="285" y="540"/>
                  </a:lnTo>
                  <a:lnTo>
                    <a:pt x="300" y="480"/>
                  </a:lnTo>
                  <a:lnTo>
                    <a:pt x="315" y="420"/>
                  </a:lnTo>
                  <a:lnTo>
                    <a:pt x="330" y="375"/>
                  </a:lnTo>
                  <a:lnTo>
                    <a:pt x="345" y="315"/>
                  </a:lnTo>
                  <a:lnTo>
                    <a:pt x="375" y="270"/>
                  </a:lnTo>
                  <a:lnTo>
                    <a:pt x="390" y="225"/>
                  </a:lnTo>
                  <a:lnTo>
                    <a:pt x="405" y="195"/>
                  </a:lnTo>
                  <a:lnTo>
                    <a:pt x="420" y="150"/>
                  </a:lnTo>
                  <a:lnTo>
                    <a:pt x="435" y="120"/>
                  </a:lnTo>
                  <a:lnTo>
                    <a:pt x="450" y="90"/>
                  </a:lnTo>
                  <a:lnTo>
                    <a:pt x="465" y="75"/>
                  </a:lnTo>
                  <a:lnTo>
                    <a:pt x="480" y="45"/>
                  </a:lnTo>
                  <a:lnTo>
                    <a:pt x="495" y="30"/>
                  </a:lnTo>
                  <a:lnTo>
                    <a:pt x="510" y="15"/>
                  </a:lnTo>
                  <a:lnTo>
                    <a:pt x="525" y="15"/>
                  </a:lnTo>
                  <a:lnTo>
                    <a:pt x="540" y="0"/>
                  </a:lnTo>
                  <a:lnTo>
                    <a:pt x="570" y="0"/>
                  </a:lnTo>
                  <a:lnTo>
                    <a:pt x="585" y="15"/>
                  </a:lnTo>
                  <a:lnTo>
                    <a:pt x="600" y="15"/>
                  </a:lnTo>
                  <a:lnTo>
                    <a:pt x="615" y="30"/>
                  </a:lnTo>
                  <a:lnTo>
                    <a:pt x="630" y="45"/>
                  </a:lnTo>
                  <a:lnTo>
                    <a:pt x="645" y="60"/>
                  </a:lnTo>
                  <a:lnTo>
                    <a:pt x="660" y="90"/>
                  </a:lnTo>
                  <a:lnTo>
                    <a:pt x="675" y="105"/>
                  </a:lnTo>
                  <a:lnTo>
                    <a:pt x="690" y="135"/>
                  </a:lnTo>
                  <a:lnTo>
                    <a:pt x="705" y="180"/>
                  </a:lnTo>
                  <a:lnTo>
                    <a:pt x="720" y="210"/>
                  </a:lnTo>
                  <a:lnTo>
                    <a:pt x="735" y="255"/>
                  </a:lnTo>
                  <a:lnTo>
                    <a:pt x="765" y="285"/>
                  </a:lnTo>
                  <a:lnTo>
                    <a:pt x="780" y="345"/>
                  </a:lnTo>
                  <a:lnTo>
                    <a:pt x="795" y="390"/>
                  </a:lnTo>
                  <a:lnTo>
                    <a:pt x="810" y="435"/>
                  </a:lnTo>
                  <a:lnTo>
                    <a:pt x="825" y="495"/>
                  </a:lnTo>
                  <a:lnTo>
                    <a:pt x="840" y="555"/>
                  </a:lnTo>
                  <a:lnTo>
                    <a:pt x="855" y="615"/>
                  </a:lnTo>
                  <a:lnTo>
                    <a:pt x="870" y="675"/>
                  </a:lnTo>
                  <a:lnTo>
                    <a:pt x="885" y="735"/>
                  </a:lnTo>
                  <a:lnTo>
                    <a:pt x="900" y="795"/>
                  </a:lnTo>
                  <a:lnTo>
                    <a:pt x="915" y="870"/>
                  </a:lnTo>
                  <a:lnTo>
                    <a:pt x="945" y="930"/>
                  </a:lnTo>
                  <a:lnTo>
                    <a:pt x="960" y="1005"/>
                  </a:lnTo>
                  <a:lnTo>
                    <a:pt x="975" y="1080"/>
                  </a:lnTo>
                  <a:lnTo>
                    <a:pt x="990" y="1140"/>
                  </a:lnTo>
                  <a:lnTo>
                    <a:pt x="1005" y="1215"/>
                  </a:lnTo>
                  <a:lnTo>
                    <a:pt x="1020" y="1290"/>
                  </a:lnTo>
                  <a:lnTo>
                    <a:pt x="1035" y="1365"/>
                  </a:lnTo>
                  <a:lnTo>
                    <a:pt x="1050" y="1440"/>
                  </a:lnTo>
                  <a:lnTo>
                    <a:pt x="1065" y="1515"/>
                  </a:lnTo>
                  <a:lnTo>
                    <a:pt x="1080" y="1590"/>
                  </a:lnTo>
                  <a:lnTo>
                    <a:pt x="1095" y="1665"/>
                  </a:lnTo>
                  <a:lnTo>
                    <a:pt x="1110" y="1725"/>
                  </a:lnTo>
                  <a:lnTo>
                    <a:pt x="1140" y="1800"/>
                  </a:lnTo>
                  <a:lnTo>
                    <a:pt x="1155" y="1875"/>
                  </a:lnTo>
                  <a:lnTo>
                    <a:pt x="1170" y="1950"/>
                  </a:lnTo>
                  <a:lnTo>
                    <a:pt x="1185" y="2010"/>
                  </a:lnTo>
                  <a:lnTo>
                    <a:pt x="1200" y="2085"/>
                  </a:lnTo>
                  <a:lnTo>
                    <a:pt x="1215" y="2145"/>
                  </a:lnTo>
                  <a:lnTo>
                    <a:pt x="1230" y="2220"/>
                  </a:lnTo>
                  <a:lnTo>
                    <a:pt x="1245" y="2280"/>
                  </a:lnTo>
                  <a:lnTo>
                    <a:pt x="1260" y="2340"/>
                  </a:lnTo>
                  <a:lnTo>
                    <a:pt x="1275" y="2400"/>
                  </a:lnTo>
                  <a:lnTo>
                    <a:pt x="1290" y="2460"/>
                  </a:lnTo>
                  <a:lnTo>
                    <a:pt x="1305" y="2505"/>
                  </a:lnTo>
                  <a:lnTo>
                    <a:pt x="1335" y="2565"/>
                  </a:lnTo>
                  <a:lnTo>
                    <a:pt x="1350" y="2610"/>
                  </a:lnTo>
                  <a:lnTo>
                    <a:pt x="1365" y="2655"/>
                  </a:lnTo>
                  <a:lnTo>
                    <a:pt x="1380" y="2700"/>
                  </a:lnTo>
                  <a:lnTo>
                    <a:pt x="1395" y="2745"/>
                  </a:lnTo>
                  <a:lnTo>
                    <a:pt x="1410" y="2775"/>
                  </a:lnTo>
                  <a:lnTo>
                    <a:pt x="1425" y="2820"/>
                  </a:lnTo>
                  <a:lnTo>
                    <a:pt x="1440" y="2850"/>
                  </a:lnTo>
                  <a:lnTo>
                    <a:pt x="1455" y="2881"/>
                  </a:lnTo>
                  <a:lnTo>
                    <a:pt x="1470" y="2896"/>
                  </a:lnTo>
                  <a:lnTo>
                    <a:pt x="1485" y="2926"/>
                  </a:lnTo>
                  <a:lnTo>
                    <a:pt x="1500" y="2941"/>
                  </a:lnTo>
                  <a:lnTo>
                    <a:pt x="1530" y="2956"/>
                  </a:lnTo>
                  <a:lnTo>
                    <a:pt x="1545" y="2971"/>
                  </a:lnTo>
                  <a:lnTo>
                    <a:pt x="1560" y="2971"/>
                  </a:lnTo>
                  <a:lnTo>
                    <a:pt x="1575" y="2986"/>
                  </a:lnTo>
                  <a:lnTo>
                    <a:pt x="1590" y="2986"/>
                  </a:lnTo>
                  <a:lnTo>
                    <a:pt x="1605" y="2986"/>
                  </a:lnTo>
                  <a:lnTo>
                    <a:pt x="1620" y="2986"/>
                  </a:lnTo>
                  <a:lnTo>
                    <a:pt x="1635" y="2971"/>
                  </a:lnTo>
                  <a:lnTo>
                    <a:pt x="1650" y="2956"/>
                  </a:lnTo>
                  <a:lnTo>
                    <a:pt x="1665" y="2941"/>
                  </a:lnTo>
                  <a:lnTo>
                    <a:pt x="1680" y="2926"/>
                  </a:lnTo>
                  <a:lnTo>
                    <a:pt x="1710" y="2911"/>
                  </a:lnTo>
                  <a:lnTo>
                    <a:pt x="1725" y="2881"/>
                  </a:lnTo>
                  <a:lnTo>
                    <a:pt x="1740" y="2866"/>
                  </a:lnTo>
                  <a:lnTo>
                    <a:pt x="1755" y="2835"/>
                  </a:lnTo>
                  <a:lnTo>
                    <a:pt x="1770" y="2805"/>
                  </a:lnTo>
                  <a:lnTo>
                    <a:pt x="1785" y="2760"/>
                  </a:lnTo>
                  <a:lnTo>
                    <a:pt x="1800" y="2730"/>
                  </a:lnTo>
                  <a:lnTo>
                    <a:pt x="1815" y="2685"/>
                  </a:lnTo>
                  <a:lnTo>
                    <a:pt x="1830" y="2655"/>
                  </a:lnTo>
                  <a:lnTo>
                    <a:pt x="1845" y="2610"/>
                  </a:lnTo>
                  <a:lnTo>
                    <a:pt x="1860" y="2565"/>
                  </a:lnTo>
                  <a:lnTo>
                    <a:pt x="1875" y="2520"/>
                  </a:lnTo>
                  <a:lnTo>
                    <a:pt x="1905" y="2475"/>
                  </a:lnTo>
                  <a:lnTo>
                    <a:pt x="1920" y="2415"/>
                  </a:lnTo>
                  <a:lnTo>
                    <a:pt x="1935" y="2370"/>
                  </a:lnTo>
                  <a:lnTo>
                    <a:pt x="1950" y="2310"/>
                  </a:lnTo>
                  <a:lnTo>
                    <a:pt x="1965" y="2265"/>
                  </a:lnTo>
                  <a:lnTo>
                    <a:pt x="1980" y="2205"/>
                  </a:lnTo>
                  <a:lnTo>
                    <a:pt x="1995" y="2160"/>
                  </a:lnTo>
                  <a:lnTo>
                    <a:pt x="2010" y="2100"/>
                  </a:lnTo>
                  <a:lnTo>
                    <a:pt x="2025" y="2055"/>
                  </a:lnTo>
                  <a:lnTo>
                    <a:pt x="2040" y="1995"/>
                  </a:lnTo>
                  <a:lnTo>
                    <a:pt x="2055" y="1935"/>
                  </a:lnTo>
                </a:path>
              </a:pathLst>
            </a:custGeom>
            <a:noFill/>
            <a:ln w="27940" cap="flat">
              <a:solidFill>
                <a:srgbClr val="FF0000"/>
              </a:solidFill>
              <a:prstDash val="solid"/>
              <a:round/>
              <a:headEnd/>
              <a:tailEnd/>
            </a:ln>
          </p:spPr>
          <p:txBody>
            <a:bodyPr/>
            <a:lstStyle/>
            <a:p>
              <a:endParaRPr lang="en-US">
                <a:solidFill>
                  <a:srgbClr val="FF00FF"/>
                </a:solidFill>
              </a:endParaRPr>
            </a:p>
          </p:txBody>
        </p:sp>
        <p:sp>
          <p:nvSpPr>
            <p:cNvPr id="20" name="Freeform 47"/>
            <p:cNvSpPr>
              <a:spLocks/>
            </p:cNvSpPr>
            <p:nvPr/>
          </p:nvSpPr>
          <p:spPr bwMode="auto">
            <a:xfrm rot="16200000">
              <a:off x="-13481" y="4061391"/>
              <a:ext cx="1361248" cy="629352"/>
            </a:xfrm>
            <a:custGeom>
              <a:avLst/>
              <a:gdLst/>
              <a:ahLst/>
              <a:cxnLst>
                <a:cxn ang="0">
                  <a:pos x="45" y="795"/>
                </a:cxn>
                <a:cxn ang="0">
                  <a:pos x="90" y="630"/>
                </a:cxn>
                <a:cxn ang="0">
                  <a:pos x="135" y="480"/>
                </a:cxn>
                <a:cxn ang="0">
                  <a:pos x="180" y="345"/>
                </a:cxn>
                <a:cxn ang="0">
                  <a:pos x="240" y="240"/>
                </a:cxn>
                <a:cxn ang="0">
                  <a:pos x="285" y="135"/>
                </a:cxn>
                <a:cxn ang="0">
                  <a:pos x="330" y="60"/>
                </a:cxn>
                <a:cxn ang="0">
                  <a:pos x="375" y="15"/>
                </a:cxn>
                <a:cxn ang="0">
                  <a:pos x="435" y="0"/>
                </a:cxn>
                <a:cxn ang="0">
                  <a:pos x="480" y="15"/>
                </a:cxn>
                <a:cxn ang="0">
                  <a:pos x="525" y="60"/>
                </a:cxn>
                <a:cxn ang="0">
                  <a:pos x="570" y="135"/>
                </a:cxn>
                <a:cxn ang="0">
                  <a:pos x="630" y="240"/>
                </a:cxn>
                <a:cxn ang="0">
                  <a:pos x="675" y="360"/>
                </a:cxn>
                <a:cxn ang="0">
                  <a:pos x="720" y="510"/>
                </a:cxn>
                <a:cxn ang="0">
                  <a:pos x="765" y="690"/>
                </a:cxn>
                <a:cxn ang="0">
                  <a:pos x="826" y="885"/>
                </a:cxn>
                <a:cxn ang="0">
                  <a:pos x="871" y="1095"/>
                </a:cxn>
                <a:cxn ang="0">
                  <a:pos x="916" y="1305"/>
                </a:cxn>
                <a:cxn ang="0">
                  <a:pos x="961" y="1530"/>
                </a:cxn>
                <a:cxn ang="0">
                  <a:pos x="1021" y="1740"/>
                </a:cxn>
                <a:cxn ang="0">
                  <a:pos x="1066" y="1966"/>
                </a:cxn>
                <a:cxn ang="0">
                  <a:pos x="1111" y="2176"/>
                </a:cxn>
                <a:cxn ang="0">
                  <a:pos x="1156" y="2356"/>
                </a:cxn>
                <a:cxn ang="0">
                  <a:pos x="1216" y="2536"/>
                </a:cxn>
                <a:cxn ang="0">
                  <a:pos x="1261" y="2686"/>
                </a:cxn>
                <a:cxn ang="0">
                  <a:pos x="1306" y="2806"/>
                </a:cxn>
                <a:cxn ang="0">
                  <a:pos x="1351" y="2896"/>
                </a:cxn>
                <a:cxn ang="0">
                  <a:pos x="1411" y="2956"/>
                </a:cxn>
                <a:cxn ang="0">
                  <a:pos x="1456" y="2986"/>
                </a:cxn>
                <a:cxn ang="0">
                  <a:pos x="1501" y="2971"/>
                </a:cxn>
                <a:cxn ang="0">
                  <a:pos x="1546" y="2926"/>
                </a:cxn>
                <a:cxn ang="0">
                  <a:pos x="1606" y="2851"/>
                </a:cxn>
                <a:cxn ang="0">
                  <a:pos x="1651" y="2731"/>
                </a:cxn>
                <a:cxn ang="0">
                  <a:pos x="1696" y="2581"/>
                </a:cxn>
                <a:cxn ang="0">
                  <a:pos x="1741" y="2401"/>
                </a:cxn>
                <a:cxn ang="0">
                  <a:pos x="1801" y="2191"/>
                </a:cxn>
                <a:cxn ang="0">
                  <a:pos x="1846" y="1966"/>
                </a:cxn>
                <a:cxn ang="0">
                  <a:pos x="1891" y="1725"/>
                </a:cxn>
                <a:cxn ang="0">
                  <a:pos x="1936" y="1455"/>
                </a:cxn>
                <a:cxn ang="0">
                  <a:pos x="1996" y="1185"/>
                </a:cxn>
                <a:cxn ang="0">
                  <a:pos x="2041" y="915"/>
                </a:cxn>
              </a:cxnLst>
              <a:rect l="0" t="0" r="r" b="b"/>
              <a:pathLst>
                <a:path w="2071" h="2986">
                  <a:moveTo>
                    <a:pt x="0" y="900"/>
                  </a:moveTo>
                  <a:lnTo>
                    <a:pt x="15" y="855"/>
                  </a:lnTo>
                  <a:lnTo>
                    <a:pt x="45" y="795"/>
                  </a:lnTo>
                  <a:lnTo>
                    <a:pt x="60" y="735"/>
                  </a:lnTo>
                  <a:lnTo>
                    <a:pt x="75" y="690"/>
                  </a:lnTo>
                  <a:lnTo>
                    <a:pt x="90" y="630"/>
                  </a:lnTo>
                  <a:lnTo>
                    <a:pt x="105" y="585"/>
                  </a:lnTo>
                  <a:lnTo>
                    <a:pt x="120" y="540"/>
                  </a:lnTo>
                  <a:lnTo>
                    <a:pt x="135" y="480"/>
                  </a:lnTo>
                  <a:lnTo>
                    <a:pt x="150" y="435"/>
                  </a:lnTo>
                  <a:lnTo>
                    <a:pt x="165" y="390"/>
                  </a:lnTo>
                  <a:lnTo>
                    <a:pt x="180" y="345"/>
                  </a:lnTo>
                  <a:lnTo>
                    <a:pt x="195" y="315"/>
                  </a:lnTo>
                  <a:lnTo>
                    <a:pt x="210" y="270"/>
                  </a:lnTo>
                  <a:lnTo>
                    <a:pt x="240" y="240"/>
                  </a:lnTo>
                  <a:lnTo>
                    <a:pt x="255" y="195"/>
                  </a:lnTo>
                  <a:lnTo>
                    <a:pt x="270" y="165"/>
                  </a:lnTo>
                  <a:lnTo>
                    <a:pt x="285" y="135"/>
                  </a:lnTo>
                  <a:lnTo>
                    <a:pt x="300" y="105"/>
                  </a:lnTo>
                  <a:lnTo>
                    <a:pt x="315" y="90"/>
                  </a:lnTo>
                  <a:lnTo>
                    <a:pt x="330" y="60"/>
                  </a:lnTo>
                  <a:lnTo>
                    <a:pt x="345" y="45"/>
                  </a:lnTo>
                  <a:lnTo>
                    <a:pt x="360" y="30"/>
                  </a:lnTo>
                  <a:lnTo>
                    <a:pt x="375" y="15"/>
                  </a:lnTo>
                  <a:lnTo>
                    <a:pt x="390" y="15"/>
                  </a:lnTo>
                  <a:lnTo>
                    <a:pt x="420" y="0"/>
                  </a:lnTo>
                  <a:lnTo>
                    <a:pt x="435" y="0"/>
                  </a:lnTo>
                  <a:lnTo>
                    <a:pt x="450" y="0"/>
                  </a:lnTo>
                  <a:lnTo>
                    <a:pt x="465" y="15"/>
                  </a:lnTo>
                  <a:lnTo>
                    <a:pt x="480" y="15"/>
                  </a:lnTo>
                  <a:lnTo>
                    <a:pt x="495" y="30"/>
                  </a:lnTo>
                  <a:lnTo>
                    <a:pt x="510" y="45"/>
                  </a:lnTo>
                  <a:lnTo>
                    <a:pt x="525" y="60"/>
                  </a:lnTo>
                  <a:lnTo>
                    <a:pt x="540" y="75"/>
                  </a:lnTo>
                  <a:lnTo>
                    <a:pt x="555" y="105"/>
                  </a:lnTo>
                  <a:lnTo>
                    <a:pt x="570" y="135"/>
                  </a:lnTo>
                  <a:lnTo>
                    <a:pt x="585" y="165"/>
                  </a:lnTo>
                  <a:lnTo>
                    <a:pt x="615" y="195"/>
                  </a:lnTo>
                  <a:lnTo>
                    <a:pt x="630" y="240"/>
                  </a:lnTo>
                  <a:lnTo>
                    <a:pt x="645" y="270"/>
                  </a:lnTo>
                  <a:lnTo>
                    <a:pt x="660" y="315"/>
                  </a:lnTo>
                  <a:lnTo>
                    <a:pt x="675" y="360"/>
                  </a:lnTo>
                  <a:lnTo>
                    <a:pt x="690" y="405"/>
                  </a:lnTo>
                  <a:lnTo>
                    <a:pt x="705" y="465"/>
                  </a:lnTo>
                  <a:lnTo>
                    <a:pt x="720" y="510"/>
                  </a:lnTo>
                  <a:lnTo>
                    <a:pt x="735" y="570"/>
                  </a:lnTo>
                  <a:lnTo>
                    <a:pt x="750" y="630"/>
                  </a:lnTo>
                  <a:lnTo>
                    <a:pt x="765" y="690"/>
                  </a:lnTo>
                  <a:lnTo>
                    <a:pt x="781" y="750"/>
                  </a:lnTo>
                  <a:lnTo>
                    <a:pt x="811" y="810"/>
                  </a:lnTo>
                  <a:lnTo>
                    <a:pt x="826" y="885"/>
                  </a:lnTo>
                  <a:lnTo>
                    <a:pt x="841" y="945"/>
                  </a:lnTo>
                  <a:lnTo>
                    <a:pt x="856" y="1020"/>
                  </a:lnTo>
                  <a:lnTo>
                    <a:pt x="871" y="1095"/>
                  </a:lnTo>
                  <a:lnTo>
                    <a:pt x="886" y="1155"/>
                  </a:lnTo>
                  <a:lnTo>
                    <a:pt x="901" y="1230"/>
                  </a:lnTo>
                  <a:lnTo>
                    <a:pt x="916" y="1305"/>
                  </a:lnTo>
                  <a:lnTo>
                    <a:pt x="931" y="1380"/>
                  </a:lnTo>
                  <a:lnTo>
                    <a:pt x="946" y="1455"/>
                  </a:lnTo>
                  <a:lnTo>
                    <a:pt x="961" y="1530"/>
                  </a:lnTo>
                  <a:lnTo>
                    <a:pt x="976" y="1605"/>
                  </a:lnTo>
                  <a:lnTo>
                    <a:pt x="1006" y="1680"/>
                  </a:lnTo>
                  <a:lnTo>
                    <a:pt x="1021" y="1740"/>
                  </a:lnTo>
                  <a:lnTo>
                    <a:pt x="1036" y="1815"/>
                  </a:lnTo>
                  <a:lnTo>
                    <a:pt x="1051" y="1891"/>
                  </a:lnTo>
                  <a:lnTo>
                    <a:pt x="1066" y="1966"/>
                  </a:lnTo>
                  <a:lnTo>
                    <a:pt x="1081" y="2026"/>
                  </a:lnTo>
                  <a:lnTo>
                    <a:pt x="1096" y="2101"/>
                  </a:lnTo>
                  <a:lnTo>
                    <a:pt x="1111" y="2176"/>
                  </a:lnTo>
                  <a:lnTo>
                    <a:pt x="1126" y="2236"/>
                  </a:lnTo>
                  <a:lnTo>
                    <a:pt x="1141" y="2296"/>
                  </a:lnTo>
                  <a:lnTo>
                    <a:pt x="1156" y="2356"/>
                  </a:lnTo>
                  <a:lnTo>
                    <a:pt x="1186" y="2416"/>
                  </a:lnTo>
                  <a:lnTo>
                    <a:pt x="1201" y="2476"/>
                  </a:lnTo>
                  <a:lnTo>
                    <a:pt x="1216" y="2536"/>
                  </a:lnTo>
                  <a:lnTo>
                    <a:pt x="1231" y="2581"/>
                  </a:lnTo>
                  <a:lnTo>
                    <a:pt x="1246" y="2641"/>
                  </a:lnTo>
                  <a:lnTo>
                    <a:pt x="1261" y="2686"/>
                  </a:lnTo>
                  <a:lnTo>
                    <a:pt x="1276" y="2731"/>
                  </a:lnTo>
                  <a:lnTo>
                    <a:pt x="1291" y="2761"/>
                  </a:lnTo>
                  <a:lnTo>
                    <a:pt x="1306" y="2806"/>
                  </a:lnTo>
                  <a:lnTo>
                    <a:pt x="1321" y="2836"/>
                  </a:lnTo>
                  <a:lnTo>
                    <a:pt x="1336" y="2866"/>
                  </a:lnTo>
                  <a:lnTo>
                    <a:pt x="1351" y="2896"/>
                  </a:lnTo>
                  <a:lnTo>
                    <a:pt x="1381" y="2926"/>
                  </a:lnTo>
                  <a:lnTo>
                    <a:pt x="1396" y="2941"/>
                  </a:lnTo>
                  <a:lnTo>
                    <a:pt x="1411" y="2956"/>
                  </a:lnTo>
                  <a:lnTo>
                    <a:pt x="1426" y="2971"/>
                  </a:lnTo>
                  <a:lnTo>
                    <a:pt x="1441" y="2971"/>
                  </a:lnTo>
                  <a:lnTo>
                    <a:pt x="1456" y="2986"/>
                  </a:lnTo>
                  <a:lnTo>
                    <a:pt x="1471" y="2986"/>
                  </a:lnTo>
                  <a:lnTo>
                    <a:pt x="1486" y="2971"/>
                  </a:lnTo>
                  <a:lnTo>
                    <a:pt x="1501" y="2971"/>
                  </a:lnTo>
                  <a:lnTo>
                    <a:pt x="1516" y="2956"/>
                  </a:lnTo>
                  <a:lnTo>
                    <a:pt x="1531" y="2941"/>
                  </a:lnTo>
                  <a:lnTo>
                    <a:pt x="1546" y="2926"/>
                  </a:lnTo>
                  <a:lnTo>
                    <a:pt x="1576" y="2896"/>
                  </a:lnTo>
                  <a:lnTo>
                    <a:pt x="1591" y="2881"/>
                  </a:lnTo>
                  <a:lnTo>
                    <a:pt x="1606" y="2851"/>
                  </a:lnTo>
                  <a:lnTo>
                    <a:pt x="1621" y="2806"/>
                  </a:lnTo>
                  <a:lnTo>
                    <a:pt x="1636" y="2776"/>
                  </a:lnTo>
                  <a:lnTo>
                    <a:pt x="1651" y="2731"/>
                  </a:lnTo>
                  <a:lnTo>
                    <a:pt x="1666" y="2686"/>
                  </a:lnTo>
                  <a:lnTo>
                    <a:pt x="1681" y="2626"/>
                  </a:lnTo>
                  <a:lnTo>
                    <a:pt x="1696" y="2581"/>
                  </a:lnTo>
                  <a:lnTo>
                    <a:pt x="1711" y="2521"/>
                  </a:lnTo>
                  <a:lnTo>
                    <a:pt x="1726" y="2461"/>
                  </a:lnTo>
                  <a:lnTo>
                    <a:pt x="1741" y="2401"/>
                  </a:lnTo>
                  <a:lnTo>
                    <a:pt x="1771" y="2341"/>
                  </a:lnTo>
                  <a:lnTo>
                    <a:pt x="1786" y="2266"/>
                  </a:lnTo>
                  <a:lnTo>
                    <a:pt x="1801" y="2191"/>
                  </a:lnTo>
                  <a:lnTo>
                    <a:pt x="1816" y="2116"/>
                  </a:lnTo>
                  <a:lnTo>
                    <a:pt x="1831" y="2041"/>
                  </a:lnTo>
                  <a:lnTo>
                    <a:pt x="1846" y="1966"/>
                  </a:lnTo>
                  <a:lnTo>
                    <a:pt x="1861" y="1891"/>
                  </a:lnTo>
                  <a:lnTo>
                    <a:pt x="1876" y="1800"/>
                  </a:lnTo>
                  <a:lnTo>
                    <a:pt x="1891" y="1725"/>
                  </a:lnTo>
                  <a:lnTo>
                    <a:pt x="1906" y="1635"/>
                  </a:lnTo>
                  <a:lnTo>
                    <a:pt x="1921" y="1545"/>
                  </a:lnTo>
                  <a:lnTo>
                    <a:pt x="1936" y="1455"/>
                  </a:lnTo>
                  <a:lnTo>
                    <a:pt x="1966" y="1365"/>
                  </a:lnTo>
                  <a:lnTo>
                    <a:pt x="1981" y="1275"/>
                  </a:lnTo>
                  <a:lnTo>
                    <a:pt x="1996" y="1185"/>
                  </a:lnTo>
                  <a:lnTo>
                    <a:pt x="2011" y="1095"/>
                  </a:lnTo>
                  <a:lnTo>
                    <a:pt x="2026" y="1005"/>
                  </a:lnTo>
                  <a:lnTo>
                    <a:pt x="2041" y="915"/>
                  </a:lnTo>
                  <a:lnTo>
                    <a:pt x="2056" y="825"/>
                  </a:lnTo>
                  <a:lnTo>
                    <a:pt x="2071" y="735"/>
                  </a:lnTo>
                </a:path>
              </a:pathLst>
            </a:custGeom>
            <a:noFill/>
            <a:ln w="27940" cap="flat">
              <a:solidFill>
                <a:srgbClr val="FF0000"/>
              </a:solidFill>
              <a:prstDash val="solid"/>
              <a:round/>
              <a:headEnd/>
              <a:tailEnd/>
            </a:ln>
          </p:spPr>
          <p:txBody>
            <a:bodyPr/>
            <a:lstStyle/>
            <a:p>
              <a:endParaRPr lang="en-US">
                <a:solidFill>
                  <a:srgbClr val="FF00FF"/>
                </a:solidFill>
              </a:endParaRPr>
            </a:p>
          </p:txBody>
        </p:sp>
        <p:sp>
          <p:nvSpPr>
            <p:cNvPr id="21" name="Freeform 48"/>
            <p:cNvSpPr>
              <a:spLocks/>
            </p:cNvSpPr>
            <p:nvPr/>
          </p:nvSpPr>
          <p:spPr bwMode="auto">
            <a:xfrm rot="16200000">
              <a:off x="-63688" y="2868081"/>
              <a:ext cx="1025373" cy="629352"/>
            </a:xfrm>
            <a:custGeom>
              <a:avLst/>
              <a:gdLst/>
              <a:ahLst/>
              <a:cxnLst>
                <a:cxn ang="0">
                  <a:pos x="15" y="1680"/>
                </a:cxn>
                <a:cxn ang="0">
                  <a:pos x="45" y="1500"/>
                </a:cxn>
                <a:cxn ang="0">
                  <a:pos x="90" y="1320"/>
                </a:cxn>
                <a:cxn ang="0">
                  <a:pos x="120" y="1155"/>
                </a:cxn>
                <a:cxn ang="0">
                  <a:pos x="150" y="990"/>
                </a:cxn>
                <a:cxn ang="0">
                  <a:pos x="180" y="840"/>
                </a:cxn>
                <a:cxn ang="0">
                  <a:pos x="210" y="690"/>
                </a:cxn>
                <a:cxn ang="0">
                  <a:pos x="240" y="570"/>
                </a:cxn>
                <a:cxn ang="0">
                  <a:pos x="285" y="450"/>
                </a:cxn>
                <a:cxn ang="0">
                  <a:pos x="315" y="345"/>
                </a:cxn>
                <a:cxn ang="0">
                  <a:pos x="345" y="240"/>
                </a:cxn>
                <a:cxn ang="0">
                  <a:pos x="375" y="165"/>
                </a:cxn>
                <a:cxn ang="0">
                  <a:pos x="405" y="105"/>
                </a:cxn>
                <a:cxn ang="0">
                  <a:pos x="435" y="60"/>
                </a:cxn>
                <a:cxn ang="0">
                  <a:pos x="480" y="30"/>
                </a:cxn>
                <a:cxn ang="0">
                  <a:pos x="510" y="15"/>
                </a:cxn>
                <a:cxn ang="0">
                  <a:pos x="540" y="15"/>
                </a:cxn>
                <a:cxn ang="0">
                  <a:pos x="570" y="30"/>
                </a:cxn>
                <a:cxn ang="0">
                  <a:pos x="600" y="60"/>
                </a:cxn>
                <a:cxn ang="0">
                  <a:pos x="630" y="105"/>
                </a:cxn>
                <a:cxn ang="0">
                  <a:pos x="675" y="165"/>
                </a:cxn>
                <a:cxn ang="0">
                  <a:pos x="705" y="240"/>
                </a:cxn>
                <a:cxn ang="0">
                  <a:pos x="735" y="330"/>
                </a:cxn>
                <a:cxn ang="0">
                  <a:pos x="765" y="420"/>
                </a:cxn>
                <a:cxn ang="0">
                  <a:pos x="795" y="525"/>
                </a:cxn>
                <a:cxn ang="0">
                  <a:pos x="840" y="645"/>
                </a:cxn>
                <a:cxn ang="0">
                  <a:pos x="870" y="780"/>
                </a:cxn>
                <a:cxn ang="0">
                  <a:pos x="900" y="915"/>
                </a:cxn>
                <a:cxn ang="0">
                  <a:pos x="930" y="1050"/>
                </a:cxn>
                <a:cxn ang="0">
                  <a:pos x="960" y="1200"/>
                </a:cxn>
                <a:cxn ang="0">
                  <a:pos x="990" y="1335"/>
                </a:cxn>
                <a:cxn ang="0">
                  <a:pos x="1035" y="1485"/>
                </a:cxn>
                <a:cxn ang="0">
                  <a:pos x="1065" y="1635"/>
                </a:cxn>
                <a:cxn ang="0">
                  <a:pos x="1095" y="1785"/>
                </a:cxn>
                <a:cxn ang="0">
                  <a:pos x="1125" y="1920"/>
                </a:cxn>
                <a:cxn ang="0">
                  <a:pos x="1155" y="2055"/>
                </a:cxn>
                <a:cxn ang="0">
                  <a:pos x="1185" y="2190"/>
                </a:cxn>
                <a:cxn ang="0">
                  <a:pos x="1230" y="2325"/>
                </a:cxn>
                <a:cxn ang="0">
                  <a:pos x="1260" y="2430"/>
                </a:cxn>
                <a:cxn ang="0">
                  <a:pos x="1290" y="2550"/>
                </a:cxn>
                <a:cxn ang="0">
                  <a:pos x="1320" y="2640"/>
                </a:cxn>
                <a:cxn ang="0">
                  <a:pos x="1350" y="2730"/>
                </a:cxn>
                <a:cxn ang="0">
                  <a:pos x="1380" y="2805"/>
                </a:cxn>
                <a:cxn ang="0">
                  <a:pos x="1425" y="2866"/>
                </a:cxn>
                <a:cxn ang="0">
                  <a:pos x="1455" y="2911"/>
                </a:cxn>
                <a:cxn ang="0">
                  <a:pos x="1485" y="2956"/>
                </a:cxn>
                <a:cxn ang="0">
                  <a:pos x="1515" y="2971"/>
                </a:cxn>
                <a:cxn ang="0">
                  <a:pos x="1545" y="2986"/>
                </a:cxn>
              </a:cxnLst>
              <a:rect l="0" t="0" r="r" b="b"/>
              <a:pathLst>
                <a:path w="1560" h="2986">
                  <a:moveTo>
                    <a:pt x="0" y="1770"/>
                  </a:moveTo>
                  <a:lnTo>
                    <a:pt x="15" y="1680"/>
                  </a:lnTo>
                  <a:lnTo>
                    <a:pt x="30" y="1590"/>
                  </a:lnTo>
                  <a:lnTo>
                    <a:pt x="45" y="1500"/>
                  </a:lnTo>
                  <a:lnTo>
                    <a:pt x="75" y="1410"/>
                  </a:lnTo>
                  <a:lnTo>
                    <a:pt x="90" y="1320"/>
                  </a:lnTo>
                  <a:lnTo>
                    <a:pt x="105" y="1245"/>
                  </a:lnTo>
                  <a:lnTo>
                    <a:pt x="120" y="1155"/>
                  </a:lnTo>
                  <a:lnTo>
                    <a:pt x="135" y="1065"/>
                  </a:lnTo>
                  <a:lnTo>
                    <a:pt x="150" y="990"/>
                  </a:lnTo>
                  <a:lnTo>
                    <a:pt x="165" y="915"/>
                  </a:lnTo>
                  <a:lnTo>
                    <a:pt x="180" y="840"/>
                  </a:lnTo>
                  <a:lnTo>
                    <a:pt x="195" y="765"/>
                  </a:lnTo>
                  <a:lnTo>
                    <a:pt x="210" y="690"/>
                  </a:lnTo>
                  <a:lnTo>
                    <a:pt x="225" y="630"/>
                  </a:lnTo>
                  <a:lnTo>
                    <a:pt x="240" y="570"/>
                  </a:lnTo>
                  <a:lnTo>
                    <a:pt x="270" y="510"/>
                  </a:lnTo>
                  <a:lnTo>
                    <a:pt x="285" y="450"/>
                  </a:lnTo>
                  <a:lnTo>
                    <a:pt x="300" y="390"/>
                  </a:lnTo>
                  <a:lnTo>
                    <a:pt x="315" y="345"/>
                  </a:lnTo>
                  <a:lnTo>
                    <a:pt x="330" y="285"/>
                  </a:lnTo>
                  <a:lnTo>
                    <a:pt x="345" y="240"/>
                  </a:lnTo>
                  <a:lnTo>
                    <a:pt x="360" y="210"/>
                  </a:lnTo>
                  <a:lnTo>
                    <a:pt x="375" y="165"/>
                  </a:lnTo>
                  <a:lnTo>
                    <a:pt x="390" y="135"/>
                  </a:lnTo>
                  <a:lnTo>
                    <a:pt x="405" y="105"/>
                  </a:lnTo>
                  <a:lnTo>
                    <a:pt x="420" y="75"/>
                  </a:lnTo>
                  <a:lnTo>
                    <a:pt x="435" y="60"/>
                  </a:lnTo>
                  <a:lnTo>
                    <a:pt x="465" y="45"/>
                  </a:lnTo>
                  <a:lnTo>
                    <a:pt x="480" y="30"/>
                  </a:lnTo>
                  <a:lnTo>
                    <a:pt x="495" y="15"/>
                  </a:lnTo>
                  <a:lnTo>
                    <a:pt x="510" y="15"/>
                  </a:lnTo>
                  <a:lnTo>
                    <a:pt x="525" y="0"/>
                  </a:lnTo>
                  <a:lnTo>
                    <a:pt x="540" y="15"/>
                  </a:lnTo>
                  <a:lnTo>
                    <a:pt x="555" y="15"/>
                  </a:lnTo>
                  <a:lnTo>
                    <a:pt x="570" y="30"/>
                  </a:lnTo>
                  <a:lnTo>
                    <a:pt x="585" y="45"/>
                  </a:lnTo>
                  <a:lnTo>
                    <a:pt x="600" y="60"/>
                  </a:lnTo>
                  <a:lnTo>
                    <a:pt x="615" y="75"/>
                  </a:lnTo>
                  <a:lnTo>
                    <a:pt x="630" y="105"/>
                  </a:lnTo>
                  <a:lnTo>
                    <a:pt x="660" y="135"/>
                  </a:lnTo>
                  <a:lnTo>
                    <a:pt x="675" y="165"/>
                  </a:lnTo>
                  <a:lnTo>
                    <a:pt x="690" y="195"/>
                  </a:lnTo>
                  <a:lnTo>
                    <a:pt x="705" y="240"/>
                  </a:lnTo>
                  <a:lnTo>
                    <a:pt x="720" y="285"/>
                  </a:lnTo>
                  <a:lnTo>
                    <a:pt x="735" y="330"/>
                  </a:lnTo>
                  <a:lnTo>
                    <a:pt x="750" y="375"/>
                  </a:lnTo>
                  <a:lnTo>
                    <a:pt x="765" y="420"/>
                  </a:lnTo>
                  <a:lnTo>
                    <a:pt x="780" y="480"/>
                  </a:lnTo>
                  <a:lnTo>
                    <a:pt x="795" y="525"/>
                  </a:lnTo>
                  <a:lnTo>
                    <a:pt x="810" y="585"/>
                  </a:lnTo>
                  <a:lnTo>
                    <a:pt x="840" y="645"/>
                  </a:lnTo>
                  <a:lnTo>
                    <a:pt x="855" y="705"/>
                  </a:lnTo>
                  <a:lnTo>
                    <a:pt x="870" y="780"/>
                  </a:lnTo>
                  <a:lnTo>
                    <a:pt x="885" y="840"/>
                  </a:lnTo>
                  <a:lnTo>
                    <a:pt x="900" y="915"/>
                  </a:lnTo>
                  <a:lnTo>
                    <a:pt x="915" y="975"/>
                  </a:lnTo>
                  <a:lnTo>
                    <a:pt x="930" y="1050"/>
                  </a:lnTo>
                  <a:lnTo>
                    <a:pt x="945" y="1125"/>
                  </a:lnTo>
                  <a:lnTo>
                    <a:pt x="960" y="1200"/>
                  </a:lnTo>
                  <a:lnTo>
                    <a:pt x="975" y="1260"/>
                  </a:lnTo>
                  <a:lnTo>
                    <a:pt x="990" y="1335"/>
                  </a:lnTo>
                  <a:lnTo>
                    <a:pt x="1005" y="1410"/>
                  </a:lnTo>
                  <a:lnTo>
                    <a:pt x="1035" y="1485"/>
                  </a:lnTo>
                  <a:lnTo>
                    <a:pt x="1050" y="1560"/>
                  </a:lnTo>
                  <a:lnTo>
                    <a:pt x="1065" y="1635"/>
                  </a:lnTo>
                  <a:lnTo>
                    <a:pt x="1080" y="1710"/>
                  </a:lnTo>
                  <a:lnTo>
                    <a:pt x="1095" y="1785"/>
                  </a:lnTo>
                  <a:lnTo>
                    <a:pt x="1110" y="1845"/>
                  </a:lnTo>
                  <a:lnTo>
                    <a:pt x="1125" y="1920"/>
                  </a:lnTo>
                  <a:lnTo>
                    <a:pt x="1140" y="1995"/>
                  </a:lnTo>
                  <a:lnTo>
                    <a:pt x="1155" y="2055"/>
                  </a:lnTo>
                  <a:lnTo>
                    <a:pt x="1170" y="2130"/>
                  </a:lnTo>
                  <a:lnTo>
                    <a:pt x="1185" y="2190"/>
                  </a:lnTo>
                  <a:lnTo>
                    <a:pt x="1200" y="2250"/>
                  </a:lnTo>
                  <a:lnTo>
                    <a:pt x="1230" y="2325"/>
                  </a:lnTo>
                  <a:lnTo>
                    <a:pt x="1245" y="2385"/>
                  </a:lnTo>
                  <a:lnTo>
                    <a:pt x="1260" y="2430"/>
                  </a:lnTo>
                  <a:lnTo>
                    <a:pt x="1275" y="2490"/>
                  </a:lnTo>
                  <a:lnTo>
                    <a:pt x="1290" y="2550"/>
                  </a:lnTo>
                  <a:lnTo>
                    <a:pt x="1305" y="2595"/>
                  </a:lnTo>
                  <a:lnTo>
                    <a:pt x="1320" y="2640"/>
                  </a:lnTo>
                  <a:lnTo>
                    <a:pt x="1335" y="2685"/>
                  </a:lnTo>
                  <a:lnTo>
                    <a:pt x="1350" y="2730"/>
                  </a:lnTo>
                  <a:lnTo>
                    <a:pt x="1365" y="2760"/>
                  </a:lnTo>
                  <a:lnTo>
                    <a:pt x="1380" y="2805"/>
                  </a:lnTo>
                  <a:lnTo>
                    <a:pt x="1395" y="2835"/>
                  </a:lnTo>
                  <a:lnTo>
                    <a:pt x="1425" y="2866"/>
                  </a:lnTo>
                  <a:lnTo>
                    <a:pt x="1440" y="2896"/>
                  </a:lnTo>
                  <a:lnTo>
                    <a:pt x="1455" y="2911"/>
                  </a:lnTo>
                  <a:lnTo>
                    <a:pt x="1470" y="2941"/>
                  </a:lnTo>
                  <a:lnTo>
                    <a:pt x="1485" y="2956"/>
                  </a:lnTo>
                  <a:lnTo>
                    <a:pt x="1500" y="2971"/>
                  </a:lnTo>
                  <a:lnTo>
                    <a:pt x="1515" y="2971"/>
                  </a:lnTo>
                  <a:lnTo>
                    <a:pt x="1530" y="2986"/>
                  </a:lnTo>
                  <a:lnTo>
                    <a:pt x="1545" y="2986"/>
                  </a:lnTo>
                  <a:lnTo>
                    <a:pt x="1560" y="2986"/>
                  </a:lnTo>
                </a:path>
              </a:pathLst>
            </a:custGeom>
            <a:noFill/>
            <a:ln w="27940" cap="flat">
              <a:solidFill>
                <a:srgbClr val="FF0000"/>
              </a:solidFill>
              <a:prstDash val="solid"/>
              <a:round/>
              <a:headEnd/>
              <a:tailEnd/>
            </a:ln>
          </p:spPr>
          <p:txBody>
            <a:bodyPr/>
            <a:lstStyle/>
            <a:p>
              <a:endParaRPr lang="en-US">
                <a:solidFill>
                  <a:srgbClr val="FF00FF"/>
                </a:solidFill>
              </a:endParaRPr>
            </a:p>
          </p:txBody>
        </p:sp>
      </p:grpSp>
      <p:grpSp>
        <p:nvGrpSpPr>
          <p:cNvPr id="1095" name="Group 1094"/>
          <p:cNvGrpSpPr/>
          <p:nvPr/>
        </p:nvGrpSpPr>
        <p:grpSpPr>
          <a:xfrm>
            <a:off x="724965" y="1828800"/>
            <a:ext cx="3687131" cy="612132"/>
            <a:chOff x="724965" y="1601807"/>
            <a:chExt cx="3687131" cy="839125"/>
          </a:xfrm>
        </p:grpSpPr>
        <p:sp>
          <p:nvSpPr>
            <p:cNvPr id="16" name="Freeform 50"/>
            <p:cNvSpPr>
              <a:spLocks/>
            </p:cNvSpPr>
            <p:nvPr/>
          </p:nvSpPr>
          <p:spPr bwMode="auto">
            <a:xfrm>
              <a:off x="724965" y="1601807"/>
              <a:ext cx="1332581" cy="624241"/>
            </a:xfrm>
            <a:custGeom>
              <a:avLst/>
              <a:gdLst/>
              <a:ahLst/>
              <a:cxnLst>
                <a:cxn ang="0">
                  <a:pos x="30" y="1860"/>
                </a:cxn>
                <a:cxn ang="0">
                  <a:pos x="75" y="1545"/>
                </a:cxn>
                <a:cxn ang="0">
                  <a:pos x="120" y="1245"/>
                </a:cxn>
                <a:cxn ang="0">
                  <a:pos x="180" y="975"/>
                </a:cxn>
                <a:cxn ang="0">
                  <a:pos x="225" y="720"/>
                </a:cxn>
                <a:cxn ang="0">
                  <a:pos x="270" y="495"/>
                </a:cxn>
                <a:cxn ang="0">
                  <a:pos x="315" y="300"/>
                </a:cxn>
                <a:cxn ang="0">
                  <a:pos x="375" y="165"/>
                </a:cxn>
                <a:cxn ang="0">
                  <a:pos x="420" y="60"/>
                </a:cxn>
                <a:cxn ang="0">
                  <a:pos x="465" y="15"/>
                </a:cxn>
                <a:cxn ang="0">
                  <a:pos x="510" y="0"/>
                </a:cxn>
                <a:cxn ang="0">
                  <a:pos x="570" y="45"/>
                </a:cxn>
                <a:cxn ang="0">
                  <a:pos x="615" y="120"/>
                </a:cxn>
                <a:cxn ang="0">
                  <a:pos x="660" y="240"/>
                </a:cxn>
                <a:cxn ang="0">
                  <a:pos x="705" y="405"/>
                </a:cxn>
                <a:cxn ang="0">
                  <a:pos x="765" y="600"/>
                </a:cxn>
                <a:cxn ang="0">
                  <a:pos x="810" y="825"/>
                </a:cxn>
                <a:cxn ang="0">
                  <a:pos x="855" y="1065"/>
                </a:cxn>
                <a:cxn ang="0">
                  <a:pos x="900" y="1320"/>
                </a:cxn>
                <a:cxn ang="0">
                  <a:pos x="960" y="1575"/>
                </a:cxn>
                <a:cxn ang="0">
                  <a:pos x="1005" y="1845"/>
                </a:cxn>
                <a:cxn ang="0">
                  <a:pos x="1050" y="2100"/>
                </a:cxn>
                <a:cxn ang="0">
                  <a:pos x="1095" y="2340"/>
                </a:cxn>
                <a:cxn ang="0">
                  <a:pos x="1155" y="2550"/>
                </a:cxn>
                <a:cxn ang="0">
                  <a:pos x="1200" y="2745"/>
                </a:cxn>
                <a:cxn ang="0">
                  <a:pos x="1245" y="2910"/>
                </a:cxn>
                <a:cxn ang="0">
                  <a:pos x="1290" y="3031"/>
                </a:cxn>
                <a:cxn ang="0">
                  <a:pos x="1350" y="3121"/>
                </a:cxn>
                <a:cxn ang="0">
                  <a:pos x="1395" y="3166"/>
                </a:cxn>
                <a:cxn ang="0">
                  <a:pos x="1440" y="3166"/>
                </a:cxn>
                <a:cxn ang="0">
                  <a:pos x="1485" y="3136"/>
                </a:cxn>
                <a:cxn ang="0">
                  <a:pos x="1545" y="3061"/>
                </a:cxn>
                <a:cxn ang="0">
                  <a:pos x="1590" y="2956"/>
                </a:cxn>
                <a:cxn ang="0">
                  <a:pos x="1635" y="2820"/>
                </a:cxn>
                <a:cxn ang="0">
                  <a:pos x="1680" y="2655"/>
                </a:cxn>
                <a:cxn ang="0">
                  <a:pos x="1740" y="2460"/>
                </a:cxn>
                <a:cxn ang="0">
                  <a:pos x="1785" y="2265"/>
                </a:cxn>
                <a:cxn ang="0">
                  <a:pos x="1830" y="2055"/>
                </a:cxn>
                <a:cxn ang="0">
                  <a:pos x="1875" y="1830"/>
                </a:cxn>
                <a:cxn ang="0">
                  <a:pos x="1935" y="1620"/>
                </a:cxn>
                <a:cxn ang="0">
                  <a:pos x="1980" y="1425"/>
                </a:cxn>
                <a:cxn ang="0">
                  <a:pos x="2025" y="1245"/>
                </a:cxn>
              </a:cxnLst>
              <a:rect l="0" t="0" r="r" b="b"/>
              <a:pathLst>
                <a:path w="2055" h="3181">
                  <a:moveTo>
                    <a:pt x="0" y="2070"/>
                  </a:moveTo>
                  <a:lnTo>
                    <a:pt x="15" y="1965"/>
                  </a:lnTo>
                  <a:lnTo>
                    <a:pt x="30" y="1860"/>
                  </a:lnTo>
                  <a:lnTo>
                    <a:pt x="45" y="1755"/>
                  </a:lnTo>
                  <a:lnTo>
                    <a:pt x="60" y="1650"/>
                  </a:lnTo>
                  <a:lnTo>
                    <a:pt x="75" y="1545"/>
                  </a:lnTo>
                  <a:lnTo>
                    <a:pt x="90" y="1440"/>
                  </a:lnTo>
                  <a:lnTo>
                    <a:pt x="105" y="1350"/>
                  </a:lnTo>
                  <a:lnTo>
                    <a:pt x="120" y="1245"/>
                  </a:lnTo>
                  <a:lnTo>
                    <a:pt x="135" y="1155"/>
                  </a:lnTo>
                  <a:lnTo>
                    <a:pt x="150" y="1065"/>
                  </a:lnTo>
                  <a:lnTo>
                    <a:pt x="180" y="975"/>
                  </a:lnTo>
                  <a:lnTo>
                    <a:pt x="195" y="885"/>
                  </a:lnTo>
                  <a:lnTo>
                    <a:pt x="210" y="795"/>
                  </a:lnTo>
                  <a:lnTo>
                    <a:pt x="225" y="720"/>
                  </a:lnTo>
                  <a:lnTo>
                    <a:pt x="240" y="630"/>
                  </a:lnTo>
                  <a:lnTo>
                    <a:pt x="255" y="555"/>
                  </a:lnTo>
                  <a:lnTo>
                    <a:pt x="270" y="495"/>
                  </a:lnTo>
                  <a:lnTo>
                    <a:pt x="285" y="420"/>
                  </a:lnTo>
                  <a:lnTo>
                    <a:pt x="300" y="360"/>
                  </a:lnTo>
                  <a:lnTo>
                    <a:pt x="315" y="300"/>
                  </a:lnTo>
                  <a:lnTo>
                    <a:pt x="330" y="255"/>
                  </a:lnTo>
                  <a:lnTo>
                    <a:pt x="345" y="210"/>
                  </a:lnTo>
                  <a:lnTo>
                    <a:pt x="375" y="165"/>
                  </a:lnTo>
                  <a:lnTo>
                    <a:pt x="390" y="120"/>
                  </a:lnTo>
                  <a:lnTo>
                    <a:pt x="405" y="90"/>
                  </a:lnTo>
                  <a:lnTo>
                    <a:pt x="420" y="60"/>
                  </a:lnTo>
                  <a:lnTo>
                    <a:pt x="435" y="45"/>
                  </a:lnTo>
                  <a:lnTo>
                    <a:pt x="450" y="15"/>
                  </a:lnTo>
                  <a:lnTo>
                    <a:pt x="465" y="15"/>
                  </a:lnTo>
                  <a:lnTo>
                    <a:pt x="480" y="0"/>
                  </a:lnTo>
                  <a:lnTo>
                    <a:pt x="495" y="0"/>
                  </a:lnTo>
                  <a:lnTo>
                    <a:pt x="510" y="0"/>
                  </a:lnTo>
                  <a:lnTo>
                    <a:pt x="525" y="15"/>
                  </a:lnTo>
                  <a:lnTo>
                    <a:pt x="540" y="15"/>
                  </a:lnTo>
                  <a:lnTo>
                    <a:pt x="570" y="45"/>
                  </a:lnTo>
                  <a:lnTo>
                    <a:pt x="585" y="60"/>
                  </a:lnTo>
                  <a:lnTo>
                    <a:pt x="600" y="90"/>
                  </a:lnTo>
                  <a:lnTo>
                    <a:pt x="615" y="120"/>
                  </a:lnTo>
                  <a:lnTo>
                    <a:pt x="630" y="150"/>
                  </a:lnTo>
                  <a:lnTo>
                    <a:pt x="645" y="195"/>
                  </a:lnTo>
                  <a:lnTo>
                    <a:pt x="660" y="240"/>
                  </a:lnTo>
                  <a:lnTo>
                    <a:pt x="675" y="300"/>
                  </a:lnTo>
                  <a:lnTo>
                    <a:pt x="690" y="345"/>
                  </a:lnTo>
                  <a:lnTo>
                    <a:pt x="705" y="405"/>
                  </a:lnTo>
                  <a:lnTo>
                    <a:pt x="720" y="465"/>
                  </a:lnTo>
                  <a:lnTo>
                    <a:pt x="735" y="525"/>
                  </a:lnTo>
                  <a:lnTo>
                    <a:pt x="765" y="600"/>
                  </a:lnTo>
                  <a:lnTo>
                    <a:pt x="780" y="675"/>
                  </a:lnTo>
                  <a:lnTo>
                    <a:pt x="795" y="750"/>
                  </a:lnTo>
                  <a:lnTo>
                    <a:pt x="810" y="825"/>
                  </a:lnTo>
                  <a:lnTo>
                    <a:pt x="825" y="900"/>
                  </a:lnTo>
                  <a:lnTo>
                    <a:pt x="840" y="975"/>
                  </a:lnTo>
                  <a:lnTo>
                    <a:pt x="855" y="1065"/>
                  </a:lnTo>
                  <a:lnTo>
                    <a:pt x="870" y="1140"/>
                  </a:lnTo>
                  <a:lnTo>
                    <a:pt x="885" y="1230"/>
                  </a:lnTo>
                  <a:lnTo>
                    <a:pt x="900" y="1320"/>
                  </a:lnTo>
                  <a:lnTo>
                    <a:pt x="915" y="1410"/>
                  </a:lnTo>
                  <a:lnTo>
                    <a:pt x="945" y="1485"/>
                  </a:lnTo>
                  <a:lnTo>
                    <a:pt x="960" y="1575"/>
                  </a:lnTo>
                  <a:lnTo>
                    <a:pt x="975" y="1665"/>
                  </a:lnTo>
                  <a:lnTo>
                    <a:pt x="990" y="1755"/>
                  </a:lnTo>
                  <a:lnTo>
                    <a:pt x="1005" y="1845"/>
                  </a:lnTo>
                  <a:lnTo>
                    <a:pt x="1020" y="1920"/>
                  </a:lnTo>
                  <a:lnTo>
                    <a:pt x="1035" y="2010"/>
                  </a:lnTo>
                  <a:lnTo>
                    <a:pt x="1050" y="2100"/>
                  </a:lnTo>
                  <a:lnTo>
                    <a:pt x="1065" y="2175"/>
                  </a:lnTo>
                  <a:lnTo>
                    <a:pt x="1080" y="2250"/>
                  </a:lnTo>
                  <a:lnTo>
                    <a:pt x="1095" y="2340"/>
                  </a:lnTo>
                  <a:lnTo>
                    <a:pt x="1110" y="2415"/>
                  </a:lnTo>
                  <a:lnTo>
                    <a:pt x="1140" y="2475"/>
                  </a:lnTo>
                  <a:lnTo>
                    <a:pt x="1155" y="2550"/>
                  </a:lnTo>
                  <a:lnTo>
                    <a:pt x="1170" y="2625"/>
                  </a:lnTo>
                  <a:lnTo>
                    <a:pt x="1185" y="2685"/>
                  </a:lnTo>
                  <a:lnTo>
                    <a:pt x="1200" y="2745"/>
                  </a:lnTo>
                  <a:lnTo>
                    <a:pt x="1215" y="2805"/>
                  </a:lnTo>
                  <a:lnTo>
                    <a:pt x="1230" y="2850"/>
                  </a:lnTo>
                  <a:lnTo>
                    <a:pt x="1245" y="2910"/>
                  </a:lnTo>
                  <a:lnTo>
                    <a:pt x="1260" y="2956"/>
                  </a:lnTo>
                  <a:lnTo>
                    <a:pt x="1275" y="2986"/>
                  </a:lnTo>
                  <a:lnTo>
                    <a:pt x="1290" y="3031"/>
                  </a:lnTo>
                  <a:lnTo>
                    <a:pt x="1305" y="3061"/>
                  </a:lnTo>
                  <a:lnTo>
                    <a:pt x="1335" y="3091"/>
                  </a:lnTo>
                  <a:lnTo>
                    <a:pt x="1350" y="3121"/>
                  </a:lnTo>
                  <a:lnTo>
                    <a:pt x="1365" y="3136"/>
                  </a:lnTo>
                  <a:lnTo>
                    <a:pt x="1380" y="3151"/>
                  </a:lnTo>
                  <a:lnTo>
                    <a:pt x="1395" y="3166"/>
                  </a:lnTo>
                  <a:lnTo>
                    <a:pt x="1410" y="3166"/>
                  </a:lnTo>
                  <a:lnTo>
                    <a:pt x="1425" y="3181"/>
                  </a:lnTo>
                  <a:lnTo>
                    <a:pt x="1440" y="3166"/>
                  </a:lnTo>
                  <a:lnTo>
                    <a:pt x="1455" y="3166"/>
                  </a:lnTo>
                  <a:lnTo>
                    <a:pt x="1470" y="3151"/>
                  </a:lnTo>
                  <a:lnTo>
                    <a:pt x="1485" y="3136"/>
                  </a:lnTo>
                  <a:lnTo>
                    <a:pt x="1500" y="3121"/>
                  </a:lnTo>
                  <a:lnTo>
                    <a:pt x="1530" y="3091"/>
                  </a:lnTo>
                  <a:lnTo>
                    <a:pt x="1545" y="3061"/>
                  </a:lnTo>
                  <a:lnTo>
                    <a:pt x="1560" y="3031"/>
                  </a:lnTo>
                  <a:lnTo>
                    <a:pt x="1575" y="3001"/>
                  </a:lnTo>
                  <a:lnTo>
                    <a:pt x="1590" y="2956"/>
                  </a:lnTo>
                  <a:lnTo>
                    <a:pt x="1605" y="2910"/>
                  </a:lnTo>
                  <a:lnTo>
                    <a:pt x="1620" y="2865"/>
                  </a:lnTo>
                  <a:lnTo>
                    <a:pt x="1635" y="2820"/>
                  </a:lnTo>
                  <a:lnTo>
                    <a:pt x="1650" y="2760"/>
                  </a:lnTo>
                  <a:lnTo>
                    <a:pt x="1665" y="2715"/>
                  </a:lnTo>
                  <a:lnTo>
                    <a:pt x="1680" y="2655"/>
                  </a:lnTo>
                  <a:lnTo>
                    <a:pt x="1710" y="2595"/>
                  </a:lnTo>
                  <a:lnTo>
                    <a:pt x="1725" y="2535"/>
                  </a:lnTo>
                  <a:lnTo>
                    <a:pt x="1740" y="2460"/>
                  </a:lnTo>
                  <a:lnTo>
                    <a:pt x="1755" y="2400"/>
                  </a:lnTo>
                  <a:lnTo>
                    <a:pt x="1770" y="2325"/>
                  </a:lnTo>
                  <a:lnTo>
                    <a:pt x="1785" y="2265"/>
                  </a:lnTo>
                  <a:lnTo>
                    <a:pt x="1800" y="2190"/>
                  </a:lnTo>
                  <a:lnTo>
                    <a:pt x="1815" y="2115"/>
                  </a:lnTo>
                  <a:lnTo>
                    <a:pt x="1830" y="2055"/>
                  </a:lnTo>
                  <a:lnTo>
                    <a:pt x="1845" y="1980"/>
                  </a:lnTo>
                  <a:lnTo>
                    <a:pt x="1860" y="1905"/>
                  </a:lnTo>
                  <a:lnTo>
                    <a:pt x="1875" y="1830"/>
                  </a:lnTo>
                  <a:lnTo>
                    <a:pt x="1905" y="1755"/>
                  </a:lnTo>
                  <a:lnTo>
                    <a:pt x="1920" y="1695"/>
                  </a:lnTo>
                  <a:lnTo>
                    <a:pt x="1935" y="1620"/>
                  </a:lnTo>
                  <a:lnTo>
                    <a:pt x="1950" y="1560"/>
                  </a:lnTo>
                  <a:lnTo>
                    <a:pt x="1965" y="1485"/>
                  </a:lnTo>
                  <a:lnTo>
                    <a:pt x="1980" y="1425"/>
                  </a:lnTo>
                  <a:lnTo>
                    <a:pt x="1995" y="1365"/>
                  </a:lnTo>
                  <a:lnTo>
                    <a:pt x="2010" y="1305"/>
                  </a:lnTo>
                  <a:lnTo>
                    <a:pt x="2025" y="1245"/>
                  </a:lnTo>
                  <a:lnTo>
                    <a:pt x="2040" y="1185"/>
                  </a:lnTo>
                  <a:lnTo>
                    <a:pt x="2055" y="1140"/>
                  </a:lnTo>
                </a:path>
              </a:pathLst>
            </a:custGeom>
            <a:noFill/>
            <a:ln w="26035">
              <a:solidFill>
                <a:srgbClr val="0000FF"/>
              </a:solidFill>
              <a:prstDash val="solid"/>
              <a:round/>
              <a:headEnd/>
              <a:tailEnd/>
            </a:ln>
          </p:spPr>
          <p:txBody>
            <a:bodyPr/>
            <a:lstStyle/>
            <a:p>
              <a:endParaRPr lang="en-US">
                <a:solidFill>
                  <a:srgbClr val="FF00FF"/>
                </a:solidFill>
              </a:endParaRPr>
            </a:p>
          </p:txBody>
        </p:sp>
        <p:sp>
          <p:nvSpPr>
            <p:cNvPr id="17" name="Freeform 51"/>
            <p:cNvSpPr>
              <a:spLocks/>
            </p:cNvSpPr>
            <p:nvPr/>
          </p:nvSpPr>
          <p:spPr bwMode="auto">
            <a:xfrm>
              <a:off x="2057546" y="1654792"/>
              <a:ext cx="1342956" cy="786140"/>
            </a:xfrm>
            <a:custGeom>
              <a:avLst/>
              <a:gdLst/>
              <a:ahLst/>
              <a:cxnLst>
                <a:cxn ang="0">
                  <a:pos x="45" y="765"/>
                </a:cxn>
                <a:cxn ang="0">
                  <a:pos x="90" y="660"/>
                </a:cxn>
                <a:cxn ang="0">
                  <a:pos x="135" y="570"/>
                </a:cxn>
                <a:cxn ang="0">
                  <a:pos x="180" y="525"/>
                </a:cxn>
                <a:cxn ang="0">
                  <a:pos x="240" y="525"/>
                </a:cxn>
                <a:cxn ang="0">
                  <a:pos x="285" y="570"/>
                </a:cxn>
                <a:cxn ang="0">
                  <a:pos x="330" y="645"/>
                </a:cxn>
                <a:cxn ang="0">
                  <a:pos x="375" y="765"/>
                </a:cxn>
                <a:cxn ang="0">
                  <a:pos x="435" y="930"/>
                </a:cxn>
                <a:cxn ang="0">
                  <a:pos x="480" y="1125"/>
                </a:cxn>
                <a:cxn ang="0">
                  <a:pos x="525" y="1335"/>
                </a:cxn>
                <a:cxn ang="0">
                  <a:pos x="570" y="1590"/>
                </a:cxn>
                <a:cxn ang="0">
                  <a:pos x="630" y="1845"/>
                </a:cxn>
                <a:cxn ang="0">
                  <a:pos x="675" y="2130"/>
                </a:cxn>
                <a:cxn ang="0">
                  <a:pos x="720" y="2400"/>
                </a:cxn>
                <a:cxn ang="0">
                  <a:pos x="765" y="2686"/>
                </a:cxn>
                <a:cxn ang="0">
                  <a:pos x="826" y="2956"/>
                </a:cxn>
                <a:cxn ang="0">
                  <a:pos x="871" y="3196"/>
                </a:cxn>
                <a:cxn ang="0">
                  <a:pos x="916" y="3421"/>
                </a:cxn>
                <a:cxn ang="0">
                  <a:pos x="961" y="3616"/>
                </a:cxn>
                <a:cxn ang="0">
                  <a:pos x="1021" y="3781"/>
                </a:cxn>
                <a:cxn ang="0">
                  <a:pos x="1066" y="3901"/>
                </a:cxn>
                <a:cxn ang="0">
                  <a:pos x="1111" y="3976"/>
                </a:cxn>
                <a:cxn ang="0">
                  <a:pos x="1156" y="4006"/>
                </a:cxn>
                <a:cxn ang="0">
                  <a:pos x="1216" y="3991"/>
                </a:cxn>
                <a:cxn ang="0">
                  <a:pos x="1261" y="3916"/>
                </a:cxn>
                <a:cxn ang="0">
                  <a:pos x="1306" y="3811"/>
                </a:cxn>
                <a:cxn ang="0">
                  <a:pos x="1351" y="3661"/>
                </a:cxn>
                <a:cxn ang="0">
                  <a:pos x="1411" y="3466"/>
                </a:cxn>
                <a:cxn ang="0">
                  <a:pos x="1456" y="3226"/>
                </a:cxn>
                <a:cxn ang="0">
                  <a:pos x="1501" y="2971"/>
                </a:cxn>
                <a:cxn ang="0">
                  <a:pos x="1546" y="2686"/>
                </a:cxn>
                <a:cxn ang="0">
                  <a:pos x="1606" y="2385"/>
                </a:cxn>
                <a:cxn ang="0">
                  <a:pos x="1651" y="2070"/>
                </a:cxn>
                <a:cxn ang="0">
                  <a:pos x="1696" y="1755"/>
                </a:cxn>
                <a:cxn ang="0">
                  <a:pos x="1741" y="1455"/>
                </a:cxn>
                <a:cxn ang="0">
                  <a:pos x="1801" y="1155"/>
                </a:cxn>
                <a:cxn ang="0">
                  <a:pos x="1846" y="870"/>
                </a:cxn>
                <a:cxn ang="0">
                  <a:pos x="1891" y="630"/>
                </a:cxn>
                <a:cxn ang="0">
                  <a:pos x="1936" y="405"/>
                </a:cxn>
                <a:cxn ang="0">
                  <a:pos x="1996" y="225"/>
                </a:cxn>
                <a:cxn ang="0">
                  <a:pos x="2041" y="75"/>
                </a:cxn>
              </a:cxnLst>
              <a:rect l="0" t="0" r="r" b="b"/>
              <a:pathLst>
                <a:path w="2071" h="4006">
                  <a:moveTo>
                    <a:pt x="0" y="870"/>
                  </a:moveTo>
                  <a:lnTo>
                    <a:pt x="15" y="810"/>
                  </a:lnTo>
                  <a:lnTo>
                    <a:pt x="45" y="765"/>
                  </a:lnTo>
                  <a:lnTo>
                    <a:pt x="60" y="735"/>
                  </a:lnTo>
                  <a:lnTo>
                    <a:pt x="75" y="690"/>
                  </a:lnTo>
                  <a:lnTo>
                    <a:pt x="90" y="660"/>
                  </a:lnTo>
                  <a:lnTo>
                    <a:pt x="105" y="630"/>
                  </a:lnTo>
                  <a:lnTo>
                    <a:pt x="120" y="600"/>
                  </a:lnTo>
                  <a:lnTo>
                    <a:pt x="135" y="570"/>
                  </a:lnTo>
                  <a:lnTo>
                    <a:pt x="150" y="555"/>
                  </a:lnTo>
                  <a:lnTo>
                    <a:pt x="165" y="540"/>
                  </a:lnTo>
                  <a:lnTo>
                    <a:pt x="180" y="525"/>
                  </a:lnTo>
                  <a:lnTo>
                    <a:pt x="195" y="525"/>
                  </a:lnTo>
                  <a:lnTo>
                    <a:pt x="210" y="525"/>
                  </a:lnTo>
                  <a:lnTo>
                    <a:pt x="240" y="525"/>
                  </a:lnTo>
                  <a:lnTo>
                    <a:pt x="255" y="540"/>
                  </a:lnTo>
                  <a:lnTo>
                    <a:pt x="270" y="555"/>
                  </a:lnTo>
                  <a:lnTo>
                    <a:pt x="285" y="570"/>
                  </a:lnTo>
                  <a:lnTo>
                    <a:pt x="300" y="585"/>
                  </a:lnTo>
                  <a:lnTo>
                    <a:pt x="315" y="615"/>
                  </a:lnTo>
                  <a:lnTo>
                    <a:pt x="330" y="645"/>
                  </a:lnTo>
                  <a:lnTo>
                    <a:pt x="345" y="675"/>
                  </a:lnTo>
                  <a:lnTo>
                    <a:pt x="360" y="720"/>
                  </a:lnTo>
                  <a:lnTo>
                    <a:pt x="375" y="765"/>
                  </a:lnTo>
                  <a:lnTo>
                    <a:pt x="390" y="810"/>
                  </a:lnTo>
                  <a:lnTo>
                    <a:pt x="420" y="870"/>
                  </a:lnTo>
                  <a:lnTo>
                    <a:pt x="435" y="930"/>
                  </a:lnTo>
                  <a:lnTo>
                    <a:pt x="450" y="990"/>
                  </a:lnTo>
                  <a:lnTo>
                    <a:pt x="465" y="1050"/>
                  </a:lnTo>
                  <a:lnTo>
                    <a:pt x="480" y="1125"/>
                  </a:lnTo>
                  <a:lnTo>
                    <a:pt x="495" y="1185"/>
                  </a:lnTo>
                  <a:lnTo>
                    <a:pt x="510" y="1260"/>
                  </a:lnTo>
                  <a:lnTo>
                    <a:pt x="525" y="1335"/>
                  </a:lnTo>
                  <a:lnTo>
                    <a:pt x="540" y="1425"/>
                  </a:lnTo>
                  <a:lnTo>
                    <a:pt x="555" y="1500"/>
                  </a:lnTo>
                  <a:lnTo>
                    <a:pt x="570" y="1590"/>
                  </a:lnTo>
                  <a:lnTo>
                    <a:pt x="585" y="1665"/>
                  </a:lnTo>
                  <a:lnTo>
                    <a:pt x="615" y="1755"/>
                  </a:lnTo>
                  <a:lnTo>
                    <a:pt x="630" y="1845"/>
                  </a:lnTo>
                  <a:lnTo>
                    <a:pt x="645" y="1935"/>
                  </a:lnTo>
                  <a:lnTo>
                    <a:pt x="660" y="2040"/>
                  </a:lnTo>
                  <a:lnTo>
                    <a:pt x="675" y="2130"/>
                  </a:lnTo>
                  <a:lnTo>
                    <a:pt x="690" y="2220"/>
                  </a:lnTo>
                  <a:lnTo>
                    <a:pt x="705" y="2310"/>
                  </a:lnTo>
                  <a:lnTo>
                    <a:pt x="720" y="2400"/>
                  </a:lnTo>
                  <a:lnTo>
                    <a:pt x="735" y="2505"/>
                  </a:lnTo>
                  <a:lnTo>
                    <a:pt x="750" y="2595"/>
                  </a:lnTo>
                  <a:lnTo>
                    <a:pt x="765" y="2686"/>
                  </a:lnTo>
                  <a:lnTo>
                    <a:pt x="781" y="2776"/>
                  </a:lnTo>
                  <a:lnTo>
                    <a:pt x="811" y="2866"/>
                  </a:lnTo>
                  <a:lnTo>
                    <a:pt x="826" y="2956"/>
                  </a:lnTo>
                  <a:lnTo>
                    <a:pt x="841" y="3031"/>
                  </a:lnTo>
                  <a:lnTo>
                    <a:pt x="856" y="3121"/>
                  </a:lnTo>
                  <a:lnTo>
                    <a:pt x="871" y="3196"/>
                  </a:lnTo>
                  <a:lnTo>
                    <a:pt x="886" y="3271"/>
                  </a:lnTo>
                  <a:lnTo>
                    <a:pt x="901" y="3346"/>
                  </a:lnTo>
                  <a:lnTo>
                    <a:pt x="916" y="3421"/>
                  </a:lnTo>
                  <a:lnTo>
                    <a:pt x="931" y="3496"/>
                  </a:lnTo>
                  <a:lnTo>
                    <a:pt x="946" y="3556"/>
                  </a:lnTo>
                  <a:lnTo>
                    <a:pt x="961" y="3616"/>
                  </a:lnTo>
                  <a:lnTo>
                    <a:pt x="976" y="3676"/>
                  </a:lnTo>
                  <a:lnTo>
                    <a:pt x="1006" y="3736"/>
                  </a:lnTo>
                  <a:lnTo>
                    <a:pt x="1021" y="3781"/>
                  </a:lnTo>
                  <a:lnTo>
                    <a:pt x="1036" y="3826"/>
                  </a:lnTo>
                  <a:lnTo>
                    <a:pt x="1051" y="3856"/>
                  </a:lnTo>
                  <a:lnTo>
                    <a:pt x="1066" y="3901"/>
                  </a:lnTo>
                  <a:lnTo>
                    <a:pt x="1081" y="3931"/>
                  </a:lnTo>
                  <a:lnTo>
                    <a:pt x="1096" y="3946"/>
                  </a:lnTo>
                  <a:lnTo>
                    <a:pt x="1111" y="3976"/>
                  </a:lnTo>
                  <a:lnTo>
                    <a:pt x="1126" y="3991"/>
                  </a:lnTo>
                  <a:lnTo>
                    <a:pt x="1141" y="4006"/>
                  </a:lnTo>
                  <a:lnTo>
                    <a:pt x="1156" y="4006"/>
                  </a:lnTo>
                  <a:lnTo>
                    <a:pt x="1186" y="4006"/>
                  </a:lnTo>
                  <a:lnTo>
                    <a:pt x="1201" y="3991"/>
                  </a:lnTo>
                  <a:lnTo>
                    <a:pt x="1216" y="3991"/>
                  </a:lnTo>
                  <a:lnTo>
                    <a:pt x="1231" y="3976"/>
                  </a:lnTo>
                  <a:lnTo>
                    <a:pt x="1246" y="3946"/>
                  </a:lnTo>
                  <a:lnTo>
                    <a:pt x="1261" y="3916"/>
                  </a:lnTo>
                  <a:lnTo>
                    <a:pt x="1276" y="3886"/>
                  </a:lnTo>
                  <a:lnTo>
                    <a:pt x="1291" y="3856"/>
                  </a:lnTo>
                  <a:lnTo>
                    <a:pt x="1306" y="3811"/>
                  </a:lnTo>
                  <a:lnTo>
                    <a:pt x="1321" y="3766"/>
                  </a:lnTo>
                  <a:lnTo>
                    <a:pt x="1336" y="3706"/>
                  </a:lnTo>
                  <a:lnTo>
                    <a:pt x="1351" y="3661"/>
                  </a:lnTo>
                  <a:lnTo>
                    <a:pt x="1381" y="3601"/>
                  </a:lnTo>
                  <a:lnTo>
                    <a:pt x="1396" y="3526"/>
                  </a:lnTo>
                  <a:lnTo>
                    <a:pt x="1411" y="3466"/>
                  </a:lnTo>
                  <a:lnTo>
                    <a:pt x="1426" y="3391"/>
                  </a:lnTo>
                  <a:lnTo>
                    <a:pt x="1441" y="3316"/>
                  </a:lnTo>
                  <a:lnTo>
                    <a:pt x="1456" y="3226"/>
                  </a:lnTo>
                  <a:lnTo>
                    <a:pt x="1471" y="3151"/>
                  </a:lnTo>
                  <a:lnTo>
                    <a:pt x="1486" y="3061"/>
                  </a:lnTo>
                  <a:lnTo>
                    <a:pt x="1501" y="2971"/>
                  </a:lnTo>
                  <a:lnTo>
                    <a:pt x="1516" y="2881"/>
                  </a:lnTo>
                  <a:lnTo>
                    <a:pt x="1531" y="2791"/>
                  </a:lnTo>
                  <a:lnTo>
                    <a:pt x="1546" y="2686"/>
                  </a:lnTo>
                  <a:lnTo>
                    <a:pt x="1576" y="2580"/>
                  </a:lnTo>
                  <a:lnTo>
                    <a:pt x="1591" y="2490"/>
                  </a:lnTo>
                  <a:lnTo>
                    <a:pt x="1606" y="2385"/>
                  </a:lnTo>
                  <a:lnTo>
                    <a:pt x="1621" y="2280"/>
                  </a:lnTo>
                  <a:lnTo>
                    <a:pt x="1636" y="2175"/>
                  </a:lnTo>
                  <a:lnTo>
                    <a:pt x="1651" y="2070"/>
                  </a:lnTo>
                  <a:lnTo>
                    <a:pt x="1666" y="1965"/>
                  </a:lnTo>
                  <a:lnTo>
                    <a:pt x="1681" y="1860"/>
                  </a:lnTo>
                  <a:lnTo>
                    <a:pt x="1696" y="1755"/>
                  </a:lnTo>
                  <a:lnTo>
                    <a:pt x="1711" y="1650"/>
                  </a:lnTo>
                  <a:lnTo>
                    <a:pt x="1726" y="1545"/>
                  </a:lnTo>
                  <a:lnTo>
                    <a:pt x="1741" y="1455"/>
                  </a:lnTo>
                  <a:lnTo>
                    <a:pt x="1771" y="1350"/>
                  </a:lnTo>
                  <a:lnTo>
                    <a:pt x="1786" y="1245"/>
                  </a:lnTo>
                  <a:lnTo>
                    <a:pt x="1801" y="1155"/>
                  </a:lnTo>
                  <a:lnTo>
                    <a:pt x="1816" y="1065"/>
                  </a:lnTo>
                  <a:lnTo>
                    <a:pt x="1831" y="960"/>
                  </a:lnTo>
                  <a:lnTo>
                    <a:pt x="1846" y="870"/>
                  </a:lnTo>
                  <a:lnTo>
                    <a:pt x="1861" y="795"/>
                  </a:lnTo>
                  <a:lnTo>
                    <a:pt x="1876" y="705"/>
                  </a:lnTo>
                  <a:lnTo>
                    <a:pt x="1891" y="630"/>
                  </a:lnTo>
                  <a:lnTo>
                    <a:pt x="1906" y="540"/>
                  </a:lnTo>
                  <a:lnTo>
                    <a:pt x="1921" y="465"/>
                  </a:lnTo>
                  <a:lnTo>
                    <a:pt x="1936" y="405"/>
                  </a:lnTo>
                  <a:lnTo>
                    <a:pt x="1966" y="330"/>
                  </a:lnTo>
                  <a:lnTo>
                    <a:pt x="1981" y="270"/>
                  </a:lnTo>
                  <a:lnTo>
                    <a:pt x="1996" y="225"/>
                  </a:lnTo>
                  <a:lnTo>
                    <a:pt x="2011" y="165"/>
                  </a:lnTo>
                  <a:lnTo>
                    <a:pt x="2026" y="120"/>
                  </a:lnTo>
                  <a:lnTo>
                    <a:pt x="2041" y="75"/>
                  </a:lnTo>
                  <a:lnTo>
                    <a:pt x="2056" y="30"/>
                  </a:lnTo>
                  <a:lnTo>
                    <a:pt x="2071" y="0"/>
                  </a:lnTo>
                </a:path>
              </a:pathLst>
            </a:custGeom>
            <a:noFill/>
            <a:ln w="26035">
              <a:solidFill>
                <a:srgbClr val="0000FF"/>
              </a:solidFill>
              <a:prstDash val="solid"/>
              <a:round/>
              <a:headEnd/>
              <a:tailEnd/>
            </a:ln>
          </p:spPr>
          <p:txBody>
            <a:bodyPr/>
            <a:lstStyle/>
            <a:p>
              <a:endParaRPr lang="en-US">
                <a:solidFill>
                  <a:srgbClr val="FF00FF"/>
                </a:solidFill>
              </a:endParaRPr>
            </a:p>
          </p:txBody>
        </p:sp>
        <p:sp>
          <p:nvSpPr>
            <p:cNvPr id="18" name="Freeform 52"/>
            <p:cNvSpPr>
              <a:spLocks/>
            </p:cNvSpPr>
            <p:nvPr/>
          </p:nvSpPr>
          <p:spPr bwMode="auto">
            <a:xfrm>
              <a:off x="3400502" y="1637130"/>
              <a:ext cx="1011594" cy="565369"/>
            </a:xfrm>
            <a:custGeom>
              <a:avLst/>
              <a:gdLst/>
              <a:ahLst/>
              <a:cxnLst>
                <a:cxn ang="0">
                  <a:pos x="15" y="60"/>
                </a:cxn>
                <a:cxn ang="0">
                  <a:pos x="45" y="30"/>
                </a:cxn>
                <a:cxn ang="0">
                  <a:pos x="90" y="0"/>
                </a:cxn>
                <a:cxn ang="0">
                  <a:pos x="120" y="0"/>
                </a:cxn>
                <a:cxn ang="0">
                  <a:pos x="150" y="15"/>
                </a:cxn>
                <a:cxn ang="0">
                  <a:pos x="180" y="60"/>
                </a:cxn>
                <a:cxn ang="0">
                  <a:pos x="210" y="105"/>
                </a:cxn>
                <a:cxn ang="0">
                  <a:pos x="240" y="180"/>
                </a:cxn>
                <a:cxn ang="0">
                  <a:pos x="285" y="270"/>
                </a:cxn>
                <a:cxn ang="0">
                  <a:pos x="315" y="375"/>
                </a:cxn>
                <a:cxn ang="0">
                  <a:pos x="345" y="495"/>
                </a:cxn>
                <a:cxn ang="0">
                  <a:pos x="375" y="630"/>
                </a:cxn>
                <a:cxn ang="0">
                  <a:pos x="405" y="780"/>
                </a:cxn>
                <a:cxn ang="0">
                  <a:pos x="435" y="930"/>
                </a:cxn>
                <a:cxn ang="0">
                  <a:pos x="480" y="1080"/>
                </a:cxn>
                <a:cxn ang="0">
                  <a:pos x="510" y="1245"/>
                </a:cxn>
                <a:cxn ang="0">
                  <a:pos x="540" y="1410"/>
                </a:cxn>
                <a:cxn ang="0">
                  <a:pos x="570" y="1575"/>
                </a:cxn>
                <a:cxn ang="0">
                  <a:pos x="600" y="1725"/>
                </a:cxn>
                <a:cxn ang="0">
                  <a:pos x="630" y="1890"/>
                </a:cxn>
                <a:cxn ang="0">
                  <a:pos x="675" y="2040"/>
                </a:cxn>
                <a:cxn ang="0">
                  <a:pos x="705" y="2190"/>
                </a:cxn>
                <a:cxn ang="0">
                  <a:pos x="735" y="2310"/>
                </a:cxn>
                <a:cxn ang="0">
                  <a:pos x="765" y="2445"/>
                </a:cxn>
                <a:cxn ang="0">
                  <a:pos x="795" y="2550"/>
                </a:cxn>
                <a:cxn ang="0">
                  <a:pos x="840" y="2640"/>
                </a:cxn>
                <a:cxn ang="0">
                  <a:pos x="870" y="2730"/>
                </a:cxn>
                <a:cxn ang="0">
                  <a:pos x="900" y="2791"/>
                </a:cxn>
                <a:cxn ang="0">
                  <a:pos x="930" y="2836"/>
                </a:cxn>
                <a:cxn ang="0">
                  <a:pos x="960" y="2866"/>
                </a:cxn>
                <a:cxn ang="0">
                  <a:pos x="990" y="2881"/>
                </a:cxn>
                <a:cxn ang="0">
                  <a:pos x="1035" y="2881"/>
                </a:cxn>
                <a:cxn ang="0">
                  <a:pos x="1065" y="2851"/>
                </a:cxn>
                <a:cxn ang="0">
                  <a:pos x="1095" y="2806"/>
                </a:cxn>
                <a:cxn ang="0">
                  <a:pos x="1125" y="2746"/>
                </a:cxn>
                <a:cxn ang="0">
                  <a:pos x="1155" y="2685"/>
                </a:cxn>
                <a:cxn ang="0">
                  <a:pos x="1185" y="2595"/>
                </a:cxn>
                <a:cxn ang="0">
                  <a:pos x="1230" y="2490"/>
                </a:cxn>
                <a:cxn ang="0">
                  <a:pos x="1260" y="2385"/>
                </a:cxn>
                <a:cxn ang="0">
                  <a:pos x="1290" y="2250"/>
                </a:cxn>
                <a:cxn ang="0">
                  <a:pos x="1320" y="2130"/>
                </a:cxn>
                <a:cxn ang="0">
                  <a:pos x="1350" y="1980"/>
                </a:cxn>
                <a:cxn ang="0">
                  <a:pos x="1380" y="1845"/>
                </a:cxn>
                <a:cxn ang="0">
                  <a:pos x="1425" y="1695"/>
                </a:cxn>
                <a:cxn ang="0">
                  <a:pos x="1455" y="1545"/>
                </a:cxn>
                <a:cxn ang="0">
                  <a:pos x="1485" y="1395"/>
                </a:cxn>
                <a:cxn ang="0">
                  <a:pos x="1515" y="1260"/>
                </a:cxn>
                <a:cxn ang="0">
                  <a:pos x="1545" y="1125"/>
                </a:cxn>
              </a:cxnLst>
              <a:rect l="0" t="0" r="r" b="b"/>
              <a:pathLst>
                <a:path w="1560" h="2881">
                  <a:moveTo>
                    <a:pt x="0" y="90"/>
                  </a:moveTo>
                  <a:lnTo>
                    <a:pt x="15" y="60"/>
                  </a:lnTo>
                  <a:lnTo>
                    <a:pt x="30" y="45"/>
                  </a:lnTo>
                  <a:lnTo>
                    <a:pt x="45" y="30"/>
                  </a:lnTo>
                  <a:lnTo>
                    <a:pt x="75" y="15"/>
                  </a:lnTo>
                  <a:lnTo>
                    <a:pt x="90" y="0"/>
                  </a:lnTo>
                  <a:lnTo>
                    <a:pt x="105" y="0"/>
                  </a:lnTo>
                  <a:lnTo>
                    <a:pt x="120" y="0"/>
                  </a:lnTo>
                  <a:lnTo>
                    <a:pt x="135" y="0"/>
                  </a:lnTo>
                  <a:lnTo>
                    <a:pt x="150" y="15"/>
                  </a:lnTo>
                  <a:lnTo>
                    <a:pt x="165" y="30"/>
                  </a:lnTo>
                  <a:lnTo>
                    <a:pt x="180" y="60"/>
                  </a:lnTo>
                  <a:lnTo>
                    <a:pt x="195" y="75"/>
                  </a:lnTo>
                  <a:lnTo>
                    <a:pt x="210" y="105"/>
                  </a:lnTo>
                  <a:lnTo>
                    <a:pt x="225" y="150"/>
                  </a:lnTo>
                  <a:lnTo>
                    <a:pt x="240" y="180"/>
                  </a:lnTo>
                  <a:lnTo>
                    <a:pt x="270" y="225"/>
                  </a:lnTo>
                  <a:lnTo>
                    <a:pt x="285" y="270"/>
                  </a:lnTo>
                  <a:lnTo>
                    <a:pt x="300" y="330"/>
                  </a:lnTo>
                  <a:lnTo>
                    <a:pt x="315" y="375"/>
                  </a:lnTo>
                  <a:lnTo>
                    <a:pt x="330" y="435"/>
                  </a:lnTo>
                  <a:lnTo>
                    <a:pt x="345" y="495"/>
                  </a:lnTo>
                  <a:lnTo>
                    <a:pt x="360" y="570"/>
                  </a:lnTo>
                  <a:lnTo>
                    <a:pt x="375" y="630"/>
                  </a:lnTo>
                  <a:lnTo>
                    <a:pt x="390" y="705"/>
                  </a:lnTo>
                  <a:lnTo>
                    <a:pt x="405" y="780"/>
                  </a:lnTo>
                  <a:lnTo>
                    <a:pt x="420" y="855"/>
                  </a:lnTo>
                  <a:lnTo>
                    <a:pt x="435" y="930"/>
                  </a:lnTo>
                  <a:lnTo>
                    <a:pt x="465" y="1005"/>
                  </a:lnTo>
                  <a:lnTo>
                    <a:pt x="480" y="1080"/>
                  </a:lnTo>
                  <a:lnTo>
                    <a:pt x="495" y="1155"/>
                  </a:lnTo>
                  <a:lnTo>
                    <a:pt x="510" y="1245"/>
                  </a:lnTo>
                  <a:lnTo>
                    <a:pt x="525" y="1320"/>
                  </a:lnTo>
                  <a:lnTo>
                    <a:pt x="540" y="1410"/>
                  </a:lnTo>
                  <a:lnTo>
                    <a:pt x="555" y="1485"/>
                  </a:lnTo>
                  <a:lnTo>
                    <a:pt x="570" y="1575"/>
                  </a:lnTo>
                  <a:lnTo>
                    <a:pt x="585" y="1650"/>
                  </a:lnTo>
                  <a:lnTo>
                    <a:pt x="600" y="1725"/>
                  </a:lnTo>
                  <a:lnTo>
                    <a:pt x="615" y="1815"/>
                  </a:lnTo>
                  <a:lnTo>
                    <a:pt x="630" y="1890"/>
                  </a:lnTo>
                  <a:lnTo>
                    <a:pt x="660" y="1965"/>
                  </a:lnTo>
                  <a:lnTo>
                    <a:pt x="675" y="2040"/>
                  </a:lnTo>
                  <a:lnTo>
                    <a:pt x="690" y="2115"/>
                  </a:lnTo>
                  <a:lnTo>
                    <a:pt x="705" y="2190"/>
                  </a:lnTo>
                  <a:lnTo>
                    <a:pt x="720" y="2250"/>
                  </a:lnTo>
                  <a:lnTo>
                    <a:pt x="735" y="2310"/>
                  </a:lnTo>
                  <a:lnTo>
                    <a:pt x="750" y="2385"/>
                  </a:lnTo>
                  <a:lnTo>
                    <a:pt x="765" y="2445"/>
                  </a:lnTo>
                  <a:lnTo>
                    <a:pt x="780" y="2490"/>
                  </a:lnTo>
                  <a:lnTo>
                    <a:pt x="795" y="2550"/>
                  </a:lnTo>
                  <a:lnTo>
                    <a:pt x="810" y="2595"/>
                  </a:lnTo>
                  <a:lnTo>
                    <a:pt x="840" y="2640"/>
                  </a:lnTo>
                  <a:lnTo>
                    <a:pt x="855" y="2685"/>
                  </a:lnTo>
                  <a:lnTo>
                    <a:pt x="870" y="2730"/>
                  </a:lnTo>
                  <a:lnTo>
                    <a:pt x="885" y="2761"/>
                  </a:lnTo>
                  <a:lnTo>
                    <a:pt x="900" y="2791"/>
                  </a:lnTo>
                  <a:lnTo>
                    <a:pt x="915" y="2821"/>
                  </a:lnTo>
                  <a:lnTo>
                    <a:pt x="930" y="2836"/>
                  </a:lnTo>
                  <a:lnTo>
                    <a:pt x="945" y="2851"/>
                  </a:lnTo>
                  <a:lnTo>
                    <a:pt x="960" y="2866"/>
                  </a:lnTo>
                  <a:lnTo>
                    <a:pt x="975" y="2881"/>
                  </a:lnTo>
                  <a:lnTo>
                    <a:pt x="990" y="2881"/>
                  </a:lnTo>
                  <a:lnTo>
                    <a:pt x="1005" y="2881"/>
                  </a:lnTo>
                  <a:lnTo>
                    <a:pt x="1035" y="2881"/>
                  </a:lnTo>
                  <a:lnTo>
                    <a:pt x="1050" y="2866"/>
                  </a:lnTo>
                  <a:lnTo>
                    <a:pt x="1065" y="2851"/>
                  </a:lnTo>
                  <a:lnTo>
                    <a:pt x="1080" y="2836"/>
                  </a:lnTo>
                  <a:lnTo>
                    <a:pt x="1095" y="2806"/>
                  </a:lnTo>
                  <a:lnTo>
                    <a:pt x="1110" y="2791"/>
                  </a:lnTo>
                  <a:lnTo>
                    <a:pt x="1125" y="2746"/>
                  </a:lnTo>
                  <a:lnTo>
                    <a:pt x="1140" y="2715"/>
                  </a:lnTo>
                  <a:lnTo>
                    <a:pt x="1155" y="2685"/>
                  </a:lnTo>
                  <a:lnTo>
                    <a:pt x="1170" y="2640"/>
                  </a:lnTo>
                  <a:lnTo>
                    <a:pt x="1185" y="2595"/>
                  </a:lnTo>
                  <a:lnTo>
                    <a:pt x="1200" y="2550"/>
                  </a:lnTo>
                  <a:lnTo>
                    <a:pt x="1230" y="2490"/>
                  </a:lnTo>
                  <a:lnTo>
                    <a:pt x="1245" y="2430"/>
                  </a:lnTo>
                  <a:lnTo>
                    <a:pt x="1260" y="2385"/>
                  </a:lnTo>
                  <a:lnTo>
                    <a:pt x="1275" y="2325"/>
                  </a:lnTo>
                  <a:lnTo>
                    <a:pt x="1290" y="2250"/>
                  </a:lnTo>
                  <a:lnTo>
                    <a:pt x="1305" y="2190"/>
                  </a:lnTo>
                  <a:lnTo>
                    <a:pt x="1320" y="2130"/>
                  </a:lnTo>
                  <a:lnTo>
                    <a:pt x="1335" y="2055"/>
                  </a:lnTo>
                  <a:lnTo>
                    <a:pt x="1350" y="1980"/>
                  </a:lnTo>
                  <a:lnTo>
                    <a:pt x="1365" y="1920"/>
                  </a:lnTo>
                  <a:lnTo>
                    <a:pt x="1380" y="1845"/>
                  </a:lnTo>
                  <a:lnTo>
                    <a:pt x="1395" y="1770"/>
                  </a:lnTo>
                  <a:lnTo>
                    <a:pt x="1425" y="1695"/>
                  </a:lnTo>
                  <a:lnTo>
                    <a:pt x="1440" y="1620"/>
                  </a:lnTo>
                  <a:lnTo>
                    <a:pt x="1455" y="1545"/>
                  </a:lnTo>
                  <a:lnTo>
                    <a:pt x="1470" y="1470"/>
                  </a:lnTo>
                  <a:lnTo>
                    <a:pt x="1485" y="1395"/>
                  </a:lnTo>
                  <a:lnTo>
                    <a:pt x="1500" y="1320"/>
                  </a:lnTo>
                  <a:lnTo>
                    <a:pt x="1515" y="1260"/>
                  </a:lnTo>
                  <a:lnTo>
                    <a:pt x="1530" y="1185"/>
                  </a:lnTo>
                  <a:lnTo>
                    <a:pt x="1545" y="1125"/>
                  </a:lnTo>
                  <a:lnTo>
                    <a:pt x="1560" y="1050"/>
                  </a:lnTo>
                </a:path>
              </a:pathLst>
            </a:custGeom>
            <a:noFill/>
            <a:ln w="26035">
              <a:solidFill>
                <a:srgbClr val="0000FF"/>
              </a:solidFill>
              <a:prstDash val="solid"/>
              <a:round/>
              <a:headEnd/>
              <a:tailEnd/>
            </a:ln>
          </p:spPr>
          <p:txBody>
            <a:bodyPr/>
            <a:lstStyle/>
            <a:p>
              <a:endParaRPr lang="en-US">
                <a:solidFill>
                  <a:srgbClr val="FF00FF"/>
                </a:solidFill>
              </a:endParaRPr>
            </a:p>
          </p:txBody>
        </p:sp>
      </p:grpSp>
      <p:sp>
        <p:nvSpPr>
          <p:cNvPr id="14" name="Text Box 53"/>
          <p:cNvSpPr txBox="1">
            <a:spLocks noChangeArrowheads="1"/>
          </p:cNvSpPr>
          <p:nvPr/>
        </p:nvSpPr>
        <p:spPr bwMode="auto">
          <a:xfrm>
            <a:off x="1981200" y="1981200"/>
            <a:ext cx="344966" cy="461665"/>
          </a:xfrm>
          <a:prstGeom prst="rect">
            <a:avLst/>
          </a:prstGeom>
          <a:noFill/>
          <a:ln w="9525">
            <a:noFill/>
            <a:miter lim="800000"/>
            <a:headEnd/>
            <a:tailEnd/>
          </a:ln>
          <a:effectLst/>
        </p:spPr>
        <p:txBody>
          <a:bodyPr wrap="none">
            <a:spAutoFit/>
          </a:bodyPr>
          <a:lstStyle/>
          <a:p>
            <a:pPr algn="l" eaLnBrk="1" hangingPunct="1"/>
            <a:r>
              <a:rPr lang="en-US" sz="2400" i="1" dirty="0">
                <a:solidFill>
                  <a:schemeClr val="bg1"/>
                </a:solidFill>
              </a:rPr>
              <a:t>C</a:t>
            </a:r>
          </a:p>
        </p:txBody>
      </p:sp>
      <p:sp>
        <p:nvSpPr>
          <p:cNvPr id="15" name="Text Box 54"/>
          <p:cNvSpPr txBox="1">
            <a:spLocks noChangeArrowheads="1"/>
          </p:cNvSpPr>
          <p:nvPr/>
        </p:nvSpPr>
        <p:spPr bwMode="auto">
          <a:xfrm>
            <a:off x="0" y="3733800"/>
            <a:ext cx="389850" cy="461665"/>
          </a:xfrm>
          <a:prstGeom prst="rect">
            <a:avLst/>
          </a:prstGeom>
          <a:noFill/>
          <a:ln w="9525">
            <a:noFill/>
            <a:miter lim="800000"/>
            <a:headEnd/>
            <a:tailEnd/>
          </a:ln>
          <a:effectLst/>
        </p:spPr>
        <p:txBody>
          <a:bodyPr wrap="none">
            <a:spAutoFit/>
          </a:bodyPr>
          <a:lstStyle/>
          <a:p>
            <a:pPr algn="l" eaLnBrk="1" hangingPunct="1"/>
            <a:r>
              <a:rPr lang="en-US" sz="2400" i="1" dirty="0">
                <a:solidFill>
                  <a:schemeClr val="bg1"/>
                </a:solidFill>
              </a:rPr>
              <a:t>Q</a:t>
            </a:r>
          </a:p>
        </p:txBody>
      </p:sp>
      <p:sp>
        <p:nvSpPr>
          <p:cNvPr id="1085" name="Rectangle 71"/>
          <p:cNvSpPr>
            <a:spLocks noChangeArrowheads="1"/>
          </p:cNvSpPr>
          <p:nvPr/>
        </p:nvSpPr>
        <p:spPr bwMode="auto">
          <a:xfrm>
            <a:off x="1074426" y="6488725"/>
            <a:ext cx="2240229" cy="369332"/>
          </a:xfrm>
          <a:prstGeom prst="rect">
            <a:avLst/>
          </a:prstGeom>
          <a:noFill/>
          <a:ln w="9525">
            <a:noFill/>
            <a:miter lim="800000"/>
            <a:headEnd/>
            <a:tailEnd/>
          </a:ln>
        </p:spPr>
        <p:txBody>
          <a:bodyPr wrap="none" lIns="0" tIns="0" rIns="0" bIns="0">
            <a:spAutoFit/>
          </a:bodyPr>
          <a:lstStyle/>
          <a:p>
            <a:pPr algn="l"/>
            <a:r>
              <a:rPr lang="en-US" sz="2400" dirty="0" err="1">
                <a:solidFill>
                  <a:schemeClr val="bg1">
                    <a:lumMod val="95000"/>
                  </a:schemeClr>
                </a:solidFill>
              </a:rPr>
              <a:t>Sakoe</a:t>
            </a:r>
            <a:r>
              <a:rPr lang="en-US" sz="2400" dirty="0">
                <a:solidFill>
                  <a:schemeClr val="bg1">
                    <a:lumMod val="95000"/>
                  </a:schemeClr>
                </a:solidFill>
              </a:rPr>
              <a:t>-Chiba Band</a:t>
            </a:r>
          </a:p>
        </p:txBody>
      </p:sp>
      <p:sp>
        <p:nvSpPr>
          <p:cNvPr id="1089" name="Title 1"/>
          <p:cNvSpPr>
            <a:spLocks noGrp="1"/>
          </p:cNvSpPr>
          <p:nvPr>
            <p:ph type="title"/>
          </p:nvPr>
        </p:nvSpPr>
        <p:spPr>
          <a:xfrm>
            <a:off x="0" y="0"/>
            <a:ext cx="9144000" cy="1143000"/>
          </a:xfrm>
        </p:spPr>
        <p:txBody>
          <a:bodyPr>
            <a:normAutofit/>
          </a:bodyPr>
          <a:lstStyle/>
          <a:p>
            <a:r>
              <a:rPr lang="en-US" sz="4000" dirty="0">
                <a:solidFill>
                  <a:schemeClr val="bg1"/>
                </a:solidFill>
              </a:rPr>
              <a:t>Understanding </a:t>
            </a:r>
            <a:r>
              <a:rPr lang="en-US" sz="4000" i="1" dirty="0">
                <a:solidFill>
                  <a:schemeClr val="bg1"/>
                </a:solidFill>
              </a:rPr>
              <a:t>w</a:t>
            </a:r>
            <a:r>
              <a:rPr lang="en-US" sz="4000" dirty="0">
                <a:solidFill>
                  <a:schemeClr val="bg1"/>
                </a:solidFill>
              </a:rPr>
              <a:t>, the Warping Constraint</a:t>
            </a:r>
            <a:endParaRPr lang="en-US" sz="4000" dirty="0">
              <a:solidFill>
                <a:schemeClr val="bg1">
                  <a:lumMod val="50000"/>
                </a:schemeClr>
              </a:solidFill>
            </a:endParaRPr>
          </a:p>
        </p:txBody>
      </p:sp>
      <p:sp>
        <p:nvSpPr>
          <p:cNvPr id="1090" name="Right Brace 1089"/>
          <p:cNvSpPr/>
          <p:nvPr/>
        </p:nvSpPr>
        <p:spPr>
          <a:xfrm>
            <a:off x="4572000" y="2600325"/>
            <a:ext cx="304800" cy="457200"/>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1" name="Rectangle 1090"/>
          <p:cNvSpPr/>
          <p:nvPr/>
        </p:nvSpPr>
        <p:spPr>
          <a:xfrm>
            <a:off x="4572000" y="4267200"/>
            <a:ext cx="369012" cy="523220"/>
          </a:xfrm>
          <a:prstGeom prst="rect">
            <a:avLst/>
          </a:prstGeom>
        </p:spPr>
        <p:txBody>
          <a:bodyPr wrap="none">
            <a:spAutoFit/>
          </a:bodyPr>
          <a:lstStyle/>
          <a:p>
            <a:r>
              <a:rPr lang="en-US" sz="2800" i="1" dirty="0">
                <a:solidFill>
                  <a:schemeClr val="bg1"/>
                </a:solidFill>
              </a:rPr>
              <a:t>n</a:t>
            </a:r>
            <a:endParaRPr lang="en-US" sz="2800" dirty="0"/>
          </a:p>
        </p:txBody>
      </p:sp>
      <p:sp>
        <p:nvSpPr>
          <p:cNvPr id="1092" name="Content Placeholder 2"/>
          <p:cNvSpPr>
            <a:spLocks noGrp="1"/>
          </p:cNvSpPr>
          <p:nvPr>
            <p:ph idx="1"/>
          </p:nvPr>
        </p:nvSpPr>
        <p:spPr>
          <a:xfrm>
            <a:off x="5486400" y="3657600"/>
            <a:ext cx="3657600" cy="2438401"/>
          </a:xfrm>
        </p:spPr>
        <p:txBody>
          <a:bodyPr>
            <a:noAutofit/>
          </a:bodyPr>
          <a:lstStyle/>
          <a:p>
            <a:pPr marL="0" indent="0">
              <a:buNone/>
            </a:pPr>
            <a:r>
              <a:rPr lang="en-US" sz="2400" dirty="0">
                <a:solidFill>
                  <a:schemeClr val="bg1"/>
                </a:solidFill>
              </a:rPr>
              <a:t>We need to understand </a:t>
            </a:r>
            <a:r>
              <a:rPr lang="en-US" sz="2400" i="1" dirty="0">
                <a:solidFill>
                  <a:schemeClr val="bg1"/>
                </a:solidFill>
              </a:rPr>
              <a:t>w</a:t>
            </a:r>
            <a:r>
              <a:rPr lang="en-US" sz="2400" dirty="0">
                <a:solidFill>
                  <a:schemeClr val="bg1"/>
                </a:solidFill>
              </a:rPr>
              <a:t> because:</a:t>
            </a:r>
          </a:p>
          <a:p>
            <a:pPr marL="0" indent="0"/>
            <a:r>
              <a:rPr lang="en-US" sz="2400" dirty="0">
                <a:solidFill>
                  <a:schemeClr val="bg1"/>
                </a:solidFill>
              </a:rPr>
              <a:t> The most useful speedup tricks </a:t>
            </a:r>
            <a:r>
              <a:rPr lang="en-US" sz="2400" dirty="0" smtClean="0">
                <a:solidFill>
                  <a:schemeClr val="bg1"/>
                </a:solidFill>
              </a:rPr>
              <a:t>all exploit </a:t>
            </a:r>
            <a:r>
              <a:rPr lang="en-US" sz="2400" i="1" dirty="0">
                <a:solidFill>
                  <a:schemeClr val="bg1"/>
                </a:solidFill>
              </a:rPr>
              <a:t>w</a:t>
            </a:r>
            <a:r>
              <a:rPr lang="en-US" sz="2400" dirty="0">
                <a:solidFill>
                  <a:schemeClr val="bg1"/>
                </a:solidFill>
              </a:rPr>
              <a:t>.</a:t>
            </a:r>
          </a:p>
          <a:p>
            <a:pPr marL="0" indent="0"/>
            <a:r>
              <a:rPr lang="en-US" sz="2400" dirty="0">
                <a:solidFill>
                  <a:schemeClr val="bg1"/>
                </a:solidFill>
              </a:rPr>
              <a:t> The value chosen for </a:t>
            </a:r>
            <a:r>
              <a:rPr lang="en-US" sz="2400" i="1" dirty="0">
                <a:solidFill>
                  <a:schemeClr val="bg1"/>
                </a:solidFill>
              </a:rPr>
              <a:t>w</a:t>
            </a:r>
            <a:r>
              <a:rPr lang="en-US" sz="2400" dirty="0">
                <a:solidFill>
                  <a:schemeClr val="bg1"/>
                </a:solidFill>
              </a:rPr>
              <a:t> can </a:t>
            </a:r>
            <a:r>
              <a:rPr lang="en-US" sz="2400" dirty="0" smtClean="0">
                <a:solidFill>
                  <a:schemeClr val="bg1"/>
                </a:solidFill>
              </a:rPr>
              <a:t>greatly affect accuracy. </a:t>
            </a:r>
            <a:endParaRPr lang="en-US" sz="2400" dirty="0">
              <a:solidFill>
                <a:schemeClr val="bg1"/>
              </a:solidFill>
            </a:endParaRPr>
          </a:p>
        </p:txBody>
      </p:sp>
      <p:sp>
        <p:nvSpPr>
          <p:cNvPr id="1093" name="Content Placeholder 2"/>
          <p:cNvSpPr txBox="1">
            <a:spLocks/>
          </p:cNvSpPr>
          <p:nvPr/>
        </p:nvSpPr>
        <p:spPr>
          <a:xfrm>
            <a:off x="5257800" y="1219200"/>
            <a:ext cx="3886200" cy="243840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a:solidFill>
                  <a:schemeClr val="bg1"/>
                </a:solidFill>
              </a:rPr>
              <a:t>The value of </a:t>
            </a:r>
            <a:r>
              <a:rPr lang="en-US" sz="2000" i="1" noProof="0" dirty="0">
                <a:solidFill>
                  <a:schemeClr val="bg1"/>
                </a:solidFill>
              </a:rPr>
              <a:t>w</a:t>
            </a:r>
            <a:r>
              <a:rPr lang="en-US" sz="2000" noProof="0" dirty="0">
                <a:solidFill>
                  <a:schemeClr val="bg1"/>
                </a:solidFill>
              </a:rPr>
              <a:t> is the maximum amount the warping path is allow to </a:t>
            </a:r>
            <a:r>
              <a:rPr lang="en-US" sz="2000" noProof="0" dirty="0">
                <a:solidFill>
                  <a:srgbClr val="33CC33"/>
                </a:solidFill>
              </a:rPr>
              <a:t>deviate</a:t>
            </a:r>
            <a:r>
              <a:rPr lang="en-US" sz="2000" noProof="0" dirty="0">
                <a:solidFill>
                  <a:schemeClr val="bg1"/>
                </a:solidFill>
              </a:rPr>
              <a:t> from the </a:t>
            </a:r>
            <a:r>
              <a:rPr lang="en-US" sz="2000" noProof="0" dirty="0">
                <a:solidFill>
                  <a:srgbClr val="FFC000"/>
                </a:solidFill>
              </a:rPr>
              <a:t>diagonal</a:t>
            </a:r>
            <a:r>
              <a:rPr lang="en-US" sz="2000" noProof="0" dirty="0">
                <a:solidFill>
                  <a:schemeClr val="bg1"/>
                </a:solidFill>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dirty="0">
                <a:ln>
                  <a:noFill/>
                </a:ln>
                <a:solidFill>
                  <a:schemeClr val="bg1"/>
                </a:solidFill>
                <a:effectLst/>
                <a:uLnTx/>
                <a:uFillTx/>
                <a:latin typeface="+mn-lt"/>
                <a:ea typeface="+mn-ea"/>
                <a:cs typeface="+mn-cs"/>
              </a:rPr>
              <a:t>It</a:t>
            </a:r>
            <a:r>
              <a:rPr kumimoji="0" lang="en-US" sz="2000" b="0" i="0" u="none" strike="noStrike" kern="1200" cap="none" spc="0" normalizeH="0" dirty="0">
                <a:ln>
                  <a:noFill/>
                </a:ln>
                <a:solidFill>
                  <a:schemeClr val="bg1"/>
                </a:solidFill>
                <a:effectLst/>
                <a:uLnTx/>
                <a:uFillTx/>
                <a:latin typeface="+mn-lt"/>
                <a:ea typeface="+mn-ea"/>
                <a:cs typeface="+mn-cs"/>
              </a:rPr>
              <a:t> is normally expressed as the ratio </a:t>
            </a:r>
            <a:r>
              <a:rPr kumimoji="0" lang="en-US" sz="2800" b="0" i="1" u="none" strike="noStrike" kern="1200" cap="none" spc="0" normalizeH="0" dirty="0">
                <a:ln>
                  <a:noFill/>
                </a:ln>
                <a:solidFill>
                  <a:schemeClr val="bg1"/>
                </a:solidFill>
                <a:effectLst/>
                <a:uLnTx/>
                <a:uFillTx/>
                <a:latin typeface="+mn-lt"/>
                <a:ea typeface="+mn-ea"/>
                <a:cs typeface="+mn-cs"/>
              </a:rPr>
              <a:t>w </a:t>
            </a:r>
            <a:r>
              <a:rPr kumimoji="0" lang="en-US" sz="2800" b="0" i="0" u="none" strike="noStrike" kern="1200" cap="none" spc="0" normalizeH="0" dirty="0">
                <a:ln>
                  <a:noFill/>
                </a:ln>
                <a:solidFill>
                  <a:schemeClr val="bg1"/>
                </a:solidFill>
                <a:effectLst/>
                <a:uLnTx/>
                <a:uFillTx/>
                <a:latin typeface="+mn-lt"/>
                <a:ea typeface="+mn-ea"/>
                <a:cs typeface="+mn-cs"/>
              </a:rPr>
              <a:t>= </a:t>
            </a:r>
            <a:r>
              <a:rPr kumimoji="0" lang="en-US" sz="2800" b="0" i="1" u="none" strike="noStrike" kern="1200" cap="none" spc="0" normalizeH="0" dirty="0">
                <a:ln>
                  <a:noFill/>
                </a:ln>
                <a:solidFill>
                  <a:schemeClr val="bg1"/>
                </a:solidFill>
                <a:effectLst/>
                <a:uLnTx/>
                <a:uFillTx/>
                <a:latin typeface="+mn-lt"/>
                <a:ea typeface="+mn-ea"/>
                <a:cs typeface="+mn-cs"/>
              </a:rPr>
              <a:t>r</a:t>
            </a:r>
            <a:r>
              <a:rPr kumimoji="0" lang="en-US" sz="2800" b="0" i="0" u="none" strike="noStrike" kern="1200" cap="none" spc="0" normalizeH="0" dirty="0">
                <a:ln>
                  <a:noFill/>
                </a:ln>
                <a:solidFill>
                  <a:schemeClr val="bg1"/>
                </a:solidFill>
                <a:effectLst/>
                <a:uLnTx/>
                <a:uFillTx/>
                <a:latin typeface="+mn-lt"/>
                <a:ea typeface="+mn-ea"/>
                <a:cs typeface="+mn-cs"/>
              </a:rPr>
              <a:t>/</a:t>
            </a:r>
            <a:r>
              <a:rPr kumimoji="0" lang="en-US" sz="2800" b="0" i="1" u="none" strike="noStrike" kern="1200" cap="none" spc="0" normalizeH="0" dirty="0">
                <a:ln>
                  <a:noFill/>
                </a:ln>
                <a:solidFill>
                  <a:schemeClr val="bg1"/>
                </a:solidFill>
                <a:effectLst/>
                <a:uLnTx/>
                <a:uFillTx/>
                <a:latin typeface="+mn-lt"/>
                <a:ea typeface="+mn-ea"/>
                <a:cs typeface="+mn-cs"/>
              </a:rPr>
              <a:t>n</a:t>
            </a:r>
            <a:r>
              <a:rPr kumimoji="0" lang="en-US" sz="2800" b="0" i="0" u="none" strike="noStrike" kern="1200" cap="none" spc="0" normalizeH="0" dirty="0">
                <a:ln>
                  <a:noFill/>
                </a:ln>
                <a:solidFill>
                  <a:schemeClr val="bg1"/>
                </a:solidFill>
                <a:effectLst/>
                <a:uLnTx/>
                <a:uFillTx/>
                <a:latin typeface="+mn-lt"/>
                <a:ea typeface="+mn-ea"/>
                <a:cs typeface="+mn-cs"/>
              </a:rPr>
              <a:t> </a:t>
            </a:r>
            <a:r>
              <a:rPr lang="en-US" sz="2000" dirty="0">
                <a:solidFill>
                  <a:schemeClr val="bg1">
                    <a:lumMod val="50000"/>
                  </a:schemeClr>
                </a:solidFill>
              </a:rPr>
              <a:t>(or as a percentage)</a:t>
            </a:r>
          </a:p>
        </p:txBody>
      </p:sp>
      <p:sp>
        <p:nvSpPr>
          <p:cNvPr id="1096" name="Right Brace 1095"/>
          <p:cNvSpPr/>
          <p:nvPr/>
        </p:nvSpPr>
        <p:spPr>
          <a:xfrm>
            <a:off x="4791075" y="2590800"/>
            <a:ext cx="304800" cy="3886199"/>
          </a:xfrm>
          <a:prstGeom prst="rightBrac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Rectangle 1096"/>
          <p:cNvSpPr/>
          <p:nvPr/>
        </p:nvSpPr>
        <p:spPr>
          <a:xfrm>
            <a:off x="4495800" y="2895600"/>
            <a:ext cx="308098" cy="523220"/>
          </a:xfrm>
          <a:prstGeom prst="rect">
            <a:avLst/>
          </a:prstGeom>
        </p:spPr>
        <p:txBody>
          <a:bodyPr wrap="none">
            <a:spAutoFit/>
          </a:bodyPr>
          <a:lstStyle/>
          <a:p>
            <a:r>
              <a:rPr lang="en-US" sz="2800" i="1" dirty="0">
                <a:solidFill>
                  <a:schemeClr val="bg1"/>
                </a:solidFill>
              </a:rPr>
              <a:t>r</a:t>
            </a:r>
            <a:endParaRPr lang="en-US" sz="2800" dirty="0"/>
          </a:p>
        </p:txBody>
      </p:sp>
      <p:cxnSp>
        <p:nvCxnSpPr>
          <p:cNvPr id="1099" name="Straight Connector 1098"/>
          <p:cNvCxnSpPr/>
          <p:nvPr/>
        </p:nvCxnSpPr>
        <p:spPr>
          <a:xfrm flipH="1">
            <a:off x="498564" y="2405745"/>
            <a:ext cx="4191000" cy="4191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sz="3200" dirty="0" smtClean="0">
                <a:solidFill>
                  <a:schemeClr val="bg1"/>
                </a:solidFill>
              </a:rPr>
              <a:t>Preamble: Reading the plots for.. </a:t>
            </a:r>
            <a:r>
              <a:rPr lang="en-US" sz="3600" dirty="0" smtClean="0">
                <a:solidFill>
                  <a:schemeClr val="bg1"/>
                </a:solidFill>
              </a:rPr>
              <a:t/>
            </a:r>
            <a:br>
              <a:rPr lang="en-US" sz="3600" dirty="0" smtClean="0">
                <a:solidFill>
                  <a:schemeClr val="bg1"/>
                </a:solidFill>
              </a:rPr>
            </a:br>
            <a:r>
              <a:rPr lang="en-US" sz="3600" dirty="0" smtClean="0">
                <a:solidFill>
                  <a:srgbClr val="FFCC00"/>
                </a:solidFill>
              </a:rPr>
              <a:t>The value </a:t>
            </a:r>
            <a:r>
              <a:rPr lang="en-US" sz="3600" dirty="0">
                <a:solidFill>
                  <a:srgbClr val="FFCC00"/>
                </a:solidFill>
              </a:rPr>
              <a:t>of </a:t>
            </a:r>
            <a:r>
              <a:rPr lang="en-US" sz="3600" i="1" dirty="0" smtClean="0">
                <a:solidFill>
                  <a:srgbClr val="FFCC00"/>
                </a:solidFill>
              </a:rPr>
              <a:t>w</a:t>
            </a:r>
            <a:r>
              <a:rPr lang="en-US" sz="3600" dirty="0" smtClean="0">
                <a:solidFill>
                  <a:srgbClr val="FFCC00"/>
                </a:solidFill>
              </a:rPr>
              <a:t> vs. some measure of quality</a:t>
            </a:r>
            <a:endParaRPr lang="en-US" sz="3600" dirty="0">
              <a:solidFill>
                <a:srgbClr val="FFCC00"/>
              </a:solidFill>
            </a:endParaRPr>
          </a:p>
        </p:txBody>
      </p:sp>
      <p:sp>
        <p:nvSpPr>
          <p:cNvPr id="3" name="Content Placeholder 2"/>
          <p:cNvSpPr>
            <a:spLocks noGrp="1"/>
          </p:cNvSpPr>
          <p:nvPr>
            <p:ph idx="1"/>
          </p:nvPr>
        </p:nvSpPr>
        <p:spPr>
          <a:xfrm>
            <a:off x="152400" y="1143001"/>
            <a:ext cx="8763000" cy="1066800"/>
          </a:xfrm>
        </p:spPr>
        <p:txBody>
          <a:bodyPr>
            <a:noAutofit/>
          </a:bodyPr>
          <a:lstStyle/>
          <a:p>
            <a:pPr marL="0" indent="0">
              <a:buNone/>
            </a:pPr>
            <a:endParaRPr lang="en-US" sz="2400" dirty="0" smtClean="0">
              <a:solidFill>
                <a:schemeClr val="bg1"/>
              </a:solidFill>
            </a:endParaRPr>
          </a:p>
          <a:p>
            <a:pPr marL="0" indent="0">
              <a:buNone/>
            </a:pPr>
            <a:r>
              <a:rPr lang="en-US" sz="2400" dirty="0" smtClean="0">
                <a:solidFill>
                  <a:schemeClr val="bg1"/>
                </a:solidFill>
              </a:rPr>
              <a:t>Testing every </a:t>
            </a:r>
            <a:r>
              <a:rPr lang="en-US" sz="2400" dirty="0">
                <a:solidFill>
                  <a:schemeClr val="bg1"/>
                </a:solidFill>
              </a:rPr>
              <a:t>value of </a:t>
            </a:r>
            <a:r>
              <a:rPr lang="en-US" sz="2400" i="1" dirty="0">
                <a:solidFill>
                  <a:schemeClr val="bg1"/>
                </a:solidFill>
              </a:rPr>
              <a:t>w</a:t>
            </a:r>
            <a:r>
              <a:rPr lang="en-US" sz="2400" dirty="0">
                <a:solidFill>
                  <a:schemeClr val="bg1"/>
                </a:solidFill>
              </a:rPr>
              <a:t>,  from </a:t>
            </a:r>
            <a:r>
              <a:rPr lang="en-US" sz="2400" i="1" dirty="0">
                <a:solidFill>
                  <a:schemeClr val="bg1"/>
                </a:solidFill>
              </a:rPr>
              <a:t>w</a:t>
            </a:r>
            <a:r>
              <a:rPr lang="en-US" sz="2400" dirty="0">
                <a:solidFill>
                  <a:schemeClr val="bg1"/>
                </a:solidFill>
              </a:rPr>
              <a:t> = 0 to </a:t>
            </a:r>
            <a:r>
              <a:rPr lang="en-US" sz="2400" i="1" dirty="0">
                <a:solidFill>
                  <a:schemeClr val="bg1"/>
                </a:solidFill>
              </a:rPr>
              <a:t>w</a:t>
            </a:r>
            <a:r>
              <a:rPr lang="en-US" sz="2400" dirty="0">
                <a:solidFill>
                  <a:schemeClr val="bg1"/>
                </a:solidFill>
              </a:rPr>
              <a:t> = 20</a:t>
            </a:r>
          </a:p>
        </p:txBody>
      </p:sp>
      <p:sp>
        <p:nvSpPr>
          <p:cNvPr id="9" name="Line 6"/>
          <p:cNvSpPr>
            <a:spLocks noChangeShapeType="1"/>
          </p:cNvSpPr>
          <p:nvPr/>
        </p:nvSpPr>
        <p:spPr bwMode="auto">
          <a:xfrm>
            <a:off x="2743200" y="4036017"/>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0" name="Line 7"/>
          <p:cNvSpPr>
            <a:spLocks noChangeShapeType="1"/>
          </p:cNvSpPr>
          <p:nvPr/>
        </p:nvSpPr>
        <p:spPr bwMode="auto">
          <a:xfrm flipV="1">
            <a:off x="2643388" y="3960873"/>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1" name="Line 8"/>
          <p:cNvSpPr>
            <a:spLocks noChangeShapeType="1"/>
          </p:cNvSpPr>
          <p:nvPr/>
        </p:nvSpPr>
        <p:spPr bwMode="auto">
          <a:xfrm flipV="1">
            <a:off x="2745973" y="4015325"/>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2" name="Line 9"/>
          <p:cNvSpPr>
            <a:spLocks noChangeShapeType="1"/>
          </p:cNvSpPr>
          <p:nvPr/>
        </p:nvSpPr>
        <p:spPr bwMode="auto">
          <a:xfrm flipV="1">
            <a:off x="3242258" y="4015325"/>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3" name="Line 10"/>
          <p:cNvSpPr>
            <a:spLocks noChangeShapeType="1"/>
          </p:cNvSpPr>
          <p:nvPr/>
        </p:nvSpPr>
        <p:spPr bwMode="auto">
          <a:xfrm flipV="1">
            <a:off x="3737157" y="4015325"/>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4" name="Line 11"/>
          <p:cNvSpPr>
            <a:spLocks noChangeShapeType="1"/>
          </p:cNvSpPr>
          <p:nvPr/>
        </p:nvSpPr>
        <p:spPr bwMode="auto">
          <a:xfrm flipV="1">
            <a:off x="4233442" y="4015325"/>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5" name="Line 12"/>
          <p:cNvSpPr>
            <a:spLocks noChangeShapeType="1"/>
          </p:cNvSpPr>
          <p:nvPr/>
        </p:nvSpPr>
        <p:spPr bwMode="auto">
          <a:xfrm flipV="1">
            <a:off x="4721411" y="4017503"/>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6" name="Rectangle 13"/>
          <p:cNvSpPr>
            <a:spLocks noChangeArrowheads="1"/>
          </p:cNvSpPr>
          <p:nvPr/>
        </p:nvSpPr>
        <p:spPr bwMode="auto">
          <a:xfrm>
            <a:off x="2682935" y="4071955"/>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17" name="Rectangle 14"/>
          <p:cNvSpPr>
            <a:spLocks noChangeArrowheads="1"/>
          </p:cNvSpPr>
          <p:nvPr/>
        </p:nvSpPr>
        <p:spPr bwMode="auto">
          <a:xfrm>
            <a:off x="3205071" y="4071955"/>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18" name="Rectangle 15"/>
          <p:cNvSpPr>
            <a:spLocks noChangeArrowheads="1"/>
          </p:cNvSpPr>
          <p:nvPr/>
        </p:nvSpPr>
        <p:spPr bwMode="auto">
          <a:xfrm>
            <a:off x="3660256" y="4071955"/>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19" name="Rectangle 16"/>
          <p:cNvSpPr>
            <a:spLocks noChangeArrowheads="1"/>
          </p:cNvSpPr>
          <p:nvPr/>
        </p:nvSpPr>
        <p:spPr bwMode="auto">
          <a:xfrm>
            <a:off x="4152382" y="4071955"/>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20" name="Rectangle 17"/>
          <p:cNvSpPr>
            <a:spLocks noChangeArrowheads="1"/>
          </p:cNvSpPr>
          <p:nvPr/>
        </p:nvSpPr>
        <p:spPr bwMode="auto">
          <a:xfrm>
            <a:off x="4648668" y="4071955"/>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20</a:t>
            </a:r>
          </a:p>
        </p:txBody>
      </p:sp>
      <p:sp>
        <p:nvSpPr>
          <p:cNvPr id="21" name="Rectangle 19"/>
          <p:cNvSpPr>
            <a:spLocks noChangeArrowheads="1"/>
          </p:cNvSpPr>
          <p:nvPr/>
        </p:nvSpPr>
        <p:spPr bwMode="auto">
          <a:xfrm>
            <a:off x="4897704" y="4002860"/>
            <a:ext cx="20163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Warping Window Width</a:t>
            </a:r>
          </a:p>
        </p:txBody>
      </p:sp>
      <p:sp>
        <p:nvSpPr>
          <p:cNvPr id="22" name="Line 20"/>
          <p:cNvSpPr>
            <a:spLocks noChangeShapeType="1"/>
          </p:cNvSpPr>
          <p:nvPr/>
        </p:nvSpPr>
        <p:spPr bwMode="auto">
          <a:xfrm flipV="1">
            <a:off x="2643388" y="2438400"/>
            <a:ext cx="0" cy="1540987"/>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3" name="Line 21"/>
          <p:cNvSpPr>
            <a:spLocks noChangeShapeType="1"/>
          </p:cNvSpPr>
          <p:nvPr/>
        </p:nvSpPr>
        <p:spPr bwMode="auto">
          <a:xfrm>
            <a:off x="2743200" y="4036017"/>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4" name="Line 31"/>
          <p:cNvSpPr>
            <a:spLocks noChangeShapeType="1"/>
          </p:cNvSpPr>
          <p:nvPr/>
        </p:nvSpPr>
        <p:spPr bwMode="auto">
          <a:xfrm>
            <a:off x="2643388" y="2438400"/>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5" name="Rectangle 32"/>
          <p:cNvSpPr>
            <a:spLocks noChangeArrowheads="1"/>
          </p:cNvSpPr>
          <p:nvPr/>
        </p:nvSpPr>
        <p:spPr bwMode="auto">
          <a:xfrm>
            <a:off x="2517558" y="3905717"/>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26" name="Rectangle 42"/>
          <p:cNvSpPr>
            <a:spLocks noChangeArrowheads="1"/>
          </p:cNvSpPr>
          <p:nvPr/>
        </p:nvSpPr>
        <p:spPr bwMode="auto">
          <a:xfrm>
            <a:off x="2377701" y="2415531"/>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0.2</a:t>
            </a:r>
          </a:p>
        </p:txBody>
      </p:sp>
      <p:grpSp>
        <p:nvGrpSpPr>
          <p:cNvPr id="27" name="Group 61"/>
          <p:cNvGrpSpPr/>
          <p:nvPr/>
        </p:nvGrpSpPr>
        <p:grpSpPr>
          <a:xfrm>
            <a:off x="2391284" y="2862636"/>
            <a:ext cx="162892" cy="520811"/>
            <a:chOff x="3727591" y="2679112"/>
            <a:chExt cx="99533" cy="460320"/>
          </a:xfrm>
        </p:grpSpPr>
        <p:sp>
          <p:nvSpPr>
            <p:cNvPr id="75" name="Rectangle 43"/>
            <p:cNvSpPr>
              <a:spLocks noChangeArrowheads="1"/>
            </p:cNvSpPr>
            <p:nvPr/>
          </p:nvSpPr>
          <p:spPr bwMode="auto">
            <a:xfrm rot="16200000">
              <a:off x="3738087" y="3050394"/>
              <a:ext cx="79342"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E</a:t>
              </a:r>
            </a:p>
          </p:txBody>
        </p:sp>
        <p:sp>
          <p:nvSpPr>
            <p:cNvPr id="76" name="Rectangle 44"/>
            <p:cNvSpPr>
              <a:spLocks noChangeArrowheads="1"/>
            </p:cNvSpPr>
            <p:nvPr/>
          </p:nvSpPr>
          <p:spPr bwMode="auto">
            <a:xfrm rot="16200000">
              <a:off x="3757124" y="3010703"/>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77" name="Rectangle 45"/>
            <p:cNvSpPr>
              <a:spLocks noChangeArrowheads="1"/>
            </p:cNvSpPr>
            <p:nvPr/>
          </p:nvSpPr>
          <p:spPr bwMode="auto">
            <a:xfrm rot="16200000">
              <a:off x="3757122" y="2971015"/>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78" name="Rectangle 46"/>
            <p:cNvSpPr>
              <a:spLocks noChangeArrowheads="1"/>
            </p:cNvSpPr>
            <p:nvPr/>
          </p:nvSpPr>
          <p:spPr bwMode="auto">
            <a:xfrm rot="16200000">
              <a:off x="3744461" y="2926565"/>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o</a:t>
              </a:r>
            </a:p>
          </p:txBody>
        </p:sp>
        <p:sp>
          <p:nvSpPr>
            <p:cNvPr id="79" name="Rectangle 47"/>
            <p:cNvSpPr>
              <a:spLocks noChangeArrowheads="1"/>
            </p:cNvSpPr>
            <p:nvPr/>
          </p:nvSpPr>
          <p:spPr bwMode="auto">
            <a:xfrm rot="16200000">
              <a:off x="3757129" y="2885290"/>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r</a:t>
              </a:r>
            </a:p>
          </p:txBody>
        </p:sp>
        <p:sp>
          <p:nvSpPr>
            <p:cNvPr id="80" name="Rectangle 48"/>
            <p:cNvSpPr>
              <a:spLocks noChangeArrowheads="1"/>
            </p:cNvSpPr>
            <p:nvPr/>
          </p:nvSpPr>
          <p:spPr bwMode="auto">
            <a:xfrm rot="16200000">
              <a:off x="3760670" y="2856715"/>
              <a:ext cx="32588"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 </a:t>
              </a:r>
            </a:p>
          </p:txBody>
        </p:sp>
        <p:sp>
          <p:nvSpPr>
            <p:cNvPr id="81" name="Rectangle 49"/>
            <p:cNvSpPr>
              <a:spLocks noChangeArrowheads="1"/>
            </p:cNvSpPr>
            <p:nvPr/>
          </p:nvSpPr>
          <p:spPr bwMode="auto">
            <a:xfrm rot="16200000">
              <a:off x="3734544" y="2804329"/>
              <a:ext cx="86427"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82" name="Rectangle 50"/>
            <p:cNvSpPr>
              <a:spLocks noChangeArrowheads="1"/>
            </p:cNvSpPr>
            <p:nvPr/>
          </p:nvSpPr>
          <p:spPr bwMode="auto">
            <a:xfrm rot="16200000">
              <a:off x="3744461" y="2742416"/>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a</a:t>
              </a:r>
            </a:p>
          </p:txBody>
        </p:sp>
        <p:sp>
          <p:nvSpPr>
            <p:cNvPr id="83" name="Rectangle 51"/>
            <p:cNvSpPr>
              <a:spLocks noChangeArrowheads="1"/>
            </p:cNvSpPr>
            <p:nvPr/>
          </p:nvSpPr>
          <p:spPr bwMode="auto">
            <a:xfrm rot="16200000">
              <a:off x="3760670" y="2705904"/>
              <a:ext cx="32588"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t</a:t>
              </a:r>
            </a:p>
          </p:txBody>
        </p:sp>
        <p:sp>
          <p:nvSpPr>
            <p:cNvPr id="84" name="Rectangle 52"/>
            <p:cNvSpPr>
              <a:spLocks noChangeArrowheads="1"/>
            </p:cNvSpPr>
            <p:nvPr/>
          </p:nvSpPr>
          <p:spPr bwMode="auto">
            <a:xfrm rot="16200000">
              <a:off x="3744461" y="2663041"/>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e</a:t>
              </a:r>
            </a:p>
          </p:txBody>
        </p:sp>
      </p:grpSp>
      <p:sp>
        <p:nvSpPr>
          <p:cNvPr id="29" name="Freeform 55"/>
          <p:cNvSpPr>
            <a:spLocks/>
          </p:cNvSpPr>
          <p:nvPr/>
        </p:nvSpPr>
        <p:spPr bwMode="auto">
          <a:xfrm>
            <a:off x="2743200" y="2438400"/>
            <a:ext cx="1982370" cy="1387432"/>
          </a:xfrm>
          <a:custGeom>
            <a:avLst/>
            <a:gdLst>
              <a:gd name="T0" fmla="*/ 0 w 1430"/>
              <a:gd name="T1" fmla="*/ 0 h 1274"/>
              <a:gd name="T2" fmla="*/ 71 w 1430"/>
              <a:gd name="T3" fmla="*/ 1062 h 1274"/>
              <a:gd name="T4" fmla="*/ 143 w 1430"/>
              <a:gd name="T5" fmla="*/ 1203 h 1274"/>
              <a:gd name="T6" fmla="*/ 214 w 1430"/>
              <a:gd name="T7" fmla="*/ 1203 h 1274"/>
              <a:gd name="T8" fmla="*/ 286 w 1430"/>
              <a:gd name="T9" fmla="*/ 1203 h 1274"/>
              <a:gd name="T10" fmla="*/ 357 w 1430"/>
              <a:gd name="T11" fmla="*/ 1274 h 1274"/>
              <a:gd name="T12" fmla="*/ 429 w 1430"/>
              <a:gd name="T13" fmla="*/ 1274 h 1274"/>
              <a:gd name="T14" fmla="*/ 501 w 1430"/>
              <a:gd name="T15" fmla="*/ 1274 h 1274"/>
              <a:gd name="T16" fmla="*/ 572 w 1430"/>
              <a:gd name="T17" fmla="*/ 1274 h 1274"/>
              <a:gd name="T18" fmla="*/ 644 w 1430"/>
              <a:gd name="T19" fmla="*/ 1274 h 1274"/>
              <a:gd name="T20" fmla="*/ 715 w 1430"/>
              <a:gd name="T21" fmla="*/ 1274 h 1274"/>
              <a:gd name="T22" fmla="*/ 787 w 1430"/>
              <a:gd name="T23" fmla="*/ 1274 h 1274"/>
              <a:gd name="T24" fmla="*/ 858 w 1430"/>
              <a:gd name="T25" fmla="*/ 1274 h 1274"/>
              <a:gd name="T26" fmla="*/ 930 w 1430"/>
              <a:gd name="T27" fmla="*/ 1274 h 1274"/>
              <a:gd name="T28" fmla="*/ 1001 w 1430"/>
              <a:gd name="T29" fmla="*/ 1274 h 1274"/>
              <a:gd name="T30" fmla="*/ 1073 w 1430"/>
              <a:gd name="T31" fmla="*/ 1274 h 1274"/>
              <a:gd name="T32" fmla="*/ 1144 w 1430"/>
              <a:gd name="T33" fmla="*/ 1274 h 1274"/>
              <a:gd name="T34" fmla="*/ 1216 w 1430"/>
              <a:gd name="T35" fmla="*/ 1274 h 1274"/>
              <a:gd name="T36" fmla="*/ 1288 w 1430"/>
              <a:gd name="T37" fmla="*/ 1274 h 1274"/>
              <a:gd name="T38" fmla="*/ 1359 w 1430"/>
              <a:gd name="T39" fmla="*/ 1274 h 1274"/>
              <a:gd name="T40" fmla="*/ 1430 w 1430"/>
              <a:gd name="T41"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274">
                <a:moveTo>
                  <a:pt x="0" y="0"/>
                </a:moveTo>
                <a:lnTo>
                  <a:pt x="71" y="1062"/>
                </a:lnTo>
                <a:lnTo>
                  <a:pt x="143" y="1203"/>
                </a:lnTo>
                <a:lnTo>
                  <a:pt x="214" y="1203"/>
                </a:lnTo>
                <a:lnTo>
                  <a:pt x="286" y="1203"/>
                </a:lnTo>
                <a:lnTo>
                  <a:pt x="357" y="1274"/>
                </a:lnTo>
                <a:lnTo>
                  <a:pt x="429" y="1274"/>
                </a:lnTo>
                <a:lnTo>
                  <a:pt x="501" y="1274"/>
                </a:lnTo>
                <a:lnTo>
                  <a:pt x="572" y="1274"/>
                </a:lnTo>
                <a:lnTo>
                  <a:pt x="644" y="1274"/>
                </a:lnTo>
                <a:lnTo>
                  <a:pt x="715" y="1274"/>
                </a:lnTo>
                <a:lnTo>
                  <a:pt x="787" y="1274"/>
                </a:lnTo>
                <a:lnTo>
                  <a:pt x="858" y="1274"/>
                </a:lnTo>
                <a:lnTo>
                  <a:pt x="930" y="1274"/>
                </a:lnTo>
                <a:lnTo>
                  <a:pt x="1001" y="1274"/>
                </a:lnTo>
                <a:lnTo>
                  <a:pt x="1073" y="1274"/>
                </a:lnTo>
                <a:lnTo>
                  <a:pt x="1144" y="1274"/>
                </a:lnTo>
                <a:lnTo>
                  <a:pt x="1216" y="1274"/>
                </a:lnTo>
                <a:lnTo>
                  <a:pt x="1288" y="1274"/>
                </a:lnTo>
                <a:lnTo>
                  <a:pt x="1359" y="1274"/>
                </a:lnTo>
                <a:lnTo>
                  <a:pt x="1430" y="1274"/>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0" name="Line 22"/>
          <p:cNvSpPr>
            <a:spLocks noChangeShapeType="1"/>
          </p:cNvSpPr>
          <p:nvPr/>
        </p:nvSpPr>
        <p:spPr bwMode="auto">
          <a:xfrm>
            <a:off x="2644775" y="3977210"/>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cxnSp>
        <p:nvCxnSpPr>
          <p:cNvPr id="32" name="Straight Arrow Connector 31"/>
          <p:cNvCxnSpPr/>
          <p:nvPr/>
        </p:nvCxnSpPr>
        <p:spPr>
          <a:xfrm flipH="1">
            <a:off x="2982901" y="3440275"/>
            <a:ext cx="211415" cy="107578"/>
          </a:xfrm>
          <a:prstGeom prst="straightConnector1">
            <a:avLst/>
          </a:prstGeom>
          <a:ln w="1270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199114" y="3329931"/>
            <a:ext cx="1593021" cy="215444"/>
          </a:xfrm>
          <a:prstGeom prst="rect">
            <a:avLst/>
          </a:prstGeom>
          <a:noFill/>
        </p:spPr>
        <p:txBody>
          <a:bodyPr wrap="square" lIns="0" tIns="0" rIns="0" bIns="0" rtlCol="0">
            <a:spAutoFit/>
          </a:bodyPr>
          <a:lstStyle/>
          <a:p>
            <a:r>
              <a:rPr lang="en-US" sz="1400" dirty="0">
                <a:solidFill>
                  <a:schemeClr val="bg1"/>
                </a:solidFill>
                <a:latin typeface="Helvetica" panose="020B0604020202020204" pitchFamily="34" charset="0"/>
                <a:cs typeface="Helvetica" panose="020B0604020202020204" pitchFamily="34" charset="0"/>
              </a:rPr>
              <a:t>Test Error Rate</a:t>
            </a:r>
            <a:r>
              <a:rPr lang="en-US" sz="1400" dirty="0">
                <a:solidFill>
                  <a:schemeClr val="bg1"/>
                </a:solidFill>
                <a:latin typeface="Arial" panose="020B0604020202020204" pitchFamily="34" charset="0"/>
                <a:cs typeface="Arial" panose="020B0604020202020204" pitchFamily="34" charset="0"/>
              </a:rPr>
              <a:t> </a:t>
            </a:r>
          </a:p>
        </p:txBody>
      </p:sp>
      <p:cxnSp>
        <p:nvCxnSpPr>
          <p:cNvPr id="85" name="Straight Arrow Connector 84"/>
          <p:cNvCxnSpPr/>
          <p:nvPr/>
        </p:nvCxnSpPr>
        <p:spPr>
          <a:xfrm flipH="1">
            <a:off x="2895600" y="2514600"/>
            <a:ext cx="211415" cy="107578"/>
          </a:xfrm>
          <a:prstGeom prst="straightConnector1">
            <a:avLst/>
          </a:prstGeom>
          <a:ln w="12700">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197472" y="2362200"/>
            <a:ext cx="3965328" cy="492443"/>
          </a:xfrm>
          <a:prstGeom prst="rect">
            <a:avLst/>
          </a:prstGeom>
          <a:noFill/>
        </p:spPr>
        <p:txBody>
          <a:bodyPr wrap="square" lIns="0" tIns="0" rIns="0" bIns="0" rtlCol="0">
            <a:spAutoFit/>
          </a:bodyPr>
          <a:lstStyle/>
          <a:p>
            <a:r>
              <a:rPr lang="en-US" sz="1600" dirty="0" smtClean="0">
                <a:solidFill>
                  <a:schemeClr val="bg1"/>
                </a:solidFill>
                <a:latin typeface="Helvetica" panose="020B0604020202020204" pitchFamily="34" charset="0"/>
                <a:cs typeface="Helvetica" panose="020B0604020202020204" pitchFamily="34" charset="0"/>
              </a:rPr>
              <a:t>Note: The leftmost data point, when </a:t>
            </a:r>
            <a:r>
              <a:rPr lang="en-US" sz="1600" i="1" dirty="0" smtClean="0">
                <a:solidFill>
                  <a:schemeClr val="bg1"/>
                </a:solidFill>
                <a:latin typeface="Helvetica" panose="020B0604020202020204" pitchFamily="34" charset="0"/>
                <a:cs typeface="Helvetica" panose="020B0604020202020204" pitchFamily="34" charset="0"/>
              </a:rPr>
              <a:t>w</a:t>
            </a:r>
            <a:r>
              <a:rPr lang="en-US" sz="1600" dirty="0" smtClean="0">
                <a:solidFill>
                  <a:schemeClr val="bg1"/>
                </a:solidFill>
                <a:latin typeface="Helvetica" panose="020B0604020202020204" pitchFamily="34" charset="0"/>
                <a:cs typeface="Helvetica" panose="020B0604020202020204" pitchFamily="34" charset="0"/>
              </a:rPr>
              <a:t> = 0,  is the </a:t>
            </a:r>
            <a:r>
              <a:rPr lang="en-US" sz="1600" i="1" dirty="0" smtClean="0">
                <a:solidFill>
                  <a:schemeClr val="bg1"/>
                </a:solidFill>
                <a:latin typeface="Helvetica" panose="020B0604020202020204" pitchFamily="34" charset="0"/>
                <a:cs typeface="Helvetica" panose="020B0604020202020204" pitchFamily="34" charset="0"/>
              </a:rPr>
              <a:t>Euclidean Distance </a:t>
            </a:r>
            <a:r>
              <a:rPr lang="en-US" sz="1600" dirty="0" smtClean="0">
                <a:solidFill>
                  <a:schemeClr val="bg1"/>
                </a:solidFill>
                <a:latin typeface="Helvetica" panose="020B0604020202020204" pitchFamily="34" charset="0"/>
                <a:cs typeface="Helvetica" panose="020B0604020202020204" pitchFamily="34" charset="0"/>
              </a:rPr>
              <a:t>error </a:t>
            </a:r>
            <a:endParaRPr lang="en-US" sz="1600" dirty="0">
              <a:solidFill>
                <a:schemeClr val="bg1"/>
              </a:solidFill>
              <a:latin typeface="Arial" panose="020B0604020202020204" pitchFamily="34" charset="0"/>
              <a:cs typeface="Arial" panose="020B0604020202020204" pitchFamily="34" charset="0"/>
            </a:endParaRPr>
          </a:p>
        </p:txBody>
      </p:sp>
      <p:pic>
        <p:nvPicPr>
          <p:cNvPr id="253954" name="Picture 2"/>
          <p:cNvPicPr>
            <a:picLocks noChangeAspect="1" noChangeArrowheads="1"/>
          </p:cNvPicPr>
          <p:nvPr/>
        </p:nvPicPr>
        <p:blipFill>
          <a:blip r:embed="rId3" cstate="print"/>
          <a:srcRect/>
          <a:stretch>
            <a:fillRect/>
          </a:stretch>
        </p:blipFill>
        <p:spPr bwMode="auto">
          <a:xfrm>
            <a:off x="1512272" y="4876800"/>
            <a:ext cx="4800600" cy="1573078"/>
          </a:xfrm>
          <a:prstGeom prst="rect">
            <a:avLst/>
          </a:prstGeom>
          <a:noFill/>
          <a:ln w="9525">
            <a:noFill/>
            <a:miter lim="800000"/>
            <a:headEnd/>
            <a:tailEnd/>
          </a:ln>
        </p:spPr>
      </p:pic>
      <p:cxnSp>
        <p:nvCxnSpPr>
          <p:cNvPr id="88" name="Straight Arrow Connector 87"/>
          <p:cNvCxnSpPr/>
          <p:nvPr/>
        </p:nvCxnSpPr>
        <p:spPr>
          <a:xfrm flipH="1">
            <a:off x="2286000" y="4334608"/>
            <a:ext cx="363816" cy="457200"/>
          </a:xfrm>
          <a:prstGeom prst="straightConnector1">
            <a:avLst/>
          </a:prstGeom>
          <a:ln w="12700">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716616" y="4267200"/>
            <a:ext cx="169584" cy="533400"/>
          </a:xfrm>
          <a:prstGeom prst="straightConnector1">
            <a:avLst/>
          </a:prstGeom>
          <a:ln w="12700">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800600" y="4267200"/>
            <a:ext cx="457200" cy="533400"/>
          </a:xfrm>
          <a:prstGeom prst="straightConnector1">
            <a:avLst/>
          </a:prstGeom>
          <a:ln w="12700">
            <a:solidFill>
              <a:schemeClr val="bg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96" name="Content Placeholder 2"/>
          <p:cNvSpPr txBox="1">
            <a:spLocks/>
          </p:cNvSpPr>
          <p:nvPr/>
        </p:nvSpPr>
        <p:spPr>
          <a:xfrm>
            <a:off x="6858000" y="4953000"/>
            <a:ext cx="1905000" cy="1295400"/>
          </a:xfrm>
          <a:prstGeom prst="rect">
            <a:avLst/>
          </a:prstGeom>
        </p:spPr>
        <p:txBody>
          <a:bodyPr vert="horz" lIns="91440" tIns="45720" rIns="91440" bIns="45720" rtlCol="0">
            <a:noAutofit/>
          </a:bodyPr>
          <a:lstStyle/>
          <a:p>
            <a:pPr lvl="0">
              <a:spcBef>
                <a:spcPct val="20000"/>
              </a:spcBef>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We use the </a:t>
            </a:r>
            <a:r>
              <a:rPr lang="en-US" sz="2400" dirty="0" smtClean="0">
                <a:solidFill>
                  <a:schemeClr val="bg1"/>
                </a:solidFill>
              </a:rPr>
              <a:t>simple 1NN classifier</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97" name="TextBox 96"/>
          <p:cNvSpPr txBox="1"/>
          <p:nvPr/>
        </p:nvSpPr>
        <p:spPr>
          <a:xfrm>
            <a:off x="17463" y="6459523"/>
            <a:ext cx="9126537" cy="400110"/>
          </a:xfrm>
          <a:prstGeom prst="rect">
            <a:avLst/>
          </a:prstGeom>
          <a:noFill/>
        </p:spPr>
        <p:txBody>
          <a:bodyPr wrap="none" rtlCol="0">
            <a:spAutoFit/>
          </a:bodyPr>
          <a:lstStyle/>
          <a:p>
            <a:r>
              <a:rPr lang="en-US" sz="2000" dirty="0" smtClean="0">
                <a:solidFill>
                  <a:schemeClr val="bg1">
                    <a:lumMod val="95000"/>
                  </a:schemeClr>
                </a:solidFill>
              </a:rPr>
              <a:t>Time needed:   Milliseconds,….     Seconds,….      Minutes,… </a:t>
            </a:r>
            <a:r>
              <a:rPr lang="en-US" sz="1600" dirty="0" smtClean="0">
                <a:solidFill>
                  <a:schemeClr val="bg1">
                    <a:lumMod val="50000"/>
                  </a:schemeClr>
                </a:solidFill>
              </a:rPr>
              <a:t>(at least, if naively implemented) </a:t>
            </a:r>
            <a:endParaRPr lang="en-US" dirty="0">
              <a:solidFill>
                <a:schemeClr val="bg1">
                  <a:lumMod val="50000"/>
                </a:schemeClr>
              </a:solidFill>
            </a:endParaRPr>
          </a:p>
        </p:txBody>
      </p:sp>
      <p:sp>
        <p:nvSpPr>
          <p:cNvPr id="45" name="Rectangle 44"/>
          <p:cNvSpPr/>
          <p:nvPr/>
        </p:nvSpPr>
        <p:spPr>
          <a:xfrm rot="19426422">
            <a:off x="69648" y="2970317"/>
            <a:ext cx="2102157" cy="923330"/>
          </a:xfrm>
          <a:prstGeom prst="rect">
            <a:avLst/>
          </a:prstGeom>
        </p:spPr>
        <p:txBody>
          <a:bodyPr wrap="square">
            <a:spAutoFit/>
          </a:bodyPr>
          <a:lstStyle/>
          <a:p>
            <a:r>
              <a:rPr lang="en-US" dirty="0" smtClean="0">
                <a:solidFill>
                  <a:srgbClr val="C00000"/>
                </a:solidFill>
              </a:rPr>
              <a:t>This is just a meta-slide, on how to read a figure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How important is the value of </a:t>
            </a:r>
            <a:r>
              <a:rPr lang="en-US" i="1" dirty="0">
                <a:solidFill>
                  <a:schemeClr val="bg1"/>
                </a:solidFill>
              </a:rPr>
              <a:t>w</a:t>
            </a:r>
            <a:r>
              <a:rPr lang="en-US" dirty="0">
                <a:solidFill>
                  <a:schemeClr val="bg1"/>
                </a:solidFill>
              </a:rPr>
              <a:t>?</a:t>
            </a:r>
            <a:endParaRPr lang="en-US" dirty="0">
              <a:solidFill>
                <a:schemeClr val="bg1">
                  <a:lumMod val="50000"/>
                </a:schemeClr>
              </a:solidFill>
            </a:endParaRPr>
          </a:p>
        </p:txBody>
      </p:sp>
      <p:sp>
        <p:nvSpPr>
          <p:cNvPr id="3" name="Content Placeholder 2"/>
          <p:cNvSpPr>
            <a:spLocks noGrp="1"/>
          </p:cNvSpPr>
          <p:nvPr>
            <p:ph idx="1"/>
          </p:nvPr>
        </p:nvSpPr>
        <p:spPr>
          <a:xfrm>
            <a:off x="152400" y="1143001"/>
            <a:ext cx="8763000" cy="1066800"/>
          </a:xfrm>
        </p:spPr>
        <p:txBody>
          <a:bodyPr>
            <a:noAutofit/>
          </a:bodyPr>
          <a:lstStyle/>
          <a:p>
            <a:pPr marL="0" indent="0">
              <a:buNone/>
            </a:pPr>
            <a:r>
              <a:rPr lang="en-US" sz="2400" dirty="0">
                <a:solidFill>
                  <a:schemeClr val="bg1"/>
                </a:solidFill>
              </a:rPr>
              <a:t>To find out, we measured the testing accuracy on some UCR datasets</a:t>
            </a:r>
          </a:p>
          <a:p>
            <a:pPr marL="0" indent="0">
              <a:buNone/>
            </a:pPr>
            <a:r>
              <a:rPr lang="en-US" sz="2400" dirty="0">
                <a:solidFill>
                  <a:schemeClr val="bg1"/>
                </a:solidFill>
              </a:rPr>
              <a:t>We tested every value of </a:t>
            </a:r>
            <a:r>
              <a:rPr lang="en-US" sz="2400" i="1" dirty="0">
                <a:solidFill>
                  <a:schemeClr val="bg1"/>
                </a:solidFill>
              </a:rPr>
              <a:t>w</a:t>
            </a:r>
            <a:r>
              <a:rPr lang="en-US" sz="2400" dirty="0">
                <a:solidFill>
                  <a:schemeClr val="bg1"/>
                </a:solidFill>
              </a:rPr>
              <a:t>,  from </a:t>
            </a:r>
            <a:r>
              <a:rPr lang="en-US" sz="2400" i="1" dirty="0">
                <a:solidFill>
                  <a:schemeClr val="bg1"/>
                </a:solidFill>
              </a:rPr>
              <a:t>w</a:t>
            </a:r>
            <a:r>
              <a:rPr lang="en-US" sz="2400" dirty="0">
                <a:solidFill>
                  <a:schemeClr val="bg1"/>
                </a:solidFill>
              </a:rPr>
              <a:t> = 0 to </a:t>
            </a:r>
            <a:r>
              <a:rPr lang="en-US" sz="2400" i="1" dirty="0">
                <a:solidFill>
                  <a:schemeClr val="bg1"/>
                </a:solidFill>
              </a:rPr>
              <a:t>w</a:t>
            </a:r>
            <a:r>
              <a:rPr lang="en-US" sz="2400" dirty="0">
                <a:solidFill>
                  <a:schemeClr val="bg1"/>
                </a:solidFill>
              </a:rPr>
              <a:t> = 20</a:t>
            </a:r>
          </a:p>
        </p:txBody>
      </p:sp>
      <p:sp>
        <p:nvSpPr>
          <p:cNvPr id="8" name="Line 20"/>
          <p:cNvSpPr>
            <a:spLocks noChangeShapeType="1"/>
          </p:cNvSpPr>
          <p:nvPr/>
        </p:nvSpPr>
        <p:spPr bwMode="auto">
          <a:xfrm flipV="1">
            <a:off x="5954134" y="2952475"/>
            <a:ext cx="0" cy="144188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 name="Line 6"/>
          <p:cNvSpPr>
            <a:spLocks noChangeShapeType="1"/>
          </p:cNvSpPr>
          <p:nvPr/>
        </p:nvSpPr>
        <p:spPr bwMode="auto">
          <a:xfrm>
            <a:off x="915686" y="4516086"/>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0" name="Line 7"/>
          <p:cNvSpPr>
            <a:spLocks noChangeShapeType="1"/>
          </p:cNvSpPr>
          <p:nvPr/>
        </p:nvSpPr>
        <p:spPr bwMode="auto">
          <a:xfrm flipV="1">
            <a:off x="815874" y="4440942"/>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1" name="Line 8"/>
          <p:cNvSpPr>
            <a:spLocks noChangeShapeType="1"/>
          </p:cNvSpPr>
          <p:nvPr/>
        </p:nvSpPr>
        <p:spPr bwMode="auto">
          <a:xfrm flipV="1">
            <a:off x="918459"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2" name="Line 9"/>
          <p:cNvSpPr>
            <a:spLocks noChangeShapeType="1"/>
          </p:cNvSpPr>
          <p:nvPr/>
        </p:nvSpPr>
        <p:spPr bwMode="auto">
          <a:xfrm flipV="1">
            <a:off x="1414744"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3" name="Line 10"/>
          <p:cNvSpPr>
            <a:spLocks noChangeShapeType="1"/>
          </p:cNvSpPr>
          <p:nvPr/>
        </p:nvSpPr>
        <p:spPr bwMode="auto">
          <a:xfrm flipV="1">
            <a:off x="1909643"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4" name="Line 11"/>
          <p:cNvSpPr>
            <a:spLocks noChangeShapeType="1"/>
          </p:cNvSpPr>
          <p:nvPr/>
        </p:nvSpPr>
        <p:spPr bwMode="auto">
          <a:xfrm flipV="1">
            <a:off x="2405928"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5" name="Line 12"/>
          <p:cNvSpPr>
            <a:spLocks noChangeShapeType="1"/>
          </p:cNvSpPr>
          <p:nvPr/>
        </p:nvSpPr>
        <p:spPr bwMode="auto">
          <a:xfrm flipV="1">
            <a:off x="2893897" y="4497572"/>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6" name="Rectangle 13"/>
          <p:cNvSpPr>
            <a:spLocks noChangeArrowheads="1"/>
          </p:cNvSpPr>
          <p:nvPr/>
        </p:nvSpPr>
        <p:spPr bwMode="auto">
          <a:xfrm>
            <a:off x="855421" y="455202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17" name="Rectangle 14"/>
          <p:cNvSpPr>
            <a:spLocks noChangeArrowheads="1"/>
          </p:cNvSpPr>
          <p:nvPr/>
        </p:nvSpPr>
        <p:spPr bwMode="auto">
          <a:xfrm>
            <a:off x="1377557" y="455202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18" name="Rectangle 15"/>
          <p:cNvSpPr>
            <a:spLocks noChangeArrowheads="1"/>
          </p:cNvSpPr>
          <p:nvPr/>
        </p:nvSpPr>
        <p:spPr bwMode="auto">
          <a:xfrm>
            <a:off x="1832742" y="455202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19" name="Rectangle 16"/>
          <p:cNvSpPr>
            <a:spLocks noChangeArrowheads="1"/>
          </p:cNvSpPr>
          <p:nvPr/>
        </p:nvSpPr>
        <p:spPr bwMode="auto">
          <a:xfrm>
            <a:off x="2324868" y="455202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20" name="Rectangle 17"/>
          <p:cNvSpPr>
            <a:spLocks noChangeArrowheads="1"/>
          </p:cNvSpPr>
          <p:nvPr/>
        </p:nvSpPr>
        <p:spPr bwMode="auto">
          <a:xfrm>
            <a:off x="2821154" y="455202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20</a:t>
            </a:r>
          </a:p>
        </p:txBody>
      </p:sp>
      <p:sp>
        <p:nvSpPr>
          <p:cNvPr id="21" name="Rectangle 19"/>
          <p:cNvSpPr>
            <a:spLocks noChangeArrowheads="1"/>
          </p:cNvSpPr>
          <p:nvPr/>
        </p:nvSpPr>
        <p:spPr bwMode="auto">
          <a:xfrm>
            <a:off x="1000039" y="4727323"/>
            <a:ext cx="20163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Warping Window Width</a:t>
            </a:r>
          </a:p>
        </p:txBody>
      </p:sp>
      <p:sp>
        <p:nvSpPr>
          <p:cNvPr id="22" name="Line 20"/>
          <p:cNvSpPr>
            <a:spLocks noChangeShapeType="1"/>
          </p:cNvSpPr>
          <p:nvPr/>
        </p:nvSpPr>
        <p:spPr bwMode="auto">
          <a:xfrm flipV="1">
            <a:off x="815874" y="2918469"/>
            <a:ext cx="0" cy="1540987"/>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3" name="Line 21"/>
          <p:cNvSpPr>
            <a:spLocks noChangeShapeType="1"/>
          </p:cNvSpPr>
          <p:nvPr/>
        </p:nvSpPr>
        <p:spPr bwMode="auto">
          <a:xfrm>
            <a:off x="915686" y="4516086"/>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4" name="Line 31"/>
          <p:cNvSpPr>
            <a:spLocks noChangeShapeType="1"/>
          </p:cNvSpPr>
          <p:nvPr/>
        </p:nvSpPr>
        <p:spPr bwMode="auto">
          <a:xfrm>
            <a:off x="815874" y="2918469"/>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5" name="Rectangle 32"/>
          <p:cNvSpPr>
            <a:spLocks noChangeArrowheads="1"/>
          </p:cNvSpPr>
          <p:nvPr/>
        </p:nvSpPr>
        <p:spPr bwMode="auto">
          <a:xfrm>
            <a:off x="690044" y="4385786"/>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26" name="Rectangle 42"/>
          <p:cNvSpPr>
            <a:spLocks noChangeArrowheads="1"/>
          </p:cNvSpPr>
          <p:nvPr/>
        </p:nvSpPr>
        <p:spPr bwMode="auto">
          <a:xfrm>
            <a:off x="550187" y="2895600"/>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0.2</a:t>
            </a:r>
          </a:p>
        </p:txBody>
      </p:sp>
      <p:grpSp>
        <p:nvGrpSpPr>
          <p:cNvPr id="4" name="Group 61"/>
          <p:cNvGrpSpPr/>
          <p:nvPr/>
        </p:nvGrpSpPr>
        <p:grpSpPr>
          <a:xfrm>
            <a:off x="563770" y="3342705"/>
            <a:ext cx="162892" cy="520811"/>
            <a:chOff x="3727591" y="2679112"/>
            <a:chExt cx="99533" cy="460320"/>
          </a:xfrm>
        </p:grpSpPr>
        <p:sp>
          <p:nvSpPr>
            <p:cNvPr id="75" name="Rectangle 43"/>
            <p:cNvSpPr>
              <a:spLocks noChangeArrowheads="1"/>
            </p:cNvSpPr>
            <p:nvPr/>
          </p:nvSpPr>
          <p:spPr bwMode="auto">
            <a:xfrm rot="16200000">
              <a:off x="3738087" y="3050394"/>
              <a:ext cx="79342"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E</a:t>
              </a:r>
            </a:p>
          </p:txBody>
        </p:sp>
        <p:sp>
          <p:nvSpPr>
            <p:cNvPr id="76" name="Rectangle 44"/>
            <p:cNvSpPr>
              <a:spLocks noChangeArrowheads="1"/>
            </p:cNvSpPr>
            <p:nvPr/>
          </p:nvSpPr>
          <p:spPr bwMode="auto">
            <a:xfrm rot="16200000">
              <a:off x="3757124" y="3010703"/>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77" name="Rectangle 45"/>
            <p:cNvSpPr>
              <a:spLocks noChangeArrowheads="1"/>
            </p:cNvSpPr>
            <p:nvPr/>
          </p:nvSpPr>
          <p:spPr bwMode="auto">
            <a:xfrm rot="16200000">
              <a:off x="3757122" y="2971015"/>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78" name="Rectangle 46"/>
            <p:cNvSpPr>
              <a:spLocks noChangeArrowheads="1"/>
            </p:cNvSpPr>
            <p:nvPr/>
          </p:nvSpPr>
          <p:spPr bwMode="auto">
            <a:xfrm rot="16200000">
              <a:off x="3744461" y="2926565"/>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o</a:t>
              </a:r>
            </a:p>
          </p:txBody>
        </p:sp>
        <p:sp>
          <p:nvSpPr>
            <p:cNvPr id="79" name="Rectangle 47"/>
            <p:cNvSpPr>
              <a:spLocks noChangeArrowheads="1"/>
            </p:cNvSpPr>
            <p:nvPr/>
          </p:nvSpPr>
          <p:spPr bwMode="auto">
            <a:xfrm rot="16200000">
              <a:off x="3757129" y="2885290"/>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r</a:t>
              </a:r>
            </a:p>
          </p:txBody>
        </p:sp>
        <p:sp>
          <p:nvSpPr>
            <p:cNvPr id="80" name="Rectangle 48"/>
            <p:cNvSpPr>
              <a:spLocks noChangeArrowheads="1"/>
            </p:cNvSpPr>
            <p:nvPr/>
          </p:nvSpPr>
          <p:spPr bwMode="auto">
            <a:xfrm rot="16200000">
              <a:off x="3760670" y="2856715"/>
              <a:ext cx="32588"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 </a:t>
              </a:r>
            </a:p>
          </p:txBody>
        </p:sp>
        <p:sp>
          <p:nvSpPr>
            <p:cNvPr id="81" name="Rectangle 49"/>
            <p:cNvSpPr>
              <a:spLocks noChangeArrowheads="1"/>
            </p:cNvSpPr>
            <p:nvPr/>
          </p:nvSpPr>
          <p:spPr bwMode="auto">
            <a:xfrm rot="16200000">
              <a:off x="3734544" y="2804329"/>
              <a:ext cx="86427"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82" name="Rectangle 50"/>
            <p:cNvSpPr>
              <a:spLocks noChangeArrowheads="1"/>
            </p:cNvSpPr>
            <p:nvPr/>
          </p:nvSpPr>
          <p:spPr bwMode="auto">
            <a:xfrm rot="16200000">
              <a:off x="3744461" y="2742416"/>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a</a:t>
              </a:r>
            </a:p>
          </p:txBody>
        </p:sp>
        <p:sp>
          <p:nvSpPr>
            <p:cNvPr id="83" name="Rectangle 51"/>
            <p:cNvSpPr>
              <a:spLocks noChangeArrowheads="1"/>
            </p:cNvSpPr>
            <p:nvPr/>
          </p:nvSpPr>
          <p:spPr bwMode="auto">
            <a:xfrm rot="16200000">
              <a:off x="3760670" y="2705904"/>
              <a:ext cx="32588"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t</a:t>
              </a:r>
            </a:p>
          </p:txBody>
        </p:sp>
        <p:sp>
          <p:nvSpPr>
            <p:cNvPr id="84" name="Rectangle 52"/>
            <p:cNvSpPr>
              <a:spLocks noChangeArrowheads="1"/>
            </p:cNvSpPr>
            <p:nvPr/>
          </p:nvSpPr>
          <p:spPr bwMode="auto">
            <a:xfrm rot="16200000">
              <a:off x="3744461" y="2663041"/>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e</a:t>
              </a:r>
            </a:p>
          </p:txBody>
        </p:sp>
      </p:grpSp>
      <p:sp>
        <p:nvSpPr>
          <p:cNvPr id="29" name="Freeform 55"/>
          <p:cNvSpPr>
            <a:spLocks/>
          </p:cNvSpPr>
          <p:nvPr/>
        </p:nvSpPr>
        <p:spPr bwMode="auto">
          <a:xfrm>
            <a:off x="915686" y="2918469"/>
            <a:ext cx="1982370" cy="1387432"/>
          </a:xfrm>
          <a:custGeom>
            <a:avLst/>
            <a:gdLst>
              <a:gd name="T0" fmla="*/ 0 w 1430"/>
              <a:gd name="T1" fmla="*/ 0 h 1274"/>
              <a:gd name="T2" fmla="*/ 71 w 1430"/>
              <a:gd name="T3" fmla="*/ 1062 h 1274"/>
              <a:gd name="T4" fmla="*/ 143 w 1430"/>
              <a:gd name="T5" fmla="*/ 1203 h 1274"/>
              <a:gd name="T6" fmla="*/ 214 w 1430"/>
              <a:gd name="T7" fmla="*/ 1203 h 1274"/>
              <a:gd name="T8" fmla="*/ 286 w 1430"/>
              <a:gd name="T9" fmla="*/ 1203 h 1274"/>
              <a:gd name="T10" fmla="*/ 357 w 1430"/>
              <a:gd name="T11" fmla="*/ 1274 h 1274"/>
              <a:gd name="T12" fmla="*/ 429 w 1430"/>
              <a:gd name="T13" fmla="*/ 1274 h 1274"/>
              <a:gd name="T14" fmla="*/ 501 w 1430"/>
              <a:gd name="T15" fmla="*/ 1274 h 1274"/>
              <a:gd name="T16" fmla="*/ 572 w 1430"/>
              <a:gd name="T17" fmla="*/ 1274 h 1274"/>
              <a:gd name="T18" fmla="*/ 644 w 1430"/>
              <a:gd name="T19" fmla="*/ 1274 h 1274"/>
              <a:gd name="T20" fmla="*/ 715 w 1430"/>
              <a:gd name="T21" fmla="*/ 1274 h 1274"/>
              <a:gd name="T22" fmla="*/ 787 w 1430"/>
              <a:gd name="T23" fmla="*/ 1274 h 1274"/>
              <a:gd name="T24" fmla="*/ 858 w 1430"/>
              <a:gd name="T25" fmla="*/ 1274 h 1274"/>
              <a:gd name="T26" fmla="*/ 930 w 1430"/>
              <a:gd name="T27" fmla="*/ 1274 h 1274"/>
              <a:gd name="T28" fmla="*/ 1001 w 1430"/>
              <a:gd name="T29" fmla="*/ 1274 h 1274"/>
              <a:gd name="T30" fmla="*/ 1073 w 1430"/>
              <a:gd name="T31" fmla="*/ 1274 h 1274"/>
              <a:gd name="T32" fmla="*/ 1144 w 1430"/>
              <a:gd name="T33" fmla="*/ 1274 h 1274"/>
              <a:gd name="T34" fmla="*/ 1216 w 1430"/>
              <a:gd name="T35" fmla="*/ 1274 h 1274"/>
              <a:gd name="T36" fmla="*/ 1288 w 1430"/>
              <a:gd name="T37" fmla="*/ 1274 h 1274"/>
              <a:gd name="T38" fmla="*/ 1359 w 1430"/>
              <a:gd name="T39" fmla="*/ 1274 h 1274"/>
              <a:gd name="T40" fmla="*/ 1430 w 1430"/>
              <a:gd name="T41"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274">
                <a:moveTo>
                  <a:pt x="0" y="0"/>
                </a:moveTo>
                <a:lnTo>
                  <a:pt x="71" y="1062"/>
                </a:lnTo>
                <a:lnTo>
                  <a:pt x="143" y="1203"/>
                </a:lnTo>
                <a:lnTo>
                  <a:pt x="214" y="1203"/>
                </a:lnTo>
                <a:lnTo>
                  <a:pt x="286" y="1203"/>
                </a:lnTo>
                <a:lnTo>
                  <a:pt x="357" y="1274"/>
                </a:lnTo>
                <a:lnTo>
                  <a:pt x="429" y="1274"/>
                </a:lnTo>
                <a:lnTo>
                  <a:pt x="501" y="1274"/>
                </a:lnTo>
                <a:lnTo>
                  <a:pt x="572" y="1274"/>
                </a:lnTo>
                <a:lnTo>
                  <a:pt x="644" y="1274"/>
                </a:lnTo>
                <a:lnTo>
                  <a:pt x="715" y="1274"/>
                </a:lnTo>
                <a:lnTo>
                  <a:pt x="787" y="1274"/>
                </a:lnTo>
                <a:lnTo>
                  <a:pt x="858" y="1274"/>
                </a:lnTo>
                <a:lnTo>
                  <a:pt x="930" y="1274"/>
                </a:lnTo>
                <a:lnTo>
                  <a:pt x="1001" y="1274"/>
                </a:lnTo>
                <a:lnTo>
                  <a:pt x="1073" y="1274"/>
                </a:lnTo>
                <a:lnTo>
                  <a:pt x="1144" y="1274"/>
                </a:lnTo>
                <a:lnTo>
                  <a:pt x="1216" y="1274"/>
                </a:lnTo>
                <a:lnTo>
                  <a:pt x="1288" y="1274"/>
                </a:lnTo>
                <a:lnTo>
                  <a:pt x="1359" y="1274"/>
                </a:lnTo>
                <a:lnTo>
                  <a:pt x="1430" y="1274"/>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0" name="Line 22"/>
          <p:cNvSpPr>
            <a:spLocks noChangeShapeType="1"/>
          </p:cNvSpPr>
          <p:nvPr/>
        </p:nvSpPr>
        <p:spPr bwMode="auto">
          <a:xfrm>
            <a:off x="817261" y="4457279"/>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1" name="TextBox 30"/>
          <p:cNvSpPr txBox="1"/>
          <p:nvPr/>
        </p:nvSpPr>
        <p:spPr>
          <a:xfrm>
            <a:off x="1059856" y="2667000"/>
            <a:ext cx="1149943" cy="276999"/>
          </a:xfrm>
          <a:prstGeom prst="rect">
            <a:avLst/>
          </a:prstGeom>
          <a:noFill/>
        </p:spPr>
        <p:txBody>
          <a:bodyPr wrap="square" lIns="0" tIns="0" rIns="0" bIns="0" rtlCol="0">
            <a:spAutoFit/>
          </a:bodyPr>
          <a:lstStyle/>
          <a:p>
            <a:r>
              <a:rPr lang="en-US" dirty="0">
                <a:solidFill>
                  <a:schemeClr val="bg1"/>
                </a:solidFill>
                <a:latin typeface="Courier New" pitchFamily="49" charset="0"/>
                <a:cs typeface="Courier New" pitchFamily="49" charset="0"/>
              </a:rPr>
              <a:t>Trace </a:t>
            </a:r>
          </a:p>
        </p:txBody>
      </p:sp>
      <p:cxnSp>
        <p:nvCxnSpPr>
          <p:cNvPr id="32" name="Straight Arrow Connector 31"/>
          <p:cNvCxnSpPr/>
          <p:nvPr/>
        </p:nvCxnSpPr>
        <p:spPr>
          <a:xfrm flipH="1">
            <a:off x="1010166" y="3483563"/>
            <a:ext cx="211415" cy="107578"/>
          </a:xfrm>
          <a:prstGeom prst="straightConnector1">
            <a:avLst/>
          </a:prstGeom>
          <a:ln w="1270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26379" y="3373219"/>
            <a:ext cx="1593021" cy="215444"/>
          </a:xfrm>
          <a:prstGeom prst="rect">
            <a:avLst/>
          </a:prstGeom>
          <a:noFill/>
        </p:spPr>
        <p:txBody>
          <a:bodyPr wrap="square" lIns="0" tIns="0" rIns="0" bIns="0" rtlCol="0">
            <a:spAutoFit/>
          </a:bodyPr>
          <a:lstStyle/>
          <a:p>
            <a:r>
              <a:rPr lang="en-US" sz="1400" dirty="0">
                <a:solidFill>
                  <a:schemeClr val="bg1"/>
                </a:solidFill>
                <a:latin typeface="Helvetica" panose="020B0604020202020204" pitchFamily="34" charset="0"/>
                <a:cs typeface="Helvetica" panose="020B0604020202020204" pitchFamily="34" charset="0"/>
              </a:rPr>
              <a:t>Test Error Rate</a:t>
            </a:r>
            <a:r>
              <a:rPr lang="en-US" sz="1400" dirty="0">
                <a:solidFill>
                  <a:schemeClr val="bg1"/>
                </a:solidFill>
                <a:latin typeface="Arial" panose="020B0604020202020204" pitchFamily="34" charset="0"/>
                <a:cs typeface="Arial" panose="020B0604020202020204" pitchFamily="34" charset="0"/>
              </a:rPr>
              <a:t> </a:t>
            </a:r>
          </a:p>
        </p:txBody>
      </p:sp>
      <p:sp>
        <p:nvSpPr>
          <p:cNvPr id="36" name="Line 7"/>
          <p:cNvSpPr>
            <a:spLocks noChangeShapeType="1"/>
          </p:cNvSpPr>
          <p:nvPr/>
        </p:nvSpPr>
        <p:spPr bwMode="auto">
          <a:xfrm flipV="1">
            <a:off x="5954134" y="4374757"/>
            <a:ext cx="0" cy="19603"/>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7" name="Line 21"/>
          <p:cNvSpPr>
            <a:spLocks noChangeShapeType="1"/>
          </p:cNvSpPr>
          <p:nvPr/>
        </p:nvSpPr>
        <p:spPr bwMode="auto">
          <a:xfrm>
            <a:off x="5954134" y="4394359"/>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8" name="Line 28"/>
          <p:cNvSpPr>
            <a:spLocks noChangeShapeType="1"/>
          </p:cNvSpPr>
          <p:nvPr/>
        </p:nvSpPr>
        <p:spPr bwMode="auto">
          <a:xfrm>
            <a:off x="5954134" y="2952475"/>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9" name="Rectangle 38"/>
          <p:cNvSpPr>
            <a:spLocks noChangeArrowheads="1"/>
          </p:cNvSpPr>
          <p:nvPr/>
        </p:nvSpPr>
        <p:spPr bwMode="auto">
          <a:xfrm>
            <a:off x="5800413" y="4320689"/>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a:t>
            </a:r>
          </a:p>
        </p:txBody>
      </p:sp>
      <p:sp>
        <p:nvSpPr>
          <p:cNvPr id="40" name="Rectangle 39"/>
          <p:cNvSpPr>
            <a:spLocks noChangeArrowheads="1"/>
          </p:cNvSpPr>
          <p:nvPr/>
        </p:nvSpPr>
        <p:spPr bwMode="auto">
          <a:xfrm>
            <a:off x="5601923" y="2929605"/>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0.14</a:t>
            </a:r>
          </a:p>
        </p:txBody>
      </p:sp>
      <p:sp>
        <p:nvSpPr>
          <p:cNvPr id="42" name="Freeform 41"/>
          <p:cNvSpPr>
            <a:spLocks/>
          </p:cNvSpPr>
          <p:nvPr/>
        </p:nvSpPr>
        <p:spPr bwMode="auto">
          <a:xfrm>
            <a:off x="6069195" y="3021084"/>
            <a:ext cx="1980983" cy="858161"/>
          </a:xfrm>
          <a:custGeom>
            <a:avLst/>
            <a:gdLst>
              <a:gd name="T0" fmla="*/ 0 w 1429"/>
              <a:gd name="T1" fmla="*/ 788 h 788"/>
              <a:gd name="T2" fmla="*/ 72 w 1429"/>
              <a:gd name="T3" fmla="*/ 631 h 788"/>
              <a:gd name="T4" fmla="*/ 143 w 1429"/>
              <a:gd name="T5" fmla="*/ 631 h 788"/>
              <a:gd name="T6" fmla="*/ 215 w 1429"/>
              <a:gd name="T7" fmla="*/ 631 h 788"/>
              <a:gd name="T8" fmla="*/ 286 w 1429"/>
              <a:gd name="T9" fmla="*/ 473 h 788"/>
              <a:gd name="T10" fmla="*/ 357 w 1429"/>
              <a:gd name="T11" fmla="*/ 473 h 788"/>
              <a:gd name="T12" fmla="*/ 429 w 1429"/>
              <a:gd name="T13" fmla="*/ 473 h 788"/>
              <a:gd name="T14" fmla="*/ 500 w 1429"/>
              <a:gd name="T15" fmla="*/ 473 h 788"/>
              <a:gd name="T16" fmla="*/ 572 w 1429"/>
              <a:gd name="T17" fmla="*/ 316 h 788"/>
              <a:gd name="T18" fmla="*/ 643 w 1429"/>
              <a:gd name="T19" fmla="*/ 0 h 788"/>
              <a:gd name="T20" fmla="*/ 714 w 1429"/>
              <a:gd name="T21" fmla="*/ 0 h 788"/>
              <a:gd name="T22" fmla="*/ 786 w 1429"/>
              <a:gd name="T23" fmla="*/ 0 h 788"/>
              <a:gd name="T24" fmla="*/ 857 w 1429"/>
              <a:gd name="T25" fmla="*/ 0 h 788"/>
              <a:gd name="T26" fmla="*/ 929 w 1429"/>
              <a:gd name="T27" fmla="*/ 0 h 788"/>
              <a:gd name="T28" fmla="*/ 1000 w 1429"/>
              <a:gd name="T29" fmla="*/ 0 h 788"/>
              <a:gd name="T30" fmla="*/ 1072 w 1429"/>
              <a:gd name="T31" fmla="*/ 0 h 788"/>
              <a:gd name="T32" fmla="*/ 1143 w 1429"/>
              <a:gd name="T33" fmla="*/ 0 h 788"/>
              <a:gd name="T34" fmla="*/ 1214 w 1429"/>
              <a:gd name="T35" fmla="*/ 0 h 788"/>
              <a:gd name="T36" fmla="*/ 1286 w 1429"/>
              <a:gd name="T37" fmla="*/ 0 h 788"/>
              <a:gd name="T38" fmla="*/ 1357 w 1429"/>
              <a:gd name="T39" fmla="*/ 0 h 788"/>
              <a:gd name="T40" fmla="*/ 1429 w 1429"/>
              <a:gd name="T4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788">
                <a:moveTo>
                  <a:pt x="0" y="788"/>
                </a:moveTo>
                <a:lnTo>
                  <a:pt x="72" y="631"/>
                </a:lnTo>
                <a:lnTo>
                  <a:pt x="143" y="631"/>
                </a:lnTo>
                <a:lnTo>
                  <a:pt x="215" y="631"/>
                </a:lnTo>
                <a:lnTo>
                  <a:pt x="286" y="473"/>
                </a:lnTo>
                <a:lnTo>
                  <a:pt x="357" y="473"/>
                </a:lnTo>
                <a:lnTo>
                  <a:pt x="429" y="473"/>
                </a:lnTo>
                <a:lnTo>
                  <a:pt x="500" y="473"/>
                </a:lnTo>
                <a:lnTo>
                  <a:pt x="572" y="316"/>
                </a:lnTo>
                <a:lnTo>
                  <a:pt x="643" y="0"/>
                </a:lnTo>
                <a:lnTo>
                  <a:pt x="714" y="0"/>
                </a:lnTo>
                <a:lnTo>
                  <a:pt x="786" y="0"/>
                </a:lnTo>
                <a:lnTo>
                  <a:pt x="857" y="0"/>
                </a:lnTo>
                <a:lnTo>
                  <a:pt x="929" y="0"/>
                </a:lnTo>
                <a:lnTo>
                  <a:pt x="1000" y="0"/>
                </a:lnTo>
                <a:lnTo>
                  <a:pt x="1072" y="0"/>
                </a:lnTo>
                <a:lnTo>
                  <a:pt x="1143" y="0"/>
                </a:lnTo>
                <a:lnTo>
                  <a:pt x="1214" y="0"/>
                </a:lnTo>
                <a:lnTo>
                  <a:pt x="1286" y="0"/>
                </a:lnTo>
                <a:lnTo>
                  <a:pt x="1357" y="0"/>
                </a:lnTo>
                <a:lnTo>
                  <a:pt x="1429" y="0"/>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3" name="Line 6"/>
          <p:cNvSpPr>
            <a:spLocks noChangeShapeType="1"/>
          </p:cNvSpPr>
          <p:nvPr/>
        </p:nvSpPr>
        <p:spPr bwMode="auto">
          <a:xfrm>
            <a:off x="6062646" y="4516930"/>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4" name="Line 8"/>
          <p:cNvSpPr>
            <a:spLocks noChangeShapeType="1"/>
          </p:cNvSpPr>
          <p:nvPr/>
        </p:nvSpPr>
        <p:spPr bwMode="auto">
          <a:xfrm flipV="1">
            <a:off x="6065419" y="4499506"/>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5" name="Line 9"/>
          <p:cNvSpPr>
            <a:spLocks noChangeShapeType="1"/>
          </p:cNvSpPr>
          <p:nvPr/>
        </p:nvSpPr>
        <p:spPr bwMode="auto">
          <a:xfrm flipV="1">
            <a:off x="6561705" y="449623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6" name="Line 10"/>
          <p:cNvSpPr>
            <a:spLocks noChangeShapeType="1"/>
          </p:cNvSpPr>
          <p:nvPr/>
        </p:nvSpPr>
        <p:spPr bwMode="auto">
          <a:xfrm flipV="1">
            <a:off x="7056603" y="449623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7" name="Line 11"/>
          <p:cNvSpPr>
            <a:spLocks noChangeShapeType="1"/>
          </p:cNvSpPr>
          <p:nvPr/>
        </p:nvSpPr>
        <p:spPr bwMode="auto">
          <a:xfrm flipV="1">
            <a:off x="7552889" y="449623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8" name="Line 12"/>
          <p:cNvSpPr>
            <a:spLocks noChangeShapeType="1"/>
          </p:cNvSpPr>
          <p:nvPr/>
        </p:nvSpPr>
        <p:spPr bwMode="auto">
          <a:xfrm flipV="1">
            <a:off x="8040163" y="4498416"/>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9" name="Rectangle 13"/>
          <p:cNvSpPr>
            <a:spLocks noChangeArrowheads="1"/>
          </p:cNvSpPr>
          <p:nvPr/>
        </p:nvSpPr>
        <p:spPr bwMode="auto">
          <a:xfrm>
            <a:off x="6002381" y="455286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50" name="Rectangle 14"/>
          <p:cNvSpPr>
            <a:spLocks noChangeArrowheads="1"/>
          </p:cNvSpPr>
          <p:nvPr/>
        </p:nvSpPr>
        <p:spPr bwMode="auto">
          <a:xfrm>
            <a:off x="6524518" y="455286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51" name="Rectangle 15"/>
          <p:cNvSpPr>
            <a:spLocks noChangeArrowheads="1"/>
          </p:cNvSpPr>
          <p:nvPr/>
        </p:nvSpPr>
        <p:spPr bwMode="auto">
          <a:xfrm>
            <a:off x="6979702" y="455286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52" name="Rectangle 16"/>
          <p:cNvSpPr>
            <a:spLocks noChangeArrowheads="1"/>
          </p:cNvSpPr>
          <p:nvPr/>
        </p:nvSpPr>
        <p:spPr bwMode="auto">
          <a:xfrm>
            <a:off x="7471828" y="455286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53" name="Rectangle 17"/>
          <p:cNvSpPr>
            <a:spLocks noChangeArrowheads="1"/>
          </p:cNvSpPr>
          <p:nvPr/>
        </p:nvSpPr>
        <p:spPr bwMode="auto">
          <a:xfrm>
            <a:off x="7968114" y="455286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20</a:t>
            </a:r>
          </a:p>
        </p:txBody>
      </p:sp>
      <p:sp>
        <p:nvSpPr>
          <p:cNvPr id="54" name="TextBox 53"/>
          <p:cNvSpPr txBox="1"/>
          <p:nvPr/>
        </p:nvSpPr>
        <p:spPr>
          <a:xfrm>
            <a:off x="6065506" y="2688717"/>
            <a:ext cx="558579" cy="276999"/>
          </a:xfrm>
          <a:prstGeom prst="rect">
            <a:avLst/>
          </a:prstGeom>
          <a:noFill/>
        </p:spPr>
        <p:txBody>
          <a:bodyPr wrap="square" lIns="0" tIns="0" rIns="0" bIns="0" rtlCol="0">
            <a:spAutoFit/>
          </a:bodyPr>
          <a:lstStyle/>
          <a:p>
            <a:r>
              <a:rPr lang="en-US" dirty="0">
                <a:solidFill>
                  <a:schemeClr val="bg1"/>
                </a:solidFill>
                <a:latin typeface="Courier New" pitchFamily="49" charset="0"/>
                <a:cs typeface="Courier New" pitchFamily="49" charset="0"/>
              </a:rPr>
              <a:t>Meat</a:t>
            </a:r>
            <a:r>
              <a:rPr lang="en-US" dirty="0">
                <a:solidFill>
                  <a:schemeClr val="bg1"/>
                </a:solidFill>
                <a:latin typeface="Arial" panose="020B0604020202020204" pitchFamily="34" charset="0"/>
                <a:cs typeface="Arial" panose="020B0604020202020204" pitchFamily="34" charset="0"/>
              </a:rPr>
              <a:t> </a:t>
            </a:r>
          </a:p>
        </p:txBody>
      </p:sp>
      <p:sp>
        <p:nvSpPr>
          <p:cNvPr id="55" name="Line 20"/>
          <p:cNvSpPr>
            <a:spLocks noChangeShapeType="1"/>
          </p:cNvSpPr>
          <p:nvPr/>
        </p:nvSpPr>
        <p:spPr bwMode="auto">
          <a:xfrm flipV="1">
            <a:off x="3458650" y="2930457"/>
            <a:ext cx="0" cy="1540987"/>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56" name="Line 29"/>
          <p:cNvSpPr>
            <a:spLocks noChangeShapeType="1"/>
          </p:cNvSpPr>
          <p:nvPr/>
        </p:nvSpPr>
        <p:spPr bwMode="auto">
          <a:xfrm>
            <a:off x="3458650" y="2930457"/>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57" name="Rectangle 30"/>
          <p:cNvSpPr>
            <a:spLocks noChangeArrowheads="1"/>
          </p:cNvSpPr>
          <p:nvPr/>
        </p:nvSpPr>
        <p:spPr bwMode="auto">
          <a:xfrm>
            <a:off x="3089801" y="4397774"/>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0.17</a:t>
            </a:r>
          </a:p>
        </p:txBody>
      </p:sp>
      <p:sp>
        <p:nvSpPr>
          <p:cNvPr id="58" name="Rectangle 38"/>
          <p:cNvSpPr>
            <a:spLocks noChangeArrowheads="1"/>
          </p:cNvSpPr>
          <p:nvPr/>
        </p:nvSpPr>
        <p:spPr bwMode="auto">
          <a:xfrm>
            <a:off x="3079606" y="2907588"/>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0.25</a:t>
            </a:r>
          </a:p>
        </p:txBody>
      </p:sp>
      <p:sp>
        <p:nvSpPr>
          <p:cNvPr id="60" name="Freeform 51"/>
          <p:cNvSpPr>
            <a:spLocks/>
          </p:cNvSpPr>
          <p:nvPr/>
        </p:nvSpPr>
        <p:spPr bwMode="auto">
          <a:xfrm>
            <a:off x="3558462" y="3219052"/>
            <a:ext cx="1982368" cy="1252392"/>
          </a:xfrm>
          <a:custGeom>
            <a:avLst/>
            <a:gdLst>
              <a:gd name="T0" fmla="*/ 0 w 1430"/>
              <a:gd name="T1" fmla="*/ 0 h 1150"/>
              <a:gd name="T2" fmla="*/ 71 w 1430"/>
              <a:gd name="T3" fmla="*/ 502 h 1150"/>
              <a:gd name="T4" fmla="*/ 143 w 1430"/>
              <a:gd name="T5" fmla="*/ 797 h 1150"/>
              <a:gd name="T6" fmla="*/ 214 w 1430"/>
              <a:gd name="T7" fmla="*/ 797 h 1150"/>
              <a:gd name="T8" fmla="*/ 286 w 1430"/>
              <a:gd name="T9" fmla="*/ 856 h 1150"/>
              <a:gd name="T10" fmla="*/ 357 w 1430"/>
              <a:gd name="T11" fmla="*/ 1033 h 1150"/>
              <a:gd name="T12" fmla="*/ 429 w 1430"/>
              <a:gd name="T13" fmla="*/ 1092 h 1150"/>
              <a:gd name="T14" fmla="*/ 501 w 1430"/>
              <a:gd name="T15" fmla="*/ 1150 h 1150"/>
              <a:gd name="T16" fmla="*/ 572 w 1430"/>
              <a:gd name="T17" fmla="*/ 1062 h 1150"/>
              <a:gd name="T18" fmla="*/ 644 w 1430"/>
              <a:gd name="T19" fmla="*/ 973 h 1150"/>
              <a:gd name="T20" fmla="*/ 715 w 1430"/>
              <a:gd name="T21" fmla="*/ 856 h 1150"/>
              <a:gd name="T22" fmla="*/ 787 w 1430"/>
              <a:gd name="T23" fmla="*/ 856 h 1150"/>
              <a:gd name="T24" fmla="*/ 858 w 1430"/>
              <a:gd name="T25" fmla="*/ 767 h 1150"/>
              <a:gd name="T26" fmla="*/ 930 w 1430"/>
              <a:gd name="T27" fmla="*/ 767 h 1150"/>
              <a:gd name="T28" fmla="*/ 1001 w 1430"/>
              <a:gd name="T29" fmla="*/ 679 h 1150"/>
              <a:gd name="T30" fmla="*/ 1073 w 1430"/>
              <a:gd name="T31" fmla="*/ 620 h 1150"/>
              <a:gd name="T32" fmla="*/ 1144 w 1430"/>
              <a:gd name="T33" fmla="*/ 502 h 1150"/>
              <a:gd name="T34" fmla="*/ 1216 w 1430"/>
              <a:gd name="T35" fmla="*/ 443 h 1150"/>
              <a:gd name="T36" fmla="*/ 1288 w 1430"/>
              <a:gd name="T37" fmla="*/ 443 h 1150"/>
              <a:gd name="T38" fmla="*/ 1359 w 1430"/>
              <a:gd name="T39" fmla="*/ 443 h 1150"/>
              <a:gd name="T40" fmla="*/ 1430 w 1430"/>
              <a:gd name="T41" fmla="*/ 41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150">
                <a:moveTo>
                  <a:pt x="0" y="0"/>
                </a:moveTo>
                <a:lnTo>
                  <a:pt x="71" y="502"/>
                </a:lnTo>
                <a:lnTo>
                  <a:pt x="143" y="797"/>
                </a:lnTo>
                <a:lnTo>
                  <a:pt x="214" y="797"/>
                </a:lnTo>
                <a:lnTo>
                  <a:pt x="286" y="856"/>
                </a:lnTo>
                <a:lnTo>
                  <a:pt x="357" y="1033"/>
                </a:lnTo>
                <a:lnTo>
                  <a:pt x="429" y="1092"/>
                </a:lnTo>
                <a:lnTo>
                  <a:pt x="501" y="1150"/>
                </a:lnTo>
                <a:lnTo>
                  <a:pt x="572" y="1062"/>
                </a:lnTo>
                <a:lnTo>
                  <a:pt x="644" y="973"/>
                </a:lnTo>
                <a:lnTo>
                  <a:pt x="715" y="856"/>
                </a:lnTo>
                <a:lnTo>
                  <a:pt x="787" y="856"/>
                </a:lnTo>
                <a:lnTo>
                  <a:pt x="858" y="767"/>
                </a:lnTo>
                <a:lnTo>
                  <a:pt x="930" y="767"/>
                </a:lnTo>
                <a:lnTo>
                  <a:pt x="1001" y="679"/>
                </a:lnTo>
                <a:lnTo>
                  <a:pt x="1073" y="620"/>
                </a:lnTo>
                <a:lnTo>
                  <a:pt x="1144" y="502"/>
                </a:lnTo>
                <a:lnTo>
                  <a:pt x="1216" y="443"/>
                </a:lnTo>
                <a:lnTo>
                  <a:pt x="1288" y="443"/>
                </a:lnTo>
                <a:lnTo>
                  <a:pt x="1359" y="443"/>
                </a:lnTo>
                <a:lnTo>
                  <a:pt x="1430" y="413"/>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1" name="Line 6"/>
          <p:cNvSpPr>
            <a:spLocks noChangeShapeType="1"/>
          </p:cNvSpPr>
          <p:nvPr/>
        </p:nvSpPr>
        <p:spPr bwMode="auto">
          <a:xfrm>
            <a:off x="3573269" y="4519062"/>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2" name="Line 8"/>
          <p:cNvSpPr>
            <a:spLocks noChangeShapeType="1"/>
          </p:cNvSpPr>
          <p:nvPr/>
        </p:nvSpPr>
        <p:spPr bwMode="auto">
          <a:xfrm flipV="1">
            <a:off x="3576041"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3" name="Line 9"/>
          <p:cNvSpPr>
            <a:spLocks noChangeShapeType="1"/>
          </p:cNvSpPr>
          <p:nvPr/>
        </p:nvSpPr>
        <p:spPr bwMode="auto">
          <a:xfrm flipV="1">
            <a:off x="4072327"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4" name="Line 10"/>
          <p:cNvSpPr>
            <a:spLocks noChangeShapeType="1"/>
          </p:cNvSpPr>
          <p:nvPr/>
        </p:nvSpPr>
        <p:spPr bwMode="auto">
          <a:xfrm flipV="1">
            <a:off x="4567225"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5" name="Line 11"/>
          <p:cNvSpPr>
            <a:spLocks noChangeShapeType="1"/>
          </p:cNvSpPr>
          <p:nvPr/>
        </p:nvSpPr>
        <p:spPr bwMode="auto">
          <a:xfrm flipV="1">
            <a:off x="5063511"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6" name="Line 12"/>
          <p:cNvSpPr>
            <a:spLocks noChangeShapeType="1"/>
          </p:cNvSpPr>
          <p:nvPr/>
        </p:nvSpPr>
        <p:spPr bwMode="auto">
          <a:xfrm flipV="1">
            <a:off x="5551479" y="450054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7" name="Rectangle 13"/>
          <p:cNvSpPr>
            <a:spLocks noChangeArrowheads="1"/>
          </p:cNvSpPr>
          <p:nvPr/>
        </p:nvSpPr>
        <p:spPr bwMode="auto">
          <a:xfrm>
            <a:off x="3513003" y="4555000"/>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68" name="Rectangle 14"/>
          <p:cNvSpPr>
            <a:spLocks noChangeArrowheads="1"/>
          </p:cNvSpPr>
          <p:nvPr/>
        </p:nvSpPr>
        <p:spPr bwMode="auto">
          <a:xfrm>
            <a:off x="4010676" y="4555000"/>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69" name="Rectangle 15"/>
          <p:cNvSpPr>
            <a:spLocks noChangeArrowheads="1"/>
          </p:cNvSpPr>
          <p:nvPr/>
        </p:nvSpPr>
        <p:spPr bwMode="auto">
          <a:xfrm>
            <a:off x="4490325" y="4555000"/>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70" name="Rectangle 16"/>
          <p:cNvSpPr>
            <a:spLocks noChangeArrowheads="1"/>
          </p:cNvSpPr>
          <p:nvPr/>
        </p:nvSpPr>
        <p:spPr bwMode="auto">
          <a:xfrm>
            <a:off x="4982451" y="4555000"/>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71" name="Rectangle 17"/>
          <p:cNvSpPr>
            <a:spLocks noChangeArrowheads="1"/>
          </p:cNvSpPr>
          <p:nvPr/>
        </p:nvSpPr>
        <p:spPr bwMode="auto">
          <a:xfrm>
            <a:off x="5478736" y="4555000"/>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20</a:t>
            </a:r>
          </a:p>
        </p:txBody>
      </p:sp>
      <p:sp>
        <p:nvSpPr>
          <p:cNvPr id="72" name="Line 21"/>
          <p:cNvSpPr>
            <a:spLocks noChangeShapeType="1"/>
          </p:cNvSpPr>
          <p:nvPr/>
        </p:nvSpPr>
        <p:spPr bwMode="auto">
          <a:xfrm>
            <a:off x="3573269" y="4519062"/>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3" name="Line 22"/>
          <p:cNvSpPr>
            <a:spLocks noChangeShapeType="1"/>
          </p:cNvSpPr>
          <p:nvPr/>
        </p:nvSpPr>
        <p:spPr bwMode="auto">
          <a:xfrm>
            <a:off x="3458650" y="4470355"/>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4" name="TextBox 73"/>
          <p:cNvSpPr txBox="1"/>
          <p:nvPr/>
        </p:nvSpPr>
        <p:spPr>
          <a:xfrm>
            <a:off x="3642265" y="2675403"/>
            <a:ext cx="1539335" cy="276999"/>
          </a:xfrm>
          <a:prstGeom prst="rect">
            <a:avLst/>
          </a:prstGeom>
          <a:noFill/>
        </p:spPr>
        <p:txBody>
          <a:bodyPr wrap="square" lIns="0" tIns="0" rIns="0" bIns="0" rtlCol="0">
            <a:spAutoFit/>
          </a:bodyPr>
          <a:lstStyle/>
          <a:p>
            <a:r>
              <a:rPr lang="en-US" dirty="0" err="1">
                <a:solidFill>
                  <a:schemeClr val="bg1"/>
                </a:solidFill>
                <a:latin typeface="Courier New" pitchFamily="49" charset="0"/>
                <a:cs typeface="Courier New" pitchFamily="49" charset="0"/>
              </a:rPr>
              <a:t>ShapesAll</a:t>
            </a:r>
            <a:r>
              <a:rPr lang="en-US" dirty="0">
                <a:solidFill>
                  <a:schemeClr val="bg1"/>
                </a:solidFill>
                <a:latin typeface="Arial" panose="020B0604020202020204" pitchFamily="34" charset="0"/>
                <a:cs typeface="Arial" panose="020B0604020202020204" pitchFamily="34" charset="0"/>
              </a:rPr>
              <a:t> </a:t>
            </a:r>
          </a:p>
        </p:txBody>
      </p:sp>
      <p:sp>
        <p:nvSpPr>
          <p:cNvPr id="86" name="Rectangle 85"/>
          <p:cNvSpPr/>
          <p:nvPr/>
        </p:nvSpPr>
        <p:spPr>
          <a:xfrm>
            <a:off x="152400" y="5410200"/>
            <a:ext cx="8991600" cy="1323439"/>
          </a:xfrm>
          <a:prstGeom prst="rect">
            <a:avLst/>
          </a:prstGeom>
        </p:spPr>
        <p:txBody>
          <a:bodyPr wrap="square">
            <a:spAutoFit/>
          </a:bodyPr>
          <a:lstStyle/>
          <a:p>
            <a:r>
              <a:rPr lang="en-US" sz="2000" dirty="0">
                <a:solidFill>
                  <a:schemeClr val="bg1"/>
                </a:solidFill>
              </a:rPr>
              <a:t>There is high variability: </a:t>
            </a:r>
            <a:r>
              <a:rPr lang="en-US" sz="2000" dirty="0" smtClean="0">
                <a:solidFill>
                  <a:schemeClr val="bg1"/>
                </a:solidFill>
              </a:rPr>
              <a:t> Any warping </a:t>
            </a:r>
            <a:r>
              <a:rPr lang="en-US" sz="2000" i="1" dirty="0">
                <a:solidFill>
                  <a:schemeClr val="bg1"/>
                </a:solidFill>
              </a:rPr>
              <a:t>hurts</a:t>
            </a:r>
            <a:r>
              <a:rPr lang="en-US" sz="2000" dirty="0">
                <a:solidFill>
                  <a:schemeClr val="bg1"/>
                </a:solidFill>
              </a:rPr>
              <a:t> for </a:t>
            </a:r>
            <a:r>
              <a:rPr lang="en-US" sz="2000" dirty="0">
                <a:solidFill>
                  <a:schemeClr val="bg1"/>
                </a:solidFill>
                <a:latin typeface="Courier New" pitchFamily="49" charset="0"/>
                <a:cs typeface="Courier New" pitchFamily="49" charset="0"/>
              </a:rPr>
              <a:t>Meat</a:t>
            </a:r>
            <a:r>
              <a:rPr lang="en-US" sz="2000" dirty="0">
                <a:solidFill>
                  <a:schemeClr val="bg1"/>
                </a:solidFill>
              </a:rPr>
              <a:t> (such datasets are rare), any amount of warping above 5 is optimal for </a:t>
            </a:r>
            <a:r>
              <a:rPr lang="en-US" sz="2000" dirty="0">
                <a:solidFill>
                  <a:schemeClr val="bg1"/>
                </a:solidFill>
                <a:latin typeface="Courier New" pitchFamily="49" charset="0"/>
                <a:cs typeface="Courier New" pitchFamily="49" charset="0"/>
              </a:rPr>
              <a:t>Trace</a:t>
            </a:r>
            <a:r>
              <a:rPr lang="en-US" sz="2000" dirty="0">
                <a:solidFill>
                  <a:schemeClr val="bg1"/>
                </a:solidFill>
              </a:rPr>
              <a:t>, and </a:t>
            </a:r>
            <a:r>
              <a:rPr lang="en-US" sz="2000" dirty="0" err="1">
                <a:solidFill>
                  <a:schemeClr val="bg1"/>
                </a:solidFill>
                <a:latin typeface="Courier New" pitchFamily="49" charset="0"/>
                <a:cs typeface="Courier New" pitchFamily="49" charset="0"/>
              </a:rPr>
              <a:t>ShapesAll</a:t>
            </a:r>
            <a:r>
              <a:rPr lang="en-US" sz="2000" dirty="0">
                <a:solidFill>
                  <a:schemeClr val="bg1"/>
                </a:solidFill>
              </a:rPr>
              <a:t> really needs 7, not more, not less.    </a:t>
            </a:r>
          </a:p>
          <a:p>
            <a:r>
              <a:rPr lang="en-US" sz="2000" dirty="0">
                <a:solidFill>
                  <a:schemeClr val="bg1"/>
                </a:solidFill>
              </a:rPr>
              <a:t>How can we set the value of </a:t>
            </a:r>
            <a:r>
              <a:rPr lang="en-US" sz="2000" i="1" dirty="0">
                <a:solidFill>
                  <a:schemeClr val="bg1"/>
                </a:solidFill>
              </a:rPr>
              <a:t>w</a:t>
            </a:r>
            <a:r>
              <a:rPr lang="en-US" sz="2000" dirty="0">
                <a:solidFill>
                  <a:schemeClr val="bg1"/>
                </a:solidFill>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How can we set the value of </a:t>
            </a:r>
            <a:r>
              <a:rPr lang="en-US" i="1" dirty="0">
                <a:solidFill>
                  <a:schemeClr val="bg1"/>
                </a:solidFill>
              </a:rPr>
              <a:t>w</a:t>
            </a:r>
            <a:r>
              <a:rPr lang="en-US" dirty="0">
                <a:solidFill>
                  <a:schemeClr val="bg1"/>
                </a:solidFill>
              </a:rPr>
              <a:t>?</a:t>
            </a:r>
            <a:endParaRPr lang="en-US" dirty="0">
              <a:solidFill>
                <a:schemeClr val="bg1">
                  <a:lumMod val="50000"/>
                </a:schemeClr>
              </a:solidFill>
            </a:endParaRPr>
          </a:p>
        </p:txBody>
      </p:sp>
      <p:sp>
        <p:nvSpPr>
          <p:cNvPr id="3" name="Content Placeholder 2"/>
          <p:cNvSpPr>
            <a:spLocks noGrp="1"/>
          </p:cNvSpPr>
          <p:nvPr>
            <p:ph idx="1"/>
          </p:nvPr>
        </p:nvSpPr>
        <p:spPr>
          <a:xfrm>
            <a:off x="152400" y="1143000"/>
            <a:ext cx="8763000" cy="4525963"/>
          </a:xfrm>
        </p:spPr>
        <p:txBody>
          <a:bodyPr>
            <a:noAutofit/>
          </a:bodyPr>
          <a:lstStyle/>
          <a:p>
            <a:pPr marL="0" indent="0">
              <a:buNone/>
            </a:pPr>
            <a:r>
              <a:rPr lang="en-US" sz="2400" dirty="0">
                <a:solidFill>
                  <a:schemeClr val="bg1"/>
                </a:solidFill>
              </a:rPr>
              <a:t>We can set the value of </a:t>
            </a:r>
            <a:r>
              <a:rPr lang="en-US" sz="2400" i="1" dirty="0">
                <a:solidFill>
                  <a:schemeClr val="bg1"/>
                </a:solidFill>
              </a:rPr>
              <a:t>w</a:t>
            </a:r>
            <a:r>
              <a:rPr lang="en-US" sz="2400" dirty="0">
                <a:solidFill>
                  <a:schemeClr val="bg1"/>
                </a:solidFill>
              </a:rPr>
              <a:t> using leave-one-out cross-validation on the testing data. So long as we have enough labeled data, this generally works very well, as shown below:</a:t>
            </a:r>
          </a:p>
        </p:txBody>
      </p:sp>
      <p:sp>
        <p:nvSpPr>
          <p:cNvPr id="8" name="Line 20"/>
          <p:cNvSpPr>
            <a:spLocks noChangeShapeType="1"/>
          </p:cNvSpPr>
          <p:nvPr/>
        </p:nvSpPr>
        <p:spPr bwMode="auto">
          <a:xfrm flipV="1">
            <a:off x="5954134" y="2952475"/>
            <a:ext cx="0" cy="144188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 name="Line 6"/>
          <p:cNvSpPr>
            <a:spLocks noChangeShapeType="1"/>
          </p:cNvSpPr>
          <p:nvPr/>
        </p:nvSpPr>
        <p:spPr bwMode="auto">
          <a:xfrm>
            <a:off x="915686" y="4516086"/>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0" name="Line 7"/>
          <p:cNvSpPr>
            <a:spLocks noChangeShapeType="1"/>
          </p:cNvSpPr>
          <p:nvPr/>
        </p:nvSpPr>
        <p:spPr bwMode="auto">
          <a:xfrm flipV="1">
            <a:off x="815874" y="4440942"/>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1" name="Line 8"/>
          <p:cNvSpPr>
            <a:spLocks noChangeShapeType="1"/>
          </p:cNvSpPr>
          <p:nvPr/>
        </p:nvSpPr>
        <p:spPr bwMode="auto">
          <a:xfrm flipV="1">
            <a:off x="918459"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2" name="Line 9"/>
          <p:cNvSpPr>
            <a:spLocks noChangeShapeType="1"/>
          </p:cNvSpPr>
          <p:nvPr/>
        </p:nvSpPr>
        <p:spPr bwMode="auto">
          <a:xfrm flipV="1">
            <a:off x="1414744"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3" name="Line 10"/>
          <p:cNvSpPr>
            <a:spLocks noChangeShapeType="1"/>
          </p:cNvSpPr>
          <p:nvPr/>
        </p:nvSpPr>
        <p:spPr bwMode="auto">
          <a:xfrm flipV="1">
            <a:off x="1909643"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4" name="Line 11"/>
          <p:cNvSpPr>
            <a:spLocks noChangeShapeType="1"/>
          </p:cNvSpPr>
          <p:nvPr/>
        </p:nvSpPr>
        <p:spPr bwMode="auto">
          <a:xfrm flipV="1">
            <a:off x="2405928" y="4495394"/>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5" name="Line 12"/>
          <p:cNvSpPr>
            <a:spLocks noChangeShapeType="1"/>
          </p:cNvSpPr>
          <p:nvPr/>
        </p:nvSpPr>
        <p:spPr bwMode="auto">
          <a:xfrm flipV="1">
            <a:off x="2893897" y="4497572"/>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6" name="Rectangle 13"/>
          <p:cNvSpPr>
            <a:spLocks noChangeArrowheads="1"/>
          </p:cNvSpPr>
          <p:nvPr/>
        </p:nvSpPr>
        <p:spPr bwMode="auto">
          <a:xfrm>
            <a:off x="855421" y="455202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17" name="Rectangle 14"/>
          <p:cNvSpPr>
            <a:spLocks noChangeArrowheads="1"/>
          </p:cNvSpPr>
          <p:nvPr/>
        </p:nvSpPr>
        <p:spPr bwMode="auto">
          <a:xfrm>
            <a:off x="1377557" y="455202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18" name="Rectangle 15"/>
          <p:cNvSpPr>
            <a:spLocks noChangeArrowheads="1"/>
          </p:cNvSpPr>
          <p:nvPr/>
        </p:nvSpPr>
        <p:spPr bwMode="auto">
          <a:xfrm>
            <a:off x="1832742" y="455202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19" name="Rectangle 16"/>
          <p:cNvSpPr>
            <a:spLocks noChangeArrowheads="1"/>
          </p:cNvSpPr>
          <p:nvPr/>
        </p:nvSpPr>
        <p:spPr bwMode="auto">
          <a:xfrm>
            <a:off x="2324868" y="455202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20" name="Rectangle 17"/>
          <p:cNvSpPr>
            <a:spLocks noChangeArrowheads="1"/>
          </p:cNvSpPr>
          <p:nvPr/>
        </p:nvSpPr>
        <p:spPr bwMode="auto">
          <a:xfrm>
            <a:off x="2821154" y="455202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20</a:t>
            </a:r>
          </a:p>
        </p:txBody>
      </p:sp>
      <p:sp>
        <p:nvSpPr>
          <p:cNvPr id="21" name="Rectangle 19"/>
          <p:cNvSpPr>
            <a:spLocks noChangeArrowheads="1"/>
          </p:cNvSpPr>
          <p:nvPr/>
        </p:nvSpPr>
        <p:spPr bwMode="auto">
          <a:xfrm>
            <a:off x="1000039" y="4727323"/>
            <a:ext cx="2016364"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Warping Window Width</a:t>
            </a:r>
          </a:p>
        </p:txBody>
      </p:sp>
      <p:sp>
        <p:nvSpPr>
          <p:cNvPr id="22" name="Line 20"/>
          <p:cNvSpPr>
            <a:spLocks noChangeShapeType="1"/>
          </p:cNvSpPr>
          <p:nvPr/>
        </p:nvSpPr>
        <p:spPr bwMode="auto">
          <a:xfrm flipV="1">
            <a:off x="815874" y="2918469"/>
            <a:ext cx="0" cy="1540987"/>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3" name="Line 21"/>
          <p:cNvSpPr>
            <a:spLocks noChangeShapeType="1"/>
          </p:cNvSpPr>
          <p:nvPr/>
        </p:nvSpPr>
        <p:spPr bwMode="auto">
          <a:xfrm>
            <a:off x="915686" y="4516086"/>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4" name="Line 31"/>
          <p:cNvSpPr>
            <a:spLocks noChangeShapeType="1"/>
          </p:cNvSpPr>
          <p:nvPr/>
        </p:nvSpPr>
        <p:spPr bwMode="auto">
          <a:xfrm>
            <a:off x="815874" y="2918469"/>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5" name="Rectangle 32"/>
          <p:cNvSpPr>
            <a:spLocks noChangeArrowheads="1"/>
          </p:cNvSpPr>
          <p:nvPr/>
        </p:nvSpPr>
        <p:spPr bwMode="auto">
          <a:xfrm>
            <a:off x="690044" y="4385786"/>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26" name="Rectangle 42"/>
          <p:cNvSpPr>
            <a:spLocks noChangeArrowheads="1"/>
          </p:cNvSpPr>
          <p:nvPr/>
        </p:nvSpPr>
        <p:spPr bwMode="auto">
          <a:xfrm>
            <a:off x="550187" y="2895600"/>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0.2</a:t>
            </a:r>
          </a:p>
        </p:txBody>
      </p:sp>
      <p:grpSp>
        <p:nvGrpSpPr>
          <p:cNvPr id="5" name="Group 61"/>
          <p:cNvGrpSpPr/>
          <p:nvPr/>
        </p:nvGrpSpPr>
        <p:grpSpPr>
          <a:xfrm>
            <a:off x="563770" y="3342705"/>
            <a:ext cx="162892" cy="520811"/>
            <a:chOff x="3727591" y="2679112"/>
            <a:chExt cx="99533" cy="460320"/>
          </a:xfrm>
        </p:grpSpPr>
        <p:sp>
          <p:nvSpPr>
            <p:cNvPr id="75" name="Rectangle 43"/>
            <p:cNvSpPr>
              <a:spLocks noChangeArrowheads="1"/>
            </p:cNvSpPr>
            <p:nvPr/>
          </p:nvSpPr>
          <p:spPr bwMode="auto">
            <a:xfrm rot="16200000">
              <a:off x="3738087" y="3050394"/>
              <a:ext cx="79342"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E</a:t>
              </a:r>
            </a:p>
          </p:txBody>
        </p:sp>
        <p:sp>
          <p:nvSpPr>
            <p:cNvPr id="76" name="Rectangle 44"/>
            <p:cNvSpPr>
              <a:spLocks noChangeArrowheads="1"/>
            </p:cNvSpPr>
            <p:nvPr/>
          </p:nvSpPr>
          <p:spPr bwMode="auto">
            <a:xfrm rot="16200000">
              <a:off x="3757124" y="3010703"/>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77" name="Rectangle 45"/>
            <p:cNvSpPr>
              <a:spLocks noChangeArrowheads="1"/>
            </p:cNvSpPr>
            <p:nvPr/>
          </p:nvSpPr>
          <p:spPr bwMode="auto">
            <a:xfrm rot="16200000">
              <a:off x="3757122" y="2971015"/>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78" name="Rectangle 46"/>
            <p:cNvSpPr>
              <a:spLocks noChangeArrowheads="1"/>
            </p:cNvSpPr>
            <p:nvPr/>
          </p:nvSpPr>
          <p:spPr bwMode="auto">
            <a:xfrm rot="16200000">
              <a:off x="3744461" y="2926565"/>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o</a:t>
              </a:r>
            </a:p>
          </p:txBody>
        </p:sp>
        <p:sp>
          <p:nvSpPr>
            <p:cNvPr id="79" name="Rectangle 47"/>
            <p:cNvSpPr>
              <a:spLocks noChangeArrowheads="1"/>
            </p:cNvSpPr>
            <p:nvPr/>
          </p:nvSpPr>
          <p:spPr bwMode="auto">
            <a:xfrm rot="16200000">
              <a:off x="3757129" y="2885290"/>
              <a:ext cx="3967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r</a:t>
              </a:r>
            </a:p>
          </p:txBody>
        </p:sp>
        <p:sp>
          <p:nvSpPr>
            <p:cNvPr id="80" name="Rectangle 48"/>
            <p:cNvSpPr>
              <a:spLocks noChangeArrowheads="1"/>
            </p:cNvSpPr>
            <p:nvPr/>
          </p:nvSpPr>
          <p:spPr bwMode="auto">
            <a:xfrm rot="16200000">
              <a:off x="3760670" y="2856715"/>
              <a:ext cx="32588"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 </a:t>
              </a:r>
            </a:p>
          </p:txBody>
        </p:sp>
        <p:sp>
          <p:nvSpPr>
            <p:cNvPr id="81" name="Rectangle 49"/>
            <p:cNvSpPr>
              <a:spLocks noChangeArrowheads="1"/>
            </p:cNvSpPr>
            <p:nvPr/>
          </p:nvSpPr>
          <p:spPr bwMode="auto">
            <a:xfrm rot="16200000">
              <a:off x="3734544" y="2804329"/>
              <a:ext cx="86427"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R</a:t>
              </a:r>
            </a:p>
          </p:txBody>
        </p:sp>
        <p:sp>
          <p:nvSpPr>
            <p:cNvPr id="82" name="Rectangle 50"/>
            <p:cNvSpPr>
              <a:spLocks noChangeArrowheads="1"/>
            </p:cNvSpPr>
            <p:nvPr/>
          </p:nvSpPr>
          <p:spPr bwMode="auto">
            <a:xfrm rot="16200000">
              <a:off x="3744461" y="2742416"/>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a</a:t>
              </a:r>
            </a:p>
          </p:txBody>
        </p:sp>
        <p:sp>
          <p:nvSpPr>
            <p:cNvPr id="83" name="Rectangle 51"/>
            <p:cNvSpPr>
              <a:spLocks noChangeArrowheads="1"/>
            </p:cNvSpPr>
            <p:nvPr/>
          </p:nvSpPr>
          <p:spPr bwMode="auto">
            <a:xfrm rot="16200000">
              <a:off x="3760670" y="2705904"/>
              <a:ext cx="32588"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t</a:t>
              </a:r>
            </a:p>
          </p:txBody>
        </p:sp>
        <p:sp>
          <p:nvSpPr>
            <p:cNvPr id="84" name="Rectangle 52"/>
            <p:cNvSpPr>
              <a:spLocks noChangeArrowheads="1"/>
            </p:cNvSpPr>
            <p:nvPr/>
          </p:nvSpPr>
          <p:spPr bwMode="auto">
            <a:xfrm rot="16200000">
              <a:off x="3744461" y="2663041"/>
              <a:ext cx="66591" cy="98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e</a:t>
              </a:r>
            </a:p>
          </p:txBody>
        </p:sp>
      </p:grpSp>
      <p:sp>
        <p:nvSpPr>
          <p:cNvPr id="28" name="Freeform 54"/>
          <p:cNvSpPr>
            <a:spLocks/>
          </p:cNvSpPr>
          <p:nvPr/>
        </p:nvSpPr>
        <p:spPr bwMode="auto">
          <a:xfrm>
            <a:off x="911085" y="3843062"/>
            <a:ext cx="1982370" cy="616394"/>
          </a:xfrm>
          <a:custGeom>
            <a:avLst/>
            <a:gdLst>
              <a:gd name="T0" fmla="*/ 0 w 1430"/>
              <a:gd name="T1" fmla="*/ 0 h 566"/>
              <a:gd name="T2" fmla="*/ 71 w 1430"/>
              <a:gd name="T3" fmla="*/ 142 h 566"/>
              <a:gd name="T4" fmla="*/ 143 w 1430"/>
              <a:gd name="T5" fmla="*/ 425 h 566"/>
              <a:gd name="T6" fmla="*/ 214 w 1430"/>
              <a:gd name="T7" fmla="*/ 496 h 566"/>
              <a:gd name="T8" fmla="*/ 286 w 1430"/>
              <a:gd name="T9" fmla="*/ 566 h 566"/>
              <a:gd name="T10" fmla="*/ 357 w 1430"/>
              <a:gd name="T11" fmla="*/ 566 h 566"/>
              <a:gd name="T12" fmla="*/ 429 w 1430"/>
              <a:gd name="T13" fmla="*/ 566 h 566"/>
              <a:gd name="T14" fmla="*/ 501 w 1430"/>
              <a:gd name="T15" fmla="*/ 566 h 566"/>
              <a:gd name="T16" fmla="*/ 572 w 1430"/>
              <a:gd name="T17" fmla="*/ 566 h 566"/>
              <a:gd name="T18" fmla="*/ 644 w 1430"/>
              <a:gd name="T19" fmla="*/ 566 h 566"/>
              <a:gd name="T20" fmla="*/ 715 w 1430"/>
              <a:gd name="T21" fmla="*/ 566 h 566"/>
              <a:gd name="T22" fmla="*/ 787 w 1430"/>
              <a:gd name="T23" fmla="*/ 566 h 566"/>
              <a:gd name="T24" fmla="*/ 858 w 1430"/>
              <a:gd name="T25" fmla="*/ 566 h 566"/>
              <a:gd name="T26" fmla="*/ 930 w 1430"/>
              <a:gd name="T27" fmla="*/ 566 h 566"/>
              <a:gd name="T28" fmla="*/ 1001 w 1430"/>
              <a:gd name="T29" fmla="*/ 566 h 566"/>
              <a:gd name="T30" fmla="*/ 1073 w 1430"/>
              <a:gd name="T31" fmla="*/ 566 h 566"/>
              <a:gd name="T32" fmla="*/ 1144 w 1430"/>
              <a:gd name="T33" fmla="*/ 566 h 566"/>
              <a:gd name="T34" fmla="*/ 1216 w 1430"/>
              <a:gd name="T35" fmla="*/ 566 h 566"/>
              <a:gd name="T36" fmla="*/ 1288 w 1430"/>
              <a:gd name="T37" fmla="*/ 566 h 566"/>
              <a:gd name="T38" fmla="*/ 1359 w 1430"/>
              <a:gd name="T39" fmla="*/ 566 h 566"/>
              <a:gd name="T40" fmla="*/ 1430 w 1430"/>
              <a:gd name="T41"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566">
                <a:moveTo>
                  <a:pt x="0" y="0"/>
                </a:moveTo>
                <a:lnTo>
                  <a:pt x="71" y="142"/>
                </a:lnTo>
                <a:lnTo>
                  <a:pt x="143" y="425"/>
                </a:lnTo>
                <a:lnTo>
                  <a:pt x="214" y="496"/>
                </a:lnTo>
                <a:lnTo>
                  <a:pt x="286" y="566"/>
                </a:lnTo>
                <a:lnTo>
                  <a:pt x="357" y="566"/>
                </a:lnTo>
                <a:lnTo>
                  <a:pt x="429" y="566"/>
                </a:lnTo>
                <a:lnTo>
                  <a:pt x="501" y="566"/>
                </a:lnTo>
                <a:lnTo>
                  <a:pt x="572" y="566"/>
                </a:lnTo>
                <a:lnTo>
                  <a:pt x="644" y="566"/>
                </a:lnTo>
                <a:lnTo>
                  <a:pt x="715" y="566"/>
                </a:lnTo>
                <a:lnTo>
                  <a:pt x="787" y="566"/>
                </a:lnTo>
                <a:lnTo>
                  <a:pt x="858" y="566"/>
                </a:lnTo>
                <a:lnTo>
                  <a:pt x="930" y="566"/>
                </a:lnTo>
                <a:lnTo>
                  <a:pt x="1001" y="566"/>
                </a:lnTo>
                <a:lnTo>
                  <a:pt x="1073" y="566"/>
                </a:lnTo>
                <a:lnTo>
                  <a:pt x="1144" y="566"/>
                </a:lnTo>
                <a:lnTo>
                  <a:pt x="1216" y="566"/>
                </a:lnTo>
                <a:lnTo>
                  <a:pt x="1288" y="566"/>
                </a:lnTo>
                <a:lnTo>
                  <a:pt x="1359" y="566"/>
                </a:lnTo>
                <a:lnTo>
                  <a:pt x="1430" y="566"/>
                </a:lnTo>
              </a:path>
            </a:pathLst>
          </a:custGeom>
          <a:noFill/>
          <a:ln w="25400" cap="flat">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29" name="Freeform 55"/>
          <p:cNvSpPr>
            <a:spLocks/>
          </p:cNvSpPr>
          <p:nvPr/>
        </p:nvSpPr>
        <p:spPr bwMode="auto">
          <a:xfrm>
            <a:off x="915686" y="2918469"/>
            <a:ext cx="1982370" cy="1387432"/>
          </a:xfrm>
          <a:custGeom>
            <a:avLst/>
            <a:gdLst>
              <a:gd name="T0" fmla="*/ 0 w 1430"/>
              <a:gd name="T1" fmla="*/ 0 h 1274"/>
              <a:gd name="T2" fmla="*/ 71 w 1430"/>
              <a:gd name="T3" fmla="*/ 1062 h 1274"/>
              <a:gd name="T4" fmla="*/ 143 w 1430"/>
              <a:gd name="T5" fmla="*/ 1203 h 1274"/>
              <a:gd name="T6" fmla="*/ 214 w 1430"/>
              <a:gd name="T7" fmla="*/ 1203 h 1274"/>
              <a:gd name="T8" fmla="*/ 286 w 1430"/>
              <a:gd name="T9" fmla="*/ 1203 h 1274"/>
              <a:gd name="T10" fmla="*/ 357 w 1430"/>
              <a:gd name="T11" fmla="*/ 1274 h 1274"/>
              <a:gd name="T12" fmla="*/ 429 w 1430"/>
              <a:gd name="T13" fmla="*/ 1274 h 1274"/>
              <a:gd name="T14" fmla="*/ 501 w 1430"/>
              <a:gd name="T15" fmla="*/ 1274 h 1274"/>
              <a:gd name="T16" fmla="*/ 572 w 1430"/>
              <a:gd name="T17" fmla="*/ 1274 h 1274"/>
              <a:gd name="T18" fmla="*/ 644 w 1430"/>
              <a:gd name="T19" fmla="*/ 1274 h 1274"/>
              <a:gd name="T20" fmla="*/ 715 w 1430"/>
              <a:gd name="T21" fmla="*/ 1274 h 1274"/>
              <a:gd name="T22" fmla="*/ 787 w 1430"/>
              <a:gd name="T23" fmla="*/ 1274 h 1274"/>
              <a:gd name="T24" fmla="*/ 858 w 1430"/>
              <a:gd name="T25" fmla="*/ 1274 h 1274"/>
              <a:gd name="T26" fmla="*/ 930 w 1430"/>
              <a:gd name="T27" fmla="*/ 1274 h 1274"/>
              <a:gd name="T28" fmla="*/ 1001 w 1430"/>
              <a:gd name="T29" fmla="*/ 1274 h 1274"/>
              <a:gd name="T30" fmla="*/ 1073 w 1430"/>
              <a:gd name="T31" fmla="*/ 1274 h 1274"/>
              <a:gd name="T32" fmla="*/ 1144 w 1430"/>
              <a:gd name="T33" fmla="*/ 1274 h 1274"/>
              <a:gd name="T34" fmla="*/ 1216 w 1430"/>
              <a:gd name="T35" fmla="*/ 1274 h 1274"/>
              <a:gd name="T36" fmla="*/ 1288 w 1430"/>
              <a:gd name="T37" fmla="*/ 1274 h 1274"/>
              <a:gd name="T38" fmla="*/ 1359 w 1430"/>
              <a:gd name="T39" fmla="*/ 1274 h 1274"/>
              <a:gd name="T40" fmla="*/ 1430 w 1430"/>
              <a:gd name="T41"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274">
                <a:moveTo>
                  <a:pt x="0" y="0"/>
                </a:moveTo>
                <a:lnTo>
                  <a:pt x="71" y="1062"/>
                </a:lnTo>
                <a:lnTo>
                  <a:pt x="143" y="1203"/>
                </a:lnTo>
                <a:lnTo>
                  <a:pt x="214" y="1203"/>
                </a:lnTo>
                <a:lnTo>
                  <a:pt x="286" y="1203"/>
                </a:lnTo>
                <a:lnTo>
                  <a:pt x="357" y="1274"/>
                </a:lnTo>
                <a:lnTo>
                  <a:pt x="429" y="1274"/>
                </a:lnTo>
                <a:lnTo>
                  <a:pt x="501" y="1274"/>
                </a:lnTo>
                <a:lnTo>
                  <a:pt x="572" y="1274"/>
                </a:lnTo>
                <a:lnTo>
                  <a:pt x="644" y="1274"/>
                </a:lnTo>
                <a:lnTo>
                  <a:pt x="715" y="1274"/>
                </a:lnTo>
                <a:lnTo>
                  <a:pt x="787" y="1274"/>
                </a:lnTo>
                <a:lnTo>
                  <a:pt x="858" y="1274"/>
                </a:lnTo>
                <a:lnTo>
                  <a:pt x="930" y="1274"/>
                </a:lnTo>
                <a:lnTo>
                  <a:pt x="1001" y="1274"/>
                </a:lnTo>
                <a:lnTo>
                  <a:pt x="1073" y="1274"/>
                </a:lnTo>
                <a:lnTo>
                  <a:pt x="1144" y="1274"/>
                </a:lnTo>
                <a:lnTo>
                  <a:pt x="1216" y="1274"/>
                </a:lnTo>
                <a:lnTo>
                  <a:pt x="1288" y="1274"/>
                </a:lnTo>
                <a:lnTo>
                  <a:pt x="1359" y="1274"/>
                </a:lnTo>
                <a:lnTo>
                  <a:pt x="1430" y="1274"/>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0" name="Line 22"/>
          <p:cNvSpPr>
            <a:spLocks noChangeShapeType="1"/>
          </p:cNvSpPr>
          <p:nvPr/>
        </p:nvSpPr>
        <p:spPr bwMode="auto">
          <a:xfrm>
            <a:off x="817261" y="4457279"/>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1" name="TextBox 30"/>
          <p:cNvSpPr txBox="1"/>
          <p:nvPr/>
        </p:nvSpPr>
        <p:spPr>
          <a:xfrm>
            <a:off x="1059857" y="2667000"/>
            <a:ext cx="968240" cy="276999"/>
          </a:xfrm>
          <a:prstGeom prst="rect">
            <a:avLst/>
          </a:prstGeom>
          <a:noFill/>
        </p:spPr>
        <p:txBody>
          <a:bodyPr wrap="square" lIns="0" tIns="0" rIns="0" bIns="0" rtlCol="0">
            <a:spAutoFit/>
          </a:bodyPr>
          <a:lstStyle/>
          <a:p>
            <a:r>
              <a:rPr lang="en-US" dirty="0">
                <a:solidFill>
                  <a:schemeClr val="bg1"/>
                </a:solidFill>
                <a:latin typeface="Courier New" pitchFamily="49" charset="0"/>
                <a:cs typeface="Courier New" pitchFamily="49" charset="0"/>
              </a:rPr>
              <a:t>Trace</a:t>
            </a:r>
            <a:r>
              <a:rPr lang="en-US" dirty="0">
                <a:solidFill>
                  <a:schemeClr val="bg1"/>
                </a:solidFill>
                <a:latin typeface="Arial" panose="020B0604020202020204" pitchFamily="34" charset="0"/>
                <a:cs typeface="Arial" panose="020B0604020202020204" pitchFamily="34" charset="0"/>
              </a:rPr>
              <a:t> </a:t>
            </a:r>
          </a:p>
        </p:txBody>
      </p:sp>
      <p:cxnSp>
        <p:nvCxnSpPr>
          <p:cNvPr id="32" name="Straight Arrow Connector 31"/>
          <p:cNvCxnSpPr/>
          <p:nvPr/>
        </p:nvCxnSpPr>
        <p:spPr>
          <a:xfrm flipH="1">
            <a:off x="1010166" y="3483563"/>
            <a:ext cx="211415" cy="107578"/>
          </a:xfrm>
          <a:prstGeom prst="straightConnector1">
            <a:avLst/>
          </a:prstGeom>
          <a:ln w="12700">
            <a:solidFill>
              <a:srgbClr val="C0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26379" y="3373219"/>
            <a:ext cx="1516821" cy="215444"/>
          </a:xfrm>
          <a:prstGeom prst="rect">
            <a:avLst/>
          </a:prstGeom>
          <a:noFill/>
        </p:spPr>
        <p:txBody>
          <a:bodyPr wrap="square" lIns="0" tIns="0" rIns="0" bIns="0" rtlCol="0">
            <a:spAutoFit/>
          </a:bodyPr>
          <a:lstStyle/>
          <a:p>
            <a:r>
              <a:rPr lang="en-US" sz="1400" dirty="0">
                <a:solidFill>
                  <a:schemeClr val="bg1"/>
                </a:solidFill>
                <a:latin typeface="Helvetica" panose="020B0604020202020204" pitchFamily="34" charset="0"/>
                <a:cs typeface="Helvetica" panose="020B0604020202020204" pitchFamily="34" charset="0"/>
              </a:rPr>
              <a:t>Test Error Rate</a:t>
            </a:r>
            <a:r>
              <a:rPr lang="en-US" sz="1400" dirty="0">
                <a:solidFill>
                  <a:schemeClr val="bg1"/>
                </a:solidFill>
                <a:latin typeface="Arial" panose="020B0604020202020204" pitchFamily="34" charset="0"/>
                <a:cs typeface="Arial" panose="020B0604020202020204" pitchFamily="34" charset="0"/>
              </a:rPr>
              <a:t> </a:t>
            </a:r>
          </a:p>
        </p:txBody>
      </p:sp>
      <p:sp>
        <p:nvSpPr>
          <p:cNvPr id="34" name="TextBox 33"/>
          <p:cNvSpPr txBox="1"/>
          <p:nvPr/>
        </p:nvSpPr>
        <p:spPr>
          <a:xfrm>
            <a:off x="1856619" y="4010113"/>
            <a:ext cx="1583668" cy="215444"/>
          </a:xfrm>
          <a:prstGeom prst="rect">
            <a:avLst/>
          </a:prstGeom>
          <a:noFill/>
        </p:spPr>
        <p:txBody>
          <a:bodyPr wrap="square" lIns="0" tIns="0" rIns="0" bIns="0" rtlCol="0">
            <a:spAutoFit/>
          </a:bodyPr>
          <a:lstStyle/>
          <a:p>
            <a:r>
              <a:rPr lang="en-US" sz="1400" dirty="0">
                <a:solidFill>
                  <a:schemeClr val="bg1"/>
                </a:solidFill>
                <a:latin typeface="Helvetica" panose="020B0604020202020204" pitchFamily="34" charset="0"/>
                <a:cs typeface="Helvetica" panose="020B0604020202020204" pitchFamily="34" charset="0"/>
              </a:rPr>
              <a:t>Train Error Rate</a:t>
            </a:r>
            <a:r>
              <a:rPr lang="en-US" sz="1400" dirty="0">
                <a:solidFill>
                  <a:schemeClr val="bg1"/>
                </a:solidFill>
                <a:latin typeface="Arial" panose="020B0604020202020204" pitchFamily="34" charset="0"/>
                <a:cs typeface="Arial" panose="020B0604020202020204" pitchFamily="34" charset="0"/>
              </a:rPr>
              <a:t> </a:t>
            </a:r>
          </a:p>
        </p:txBody>
      </p:sp>
      <p:cxnSp>
        <p:nvCxnSpPr>
          <p:cNvPr id="35" name="Straight Arrow Connector 34"/>
          <p:cNvCxnSpPr/>
          <p:nvPr/>
        </p:nvCxnSpPr>
        <p:spPr>
          <a:xfrm flipH="1">
            <a:off x="2200770" y="4217787"/>
            <a:ext cx="272615" cy="218814"/>
          </a:xfrm>
          <a:prstGeom prst="straightConnector1">
            <a:avLst/>
          </a:prstGeom>
          <a:ln w="12700">
            <a:solidFill>
              <a:srgbClr val="0000FF"/>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6" name="Line 7"/>
          <p:cNvSpPr>
            <a:spLocks noChangeShapeType="1"/>
          </p:cNvSpPr>
          <p:nvPr/>
        </p:nvSpPr>
        <p:spPr bwMode="auto">
          <a:xfrm flipV="1">
            <a:off x="5954134" y="4374757"/>
            <a:ext cx="0" cy="19603"/>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7" name="Line 21"/>
          <p:cNvSpPr>
            <a:spLocks noChangeShapeType="1"/>
          </p:cNvSpPr>
          <p:nvPr/>
        </p:nvSpPr>
        <p:spPr bwMode="auto">
          <a:xfrm>
            <a:off x="5954134" y="4394359"/>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8" name="Line 28"/>
          <p:cNvSpPr>
            <a:spLocks noChangeShapeType="1"/>
          </p:cNvSpPr>
          <p:nvPr/>
        </p:nvSpPr>
        <p:spPr bwMode="auto">
          <a:xfrm>
            <a:off x="5954134" y="2952475"/>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39" name="Rectangle 38"/>
          <p:cNvSpPr>
            <a:spLocks noChangeArrowheads="1"/>
          </p:cNvSpPr>
          <p:nvPr/>
        </p:nvSpPr>
        <p:spPr bwMode="auto">
          <a:xfrm>
            <a:off x="5800413" y="4320689"/>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a:t>
            </a:r>
          </a:p>
        </p:txBody>
      </p:sp>
      <p:sp>
        <p:nvSpPr>
          <p:cNvPr id="40" name="Rectangle 39"/>
          <p:cNvSpPr>
            <a:spLocks noChangeArrowheads="1"/>
          </p:cNvSpPr>
          <p:nvPr/>
        </p:nvSpPr>
        <p:spPr bwMode="auto">
          <a:xfrm>
            <a:off x="5601923" y="2929605"/>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0.14</a:t>
            </a:r>
          </a:p>
        </p:txBody>
      </p:sp>
      <p:sp>
        <p:nvSpPr>
          <p:cNvPr id="41" name="Freeform 40"/>
          <p:cNvSpPr>
            <a:spLocks/>
          </p:cNvSpPr>
          <p:nvPr/>
        </p:nvSpPr>
        <p:spPr bwMode="auto">
          <a:xfrm>
            <a:off x="6069195" y="4223380"/>
            <a:ext cx="1980983" cy="170979"/>
          </a:xfrm>
          <a:custGeom>
            <a:avLst/>
            <a:gdLst>
              <a:gd name="T0" fmla="*/ 0 w 1429"/>
              <a:gd name="T1" fmla="*/ 157 h 157"/>
              <a:gd name="T2" fmla="*/ 72 w 1429"/>
              <a:gd name="T3" fmla="*/ 157 h 157"/>
              <a:gd name="T4" fmla="*/ 143 w 1429"/>
              <a:gd name="T5" fmla="*/ 157 h 157"/>
              <a:gd name="T6" fmla="*/ 215 w 1429"/>
              <a:gd name="T7" fmla="*/ 157 h 157"/>
              <a:gd name="T8" fmla="*/ 286 w 1429"/>
              <a:gd name="T9" fmla="*/ 157 h 157"/>
              <a:gd name="T10" fmla="*/ 357 w 1429"/>
              <a:gd name="T11" fmla="*/ 0 h 157"/>
              <a:gd name="T12" fmla="*/ 429 w 1429"/>
              <a:gd name="T13" fmla="*/ 0 h 157"/>
              <a:gd name="T14" fmla="*/ 500 w 1429"/>
              <a:gd name="T15" fmla="*/ 0 h 157"/>
              <a:gd name="T16" fmla="*/ 572 w 1429"/>
              <a:gd name="T17" fmla="*/ 0 h 157"/>
              <a:gd name="T18" fmla="*/ 643 w 1429"/>
              <a:gd name="T19" fmla="*/ 0 h 157"/>
              <a:gd name="T20" fmla="*/ 714 w 1429"/>
              <a:gd name="T21" fmla="*/ 0 h 157"/>
              <a:gd name="T22" fmla="*/ 786 w 1429"/>
              <a:gd name="T23" fmla="*/ 0 h 157"/>
              <a:gd name="T24" fmla="*/ 857 w 1429"/>
              <a:gd name="T25" fmla="*/ 0 h 157"/>
              <a:gd name="T26" fmla="*/ 929 w 1429"/>
              <a:gd name="T27" fmla="*/ 0 h 157"/>
              <a:gd name="T28" fmla="*/ 1000 w 1429"/>
              <a:gd name="T29" fmla="*/ 0 h 157"/>
              <a:gd name="T30" fmla="*/ 1072 w 1429"/>
              <a:gd name="T31" fmla="*/ 0 h 157"/>
              <a:gd name="T32" fmla="*/ 1143 w 1429"/>
              <a:gd name="T33" fmla="*/ 0 h 157"/>
              <a:gd name="T34" fmla="*/ 1214 w 1429"/>
              <a:gd name="T35" fmla="*/ 0 h 157"/>
              <a:gd name="T36" fmla="*/ 1286 w 1429"/>
              <a:gd name="T37" fmla="*/ 0 h 157"/>
              <a:gd name="T38" fmla="*/ 1357 w 1429"/>
              <a:gd name="T39" fmla="*/ 0 h 157"/>
              <a:gd name="T40" fmla="*/ 1429 w 142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57">
                <a:moveTo>
                  <a:pt x="0" y="157"/>
                </a:moveTo>
                <a:lnTo>
                  <a:pt x="72" y="157"/>
                </a:lnTo>
                <a:lnTo>
                  <a:pt x="143" y="157"/>
                </a:lnTo>
                <a:lnTo>
                  <a:pt x="215" y="157"/>
                </a:lnTo>
                <a:lnTo>
                  <a:pt x="286" y="157"/>
                </a:lnTo>
                <a:lnTo>
                  <a:pt x="357" y="0"/>
                </a:lnTo>
                <a:lnTo>
                  <a:pt x="429" y="0"/>
                </a:lnTo>
                <a:lnTo>
                  <a:pt x="500" y="0"/>
                </a:lnTo>
                <a:lnTo>
                  <a:pt x="572" y="0"/>
                </a:lnTo>
                <a:lnTo>
                  <a:pt x="643" y="0"/>
                </a:lnTo>
                <a:lnTo>
                  <a:pt x="714" y="0"/>
                </a:lnTo>
                <a:lnTo>
                  <a:pt x="786" y="0"/>
                </a:lnTo>
                <a:lnTo>
                  <a:pt x="857" y="0"/>
                </a:lnTo>
                <a:lnTo>
                  <a:pt x="929" y="0"/>
                </a:lnTo>
                <a:lnTo>
                  <a:pt x="1000" y="0"/>
                </a:lnTo>
                <a:lnTo>
                  <a:pt x="1072" y="0"/>
                </a:lnTo>
                <a:lnTo>
                  <a:pt x="1143" y="0"/>
                </a:lnTo>
                <a:lnTo>
                  <a:pt x="1214" y="0"/>
                </a:lnTo>
                <a:lnTo>
                  <a:pt x="1286" y="0"/>
                </a:lnTo>
                <a:lnTo>
                  <a:pt x="1357" y="0"/>
                </a:lnTo>
                <a:lnTo>
                  <a:pt x="1429" y="0"/>
                </a:lnTo>
              </a:path>
            </a:pathLst>
          </a:custGeom>
          <a:noFill/>
          <a:ln w="25400" cap="flat">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2" name="Freeform 41"/>
          <p:cNvSpPr>
            <a:spLocks/>
          </p:cNvSpPr>
          <p:nvPr/>
        </p:nvSpPr>
        <p:spPr bwMode="auto">
          <a:xfrm>
            <a:off x="6069195" y="3021084"/>
            <a:ext cx="1980983" cy="858161"/>
          </a:xfrm>
          <a:custGeom>
            <a:avLst/>
            <a:gdLst>
              <a:gd name="T0" fmla="*/ 0 w 1429"/>
              <a:gd name="T1" fmla="*/ 788 h 788"/>
              <a:gd name="T2" fmla="*/ 72 w 1429"/>
              <a:gd name="T3" fmla="*/ 631 h 788"/>
              <a:gd name="T4" fmla="*/ 143 w 1429"/>
              <a:gd name="T5" fmla="*/ 631 h 788"/>
              <a:gd name="T6" fmla="*/ 215 w 1429"/>
              <a:gd name="T7" fmla="*/ 631 h 788"/>
              <a:gd name="T8" fmla="*/ 286 w 1429"/>
              <a:gd name="T9" fmla="*/ 473 h 788"/>
              <a:gd name="T10" fmla="*/ 357 w 1429"/>
              <a:gd name="T11" fmla="*/ 473 h 788"/>
              <a:gd name="T12" fmla="*/ 429 w 1429"/>
              <a:gd name="T13" fmla="*/ 473 h 788"/>
              <a:gd name="T14" fmla="*/ 500 w 1429"/>
              <a:gd name="T15" fmla="*/ 473 h 788"/>
              <a:gd name="T16" fmla="*/ 572 w 1429"/>
              <a:gd name="T17" fmla="*/ 316 h 788"/>
              <a:gd name="T18" fmla="*/ 643 w 1429"/>
              <a:gd name="T19" fmla="*/ 0 h 788"/>
              <a:gd name="T20" fmla="*/ 714 w 1429"/>
              <a:gd name="T21" fmla="*/ 0 h 788"/>
              <a:gd name="T22" fmla="*/ 786 w 1429"/>
              <a:gd name="T23" fmla="*/ 0 h 788"/>
              <a:gd name="T24" fmla="*/ 857 w 1429"/>
              <a:gd name="T25" fmla="*/ 0 h 788"/>
              <a:gd name="T26" fmla="*/ 929 w 1429"/>
              <a:gd name="T27" fmla="*/ 0 h 788"/>
              <a:gd name="T28" fmla="*/ 1000 w 1429"/>
              <a:gd name="T29" fmla="*/ 0 h 788"/>
              <a:gd name="T30" fmla="*/ 1072 w 1429"/>
              <a:gd name="T31" fmla="*/ 0 h 788"/>
              <a:gd name="T32" fmla="*/ 1143 w 1429"/>
              <a:gd name="T33" fmla="*/ 0 h 788"/>
              <a:gd name="T34" fmla="*/ 1214 w 1429"/>
              <a:gd name="T35" fmla="*/ 0 h 788"/>
              <a:gd name="T36" fmla="*/ 1286 w 1429"/>
              <a:gd name="T37" fmla="*/ 0 h 788"/>
              <a:gd name="T38" fmla="*/ 1357 w 1429"/>
              <a:gd name="T39" fmla="*/ 0 h 788"/>
              <a:gd name="T40" fmla="*/ 1429 w 1429"/>
              <a:gd name="T4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788">
                <a:moveTo>
                  <a:pt x="0" y="788"/>
                </a:moveTo>
                <a:lnTo>
                  <a:pt x="72" y="631"/>
                </a:lnTo>
                <a:lnTo>
                  <a:pt x="143" y="631"/>
                </a:lnTo>
                <a:lnTo>
                  <a:pt x="215" y="631"/>
                </a:lnTo>
                <a:lnTo>
                  <a:pt x="286" y="473"/>
                </a:lnTo>
                <a:lnTo>
                  <a:pt x="357" y="473"/>
                </a:lnTo>
                <a:lnTo>
                  <a:pt x="429" y="473"/>
                </a:lnTo>
                <a:lnTo>
                  <a:pt x="500" y="473"/>
                </a:lnTo>
                <a:lnTo>
                  <a:pt x="572" y="316"/>
                </a:lnTo>
                <a:lnTo>
                  <a:pt x="643" y="0"/>
                </a:lnTo>
                <a:lnTo>
                  <a:pt x="714" y="0"/>
                </a:lnTo>
                <a:lnTo>
                  <a:pt x="786" y="0"/>
                </a:lnTo>
                <a:lnTo>
                  <a:pt x="857" y="0"/>
                </a:lnTo>
                <a:lnTo>
                  <a:pt x="929" y="0"/>
                </a:lnTo>
                <a:lnTo>
                  <a:pt x="1000" y="0"/>
                </a:lnTo>
                <a:lnTo>
                  <a:pt x="1072" y="0"/>
                </a:lnTo>
                <a:lnTo>
                  <a:pt x="1143" y="0"/>
                </a:lnTo>
                <a:lnTo>
                  <a:pt x="1214" y="0"/>
                </a:lnTo>
                <a:lnTo>
                  <a:pt x="1286" y="0"/>
                </a:lnTo>
                <a:lnTo>
                  <a:pt x="1357" y="0"/>
                </a:lnTo>
                <a:lnTo>
                  <a:pt x="1429" y="0"/>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3" name="Line 6"/>
          <p:cNvSpPr>
            <a:spLocks noChangeShapeType="1"/>
          </p:cNvSpPr>
          <p:nvPr/>
        </p:nvSpPr>
        <p:spPr bwMode="auto">
          <a:xfrm>
            <a:off x="6062646" y="4516930"/>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4" name="Line 8"/>
          <p:cNvSpPr>
            <a:spLocks noChangeShapeType="1"/>
          </p:cNvSpPr>
          <p:nvPr/>
        </p:nvSpPr>
        <p:spPr bwMode="auto">
          <a:xfrm flipV="1">
            <a:off x="6065419" y="4499506"/>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5" name="Line 9"/>
          <p:cNvSpPr>
            <a:spLocks noChangeShapeType="1"/>
          </p:cNvSpPr>
          <p:nvPr/>
        </p:nvSpPr>
        <p:spPr bwMode="auto">
          <a:xfrm flipV="1">
            <a:off x="6561705" y="449623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6" name="Line 10"/>
          <p:cNvSpPr>
            <a:spLocks noChangeShapeType="1"/>
          </p:cNvSpPr>
          <p:nvPr/>
        </p:nvSpPr>
        <p:spPr bwMode="auto">
          <a:xfrm flipV="1">
            <a:off x="7056603" y="449623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7" name="Line 11"/>
          <p:cNvSpPr>
            <a:spLocks noChangeShapeType="1"/>
          </p:cNvSpPr>
          <p:nvPr/>
        </p:nvSpPr>
        <p:spPr bwMode="auto">
          <a:xfrm flipV="1">
            <a:off x="7552889" y="449623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8" name="Line 12"/>
          <p:cNvSpPr>
            <a:spLocks noChangeShapeType="1"/>
          </p:cNvSpPr>
          <p:nvPr/>
        </p:nvSpPr>
        <p:spPr bwMode="auto">
          <a:xfrm flipV="1">
            <a:off x="8040163" y="4498416"/>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49" name="Rectangle 13"/>
          <p:cNvSpPr>
            <a:spLocks noChangeArrowheads="1"/>
          </p:cNvSpPr>
          <p:nvPr/>
        </p:nvSpPr>
        <p:spPr bwMode="auto">
          <a:xfrm>
            <a:off x="6002381" y="455286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50" name="Rectangle 14"/>
          <p:cNvSpPr>
            <a:spLocks noChangeArrowheads="1"/>
          </p:cNvSpPr>
          <p:nvPr/>
        </p:nvSpPr>
        <p:spPr bwMode="auto">
          <a:xfrm>
            <a:off x="6524518" y="455286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51" name="Rectangle 15"/>
          <p:cNvSpPr>
            <a:spLocks noChangeArrowheads="1"/>
          </p:cNvSpPr>
          <p:nvPr/>
        </p:nvSpPr>
        <p:spPr bwMode="auto">
          <a:xfrm>
            <a:off x="6979702" y="455286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52" name="Rectangle 16"/>
          <p:cNvSpPr>
            <a:spLocks noChangeArrowheads="1"/>
          </p:cNvSpPr>
          <p:nvPr/>
        </p:nvSpPr>
        <p:spPr bwMode="auto">
          <a:xfrm>
            <a:off x="7471828" y="455286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53" name="Rectangle 17"/>
          <p:cNvSpPr>
            <a:spLocks noChangeArrowheads="1"/>
          </p:cNvSpPr>
          <p:nvPr/>
        </p:nvSpPr>
        <p:spPr bwMode="auto">
          <a:xfrm>
            <a:off x="7968114" y="455286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20</a:t>
            </a:r>
          </a:p>
        </p:txBody>
      </p:sp>
      <p:sp>
        <p:nvSpPr>
          <p:cNvPr id="54" name="TextBox 53"/>
          <p:cNvSpPr txBox="1"/>
          <p:nvPr/>
        </p:nvSpPr>
        <p:spPr>
          <a:xfrm>
            <a:off x="6065506" y="2688717"/>
            <a:ext cx="868694" cy="276999"/>
          </a:xfrm>
          <a:prstGeom prst="rect">
            <a:avLst/>
          </a:prstGeom>
          <a:noFill/>
        </p:spPr>
        <p:txBody>
          <a:bodyPr wrap="square" lIns="0" tIns="0" rIns="0" bIns="0" rtlCol="0">
            <a:spAutoFit/>
          </a:bodyPr>
          <a:lstStyle/>
          <a:p>
            <a:r>
              <a:rPr lang="en-US" dirty="0">
                <a:solidFill>
                  <a:schemeClr val="bg1"/>
                </a:solidFill>
                <a:latin typeface="Courier New" pitchFamily="49" charset="0"/>
                <a:cs typeface="Courier New" pitchFamily="49" charset="0"/>
              </a:rPr>
              <a:t>Meat</a:t>
            </a:r>
            <a:r>
              <a:rPr lang="en-US" dirty="0">
                <a:solidFill>
                  <a:schemeClr val="bg1"/>
                </a:solidFill>
                <a:latin typeface="Arial" panose="020B0604020202020204" pitchFamily="34" charset="0"/>
                <a:cs typeface="Arial" panose="020B0604020202020204" pitchFamily="34" charset="0"/>
              </a:rPr>
              <a:t> </a:t>
            </a:r>
          </a:p>
        </p:txBody>
      </p:sp>
      <p:sp>
        <p:nvSpPr>
          <p:cNvPr id="55" name="Line 20"/>
          <p:cNvSpPr>
            <a:spLocks noChangeShapeType="1"/>
          </p:cNvSpPr>
          <p:nvPr/>
        </p:nvSpPr>
        <p:spPr bwMode="auto">
          <a:xfrm flipV="1">
            <a:off x="3458650" y="2930457"/>
            <a:ext cx="0" cy="1540987"/>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56" name="Line 29"/>
          <p:cNvSpPr>
            <a:spLocks noChangeShapeType="1"/>
          </p:cNvSpPr>
          <p:nvPr/>
        </p:nvSpPr>
        <p:spPr bwMode="auto">
          <a:xfrm>
            <a:off x="3458650" y="2930457"/>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57" name="Rectangle 30"/>
          <p:cNvSpPr>
            <a:spLocks noChangeArrowheads="1"/>
          </p:cNvSpPr>
          <p:nvPr/>
        </p:nvSpPr>
        <p:spPr bwMode="auto">
          <a:xfrm>
            <a:off x="3089801" y="4397774"/>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0.17</a:t>
            </a:r>
          </a:p>
        </p:txBody>
      </p:sp>
      <p:sp>
        <p:nvSpPr>
          <p:cNvPr id="58" name="Rectangle 38"/>
          <p:cNvSpPr>
            <a:spLocks noChangeArrowheads="1"/>
          </p:cNvSpPr>
          <p:nvPr/>
        </p:nvSpPr>
        <p:spPr bwMode="auto">
          <a:xfrm>
            <a:off x="3079606" y="2907588"/>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0.25</a:t>
            </a:r>
          </a:p>
        </p:txBody>
      </p:sp>
      <p:sp>
        <p:nvSpPr>
          <p:cNvPr id="59" name="Freeform 50"/>
          <p:cNvSpPr>
            <a:spLocks/>
          </p:cNvSpPr>
          <p:nvPr/>
        </p:nvSpPr>
        <p:spPr bwMode="auto">
          <a:xfrm>
            <a:off x="3558462" y="3026293"/>
            <a:ext cx="1982368" cy="1317734"/>
          </a:xfrm>
          <a:custGeom>
            <a:avLst/>
            <a:gdLst>
              <a:gd name="T0" fmla="*/ 0 w 1430"/>
              <a:gd name="T1" fmla="*/ 0 h 1210"/>
              <a:gd name="T2" fmla="*/ 71 w 1430"/>
              <a:gd name="T3" fmla="*/ 148 h 1210"/>
              <a:gd name="T4" fmla="*/ 143 w 1430"/>
              <a:gd name="T5" fmla="*/ 708 h 1210"/>
              <a:gd name="T6" fmla="*/ 214 w 1430"/>
              <a:gd name="T7" fmla="*/ 1121 h 1210"/>
              <a:gd name="T8" fmla="*/ 286 w 1430"/>
              <a:gd name="T9" fmla="*/ 1210 h 1210"/>
              <a:gd name="T10" fmla="*/ 357 w 1430"/>
              <a:gd name="T11" fmla="*/ 1121 h 1210"/>
              <a:gd name="T12" fmla="*/ 429 w 1430"/>
              <a:gd name="T13" fmla="*/ 1150 h 1210"/>
              <a:gd name="T14" fmla="*/ 501 w 1430"/>
              <a:gd name="T15" fmla="*/ 1062 h 1210"/>
              <a:gd name="T16" fmla="*/ 572 w 1430"/>
              <a:gd name="T17" fmla="*/ 915 h 1210"/>
              <a:gd name="T18" fmla="*/ 644 w 1430"/>
              <a:gd name="T19" fmla="*/ 885 h 1210"/>
              <a:gd name="T20" fmla="*/ 715 w 1430"/>
              <a:gd name="T21" fmla="*/ 856 h 1210"/>
              <a:gd name="T22" fmla="*/ 787 w 1430"/>
              <a:gd name="T23" fmla="*/ 885 h 1210"/>
              <a:gd name="T24" fmla="*/ 858 w 1430"/>
              <a:gd name="T25" fmla="*/ 826 h 1210"/>
              <a:gd name="T26" fmla="*/ 930 w 1430"/>
              <a:gd name="T27" fmla="*/ 767 h 1210"/>
              <a:gd name="T28" fmla="*/ 1001 w 1430"/>
              <a:gd name="T29" fmla="*/ 738 h 1210"/>
              <a:gd name="T30" fmla="*/ 1073 w 1430"/>
              <a:gd name="T31" fmla="*/ 767 h 1210"/>
              <a:gd name="T32" fmla="*/ 1144 w 1430"/>
              <a:gd name="T33" fmla="*/ 856 h 1210"/>
              <a:gd name="T34" fmla="*/ 1216 w 1430"/>
              <a:gd name="T35" fmla="*/ 826 h 1210"/>
              <a:gd name="T36" fmla="*/ 1288 w 1430"/>
              <a:gd name="T37" fmla="*/ 856 h 1210"/>
              <a:gd name="T38" fmla="*/ 1359 w 1430"/>
              <a:gd name="T39" fmla="*/ 767 h 1210"/>
              <a:gd name="T40" fmla="*/ 1430 w 1430"/>
              <a:gd name="T41" fmla="*/ 797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210">
                <a:moveTo>
                  <a:pt x="0" y="0"/>
                </a:moveTo>
                <a:lnTo>
                  <a:pt x="71" y="148"/>
                </a:lnTo>
                <a:lnTo>
                  <a:pt x="143" y="708"/>
                </a:lnTo>
                <a:lnTo>
                  <a:pt x="214" y="1121"/>
                </a:lnTo>
                <a:lnTo>
                  <a:pt x="286" y="1210"/>
                </a:lnTo>
                <a:lnTo>
                  <a:pt x="357" y="1121"/>
                </a:lnTo>
                <a:lnTo>
                  <a:pt x="429" y="1150"/>
                </a:lnTo>
                <a:lnTo>
                  <a:pt x="501" y="1062"/>
                </a:lnTo>
                <a:lnTo>
                  <a:pt x="572" y="915"/>
                </a:lnTo>
                <a:lnTo>
                  <a:pt x="644" y="885"/>
                </a:lnTo>
                <a:lnTo>
                  <a:pt x="715" y="856"/>
                </a:lnTo>
                <a:lnTo>
                  <a:pt x="787" y="885"/>
                </a:lnTo>
                <a:lnTo>
                  <a:pt x="858" y="826"/>
                </a:lnTo>
                <a:lnTo>
                  <a:pt x="930" y="767"/>
                </a:lnTo>
                <a:lnTo>
                  <a:pt x="1001" y="738"/>
                </a:lnTo>
                <a:lnTo>
                  <a:pt x="1073" y="767"/>
                </a:lnTo>
                <a:lnTo>
                  <a:pt x="1144" y="856"/>
                </a:lnTo>
                <a:lnTo>
                  <a:pt x="1216" y="826"/>
                </a:lnTo>
                <a:lnTo>
                  <a:pt x="1288" y="856"/>
                </a:lnTo>
                <a:lnTo>
                  <a:pt x="1359" y="767"/>
                </a:lnTo>
                <a:lnTo>
                  <a:pt x="1430" y="797"/>
                </a:lnTo>
              </a:path>
            </a:pathLst>
          </a:custGeom>
          <a:noFill/>
          <a:ln w="25400" cap="flat">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0" name="Freeform 51"/>
          <p:cNvSpPr>
            <a:spLocks/>
          </p:cNvSpPr>
          <p:nvPr/>
        </p:nvSpPr>
        <p:spPr bwMode="auto">
          <a:xfrm>
            <a:off x="3558462" y="3219052"/>
            <a:ext cx="1982368" cy="1252392"/>
          </a:xfrm>
          <a:custGeom>
            <a:avLst/>
            <a:gdLst>
              <a:gd name="T0" fmla="*/ 0 w 1430"/>
              <a:gd name="T1" fmla="*/ 0 h 1150"/>
              <a:gd name="T2" fmla="*/ 71 w 1430"/>
              <a:gd name="T3" fmla="*/ 502 h 1150"/>
              <a:gd name="T4" fmla="*/ 143 w 1430"/>
              <a:gd name="T5" fmla="*/ 797 h 1150"/>
              <a:gd name="T6" fmla="*/ 214 w 1430"/>
              <a:gd name="T7" fmla="*/ 797 h 1150"/>
              <a:gd name="T8" fmla="*/ 286 w 1430"/>
              <a:gd name="T9" fmla="*/ 856 h 1150"/>
              <a:gd name="T10" fmla="*/ 357 w 1430"/>
              <a:gd name="T11" fmla="*/ 1033 h 1150"/>
              <a:gd name="T12" fmla="*/ 429 w 1430"/>
              <a:gd name="T13" fmla="*/ 1092 h 1150"/>
              <a:gd name="T14" fmla="*/ 501 w 1430"/>
              <a:gd name="T15" fmla="*/ 1150 h 1150"/>
              <a:gd name="T16" fmla="*/ 572 w 1430"/>
              <a:gd name="T17" fmla="*/ 1062 h 1150"/>
              <a:gd name="T18" fmla="*/ 644 w 1430"/>
              <a:gd name="T19" fmla="*/ 973 h 1150"/>
              <a:gd name="T20" fmla="*/ 715 w 1430"/>
              <a:gd name="T21" fmla="*/ 856 h 1150"/>
              <a:gd name="T22" fmla="*/ 787 w 1430"/>
              <a:gd name="T23" fmla="*/ 856 h 1150"/>
              <a:gd name="T24" fmla="*/ 858 w 1430"/>
              <a:gd name="T25" fmla="*/ 767 h 1150"/>
              <a:gd name="T26" fmla="*/ 930 w 1430"/>
              <a:gd name="T27" fmla="*/ 767 h 1150"/>
              <a:gd name="T28" fmla="*/ 1001 w 1430"/>
              <a:gd name="T29" fmla="*/ 679 h 1150"/>
              <a:gd name="T30" fmla="*/ 1073 w 1430"/>
              <a:gd name="T31" fmla="*/ 620 h 1150"/>
              <a:gd name="T32" fmla="*/ 1144 w 1430"/>
              <a:gd name="T33" fmla="*/ 502 h 1150"/>
              <a:gd name="T34" fmla="*/ 1216 w 1430"/>
              <a:gd name="T35" fmla="*/ 443 h 1150"/>
              <a:gd name="T36" fmla="*/ 1288 w 1430"/>
              <a:gd name="T37" fmla="*/ 443 h 1150"/>
              <a:gd name="T38" fmla="*/ 1359 w 1430"/>
              <a:gd name="T39" fmla="*/ 443 h 1150"/>
              <a:gd name="T40" fmla="*/ 1430 w 1430"/>
              <a:gd name="T41" fmla="*/ 41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150">
                <a:moveTo>
                  <a:pt x="0" y="0"/>
                </a:moveTo>
                <a:lnTo>
                  <a:pt x="71" y="502"/>
                </a:lnTo>
                <a:lnTo>
                  <a:pt x="143" y="797"/>
                </a:lnTo>
                <a:lnTo>
                  <a:pt x="214" y="797"/>
                </a:lnTo>
                <a:lnTo>
                  <a:pt x="286" y="856"/>
                </a:lnTo>
                <a:lnTo>
                  <a:pt x="357" y="1033"/>
                </a:lnTo>
                <a:lnTo>
                  <a:pt x="429" y="1092"/>
                </a:lnTo>
                <a:lnTo>
                  <a:pt x="501" y="1150"/>
                </a:lnTo>
                <a:lnTo>
                  <a:pt x="572" y="1062"/>
                </a:lnTo>
                <a:lnTo>
                  <a:pt x="644" y="973"/>
                </a:lnTo>
                <a:lnTo>
                  <a:pt x="715" y="856"/>
                </a:lnTo>
                <a:lnTo>
                  <a:pt x="787" y="856"/>
                </a:lnTo>
                <a:lnTo>
                  <a:pt x="858" y="767"/>
                </a:lnTo>
                <a:lnTo>
                  <a:pt x="930" y="767"/>
                </a:lnTo>
                <a:lnTo>
                  <a:pt x="1001" y="679"/>
                </a:lnTo>
                <a:lnTo>
                  <a:pt x="1073" y="620"/>
                </a:lnTo>
                <a:lnTo>
                  <a:pt x="1144" y="502"/>
                </a:lnTo>
                <a:lnTo>
                  <a:pt x="1216" y="443"/>
                </a:lnTo>
                <a:lnTo>
                  <a:pt x="1288" y="443"/>
                </a:lnTo>
                <a:lnTo>
                  <a:pt x="1359" y="443"/>
                </a:lnTo>
                <a:lnTo>
                  <a:pt x="1430" y="413"/>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1" name="Line 6"/>
          <p:cNvSpPr>
            <a:spLocks noChangeShapeType="1"/>
          </p:cNvSpPr>
          <p:nvPr/>
        </p:nvSpPr>
        <p:spPr bwMode="auto">
          <a:xfrm>
            <a:off x="3573269" y="4519062"/>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2" name="Line 8"/>
          <p:cNvSpPr>
            <a:spLocks noChangeShapeType="1"/>
          </p:cNvSpPr>
          <p:nvPr/>
        </p:nvSpPr>
        <p:spPr bwMode="auto">
          <a:xfrm flipV="1">
            <a:off x="3576041"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3" name="Line 9"/>
          <p:cNvSpPr>
            <a:spLocks noChangeShapeType="1"/>
          </p:cNvSpPr>
          <p:nvPr/>
        </p:nvSpPr>
        <p:spPr bwMode="auto">
          <a:xfrm flipV="1">
            <a:off x="4072327"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4" name="Line 10"/>
          <p:cNvSpPr>
            <a:spLocks noChangeShapeType="1"/>
          </p:cNvSpPr>
          <p:nvPr/>
        </p:nvSpPr>
        <p:spPr bwMode="auto">
          <a:xfrm flipV="1">
            <a:off x="4567225"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5" name="Line 11"/>
          <p:cNvSpPr>
            <a:spLocks noChangeShapeType="1"/>
          </p:cNvSpPr>
          <p:nvPr/>
        </p:nvSpPr>
        <p:spPr bwMode="auto">
          <a:xfrm flipV="1">
            <a:off x="5063511" y="4498370"/>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6" name="Line 12"/>
          <p:cNvSpPr>
            <a:spLocks noChangeShapeType="1"/>
          </p:cNvSpPr>
          <p:nvPr/>
        </p:nvSpPr>
        <p:spPr bwMode="auto">
          <a:xfrm flipV="1">
            <a:off x="5551479" y="450054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7" name="Rectangle 13"/>
          <p:cNvSpPr>
            <a:spLocks noChangeArrowheads="1"/>
          </p:cNvSpPr>
          <p:nvPr/>
        </p:nvSpPr>
        <p:spPr bwMode="auto">
          <a:xfrm>
            <a:off x="3513003" y="4555000"/>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68" name="Rectangle 14"/>
          <p:cNvSpPr>
            <a:spLocks noChangeArrowheads="1"/>
          </p:cNvSpPr>
          <p:nvPr/>
        </p:nvSpPr>
        <p:spPr bwMode="auto">
          <a:xfrm>
            <a:off x="4010676" y="4555000"/>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69" name="Rectangle 15"/>
          <p:cNvSpPr>
            <a:spLocks noChangeArrowheads="1"/>
          </p:cNvSpPr>
          <p:nvPr/>
        </p:nvSpPr>
        <p:spPr bwMode="auto">
          <a:xfrm>
            <a:off x="4490325" y="4555000"/>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70" name="Rectangle 16"/>
          <p:cNvSpPr>
            <a:spLocks noChangeArrowheads="1"/>
          </p:cNvSpPr>
          <p:nvPr/>
        </p:nvSpPr>
        <p:spPr bwMode="auto">
          <a:xfrm>
            <a:off x="4982451" y="4555000"/>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71" name="Rectangle 17"/>
          <p:cNvSpPr>
            <a:spLocks noChangeArrowheads="1"/>
          </p:cNvSpPr>
          <p:nvPr/>
        </p:nvSpPr>
        <p:spPr bwMode="auto">
          <a:xfrm>
            <a:off x="5478736" y="4555000"/>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20</a:t>
            </a:r>
          </a:p>
        </p:txBody>
      </p:sp>
      <p:sp>
        <p:nvSpPr>
          <p:cNvPr id="72" name="Line 21"/>
          <p:cNvSpPr>
            <a:spLocks noChangeShapeType="1"/>
          </p:cNvSpPr>
          <p:nvPr/>
        </p:nvSpPr>
        <p:spPr bwMode="auto">
          <a:xfrm>
            <a:off x="3573269" y="4519062"/>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3" name="Line 22"/>
          <p:cNvSpPr>
            <a:spLocks noChangeShapeType="1"/>
          </p:cNvSpPr>
          <p:nvPr/>
        </p:nvSpPr>
        <p:spPr bwMode="auto">
          <a:xfrm>
            <a:off x="3458650" y="4470355"/>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4" name="TextBox 73"/>
          <p:cNvSpPr txBox="1"/>
          <p:nvPr/>
        </p:nvSpPr>
        <p:spPr>
          <a:xfrm>
            <a:off x="3642265" y="2675403"/>
            <a:ext cx="1683922" cy="276999"/>
          </a:xfrm>
          <a:prstGeom prst="rect">
            <a:avLst/>
          </a:prstGeom>
          <a:noFill/>
        </p:spPr>
        <p:txBody>
          <a:bodyPr wrap="square" lIns="0" tIns="0" rIns="0" bIns="0" rtlCol="0">
            <a:spAutoFit/>
          </a:bodyPr>
          <a:lstStyle/>
          <a:p>
            <a:r>
              <a:rPr lang="en-US" dirty="0" err="1">
                <a:solidFill>
                  <a:schemeClr val="bg1"/>
                </a:solidFill>
                <a:latin typeface="Courier New" pitchFamily="49" charset="0"/>
                <a:cs typeface="Courier New" pitchFamily="49" charset="0"/>
              </a:rPr>
              <a:t>ShapesAll</a:t>
            </a:r>
            <a:r>
              <a:rPr lang="en-US" dirty="0">
                <a:solidFill>
                  <a:schemeClr val="bg1"/>
                </a:solidFill>
                <a:latin typeface="Arial" panose="020B0604020202020204" pitchFamily="34" charset="0"/>
                <a:cs typeface="Arial" panose="020B0604020202020204" pitchFamily="34" charset="0"/>
              </a:rPr>
              <a:t> </a:t>
            </a:r>
          </a:p>
        </p:txBody>
      </p:sp>
      <p:sp>
        <p:nvSpPr>
          <p:cNvPr id="85" name="Content Placeholder 2"/>
          <p:cNvSpPr txBox="1">
            <a:spLocks/>
          </p:cNvSpPr>
          <p:nvPr/>
        </p:nvSpPr>
        <p:spPr>
          <a:xfrm>
            <a:off x="152400" y="5486400"/>
            <a:ext cx="8991600" cy="1219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chemeClr val="bg1"/>
                </a:solidFill>
                <a:effectLst/>
                <a:uLnTx/>
                <a:uFillTx/>
                <a:latin typeface="+mn-lt"/>
                <a:ea typeface="+mn-ea"/>
                <a:cs typeface="+mn-cs"/>
              </a:rPr>
              <a:t>What</a:t>
            </a:r>
            <a:r>
              <a:rPr kumimoji="0" lang="en-US" sz="2200" b="0" i="0" u="none" strike="noStrike" kern="1200" cap="none" spc="0" normalizeH="0" noProof="0" dirty="0">
                <a:ln>
                  <a:noFill/>
                </a:ln>
                <a:solidFill>
                  <a:schemeClr val="bg1"/>
                </a:solidFill>
                <a:effectLst/>
                <a:uLnTx/>
                <a:uFillTx/>
                <a:latin typeface="+mn-lt"/>
                <a:ea typeface="+mn-ea"/>
                <a:cs typeface="+mn-cs"/>
              </a:rPr>
              <a:t> do you do if you don’t have enough labeled data? </a:t>
            </a:r>
            <a:r>
              <a:rPr kumimoji="0" lang="en-US" sz="2200" b="0" i="0" u="none" strike="noStrike" kern="1200" cap="none" spc="0" normalizeH="0" noProof="0" dirty="0">
                <a:ln>
                  <a:noFill/>
                </a:ln>
                <a:solidFill>
                  <a:schemeClr val="tx1">
                    <a:lumMod val="65000"/>
                    <a:lumOff val="35000"/>
                  </a:schemeClr>
                </a:solidFill>
                <a:effectLst/>
                <a:uLnTx/>
                <a:uFillTx/>
                <a:latin typeface="+mn-lt"/>
                <a:ea typeface="+mn-ea"/>
                <a:cs typeface="+mn-cs"/>
              </a:rPr>
              <a:t>(open problem)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200" baseline="0" dirty="0">
                <a:solidFill>
                  <a:schemeClr val="bg1"/>
                </a:solidFill>
              </a:rPr>
              <a:t>One Idea: Find a dataset that is similar, that</a:t>
            </a:r>
            <a:r>
              <a:rPr lang="en-US" sz="2200" dirty="0">
                <a:solidFill>
                  <a:schemeClr val="bg1"/>
                </a:solidFill>
              </a:rPr>
              <a:t> </a:t>
            </a:r>
            <a:r>
              <a:rPr lang="en-US" sz="2200" i="1" dirty="0">
                <a:solidFill>
                  <a:schemeClr val="bg1"/>
                </a:solidFill>
              </a:rPr>
              <a:t>does</a:t>
            </a:r>
            <a:r>
              <a:rPr lang="en-US" sz="2200" dirty="0">
                <a:solidFill>
                  <a:schemeClr val="bg1"/>
                </a:solidFill>
              </a:rPr>
              <a:t> have labeled data, and hope the best setting generalizes from that dataset.</a:t>
            </a:r>
            <a:endParaRPr kumimoji="0" lang="en-US" sz="2200" b="0" i="0" u="none" strike="noStrike" kern="1200" cap="none" spc="0" normalizeH="0" baseline="0" noProof="0" dirty="0">
              <a:ln>
                <a:noFill/>
              </a:ln>
              <a:solidFill>
                <a:schemeClr val="bg1"/>
              </a:solidFill>
              <a:effectLst/>
              <a:uLnTx/>
              <a:uFillTx/>
              <a:latin typeface="+mn-lt"/>
              <a:ea typeface="+mn-ea"/>
              <a:cs typeface="+mn-cs"/>
            </a:endParaRPr>
          </a:p>
        </p:txBody>
      </p:sp>
      <p:sp>
        <p:nvSpPr>
          <p:cNvPr id="87" name="TextBox 86"/>
          <p:cNvSpPr txBox="1"/>
          <p:nvPr/>
        </p:nvSpPr>
        <p:spPr>
          <a:xfrm>
            <a:off x="3429000" y="4724400"/>
            <a:ext cx="2362200" cy="369332"/>
          </a:xfrm>
          <a:prstGeom prst="rect">
            <a:avLst/>
          </a:prstGeom>
          <a:noFill/>
        </p:spPr>
        <p:txBody>
          <a:bodyPr wrap="square" rtlCol="0">
            <a:spAutoFit/>
          </a:bodyPr>
          <a:lstStyle/>
          <a:p>
            <a:r>
              <a:rPr lang="en-US" i="1" dirty="0">
                <a:solidFill>
                  <a:srgbClr val="FFFF99"/>
                </a:solidFill>
              </a:rPr>
              <a:t>Not perfect, but close</a:t>
            </a:r>
          </a:p>
        </p:txBody>
      </p:sp>
      <p:cxnSp>
        <p:nvCxnSpPr>
          <p:cNvPr id="89" name="Straight Arrow Connector 88"/>
          <p:cNvCxnSpPr/>
          <p:nvPr/>
        </p:nvCxnSpPr>
        <p:spPr>
          <a:xfrm flipV="1">
            <a:off x="3630966" y="4357454"/>
            <a:ext cx="228600" cy="381000"/>
          </a:xfrm>
          <a:prstGeom prst="straightConnector1">
            <a:avLst/>
          </a:prstGeom>
          <a:ln w="28575">
            <a:solidFill>
              <a:srgbClr val="FFFF99"/>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The value of </a:t>
            </a:r>
            <a:r>
              <a:rPr lang="en-US" i="1" dirty="0">
                <a:solidFill>
                  <a:schemeClr val="bg1"/>
                </a:solidFill>
              </a:rPr>
              <a:t>w</a:t>
            </a:r>
            <a:r>
              <a:rPr lang="en-US" dirty="0">
                <a:solidFill>
                  <a:schemeClr val="bg1"/>
                </a:solidFill>
              </a:rPr>
              <a:t> vs. data size </a:t>
            </a:r>
            <a:endParaRPr lang="en-US" dirty="0">
              <a:solidFill>
                <a:schemeClr val="bg1">
                  <a:lumMod val="50000"/>
                </a:schemeClr>
              </a:solidFill>
            </a:endParaRPr>
          </a:p>
        </p:txBody>
      </p:sp>
      <p:sp>
        <p:nvSpPr>
          <p:cNvPr id="3" name="Content Placeholder 2"/>
          <p:cNvSpPr>
            <a:spLocks noGrp="1"/>
          </p:cNvSpPr>
          <p:nvPr>
            <p:ph idx="1"/>
          </p:nvPr>
        </p:nvSpPr>
        <p:spPr>
          <a:xfrm>
            <a:off x="152400" y="1143000"/>
            <a:ext cx="8991600" cy="4525963"/>
          </a:xfrm>
        </p:spPr>
        <p:txBody>
          <a:bodyPr>
            <a:noAutofit/>
          </a:bodyPr>
          <a:lstStyle/>
          <a:p>
            <a:pPr marL="0" indent="0">
              <a:buNone/>
            </a:pPr>
            <a:r>
              <a:rPr lang="en-US" sz="2400" dirty="0">
                <a:solidFill>
                  <a:schemeClr val="bg1"/>
                </a:solidFill>
              </a:rPr>
              <a:t>For classification and query-by-content, the best setting of </a:t>
            </a:r>
            <a:r>
              <a:rPr lang="en-US" sz="2400" i="1" dirty="0">
                <a:solidFill>
                  <a:schemeClr val="bg1"/>
                </a:solidFill>
              </a:rPr>
              <a:t>w</a:t>
            </a:r>
            <a:r>
              <a:rPr lang="en-US" sz="2400" dirty="0">
                <a:solidFill>
                  <a:schemeClr val="bg1"/>
                </a:solidFill>
              </a:rPr>
              <a:t> also depends on the </a:t>
            </a:r>
            <a:r>
              <a:rPr lang="en-US" sz="2400" i="1" dirty="0">
                <a:solidFill>
                  <a:schemeClr val="bg1"/>
                </a:solidFill>
              </a:rPr>
              <a:t>size</a:t>
            </a:r>
            <a:r>
              <a:rPr lang="en-US" sz="2400" dirty="0">
                <a:solidFill>
                  <a:schemeClr val="bg1"/>
                </a:solidFill>
              </a:rPr>
              <a:t> of the training dataset. </a:t>
            </a:r>
          </a:p>
          <a:p>
            <a:pPr marL="0" indent="0">
              <a:buNone/>
            </a:pPr>
            <a:r>
              <a:rPr lang="en-US" sz="2400" dirty="0">
                <a:solidFill>
                  <a:schemeClr val="bg1"/>
                </a:solidFill>
              </a:rPr>
              <a:t>If we are given more training data, we should expect:</a:t>
            </a:r>
          </a:p>
          <a:p>
            <a:pPr lvl="1"/>
            <a:r>
              <a:rPr lang="en-US" sz="2000" dirty="0">
                <a:solidFill>
                  <a:schemeClr val="bg1"/>
                </a:solidFill>
              </a:rPr>
              <a:t>The error rate to decrease </a:t>
            </a:r>
            <a:r>
              <a:rPr lang="en-US" sz="2000" dirty="0">
                <a:solidFill>
                  <a:schemeClr val="tx1">
                    <a:lumMod val="65000"/>
                    <a:lumOff val="35000"/>
                  </a:schemeClr>
                </a:solidFill>
              </a:rPr>
              <a:t>(as with all ML problems and all data types)</a:t>
            </a:r>
          </a:p>
          <a:p>
            <a:pPr lvl="1"/>
            <a:r>
              <a:rPr lang="en-US" sz="2000" dirty="0">
                <a:solidFill>
                  <a:schemeClr val="bg1"/>
                </a:solidFill>
              </a:rPr>
              <a:t>The best value for </a:t>
            </a:r>
            <a:r>
              <a:rPr lang="en-US" sz="2000" i="1" dirty="0">
                <a:solidFill>
                  <a:schemeClr val="bg1"/>
                </a:solidFill>
              </a:rPr>
              <a:t>w</a:t>
            </a:r>
            <a:r>
              <a:rPr lang="en-US" sz="2000" dirty="0">
                <a:solidFill>
                  <a:schemeClr val="bg1"/>
                </a:solidFill>
              </a:rPr>
              <a:t> to get smaller </a:t>
            </a:r>
            <a:r>
              <a:rPr lang="en-US" sz="1600" dirty="0">
                <a:solidFill>
                  <a:schemeClr val="tx1">
                    <a:lumMod val="65000"/>
                    <a:lumOff val="35000"/>
                  </a:schemeClr>
                </a:solidFill>
              </a:rPr>
              <a:t>(it is possible to construct synthetic counterexamples)</a:t>
            </a:r>
            <a:endParaRPr lang="en-US" sz="1400" dirty="0">
              <a:solidFill>
                <a:schemeClr val="tx1">
                  <a:lumMod val="65000"/>
                  <a:lumOff val="35000"/>
                </a:schemeClr>
              </a:solidFill>
            </a:endParaRPr>
          </a:p>
          <a:p>
            <a:pPr marL="0" indent="0">
              <a:buNone/>
            </a:pPr>
            <a:r>
              <a:rPr lang="en-US" sz="2400" dirty="0">
                <a:solidFill>
                  <a:srgbClr val="FFC000"/>
                </a:solidFill>
              </a:rPr>
              <a:t>This implies that with enough training data, you would not need DTW!</a:t>
            </a:r>
          </a:p>
        </p:txBody>
      </p:sp>
      <p:grpSp>
        <p:nvGrpSpPr>
          <p:cNvPr id="4" name="Group 3"/>
          <p:cNvGrpSpPr/>
          <p:nvPr/>
        </p:nvGrpSpPr>
        <p:grpSpPr>
          <a:xfrm>
            <a:off x="438150" y="4038600"/>
            <a:ext cx="2540194" cy="2475178"/>
            <a:chOff x="438150" y="2798928"/>
            <a:chExt cx="2540194" cy="2475178"/>
          </a:xfrm>
        </p:grpSpPr>
        <p:sp>
          <p:nvSpPr>
            <p:cNvPr id="55" name="Line 20"/>
            <p:cNvSpPr>
              <a:spLocks noChangeShapeType="1"/>
            </p:cNvSpPr>
            <p:nvPr/>
          </p:nvSpPr>
          <p:spPr bwMode="auto">
            <a:xfrm flipV="1">
              <a:off x="817194" y="3124200"/>
              <a:ext cx="0" cy="1540987"/>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56" name="Line 29"/>
            <p:cNvSpPr>
              <a:spLocks noChangeShapeType="1"/>
            </p:cNvSpPr>
            <p:nvPr/>
          </p:nvSpPr>
          <p:spPr bwMode="auto">
            <a:xfrm>
              <a:off x="817194" y="3124200"/>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57" name="Rectangle 30"/>
            <p:cNvSpPr>
              <a:spLocks noChangeArrowheads="1"/>
            </p:cNvSpPr>
            <p:nvPr/>
          </p:nvSpPr>
          <p:spPr bwMode="auto">
            <a:xfrm>
              <a:off x="448345" y="4591517"/>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0.17</a:t>
              </a:r>
            </a:p>
          </p:txBody>
        </p:sp>
        <p:sp>
          <p:nvSpPr>
            <p:cNvPr id="58" name="Rectangle 38"/>
            <p:cNvSpPr>
              <a:spLocks noChangeArrowheads="1"/>
            </p:cNvSpPr>
            <p:nvPr/>
          </p:nvSpPr>
          <p:spPr bwMode="auto">
            <a:xfrm>
              <a:off x="438150" y="3101331"/>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0.25</a:t>
              </a:r>
            </a:p>
          </p:txBody>
        </p:sp>
        <p:sp>
          <p:nvSpPr>
            <p:cNvPr id="60" name="Freeform 51"/>
            <p:cNvSpPr>
              <a:spLocks/>
            </p:cNvSpPr>
            <p:nvPr/>
          </p:nvSpPr>
          <p:spPr bwMode="auto">
            <a:xfrm>
              <a:off x="917006" y="3412795"/>
              <a:ext cx="1982368" cy="1252392"/>
            </a:xfrm>
            <a:custGeom>
              <a:avLst/>
              <a:gdLst>
                <a:gd name="T0" fmla="*/ 0 w 1430"/>
                <a:gd name="T1" fmla="*/ 0 h 1150"/>
                <a:gd name="T2" fmla="*/ 71 w 1430"/>
                <a:gd name="T3" fmla="*/ 502 h 1150"/>
                <a:gd name="T4" fmla="*/ 143 w 1430"/>
                <a:gd name="T5" fmla="*/ 797 h 1150"/>
                <a:gd name="T6" fmla="*/ 214 w 1430"/>
                <a:gd name="T7" fmla="*/ 797 h 1150"/>
                <a:gd name="T8" fmla="*/ 286 w 1430"/>
                <a:gd name="T9" fmla="*/ 856 h 1150"/>
                <a:gd name="T10" fmla="*/ 357 w 1430"/>
                <a:gd name="T11" fmla="*/ 1033 h 1150"/>
                <a:gd name="T12" fmla="*/ 429 w 1430"/>
                <a:gd name="T13" fmla="*/ 1092 h 1150"/>
                <a:gd name="T14" fmla="*/ 501 w 1430"/>
                <a:gd name="T15" fmla="*/ 1150 h 1150"/>
                <a:gd name="T16" fmla="*/ 572 w 1430"/>
                <a:gd name="T17" fmla="*/ 1062 h 1150"/>
                <a:gd name="T18" fmla="*/ 644 w 1430"/>
                <a:gd name="T19" fmla="*/ 973 h 1150"/>
                <a:gd name="T20" fmla="*/ 715 w 1430"/>
                <a:gd name="T21" fmla="*/ 856 h 1150"/>
                <a:gd name="T22" fmla="*/ 787 w 1430"/>
                <a:gd name="T23" fmla="*/ 856 h 1150"/>
                <a:gd name="T24" fmla="*/ 858 w 1430"/>
                <a:gd name="T25" fmla="*/ 767 h 1150"/>
                <a:gd name="T26" fmla="*/ 930 w 1430"/>
                <a:gd name="T27" fmla="*/ 767 h 1150"/>
                <a:gd name="T28" fmla="*/ 1001 w 1430"/>
                <a:gd name="T29" fmla="*/ 679 h 1150"/>
                <a:gd name="T30" fmla="*/ 1073 w 1430"/>
                <a:gd name="T31" fmla="*/ 620 h 1150"/>
                <a:gd name="T32" fmla="*/ 1144 w 1430"/>
                <a:gd name="T33" fmla="*/ 502 h 1150"/>
                <a:gd name="T34" fmla="*/ 1216 w 1430"/>
                <a:gd name="T35" fmla="*/ 443 h 1150"/>
                <a:gd name="T36" fmla="*/ 1288 w 1430"/>
                <a:gd name="T37" fmla="*/ 443 h 1150"/>
                <a:gd name="T38" fmla="*/ 1359 w 1430"/>
                <a:gd name="T39" fmla="*/ 443 h 1150"/>
                <a:gd name="T40" fmla="*/ 1430 w 1430"/>
                <a:gd name="T41" fmla="*/ 41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150">
                  <a:moveTo>
                    <a:pt x="0" y="0"/>
                  </a:moveTo>
                  <a:lnTo>
                    <a:pt x="71" y="502"/>
                  </a:lnTo>
                  <a:lnTo>
                    <a:pt x="143" y="797"/>
                  </a:lnTo>
                  <a:lnTo>
                    <a:pt x="214" y="797"/>
                  </a:lnTo>
                  <a:lnTo>
                    <a:pt x="286" y="856"/>
                  </a:lnTo>
                  <a:lnTo>
                    <a:pt x="357" y="1033"/>
                  </a:lnTo>
                  <a:lnTo>
                    <a:pt x="429" y="1092"/>
                  </a:lnTo>
                  <a:lnTo>
                    <a:pt x="501" y="1150"/>
                  </a:lnTo>
                  <a:lnTo>
                    <a:pt x="572" y="1062"/>
                  </a:lnTo>
                  <a:lnTo>
                    <a:pt x="644" y="973"/>
                  </a:lnTo>
                  <a:lnTo>
                    <a:pt x="715" y="856"/>
                  </a:lnTo>
                  <a:lnTo>
                    <a:pt x="787" y="856"/>
                  </a:lnTo>
                  <a:lnTo>
                    <a:pt x="858" y="767"/>
                  </a:lnTo>
                  <a:lnTo>
                    <a:pt x="930" y="767"/>
                  </a:lnTo>
                  <a:lnTo>
                    <a:pt x="1001" y="679"/>
                  </a:lnTo>
                  <a:lnTo>
                    <a:pt x="1073" y="620"/>
                  </a:lnTo>
                  <a:lnTo>
                    <a:pt x="1144" y="502"/>
                  </a:lnTo>
                  <a:lnTo>
                    <a:pt x="1216" y="443"/>
                  </a:lnTo>
                  <a:lnTo>
                    <a:pt x="1288" y="443"/>
                  </a:lnTo>
                  <a:lnTo>
                    <a:pt x="1359" y="443"/>
                  </a:lnTo>
                  <a:lnTo>
                    <a:pt x="1430" y="413"/>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1" name="Line 6"/>
            <p:cNvSpPr>
              <a:spLocks noChangeShapeType="1"/>
            </p:cNvSpPr>
            <p:nvPr/>
          </p:nvSpPr>
          <p:spPr bwMode="auto">
            <a:xfrm>
              <a:off x="931813" y="5084280"/>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2" name="Line 8"/>
            <p:cNvSpPr>
              <a:spLocks noChangeShapeType="1"/>
            </p:cNvSpPr>
            <p:nvPr/>
          </p:nvSpPr>
          <p:spPr bwMode="auto">
            <a:xfrm flipV="1">
              <a:off x="934585"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3" name="Line 9"/>
            <p:cNvSpPr>
              <a:spLocks noChangeShapeType="1"/>
            </p:cNvSpPr>
            <p:nvPr/>
          </p:nvSpPr>
          <p:spPr bwMode="auto">
            <a:xfrm flipV="1">
              <a:off x="1430871"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4" name="Line 10"/>
            <p:cNvSpPr>
              <a:spLocks noChangeShapeType="1"/>
            </p:cNvSpPr>
            <p:nvPr/>
          </p:nvSpPr>
          <p:spPr bwMode="auto">
            <a:xfrm flipV="1">
              <a:off x="1925769"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5" name="Line 11"/>
            <p:cNvSpPr>
              <a:spLocks noChangeShapeType="1"/>
            </p:cNvSpPr>
            <p:nvPr/>
          </p:nvSpPr>
          <p:spPr bwMode="auto">
            <a:xfrm flipV="1">
              <a:off x="2422055"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6" name="Line 12"/>
            <p:cNvSpPr>
              <a:spLocks noChangeShapeType="1"/>
            </p:cNvSpPr>
            <p:nvPr/>
          </p:nvSpPr>
          <p:spPr bwMode="auto">
            <a:xfrm flipV="1">
              <a:off x="2910023" y="5065766"/>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67" name="Rectangle 13"/>
            <p:cNvSpPr>
              <a:spLocks noChangeArrowheads="1"/>
            </p:cNvSpPr>
            <p:nvPr/>
          </p:nvSpPr>
          <p:spPr bwMode="auto">
            <a:xfrm>
              <a:off x="871547" y="512021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68" name="Rectangle 14"/>
            <p:cNvSpPr>
              <a:spLocks noChangeArrowheads="1"/>
            </p:cNvSpPr>
            <p:nvPr/>
          </p:nvSpPr>
          <p:spPr bwMode="auto">
            <a:xfrm>
              <a:off x="1369220" y="512021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69" name="Rectangle 15"/>
            <p:cNvSpPr>
              <a:spLocks noChangeArrowheads="1"/>
            </p:cNvSpPr>
            <p:nvPr/>
          </p:nvSpPr>
          <p:spPr bwMode="auto">
            <a:xfrm>
              <a:off x="1848869" y="512021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70" name="Rectangle 16"/>
            <p:cNvSpPr>
              <a:spLocks noChangeArrowheads="1"/>
            </p:cNvSpPr>
            <p:nvPr/>
          </p:nvSpPr>
          <p:spPr bwMode="auto">
            <a:xfrm>
              <a:off x="2340995" y="512021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71" name="Rectangle 17"/>
            <p:cNvSpPr>
              <a:spLocks noChangeArrowheads="1"/>
            </p:cNvSpPr>
            <p:nvPr/>
          </p:nvSpPr>
          <p:spPr bwMode="auto">
            <a:xfrm>
              <a:off x="2837280" y="512021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20</a:t>
              </a:r>
            </a:p>
          </p:txBody>
        </p:sp>
        <p:sp>
          <p:nvSpPr>
            <p:cNvPr id="72" name="Line 21"/>
            <p:cNvSpPr>
              <a:spLocks noChangeShapeType="1"/>
            </p:cNvSpPr>
            <p:nvPr/>
          </p:nvSpPr>
          <p:spPr bwMode="auto">
            <a:xfrm>
              <a:off x="931813" y="5084280"/>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73" name="Line 22"/>
            <p:cNvSpPr>
              <a:spLocks noChangeShapeType="1"/>
            </p:cNvSpPr>
            <p:nvPr/>
          </p:nvSpPr>
          <p:spPr bwMode="auto">
            <a:xfrm>
              <a:off x="817194" y="4664098"/>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1147972" y="2798928"/>
              <a:ext cx="1683922" cy="276999"/>
            </a:xfrm>
            <a:prstGeom prst="rect">
              <a:avLst/>
            </a:prstGeom>
            <a:noFill/>
          </p:spPr>
          <p:txBody>
            <a:bodyPr wrap="square" lIns="0" tIns="0" rIns="0" bIns="0" rtlCol="0">
              <a:spAutoFit/>
            </a:bodyPr>
            <a:lstStyle/>
            <a:p>
              <a:r>
                <a:rPr lang="en-US" dirty="0" err="1">
                  <a:solidFill>
                    <a:schemeClr val="bg1"/>
                  </a:solidFill>
                  <a:latin typeface="Courier New" pitchFamily="49" charset="0"/>
                  <a:cs typeface="Courier New" pitchFamily="49" charset="0"/>
                </a:rPr>
                <a:t>ShapesAll</a:t>
              </a:r>
              <a:r>
                <a:rPr lang="en-US" dirty="0">
                  <a:solidFill>
                    <a:schemeClr val="bg1"/>
                  </a:solidFill>
                  <a:latin typeface="Arial" panose="020B0604020202020204" pitchFamily="34" charset="0"/>
                  <a:cs typeface="Arial" panose="020B0604020202020204" pitchFamily="34" charset="0"/>
                </a:rPr>
                <a:t> </a:t>
              </a:r>
            </a:p>
          </p:txBody>
        </p:sp>
      </p:grpSp>
      <p:grpSp>
        <p:nvGrpSpPr>
          <p:cNvPr id="88" name="Group 87"/>
          <p:cNvGrpSpPr/>
          <p:nvPr/>
        </p:nvGrpSpPr>
        <p:grpSpPr>
          <a:xfrm>
            <a:off x="5918006" y="4038600"/>
            <a:ext cx="2540194" cy="2475178"/>
            <a:chOff x="438150" y="2798928"/>
            <a:chExt cx="2540194" cy="2475178"/>
          </a:xfrm>
        </p:grpSpPr>
        <p:sp>
          <p:nvSpPr>
            <p:cNvPr id="90" name="Line 20"/>
            <p:cNvSpPr>
              <a:spLocks noChangeShapeType="1"/>
            </p:cNvSpPr>
            <p:nvPr/>
          </p:nvSpPr>
          <p:spPr bwMode="auto">
            <a:xfrm flipV="1">
              <a:off x="817194" y="3124200"/>
              <a:ext cx="0" cy="1540987"/>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1" name="Line 29"/>
            <p:cNvSpPr>
              <a:spLocks noChangeShapeType="1"/>
            </p:cNvSpPr>
            <p:nvPr/>
          </p:nvSpPr>
          <p:spPr bwMode="auto">
            <a:xfrm>
              <a:off x="817194" y="3124200"/>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2" name="Rectangle 30"/>
            <p:cNvSpPr>
              <a:spLocks noChangeArrowheads="1"/>
            </p:cNvSpPr>
            <p:nvPr/>
          </p:nvSpPr>
          <p:spPr bwMode="auto">
            <a:xfrm>
              <a:off x="448345" y="4591517"/>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0.17</a:t>
              </a:r>
            </a:p>
          </p:txBody>
        </p:sp>
        <p:sp>
          <p:nvSpPr>
            <p:cNvPr id="93" name="Rectangle 38"/>
            <p:cNvSpPr>
              <a:spLocks noChangeArrowheads="1"/>
            </p:cNvSpPr>
            <p:nvPr/>
          </p:nvSpPr>
          <p:spPr bwMode="auto">
            <a:xfrm>
              <a:off x="438150" y="3101331"/>
              <a:ext cx="24686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0.25</a:t>
              </a:r>
            </a:p>
          </p:txBody>
        </p:sp>
        <p:sp>
          <p:nvSpPr>
            <p:cNvPr id="94" name="Freeform 51"/>
            <p:cNvSpPr>
              <a:spLocks/>
            </p:cNvSpPr>
            <p:nvPr/>
          </p:nvSpPr>
          <p:spPr bwMode="auto">
            <a:xfrm>
              <a:off x="917006" y="3412795"/>
              <a:ext cx="1982368" cy="1252392"/>
            </a:xfrm>
            <a:custGeom>
              <a:avLst/>
              <a:gdLst>
                <a:gd name="T0" fmla="*/ 0 w 1430"/>
                <a:gd name="T1" fmla="*/ 0 h 1150"/>
                <a:gd name="T2" fmla="*/ 71 w 1430"/>
                <a:gd name="T3" fmla="*/ 502 h 1150"/>
                <a:gd name="T4" fmla="*/ 143 w 1430"/>
                <a:gd name="T5" fmla="*/ 797 h 1150"/>
                <a:gd name="T6" fmla="*/ 214 w 1430"/>
                <a:gd name="T7" fmla="*/ 797 h 1150"/>
                <a:gd name="T8" fmla="*/ 286 w 1430"/>
                <a:gd name="T9" fmla="*/ 856 h 1150"/>
                <a:gd name="T10" fmla="*/ 357 w 1430"/>
                <a:gd name="T11" fmla="*/ 1033 h 1150"/>
                <a:gd name="T12" fmla="*/ 429 w 1430"/>
                <a:gd name="T13" fmla="*/ 1092 h 1150"/>
                <a:gd name="T14" fmla="*/ 501 w 1430"/>
                <a:gd name="T15" fmla="*/ 1150 h 1150"/>
                <a:gd name="T16" fmla="*/ 572 w 1430"/>
                <a:gd name="T17" fmla="*/ 1062 h 1150"/>
                <a:gd name="T18" fmla="*/ 644 w 1430"/>
                <a:gd name="T19" fmla="*/ 973 h 1150"/>
                <a:gd name="T20" fmla="*/ 715 w 1430"/>
                <a:gd name="T21" fmla="*/ 856 h 1150"/>
                <a:gd name="T22" fmla="*/ 787 w 1430"/>
                <a:gd name="T23" fmla="*/ 856 h 1150"/>
                <a:gd name="T24" fmla="*/ 858 w 1430"/>
                <a:gd name="T25" fmla="*/ 767 h 1150"/>
                <a:gd name="T26" fmla="*/ 930 w 1430"/>
                <a:gd name="T27" fmla="*/ 767 h 1150"/>
                <a:gd name="T28" fmla="*/ 1001 w 1430"/>
                <a:gd name="T29" fmla="*/ 679 h 1150"/>
                <a:gd name="T30" fmla="*/ 1073 w 1430"/>
                <a:gd name="T31" fmla="*/ 620 h 1150"/>
                <a:gd name="T32" fmla="*/ 1144 w 1430"/>
                <a:gd name="T33" fmla="*/ 502 h 1150"/>
                <a:gd name="T34" fmla="*/ 1216 w 1430"/>
                <a:gd name="T35" fmla="*/ 443 h 1150"/>
                <a:gd name="T36" fmla="*/ 1288 w 1430"/>
                <a:gd name="T37" fmla="*/ 443 h 1150"/>
                <a:gd name="T38" fmla="*/ 1359 w 1430"/>
                <a:gd name="T39" fmla="*/ 443 h 1150"/>
                <a:gd name="T40" fmla="*/ 1430 w 1430"/>
                <a:gd name="T41" fmla="*/ 41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1150">
                  <a:moveTo>
                    <a:pt x="0" y="0"/>
                  </a:moveTo>
                  <a:lnTo>
                    <a:pt x="71" y="502"/>
                  </a:lnTo>
                  <a:lnTo>
                    <a:pt x="143" y="797"/>
                  </a:lnTo>
                  <a:lnTo>
                    <a:pt x="214" y="797"/>
                  </a:lnTo>
                  <a:lnTo>
                    <a:pt x="286" y="856"/>
                  </a:lnTo>
                  <a:lnTo>
                    <a:pt x="357" y="1033"/>
                  </a:lnTo>
                  <a:lnTo>
                    <a:pt x="429" y="1092"/>
                  </a:lnTo>
                  <a:lnTo>
                    <a:pt x="501" y="1150"/>
                  </a:lnTo>
                  <a:lnTo>
                    <a:pt x="572" y="1062"/>
                  </a:lnTo>
                  <a:lnTo>
                    <a:pt x="644" y="973"/>
                  </a:lnTo>
                  <a:lnTo>
                    <a:pt x="715" y="856"/>
                  </a:lnTo>
                  <a:lnTo>
                    <a:pt x="787" y="856"/>
                  </a:lnTo>
                  <a:lnTo>
                    <a:pt x="858" y="767"/>
                  </a:lnTo>
                  <a:lnTo>
                    <a:pt x="930" y="767"/>
                  </a:lnTo>
                  <a:lnTo>
                    <a:pt x="1001" y="679"/>
                  </a:lnTo>
                  <a:lnTo>
                    <a:pt x="1073" y="620"/>
                  </a:lnTo>
                  <a:lnTo>
                    <a:pt x="1144" y="502"/>
                  </a:lnTo>
                  <a:lnTo>
                    <a:pt x="1216" y="443"/>
                  </a:lnTo>
                  <a:lnTo>
                    <a:pt x="1288" y="443"/>
                  </a:lnTo>
                  <a:lnTo>
                    <a:pt x="1359" y="443"/>
                  </a:lnTo>
                  <a:lnTo>
                    <a:pt x="1430" y="413"/>
                  </a:lnTo>
                </a:path>
              </a:pathLst>
            </a:custGeom>
            <a:noFill/>
            <a:ln w="44450" cap="flat">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5" name="Line 6"/>
            <p:cNvSpPr>
              <a:spLocks noChangeShapeType="1"/>
            </p:cNvSpPr>
            <p:nvPr/>
          </p:nvSpPr>
          <p:spPr bwMode="auto">
            <a:xfrm>
              <a:off x="931813" y="5084280"/>
              <a:ext cx="198026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6" name="Line 8"/>
            <p:cNvSpPr>
              <a:spLocks noChangeShapeType="1"/>
            </p:cNvSpPr>
            <p:nvPr/>
          </p:nvSpPr>
          <p:spPr bwMode="auto">
            <a:xfrm flipV="1">
              <a:off x="934585"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7" name="Line 9"/>
            <p:cNvSpPr>
              <a:spLocks noChangeShapeType="1"/>
            </p:cNvSpPr>
            <p:nvPr/>
          </p:nvSpPr>
          <p:spPr bwMode="auto">
            <a:xfrm flipV="1">
              <a:off x="1430871"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8" name="Line 10"/>
            <p:cNvSpPr>
              <a:spLocks noChangeShapeType="1"/>
            </p:cNvSpPr>
            <p:nvPr/>
          </p:nvSpPr>
          <p:spPr bwMode="auto">
            <a:xfrm flipV="1">
              <a:off x="1925769"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99" name="Line 11"/>
            <p:cNvSpPr>
              <a:spLocks noChangeShapeType="1"/>
            </p:cNvSpPr>
            <p:nvPr/>
          </p:nvSpPr>
          <p:spPr bwMode="auto">
            <a:xfrm flipV="1">
              <a:off x="2422055" y="5063588"/>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00" name="Line 12"/>
            <p:cNvSpPr>
              <a:spLocks noChangeShapeType="1"/>
            </p:cNvSpPr>
            <p:nvPr/>
          </p:nvSpPr>
          <p:spPr bwMode="auto">
            <a:xfrm flipV="1">
              <a:off x="2910023" y="5065766"/>
              <a:ext cx="0" cy="18514"/>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01" name="Rectangle 13"/>
            <p:cNvSpPr>
              <a:spLocks noChangeArrowheads="1"/>
            </p:cNvSpPr>
            <p:nvPr/>
          </p:nvSpPr>
          <p:spPr bwMode="auto">
            <a:xfrm>
              <a:off x="871547" y="512021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0</a:t>
              </a:r>
            </a:p>
          </p:txBody>
        </p:sp>
        <p:sp>
          <p:nvSpPr>
            <p:cNvPr id="102" name="Rectangle 14"/>
            <p:cNvSpPr>
              <a:spLocks noChangeArrowheads="1"/>
            </p:cNvSpPr>
            <p:nvPr/>
          </p:nvSpPr>
          <p:spPr bwMode="auto">
            <a:xfrm>
              <a:off x="1369220" y="5120218"/>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cs typeface="Helvetica" panose="020B0604020202020204" pitchFamily="34" charset="0"/>
                </a:rPr>
                <a:t>5</a:t>
              </a:r>
            </a:p>
          </p:txBody>
        </p:sp>
        <p:sp>
          <p:nvSpPr>
            <p:cNvPr id="103" name="Rectangle 15"/>
            <p:cNvSpPr>
              <a:spLocks noChangeArrowheads="1"/>
            </p:cNvSpPr>
            <p:nvPr/>
          </p:nvSpPr>
          <p:spPr bwMode="auto">
            <a:xfrm>
              <a:off x="1848869" y="512021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10</a:t>
              </a:r>
            </a:p>
          </p:txBody>
        </p:sp>
        <p:sp>
          <p:nvSpPr>
            <p:cNvPr id="104" name="Rectangle 16"/>
            <p:cNvSpPr>
              <a:spLocks noChangeArrowheads="1"/>
            </p:cNvSpPr>
            <p:nvPr/>
          </p:nvSpPr>
          <p:spPr bwMode="auto">
            <a:xfrm>
              <a:off x="2340995" y="512021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15</a:t>
              </a:r>
            </a:p>
          </p:txBody>
        </p:sp>
        <p:sp>
          <p:nvSpPr>
            <p:cNvPr id="105" name="Rectangle 17"/>
            <p:cNvSpPr>
              <a:spLocks noChangeArrowheads="1"/>
            </p:cNvSpPr>
            <p:nvPr/>
          </p:nvSpPr>
          <p:spPr bwMode="auto">
            <a:xfrm>
              <a:off x="2837280" y="5120218"/>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cs typeface="Helvetica" panose="020B0604020202020204" pitchFamily="34" charset="0"/>
                </a:rPr>
                <a:t>20</a:t>
              </a:r>
            </a:p>
          </p:txBody>
        </p:sp>
        <p:sp>
          <p:nvSpPr>
            <p:cNvPr id="106" name="Line 21"/>
            <p:cNvSpPr>
              <a:spLocks noChangeShapeType="1"/>
            </p:cNvSpPr>
            <p:nvPr/>
          </p:nvSpPr>
          <p:spPr bwMode="auto">
            <a:xfrm>
              <a:off x="931813" y="5084280"/>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07" name="Line 22"/>
            <p:cNvSpPr>
              <a:spLocks noChangeShapeType="1"/>
            </p:cNvSpPr>
            <p:nvPr/>
          </p:nvSpPr>
          <p:spPr bwMode="auto">
            <a:xfrm>
              <a:off x="817194" y="4664098"/>
              <a:ext cx="24952" cy="0"/>
            </a:xfrm>
            <a:prstGeom prst="line">
              <a:avLst/>
            </a:prstGeom>
            <a:noFill/>
            <a:ln w="4763" cap="flat">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1"/>
                </a:solidFill>
              </a:endParaRPr>
            </a:p>
          </p:txBody>
        </p:sp>
        <p:sp>
          <p:nvSpPr>
            <p:cNvPr id="108" name="TextBox 107"/>
            <p:cNvSpPr txBox="1"/>
            <p:nvPr/>
          </p:nvSpPr>
          <p:spPr>
            <a:xfrm>
              <a:off x="1134308" y="2798928"/>
              <a:ext cx="1683922" cy="276999"/>
            </a:xfrm>
            <a:prstGeom prst="rect">
              <a:avLst/>
            </a:prstGeom>
            <a:noFill/>
          </p:spPr>
          <p:txBody>
            <a:bodyPr wrap="square" lIns="0" tIns="0" rIns="0" bIns="0" rtlCol="0">
              <a:spAutoFit/>
            </a:bodyPr>
            <a:lstStyle/>
            <a:p>
              <a:r>
                <a:rPr lang="en-US" dirty="0" err="1">
                  <a:solidFill>
                    <a:schemeClr val="bg1"/>
                  </a:solidFill>
                  <a:latin typeface="Courier New" pitchFamily="49" charset="0"/>
                  <a:cs typeface="Courier New" pitchFamily="49" charset="0"/>
                </a:rPr>
                <a:t>ShapesAll</a:t>
              </a:r>
              <a:r>
                <a:rPr lang="en-US" dirty="0">
                  <a:solidFill>
                    <a:schemeClr val="bg1"/>
                  </a:solidFill>
                  <a:latin typeface="Arial" panose="020B0604020202020204" pitchFamily="34" charset="0"/>
                  <a:cs typeface="Arial" panose="020B0604020202020204" pitchFamily="34" charset="0"/>
                </a:rPr>
                <a:t> </a:t>
              </a:r>
            </a:p>
          </p:txBody>
        </p:sp>
      </p:grpSp>
      <p:sp>
        <p:nvSpPr>
          <p:cNvPr id="109" name="Freeform 51"/>
          <p:cNvSpPr>
            <a:spLocks/>
          </p:cNvSpPr>
          <p:nvPr/>
        </p:nvSpPr>
        <p:spPr bwMode="auto">
          <a:xfrm>
            <a:off x="6453436" y="5317000"/>
            <a:ext cx="1906199" cy="970587"/>
          </a:xfrm>
          <a:custGeom>
            <a:avLst/>
            <a:gdLst>
              <a:gd name="T0" fmla="*/ 0 w 1430"/>
              <a:gd name="T1" fmla="*/ 0 h 1150"/>
              <a:gd name="T2" fmla="*/ 71 w 1430"/>
              <a:gd name="T3" fmla="*/ 502 h 1150"/>
              <a:gd name="T4" fmla="*/ 143 w 1430"/>
              <a:gd name="T5" fmla="*/ 797 h 1150"/>
              <a:gd name="T6" fmla="*/ 214 w 1430"/>
              <a:gd name="T7" fmla="*/ 797 h 1150"/>
              <a:gd name="T8" fmla="*/ 286 w 1430"/>
              <a:gd name="T9" fmla="*/ 856 h 1150"/>
              <a:gd name="T10" fmla="*/ 357 w 1430"/>
              <a:gd name="T11" fmla="*/ 1033 h 1150"/>
              <a:gd name="T12" fmla="*/ 429 w 1430"/>
              <a:gd name="T13" fmla="*/ 1092 h 1150"/>
              <a:gd name="T14" fmla="*/ 501 w 1430"/>
              <a:gd name="T15" fmla="*/ 1150 h 1150"/>
              <a:gd name="T16" fmla="*/ 572 w 1430"/>
              <a:gd name="T17" fmla="*/ 1062 h 1150"/>
              <a:gd name="T18" fmla="*/ 644 w 1430"/>
              <a:gd name="T19" fmla="*/ 973 h 1150"/>
              <a:gd name="T20" fmla="*/ 715 w 1430"/>
              <a:gd name="T21" fmla="*/ 856 h 1150"/>
              <a:gd name="T22" fmla="*/ 787 w 1430"/>
              <a:gd name="T23" fmla="*/ 856 h 1150"/>
              <a:gd name="T24" fmla="*/ 858 w 1430"/>
              <a:gd name="T25" fmla="*/ 767 h 1150"/>
              <a:gd name="T26" fmla="*/ 930 w 1430"/>
              <a:gd name="T27" fmla="*/ 767 h 1150"/>
              <a:gd name="T28" fmla="*/ 1001 w 1430"/>
              <a:gd name="T29" fmla="*/ 679 h 1150"/>
              <a:gd name="T30" fmla="*/ 1073 w 1430"/>
              <a:gd name="T31" fmla="*/ 620 h 1150"/>
              <a:gd name="T32" fmla="*/ 1144 w 1430"/>
              <a:gd name="T33" fmla="*/ 502 h 1150"/>
              <a:gd name="T34" fmla="*/ 1216 w 1430"/>
              <a:gd name="T35" fmla="*/ 443 h 1150"/>
              <a:gd name="T36" fmla="*/ 1288 w 1430"/>
              <a:gd name="T37" fmla="*/ 443 h 1150"/>
              <a:gd name="T38" fmla="*/ 1359 w 1430"/>
              <a:gd name="T39" fmla="*/ 443 h 1150"/>
              <a:gd name="T40" fmla="*/ 1430 w 1430"/>
              <a:gd name="T41" fmla="*/ 413 h 1150"/>
              <a:gd name="connsiteX0" fmla="*/ 0 w 10000"/>
              <a:gd name="connsiteY0" fmla="*/ 0 h 10000"/>
              <a:gd name="connsiteX1" fmla="*/ 497 w 10000"/>
              <a:gd name="connsiteY1" fmla="*/ 4365 h 10000"/>
              <a:gd name="connsiteX2" fmla="*/ 1000 w 10000"/>
              <a:gd name="connsiteY2" fmla="*/ 6930 h 10000"/>
              <a:gd name="connsiteX3" fmla="*/ 1497 w 10000"/>
              <a:gd name="connsiteY3" fmla="*/ 6930 h 10000"/>
              <a:gd name="connsiteX4" fmla="*/ 2000 w 10000"/>
              <a:gd name="connsiteY4" fmla="*/ 7443 h 10000"/>
              <a:gd name="connsiteX5" fmla="*/ 2497 w 10000"/>
              <a:gd name="connsiteY5" fmla="*/ 8983 h 10000"/>
              <a:gd name="connsiteX6" fmla="*/ 3000 w 10000"/>
              <a:gd name="connsiteY6" fmla="*/ 9496 h 10000"/>
              <a:gd name="connsiteX7" fmla="*/ 3503 w 10000"/>
              <a:gd name="connsiteY7" fmla="*/ 10000 h 10000"/>
              <a:gd name="connsiteX8" fmla="*/ 4000 w 10000"/>
              <a:gd name="connsiteY8" fmla="*/ 9235 h 10000"/>
              <a:gd name="connsiteX9" fmla="*/ 4503 w 10000"/>
              <a:gd name="connsiteY9" fmla="*/ 8461 h 10000"/>
              <a:gd name="connsiteX10" fmla="*/ 5000 w 10000"/>
              <a:gd name="connsiteY10" fmla="*/ 7443 h 10000"/>
              <a:gd name="connsiteX11" fmla="*/ 5503 w 10000"/>
              <a:gd name="connsiteY11" fmla="*/ 7443 h 10000"/>
              <a:gd name="connsiteX12" fmla="*/ 6000 w 10000"/>
              <a:gd name="connsiteY12" fmla="*/ 6670 h 10000"/>
              <a:gd name="connsiteX13" fmla="*/ 6503 w 10000"/>
              <a:gd name="connsiteY13" fmla="*/ 6670 h 10000"/>
              <a:gd name="connsiteX14" fmla="*/ 7000 w 10000"/>
              <a:gd name="connsiteY14" fmla="*/ 5904 h 10000"/>
              <a:gd name="connsiteX15" fmla="*/ 7503 w 10000"/>
              <a:gd name="connsiteY15" fmla="*/ 5391 h 10000"/>
              <a:gd name="connsiteX16" fmla="*/ 8000 w 10000"/>
              <a:gd name="connsiteY16" fmla="*/ 4365 h 10000"/>
              <a:gd name="connsiteX17" fmla="*/ 8503 w 10000"/>
              <a:gd name="connsiteY17" fmla="*/ 3852 h 10000"/>
              <a:gd name="connsiteX18" fmla="*/ 9007 w 10000"/>
              <a:gd name="connsiteY18" fmla="*/ 3852 h 10000"/>
              <a:gd name="connsiteX19" fmla="*/ 9503 w 10000"/>
              <a:gd name="connsiteY19" fmla="*/ 3852 h 10000"/>
              <a:gd name="connsiteX20" fmla="*/ 10000 w 10000"/>
              <a:gd name="connsiteY20" fmla="*/ 3591 h 10000"/>
              <a:gd name="connsiteX0" fmla="*/ 0 w 10000"/>
              <a:gd name="connsiteY0" fmla="*/ 0 h 10000"/>
              <a:gd name="connsiteX1" fmla="*/ 497 w 10000"/>
              <a:gd name="connsiteY1" fmla="*/ 4365 h 10000"/>
              <a:gd name="connsiteX2" fmla="*/ 1000 w 10000"/>
              <a:gd name="connsiteY2" fmla="*/ 6930 h 10000"/>
              <a:gd name="connsiteX3" fmla="*/ 1497 w 10000"/>
              <a:gd name="connsiteY3" fmla="*/ 6930 h 10000"/>
              <a:gd name="connsiteX4" fmla="*/ 2000 w 10000"/>
              <a:gd name="connsiteY4" fmla="*/ 7443 h 10000"/>
              <a:gd name="connsiteX5" fmla="*/ 2497 w 10000"/>
              <a:gd name="connsiteY5" fmla="*/ 8983 h 10000"/>
              <a:gd name="connsiteX6" fmla="*/ 3000 w 10000"/>
              <a:gd name="connsiteY6" fmla="*/ 9496 h 10000"/>
              <a:gd name="connsiteX7" fmla="*/ 3503 w 10000"/>
              <a:gd name="connsiteY7" fmla="*/ 10000 h 10000"/>
              <a:gd name="connsiteX8" fmla="*/ 4000 w 10000"/>
              <a:gd name="connsiteY8" fmla="*/ 9235 h 10000"/>
              <a:gd name="connsiteX9" fmla="*/ 4503 w 10000"/>
              <a:gd name="connsiteY9" fmla="*/ 8461 h 10000"/>
              <a:gd name="connsiteX10" fmla="*/ 5000 w 10000"/>
              <a:gd name="connsiteY10" fmla="*/ 7443 h 10000"/>
              <a:gd name="connsiteX11" fmla="*/ 5503 w 10000"/>
              <a:gd name="connsiteY11" fmla="*/ 7443 h 10000"/>
              <a:gd name="connsiteX12" fmla="*/ 6000 w 10000"/>
              <a:gd name="connsiteY12" fmla="*/ 6670 h 10000"/>
              <a:gd name="connsiteX13" fmla="*/ 6503 w 10000"/>
              <a:gd name="connsiteY13" fmla="*/ 6670 h 10000"/>
              <a:gd name="connsiteX14" fmla="*/ 7000 w 10000"/>
              <a:gd name="connsiteY14" fmla="*/ 5904 h 10000"/>
              <a:gd name="connsiteX15" fmla="*/ 7503 w 10000"/>
              <a:gd name="connsiteY15" fmla="*/ 5391 h 10000"/>
              <a:gd name="connsiteX16" fmla="*/ 8000 w 10000"/>
              <a:gd name="connsiteY16" fmla="*/ 4365 h 10000"/>
              <a:gd name="connsiteX17" fmla="*/ 8503 w 10000"/>
              <a:gd name="connsiteY17" fmla="*/ 3852 h 10000"/>
              <a:gd name="connsiteX18" fmla="*/ 9007 w 10000"/>
              <a:gd name="connsiteY18" fmla="*/ 3852 h 10000"/>
              <a:gd name="connsiteX19" fmla="*/ 9503 w 10000"/>
              <a:gd name="connsiteY19" fmla="*/ 3852 h 10000"/>
              <a:gd name="connsiteX20" fmla="*/ 10000 w 10000"/>
              <a:gd name="connsiteY20" fmla="*/ 3591 h 10000"/>
              <a:gd name="connsiteX0" fmla="*/ 0 w 10000"/>
              <a:gd name="connsiteY0" fmla="*/ 0 h 10000"/>
              <a:gd name="connsiteX1" fmla="*/ 497 w 10000"/>
              <a:gd name="connsiteY1" fmla="*/ 4365 h 10000"/>
              <a:gd name="connsiteX2" fmla="*/ 1000 w 10000"/>
              <a:gd name="connsiteY2" fmla="*/ 6930 h 10000"/>
              <a:gd name="connsiteX3" fmla="*/ 1497 w 10000"/>
              <a:gd name="connsiteY3" fmla="*/ 6930 h 10000"/>
              <a:gd name="connsiteX4" fmla="*/ 2000 w 10000"/>
              <a:gd name="connsiteY4" fmla="*/ 7443 h 10000"/>
              <a:gd name="connsiteX5" fmla="*/ 2497 w 10000"/>
              <a:gd name="connsiteY5" fmla="*/ 8983 h 10000"/>
              <a:gd name="connsiteX6" fmla="*/ 3000 w 10000"/>
              <a:gd name="connsiteY6" fmla="*/ 9496 h 10000"/>
              <a:gd name="connsiteX7" fmla="*/ 3503 w 10000"/>
              <a:gd name="connsiteY7" fmla="*/ 10000 h 10000"/>
              <a:gd name="connsiteX8" fmla="*/ 4000 w 10000"/>
              <a:gd name="connsiteY8" fmla="*/ 9235 h 10000"/>
              <a:gd name="connsiteX9" fmla="*/ 4503 w 10000"/>
              <a:gd name="connsiteY9" fmla="*/ 8461 h 10000"/>
              <a:gd name="connsiteX10" fmla="*/ 5000 w 10000"/>
              <a:gd name="connsiteY10" fmla="*/ 7443 h 10000"/>
              <a:gd name="connsiteX11" fmla="*/ 5503 w 10000"/>
              <a:gd name="connsiteY11" fmla="*/ 7443 h 10000"/>
              <a:gd name="connsiteX12" fmla="*/ 6000 w 10000"/>
              <a:gd name="connsiteY12" fmla="*/ 6670 h 10000"/>
              <a:gd name="connsiteX13" fmla="*/ 6503 w 10000"/>
              <a:gd name="connsiteY13" fmla="*/ 6670 h 10000"/>
              <a:gd name="connsiteX14" fmla="*/ 7000 w 10000"/>
              <a:gd name="connsiteY14" fmla="*/ 5904 h 10000"/>
              <a:gd name="connsiteX15" fmla="*/ 7503 w 10000"/>
              <a:gd name="connsiteY15" fmla="*/ 5391 h 10000"/>
              <a:gd name="connsiteX16" fmla="*/ 8000 w 10000"/>
              <a:gd name="connsiteY16" fmla="*/ 4365 h 10000"/>
              <a:gd name="connsiteX17" fmla="*/ 8503 w 10000"/>
              <a:gd name="connsiteY17" fmla="*/ 3852 h 10000"/>
              <a:gd name="connsiteX18" fmla="*/ 9007 w 10000"/>
              <a:gd name="connsiteY18" fmla="*/ 3852 h 10000"/>
              <a:gd name="connsiteX19" fmla="*/ 9503 w 10000"/>
              <a:gd name="connsiteY19" fmla="*/ 3852 h 10000"/>
              <a:gd name="connsiteX20" fmla="*/ 10000 w 10000"/>
              <a:gd name="connsiteY20" fmla="*/ 3591 h 10000"/>
              <a:gd name="connsiteX0" fmla="*/ 0 w 10000"/>
              <a:gd name="connsiteY0" fmla="*/ 0 h 10000"/>
              <a:gd name="connsiteX1" fmla="*/ 497 w 10000"/>
              <a:gd name="connsiteY1" fmla="*/ 4365 h 10000"/>
              <a:gd name="connsiteX2" fmla="*/ 1000 w 10000"/>
              <a:gd name="connsiteY2" fmla="*/ 6930 h 10000"/>
              <a:gd name="connsiteX3" fmla="*/ 2000 w 10000"/>
              <a:gd name="connsiteY3" fmla="*/ 7443 h 10000"/>
              <a:gd name="connsiteX4" fmla="*/ 2497 w 10000"/>
              <a:gd name="connsiteY4" fmla="*/ 8983 h 10000"/>
              <a:gd name="connsiteX5" fmla="*/ 3000 w 10000"/>
              <a:gd name="connsiteY5" fmla="*/ 9496 h 10000"/>
              <a:gd name="connsiteX6" fmla="*/ 3503 w 10000"/>
              <a:gd name="connsiteY6" fmla="*/ 10000 h 10000"/>
              <a:gd name="connsiteX7" fmla="*/ 4000 w 10000"/>
              <a:gd name="connsiteY7" fmla="*/ 9235 h 10000"/>
              <a:gd name="connsiteX8" fmla="*/ 4503 w 10000"/>
              <a:gd name="connsiteY8" fmla="*/ 8461 h 10000"/>
              <a:gd name="connsiteX9" fmla="*/ 5000 w 10000"/>
              <a:gd name="connsiteY9" fmla="*/ 7443 h 10000"/>
              <a:gd name="connsiteX10" fmla="*/ 5503 w 10000"/>
              <a:gd name="connsiteY10" fmla="*/ 7443 h 10000"/>
              <a:gd name="connsiteX11" fmla="*/ 6000 w 10000"/>
              <a:gd name="connsiteY11" fmla="*/ 6670 h 10000"/>
              <a:gd name="connsiteX12" fmla="*/ 6503 w 10000"/>
              <a:gd name="connsiteY12" fmla="*/ 6670 h 10000"/>
              <a:gd name="connsiteX13" fmla="*/ 7000 w 10000"/>
              <a:gd name="connsiteY13" fmla="*/ 5904 h 10000"/>
              <a:gd name="connsiteX14" fmla="*/ 7503 w 10000"/>
              <a:gd name="connsiteY14" fmla="*/ 5391 h 10000"/>
              <a:gd name="connsiteX15" fmla="*/ 8000 w 10000"/>
              <a:gd name="connsiteY15" fmla="*/ 4365 h 10000"/>
              <a:gd name="connsiteX16" fmla="*/ 8503 w 10000"/>
              <a:gd name="connsiteY16" fmla="*/ 3852 h 10000"/>
              <a:gd name="connsiteX17" fmla="*/ 9007 w 10000"/>
              <a:gd name="connsiteY17" fmla="*/ 3852 h 10000"/>
              <a:gd name="connsiteX18" fmla="*/ 9503 w 10000"/>
              <a:gd name="connsiteY18" fmla="*/ 3852 h 10000"/>
              <a:gd name="connsiteX19" fmla="*/ 10000 w 10000"/>
              <a:gd name="connsiteY19" fmla="*/ 3591 h 10000"/>
              <a:gd name="connsiteX0" fmla="*/ 0 w 10000"/>
              <a:gd name="connsiteY0" fmla="*/ 0 h 10000"/>
              <a:gd name="connsiteX1" fmla="*/ 1000 w 10000"/>
              <a:gd name="connsiteY1" fmla="*/ 6930 h 10000"/>
              <a:gd name="connsiteX2" fmla="*/ 2000 w 10000"/>
              <a:gd name="connsiteY2" fmla="*/ 7443 h 10000"/>
              <a:gd name="connsiteX3" fmla="*/ 2497 w 10000"/>
              <a:gd name="connsiteY3" fmla="*/ 8983 h 10000"/>
              <a:gd name="connsiteX4" fmla="*/ 3000 w 10000"/>
              <a:gd name="connsiteY4" fmla="*/ 9496 h 10000"/>
              <a:gd name="connsiteX5" fmla="*/ 3503 w 10000"/>
              <a:gd name="connsiteY5" fmla="*/ 10000 h 10000"/>
              <a:gd name="connsiteX6" fmla="*/ 4000 w 10000"/>
              <a:gd name="connsiteY6" fmla="*/ 9235 h 10000"/>
              <a:gd name="connsiteX7" fmla="*/ 4503 w 10000"/>
              <a:gd name="connsiteY7" fmla="*/ 8461 h 10000"/>
              <a:gd name="connsiteX8" fmla="*/ 5000 w 10000"/>
              <a:gd name="connsiteY8" fmla="*/ 7443 h 10000"/>
              <a:gd name="connsiteX9" fmla="*/ 5503 w 10000"/>
              <a:gd name="connsiteY9" fmla="*/ 7443 h 10000"/>
              <a:gd name="connsiteX10" fmla="*/ 6000 w 10000"/>
              <a:gd name="connsiteY10" fmla="*/ 6670 h 10000"/>
              <a:gd name="connsiteX11" fmla="*/ 6503 w 10000"/>
              <a:gd name="connsiteY11" fmla="*/ 6670 h 10000"/>
              <a:gd name="connsiteX12" fmla="*/ 7000 w 10000"/>
              <a:gd name="connsiteY12" fmla="*/ 5904 h 10000"/>
              <a:gd name="connsiteX13" fmla="*/ 7503 w 10000"/>
              <a:gd name="connsiteY13" fmla="*/ 5391 h 10000"/>
              <a:gd name="connsiteX14" fmla="*/ 8000 w 10000"/>
              <a:gd name="connsiteY14" fmla="*/ 4365 h 10000"/>
              <a:gd name="connsiteX15" fmla="*/ 8503 w 10000"/>
              <a:gd name="connsiteY15" fmla="*/ 3852 h 10000"/>
              <a:gd name="connsiteX16" fmla="*/ 9007 w 10000"/>
              <a:gd name="connsiteY16" fmla="*/ 3852 h 10000"/>
              <a:gd name="connsiteX17" fmla="*/ 9503 w 10000"/>
              <a:gd name="connsiteY17" fmla="*/ 3852 h 10000"/>
              <a:gd name="connsiteX18" fmla="*/ 10000 w 10000"/>
              <a:gd name="connsiteY18" fmla="*/ 3591 h 10000"/>
              <a:gd name="connsiteX0" fmla="*/ 0 w 10000"/>
              <a:gd name="connsiteY0" fmla="*/ 0 h 10000"/>
              <a:gd name="connsiteX1" fmla="*/ 1000 w 10000"/>
              <a:gd name="connsiteY1" fmla="*/ 6930 h 10000"/>
              <a:gd name="connsiteX2" fmla="*/ 2497 w 10000"/>
              <a:gd name="connsiteY2" fmla="*/ 8983 h 10000"/>
              <a:gd name="connsiteX3" fmla="*/ 3000 w 10000"/>
              <a:gd name="connsiteY3" fmla="*/ 9496 h 10000"/>
              <a:gd name="connsiteX4" fmla="*/ 3503 w 10000"/>
              <a:gd name="connsiteY4" fmla="*/ 10000 h 10000"/>
              <a:gd name="connsiteX5" fmla="*/ 4000 w 10000"/>
              <a:gd name="connsiteY5" fmla="*/ 9235 h 10000"/>
              <a:gd name="connsiteX6" fmla="*/ 4503 w 10000"/>
              <a:gd name="connsiteY6" fmla="*/ 8461 h 10000"/>
              <a:gd name="connsiteX7" fmla="*/ 5000 w 10000"/>
              <a:gd name="connsiteY7" fmla="*/ 7443 h 10000"/>
              <a:gd name="connsiteX8" fmla="*/ 5503 w 10000"/>
              <a:gd name="connsiteY8" fmla="*/ 7443 h 10000"/>
              <a:gd name="connsiteX9" fmla="*/ 6000 w 10000"/>
              <a:gd name="connsiteY9" fmla="*/ 6670 h 10000"/>
              <a:gd name="connsiteX10" fmla="*/ 6503 w 10000"/>
              <a:gd name="connsiteY10" fmla="*/ 6670 h 10000"/>
              <a:gd name="connsiteX11" fmla="*/ 7000 w 10000"/>
              <a:gd name="connsiteY11" fmla="*/ 5904 h 10000"/>
              <a:gd name="connsiteX12" fmla="*/ 7503 w 10000"/>
              <a:gd name="connsiteY12" fmla="*/ 5391 h 10000"/>
              <a:gd name="connsiteX13" fmla="*/ 8000 w 10000"/>
              <a:gd name="connsiteY13" fmla="*/ 4365 h 10000"/>
              <a:gd name="connsiteX14" fmla="*/ 8503 w 10000"/>
              <a:gd name="connsiteY14" fmla="*/ 3852 h 10000"/>
              <a:gd name="connsiteX15" fmla="*/ 9007 w 10000"/>
              <a:gd name="connsiteY15" fmla="*/ 3852 h 10000"/>
              <a:gd name="connsiteX16" fmla="*/ 9503 w 10000"/>
              <a:gd name="connsiteY16" fmla="*/ 3852 h 10000"/>
              <a:gd name="connsiteX17" fmla="*/ 10000 w 10000"/>
              <a:gd name="connsiteY17" fmla="*/ 3591 h 10000"/>
              <a:gd name="connsiteX0" fmla="*/ 0 w 10000"/>
              <a:gd name="connsiteY0" fmla="*/ 0 h 10580"/>
              <a:gd name="connsiteX1" fmla="*/ 1000 w 10000"/>
              <a:gd name="connsiteY1" fmla="*/ 6930 h 10580"/>
              <a:gd name="connsiteX2" fmla="*/ 1728 w 10000"/>
              <a:gd name="connsiteY2" fmla="*/ 10580 h 10580"/>
              <a:gd name="connsiteX3" fmla="*/ 3000 w 10000"/>
              <a:gd name="connsiteY3" fmla="*/ 9496 h 10580"/>
              <a:gd name="connsiteX4" fmla="*/ 3503 w 10000"/>
              <a:gd name="connsiteY4" fmla="*/ 10000 h 10580"/>
              <a:gd name="connsiteX5" fmla="*/ 4000 w 10000"/>
              <a:gd name="connsiteY5" fmla="*/ 9235 h 10580"/>
              <a:gd name="connsiteX6" fmla="*/ 4503 w 10000"/>
              <a:gd name="connsiteY6" fmla="*/ 8461 h 10580"/>
              <a:gd name="connsiteX7" fmla="*/ 5000 w 10000"/>
              <a:gd name="connsiteY7" fmla="*/ 7443 h 10580"/>
              <a:gd name="connsiteX8" fmla="*/ 5503 w 10000"/>
              <a:gd name="connsiteY8" fmla="*/ 7443 h 10580"/>
              <a:gd name="connsiteX9" fmla="*/ 6000 w 10000"/>
              <a:gd name="connsiteY9" fmla="*/ 6670 h 10580"/>
              <a:gd name="connsiteX10" fmla="*/ 6503 w 10000"/>
              <a:gd name="connsiteY10" fmla="*/ 6670 h 10580"/>
              <a:gd name="connsiteX11" fmla="*/ 7000 w 10000"/>
              <a:gd name="connsiteY11" fmla="*/ 5904 h 10580"/>
              <a:gd name="connsiteX12" fmla="*/ 7503 w 10000"/>
              <a:gd name="connsiteY12" fmla="*/ 5391 h 10580"/>
              <a:gd name="connsiteX13" fmla="*/ 8000 w 10000"/>
              <a:gd name="connsiteY13" fmla="*/ 4365 h 10580"/>
              <a:gd name="connsiteX14" fmla="*/ 8503 w 10000"/>
              <a:gd name="connsiteY14" fmla="*/ 3852 h 10580"/>
              <a:gd name="connsiteX15" fmla="*/ 9007 w 10000"/>
              <a:gd name="connsiteY15" fmla="*/ 3852 h 10580"/>
              <a:gd name="connsiteX16" fmla="*/ 9503 w 10000"/>
              <a:gd name="connsiteY16" fmla="*/ 3852 h 10580"/>
              <a:gd name="connsiteX17" fmla="*/ 10000 w 10000"/>
              <a:gd name="connsiteY17" fmla="*/ 3591 h 10580"/>
              <a:gd name="connsiteX0" fmla="*/ 0 w 10000"/>
              <a:gd name="connsiteY0" fmla="*/ 0 h 10580"/>
              <a:gd name="connsiteX1" fmla="*/ 1000 w 10000"/>
              <a:gd name="connsiteY1" fmla="*/ 6930 h 10580"/>
              <a:gd name="connsiteX2" fmla="*/ 1728 w 10000"/>
              <a:gd name="connsiteY2" fmla="*/ 10580 h 10580"/>
              <a:gd name="connsiteX3" fmla="*/ 3503 w 10000"/>
              <a:gd name="connsiteY3" fmla="*/ 10000 h 10580"/>
              <a:gd name="connsiteX4" fmla="*/ 4000 w 10000"/>
              <a:gd name="connsiteY4" fmla="*/ 9235 h 10580"/>
              <a:gd name="connsiteX5" fmla="*/ 4503 w 10000"/>
              <a:gd name="connsiteY5" fmla="*/ 8461 h 10580"/>
              <a:gd name="connsiteX6" fmla="*/ 5000 w 10000"/>
              <a:gd name="connsiteY6" fmla="*/ 7443 h 10580"/>
              <a:gd name="connsiteX7" fmla="*/ 5503 w 10000"/>
              <a:gd name="connsiteY7" fmla="*/ 7443 h 10580"/>
              <a:gd name="connsiteX8" fmla="*/ 6000 w 10000"/>
              <a:gd name="connsiteY8" fmla="*/ 6670 h 10580"/>
              <a:gd name="connsiteX9" fmla="*/ 6503 w 10000"/>
              <a:gd name="connsiteY9" fmla="*/ 6670 h 10580"/>
              <a:gd name="connsiteX10" fmla="*/ 7000 w 10000"/>
              <a:gd name="connsiteY10" fmla="*/ 5904 h 10580"/>
              <a:gd name="connsiteX11" fmla="*/ 7503 w 10000"/>
              <a:gd name="connsiteY11" fmla="*/ 5391 h 10580"/>
              <a:gd name="connsiteX12" fmla="*/ 8000 w 10000"/>
              <a:gd name="connsiteY12" fmla="*/ 4365 h 10580"/>
              <a:gd name="connsiteX13" fmla="*/ 8503 w 10000"/>
              <a:gd name="connsiteY13" fmla="*/ 3852 h 10580"/>
              <a:gd name="connsiteX14" fmla="*/ 9007 w 10000"/>
              <a:gd name="connsiteY14" fmla="*/ 3852 h 10580"/>
              <a:gd name="connsiteX15" fmla="*/ 9503 w 10000"/>
              <a:gd name="connsiteY15" fmla="*/ 3852 h 10580"/>
              <a:gd name="connsiteX16" fmla="*/ 10000 w 10000"/>
              <a:gd name="connsiteY16" fmla="*/ 3591 h 10580"/>
              <a:gd name="connsiteX0" fmla="*/ 0 w 10000"/>
              <a:gd name="connsiteY0" fmla="*/ 0 h 10580"/>
              <a:gd name="connsiteX1" fmla="*/ 1000 w 10000"/>
              <a:gd name="connsiteY1" fmla="*/ 6930 h 10580"/>
              <a:gd name="connsiteX2" fmla="*/ 1728 w 10000"/>
              <a:gd name="connsiteY2" fmla="*/ 10580 h 10580"/>
              <a:gd name="connsiteX3" fmla="*/ 3503 w 10000"/>
              <a:gd name="connsiteY3" fmla="*/ 10000 h 10580"/>
              <a:gd name="connsiteX4" fmla="*/ 4000 w 10000"/>
              <a:gd name="connsiteY4" fmla="*/ 9235 h 10580"/>
              <a:gd name="connsiteX5" fmla="*/ 4503 w 10000"/>
              <a:gd name="connsiteY5" fmla="*/ 8461 h 10580"/>
              <a:gd name="connsiteX6" fmla="*/ 5503 w 10000"/>
              <a:gd name="connsiteY6" fmla="*/ 7443 h 10580"/>
              <a:gd name="connsiteX7" fmla="*/ 6000 w 10000"/>
              <a:gd name="connsiteY7" fmla="*/ 6670 h 10580"/>
              <a:gd name="connsiteX8" fmla="*/ 6503 w 10000"/>
              <a:gd name="connsiteY8" fmla="*/ 6670 h 10580"/>
              <a:gd name="connsiteX9" fmla="*/ 7000 w 10000"/>
              <a:gd name="connsiteY9" fmla="*/ 5904 h 10580"/>
              <a:gd name="connsiteX10" fmla="*/ 7503 w 10000"/>
              <a:gd name="connsiteY10" fmla="*/ 5391 h 10580"/>
              <a:gd name="connsiteX11" fmla="*/ 8000 w 10000"/>
              <a:gd name="connsiteY11" fmla="*/ 4365 h 10580"/>
              <a:gd name="connsiteX12" fmla="*/ 8503 w 10000"/>
              <a:gd name="connsiteY12" fmla="*/ 3852 h 10580"/>
              <a:gd name="connsiteX13" fmla="*/ 9007 w 10000"/>
              <a:gd name="connsiteY13" fmla="*/ 3852 h 10580"/>
              <a:gd name="connsiteX14" fmla="*/ 9503 w 10000"/>
              <a:gd name="connsiteY14" fmla="*/ 3852 h 10580"/>
              <a:gd name="connsiteX15" fmla="*/ 10000 w 10000"/>
              <a:gd name="connsiteY15" fmla="*/ 3591 h 10580"/>
              <a:gd name="connsiteX0" fmla="*/ 0 w 10000"/>
              <a:gd name="connsiteY0" fmla="*/ 0 h 10580"/>
              <a:gd name="connsiteX1" fmla="*/ 1000 w 10000"/>
              <a:gd name="connsiteY1" fmla="*/ 6930 h 10580"/>
              <a:gd name="connsiteX2" fmla="*/ 1728 w 10000"/>
              <a:gd name="connsiteY2" fmla="*/ 10580 h 10580"/>
              <a:gd name="connsiteX3" fmla="*/ 3503 w 10000"/>
              <a:gd name="connsiteY3" fmla="*/ 10000 h 10580"/>
              <a:gd name="connsiteX4" fmla="*/ 4000 w 10000"/>
              <a:gd name="connsiteY4" fmla="*/ 9235 h 10580"/>
              <a:gd name="connsiteX5" fmla="*/ 4503 w 10000"/>
              <a:gd name="connsiteY5" fmla="*/ 8461 h 10580"/>
              <a:gd name="connsiteX6" fmla="*/ 5503 w 10000"/>
              <a:gd name="connsiteY6" fmla="*/ 7443 h 10580"/>
              <a:gd name="connsiteX7" fmla="*/ 6503 w 10000"/>
              <a:gd name="connsiteY7" fmla="*/ 6670 h 10580"/>
              <a:gd name="connsiteX8" fmla="*/ 7000 w 10000"/>
              <a:gd name="connsiteY8" fmla="*/ 5904 h 10580"/>
              <a:gd name="connsiteX9" fmla="*/ 7503 w 10000"/>
              <a:gd name="connsiteY9" fmla="*/ 5391 h 10580"/>
              <a:gd name="connsiteX10" fmla="*/ 8000 w 10000"/>
              <a:gd name="connsiteY10" fmla="*/ 4365 h 10580"/>
              <a:gd name="connsiteX11" fmla="*/ 8503 w 10000"/>
              <a:gd name="connsiteY11" fmla="*/ 3852 h 10580"/>
              <a:gd name="connsiteX12" fmla="*/ 9007 w 10000"/>
              <a:gd name="connsiteY12" fmla="*/ 3852 h 10580"/>
              <a:gd name="connsiteX13" fmla="*/ 9503 w 10000"/>
              <a:gd name="connsiteY13" fmla="*/ 3852 h 10580"/>
              <a:gd name="connsiteX14" fmla="*/ 10000 w 10000"/>
              <a:gd name="connsiteY14" fmla="*/ 3591 h 10580"/>
              <a:gd name="connsiteX0" fmla="*/ 0 w 10000"/>
              <a:gd name="connsiteY0" fmla="*/ 0 h 10580"/>
              <a:gd name="connsiteX1" fmla="*/ 1000 w 10000"/>
              <a:gd name="connsiteY1" fmla="*/ 6930 h 10580"/>
              <a:gd name="connsiteX2" fmla="*/ 1728 w 10000"/>
              <a:gd name="connsiteY2" fmla="*/ 10580 h 10580"/>
              <a:gd name="connsiteX3" fmla="*/ 3503 w 10000"/>
              <a:gd name="connsiteY3" fmla="*/ 10000 h 10580"/>
              <a:gd name="connsiteX4" fmla="*/ 4000 w 10000"/>
              <a:gd name="connsiteY4" fmla="*/ 9235 h 10580"/>
              <a:gd name="connsiteX5" fmla="*/ 4503 w 10000"/>
              <a:gd name="connsiteY5" fmla="*/ 8461 h 10580"/>
              <a:gd name="connsiteX6" fmla="*/ 5503 w 10000"/>
              <a:gd name="connsiteY6" fmla="*/ 7443 h 10580"/>
              <a:gd name="connsiteX7" fmla="*/ 6503 w 10000"/>
              <a:gd name="connsiteY7" fmla="*/ 6670 h 10580"/>
              <a:gd name="connsiteX8" fmla="*/ 7000 w 10000"/>
              <a:gd name="connsiteY8" fmla="*/ 5904 h 10580"/>
              <a:gd name="connsiteX9" fmla="*/ 7503 w 10000"/>
              <a:gd name="connsiteY9" fmla="*/ 5391 h 10580"/>
              <a:gd name="connsiteX10" fmla="*/ 8000 w 10000"/>
              <a:gd name="connsiteY10" fmla="*/ 4365 h 10580"/>
              <a:gd name="connsiteX11" fmla="*/ 8503 w 10000"/>
              <a:gd name="connsiteY11" fmla="*/ 3852 h 10580"/>
              <a:gd name="connsiteX12" fmla="*/ 9503 w 10000"/>
              <a:gd name="connsiteY12" fmla="*/ 3852 h 10580"/>
              <a:gd name="connsiteX13" fmla="*/ 10000 w 10000"/>
              <a:gd name="connsiteY13" fmla="*/ 3591 h 10580"/>
              <a:gd name="connsiteX0" fmla="*/ 0 w 10000"/>
              <a:gd name="connsiteY0" fmla="*/ 0 h 10580"/>
              <a:gd name="connsiteX1" fmla="*/ 1000 w 10000"/>
              <a:gd name="connsiteY1" fmla="*/ 6930 h 10580"/>
              <a:gd name="connsiteX2" fmla="*/ 1728 w 10000"/>
              <a:gd name="connsiteY2" fmla="*/ 10580 h 10580"/>
              <a:gd name="connsiteX3" fmla="*/ 3503 w 10000"/>
              <a:gd name="connsiteY3" fmla="*/ 10000 h 10580"/>
              <a:gd name="connsiteX4" fmla="*/ 4000 w 10000"/>
              <a:gd name="connsiteY4" fmla="*/ 9235 h 10580"/>
              <a:gd name="connsiteX5" fmla="*/ 4503 w 10000"/>
              <a:gd name="connsiteY5" fmla="*/ 8461 h 10580"/>
              <a:gd name="connsiteX6" fmla="*/ 5503 w 10000"/>
              <a:gd name="connsiteY6" fmla="*/ 7443 h 10580"/>
              <a:gd name="connsiteX7" fmla="*/ 6503 w 10000"/>
              <a:gd name="connsiteY7" fmla="*/ 6670 h 10580"/>
              <a:gd name="connsiteX8" fmla="*/ 7000 w 10000"/>
              <a:gd name="connsiteY8" fmla="*/ 5904 h 10580"/>
              <a:gd name="connsiteX9" fmla="*/ 7503 w 10000"/>
              <a:gd name="connsiteY9" fmla="*/ 5391 h 10580"/>
              <a:gd name="connsiteX10" fmla="*/ 8000 w 10000"/>
              <a:gd name="connsiteY10" fmla="*/ 4365 h 10580"/>
              <a:gd name="connsiteX11" fmla="*/ 8503 w 10000"/>
              <a:gd name="connsiteY11" fmla="*/ 3852 h 10580"/>
              <a:gd name="connsiteX12" fmla="*/ 10000 w 10000"/>
              <a:gd name="connsiteY12" fmla="*/ 3591 h 10580"/>
              <a:gd name="connsiteX0" fmla="*/ 0 w 10000"/>
              <a:gd name="connsiteY0" fmla="*/ 0 h 10580"/>
              <a:gd name="connsiteX1" fmla="*/ 1000 w 10000"/>
              <a:gd name="connsiteY1" fmla="*/ 6930 h 10580"/>
              <a:gd name="connsiteX2" fmla="*/ 1728 w 10000"/>
              <a:gd name="connsiteY2" fmla="*/ 10580 h 10580"/>
              <a:gd name="connsiteX3" fmla="*/ 3503 w 10000"/>
              <a:gd name="connsiteY3" fmla="*/ 10000 h 10580"/>
              <a:gd name="connsiteX4" fmla="*/ 4000 w 10000"/>
              <a:gd name="connsiteY4" fmla="*/ 9235 h 10580"/>
              <a:gd name="connsiteX5" fmla="*/ 4503 w 10000"/>
              <a:gd name="connsiteY5" fmla="*/ 8461 h 10580"/>
              <a:gd name="connsiteX6" fmla="*/ 5503 w 10000"/>
              <a:gd name="connsiteY6" fmla="*/ 7443 h 10580"/>
              <a:gd name="connsiteX7" fmla="*/ 6503 w 10000"/>
              <a:gd name="connsiteY7" fmla="*/ 6670 h 10580"/>
              <a:gd name="connsiteX8" fmla="*/ 7000 w 10000"/>
              <a:gd name="connsiteY8" fmla="*/ 5904 h 10580"/>
              <a:gd name="connsiteX9" fmla="*/ 7503 w 10000"/>
              <a:gd name="connsiteY9" fmla="*/ 5391 h 10580"/>
              <a:gd name="connsiteX10" fmla="*/ 8000 w 10000"/>
              <a:gd name="connsiteY10" fmla="*/ 4365 h 10580"/>
              <a:gd name="connsiteX11" fmla="*/ 8503 w 10000"/>
              <a:gd name="connsiteY11" fmla="*/ 3852 h 10580"/>
              <a:gd name="connsiteX12" fmla="*/ 10000 w 10000"/>
              <a:gd name="connsiteY12" fmla="*/ 2830 h 10580"/>
              <a:gd name="connsiteX0" fmla="*/ 0 w 9808"/>
              <a:gd name="connsiteY0" fmla="*/ 0 h 8207"/>
              <a:gd name="connsiteX1" fmla="*/ 808 w 9808"/>
              <a:gd name="connsiteY1" fmla="*/ 4557 h 8207"/>
              <a:gd name="connsiteX2" fmla="*/ 1536 w 9808"/>
              <a:gd name="connsiteY2" fmla="*/ 8207 h 8207"/>
              <a:gd name="connsiteX3" fmla="*/ 3311 w 9808"/>
              <a:gd name="connsiteY3" fmla="*/ 7627 h 8207"/>
              <a:gd name="connsiteX4" fmla="*/ 3808 w 9808"/>
              <a:gd name="connsiteY4" fmla="*/ 6862 h 8207"/>
              <a:gd name="connsiteX5" fmla="*/ 4311 w 9808"/>
              <a:gd name="connsiteY5" fmla="*/ 6088 h 8207"/>
              <a:gd name="connsiteX6" fmla="*/ 5311 w 9808"/>
              <a:gd name="connsiteY6" fmla="*/ 5070 h 8207"/>
              <a:gd name="connsiteX7" fmla="*/ 6311 w 9808"/>
              <a:gd name="connsiteY7" fmla="*/ 4297 h 8207"/>
              <a:gd name="connsiteX8" fmla="*/ 6808 w 9808"/>
              <a:gd name="connsiteY8" fmla="*/ 3531 h 8207"/>
              <a:gd name="connsiteX9" fmla="*/ 7311 w 9808"/>
              <a:gd name="connsiteY9" fmla="*/ 3018 h 8207"/>
              <a:gd name="connsiteX10" fmla="*/ 7808 w 9808"/>
              <a:gd name="connsiteY10" fmla="*/ 1992 h 8207"/>
              <a:gd name="connsiteX11" fmla="*/ 8311 w 9808"/>
              <a:gd name="connsiteY11" fmla="*/ 1479 h 8207"/>
              <a:gd name="connsiteX12" fmla="*/ 9808 w 9808"/>
              <a:gd name="connsiteY12" fmla="*/ 457 h 8207"/>
              <a:gd name="connsiteX0" fmla="*/ 0 w 9804"/>
              <a:gd name="connsiteY0" fmla="*/ 1222 h 9443"/>
              <a:gd name="connsiteX1" fmla="*/ 628 w 9804"/>
              <a:gd name="connsiteY1" fmla="*/ 4996 h 9443"/>
              <a:gd name="connsiteX2" fmla="*/ 1370 w 9804"/>
              <a:gd name="connsiteY2" fmla="*/ 9443 h 9443"/>
              <a:gd name="connsiteX3" fmla="*/ 3180 w 9804"/>
              <a:gd name="connsiteY3" fmla="*/ 8736 h 9443"/>
              <a:gd name="connsiteX4" fmla="*/ 3687 w 9804"/>
              <a:gd name="connsiteY4" fmla="*/ 7804 h 9443"/>
              <a:gd name="connsiteX5" fmla="*/ 4199 w 9804"/>
              <a:gd name="connsiteY5" fmla="*/ 6861 h 9443"/>
              <a:gd name="connsiteX6" fmla="*/ 5219 w 9804"/>
              <a:gd name="connsiteY6" fmla="*/ 5621 h 9443"/>
              <a:gd name="connsiteX7" fmla="*/ 6239 w 9804"/>
              <a:gd name="connsiteY7" fmla="*/ 4679 h 9443"/>
              <a:gd name="connsiteX8" fmla="*/ 6745 w 9804"/>
              <a:gd name="connsiteY8" fmla="*/ 3745 h 9443"/>
              <a:gd name="connsiteX9" fmla="*/ 7258 w 9804"/>
              <a:gd name="connsiteY9" fmla="*/ 3120 h 9443"/>
              <a:gd name="connsiteX10" fmla="*/ 7765 w 9804"/>
              <a:gd name="connsiteY10" fmla="*/ 1870 h 9443"/>
              <a:gd name="connsiteX11" fmla="*/ 8278 w 9804"/>
              <a:gd name="connsiteY11" fmla="*/ 1245 h 9443"/>
              <a:gd name="connsiteX12" fmla="*/ 9804 w 9804"/>
              <a:gd name="connsiteY12" fmla="*/ 0 h 9443"/>
              <a:gd name="connsiteX0" fmla="*/ 0 w 10000"/>
              <a:gd name="connsiteY0" fmla="*/ 1294 h 10000"/>
              <a:gd name="connsiteX1" fmla="*/ 601 w 10000"/>
              <a:gd name="connsiteY1" fmla="*/ 6469 h 10000"/>
              <a:gd name="connsiteX2" fmla="*/ 1397 w 10000"/>
              <a:gd name="connsiteY2" fmla="*/ 10000 h 10000"/>
              <a:gd name="connsiteX3" fmla="*/ 3244 w 10000"/>
              <a:gd name="connsiteY3" fmla="*/ 9251 h 10000"/>
              <a:gd name="connsiteX4" fmla="*/ 3761 w 10000"/>
              <a:gd name="connsiteY4" fmla="*/ 8264 h 10000"/>
              <a:gd name="connsiteX5" fmla="*/ 4283 w 10000"/>
              <a:gd name="connsiteY5" fmla="*/ 7266 h 10000"/>
              <a:gd name="connsiteX6" fmla="*/ 5323 w 10000"/>
              <a:gd name="connsiteY6" fmla="*/ 5953 h 10000"/>
              <a:gd name="connsiteX7" fmla="*/ 6364 w 10000"/>
              <a:gd name="connsiteY7" fmla="*/ 4955 h 10000"/>
              <a:gd name="connsiteX8" fmla="*/ 6880 w 10000"/>
              <a:gd name="connsiteY8" fmla="*/ 3966 h 10000"/>
              <a:gd name="connsiteX9" fmla="*/ 7403 w 10000"/>
              <a:gd name="connsiteY9" fmla="*/ 3304 h 10000"/>
              <a:gd name="connsiteX10" fmla="*/ 7920 w 10000"/>
              <a:gd name="connsiteY10" fmla="*/ 1980 h 10000"/>
              <a:gd name="connsiteX11" fmla="*/ 8443 w 10000"/>
              <a:gd name="connsiteY11" fmla="*/ 1318 h 10000"/>
              <a:gd name="connsiteX12" fmla="*/ 10000 w 10000"/>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294"/>
                </a:moveTo>
                <a:cubicBezTo>
                  <a:pt x="216" y="3157"/>
                  <a:pt x="254" y="4869"/>
                  <a:pt x="601" y="6469"/>
                </a:cubicBezTo>
                <a:lnTo>
                  <a:pt x="1397" y="10000"/>
                </a:lnTo>
                <a:lnTo>
                  <a:pt x="3244" y="9251"/>
                </a:lnTo>
                <a:lnTo>
                  <a:pt x="3761" y="8264"/>
                </a:lnTo>
                <a:lnTo>
                  <a:pt x="4283" y="7266"/>
                </a:lnTo>
                <a:lnTo>
                  <a:pt x="5323" y="5953"/>
                </a:lnTo>
                <a:lnTo>
                  <a:pt x="6364" y="4955"/>
                </a:lnTo>
                <a:lnTo>
                  <a:pt x="6880" y="3966"/>
                </a:lnTo>
                <a:lnTo>
                  <a:pt x="7403" y="3304"/>
                </a:lnTo>
                <a:lnTo>
                  <a:pt x="7920" y="1980"/>
                </a:lnTo>
                <a:lnTo>
                  <a:pt x="8443" y="1318"/>
                </a:lnTo>
                <a:lnTo>
                  <a:pt x="10000" y="0"/>
                </a:lnTo>
              </a:path>
            </a:pathLst>
          </a:custGeom>
          <a:noFill/>
          <a:ln w="44450" cap="flat">
            <a:solidFill>
              <a:srgbClr val="00B05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dirty="0">
              <a:solidFill>
                <a:schemeClr val="bg1"/>
              </a:solidFill>
            </a:endParaRPr>
          </a:p>
        </p:txBody>
      </p:sp>
      <p:sp>
        <p:nvSpPr>
          <p:cNvPr id="6" name="TextBox 5"/>
          <p:cNvSpPr txBox="1"/>
          <p:nvPr/>
        </p:nvSpPr>
        <p:spPr>
          <a:xfrm>
            <a:off x="3506645" y="4488034"/>
            <a:ext cx="1950872" cy="2031325"/>
          </a:xfrm>
          <a:prstGeom prst="rect">
            <a:avLst/>
          </a:prstGeom>
          <a:noFill/>
        </p:spPr>
        <p:txBody>
          <a:bodyPr wrap="square" rtlCol="0">
            <a:spAutoFit/>
          </a:bodyPr>
          <a:lstStyle/>
          <a:p>
            <a:r>
              <a:rPr lang="en-US" dirty="0">
                <a:solidFill>
                  <a:schemeClr val="bg1">
                    <a:lumMod val="95000"/>
                  </a:schemeClr>
                </a:solidFill>
              </a:rPr>
              <a:t>If given more training data</a:t>
            </a:r>
            <a:r>
              <a:rPr lang="en-US" dirty="0" smtClean="0">
                <a:solidFill>
                  <a:schemeClr val="bg1">
                    <a:lumMod val="95000"/>
                  </a:schemeClr>
                </a:solidFill>
              </a:rPr>
              <a:t>….</a:t>
            </a:r>
          </a:p>
          <a:p>
            <a:endParaRPr lang="en-US" dirty="0" smtClean="0">
              <a:solidFill>
                <a:schemeClr val="bg1">
                  <a:lumMod val="95000"/>
                </a:schemeClr>
              </a:solidFill>
            </a:endParaRPr>
          </a:p>
          <a:p>
            <a:endParaRPr lang="en-US" dirty="0" smtClean="0">
              <a:solidFill>
                <a:schemeClr val="bg1">
                  <a:lumMod val="95000"/>
                </a:schemeClr>
              </a:solidFill>
            </a:endParaRPr>
          </a:p>
          <a:p>
            <a:r>
              <a:rPr lang="en-US" dirty="0" smtClean="0">
                <a:solidFill>
                  <a:schemeClr val="bg1">
                    <a:lumMod val="95000"/>
                  </a:schemeClr>
                </a:solidFill>
              </a:rPr>
              <a:t>… we expect the best value for </a:t>
            </a:r>
            <a:r>
              <a:rPr lang="en-US" i="1" dirty="0" smtClean="0">
                <a:solidFill>
                  <a:schemeClr val="bg1">
                    <a:lumMod val="95000"/>
                  </a:schemeClr>
                </a:solidFill>
              </a:rPr>
              <a:t>w</a:t>
            </a:r>
            <a:r>
              <a:rPr lang="en-US" dirty="0" smtClean="0">
                <a:solidFill>
                  <a:schemeClr val="bg1">
                    <a:lumMod val="95000"/>
                  </a:schemeClr>
                </a:solidFill>
              </a:rPr>
              <a:t> to decline.</a:t>
            </a:r>
            <a:endParaRPr lang="en-US" dirty="0"/>
          </a:p>
        </p:txBody>
      </p:sp>
      <p:sp>
        <p:nvSpPr>
          <p:cNvPr id="110" name="Right Arrow 109"/>
          <p:cNvSpPr/>
          <p:nvPr/>
        </p:nvSpPr>
        <p:spPr>
          <a:xfrm>
            <a:off x="3886200" y="5171143"/>
            <a:ext cx="685800" cy="3048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7086600" y="5542629"/>
            <a:ext cx="0" cy="89420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743700" y="5985077"/>
            <a:ext cx="0" cy="7558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3" name="Rectangle 38"/>
          <p:cNvSpPr>
            <a:spLocks noChangeArrowheads="1"/>
          </p:cNvSpPr>
          <p:nvPr/>
        </p:nvSpPr>
        <p:spPr bwMode="auto">
          <a:xfrm>
            <a:off x="6903084" y="5370565"/>
            <a:ext cx="50254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i="1" dirty="0">
                <a:solidFill>
                  <a:srgbClr val="FF0000"/>
                </a:solidFill>
              </a:rPr>
              <a:t>w </a:t>
            </a:r>
            <a:r>
              <a:rPr kumimoji="0" lang="en-US" altLang="en-US" sz="1400" b="0" i="0" u="none" strike="noStrike" cap="none" normalizeH="0" baseline="0" dirty="0">
                <a:ln>
                  <a:noFill/>
                </a:ln>
                <a:solidFill>
                  <a:srgbClr val="FF0000"/>
                </a:solidFill>
                <a:effectLst/>
              </a:rPr>
              <a:t>= 7</a:t>
            </a:r>
          </a:p>
        </p:txBody>
      </p:sp>
      <p:sp>
        <p:nvSpPr>
          <p:cNvPr id="114" name="Rectangle 38"/>
          <p:cNvSpPr>
            <a:spLocks noChangeArrowheads="1"/>
          </p:cNvSpPr>
          <p:nvPr/>
        </p:nvSpPr>
        <p:spPr bwMode="auto">
          <a:xfrm>
            <a:off x="6241159" y="6561811"/>
            <a:ext cx="50254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i="1" dirty="0">
                <a:solidFill>
                  <a:srgbClr val="00B050"/>
                </a:solidFill>
              </a:rPr>
              <a:t>w </a:t>
            </a:r>
            <a:r>
              <a:rPr kumimoji="0" lang="en-US" altLang="en-US" sz="1400" b="0" i="0" u="none" strike="noStrike" cap="none" normalizeH="0" baseline="0" dirty="0">
                <a:ln>
                  <a:noFill/>
                </a:ln>
                <a:solidFill>
                  <a:srgbClr val="00B050"/>
                </a:solidFill>
                <a:effectLst/>
              </a:rPr>
              <a:t>= 4</a:t>
            </a:r>
          </a:p>
        </p:txBody>
      </p:sp>
    </p:spTree>
    <p:extLst>
      <p:ext uri="{BB962C8B-B14F-4D97-AF65-F5344CB8AC3E}">
        <p14:creationId xmlns:p14="http://schemas.microsoft.com/office/powerpoint/2010/main" xmlns="" val="3405577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228600"/>
            <a:ext cx="8991601" cy="4038599"/>
          </a:xfrm>
        </p:spPr>
        <p:txBody>
          <a:bodyPr>
            <a:noAutofit/>
          </a:bodyPr>
          <a:lstStyle/>
          <a:p>
            <a:pPr marL="0" indent="0">
              <a:buNone/>
            </a:pPr>
            <a:r>
              <a:rPr lang="en-US" sz="2400" dirty="0" smtClean="0">
                <a:solidFill>
                  <a:srgbClr val="FFC000"/>
                </a:solidFill>
              </a:rPr>
              <a:t>..this </a:t>
            </a:r>
            <a:r>
              <a:rPr lang="en-US" sz="2400" dirty="0">
                <a:solidFill>
                  <a:srgbClr val="FFC000"/>
                </a:solidFill>
              </a:rPr>
              <a:t>implies that with enough training data, you would not need DTW</a:t>
            </a:r>
            <a:r>
              <a:rPr lang="en-US" sz="2800" dirty="0" smtClean="0">
                <a:solidFill>
                  <a:srgbClr val="FFC000"/>
                </a:solidFill>
              </a:rPr>
              <a:t>!</a:t>
            </a:r>
          </a:p>
          <a:p>
            <a:pPr marL="0" indent="0">
              <a:buNone/>
            </a:pPr>
            <a:r>
              <a:rPr lang="en-US" sz="2000" dirty="0" smtClean="0">
                <a:solidFill>
                  <a:schemeClr val="bg1"/>
                </a:solidFill>
              </a:rPr>
              <a:t>Empirically, these seems to be universally true. 1NN-DTW classification is generally much more accurate than 1NN-ED classification for small datasets. However, as you add more training data, the gap begins to close, and eventually converges.</a:t>
            </a:r>
          </a:p>
          <a:p>
            <a:pPr marL="0" indent="0">
              <a:buNone/>
            </a:pPr>
            <a:r>
              <a:rPr lang="en-US" sz="2000" dirty="0" smtClean="0">
                <a:solidFill>
                  <a:schemeClr val="bg1"/>
                </a:solidFill>
              </a:rPr>
              <a:t>To our knowledge, there is no research on quantifying how fast they converge, if they must converge, the relative benefit of a new training object for each approach etc.</a:t>
            </a:r>
          </a:p>
          <a:p>
            <a:pPr marL="0" indent="0">
              <a:buNone/>
            </a:pPr>
            <a:endParaRPr lang="en-US" sz="2000" dirty="0" smtClean="0">
              <a:solidFill>
                <a:schemeClr val="bg1"/>
              </a:solidFill>
            </a:endParaRPr>
          </a:p>
          <a:p>
            <a:pPr marL="0" indent="0">
              <a:buNone/>
            </a:pPr>
            <a:r>
              <a:rPr lang="en-US" sz="2000" dirty="0" smtClean="0">
                <a:solidFill>
                  <a:schemeClr val="bg1"/>
                </a:solidFill>
              </a:rPr>
              <a:t>As a practical matter, this observation probably does not matter much.</a:t>
            </a:r>
          </a:p>
          <a:p>
            <a:pPr marL="0" indent="0"/>
            <a:r>
              <a:rPr lang="en-US" sz="2000" dirty="0" smtClean="0">
                <a:solidFill>
                  <a:schemeClr val="bg1"/>
                </a:solidFill>
              </a:rPr>
              <a:t> We rarely have the luxury lots of training data</a:t>
            </a:r>
          </a:p>
          <a:p>
            <a:pPr marL="0" indent="0"/>
            <a:r>
              <a:rPr lang="en-US" sz="2000" dirty="0" smtClean="0">
                <a:solidFill>
                  <a:schemeClr val="bg1"/>
                </a:solidFill>
              </a:rPr>
              <a:t> If we did, it would probably still be faster to do 1NN-DTW with less data, than 1NN-ED with lots of data.</a:t>
            </a:r>
          </a:p>
          <a:p>
            <a:pPr marL="0" indent="0">
              <a:buNone/>
            </a:pPr>
            <a:endParaRPr lang="en-US" sz="2800" dirty="0">
              <a:solidFill>
                <a:schemeClr val="bg1"/>
              </a:solidFill>
            </a:endParaRPr>
          </a:p>
        </p:txBody>
      </p:sp>
      <p:sp>
        <p:nvSpPr>
          <p:cNvPr id="164" name="Line 6"/>
          <p:cNvSpPr>
            <a:spLocks noChangeShapeType="1"/>
          </p:cNvSpPr>
          <p:nvPr/>
        </p:nvSpPr>
        <p:spPr bwMode="auto">
          <a:xfrm flipV="1">
            <a:off x="919432" y="4910624"/>
            <a:ext cx="2410" cy="1123140"/>
          </a:xfrm>
          <a:prstGeom prst="line">
            <a:avLst/>
          </a:prstGeom>
          <a:noFill/>
          <a:ln w="0">
            <a:solidFill>
              <a:schemeClr val="bg1"/>
            </a:solidFill>
            <a:round/>
            <a:headEnd/>
            <a:tailEnd/>
          </a:ln>
        </p:spPr>
        <p:txBody>
          <a:bodyPr/>
          <a:lstStyle/>
          <a:p>
            <a:endParaRPr lang="en-US">
              <a:solidFill>
                <a:schemeClr val="bg1"/>
              </a:solidFill>
            </a:endParaRPr>
          </a:p>
        </p:txBody>
      </p:sp>
      <p:sp>
        <p:nvSpPr>
          <p:cNvPr id="165" name="Line 7"/>
          <p:cNvSpPr>
            <a:spLocks noChangeShapeType="1"/>
          </p:cNvSpPr>
          <p:nvPr/>
        </p:nvSpPr>
        <p:spPr bwMode="auto">
          <a:xfrm>
            <a:off x="1015845" y="6090408"/>
            <a:ext cx="3605842" cy="2269"/>
          </a:xfrm>
          <a:prstGeom prst="line">
            <a:avLst/>
          </a:prstGeom>
          <a:noFill/>
          <a:ln w="0">
            <a:solidFill>
              <a:schemeClr val="bg1"/>
            </a:solidFill>
            <a:round/>
            <a:headEnd/>
            <a:tailEnd/>
          </a:ln>
        </p:spPr>
        <p:txBody>
          <a:bodyPr/>
          <a:lstStyle/>
          <a:p>
            <a:endParaRPr lang="en-US">
              <a:solidFill>
                <a:srgbClr val="FFFF00"/>
              </a:solidFill>
            </a:endParaRPr>
          </a:p>
        </p:txBody>
      </p:sp>
      <p:sp>
        <p:nvSpPr>
          <p:cNvPr id="168" name="Line 10"/>
          <p:cNvSpPr>
            <a:spLocks noChangeShapeType="1"/>
          </p:cNvSpPr>
          <p:nvPr/>
        </p:nvSpPr>
        <p:spPr bwMode="auto">
          <a:xfrm flipV="1">
            <a:off x="1579860" y="6074525"/>
            <a:ext cx="2410" cy="15883"/>
          </a:xfrm>
          <a:prstGeom prst="line">
            <a:avLst/>
          </a:prstGeom>
          <a:noFill/>
          <a:ln w="0">
            <a:solidFill>
              <a:schemeClr val="bg1"/>
            </a:solidFill>
            <a:round/>
            <a:headEnd/>
            <a:tailEnd/>
          </a:ln>
        </p:spPr>
        <p:txBody>
          <a:bodyPr/>
          <a:lstStyle/>
          <a:p>
            <a:endParaRPr lang="en-US">
              <a:solidFill>
                <a:srgbClr val="FFFF00"/>
              </a:solidFill>
            </a:endParaRPr>
          </a:p>
        </p:txBody>
      </p:sp>
      <p:sp>
        <p:nvSpPr>
          <p:cNvPr id="169" name="Line 11"/>
          <p:cNvSpPr>
            <a:spLocks noChangeShapeType="1"/>
          </p:cNvSpPr>
          <p:nvPr/>
        </p:nvSpPr>
        <p:spPr bwMode="auto">
          <a:xfrm flipV="1">
            <a:off x="2143876" y="6074525"/>
            <a:ext cx="2410" cy="15883"/>
          </a:xfrm>
          <a:prstGeom prst="line">
            <a:avLst/>
          </a:prstGeom>
          <a:noFill/>
          <a:ln w="0">
            <a:solidFill>
              <a:schemeClr val="bg1"/>
            </a:solidFill>
            <a:round/>
            <a:headEnd/>
            <a:tailEnd/>
          </a:ln>
        </p:spPr>
        <p:txBody>
          <a:bodyPr/>
          <a:lstStyle/>
          <a:p>
            <a:endParaRPr lang="en-US">
              <a:solidFill>
                <a:srgbClr val="FFFF00"/>
              </a:solidFill>
            </a:endParaRPr>
          </a:p>
        </p:txBody>
      </p:sp>
      <p:sp>
        <p:nvSpPr>
          <p:cNvPr id="170" name="Line 13"/>
          <p:cNvSpPr>
            <a:spLocks noChangeShapeType="1"/>
          </p:cNvSpPr>
          <p:nvPr/>
        </p:nvSpPr>
        <p:spPr bwMode="auto">
          <a:xfrm flipV="1">
            <a:off x="2710301" y="6074525"/>
            <a:ext cx="2410" cy="15883"/>
          </a:xfrm>
          <a:prstGeom prst="line">
            <a:avLst/>
          </a:prstGeom>
          <a:noFill/>
          <a:ln w="0">
            <a:solidFill>
              <a:schemeClr val="bg1"/>
            </a:solidFill>
            <a:round/>
            <a:headEnd/>
            <a:tailEnd/>
          </a:ln>
        </p:spPr>
        <p:txBody>
          <a:bodyPr/>
          <a:lstStyle/>
          <a:p>
            <a:endParaRPr lang="en-US">
              <a:solidFill>
                <a:srgbClr val="FFFF00"/>
              </a:solidFill>
            </a:endParaRPr>
          </a:p>
        </p:txBody>
      </p:sp>
      <p:sp>
        <p:nvSpPr>
          <p:cNvPr id="171" name="Rectangle 14"/>
          <p:cNvSpPr>
            <a:spLocks noChangeArrowheads="1"/>
          </p:cNvSpPr>
          <p:nvPr/>
        </p:nvSpPr>
        <p:spPr bwMode="auto">
          <a:xfrm>
            <a:off x="2582554" y="6116993"/>
            <a:ext cx="564015" cy="138499"/>
          </a:xfrm>
          <a:prstGeom prst="rect">
            <a:avLst/>
          </a:prstGeom>
          <a:noFill/>
          <a:ln w="9525">
            <a:noFill/>
            <a:miter lim="800000"/>
            <a:headEnd/>
            <a:tailEnd/>
          </a:ln>
        </p:spPr>
        <p:txBody>
          <a:bodyPr lIns="0" tIns="0" rIns="0" bIns="0">
            <a:spAutoFit/>
          </a:bodyPr>
          <a:lstStyle/>
          <a:p>
            <a:r>
              <a:rPr lang="en-US" sz="900">
                <a:solidFill>
                  <a:schemeClr val="bg1"/>
                </a:solidFill>
                <a:latin typeface="Helvetica" pitchFamily="34" charset="0"/>
              </a:rPr>
              <a:t>3000</a:t>
            </a:r>
            <a:endParaRPr lang="en-US" sz="4400">
              <a:solidFill>
                <a:schemeClr val="bg1"/>
              </a:solidFill>
            </a:endParaRPr>
          </a:p>
        </p:txBody>
      </p:sp>
      <p:sp>
        <p:nvSpPr>
          <p:cNvPr id="172" name="Line 15"/>
          <p:cNvSpPr>
            <a:spLocks noChangeShapeType="1"/>
          </p:cNvSpPr>
          <p:nvPr/>
        </p:nvSpPr>
        <p:spPr bwMode="auto">
          <a:xfrm flipV="1">
            <a:off x="3274317" y="6074525"/>
            <a:ext cx="2410" cy="15883"/>
          </a:xfrm>
          <a:prstGeom prst="line">
            <a:avLst/>
          </a:prstGeom>
          <a:noFill/>
          <a:ln w="0">
            <a:solidFill>
              <a:schemeClr val="bg1"/>
            </a:solidFill>
            <a:round/>
            <a:headEnd/>
            <a:tailEnd/>
          </a:ln>
        </p:spPr>
        <p:txBody>
          <a:bodyPr/>
          <a:lstStyle/>
          <a:p>
            <a:endParaRPr lang="en-US">
              <a:solidFill>
                <a:srgbClr val="FFFF00"/>
              </a:solidFill>
            </a:endParaRPr>
          </a:p>
        </p:txBody>
      </p:sp>
      <p:sp>
        <p:nvSpPr>
          <p:cNvPr id="173" name="Line 17"/>
          <p:cNvSpPr>
            <a:spLocks noChangeShapeType="1"/>
          </p:cNvSpPr>
          <p:nvPr/>
        </p:nvSpPr>
        <p:spPr bwMode="auto">
          <a:xfrm flipV="1">
            <a:off x="3838332" y="6074525"/>
            <a:ext cx="2410" cy="15883"/>
          </a:xfrm>
          <a:prstGeom prst="line">
            <a:avLst/>
          </a:prstGeom>
          <a:noFill/>
          <a:ln w="0">
            <a:solidFill>
              <a:schemeClr val="bg1"/>
            </a:solidFill>
            <a:round/>
            <a:headEnd/>
            <a:tailEnd/>
          </a:ln>
        </p:spPr>
        <p:txBody>
          <a:bodyPr/>
          <a:lstStyle/>
          <a:p>
            <a:endParaRPr lang="en-US">
              <a:solidFill>
                <a:srgbClr val="FFFF00"/>
              </a:solidFill>
            </a:endParaRPr>
          </a:p>
        </p:txBody>
      </p:sp>
      <p:sp>
        <p:nvSpPr>
          <p:cNvPr id="174" name="Line 19"/>
          <p:cNvSpPr>
            <a:spLocks noChangeShapeType="1"/>
          </p:cNvSpPr>
          <p:nvPr/>
        </p:nvSpPr>
        <p:spPr bwMode="auto">
          <a:xfrm flipV="1">
            <a:off x="4402347" y="6074525"/>
            <a:ext cx="2410" cy="15883"/>
          </a:xfrm>
          <a:prstGeom prst="line">
            <a:avLst/>
          </a:prstGeom>
          <a:noFill/>
          <a:ln w="0">
            <a:solidFill>
              <a:schemeClr val="bg1"/>
            </a:solidFill>
            <a:round/>
            <a:headEnd/>
            <a:tailEnd/>
          </a:ln>
        </p:spPr>
        <p:txBody>
          <a:bodyPr/>
          <a:lstStyle/>
          <a:p>
            <a:endParaRPr lang="en-US">
              <a:solidFill>
                <a:srgbClr val="FFFF00"/>
              </a:solidFill>
            </a:endParaRPr>
          </a:p>
        </p:txBody>
      </p:sp>
      <p:sp>
        <p:nvSpPr>
          <p:cNvPr id="175" name="Rectangle 20"/>
          <p:cNvSpPr>
            <a:spLocks noChangeArrowheads="1"/>
          </p:cNvSpPr>
          <p:nvPr/>
        </p:nvSpPr>
        <p:spPr bwMode="auto">
          <a:xfrm>
            <a:off x="4277010" y="6116993"/>
            <a:ext cx="371190" cy="138499"/>
          </a:xfrm>
          <a:prstGeom prst="rect">
            <a:avLst/>
          </a:prstGeom>
          <a:noFill/>
          <a:ln w="9525">
            <a:noFill/>
            <a:miter lim="800000"/>
            <a:headEnd/>
            <a:tailEnd/>
          </a:ln>
        </p:spPr>
        <p:txBody>
          <a:bodyPr lIns="0" tIns="0" rIns="0" bIns="0">
            <a:spAutoFit/>
          </a:bodyPr>
          <a:lstStyle/>
          <a:p>
            <a:r>
              <a:rPr lang="en-US" sz="900" dirty="0">
                <a:solidFill>
                  <a:schemeClr val="bg1"/>
                </a:solidFill>
                <a:latin typeface="Helvetica" pitchFamily="34" charset="0"/>
              </a:rPr>
              <a:t>6000</a:t>
            </a:r>
            <a:endParaRPr lang="en-US" sz="4400" dirty="0">
              <a:solidFill>
                <a:schemeClr val="bg1"/>
              </a:solidFill>
            </a:endParaRPr>
          </a:p>
        </p:txBody>
      </p:sp>
      <p:sp>
        <p:nvSpPr>
          <p:cNvPr id="176" name="Line 21"/>
          <p:cNvSpPr>
            <a:spLocks noChangeShapeType="1"/>
          </p:cNvSpPr>
          <p:nvPr/>
        </p:nvSpPr>
        <p:spPr bwMode="auto">
          <a:xfrm>
            <a:off x="919432" y="6035953"/>
            <a:ext cx="36155" cy="2269"/>
          </a:xfrm>
          <a:prstGeom prst="line">
            <a:avLst/>
          </a:prstGeom>
          <a:noFill/>
          <a:ln w="0">
            <a:solidFill>
              <a:schemeClr val="bg1"/>
            </a:solidFill>
            <a:round/>
            <a:headEnd/>
            <a:tailEnd/>
          </a:ln>
        </p:spPr>
        <p:txBody>
          <a:bodyPr/>
          <a:lstStyle/>
          <a:p>
            <a:endParaRPr lang="en-US">
              <a:solidFill>
                <a:srgbClr val="FFFF00"/>
              </a:solidFill>
            </a:endParaRPr>
          </a:p>
        </p:txBody>
      </p:sp>
      <p:sp>
        <p:nvSpPr>
          <p:cNvPr id="177" name="Rectangle 22"/>
          <p:cNvSpPr>
            <a:spLocks noChangeArrowheads="1"/>
          </p:cNvSpPr>
          <p:nvPr/>
        </p:nvSpPr>
        <p:spPr bwMode="auto">
          <a:xfrm>
            <a:off x="632604" y="6008725"/>
            <a:ext cx="64120" cy="138499"/>
          </a:xfrm>
          <a:prstGeom prst="rect">
            <a:avLst/>
          </a:prstGeom>
          <a:noFill/>
          <a:ln w="9525">
            <a:noFill/>
            <a:miter lim="800000"/>
            <a:headEnd/>
            <a:tailEnd/>
          </a:ln>
        </p:spPr>
        <p:txBody>
          <a:bodyPr wrap="none" lIns="0" tIns="0" rIns="0" bIns="0">
            <a:spAutoFit/>
          </a:bodyPr>
          <a:lstStyle/>
          <a:p>
            <a:r>
              <a:rPr lang="en-US" sz="900">
                <a:solidFill>
                  <a:schemeClr val="bg1"/>
                </a:solidFill>
                <a:latin typeface="Helvetica" pitchFamily="34" charset="0"/>
              </a:rPr>
              <a:t>0</a:t>
            </a:r>
            <a:endParaRPr lang="en-US" sz="4400">
              <a:solidFill>
                <a:schemeClr val="bg1"/>
              </a:solidFill>
            </a:endParaRPr>
          </a:p>
        </p:txBody>
      </p:sp>
      <p:sp>
        <p:nvSpPr>
          <p:cNvPr id="178" name="Line 23"/>
          <p:cNvSpPr>
            <a:spLocks noChangeShapeType="1"/>
          </p:cNvSpPr>
          <p:nvPr/>
        </p:nvSpPr>
        <p:spPr bwMode="auto">
          <a:xfrm>
            <a:off x="919432" y="5858973"/>
            <a:ext cx="36155" cy="2269"/>
          </a:xfrm>
          <a:prstGeom prst="line">
            <a:avLst/>
          </a:prstGeom>
          <a:noFill/>
          <a:ln w="0">
            <a:solidFill>
              <a:schemeClr val="bg1"/>
            </a:solidFill>
            <a:round/>
            <a:headEnd/>
            <a:tailEnd/>
          </a:ln>
        </p:spPr>
        <p:txBody>
          <a:bodyPr/>
          <a:lstStyle/>
          <a:p>
            <a:endParaRPr lang="en-US"/>
          </a:p>
        </p:txBody>
      </p:sp>
      <p:sp>
        <p:nvSpPr>
          <p:cNvPr id="180" name="Line 25"/>
          <p:cNvSpPr>
            <a:spLocks noChangeShapeType="1"/>
          </p:cNvSpPr>
          <p:nvPr/>
        </p:nvSpPr>
        <p:spPr bwMode="auto">
          <a:xfrm>
            <a:off x="919432" y="5679725"/>
            <a:ext cx="36155" cy="2269"/>
          </a:xfrm>
          <a:prstGeom prst="line">
            <a:avLst/>
          </a:prstGeom>
          <a:noFill/>
          <a:ln w="0">
            <a:solidFill>
              <a:schemeClr val="bg1"/>
            </a:solidFill>
            <a:round/>
            <a:headEnd/>
            <a:tailEnd/>
          </a:ln>
        </p:spPr>
        <p:txBody>
          <a:bodyPr/>
          <a:lstStyle/>
          <a:p>
            <a:endParaRPr lang="en-US"/>
          </a:p>
        </p:txBody>
      </p:sp>
      <p:sp>
        <p:nvSpPr>
          <p:cNvPr id="182" name="Line 27"/>
          <p:cNvSpPr>
            <a:spLocks noChangeShapeType="1"/>
          </p:cNvSpPr>
          <p:nvPr/>
        </p:nvSpPr>
        <p:spPr bwMode="auto">
          <a:xfrm>
            <a:off x="919432" y="5500476"/>
            <a:ext cx="36155" cy="2269"/>
          </a:xfrm>
          <a:prstGeom prst="line">
            <a:avLst/>
          </a:prstGeom>
          <a:noFill/>
          <a:ln w="0">
            <a:solidFill>
              <a:schemeClr val="bg1"/>
            </a:solidFill>
            <a:round/>
            <a:headEnd/>
            <a:tailEnd/>
          </a:ln>
        </p:spPr>
        <p:txBody>
          <a:bodyPr/>
          <a:lstStyle/>
          <a:p>
            <a:endParaRPr lang="en-US"/>
          </a:p>
        </p:txBody>
      </p:sp>
      <p:sp>
        <p:nvSpPr>
          <p:cNvPr id="184" name="Line 29"/>
          <p:cNvSpPr>
            <a:spLocks noChangeShapeType="1"/>
          </p:cNvSpPr>
          <p:nvPr/>
        </p:nvSpPr>
        <p:spPr bwMode="auto">
          <a:xfrm>
            <a:off x="919432" y="5323496"/>
            <a:ext cx="36155" cy="2269"/>
          </a:xfrm>
          <a:prstGeom prst="line">
            <a:avLst/>
          </a:prstGeom>
          <a:noFill/>
          <a:ln w="0">
            <a:solidFill>
              <a:schemeClr val="bg1"/>
            </a:solidFill>
            <a:round/>
            <a:headEnd/>
            <a:tailEnd/>
          </a:ln>
        </p:spPr>
        <p:txBody>
          <a:bodyPr/>
          <a:lstStyle/>
          <a:p>
            <a:endParaRPr lang="en-US"/>
          </a:p>
        </p:txBody>
      </p:sp>
      <p:sp>
        <p:nvSpPr>
          <p:cNvPr id="186" name="Line 31"/>
          <p:cNvSpPr>
            <a:spLocks noChangeShapeType="1"/>
          </p:cNvSpPr>
          <p:nvPr/>
        </p:nvSpPr>
        <p:spPr bwMode="auto">
          <a:xfrm>
            <a:off x="919432" y="5144248"/>
            <a:ext cx="36155" cy="2269"/>
          </a:xfrm>
          <a:prstGeom prst="line">
            <a:avLst/>
          </a:prstGeom>
          <a:noFill/>
          <a:ln w="0">
            <a:solidFill>
              <a:schemeClr val="bg1"/>
            </a:solidFill>
            <a:round/>
            <a:headEnd/>
            <a:tailEnd/>
          </a:ln>
        </p:spPr>
        <p:txBody>
          <a:bodyPr/>
          <a:lstStyle/>
          <a:p>
            <a:endParaRPr lang="en-US"/>
          </a:p>
        </p:txBody>
      </p:sp>
      <p:sp>
        <p:nvSpPr>
          <p:cNvPr id="187" name="Rectangle 32"/>
          <p:cNvSpPr>
            <a:spLocks noChangeArrowheads="1"/>
          </p:cNvSpPr>
          <p:nvPr/>
        </p:nvSpPr>
        <p:spPr bwMode="auto">
          <a:xfrm>
            <a:off x="632604" y="5119289"/>
            <a:ext cx="160300" cy="138499"/>
          </a:xfrm>
          <a:prstGeom prst="rect">
            <a:avLst/>
          </a:prstGeom>
          <a:noFill/>
          <a:ln w="9525">
            <a:noFill/>
            <a:miter lim="800000"/>
            <a:headEnd/>
            <a:tailEnd/>
          </a:ln>
        </p:spPr>
        <p:txBody>
          <a:bodyPr wrap="none" lIns="0" tIns="0" rIns="0" bIns="0">
            <a:spAutoFit/>
          </a:bodyPr>
          <a:lstStyle/>
          <a:p>
            <a:r>
              <a:rPr lang="en-US" sz="900">
                <a:solidFill>
                  <a:schemeClr val="bg1"/>
                </a:solidFill>
                <a:latin typeface="Helvetica" pitchFamily="34" charset="0"/>
              </a:rPr>
              <a:t>0.5</a:t>
            </a:r>
            <a:endParaRPr lang="en-US" sz="4400">
              <a:solidFill>
                <a:schemeClr val="bg1"/>
              </a:solidFill>
            </a:endParaRPr>
          </a:p>
        </p:txBody>
      </p:sp>
      <p:sp>
        <p:nvSpPr>
          <p:cNvPr id="189" name="Freeform 34"/>
          <p:cNvSpPr>
            <a:spLocks/>
          </p:cNvSpPr>
          <p:nvPr/>
        </p:nvSpPr>
        <p:spPr bwMode="auto">
          <a:xfrm>
            <a:off x="1042358" y="5033068"/>
            <a:ext cx="3579328" cy="991540"/>
          </a:xfrm>
          <a:custGeom>
            <a:avLst/>
            <a:gdLst/>
            <a:ahLst/>
            <a:cxnLst>
              <a:cxn ang="0">
                <a:pos x="0" y="0"/>
              </a:cxn>
              <a:cxn ang="0">
                <a:pos x="12" y="87"/>
              </a:cxn>
              <a:cxn ang="0">
                <a:pos x="34" y="184"/>
              </a:cxn>
              <a:cxn ang="0">
                <a:pos x="80" y="275"/>
              </a:cxn>
              <a:cxn ang="0">
                <a:pos x="174" y="355"/>
              </a:cxn>
              <a:cxn ang="0">
                <a:pos x="363" y="403"/>
              </a:cxn>
              <a:cxn ang="0">
                <a:pos x="737" y="427"/>
              </a:cxn>
              <a:cxn ang="0">
                <a:pos x="1485" y="437"/>
              </a:cxn>
            </a:cxnLst>
            <a:rect l="0" t="0" r="r" b="b"/>
            <a:pathLst>
              <a:path w="1485" h="437">
                <a:moveTo>
                  <a:pt x="0" y="0"/>
                </a:moveTo>
                <a:lnTo>
                  <a:pt x="12" y="87"/>
                </a:lnTo>
                <a:lnTo>
                  <a:pt x="34" y="184"/>
                </a:lnTo>
                <a:lnTo>
                  <a:pt x="80" y="275"/>
                </a:lnTo>
                <a:lnTo>
                  <a:pt x="174" y="355"/>
                </a:lnTo>
                <a:lnTo>
                  <a:pt x="363" y="403"/>
                </a:lnTo>
                <a:lnTo>
                  <a:pt x="737" y="427"/>
                </a:lnTo>
                <a:lnTo>
                  <a:pt x="1485" y="437"/>
                </a:lnTo>
              </a:path>
            </a:pathLst>
          </a:custGeom>
          <a:noFill/>
          <a:ln w="28575">
            <a:solidFill>
              <a:srgbClr val="0000FF"/>
            </a:solidFill>
            <a:prstDash val="solid"/>
            <a:round/>
            <a:headEnd/>
            <a:tailEnd/>
          </a:ln>
        </p:spPr>
        <p:txBody>
          <a:bodyPr/>
          <a:lstStyle/>
          <a:p>
            <a:endParaRPr lang="en-US"/>
          </a:p>
        </p:txBody>
      </p:sp>
      <p:sp>
        <p:nvSpPr>
          <p:cNvPr id="190" name="Freeform 35"/>
          <p:cNvSpPr>
            <a:spLocks/>
          </p:cNvSpPr>
          <p:nvPr/>
        </p:nvSpPr>
        <p:spPr bwMode="auto">
          <a:xfrm>
            <a:off x="1042358" y="5852166"/>
            <a:ext cx="3579328" cy="183787"/>
          </a:xfrm>
          <a:custGeom>
            <a:avLst/>
            <a:gdLst/>
            <a:ahLst/>
            <a:cxnLst>
              <a:cxn ang="0">
                <a:pos x="0" y="0"/>
              </a:cxn>
              <a:cxn ang="0">
                <a:pos x="12" y="52"/>
              </a:cxn>
              <a:cxn ang="0">
                <a:pos x="34" y="78"/>
              </a:cxn>
              <a:cxn ang="0">
                <a:pos x="80" y="81"/>
              </a:cxn>
              <a:cxn ang="0">
                <a:pos x="174" y="81"/>
              </a:cxn>
              <a:cxn ang="0">
                <a:pos x="363" y="81"/>
              </a:cxn>
              <a:cxn ang="0">
                <a:pos x="737" y="81"/>
              </a:cxn>
              <a:cxn ang="0">
                <a:pos x="1485" y="81"/>
              </a:cxn>
            </a:cxnLst>
            <a:rect l="0" t="0" r="r" b="b"/>
            <a:pathLst>
              <a:path w="1485" h="81">
                <a:moveTo>
                  <a:pt x="0" y="0"/>
                </a:moveTo>
                <a:lnTo>
                  <a:pt x="12" y="52"/>
                </a:lnTo>
                <a:lnTo>
                  <a:pt x="34" y="78"/>
                </a:lnTo>
                <a:lnTo>
                  <a:pt x="80" y="81"/>
                </a:lnTo>
                <a:lnTo>
                  <a:pt x="174" y="81"/>
                </a:lnTo>
                <a:lnTo>
                  <a:pt x="363" y="81"/>
                </a:lnTo>
                <a:lnTo>
                  <a:pt x="737" y="81"/>
                </a:lnTo>
                <a:lnTo>
                  <a:pt x="1485" y="81"/>
                </a:lnTo>
              </a:path>
            </a:pathLst>
          </a:custGeom>
          <a:noFill/>
          <a:ln w="28575">
            <a:solidFill>
              <a:srgbClr val="FF0000"/>
            </a:solidFill>
            <a:prstDash val="solid"/>
            <a:round/>
            <a:headEnd/>
            <a:tailEnd/>
          </a:ln>
        </p:spPr>
        <p:txBody>
          <a:bodyPr/>
          <a:lstStyle/>
          <a:p>
            <a:endParaRPr lang="en-US"/>
          </a:p>
        </p:txBody>
      </p:sp>
      <p:sp>
        <p:nvSpPr>
          <p:cNvPr id="191" name="Line 36"/>
          <p:cNvSpPr>
            <a:spLocks noChangeShapeType="1"/>
          </p:cNvSpPr>
          <p:nvPr/>
        </p:nvSpPr>
        <p:spPr bwMode="auto">
          <a:xfrm flipV="1">
            <a:off x="5287274" y="4930093"/>
            <a:ext cx="2410" cy="1123140"/>
          </a:xfrm>
          <a:prstGeom prst="line">
            <a:avLst/>
          </a:prstGeom>
          <a:noFill/>
          <a:ln w="0">
            <a:solidFill>
              <a:schemeClr val="bg1"/>
            </a:solidFill>
            <a:round/>
            <a:headEnd/>
            <a:tailEnd/>
          </a:ln>
        </p:spPr>
        <p:txBody>
          <a:bodyPr/>
          <a:lstStyle/>
          <a:p>
            <a:endParaRPr lang="en-US">
              <a:solidFill>
                <a:schemeClr val="bg1"/>
              </a:solidFill>
            </a:endParaRPr>
          </a:p>
        </p:txBody>
      </p:sp>
      <p:sp>
        <p:nvSpPr>
          <p:cNvPr id="192" name="Line 37"/>
          <p:cNvSpPr>
            <a:spLocks noChangeShapeType="1"/>
          </p:cNvSpPr>
          <p:nvPr/>
        </p:nvSpPr>
        <p:spPr bwMode="auto">
          <a:xfrm>
            <a:off x="5383687" y="6093693"/>
            <a:ext cx="3615483" cy="2269"/>
          </a:xfrm>
          <a:prstGeom prst="line">
            <a:avLst/>
          </a:prstGeom>
          <a:noFill/>
          <a:ln w="0">
            <a:solidFill>
              <a:schemeClr val="bg1"/>
            </a:solidFill>
            <a:round/>
            <a:headEnd/>
            <a:tailEnd/>
          </a:ln>
        </p:spPr>
        <p:txBody>
          <a:bodyPr/>
          <a:lstStyle/>
          <a:p>
            <a:endParaRPr lang="en-US"/>
          </a:p>
        </p:txBody>
      </p:sp>
      <p:sp>
        <p:nvSpPr>
          <p:cNvPr id="195" name="Line 40"/>
          <p:cNvSpPr>
            <a:spLocks noChangeShapeType="1"/>
          </p:cNvSpPr>
          <p:nvPr/>
        </p:nvSpPr>
        <p:spPr bwMode="auto">
          <a:xfrm>
            <a:off x="5287274" y="4970553"/>
            <a:ext cx="2410" cy="13614"/>
          </a:xfrm>
          <a:prstGeom prst="line">
            <a:avLst/>
          </a:prstGeom>
          <a:noFill/>
          <a:ln w="0">
            <a:solidFill>
              <a:schemeClr val="bg1"/>
            </a:solidFill>
            <a:round/>
            <a:headEnd/>
            <a:tailEnd/>
          </a:ln>
        </p:spPr>
        <p:txBody>
          <a:bodyPr/>
          <a:lstStyle/>
          <a:p>
            <a:endParaRPr lang="en-US">
              <a:solidFill>
                <a:schemeClr val="bg1"/>
              </a:solidFill>
            </a:endParaRPr>
          </a:p>
        </p:txBody>
      </p:sp>
      <p:sp>
        <p:nvSpPr>
          <p:cNvPr id="196" name="Line 41"/>
          <p:cNvSpPr>
            <a:spLocks noChangeShapeType="1"/>
          </p:cNvSpPr>
          <p:nvPr/>
        </p:nvSpPr>
        <p:spPr bwMode="auto">
          <a:xfrm flipV="1">
            <a:off x="5947702" y="6077810"/>
            <a:ext cx="2410" cy="15883"/>
          </a:xfrm>
          <a:prstGeom prst="line">
            <a:avLst/>
          </a:prstGeom>
          <a:noFill/>
          <a:ln w="0">
            <a:solidFill>
              <a:schemeClr val="bg1"/>
            </a:solidFill>
            <a:round/>
            <a:headEnd/>
            <a:tailEnd/>
          </a:ln>
        </p:spPr>
        <p:txBody>
          <a:bodyPr/>
          <a:lstStyle/>
          <a:p>
            <a:endParaRPr lang="en-US"/>
          </a:p>
        </p:txBody>
      </p:sp>
      <p:sp>
        <p:nvSpPr>
          <p:cNvPr id="197" name="Rectangle 42"/>
          <p:cNvSpPr>
            <a:spLocks noChangeArrowheads="1"/>
          </p:cNvSpPr>
          <p:nvPr/>
        </p:nvSpPr>
        <p:spPr bwMode="auto">
          <a:xfrm>
            <a:off x="989331" y="6116993"/>
            <a:ext cx="144619" cy="138499"/>
          </a:xfrm>
          <a:prstGeom prst="rect">
            <a:avLst/>
          </a:prstGeom>
          <a:noFill/>
          <a:ln w="9525">
            <a:noFill/>
            <a:miter lim="800000"/>
            <a:headEnd/>
            <a:tailEnd/>
          </a:ln>
        </p:spPr>
        <p:txBody>
          <a:bodyPr lIns="0" tIns="0" rIns="0" bIns="0">
            <a:spAutoFit/>
          </a:bodyPr>
          <a:lstStyle/>
          <a:p>
            <a:r>
              <a:rPr lang="en-US" sz="900" dirty="0">
                <a:solidFill>
                  <a:schemeClr val="bg1"/>
                </a:solidFill>
                <a:latin typeface="Helvetica" pitchFamily="34" charset="0"/>
              </a:rPr>
              <a:t>0</a:t>
            </a:r>
            <a:endParaRPr lang="en-US" sz="4400" dirty="0">
              <a:solidFill>
                <a:schemeClr val="bg1"/>
              </a:solidFill>
            </a:endParaRPr>
          </a:p>
        </p:txBody>
      </p:sp>
      <p:sp>
        <p:nvSpPr>
          <p:cNvPr id="198" name="Line 44"/>
          <p:cNvSpPr>
            <a:spLocks noChangeShapeType="1"/>
          </p:cNvSpPr>
          <p:nvPr/>
        </p:nvSpPr>
        <p:spPr bwMode="auto">
          <a:xfrm flipV="1">
            <a:off x="6511718" y="6077810"/>
            <a:ext cx="2410" cy="15883"/>
          </a:xfrm>
          <a:prstGeom prst="line">
            <a:avLst/>
          </a:prstGeom>
          <a:noFill/>
          <a:ln w="0">
            <a:solidFill>
              <a:schemeClr val="bg1"/>
            </a:solidFill>
            <a:round/>
            <a:headEnd/>
            <a:tailEnd/>
          </a:ln>
        </p:spPr>
        <p:txBody>
          <a:bodyPr/>
          <a:lstStyle/>
          <a:p>
            <a:endParaRPr lang="en-US"/>
          </a:p>
        </p:txBody>
      </p:sp>
      <p:sp>
        <p:nvSpPr>
          <p:cNvPr id="199" name="Line 45"/>
          <p:cNvSpPr>
            <a:spLocks noChangeShapeType="1"/>
          </p:cNvSpPr>
          <p:nvPr/>
        </p:nvSpPr>
        <p:spPr bwMode="auto">
          <a:xfrm flipV="1">
            <a:off x="7078143" y="6077810"/>
            <a:ext cx="2410" cy="15883"/>
          </a:xfrm>
          <a:prstGeom prst="line">
            <a:avLst/>
          </a:prstGeom>
          <a:noFill/>
          <a:ln w="0">
            <a:solidFill>
              <a:schemeClr val="bg1"/>
            </a:solidFill>
            <a:round/>
            <a:headEnd/>
            <a:tailEnd/>
          </a:ln>
        </p:spPr>
        <p:txBody>
          <a:bodyPr/>
          <a:lstStyle/>
          <a:p>
            <a:endParaRPr lang="en-US"/>
          </a:p>
        </p:txBody>
      </p:sp>
      <p:sp>
        <p:nvSpPr>
          <p:cNvPr id="200" name="Line 46"/>
          <p:cNvSpPr>
            <a:spLocks noChangeShapeType="1"/>
          </p:cNvSpPr>
          <p:nvPr/>
        </p:nvSpPr>
        <p:spPr bwMode="auto">
          <a:xfrm flipV="1">
            <a:off x="7642159" y="6077810"/>
            <a:ext cx="2410" cy="15883"/>
          </a:xfrm>
          <a:prstGeom prst="line">
            <a:avLst/>
          </a:prstGeom>
          <a:noFill/>
          <a:ln w="0">
            <a:solidFill>
              <a:schemeClr val="bg1"/>
            </a:solidFill>
            <a:round/>
            <a:headEnd/>
            <a:tailEnd/>
          </a:ln>
        </p:spPr>
        <p:txBody>
          <a:bodyPr/>
          <a:lstStyle/>
          <a:p>
            <a:endParaRPr lang="en-US"/>
          </a:p>
        </p:txBody>
      </p:sp>
      <p:sp>
        <p:nvSpPr>
          <p:cNvPr id="201" name="Line 47"/>
          <p:cNvSpPr>
            <a:spLocks noChangeShapeType="1"/>
          </p:cNvSpPr>
          <p:nvPr/>
        </p:nvSpPr>
        <p:spPr bwMode="auto">
          <a:xfrm flipV="1">
            <a:off x="8206174" y="6077810"/>
            <a:ext cx="2410" cy="15883"/>
          </a:xfrm>
          <a:prstGeom prst="line">
            <a:avLst/>
          </a:prstGeom>
          <a:noFill/>
          <a:ln w="0">
            <a:solidFill>
              <a:schemeClr val="bg1"/>
            </a:solidFill>
            <a:round/>
            <a:headEnd/>
            <a:tailEnd/>
          </a:ln>
        </p:spPr>
        <p:txBody>
          <a:bodyPr/>
          <a:lstStyle/>
          <a:p>
            <a:endParaRPr lang="en-US"/>
          </a:p>
        </p:txBody>
      </p:sp>
      <p:sp>
        <p:nvSpPr>
          <p:cNvPr id="202" name="Line 48"/>
          <p:cNvSpPr>
            <a:spLocks noChangeShapeType="1"/>
          </p:cNvSpPr>
          <p:nvPr/>
        </p:nvSpPr>
        <p:spPr bwMode="auto">
          <a:xfrm flipV="1">
            <a:off x="8770189" y="6077810"/>
            <a:ext cx="2410" cy="15883"/>
          </a:xfrm>
          <a:prstGeom prst="line">
            <a:avLst/>
          </a:prstGeom>
          <a:noFill/>
          <a:ln w="0">
            <a:solidFill>
              <a:schemeClr val="bg1"/>
            </a:solidFill>
            <a:round/>
            <a:headEnd/>
            <a:tailEnd/>
          </a:ln>
        </p:spPr>
        <p:txBody>
          <a:bodyPr/>
          <a:lstStyle/>
          <a:p>
            <a:endParaRPr lang="en-US"/>
          </a:p>
        </p:txBody>
      </p:sp>
      <p:sp>
        <p:nvSpPr>
          <p:cNvPr id="203" name="Line 49"/>
          <p:cNvSpPr>
            <a:spLocks noChangeShapeType="1"/>
          </p:cNvSpPr>
          <p:nvPr/>
        </p:nvSpPr>
        <p:spPr bwMode="auto">
          <a:xfrm>
            <a:off x="5287274" y="6055120"/>
            <a:ext cx="36155" cy="2269"/>
          </a:xfrm>
          <a:prstGeom prst="line">
            <a:avLst/>
          </a:prstGeom>
          <a:noFill/>
          <a:ln w="0">
            <a:solidFill>
              <a:schemeClr val="bg1"/>
            </a:solidFill>
            <a:round/>
            <a:headEnd/>
            <a:tailEnd/>
          </a:ln>
        </p:spPr>
        <p:txBody>
          <a:bodyPr/>
          <a:lstStyle/>
          <a:p>
            <a:endParaRPr lang="en-US"/>
          </a:p>
        </p:txBody>
      </p:sp>
      <p:sp>
        <p:nvSpPr>
          <p:cNvPr id="204" name="Rectangle 50"/>
          <p:cNvSpPr>
            <a:spLocks noChangeArrowheads="1"/>
          </p:cNvSpPr>
          <p:nvPr/>
        </p:nvSpPr>
        <p:spPr bwMode="auto">
          <a:xfrm>
            <a:off x="5000446" y="6027893"/>
            <a:ext cx="64120" cy="138499"/>
          </a:xfrm>
          <a:prstGeom prst="rect">
            <a:avLst/>
          </a:prstGeom>
          <a:noFill/>
          <a:ln w="9525">
            <a:noFill/>
            <a:miter lim="800000"/>
            <a:headEnd/>
            <a:tailEnd/>
          </a:ln>
        </p:spPr>
        <p:txBody>
          <a:bodyPr wrap="none" lIns="0" tIns="0" rIns="0" bIns="0">
            <a:spAutoFit/>
          </a:bodyPr>
          <a:lstStyle/>
          <a:p>
            <a:r>
              <a:rPr lang="en-US" sz="900" dirty="0">
                <a:solidFill>
                  <a:schemeClr val="bg1"/>
                </a:solidFill>
                <a:latin typeface="Helvetica" pitchFamily="34" charset="0"/>
              </a:rPr>
              <a:t>0</a:t>
            </a:r>
            <a:endParaRPr lang="en-US" sz="4400" dirty="0">
              <a:solidFill>
                <a:schemeClr val="bg1"/>
              </a:solidFill>
            </a:endParaRPr>
          </a:p>
        </p:txBody>
      </p:sp>
      <p:sp>
        <p:nvSpPr>
          <p:cNvPr id="205" name="Line 51"/>
          <p:cNvSpPr>
            <a:spLocks noChangeShapeType="1"/>
          </p:cNvSpPr>
          <p:nvPr/>
        </p:nvSpPr>
        <p:spPr bwMode="auto">
          <a:xfrm>
            <a:off x="5287274" y="5873603"/>
            <a:ext cx="36155" cy="2269"/>
          </a:xfrm>
          <a:prstGeom prst="line">
            <a:avLst/>
          </a:prstGeom>
          <a:noFill/>
          <a:ln w="0">
            <a:solidFill>
              <a:schemeClr val="bg1"/>
            </a:solidFill>
            <a:round/>
            <a:headEnd/>
            <a:tailEnd/>
          </a:ln>
        </p:spPr>
        <p:txBody>
          <a:bodyPr/>
          <a:lstStyle/>
          <a:p>
            <a:endParaRPr lang="en-US"/>
          </a:p>
        </p:txBody>
      </p:sp>
      <p:sp>
        <p:nvSpPr>
          <p:cNvPr id="207" name="Line 53"/>
          <p:cNvSpPr>
            <a:spLocks noChangeShapeType="1"/>
          </p:cNvSpPr>
          <p:nvPr/>
        </p:nvSpPr>
        <p:spPr bwMode="auto">
          <a:xfrm>
            <a:off x="5287274" y="5694354"/>
            <a:ext cx="36155" cy="2269"/>
          </a:xfrm>
          <a:prstGeom prst="line">
            <a:avLst/>
          </a:prstGeom>
          <a:noFill/>
          <a:ln w="0">
            <a:solidFill>
              <a:schemeClr val="bg1"/>
            </a:solidFill>
            <a:round/>
            <a:headEnd/>
            <a:tailEnd/>
          </a:ln>
        </p:spPr>
        <p:txBody>
          <a:bodyPr/>
          <a:lstStyle/>
          <a:p>
            <a:endParaRPr lang="en-US"/>
          </a:p>
        </p:txBody>
      </p:sp>
      <p:sp>
        <p:nvSpPr>
          <p:cNvPr id="208" name="Rectangle 54"/>
          <p:cNvSpPr>
            <a:spLocks noChangeArrowheads="1"/>
          </p:cNvSpPr>
          <p:nvPr/>
        </p:nvSpPr>
        <p:spPr bwMode="auto">
          <a:xfrm>
            <a:off x="5000446" y="5667126"/>
            <a:ext cx="224420" cy="138499"/>
          </a:xfrm>
          <a:prstGeom prst="rect">
            <a:avLst/>
          </a:prstGeom>
          <a:noFill/>
          <a:ln w="9525">
            <a:noFill/>
            <a:miter lim="800000"/>
            <a:headEnd/>
            <a:tailEnd/>
          </a:ln>
        </p:spPr>
        <p:txBody>
          <a:bodyPr wrap="none" lIns="0" tIns="0" rIns="0" bIns="0">
            <a:spAutoFit/>
          </a:bodyPr>
          <a:lstStyle/>
          <a:p>
            <a:r>
              <a:rPr lang="en-US" sz="900">
                <a:solidFill>
                  <a:schemeClr val="bg1"/>
                </a:solidFill>
                <a:latin typeface="Helvetica" pitchFamily="34" charset="0"/>
              </a:rPr>
              <a:t>0.01</a:t>
            </a:r>
            <a:endParaRPr lang="en-US" sz="4400">
              <a:solidFill>
                <a:schemeClr val="bg1"/>
              </a:solidFill>
            </a:endParaRPr>
          </a:p>
        </p:txBody>
      </p:sp>
      <p:sp>
        <p:nvSpPr>
          <p:cNvPr id="209" name="Line 55"/>
          <p:cNvSpPr>
            <a:spLocks noChangeShapeType="1"/>
          </p:cNvSpPr>
          <p:nvPr/>
        </p:nvSpPr>
        <p:spPr bwMode="auto">
          <a:xfrm>
            <a:off x="5287274" y="5512836"/>
            <a:ext cx="36155" cy="2269"/>
          </a:xfrm>
          <a:prstGeom prst="line">
            <a:avLst/>
          </a:prstGeom>
          <a:noFill/>
          <a:ln w="0">
            <a:solidFill>
              <a:schemeClr val="bg1"/>
            </a:solidFill>
            <a:round/>
            <a:headEnd/>
            <a:tailEnd/>
          </a:ln>
        </p:spPr>
        <p:txBody>
          <a:bodyPr/>
          <a:lstStyle/>
          <a:p>
            <a:endParaRPr lang="en-US"/>
          </a:p>
        </p:txBody>
      </p:sp>
      <p:sp>
        <p:nvSpPr>
          <p:cNvPr id="212" name="Rectangle 58"/>
          <p:cNvSpPr>
            <a:spLocks noChangeArrowheads="1"/>
          </p:cNvSpPr>
          <p:nvPr/>
        </p:nvSpPr>
        <p:spPr bwMode="auto">
          <a:xfrm>
            <a:off x="5000446" y="5306360"/>
            <a:ext cx="224420" cy="138499"/>
          </a:xfrm>
          <a:prstGeom prst="rect">
            <a:avLst/>
          </a:prstGeom>
          <a:noFill/>
          <a:ln w="9525">
            <a:noFill/>
            <a:miter lim="800000"/>
            <a:headEnd/>
            <a:tailEnd/>
          </a:ln>
        </p:spPr>
        <p:txBody>
          <a:bodyPr wrap="none" lIns="0" tIns="0" rIns="0" bIns="0">
            <a:spAutoFit/>
          </a:bodyPr>
          <a:lstStyle/>
          <a:p>
            <a:r>
              <a:rPr lang="en-US" sz="900">
                <a:solidFill>
                  <a:schemeClr val="bg1"/>
                </a:solidFill>
                <a:latin typeface="Helvetica" pitchFamily="34" charset="0"/>
              </a:rPr>
              <a:t>0.02</a:t>
            </a:r>
            <a:endParaRPr lang="en-US" sz="4400">
              <a:solidFill>
                <a:schemeClr val="bg1"/>
              </a:solidFill>
            </a:endParaRPr>
          </a:p>
        </p:txBody>
      </p:sp>
      <p:sp>
        <p:nvSpPr>
          <p:cNvPr id="213" name="Line 59"/>
          <p:cNvSpPr>
            <a:spLocks noChangeShapeType="1"/>
          </p:cNvSpPr>
          <p:nvPr/>
        </p:nvSpPr>
        <p:spPr bwMode="auto">
          <a:xfrm>
            <a:off x="5287274" y="5152070"/>
            <a:ext cx="36155" cy="2269"/>
          </a:xfrm>
          <a:prstGeom prst="line">
            <a:avLst/>
          </a:prstGeom>
          <a:noFill/>
          <a:ln w="0">
            <a:solidFill>
              <a:schemeClr val="bg1"/>
            </a:solidFill>
            <a:round/>
            <a:headEnd/>
            <a:tailEnd/>
          </a:ln>
        </p:spPr>
        <p:txBody>
          <a:bodyPr/>
          <a:lstStyle/>
          <a:p>
            <a:endParaRPr lang="en-US"/>
          </a:p>
        </p:txBody>
      </p:sp>
      <p:sp>
        <p:nvSpPr>
          <p:cNvPr id="215" name="Line 61"/>
          <p:cNvSpPr>
            <a:spLocks noChangeShapeType="1"/>
          </p:cNvSpPr>
          <p:nvPr/>
        </p:nvSpPr>
        <p:spPr bwMode="auto">
          <a:xfrm>
            <a:off x="5287274" y="4970553"/>
            <a:ext cx="36155" cy="2269"/>
          </a:xfrm>
          <a:prstGeom prst="line">
            <a:avLst/>
          </a:prstGeom>
          <a:noFill/>
          <a:ln w="0">
            <a:solidFill>
              <a:schemeClr val="bg1"/>
            </a:solidFill>
            <a:round/>
            <a:headEnd/>
            <a:tailEnd/>
          </a:ln>
        </p:spPr>
        <p:txBody>
          <a:bodyPr/>
          <a:lstStyle/>
          <a:p>
            <a:endParaRPr lang="en-US"/>
          </a:p>
        </p:txBody>
      </p:sp>
      <p:sp>
        <p:nvSpPr>
          <p:cNvPr id="216" name="Rectangle 62"/>
          <p:cNvSpPr>
            <a:spLocks noChangeArrowheads="1"/>
          </p:cNvSpPr>
          <p:nvPr/>
        </p:nvSpPr>
        <p:spPr bwMode="auto">
          <a:xfrm>
            <a:off x="5000446" y="4945594"/>
            <a:ext cx="224420" cy="138499"/>
          </a:xfrm>
          <a:prstGeom prst="rect">
            <a:avLst/>
          </a:prstGeom>
          <a:noFill/>
          <a:ln w="9525">
            <a:noFill/>
            <a:miter lim="800000"/>
            <a:headEnd/>
            <a:tailEnd/>
          </a:ln>
        </p:spPr>
        <p:txBody>
          <a:bodyPr wrap="none" lIns="0" tIns="0" rIns="0" bIns="0">
            <a:spAutoFit/>
          </a:bodyPr>
          <a:lstStyle/>
          <a:p>
            <a:r>
              <a:rPr lang="en-US" sz="900">
                <a:solidFill>
                  <a:schemeClr val="bg1"/>
                </a:solidFill>
                <a:latin typeface="Helvetica" pitchFamily="34" charset="0"/>
              </a:rPr>
              <a:t>0.03</a:t>
            </a:r>
            <a:endParaRPr lang="en-US" sz="4400">
              <a:solidFill>
                <a:schemeClr val="bg1"/>
              </a:solidFill>
            </a:endParaRPr>
          </a:p>
        </p:txBody>
      </p:sp>
      <p:sp>
        <p:nvSpPr>
          <p:cNvPr id="218" name="Freeform 64"/>
          <p:cNvSpPr>
            <a:spLocks/>
          </p:cNvSpPr>
          <p:nvPr/>
        </p:nvSpPr>
        <p:spPr bwMode="auto">
          <a:xfrm>
            <a:off x="5410200" y="5142994"/>
            <a:ext cx="3579328" cy="912126"/>
          </a:xfrm>
          <a:custGeom>
            <a:avLst/>
            <a:gdLst/>
            <a:ahLst/>
            <a:cxnLst>
              <a:cxn ang="0">
                <a:pos x="0" y="0"/>
              </a:cxn>
              <a:cxn ang="0">
                <a:pos x="12" y="299"/>
              </a:cxn>
              <a:cxn ang="0">
                <a:pos x="34" y="395"/>
              </a:cxn>
              <a:cxn ang="0">
                <a:pos x="80" y="402"/>
              </a:cxn>
              <a:cxn ang="0">
                <a:pos x="174" y="402"/>
              </a:cxn>
              <a:cxn ang="0">
                <a:pos x="363" y="402"/>
              </a:cxn>
              <a:cxn ang="0">
                <a:pos x="737" y="402"/>
              </a:cxn>
              <a:cxn ang="0">
                <a:pos x="1485" y="402"/>
              </a:cxn>
            </a:cxnLst>
            <a:rect l="0" t="0" r="r" b="b"/>
            <a:pathLst>
              <a:path w="1485" h="402">
                <a:moveTo>
                  <a:pt x="0" y="0"/>
                </a:moveTo>
                <a:lnTo>
                  <a:pt x="12" y="299"/>
                </a:lnTo>
                <a:lnTo>
                  <a:pt x="34" y="395"/>
                </a:lnTo>
                <a:lnTo>
                  <a:pt x="80" y="402"/>
                </a:lnTo>
                <a:lnTo>
                  <a:pt x="174" y="402"/>
                </a:lnTo>
                <a:lnTo>
                  <a:pt x="363" y="402"/>
                </a:lnTo>
                <a:lnTo>
                  <a:pt x="737" y="402"/>
                </a:lnTo>
                <a:lnTo>
                  <a:pt x="1485" y="402"/>
                </a:lnTo>
              </a:path>
            </a:pathLst>
          </a:custGeom>
          <a:noFill/>
          <a:ln w="28575">
            <a:solidFill>
              <a:srgbClr val="0000FF"/>
            </a:solidFill>
            <a:prstDash val="solid"/>
            <a:round/>
            <a:headEnd/>
            <a:tailEnd/>
          </a:ln>
        </p:spPr>
        <p:txBody>
          <a:bodyPr/>
          <a:lstStyle/>
          <a:p>
            <a:endParaRPr lang="en-US"/>
          </a:p>
        </p:txBody>
      </p:sp>
      <p:sp>
        <p:nvSpPr>
          <p:cNvPr id="219" name="Freeform 65"/>
          <p:cNvSpPr>
            <a:spLocks/>
          </p:cNvSpPr>
          <p:nvPr/>
        </p:nvSpPr>
        <p:spPr bwMode="auto">
          <a:xfrm>
            <a:off x="5410200" y="5989320"/>
            <a:ext cx="3579328" cy="65800"/>
          </a:xfrm>
          <a:custGeom>
            <a:avLst/>
            <a:gdLst/>
            <a:ahLst/>
            <a:cxnLst>
              <a:cxn ang="0">
                <a:pos x="0" y="0"/>
              </a:cxn>
              <a:cxn ang="0">
                <a:pos x="12" y="26"/>
              </a:cxn>
              <a:cxn ang="0">
                <a:pos x="34" y="29"/>
              </a:cxn>
              <a:cxn ang="0">
                <a:pos x="80" y="29"/>
              </a:cxn>
              <a:cxn ang="0">
                <a:pos x="174" y="29"/>
              </a:cxn>
              <a:cxn ang="0">
                <a:pos x="363" y="29"/>
              </a:cxn>
              <a:cxn ang="0">
                <a:pos x="737" y="29"/>
              </a:cxn>
              <a:cxn ang="0">
                <a:pos x="1485" y="29"/>
              </a:cxn>
            </a:cxnLst>
            <a:rect l="0" t="0" r="r" b="b"/>
            <a:pathLst>
              <a:path w="1485" h="29">
                <a:moveTo>
                  <a:pt x="0" y="0"/>
                </a:moveTo>
                <a:lnTo>
                  <a:pt x="12" y="26"/>
                </a:lnTo>
                <a:lnTo>
                  <a:pt x="34" y="29"/>
                </a:lnTo>
                <a:lnTo>
                  <a:pt x="80" y="29"/>
                </a:lnTo>
                <a:lnTo>
                  <a:pt x="174" y="29"/>
                </a:lnTo>
                <a:lnTo>
                  <a:pt x="363" y="29"/>
                </a:lnTo>
                <a:lnTo>
                  <a:pt x="737" y="29"/>
                </a:lnTo>
                <a:lnTo>
                  <a:pt x="1485" y="29"/>
                </a:lnTo>
              </a:path>
            </a:pathLst>
          </a:custGeom>
          <a:noFill/>
          <a:ln w="28575">
            <a:solidFill>
              <a:srgbClr val="FF0000"/>
            </a:solidFill>
            <a:prstDash val="solid"/>
            <a:round/>
            <a:headEnd/>
            <a:tailEnd/>
          </a:ln>
        </p:spPr>
        <p:txBody>
          <a:bodyPr/>
          <a:lstStyle/>
          <a:p>
            <a:endParaRPr lang="en-US"/>
          </a:p>
        </p:txBody>
      </p:sp>
      <p:sp>
        <p:nvSpPr>
          <p:cNvPr id="220" name="Rectangle 66"/>
          <p:cNvSpPr>
            <a:spLocks noChangeArrowheads="1"/>
          </p:cNvSpPr>
          <p:nvPr/>
        </p:nvSpPr>
        <p:spPr bwMode="auto">
          <a:xfrm>
            <a:off x="5562600" y="4853095"/>
            <a:ext cx="2514600" cy="369332"/>
          </a:xfrm>
          <a:prstGeom prst="rect">
            <a:avLst/>
          </a:prstGeom>
          <a:noFill/>
          <a:ln w="9525">
            <a:noFill/>
            <a:miter lim="800000"/>
            <a:headEnd/>
            <a:tailEnd/>
          </a:ln>
        </p:spPr>
        <p:txBody>
          <a:bodyPr wrap="square" lIns="0" tIns="0" rIns="0" bIns="0">
            <a:spAutoFit/>
          </a:bodyPr>
          <a:lstStyle/>
          <a:p>
            <a:r>
              <a:rPr lang="en-US" sz="2400" dirty="0">
                <a:solidFill>
                  <a:schemeClr val="bg1"/>
                </a:solidFill>
                <a:latin typeface="Courier New" pitchFamily="49" charset="0"/>
                <a:cs typeface="Courier New" pitchFamily="49" charset="0"/>
              </a:rPr>
              <a:t>CBF Dataset</a:t>
            </a:r>
          </a:p>
        </p:txBody>
      </p:sp>
      <p:sp>
        <p:nvSpPr>
          <p:cNvPr id="221" name="Rectangle 67"/>
          <p:cNvSpPr>
            <a:spLocks noChangeArrowheads="1"/>
          </p:cNvSpPr>
          <p:nvPr/>
        </p:nvSpPr>
        <p:spPr bwMode="auto">
          <a:xfrm>
            <a:off x="1194757" y="4853095"/>
            <a:ext cx="3432173" cy="369332"/>
          </a:xfrm>
          <a:prstGeom prst="rect">
            <a:avLst/>
          </a:prstGeom>
          <a:noFill/>
          <a:ln w="9525">
            <a:noFill/>
            <a:miter lim="800000"/>
            <a:headEnd/>
            <a:tailEnd/>
          </a:ln>
        </p:spPr>
        <p:txBody>
          <a:bodyPr wrap="square" lIns="0" tIns="0" rIns="0" bIns="0">
            <a:spAutoFit/>
          </a:bodyPr>
          <a:lstStyle/>
          <a:p>
            <a:r>
              <a:rPr lang="en-US" sz="2400" dirty="0">
                <a:solidFill>
                  <a:schemeClr val="bg1"/>
                </a:solidFill>
                <a:latin typeface="Courier New" pitchFamily="49" charset="0"/>
                <a:cs typeface="Courier New" pitchFamily="49" charset="0"/>
              </a:rPr>
              <a:t>Two-Pat Dataset</a:t>
            </a:r>
          </a:p>
        </p:txBody>
      </p:sp>
      <p:sp>
        <p:nvSpPr>
          <p:cNvPr id="222" name="Rectangle 68"/>
          <p:cNvSpPr>
            <a:spLocks noChangeArrowheads="1"/>
          </p:cNvSpPr>
          <p:nvPr/>
        </p:nvSpPr>
        <p:spPr bwMode="auto">
          <a:xfrm>
            <a:off x="7315200" y="5257800"/>
            <a:ext cx="1434227" cy="553998"/>
          </a:xfrm>
          <a:prstGeom prst="rect">
            <a:avLst/>
          </a:prstGeom>
          <a:noFill/>
          <a:ln w="9525">
            <a:noFill/>
            <a:miter lim="800000"/>
            <a:headEnd/>
            <a:tailEnd/>
          </a:ln>
        </p:spPr>
        <p:txBody>
          <a:bodyPr wrap="square" lIns="0" tIns="0" rIns="0" bIns="0">
            <a:spAutoFit/>
          </a:bodyPr>
          <a:lstStyle/>
          <a:p>
            <a:r>
              <a:rPr lang="en-US" b="1" dirty="0">
                <a:solidFill>
                  <a:srgbClr val="0000FF"/>
                </a:solidFill>
                <a:latin typeface="Times New Roman" pitchFamily="18" charset="0"/>
              </a:rPr>
              <a:t>Euclidean</a:t>
            </a:r>
            <a:r>
              <a:rPr lang="en-US" b="1" dirty="0">
                <a:solidFill>
                  <a:srgbClr val="000000"/>
                </a:solidFill>
                <a:latin typeface="Times New Roman" pitchFamily="18" charset="0"/>
              </a:rPr>
              <a:t> </a:t>
            </a:r>
          </a:p>
          <a:p>
            <a:r>
              <a:rPr lang="en-US" b="1" dirty="0">
                <a:solidFill>
                  <a:srgbClr val="FF0000"/>
                </a:solidFill>
                <a:latin typeface="Times New Roman" pitchFamily="18" charset="0"/>
              </a:rPr>
              <a:t>DTW</a:t>
            </a:r>
            <a:endParaRPr lang="en-US" sz="8800" b="1" dirty="0">
              <a:solidFill>
                <a:srgbClr val="FF0000"/>
              </a:solidFill>
              <a:latin typeface="Times New Roman" pitchFamily="18" charset="0"/>
            </a:endParaRPr>
          </a:p>
        </p:txBody>
      </p:sp>
      <p:sp>
        <p:nvSpPr>
          <p:cNvPr id="225" name="Rectangle 71"/>
          <p:cNvSpPr>
            <a:spLocks noChangeArrowheads="1"/>
          </p:cNvSpPr>
          <p:nvPr/>
        </p:nvSpPr>
        <p:spPr bwMode="auto">
          <a:xfrm>
            <a:off x="1396676" y="6386868"/>
            <a:ext cx="2400681" cy="215444"/>
          </a:xfrm>
          <a:prstGeom prst="rect">
            <a:avLst/>
          </a:prstGeom>
          <a:noFill/>
          <a:ln w="9525">
            <a:noFill/>
            <a:miter lim="800000"/>
            <a:headEnd/>
            <a:tailEnd/>
          </a:ln>
        </p:spPr>
        <p:txBody>
          <a:bodyPr lIns="0" tIns="0" rIns="0" bIns="0">
            <a:spAutoFit/>
          </a:bodyPr>
          <a:lstStyle/>
          <a:p>
            <a:r>
              <a:rPr lang="en-US" sz="1400" dirty="0">
                <a:solidFill>
                  <a:schemeClr val="bg1"/>
                </a:solidFill>
                <a:latin typeface="Times New Roman" pitchFamily="18" charset="0"/>
              </a:rPr>
              <a:t>Increasingly Large Training Sets </a:t>
            </a:r>
          </a:p>
        </p:txBody>
      </p:sp>
      <p:sp>
        <p:nvSpPr>
          <p:cNvPr id="226" name="Line 72"/>
          <p:cNvSpPr>
            <a:spLocks noChangeShapeType="1"/>
          </p:cNvSpPr>
          <p:nvPr/>
        </p:nvSpPr>
        <p:spPr bwMode="auto">
          <a:xfrm>
            <a:off x="3810000" y="6499860"/>
            <a:ext cx="355628" cy="0"/>
          </a:xfrm>
          <a:prstGeom prst="line">
            <a:avLst/>
          </a:prstGeom>
          <a:noFill/>
          <a:ln w="9525">
            <a:solidFill>
              <a:schemeClr val="bg1"/>
            </a:solidFill>
            <a:round/>
            <a:headEnd/>
            <a:tailEnd type="stealth" w="sm" len="lg"/>
          </a:ln>
          <a:effectLst/>
        </p:spPr>
        <p:txBody>
          <a:bodyPr/>
          <a:lstStyle/>
          <a:p>
            <a:endParaRPr lang="en-US"/>
          </a:p>
        </p:txBody>
      </p:sp>
      <p:sp>
        <p:nvSpPr>
          <p:cNvPr id="227" name="Rectangle 73"/>
          <p:cNvSpPr>
            <a:spLocks noChangeArrowheads="1"/>
          </p:cNvSpPr>
          <p:nvPr/>
        </p:nvSpPr>
        <p:spPr bwMode="auto">
          <a:xfrm rot="16200000">
            <a:off x="-317955" y="5347157"/>
            <a:ext cx="1371600" cy="430887"/>
          </a:xfrm>
          <a:prstGeom prst="rect">
            <a:avLst/>
          </a:prstGeom>
          <a:noFill/>
          <a:ln w="9525">
            <a:noFill/>
            <a:miter lim="800000"/>
            <a:headEnd/>
            <a:tailEnd/>
          </a:ln>
        </p:spPr>
        <p:txBody>
          <a:bodyPr wrap="square" lIns="0" tIns="0" rIns="0" bIns="0">
            <a:spAutoFit/>
          </a:bodyPr>
          <a:lstStyle/>
          <a:p>
            <a:r>
              <a:rPr lang="en-US" sz="1400" dirty="0">
                <a:solidFill>
                  <a:schemeClr val="bg1"/>
                </a:solidFill>
                <a:latin typeface="Times New Roman" pitchFamily="18" charset="0"/>
              </a:rPr>
              <a:t>Out-of-Sample Error Rate </a:t>
            </a:r>
          </a:p>
        </p:txBody>
      </p:sp>
      <p:sp>
        <p:nvSpPr>
          <p:cNvPr id="230" name="Rectangle 71"/>
          <p:cNvSpPr>
            <a:spLocks noChangeArrowheads="1"/>
          </p:cNvSpPr>
          <p:nvPr/>
        </p:nvSpPr>
        <p:spPr bwMode="auto">
          <a:xfrm>
            <a:off x="5562600" y="6355620"/>
            <a:ext cx="2400681" cy="215444"/>
          </a:xfrm>
          <a:prstGeom prst="rect">
            <a:avLst/>
          </a:prstGeom>
          <a:noFill/>
          <a:ln w="9525">
            <a:noFill/>
            <a:miter lim="800000"/>
            <a:headEnd/>
            <a:tailEnd/>
          </a:ln>
        </p:spPr>
        <p:txBody>
          <a:bodyPr lIns="0" tIns="0" rIns="0" bIns="0">
            <a:spAutoFit/>
          </a:bodyPr>
          <a:lstStyle/>
          <a:p>
            <a:r>
              <a:rPr lang="en-US" sz="1400" dirty="0">
                <a:solidFill>
                  <a:schemeClr val="bg1"/>
                </a:solidFill>
                <a:latin typeface="Times New Roman" pitchFamily="18" charset="0"/>
              </a:rPr>
              <a:t>Increasingly Large Training Sets </a:t>
            </a:r>
          </a:p>
        </p:txBody>
      </p:sp>
      <p:sp>
        <p:nvSpPr>
          <p:cNvPr id="231" name="Line 72"/>
          <p:cNvSpPr>
            <a:spLocks noChangeShapeType="1"/>
          </p:cNvSpPr>
          <p:nvPr/>
        </p:nvSpPr>
        <p:spPr bwMode="auto">
          <a:xfrm>
            <a:off x="7975924" y="6468612"/>
            <a:ext cx="355628" cy="0"/>
          </a:xfrm>
          <a:prstGeom prst="line">
            <a:avLst/>
          </a:prstGeom>
          <a:noFill/>
          <a:ln w="9525">
            <a:solidFill>
              <a:schemeClr val="bg1"/>
            </a:solidFill>
            <a:round/>
            <a:headEnd/>
            <a:tailEnd type="stealth" w="sm" len="lg"/>
          </a:ln>
          <a:effectLst/>
        </p:spPr>
        <p:txBody>
          <a:bodyPr/>
          <a:lstStyle/>
          <a:p>
            <a:endParaRPr lang="en-US"/>
          </a:p>
        </p:txBody>
      </p:sp>
      <p:sp>
        <p:nvSpPr>
          <p:cNvPr id="232" name="Rectangle 68"/>
          <p:cNvSpPr>
            <a:spLocks noChangeArrowheads="1"/>
          </p:cNvSpPr>
          <p:nvPr/>
        </p:nvSpPr>
        <p:spPr bwMode="auto">
          <a:xfrm>
            <a:off x="3429000" y="5257800"/>
            <a:ext cx="1434227" cy="553998"/>
          </a:xfrm>
          <a:prstGeom prst="rect">
            <a:avLst/>
          </a:prstGeom>
          <a:noFill/>
          <a:ln w="9525">
            <a:noFill/>
            <a:miter lim="800000"/>
            <a:headEnd/>
            <a:tailEnd/>
          </a:ln>
        </p:spPr>
        <p:txBody>
          <a:bodyPr wrap="square" lIns="0" tIns="0" rIns="0" bIns="0">
            <a:spAutoFit/>
          </a:bodyPr>
          <a:lstStyle/>
          <a:p>
            <a:r>
              <a:rPr lang="en-US" b="1" dirty="0">
                <a:solidFill>
                  <a:srgbClr val="0000FF"/>
                </a:solidFill>
                <a:latin typeface="Times New Roman" pitchFamily="18" charset="0"/>
              </a:rPr>
              <a:t>Euclidean</a:t>
            </a:r>
            <a:r>
              <a:rPr lang="en-US" b="1" dirty="0">
                <a:solidFill>
                  <a:srgbClr val="000000"/>
                </a:solidFill>
                <a:latin typeface="Times New Roman" pitchFamily="18" charset="0"/>
              </a:rPr>
              <a:t> </a:t>
            </a:r>
          </a:p>
          <a:p>
            <a:r>
              <a:rPr lang="en-US" b="1" dirty="0">
                <a:solidFill>
                  <a:srgbClr val="FF0000"/>
                </a:solidFill>
                <a:latin typeface="Times New Roman" pitchFamily="18" charset="0"/>
              </a:rPr>
              <a:t>DTW</a:t>
            </a:r>
            <a:endParaRPr lang="en-US" sz="8800" b="1" dirty="0">
              <a:solidFill>
                <a:srgbClr val="FF0000"/>
              </a:solidFill>
              <a:latin typeface="Times New Roman" pitchFamily="18" charset="0"/>
            </a:endParaRPr>
          </a:p>
        </p:txBody>
      </p:sp>
      <p:sp>
        <p:nvSpPr>
          <p:cNvPr id="233" name="Rectangle 14"/>
          <p:cNvSpPr>
            <a:spLocks noChangeArrowheads="1"/>
          </p:cNvSpPr>
          <p:nvPr/>
        </p:nvSpPr>
        <p:spPr bwMode="auto">
          <a:xfrm>
            <a:off x="6969786" y="6131740"/>
            <a:ext cx="564015" cy="138499"/>
          </a:xfrm>
          <a:prstGeom prst="rect">
            <a:avLst/>
          </a:prstGeom>
          <a:noFill/>
          <a:ln w="9525">
            <a:noFill/>
            <a:miter lim="800000"/>
            <a:headEnd/>
            <a:tailEnd/>
          </a:ln>
        </p:spPr>
        <p:txBody>
          <a:bodyPr lIns="0" tIns="0" rIns="0" bIns="0">
            <a:spAutoFit/>
          </a:bodyPr>
          <a:lstStyle/>
          <a:p>
            <a:r>
              <a:rPr lang="en-US" sz="900">
                <a:solidFill>
                  <a:schemeClr val="bg1"/>
                </a:solidFill>
                <a:latin typeface="Helvetica" pitchFamily="34" charset="0"/>
              </a:rPr>
              <a:t>3000</a:t>
            </a:r>
            <a:endParaRPr lang="en-US" sz="4400">
              <a:solidFill>
                <a:schemeClr val="bg1"/>
              </a:solidFill>
            </a:endParaRPr>
          </a:p>
        </p:txBody>
      </p:sp>
      <p:sp>
        <p:nvSpPr>
          <p:cNvPr id="234" name="Rectangle 20"/>
          <p:cNvSpPr>
            <a:spLocks noChangeArrowheads="1"/>
          </p:cNvSpPr>
          <p:nvPr/>
        </p:nvSpPr>
        <p:spPr bwMode="auto">
          <a:xfrm>
            <a:off x="8664242" y="6131740"/>
            <a:ext cx="371190" cy="138499"/>
          </a:xfrm>
          <a:prstGeom prst="rect">
            <a:avLst/>
          </a:prstGeom>
          <a:noFill/>
          <a:ln w="9525">
            <a:noFill/>
            <a:miter lim="800000"/>
            <a:headEnd/>
            <a:tailEnd/>
          </a:ln>
        </p:spPr>
        <p:txBody>
          <a:bodyPr lIns="0" tIns="0" rIns="0" bIns="0">
            <a:spAutoFit/>
          </a:bodyPr>
          <a:lstStyle/>
          <a:p>
            <a:r>
              <a:rPr lang="en-US" sz="900" dirty="0">
                <a:solidFill>
                  <a:schemeClr val="bg1"/>
                </a:solidFill>
                <a:latin typeface="Helvetica" pitchFamily="34" charset="0"/>
              </a:rPr>
              <a:t>6000</a:t>
            </a:r>
            <a:endParaRPr lang="en-US" sz="4400" dirty="0">
              <a:solidFill>
                <a:schemeClr val="bg1"/>
              </a:solidFill>
            </a:endParaRPr>
          </a:p>
        </p:txBody>
      </p:sp>
      <p:sp>
        <p:nvSpPr>
          <p:cNvPr id="235" name="Rectangle 42"/>
          <p:cNvSpPr>
            <a:spLocks noChangeArrowheads="1"/>
          </p:cNvSpPr>
          <p:nvPr/>
        </p:nvSpPr>
        <p:spPr bwMode="auto">
          <a:xfrm>
            <a:off x="5376563" y="6131740"/>
            <a:ext cx="144619" cy="138499"/>
          </a:xfrm>
          <a:prstGeom prst="rect">
            <a:avLst/>
          </a:prstGeom>
          <a:noFill/>
          <a:ln w="9525">
            <a:noFill/>
            <a:miter lim="800000"/>
            <a:headEnd/>
            <a:tailEnd/>
          </a:ln>
        </p:spPr>
        <p:txBody>
          <a:bodyPr lIns="0" tIns="0" rIns="0" bIns="0">
            <a:spAutoFit/>
          </a:bodyPr>
          <a:lstStyle/>
          <a:p>
            <a:r>
              <a:rPr lang="en-US" sz="900" dirty="0">
                <a:solidFill>
                  <a:schemeClr val="bg1"/>
                </a:solidFill>
                <a:latin typeface="Helvetica" pitchFamily="34" charset="0"/>
              </a:rPr>
              <a:t>0</a:t>
            </a:r>
            <a:endParaRPr lang="en-US" sz="4400" dirty="0">
              <a:solidFill>
                <a:schemeClr val="bg1"/>
              </a:solidFill>
            </a:endParaRPr>
          </a:p>
        </p:txBody>
      </p:sp>
      <p:sp>
        <p:nvSpPr>
          <p:cNvPr id="236" name="Line 59"/>
          <p:cNvSpPr>
            <a:spLocks noChangeShapeType="1"/>
          </p:cNvSpPr>
          <p:nvPr/>
        </p:nvSpPr>
        <p:spPr bwMode="auto">
          <a:xfrm>
            <a:off x="5293083" y="5336381"/>
            <a:ext cx="36155" cy="2269"/>
          </a:xfrm>
          <a:prstGeom prst="line">
            <a:avLst/>
          </a:prstGeom>
          <a:noFill/>
          <a:ln w="0">
            <a:solidFill>
              <a:schemeClr val="bg1"/>
            </a:solidFill>
            <a:round/>
            <a:headEnd/>
            <a:tailEnd/>
          </a:ln>
        </p:spPr>
        <p:txBody>
          <a:bodyPr/>
          <a:lstStyle/>
          <a:p>
            <a:endParaRPr lang="en-US"/>
          </a:p>
        </p:txBody>
      </p:sp>
    </p:spTree>
    <p:extLst>
      <p:ext uri="{BB962C8B-B14F-4D97-AF65-F5344CB8AC3E}">
        <p14:creationId xmlns:p14="http://schemas.microsoft.com/office/powerpoint/2010/main" xmlns="" val="3405577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solidFill>
                  <a:schemeClr val="bg1"/>
                </a:solidFill>
              </a:rPr>
              <a:t>Revisited: How </a:t>
            </a:r>
            <a:r>
              <a:rPr lang="en-US" sz="3400" dirty="0">
                <a:solidFill>
                  <a:schemeClr val="bg1"/>
                </a:solidFill>
              </a:rPr>
              <a:t>important is the value of </a:t>
            </a:r>
            <a:r>
              <a:rPr lang="en-US" sz="3400" i="1" dirty="0">
                <a:solidFill>
                  <a:schemeClr val="bg1"/>
                </a:solidFill>
              </a:rPr>
              <a:t>w</a:t>
            </a:r>
            <a:r>
              <a:rPr lang="en-US" sz="3400" dirty="0" smtClean="0">
                <a:solidFill>
                  <a:schemeClr val="bg1"/>
                </a:solidFill>
              </a:rPr>
              <a:t>? </a:t>
            </a:r>
            <a:r>
              <a:rPr lang="en-US" sz="3400" dirty="0" smtClean="0">
                <a:solidFill>
                  <a:schemeClr val="bg1">
                    <a:lumMod val="50000"/>
                  </a:schemeClr>
                </a:solidFill>
              </a:rPr>
              <a:t>1 of 5</a:t>
            </a:r>
            <a:endParaRPr lang="en-US" sz="3400" dirty="0">
              <a:solidFill>
                <a:schemeClr val="bg1">
                  <a:lumMod val="50000"/>
                </a:schemeClr>
              </a:solidFill>
            </a:endParaRPr>
          </a:p>
        </p:txBody>
      </p:sp>
      <p:sp>
        <p:nvSpPr>
          <p:cNvPr id="3" name="Content Placeholder 2"/>
          <p:cNvSpPr>
            <a:spLocks noGrp="1"/>
          </p:cNvSpPr>
          <p:nvPr>
            <p:ph idx="1"/>
          </p:nvPr>
        </p:nvSpPr>
        <p:spPr>
          <a:xfrm>
            <a:off x="152400" y="990600"/>
            <a:ext cx="8763000" cy="2362199"/>
          </a:xfrm>
        </p:spPr>
        <p:txBody>
          <a:bodyPr>
            <a:noAutofit/>
          </a:bodyPr>
          <a:lstStyle/>
          <a:p>
            <a:pPr marL="0" indent="0">
              <a:buNone/>
            </a:pPr>
            <a:r>
              <a:rPr lang="en-US" sz="2400" dirty="0" smtClean="0">
                <a:solidFill>
                  <a:schemeClr val="bg1"/>
                </a:solidFill>
              </a:rPr>
              <a:t>While the community has just begun to understand that the setting of </a:t>
            </a:r>
            <a:r>
              <a:rPr lang="en-US" sz="2400" i="1" dirty="0" smtClean="0">
                <a:solidFill>
                  <a:schemeClr val="bg1"/>
                </a:solidFill>
              </a:rPr>
              <a:t>w</a:t>
            </a:r>
            <a:r>
              <a:rPr lang="en-US" sz="2400" dirty="0" smtClean="0">
                <a:solidFill>
                  <a:schemeClr val="bg1"/>
                </a:solidFill>
              </a:rPr>
              <a:t> is important for </a:t>
            </a:r>
            <a:r>
              <a:rPr lang="en-US" sz="2400" b="1" i="1" dirty="0" smtClean="0">
                <a:solidFill>
                  <a:schemeClr val="bg1"/>
                </a:solidFill>
              </a:rPr>
              <a:t>classification</a:t>
            </a:r>
            <a:r>
              <a:rPr lang="en-US" sz="2400" dirty="0" smtClean="0">
                <a:solidFill>
                  <a:schemeClr val="bg1"/>
                </a:solidFill>
              </a:rPr>
              <a:t>, it is not well appreciated that it is just as important for </a:t>
            </a:r>
            <a:r>
              <a:rPr lang="en-US" sz="2400" b="1" i="1" dirty="0" smtClean="0">
                <a:solidFill>
                  <a:schemeClr val="bg1"/>
                </a:solidFill>
              </a:rPr>
              <a:t>clustering</a:t>
            </a:r>
            <a:r>
              <a:rPr lang="en-US" sz="2400" dirty="0" smtClean="0">
                <a:solidFill>
                  <a:schemeClr val="bg1"/>
                </a:solidFill>
              </a:rPr>
              <a:t>. </a:t>
            </a:r>
          </a:p>
          <a:p>
            <a:pPr marL="0" indent="0">
              <a:buNone/>
            </a:pPr>
            <a:r>
              <a:rPr lang="en-US" sz="2400" dirty="0" smtClean="0">
                <a:solidFill>
                  <a:schemeClr val="bg1"/>
                </a:solidFill>
              </a:rPr>
              <a:t>Below we show the rand-index </a:t>
            </a:r>
            <a:r>
              <a:rPr lang="en-US" sz="2400" dirty="0" err="1" smtClean="0">
                <a:solidFill>
                  <a:schemeClr val="bg1"/>
                </a:solidFill>
              </a:rPr>
              <a:t>vs</a:t>
            </a:r>
            <a:r>
              <a:rPr lang="en-US" sz="2400" dirty="0" smtClean="0">
                <a:solidFill>
                  <a:schemeClr val="bg1"/>
                </a:solidFill>
              </a:rPr>
              <a:t> </a:t>
            </a:r>
            <a:r>
              <a:rPr lang="en-US" sz="2400" i="1" dirty="0" smtClean="0">
                <a:solidFill>
                  <a:schemeClr val="bg1"/>
                </a:solidFill>
              </a:rPr>
              <a:t>w</a:t>
            </a:r>
            <a:r>
              <a:rPr lang="en-US" sz="2400" dirty="0" smtClean="0">
                <a:solidFill>
                  <a:schemeClr val="bg1"/>
                </a:solidFill>
              </a:rPr>
              <a:t> for three datasets, clustered using </a:t>
            </a:r>
            <a:r>
              <a:rPr lang="en-US" sz="2400" dirty="0" err="1" smtClean="0">
                <a:solidFill>
                  <a:schemeClr val="bg1"/>
                </a:solidFill>
              </a:rPr>
              <a:t>TADPole</a:t>
            </a:r>
            <a:r>
              <a:rPr lang="en-US" sz="2400" dirty="0" smtClean="0">
                <a:solidFill>
                  <a:schemeClr val="bg1"/>
                </a:solidFill>
              </a:rPr>
              <a:t>. As we can see, the value of </a:t>
            </a:r>
            <a:r>
              <a:rPr lang="en-US" sz="2400" i="1" dirty="0" smtClean="0">
                <a:solidFill>
                  <a:schemeClr val="bg1"/>
                </a:solidFill>
              </a:rPr>
              <a:t>w</a:t>
            </a:r>
            <a:r>
              <a:rPr lang="en-US" sz="2400" dirty="0" smtClean="0">
                <a:solidFill>
                  <a:schemeClr val="bg1"/>
                </a:solidFill>
              </a:rPr>
              <a:t> is critical. </a:t>
            </a:r>
          </a:p>
          <a:p>
            <a:pPr marL="0" indent="0">
              <a:buNone/>
            </a:pPr>
            <a:endParaRPr lang="en-US" sz="2400" dirty="0">
              <a:solidFill>
                <a:schemeClr val="bg1"/>
              </a:solidFill>
            </a:endParaRPr>
          </a:p>
        </p:txBody>
      </p:sp>
      <p:sp>
        <p:nvSpPr>
          <p:cNvPr id="120" name="Line 15"/>
          <p:cNvSpPr>
            <a:spLocks noChangeShapeType="1"/>
          </p:cNvSpPr>
          <p:nvPr/>
        </p:nvSpPr>
        <p:spPr bwMode="auto">
          <a:xfrm flipV="1">
            <a:off x="3300063" y="6035363"/>
            <a:ext cx="2462" cy="3502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121" name="Line 16"/>
          <p:cNvSpPr>
            <a:spLocks noChangeShapeType="1"/>
          </p:cNvSpPr>
          <p:nvPr/>
        </p:nvSpPr>
        <p:spPr bwMode="auto">
          <a:xfrm>
            <a:off x="3132447" y="3561250"/>
            <a:ext cx="2462" cy="28023"/>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2" name="Rectangle 17"/>
          <p:cNvSpPr>
            <a:spLocks noChangeArrowheads="1"/>
          </p:cNvSpPr>
          <p:nvPr/>
        </p:nvSpPr>
        <p:spPr bwMode="auto">
          <a:xfrm>
            <a:off x="3255745" y="6091409"/>
            <a:ext cx="299345"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bg1"/>
                </a:solidFill>
                <a:latin typeface="Times New Roman" pitchFamily="18" charset="0"/>
                <a:cs typeface="Times New Roman" pitchFamily="18" charset="0"/>
              </a:rPr>
              <a:t>0</a:t>
            </a:r>
          </a:p>
        </p:txBody>
      </p:sp>
      <p:sp>
        <p:nvSpPr>
          <p:cNvPr id="123" name="Line 18"/>
          <p:cNvSpPr>
            <a:spLocks noChangeShapeType="1"/>
          </p:cNvSpPr>
          <p:nvPr/>
        </p:nvSpPr>
        <p:spPr bwMode="auto">
          <a:xfrm flipV="1">
            <a:off x="4570576" y="6035363"/>
            <a:ext cx="2462" cy="3502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124" name="Rectangle 20"/>
          <p:cNvSpPr>
            <a:spLocks noChangeArrowheads="1"/>
          </p:cNvSpPr>
          <p:nvPr/>
        </p:nvSpPr>
        <p:spPr bwMode="auto">
          <a:xfrm>
            <a:off x="4526255" y="6091409"/>
            <a:ext cx="250663"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bg1"/>
                </a:solidFill>
                <a:latin typeface="Times New Roman" pitchFamily="18" charset="0"/>
                <a:cs typeface="Times New Roman" pitchFamily="18" charset="0"/>
              </a:rPr>
              <a:t>5</a:t>
            </a:r>
          </a:p>
        </p:txBody>
      </p:sp>
      <p:sp>
        <p:nvSpPr>
          <p:cNvPr id="125" name="Line 21"/>
          <p:cNvSpPr>
            <a:spLocks noChangeShapeType="1"/>
          </p:cNvSpPr>
          <p:nvPr/>
        </p:nvSpPr>
        <p:spPr bwMode="auto">
          <a:xfrm flipV="1">
            <a:off x="5855861" y="6035363"/>
            <a:ext cx="2462" cy="3502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126" name="Rectangle 23"/>
          <p:cNvSpPr>
            <a:spLocks noChangeArrowheads="1"/>
          </p:cNvSpPr>
          <p:nvPr/>
        </p:nvSpPr>
        <p:spPr bwMode="auto">
          <a:xfrm>
            <a:off x="5752446" y="6091409"/>
            <a:ext cx="460526"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bg1"/>
                </a:solidFill>
                <a:latin typeface="Times New Roman" pitchFamily="18" charset="0"/>
                <a:cs typeface="Times New Roman" pitchFamily="18" charset="0"/>
              </a:rPr>
              <a:t>10</a:t>
            </a:r>
          </a:p>
        </p:txBody>
      </p:sp>
      <p:sp>
        <p:nvSpPr>
          <p:cNvPr id="127" name="Line 24"/>
          <p:cNvSpPr>
            <a:spLocks noChangeShapeType="1"/>
          </p:cNvSpPr>
          <p:nvPr/>
        </p:nvSpPr>
        <p:spPr bwMode="auto">
          <a:xfrm flipV="1">
            <a:off x="7141147" y="6035363"/>
            <a:ext cx="2462" cy="3502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128" name="Rectangle 26"/>
          <p:cNvSpPr>
            <a:spLocks noChangeArrowheads="1"/>
          </p:cNvSpPr>
          <p:nvPr/>
        </p:nvSpPr>
        <p:spPr bwMode="auto">
          <a:xfrm>
            <a:off x="7037731" y="6091409"/>
            <a:ext cx="460526"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bg1"/>
                </a:solidFill>
                <a:latin typeface="Times New Roman" pitchFamily="18" charset="0"/>
                <a:cs typeface="Times New Roman" pitchFamily="18" charset="0"/>
              </a:rPr>
              <a:t>15</a:t>
            </a:r>
          </a:p>
        </p:txBody>
      </p:sp>
      <p:sp>
        <p:nvSpPr>
          <p:cNvPr id="129" name="Line 27"/>
          <p:cNvSpPr>
            <a:spLocks noChangeShapeType="1"/>
          </p:cNvSpPr>
          <p:nvPr/>
        </p:nvSpPr>
        <p:spPr bwMode="auto">
          <a:xfrm flipV="1">
            <a:off x="8426432" y="6035363"/>
            <a:ext cx="2462" cy="3502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130" name="Rectangle 29"/>
          <p:cNvSpPr>
            <a:spLocks noChangeArrowheads="1"/>
          </p:cNvSpPr>
          <p:nvPr/>
        </p:nvSpPr>
        <p:spPr bwMode="auto">
          <a:xfrm>
            <a:off x="8323017" y="6091409"/>
            <a:ext cx="460526" cy="16158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smtClean="0">
                <a:solidFill>
                  <a:schemeClr val="bg1"/>
                </a:solidFill>
                <a:latin typeface="Times New Roman" pitchFamily="18" charset="0"/>
                <a:cs typeface="Times New Roman" pitchFamily="18" charset="0"/>
              </a:rPr>
              <a:t>20</a:t>
            </a:r>
          </a:p>
        </p:txBody>
      </p:sp>
      <p:sp>
        <p:nvSpPr>
          <p:cNvPr id="131" name="Line 33"/>
          <p:cNvSpPr>
            <a:spLocks noChangeShapeType="1"/>
          </p:cNvSpPr>
          <p:nvPr/>
        </p:nvSpPr>
        <p:spPr bwMode="auto">
          <a:xfrm>
            <a:off x="3132447" y="5614039"/>
            <a:ext cx="59094" cy="116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2" name="Rectangle 35"/>
          <p:cNvSpPr>
            <a:spLocks noChangeArrowheads="1"/>
          </p:cNvSpPr>
          <p:nvPr/>
        </p:nvSpPr>
        <p:spPr bwMode="auto">
          <a:xfrm>
            <a:off x="2895600" y="5557992"/>
            <a:ext cx="168316"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imes New Roman" pitchFamily="18" charset="0"/>
                <a:cs typeface="Times New Roman" pitchFamily="18" charset="0"/>
              </a:rPr>
              <a:t>0.4</a:t>
            </a:r>
          </a:p>
        </p:txBody>
      </p:sp>
      <p:sp>
        <p:nvSpPr>
          <p:cNvPr id="133" name="Line 36"/>
          <p:cNvSpPr>
            <a:spLocks noChangeShapeType="1"/>
          </p:cNvSpPr>
          <p:nvPr/>
        </p:nvSpPr>
        <p:spPr bwMode="auto">
          <a:xfrm>
            <a:off x="3132447" y="5270741"/>
            <a:ext cx="59094" cy="116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4" name="Line 39"/>
          <p:cNvSpPr>
            <a:spLocks noChangeShapeType="1"/>
          </p:cNvSpPr>
          <p:nvPr/>
        </p:nvSpPr>
        <p:spPr bwMode="auto">
          <a:xfrm>
            <a:off x="3132447" y="4927442"/>
            <a:ext cx="59094" cy="116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5" name="Rectangle 41"/>
          <p:cNvSpPr>
            <a:spLocks noChangeArrowheads="1"/>
          </p:cNvSpPr>
          <p:nvPr/>
        </p:nvSpPr>
        <p:spPr bwMode="auto">
          <a:xfrm>
            <a:off x="2895600" y="4871392"/>
            <a:ext cx="168316"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bg1"/>
                </a:solidFill>
                <a:effectLst/>
                <a:latin typeface="Times New Roman" pitchFamily="18" charset="0"/>
                <a:cs typeface="Times New Roman" pitchFamily="18" charset="0"/>
              </a:rPr>
              <a:t>0.6</a:t>
            </a:r>
          </a:p>
        </p:txBody>
      </p:sp>
      <p:sp>
        <p:nvSpPr>
          <p:cNvPr id="136" name="Line 42"/>
          <p:cNvSpPr>
            <a:spLocks noChangeShapeType="1"/>
          </p:cNvSpPr>
          <p:nvPr/>
        </p:nvSpPr>
        <p:spPr bwMode="auto">
          <a:xfrm>
            <a:off x="3132447" y="4584141"/>
            <a:ext cx="59094" cy="116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7" name="Line 45"/>
          <p:cNvSpPr>
            <a:spLocks noChangeShapeType="1"/>
          </p:cNvSpPr>
          <p:nvPr/>
        </p:nvSpPr>
        <p:spPr bwMode="auto">
          <a:xfrm>
            <a:off x="3132447" y="4240844"/>
            <a:ext cx="59094" cy="116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8" name="Rectangle 47"/>
          <p:cNvSpPr>
            <a:spLocks noChangeArrowheads="1"/>
          </p:cNvSpPr>
          <p:nvPr/>
        </p:nvSpPr>
        <p:spPr bwMode="auto">
          <a:xfrm>
            <a:off x="2895600" y="4184795"/>
            <a:ext cx="168316"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imes New Roman" pitchFamily="18" charset="0"/>
                <a:cs typeface="Times New Roman" pitchFamily="18" charset="0"/>
              </a:rPr>
              <a:t>0.8</a:t>
            </a:r>
          </a:p>
        </p:txBody>
      </p:sp>
      <p:sp>
        <p:nvSpPr>
          <p:cNvPr id="139" name="Line 48"/>
          <p:cNvSpPr>
            <a:spLocks noChangeShapeType="1"/>
          </p:cNvSpPr>
          <p:nvPr/>
        </p:nvSpPr>
        <p:spPr bwMode="auto">
          <a:xfrm>
            <a:off x="3132447" y="3897542"/>
            <a:ext cx="59094" cy="116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0" name="Line 51"/>
          <p:cNvSpPr>
            <a:spLocks noChangeShapeType="1"/>
          </p:cNvSpPr>
          <p:nvPr/>
        </p:nvSpPr>
        <p:spPr bwMode="auto">
          <a:xfrm>
            <a:off x="3132447" y="3561250"/>
            <a:ext cx="59094" cy="1169"/>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1" name="Rectangle 53"/>
          <p:cNvSpPr>
            <a:spLocks noChangeArrowheads="1"/>
          </p:cNvSpPr>
          <p:nvPr/>
        </p:nvSpPr>
        <p:spPr bwMode="auto">
          <a:xfrm>
            <a:off x="2942277" y="3505200"/>
            <a:ext cx="67326" cy="1615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bg1"/>
                </a:solidFill>
                <a:effectLst/>
                <a:latin typeface="Times New Roman" pitchFamily="18" charset="0"/>
                <a:cs typeface="Times New Roman" pitchFamily="18" charset="0"/>
              </a:rPr>
              <a:t>1</a:t>
            </a:r>
          </a:p>
        </p:txBody>
      </p:sp>
      <p:sp>
        <p:nvSpPr>
          <p:cNvPr id="142" name="Line 55"/>
          <p:cNvSpPr>
            <a:spLocks noChangeShapeType="1"/>
          </p:cNvSpPr>
          <p:nvPr/>
        </p:nvSpPr>
        <p:spPr bwMode="auto">
          <a:xfrm>
            <a:off x="3300063" y="6070393"/>
            <a:ext cx="5219532" cy="0"/>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sz="1050">
              <a:solidFill>
                <a:schemeClr val="bg1"/>
              </a:solidFill>
            </a:endParaRPr>
          </a:p>
        </p:txBody>
      </p:sp>
      <p:sp>
        <p:nvSpPr>
          <p:cNvPr id="143" name="Line 57"/>
          <p:cNvSpPr>
            <a:spLocks noChangeShapeType="1"/>
          </p:cNvSpPr>
          <p:nvPr/>
        </p:nvSpPr>
        <p:spPr bwMode="auto">
          <a:xfrm flipV="1">
            <a:off x="3132447" y="3561250"/>
            <a:ext cx="2462" cy="2396092"/>
          </a:xfrm>
          <a:prstGeom prst="line">
            <a:avLst/>
          </a:prstGeom>
          <a:noFill/>
          <a:ln w="0">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4" name="Freeform 58"/>
          <p:cNvSpPr>
            <a:spLocks/>
          </p:cNvSpPr>
          <p:nvPr/>
        </p:nvSpPr>
        <p:spPr bwMode="auto">
          <a:xfrm>
            <a:off x="3334029" y="3561250"/>
            <a:ext cx="5126366" cy="1583382"/>
          </a:xfrm>
          <a:custGeom>
            <a:avLst/>
            <a:gdLst/>
            <a:ahLst/>
            <a:cxnLst>
              <a:cxn ang="0">
                <a:pos x="0" y="1356"/>
              </a:cxn>
              <a:cxn ang="0">
                <a:pos x="102" y="1002"/>
              </a:cxn>
              <a:cxn ang="0">
                <a:pos x="210" y="1086"/>
              </a:cxn>
              <a:cxn ang="0">
                <a:pos x="312" y="1098"/>
              </a:cxn>
              <a:cxn ang="0">
                <a:pos x="414" y="816"/>
              </a:cxn>
              <a:cxn ang="0">
                <a:pos x="522" y="588"/>
              </a:cxn>
              <a:cxn ang="0">
                <a:pos x="624" y="444"/>
              </a:cxn>
              <a:cxn ang="0">
                <a:pos x="726" y="348"/>
              </a:cxn>
              <a:cxn ang="0">
                <a:pos x="834" y="0"/>
              </a:cxn>
              <a:cxn ang="0">
                <a:pos x="936" y="0"/>
              </a:cxn>
              <a:cxn ang="0">
                <a:pos x="1038" y="0"/>
              </a:cxn>
              <a:cxn ang="0">
                <a:pos x="1146" y="0"/>
              </a:cxn>
              <a:cxn ang="0">
                <a:pos x="1248" y="0"/>
              </a:cxn>
              <a:cxn ang="0">
                <a:pos x="1356" y="0"/>
              </a:cxn>
              <a:cxn ang="0">
                <a:pos x="1458" y="0"/>
              </a:cxn>
              <a:cxn ang="0">
                <a:pos x="1560" y="0"/>
              </a:cxn>
              <a:cxn ang="0">
                <a:pos x="1668" y="0"/>
              </a:cxn>
              <a:cxn ang="0">
                <a:pos x="1770" y="0"/>
              </a:cxn>
              <a:cxn ang="0">
                <a:pos x="1872" y="0"/>
              </a:cxn>
              <a:cxn ang="0">
                <a:pos x="1980" y="0"/>
              </a:cxn>
              <a:cxn ang="0">
                <a:pos x="2082" y="0"/>
              </a:cxn>
            </a:cxnLst>
            <a:rect l="0" t="0" r="r" b="b"/>
            <a:pathLst>
              <a:path w="2082" h="1356">
                <a:moveTo>
                  <a:pt x="0" y="1356"/>
                </a:moveTo>
                <a:lnTo>
                  <a:pt x="102" y="1002"/>
                </a:lnTo>
                <a:lnTo>
                  <a:pt x="210" y="1086"/>
                </a:lnTo>
                <a:lnTo>
                  <a:pt x="312" y="1098"/>
                </a:lnTo>
                <a:lnTo>
                  <a:pt x="414" y="816"/>
                </a:lnTo>
                <a:lnTo>
                  <a:pt x="522" y="588"/>
                </a:lnTo>
                <a:lnTo>
                  <a:pt x="624" y="444"/>
                </a:lnTo>
                <a:lnTo>
                  <a:pt x="726" y="348"/>
                </a:lnTo>
                <a:lnTo>
                  <a:pt x="834" y="0"/>
                </a:lnTo>
                <a:lnTo>
                  <a:pt x="936" y="0"/>
                </a:lnTo>
                <a:lnTo>
                  <a:pt x="1038" y="0"/>
                </a:lnTo>
                <a:lnTo>
                  <a:pt x="1146" y="0"/>
                </a:lnTo>
                <a:lnTo>
                  <a:pt x="1248" y="0"/>
                </a:lnTo>
                <a:lnTo>
                  <a:pt x="1356" y="0"/>
                </a:lnTo>
                <a:lnTo>
                  <a:pt x="1458" y="0"/>
                </a:lnTo>
                <a:lnTo>
                  <a:pt x="1560" y="0"/>
                </a:lnTo>
                <a:lnTo>
                  <a:pt x="1668" y="0"/>
                </a:lnTo>
                <a:lnTo>
                  <a:pt x="1770" y="0"/>
                </a:lnTo>
                <a:lnTo>
                  <a:pt x="1872" y="0"/>
                </a:lnTo>
                <a:lnTo>
                  <a:pt x="1980" y="0"/>
                </a:lnTo>
                <a:lnTo>
                  <a:pt x="2082" y="0"/>
                </a:lnTo>
              </a:path>
            </a:pathLst>
          </a:custGeom>
          <a:noFill/>
          <a:ln w="381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9"/>
          <p:cNvSpPr>
            <a:spLocks/>
          </p:cNvSpPr>
          <p:nvPr/>
        </p:nvSpPr>
        <p:spPr bwMode="auto">
          <a:xfrm>
            <a:off x="3334029" y="3981616"/>
            <a:ext cx="5126366" cy="1877638"/>
          </a:xfrm>
          <a:custGeom>
            <a:avLst/>
            <a:gdLst/>
            <a:ahLst/>
            <a:cxnLst>
              <a:cxn ang="0">
                <a:pos x="0" y="0"/>
              </a:cxn>
              <a:cxn ang="0">
                <a:pos x="102" y="438"/>
              </a:cxn>
              <a:cxn ang="0">
                <a:pos x="210" y="384"/>
              </a:cxn>
              <a:cxn ang="0">
                <a:pos x="312" y="402"/>
              </a:cxn>
              <a:cxn ang="0">
                <a:pos x="414" y="588"/>
              </a:cxn>
              <a:cxn ang="0">
                <a:pos x="522" y="474"/>
              </a:cxn>
              <a:cxn ang="0">
                <a:pos x="624" y="1146"/>
              </a:cxn>
              <a:cxn ang="0">
                <a:pos x="726" y="1428"/>
              </a:cxn>
              <a:cxn ang="0">
                <a:pos x="834" y="1464"/>
              </a:cxn>
              <a:cxn ang="0">
                <a:pos x="936" y="1476"/>
              </a:cxn>
              <a:cxn ang="0">
                <a:pos x="1038" y="1608"/>
              </a:cxn>
              <a:cxn ang="0">
                <a:pos x="1146" y="1584"/>
              </a:cxn>
              <a:cxn ang="0">
                <a:pos x="1248" y="1584"/>
              </a:cxn>
              <a:cxn ang="0">
                <a:pos x="1356" y="1590"/>
              </a:cxn>
              <a:cxn ang="0">
                <a:pos x="1458" y="1590"/>
              </a:cxn>
              <a:cxn ang="0">
                <a:pos x="1560" y="1602"/>
              </a:cxn>
              <a:cxn ang="0">
                <a:pos x="1668" y="1578"/>
              </a:cxn>
              <a:cxn ang="0">
                <a:pos x="1770" y="1578"/>
              </a:cxn>
              <a:cxn ang="0">
                <a:pos x="1872" y="1578"/>
              </a:cxn>
              <a:cxn ang="0">
                <a:pos x="1980" y="1578"/>
              </a:cxn>
              <a:cxn ang="0">
                <a:pos x="2082" y="1578"/>
              </a:cxn>
            </a:cxnLst>
            <a:rect l="0" t="0" r="r" b="b"/>
            <a:pathLst>
              <a:path w="2082" h="1608">
                <a:moveTo>
                  <a:pt x="0" y="0"/>
                </a:moveTo>
                <a:lnTo>
                  <a:pt x="102" y="438"/>
                </a:lnTo>
                <a:lnTo>
                  <a:pt x="210" y="384"/>
                </a:lnTo>
                <a:lnTo>
                  <a:pt x="312" y="402"/>
                </a:lnTo>
                <a:lnTo>
                  <a:pt x="414" y="588"/>
                </a:lnTo>
                <a:lnTo>
                  <a:pt x="522" y="474"/>
                </a:lnTo>
                <a:lnTo>
                  <a:pt x="624" y="1146"/>
                </a:lnTo>
                <a:lnTo>
                  <a:pt x="726" y="1428"/>
                </a:lnTo>
                <a:lnTo>
                  <a:pt x="834" y="1464"/>
                </a:lnTo>
                <a:lnTo>
                  <a:pt x="936" y="1476"/>
                </a:lnTo>
                <a:lnTo>
                  <a:pt x="1038" y="1608"/>
                </a:lnTo>
                <a:lnTo>
                  <a:pt x="1146" y="1584"/>
                </a:lnTo>
                <a:lnTo>
                  <a:pt x="1248" y="1584"/>
                </a:lnTo>
                <a:lnTo>
                  <a:pt x="1356" y="1590"/>
                </a:lnTo>
                <a:lnTo>
                  <a:pt x="1458" y="1590"/>
                </a:lnTo>
                <a:lnTo>
                  <a:pt x="1560" y="1602"/>
                </a:lnTo>
                <a:lnTo>
                  <a:pt x="1668" y="1578"/>
                </a:lnTo>
                <a:lnTo>
                  <a:pt x="1770" y="1578"/>
                </a:lnTo>
                <a:lnTo>
                  <a:pt x="1872" y="1578"/>
                </a:lnTo>
                <a:lnTo>
                  <a:pt x="1980" y="1578"/>
                </a:lnTo>
                <a:lnTo>
                  <a:pt x="2082" y="1578"/>
                </a:lnTo>
              </a:path>
            </a:pathLst>
          </a:custGeom>
          <a:noFill/>
          <a:ln w="3810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60"/>
          <p:cNvSpPr>
            <a:spLocks/>
          </p:cNvSpPr>
          <p:nvPr/>
        </p:nvSpPr>
        <p:spPr bwMode="auto">
          <a:xfrm>
            <a:off x="3334029" y="5298765"/>
            <a:ext cx="5126366" cy="1169"/>
          </a:xfrm>
          <a:custGeom>
            <a:avLst/>
            <a:gdLst/>
            <a:ahLst/>
            <a:cxnLst>
              <a:cxn ang="0">
                <a:pos x="0" y="0"/>
              </a:cxn>
              <a:cxn ang="0">
                <a:pos x="102" y="0"/>
              </a:cxn>
              <a:cxn ang="0">
                <a:pos x="210" y="0"/>
              </a:cxn>
              <a:cxn ang="0">
                <a:pos x="312" y="0"/>
              </a:cxn>
              <a:cxn ang="0">
                <a:pos x="414" y="0"/>
              </a:cxn>
              <a:cxn ang="0">
                <a:pos x="522" y="0"/>
              </a:cxn>
              <a:cxn ang="0">
                <a:pos x="624" y="0"/>
              </a:cxn>
              <a:cxn ang="0">
                <a:pos x="726" y="0"/>
              </a:cxn>
              <a:cxn ang="0">
                <a:pos x="834" y="0"/>
              </a:cxn>
              <a:cxn ang="0">
                <a:pos x="936" y="0"/>
              </a:cxn>
              <a:cxn ang="0">
                <a:pos x="1038" y="0"/>
              </a:cxn>
              <a:cxn ang="0">
                <a:pos x="1146" y="0"/>
              </a:cxn>
              <a:cxn ang="0">
                <a:pos x="1248" y="0"/>
              </a:cxn>
              <a:cxn ang="0">
                <a:pos x="1356" y="0"/>
              </a:cxn>
              <a:cxn ang="0">
                <a:pos x="1458" y="0"/>
              </a:cxn>
              <a:cxn ang="0">
                <a:pos x="1560" y="0"/>
              </a:cxn>
              <a:cxn ang="0">
                <a:pos x="1668" y="0"/>
              </a:cxn>
              <a:cxn ang="0">
                <a:pos x="1770" y="0"/>
              </a:cxn>
              <a:cxn ang="0">
                <a:pos x="1872" y="0"/>
              </a:cxn>
              <a:cxn ang="0">
                <a:pos x="1980" y="0"/>
              </a:cxn>
              <a:cxn ang="0">
                <a:pos x="2082" y="0"/>
              </a:cxn>
            </a:cxnLst>
            <a:rect l="0" t="0" r="r" b="b"/>
            <a:pathLst>
              <a:path w="2082">
                <a:moveTo>
                  <a:pt x="0" y="0"/>
                </a:moveTo>
                <a:lnTo>
                  <a:pt x="102" y="0"/>
                </a:lnTo>
                <a:lnTo>
                  <a:pt x="210" y="0"/>
                </a:lnTo>
                <a:lnTo>
                  <a:pt x="312" y="0"/>
                </a:lnTo>
                <a:lnTo>
                  <a:pt x="414" y="0"/>
                </a:lnTo>
                <a:lnTo>
                  <a:pt x="522" y="0"/>
                </a:lnTo>
                <a:lnTo>
                  <a:pt x="624" y="0"/>
                </a:lnTo>
                <a:lnTo>
                  <a:pt x="726" y="0"/>
                </a:lnTo>
                <a:lnTo>
                  <a:pt x="834" y="0"/>
                </a:lnTo>
                <a:lnTo>
                  <a:pt x="936" y="0"/>
                </a:lnTo>
                <a:lnTo>
                  <a:pt x="1038" y="0"/>
                </a:lnTo>
                <a:lnTo>
                  <a:pt x="1146" y="0"/>
                </a:lnTo>
                <a:lnTo>
                  <a:pt x="1248" y="0"/>
                </a:lnTo>
                <a:lnTo>
                  <a:pt x="1356" y="0"/>
                </a:lnTo>
                <a:lnTo>
                  <a:pt x="1458" y="0"/>
                </a:lnTo>
                <a:lnTo>
                  <a:pt x="1560" y="0"/>
                </a:lnTo>
                <a:lnTo>
                  <a:pt x="1668" y="0"/>
                </a:lnTo>
                <a:lnTo>
                  <a:pt x="1770" y="0"/>
                </a:lnTo>
                <a:lnTo>
                  <a:pt x="1872" y="0"/>
                </a:lnTo>
                <a:lnTo>
                  <a:pt x="1980" y="0"/>
                </a:lnTo>
                <a:lnTo>
                  <a:pt x="2082" y="0"/>
                </a:lnTo>
              </a:path>
            </a:pathLst>
          </a:custGeom>
          <a:noFill/>
          <a:ln w="381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Rectangle 53"/>
          <p:cNvSpPr>
            <a:spLocks noChangeArrowheads="1"/>
          </p:cNvSpPr>
          <p:nvPr/>
        </p:nvSpPr>
        <p:spPr bwMode="auto">
          <a:xfrm>
            <a:off x="6922653" y="3637649"/>
            <a:ext cx="158246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FF"/>
                </a:solidFill>
                <a:effectLst/>
                <a:latin typeface="Times New Roman" pitchFamily="18" charset="0"/>
                <a:cs typeface="Times New Roman" pitchFamily="18" charset="0"/>
              </a:rPr>
              <a:t>Two Patterns</a:t>
            </a:r>
            <a:endParaRPr kumimoji="0" lang="en-US" sz="4000" b="0"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48" name="Rectangle 53"/>
          <p:cNvSpPr>
            <a:spLocks noChangeArrowheads="1"/>
          </p:cNvSpPr>
          <p:nvPr/>
        </p:nvSpPr>
        <p:spPr bwMode="auto">
          <a:xfrm>
            <a:off x="6922653" y="5466357"/>
            <a:ext cx="158246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fontAlgn="base">
              <a:spcBef>
                <a:spcPct val="0"/>
              </a:spcBef>
              <a:spcAft>
                <a:spcPct val="0"/>
              </a:spcAft>
            </a:pPr>
            <a:r>
              <a:rPr lang="en-US" dirty="0" smtClean="0">
                <a:solidFill>
                  <a:srgbClr val="00B050"/>
                </a:solidFill>
                <a:latin typeface="Times New Roman" pitchFamily="18" charset="0"/>
                <a:cs typeface="Times New Roman" pitchFamily="18" charset="0"/>
              </a:rPr>
              <a:t>Swedish Leaf</a:t>
            </a:r>
            <a:endParaRPr kumimoji="0" lang="en-US" sz="4000" b="0" i="0" u="none" strike="noStrike" cap="none" normalizeH="0" baseline="0" dirty="0" smtClean="0">
              <a:ln>
                <a:noFill/>
              </a:ln>
              <a:solidFill>
                <a:srgbClr val="00B050"/>
              </a:solidFill>
              <a:effectLst/>
              <a:latin typeface="Times New Roman" pitchFamily="18" charset="0"/>
              <a:cs typeface="Times New Roman" pitchFamily="18" charset="0"/>
            </a:endParaRPr>
          </a:p>
        </p:txBody>
      </p:sp>
      <p:sp>
        <p:nvSpPr>
          <p:cNvPr id="149" name="Rectangle 53"/>
          <p:cNvSpPr>
            <a:spLocks noChangeArrowheads="1"/>
          </p:cNvSpPr>
          <p:nvPr/>
        </p:nvSpPr>
        <p:spPr bwMode="auto">
          <a:xfrm>
            <a:off x="6922653" y="4902363"/>
            <a:ext cx="158246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0000"/>
                </a:solidFill>
                <a:effectLst/>
                <a:latin typeface="Times New Roman" pitchFamily="18" charset="0"/>
                <a:cs typeface="Times New Roman" pitchFamily="18" charset="0"/>
              </a:rPr>
              <a:t>Coffee</a:t>
            </a:r>
            <a:endParaRPr kumimoji="0" lang="en-US" sz="4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50" name="Rectangle 53"/>
          <p:cNvSpPr>
            <a:spLocks noChangeArrowheads="1"/>
          </p:cNvSpPr>
          <p:nvPr/>
        </p:nvSpPr>
        <p:spPr bwMode="auto">
          <a:xfrm>
            <a:off x="2286000" y="3733800"/>
            <a:ext cx="430887" cy="2043782"/>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Rand Index</a:t>
            </a:r>
            <a:endParaRPr kumimoji="0" lang="en-US" sz="5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51" name="Rectangle 23"/>
          <p:cNvSpPr>
            <a:spLocks noChangeArrowheads="1"/>
          </p:cNvSpPr>
          <p:nvPr/>
        </p:nvSpPr>
        <p:spPr bwMode="auto">
          <a:xfrm>
            <a:off x="3200399" y="6383179"/>
            <a:ext cx="4926953"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Times New Roman" pitchFamily="18" charset="0"/>
                <a:cs typeface="Times New Roman" pitchFamily="18" charset="0"/>
              </a:rPr>
              <a:t>Warping Window Width (as % of time series length)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solidFill>
                  <a:schemeClr val="bg1"/>
                </a:solidFill>
              </a:rPr>
              <a:t>Revisited: How </a:t>
            </a:r>
            <a:r>
              <a:rPr lang="en-US" sz="3400" dirty="0">
                <a:solidFill>
                  <a:schemeClr val="bg1"/>
                </a:solidFill>
              </a:rPr>
              <a:t>important is the value of </a:t>
            </a:r>
            <a:r>
              <a:rPr lang="en-US" sz="3400" i="1" dirty="0">
                <a:solidFill>
                  <a:schemeClr val="bg1"/>
                </a:solidFill>
              </a:rPr>
              <a:t>w</a:t>
            </a:r>
            <a:r>
              <a:rPr lang="en-US" sz="3400" dirty="0" smtClean="0">
                <a:solidFill>
                  <a:schemeClr val="bg1"/>
                </a:solidFill>
              </a:rPr>
              <a:t>? </a:t>
            </a:r>
            <a:r>
              <a:rPr lang="en-US" sz="3400" dirty="0" smtClean="0">
                <a:solidFill>
                  <a:schemeClr val="bg1">
                    <a:lumMod val="50000"/>
                  </a:schemeClr>
                </a:solidFill>
              </a:rPr>
              <a:t>2 of 5 </a:t>
            </a:r>
            <a:endParaRPr lang="en-US" sz="3400" dirty="0">
              <a:solidFill>
                <a:schemeClr val="bg1">
                  <a:lumMod val="50000"/>
                </a:schemeClr>
              </a:solidFill>
            </a:endParaRPr>
          </a:p>
        </p:txBody>
      </p:sp>
      <p:sp>
        <p:nvSpPr>
          <p:cNvPr id="3" name="Content Placeholder 2"/>
          <p:cNvSpPr>
            <a:spLocks noGrp="1"/>
          </p:cNvSpPr>
          <p:nvPr>
            <p:ph idx="1"/>
          </p:nvPr>
        </p:nvSpPr>
        <p:spPr>
          <a:xfrm>
            <a:off x="91437" y="990600"/>
            <a:ext cx="8991600" cy="2743200"/>
          </a:xfrm>
        </p:spPr>
        <p:txBody>
          <a:bodyPr>
            <a:noAutofit/>
          </a:bodyPr>
          <a:lstStyle/>
          <a:p>
            <a:pPr marL="0" indent="0">
              <a:buNone/>
            </a:pPr>
            <a:r>
              <a:rPr lang="en-US" sz="2400" dirty="0" smtClean="0">
                <a:solidFill>
                  <a:schemeClr val="bg1"/>
                </a:solidFill>
              </a:rPr>
              <a:t>Why is the value of </a:t>
            </a:r>
            <a:r>
              <a:rPr lang="en-US" sz="2400" i="1" dirty="0" smtClean="0">
                <a:solidFill>
                  <a:schemeClr val="bg1"/>
                </a:solidFill>
              </a:rPr>
              <a:t>w</a:t>
            </a:r>
            <a:r>
              <a:rPr lang="en-US" sz="2400" dirty="0" smtClean="0">
                <a:solidFill>
                  <a:schemeClr val="bg1"/>
                </a:solidFill>
              </a:rPr>
              <a:t> is so critical?  </a:t>
            </a:r>
            <a:r>
              <a:rPr lang="en-US" sz="2400" dirty="0" smtClean="0">
                <a:solidFill>
                  <a:schemeClr val="bg1">
                    <a:lumMod val="50000"/>
                  </a:schemeClr>
                </a:solidFill>
              </a:rPr>
              <a:t>The Goldilocks Principle </a:t>
            </a:r>
          </a:p>
          <a:p>
            <a:pPr marL="0" indent="0">
              <a:buNone/>
            </a:pPr>
            <a:r>
              <a:rPr lang="en-US" sz="2000" dirty="0" smtClean="0">
                <a:solidFill>
                  <a:schemeClr val="bg1"/>
                </a:solidFill>
              </a:rPr>
              <a:t>Lets </a:t>
            </a:r>
            <a:r>
              <a:rPr lang="en-US" sz="2000" i="1" dirty="0" smtClean="0">
                <a:solidFill>
                  <a:schemeClr val="bg1"/>
                </a:solidFill>
              </a:rPr>
              <a:t>make</a:t>
            </a:r>
            <a:r>
              <a:rPr lang="en-US" sz="2000" dirty="0" smtClean="0">
                <a:solidFill>
                  <a:schemeClr val="bg1"/>
                </a:solidFill>
              </a:rPr>
              <a:t> a dataset of time series of length 100. The dataset is mostly a flat line with a little noise. The red class has a single “spike” somewhere between 1 and 40. The blue class has a single “spike” somewhere between 60 and 100. </a:t>
            </a:r>
          </a:p>
          <a:p>
            <a:pPr marL="0" indent="0">
              <a:buNone/>
            </a:pPr>
            <a:endParaRPr lang="en-US" sz="2200" dirty="0" smtClean="0">
              <a:solidFill>
                <a:schemeClr val="bg1"/>
              </a:solidFill>
            </a:endParaRPr>
          </a:p>
          <a:p>
            <a:pPr marL="0" indent="0">
              <a:buNone/>
            </a:pPr>
            <a:endParaRPr lang="en-US" sz="2400" dirty="0">
              <a:solidFill>
                <a:schemeClr val="bg1"/>
              </a:solidFill>
            </a:endParaRPr>
          </a:p>
        </p:txBody>
      </p:sp>
      <p:sp>
        <p:nvSpPr>
          <p:cNvPr id="401" name="Freeform 10"/>
          <p:cNvSpPr>
            <a:spLocks/>
          </p:cNvSpPr>
          <p:nvPr/>
        </p:nvSpPr>
        <p:spPr bwMode="auto">
          <a:xfrm>
            <a:off x="304800" y="2971800"/>
            <a:ext cx="1779588" cy="663575"/>
          </a:xfrm>
          <a:custGeom>
            <a:avLst/>
            <a:gdLst/>
            <a:ahLst/>
            <a:cxnLst>
              <a:cxn ang="0">
                <a:pos x="18" y="407"/>
              </a:cxn>
              <a:cxn ang="0">
                <a:pos x="44" y="407"/>
              </a:cxn>
              <a:cxn ang="0">
                <a:pos x="69" y="407"/>
              </a:cxn>
              <a:cxn ang="0">
                <a:pos x="95" y="410"/>
              </a:cxn>
              <a:cxn ang="0">
                <a:pos x="124" y="403"/>
              </a:cxn>
              <a:cxn ang="0">
                <a:pos x="150" y="410"/>
              </a:cxn>
              <a:cxn ang="0">
                <a:pos x="176" y="407"/>
              </a:cxn>
              <a:cxn ang="0">
                <a:pos x="201" y="407"/>
              </a:cxn>
              <a:cxn ang="0">
                <a:pos x="231" y="403"/>
              </a:cxn>
              <a:cxn ang="0">
                <a:pos x="256" y="410"/>
              </a:cxn>
              <a:cxn ang="0">
                <a:pos x="282" y="399"/>
              </a:cxn>
              <a:cxn ang="0">
                <a:pos x="308" y="399"/>
              </a:cxn>
              <a:cxn ang="0">
                <a:pos x="337" y="407"/>
              </a:cxn>
              <a:cxn ang="0">
                <a:pos x="363" y="407"/>
              </a:cxn>
              <a:cxn ang="0">
                <a:pos x="388" y="410"/>
              </a:cxn>
              <a:cxn ang="0">
                <a:pos x="414" y="410"/>
              </a:cxn>
              <a:cxn ang="0">
                <a:pos x="440" y="7"/>
              </a:cxn>
              <a:cxn ang="0">
                <a:pos x="469" y="4"/>
              </a:cxn>
              <a:cxn ang="0">
                <a:pos x="495" y="407"/>
              </a:cxn>
              <a:cxn ang="0">
                <a:pos x="520" y="407"/>
              </a:cxn>
              <a:cxn ang="0">
                <a:pos x="546" y="407"/>
              </a:cxn>
              <a:cxn ang="0">
                <a:pos x="575" y="407"/>
              </a:cxn>
              <a:cxn ang="0">
                <a:pos x="601" y="410"/>
              </a:cxn>
              <a:cxn ang="0">
                <a:pos x="626" y="410"/>
              </a:cxn>
              <a:cxn ang="0">
                <a:pos x="652" y="410"/>
              </a:cxn>
              <a:cxn ang="0">
                <a:pos x="681" y="414"/>
              </a:cxn>
              <a:cxn ang="0">
                <a:pos x="707" y="407"/>
              </a:cxn>
              <a:cxn ang="0">
                <a:pos x="733" y="403"/>
              </a:cxn>
              <a:cxn ang="0">
                <a:pos x="758" y="414"/>
              </a:cxn>
              <a:cxn ang="0">
                <a:pos x="788" y="399"/>
              </a:cxn>
              <a:cxn ang="0">
                <a:pos x="813" y="399"/>
              </a:cxn>
              <a:cxn ang="0">
                <a:pos x="839" y="407"/>
              </a:cxn>
              <a:cxn ang="0">
                <a:pos x="865" y="410"/>
              </a:cxn>
              <a:cxn ang="0">
                <a:pos x="890" y="410"/>
              </a:cxn>
              <a:cxn ang="0">
                <a:pos x="920" y="407"/>
              </a:cxn>
              <a:cxn ang="0">
                <a:pos x="945" y="407"/>
              </a:cxn>
              <a:cxn ang="0">
                <a:pos x="971" y="410"/>
              </a:cxn>
              <a:cxn ang="0">
                <a:pos x="997" y="407"/>
              </a:cxn>
              <a:cxn ang="0">
                <a:pos x="1026" y="407"/>
              </a:cxn>
              <a:cxn ang="0">
                <a:pos x="1051" y="399"/>
              </a:cxn>
              <a:cxn ang="0">
                <a:pos x="1077" y="407"/>
              </a:cxn>
              <a:cxn ang="0">
                <a:pos x="1103" y="399"/>
              </a:cxn>
            </a:cxnLst>
            <a:rect l="0" t="0" r="r" b="b"/>
            <a:pathLst>
              <a:path w="1121" h="418">
                <a:moveTo>
                  <a:pt x="0" y="407"/>
                </a:moveTo>
                <a:lnTo>
                  <a:pt x="7" y="407"/>
                </a:lnTo>
                <a:lnTo>
                  <a:pt x="18" y="407"/>
                </a:lnTo>
                <a:lnTo>
                  <a:pt x="25" y="414"/>
                </a:lnTo>
                <a:lnTo>
                  <a:pt x="36" y="407"/>
                </a:lnTo>
                <a:lnTo>
                  <a:pt x="44" y="407"/>
                </a:lnTo>
                <a:lnTo>
                  <a:pt x="51" y="399"/>
                </a:lnTo>
                <a:lnTo>
                  <a:pt x="62" y="407"/>
                </a:lnTo>
                <a:lnTo>
                  <a:pt x="69" y="407"/>
                </a:lnTo>
                <a:lnTo>
                  <a:pt x="80" y="403"/>
                </a:lnTo>
                <a:lnTo>
                  <a:pt x="88" y="399"/>
                </a:lnTo>
                <a:lnTo>
                  <a:pt x="95" y="410"/>
                </a:lnTo>
                <a:lnTo>
                  <a:pt x="106" y="407"/>
                </a:lnTo>
                <a:lnTo>
                  <a:pt x="113" y="407"/>
                </a:lnTo>
                <a:lnTo>
                  <a:pt x="124" y="403"/>
                </a:lnTo>
                <a:lnTo>
                  <a:pt x="132" y="410"/>
                </a:lnTo>
                <a:lnTo>
                  <a:pt x="139" y="403"/>
                </a:lnTo>
                <a:lnTo>
                  <a:pt x="150" y="410"/>
                </a:lnTo>
                <a:lnTo>
                  <a:pt x="157" y="399"/>
                </a:lnTo>
                <a:lnTo>
                  <a:pt x="168" y="407"/>
                </a:lnTo>
                <a:lnTo>
                  <a:pt x="176" y="407"/>
                </a:lnTo>
                <a:lnTo>
                  <a:pt x="187" y="410"/>
                </a:lnTo>
                <a:lnTo>
                  <a:pt x="194" y="410"/>
                </a:lnTo>
                <a:lnTo>
                  <a:pt x="201" y="407"/>
                </a:lnTo>
                <a:lnTo>
                  <a:pt x="212" y="410"/>
                </a:lnTo>
                <a:lnTo>
                  <a:pt x="220" y="410"/>
                </a:lnTo>
                <a:lnTo>
                  <a:pt x="231" y="403"/>
                </a:lnTo>
                <a:lnTo>
                  <a:pt x="238" y="403"/>
                </a:lnTo>
                <a:lnTo>
                  <a:pt x="245" y="403"/>
                </a:lnTo>
                <a:lnTo>
                  <a:pt x="256" y="410"/>
                </a:lnTo>
                <a:lnTo>
                  <a:pt x="264" y="407"/>
                </a:lnTo>
                <a:lnTo>
                  <a:pt x="275" y="399"/>
                </a:lnTo>
                <a:lnTo>
                  <a:pt x="282" y="399"/>
                </a:lnTo>
                <a:lnTo>
                  <a:pt x="289" y="407"/>
                </a:lnTo>
                <a:lnTo>
                  <a:pt x="300" y="407"/>
                </a:lnTo>
                <a:lnTo>
                  <a:pt x="308" y="399"/>
                </a:lnTo>
                <a:lnTo>
                  <a:pt x="319" y="403"/>
                </a:lnTo>
                <a:lnTo>
                  <a:pt x="326" y="407"/>
                </a:lnTo>
                <a:lnTo>
                  <a:pt x="337" y="407"/>
                </a:lnTo>
                <a:lnTo>
                  <a:pt x="344" y="399"/>
                </a:lnTo>
                <a:lnTo>
                  <a:pt x="352" y="410"/>
                </a:lnTo>
                <a:lnTo>
                  <a:pt x="363" y="407"/>
                </a:lnTo>
                <a:lnTo>
                  <a:pt x="370" y="407"/>
                </a:lnTo>
                <a:lnTo>
                  <a:pt x="381" y="410"/>
                </a:lnTo>
                <a:lnTo>
                  <a:pt x="388" y="410"/>
                </a:lnTo>
                <a:lnTo>
                  <a:pt x="396" y="407"/>
                </a:lnTo>
                <a:lnTo>
                  <a:pt x="407" y="403"/>
                </a:lnTo>
                <a:lnTo>
                  <a:pt x="414" y="410"/>
                </a:lnTo>
                <a:lnTo>
                  <a:pt x="425" y="410"/>
                </a:lnTo>
                <a:lnTo>
                  <a:pt x="432" y="0"/>
                </a:lnTo>
                <a:lnTo>
                  <a:pt x="440" y="7"/>
                </a:lnTo>
                <a:lnTo>
                  <a:pt x="451" y="7"/>
                </a:lnTo>
                <a:lnTo>
                  <a:pt x="458" y="7"/>
                </a:lnTo>
                <a:lnTo>
                  <a:pt x="469" y="4"/>
                </a:lnTo>
                <a:lnTo>
                  <a:pt x="476" y="403"/>
                </a:lnTo>
                <a:lnTo>
                  <a:pt x="487" y="407"/>
                </a:lnTo>
                <a:lnTo>
                  <a:pt x="495" y="407"/>
                </a:lnTo>
                <a:lnTo>
                  <a:pt x="502" y="403"/>
                </a:lnTo>
                <a:lnTo>
                  <a:pt x="513" y="407"/>
                </a:lnTo>
                <a:lnTo>
                  <a:pt x="520" y="407"/>
                </a:lnTo>
                <a:lnTo>
                  <a:pt x="531" y="407"/>
                </a:lnTo>
                <a:lnTo>
                  <a:pt x="538" y="407"/>
                </a:lnTo>
                <a:lnTo>
                  <a:pt x="546" y="407"/>
                </a:lnTo>
                <a:lnTo>
                  <a:pt x="557" y="403"/>
                </a:lnTo>
                <a:lnTo>
                  <a:pt x="564" y="410"/>
                </a:lnTo>
                <a:lnTo>
                  <a:pt x="575" y="407"/>
                </a:lnTo>
                <a:lnTo>
                  <a:pt x="582" y="410"/>
                </a:lnTo>
                <a:lnTo>
                  <a:pt x="590" y="407"/>
                </a:lnTo>
                <a:lnTo>
                  <a:pt x="601" y="410"/>
                </a:lnTo>
                <a:lnTo>
                  <a:pt x="608" y="392"/>
                </a:lnTo>
                <a:lnTo>
                  <a:pt x="619" y="418"/>
                </a:lnTo>
                <a:lnTo>
                  <a:pt x="626" y="410"/>
                </a:lnTo>
                <a:lnTo>
                  <a:pt x="637" y="403"/>
                </a:lnTo>
                <a:lnTo>
                  <a:pt x="645" y="410"/>
                </a:lnTo>
                <a:lnTo>
                  <a:pt x="652" y="410"/>
                </a:lnTo>
                <a:lnTo>
                  <a:pt x="663" y="410"/>
                </a:lnTo>
                <a:lnTo>
                  <a:pt x="670" y="399"/>
                </a:lnTo>
                <a:lnTo>
                  <a:pt x="681" y="414"/>
                </a:lnTo>
                <a:lnTo>
                  <a:pt x="689" y="407"/>
                </a:lnTo>
                <a:lnTo>
                  <a:pt x="696" y="407"/>
                </a:lnTo>
                <a:lnTo>
                  <a:pt x="707" y="407"/>
                </a:lnTo>
                <a:lnTo>
                  <a:pt x="714" y="414"/>
                </a:lnTo>
                <a:lnTo>
                  <a:pt x="725" y="407"/>
                </a:lnTo>
                <a:lnTo>
                  <a:pt x="733" y="403"/>
                </a:lnTo>
                <a:lnTo>
                  <a:pt x="740" y="410"/>
                </a:lnTo>
                <a:lnTo>
                  <a:pt x="751" y="407"/>
                </a:lnTo>
                <a:lnTo>
                  <a:pt x="758" y="414"/>
                </a:lnTo>
                <a:lnTo>
                  <a:pt x="769" y="403"/>
                </a:lnTo>
                <a:lnTo>
                  <a:pt x="777" y="407"/>
                </a:lnTo>
                <a:lnTo>
                  <a:pt x="788" y="399"/>
                </a:lnTo>
                <a:lnTo>
                  <a:pt x="795" y="399"/>
                </a:lnTo>
                <a:lnTo>
                  <a:pt x="802" y="410"/>
                </a:lnTo>
                <a:lnTo>
                  <a:pt x="813" y="399"/>
                </a:lnTo>
                <a:lnTo>
                  <a:pt x="821" y="407"/>
                </a:lnTo>
                <a:lnTo>
                  <a:pt x="832" y="410"/>
                </a:lnTo>
                <a:lnTo>
                  <a:pt x="839" y="407"/>
                </a:lnTo>
                <a:lnTo>
                  <a:pt x="846" y="407"/>
                </a:lnTo>
                <a:lnTo>
                  <a:pt x="857" y="407"/>
                </a:lnTo>
                <a:lnTo>
                  <a:pt x="865" y="410"/>
                </a:lnTo>
                <a:lnTo>
                  <a:pt x="876" y="403"/>
                </a:lnTo>
                <a:lnTo>
                  <a:pt x="883" y="403"/>
                </a:lnTo>
                <a:lnTo>
                  <a:pt x="890" y="410"/>
                </a:lnTo>
                <a:lnTo>
                  <a:pt x="901" y="414"/>
                </a:lnTo>
                <a:lnTo>
                  <a:pt x="909" y="399"/>
                </a:lnTo>
                <a:lnTo>
                  <a:pt x="920" y="407"/>
                </a:lnTo>
                <a:lnTo>
                  <a:pt x="927" y="414"/>
                </a:lnTo>
                <a:lnTo>
                  <a:pt x="934" y="403"/>
                </a:lnTo>
                <a:lnTo>
                  <a:pt x="945" y="407"/>
                </a:lnTo>
                <a:lnTo>
                  <a:pt x="953" y="407"/>
                </a:lnTo>
                <a:lnTo>
                  <a:pt x="964" y="407"/>
                </a:lnTo>
                <a:lnTo>
                  <a:pt x="971" y="410"/>
                </a:lnTo>
                <a:lnTo>
                  <a:pt x="982" y="410"/>
                </a:lnTo>
                <a:lnTo>
                  <a:pt x="989" y="403"/>
                </a:lnTo>
                <a:lnTo>
                  <a:pt x="997" y="407"/>
                </a:lnTo>
                <a:lnTo>
                  <a:pt x="1008" y="407"/>
                </a:lnTo>
                <a:lnTo>
                  <a:pt x="1015" y="407"/>
                </a:lnTo>
                <a:lnTo>
                  <a:pt x="1026" y="407"/>
                </a:lnTo>
                <a:lnTo>
                  <a:pt x="1033" y="403"/>
                </a:lnTo>
                <a:lnTo>
                  <a:pt x="1040" y="403"/>
                </a:lnTo>
                <a:lnTo>
                  <a:pt x="1051" y="399"/>
                </a:lnTo>
                <a:lnTo>
                  <a:pt x="1059" y="403"/>
                </a:lnTo>
                <a:lnTo>
                  <a:pt x="1070" y="403"/>
                </a:lnTo>
                <a:lnTo>
                  <a:pt x="1077" y="407"/>
                </a:lnTo>
                <a:lnTo>
                  <a:pt x="1084" y="410"/>
                </a:lnTo>
                <a:lnTo>
                  <a:pt x="1095" y="407"/>
                </a:lnTo>
                <a:lnTo>
                  <a:pt x="1103" y="399"/>
                </a:lnTo>
                <a:lnTo>
                  <a:pt x="1114" y="414"/>
                </a:lnTo>
                <a:lnTo>
                  <a:pt x="1121" y="410"/>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1"/>
          <p:cNvSpPr>
            <a:spLocks/>
          </p:cNvSpPr>
          <p:nvPr/>
        </p:nvSpPr>
        <p:spPr bwMode="auto">
          <a:xfrm>
            <a:off x="2084387" y="3605212"/>
            <a:ext cx="547688" cy="23813"/>
          </a:xfrm>
          <a:custGeom>
            <a:avLst/>
            <a:gdLst/>
            <a:ahLst/>
            <a:cxnLst>
              <a:cxn ang="0">
                <a:pos x="0" y="11"/>
              </a:cxn>
              <a:cxn ang="0">
                <a:pos x="11" y="8"/>
              </a:cxn>
              <a:cxn ang="0">
                <a:pos x="18" y="11"/>
              </a:cxn>
              <a:cxn ang="0">
                <a:pos x="26" y="11"/>
              </a:cxn>
              <a:cxn ang="0">
                <a:pos x="37" y="11"/>
              </a:cxn>
              <a:cxn ang="0">
                <a:pos x="44" y="8"/>
              </a:cxn>
              <a:cxn ang="0">
                <a:pos x="55" y="8"/>
              </a:cxn>
              <a:cxn ang="0">
                <a:pos x="62" y="8"/>
              </a:cxn>
              <a:cxn ang="0">
                <a:pos x="70" y="4"/>
              </a:cxn>
              <a:cxn ang="0">
                <a:pos x="81" y="8"/>
              </a:cxn>
              <a:cxn ang="0">
                <a:pos x="88" y="4"/>
              </a:cxn>
              <a:cxn ang="0">
                <a:pos x="99" y="15"/>
              </a:cxn>
              <a:cxn ang="0">
                <a:pos x="106" y="11"/>
              </a:cxn>
              <a:cxn ang="0">
                <a:pos x="114" y="4"/>
              </a:cxn>
              <a:cxn ang="0">
                <a:pos x="125" y="0"/>
              </a:cxn>
              <a:cxn ang="0">
                <a:pos x="132" y="8"/>
              </a:cxn>
              <a:cxn ang="0">
                <a:pos x="143" y="8"/>
              </a:cxn>
              <a:cxn ang="0">
                <a:pos x="150" y="0"/>
              </a:cxn>
              <a:cxn ang="0">
                <a:pos x="161" y="11"/>
              </a:cxn>
              <a:cxn ang="0">
                <a:pos x="169" y="8"/>
              </a:cxn>
              <a:cxn ang="0">
                <a:pos x="176" y="11"/>
              </a:cxn>
              <a:cxn ang="0">
                <a:pos x="187" y="8"/>
              </a:cxn>
              <a:cxn ang="0">
                <a:pos x="194" y="4"/>
              </a:cxn>
              <a:cxn ang="0">
                <a:pos x="205" y="11"/>
              </a:cxn>
              <a:cxn ang="0">
                <a:pos x="213" y="11"/>
              </a:cxn>
              <a:cxn ang="0">
                <a:pos x="220" y="8"/>
              </a:cxn>
              <a:cxn ang="0">
                <a:pos x="231" y="4"/>
              </a:cxn>
              <a:cxn ang="0">
                <a:pos x="238" y="8"/>
              </a:cxn>
              <a:cxn ang="0">
                <a:pos x="249" y="4"/>
              </a:cxn>
              <a:cxn ang="0">
                <a:pos x="257" y="8"/>
              </a:cxn>
              <a:cxn ang="0">
                <a:pos x="264" y="4"/>
              </a:cxn>
              <a:cxn ang="0">
                <a:pos x="275" y="11"/>
              </a:cxn>
              <a:cxn ang="0">
                <a:pos x="282" y="8"/>
              </a:cxn>
              <a:cxn ang="0">
                <a:pos x="293" y="0"/>
              </a:cxn>
              <a:cxn ang="0">
                <a:pos x="301" y="8"/>
              </a:cxn>
              <a:cxn ang="0">
                <a:pos x="312" y="11"/>
              </a:cxn>
              <a:cxn ang="0">
                <a:pos x="319" y="4"/>
              </a:cxn>
              <a:cxn ang="0">
                <a:pos x="326" y="8"/>
              </a:cxn>
              <a:cxn ang="0">
                <a:pos x="337" y="4"/>
              </a:cxn>
              <a:cxn ang="0">
                <a:pos x="345" y="11"/>
              </a:cxn>
            </a:cxnLst>
            <a:rect l="0" t="0" r="r" b="b"/>
            <a:pathLst>
              <a:path w="345" h="15">
                <a:moveTo>
                  <a:pt x="0" y="11"/>
                </a:moveTo>
                <a:lnTo>
                  <a:pt x="11" y="8"/>
                </a:lnTo>
                <a:lnTo>
                  <a:pt x="18" y="11"/>
                </a:lnTo>
                <a:lnTo>
                  <a:pt x="26" y="11"/>
                </a:lnTo>
                <a:lnTo>
                  <a:pt x="37" y="11"/>
                </a:lnTo>
                <a:lnTo>
                  <a:pt x="44" y="8"/>
                </a:lnTo>
                <a:lnTo>
                  <a:pt x="55" y="8"/>
                </a:lnTo>
                <a:lnTo>
                  <a:pt x="62" y="8"/>
                </a:lnTo>
                <a:lnTo>
                  <a:pt x="70" y="4"/>
                </a:lnTo>
                <a:lnTo>
                  <a:pt x="81" y="8"/>
                </a:lnTo>
                <a:lnTo>
                  <a:pt x="88" y="4"/>
                </a:lnTo>
                <a:lnTo>
                  <a:pt x="99" y="15"/>
                </a:lnTo>
                <a:lnTo>
                  <a:pt x="106" y="11"/>
                </a:lnTo>
                <a:lnTo>
                  <a:pt x="114" y="4"/>
                </a:lnTo>
                <a:lnTo>
                  <a:pt x="125" y="0"/>
                </a:lnTo>
                <a:lnTo>
                  <a:pt x="132" y="8"/>
                </a:lnTo>
                <a:lnTo>
                  <a:pt x="143" y="8"/>
                </a:lnTo>
                <a:lnTo>
                  <a:pt x="150" y="0"/>
                </a:lnTo>
                <a:lnTo>
                  <a:pt x="161" y="11"/>
                </a:lnTo>
                <a:lnTo>
                  <a:pt x="169" y="8"/>
                </a:lnTo>
                <a:lnTo>
                  <a:pt x="176" y="11"/>
                </a:lnTo>
                <a:lnTo>
                  <a:pt x="187" y="8"/>
                </a:lnTo>
                <a:lnTo>
                  <a:pt x="194" y="4"/>
                </a:lnTo>
                <a:lnTo>
                  <a:pt x="205" y="11"/>
                </a:lnTo>
                <a:lnTo>
                  <a:pt x="213" y="11"/>
                </a:lnTo>
                <a:lnTo>
                  <a:pt x="220" y="8"/>
                </a:lnTo>
                <a:lnTo>
                  <a:pt x="231" y="4"/>
                </a:lnTo>
                <a:lnTo>
                  <a:pt x="238" y="8"/>
                </a:lnTo>
                <a:lnTo>
                  <a:pt x="249" y="4"/>
                </a:lnTo>
                <a:lnTo>
                  <a:pt x="257" y="8"/>
                </a:lnTo>
                <a:lnTo>
                  <a:pt x="264" y="4"/>
                </a:lnTo>
                <a:lnTo>
                  <a:pt x="275" y="11"/>
                </a:lnTo>
                <a:lnTo>
                  <a:pt x="282" y="8"/>
                </a:lnTo>
                <a:lnTo>
                  <a:pt x="293" y="0"/>
                </a:lnTo>
                <a:lnTo>
                  <a:pt x="301" y="8"/>
                </a:lnTo>
                <a:lnTo>
                  <a:pt x="312" y="11"/>
                </a:lnTo>
                <a:lnTo>
                  <a:pt x="319" y="4"/>
                </a:lnTo>
                <a:lnTo>
                  <a:pt x="326" y="8"/>
                </a:lnTo>
                <a:lnTo>
                  <a:pt x="337" y="4"/>
                </a:lnTo>
                <a:lnTo>
                  <a:pt x="345" y="11"/>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9" name="Group 198"/>
          <p:cNvGrpSpPr/>
          <p:nvPr/>
        </p:nvGrpSpPr>
        <p:grpSpPr>
          <a:xfrm flipH="1">
            <a:off x="6361112" y="2971800"/>
            <a:ext cx="2325688" cy="663575"/>
            <a:chOff x="6361112" y="4572000"/>
            <a:chExt cx="2325688" cy="663575"/>
          </a:xfrm>
        </p:grpSpPr>
        <p:sp>
          <p:nvSpPr>
            <p:cNvPr id="405" name="Freeform 129"/>
            <p:cNvSpPr>
              <a:spLocks/>
            </p:cNvSpPr>
            <p:nvPr/>
          </p:nvSpPr>
          <p:spPr bwMode="auto">
            <a:xfrm>
              <a:off x="6361112" y="4572000"/>
              <a:ext cx="1778000" cy="663575"/>
            </a:xfrm>
            <a:custGeom>
              <a:avLst/>
              <a:gdLst/>
              <a:ahLst/>
              <a:cxnLst>
                <a:cxn ang="0">
                  <a:pos x="18" y="407"/>
                </a:cxn>
                <a:cxn ang="0">
                  <a:pos x="44" y="407"/>
                </a:cxn>
                <a:cxn ang="0">
                  <a:pos x="69" y="407"/>
                </a:cxn>
                <a:cxn ang="0">
                  <a:pos x="95" y="410"/>
                </a:cxn>
                <a:cxn ang="0">
                  <a:pos x="124" y="403"/>
                </a:cxn>
                <a:cxn ang="0">
                  <a:pos x="150" y="410"/>
                </a:cxn>
                <a:cxn ang="0">
                  <a:pos x="175" y="407"/>
                </a:cxn>
                <a:cxn ang="0">
                  <a:pos x="201" y="407"/>
                </a:cxn>
                <a:cxn ang="0">
                  <a:pos x="230" y="403"/>
                </a:cxn>
                <a:cxn ang="0">
                  <a:pos x="256" y="410"/>
                </a:cxn>
                <a:cxn ang="0">
                  <a:pos x="282" y="399"/>
                </a:cxn>
                <a:cxn ang="0">
                  <a:pos x="307" y="399"/>
                </a:cxn>
                <a:cxn ang="0">
                  <a:pos x="337" y="407"/>
                </a:cxn>
                <a:cxn ang="0">
                  <a:pos x="362" y="407"/>
                </a:cxn>
                <a:cxn ang="0">
                  <a:pos x="388" y="410"/>
                </a:cxn>
                <a:cxn ang="0">
                  <a:pos x="414" y="410"/>
                </a:cxn>
                <a:cxn ang="0">
                  <a:pos x="439" y="7"/>
                </a:cxn>
                <a:cxn ang="0">
                  <a:pos x="468" y="4"/>
                </a:cxn>
                <a:cxn ang="0">
                  <a:pos x="494" y="407"/>
                </a:cxn>
                <a:cxn ang="0">
                  <a:pos x="520" y="407"/>
                </a:cxn>
                <a:cxn ang="0">
                  <a:pos x="545" y="407"/>
                </a:cxn>
                <a:cxn ang="0">
                  <a:pos x="575" y="407"/>
                </a:cxn>
                <a:cxn ang="0">
                  <a:pos x="600" y="410"/>
                </a:cxn>
                <a:cxn ang="0">
                  <a:pos x="626" y="410"/>
                </a:cxn>
                <a:cxn ang="0">
                  <a:pos x="652" y="410"/>
                </a:cxn>
                <a:cxn ang="0">
                  <a:pos x="681" y="414"/>
                </a:cxn>
                <a:cxn ang="0">
                  <a:pos x="707" y="407"/>
                </a:cxn>
                <a:cxn ang="0">
                  <a:pos x="732" y="403"/>
                </a:cxn>
                <a:cxn ang="0">
                  <a:pos x="758" y="414"/>
                </a:cxn>
                <a:cxn ang="0">
                  <a:pos x="787" y="399"/>
                </a:cxn>
                <a:cxn ang="0">
                  <a:pos x="813" y="399"/>
                </a:cxn>
                <a:cxn ang="0">
                  <a:pos x="838" y="407"/>
                </a:cxn>
                <a:cxn ang="0">
                  <a:pos x="864" y="410"/>
                </a:cxn>
                <a:cxn ang="0">
                  <a:pos x="890" y="410"/>
                </a:cxn>
                <a:cxn ang="0">
                  <a:pos x="919" y="407"/>
                </a:cxn>
                <a:cxn ang="0">
                  <a:pos x="945" y="407"/>
                </a:cxn>
                <a:cxn ang="0">
                  <a:pos x="970" y="410"/>
                </a:cxn>
                <a:cxn ang="0">
                  <a:pos x="996" y="407"/>
                </a:cxn>
                <a:cxn ang="0">
                  <a:pos x="1025" y="407"/>
                </a:cxn>
                <a:cxn ang="0">
                  <a:pos x="1051" y="399"/>
                </a:cxn>
                <a:cxn ang="0">
                  <a:pos x="1076" y="407"/>
                </a:cxn>
                <a:cxn ang="0">
                  <a:pos x="1102" y="399"/>
                </a:cxn>
              </a:cxnLst>
              <a:rect l="0" t="0" r="r" b="b"/>
              <a:pathLst>
                <a:path w="1120" h="418">
                  <a:moveTo>
                    <a:pt x="0" y="407"/>
                  </a:moveTo>
                  <a:lnTo>
                    <a:pt x="7" y="407"/>
                  </a:lnTo>
                  <a:lnTo>
                    <a:pt x="18" y="407"/>
                  </a:lnTo>
                  <a:lnTo>
                    <a:pt x="25" y="414"/>
                  </a:lnTo>
                  <a:lnTo>
                    <a:pt x="36" y="407"/>
                  </a:lnTo>
                  <a:lnTo>
                    <a:pt x="44" y="407"/>
                  </a:lnTo>
                  <a:lnTo>
                    <a:pt x="51" y="399"/>
                  </a:lnTo>
                  <a:lnTo>
                    <a:pt x="62" y="407"/>
                  </a:lnTo>
                  <a:lnTo>
                    <a:pt x="69" y="407"/>
                  </a:lnTo>
                  <a:lnTo>
                    <a:pt x="80" y="403"/>
                  </a:lnTo>
                  <a:lnTo>
                    <a:pt x="88" y="399"/>
                  </a:lnTo>
                  <a:lnTo>
                    <a:pt x="95" y="410"/>
                  </a:lnTo>
                  <a:lnTo>
                    <a:pt x="106" y="407"/>
                  </a:lnTo>
                  <a:lnTo>
                    <a:pt x="113" y="407"/>
                  </a:lnTo>
                  <a:lnTo>
                    <a:pt x="124" y="403"/>
                  </a:lnTo>
                  <a:lnTo>
                    <a:pt x="132" y="410"/>
                  </a:lnTo>
                  <a:lnTo>
                    <a:pt x="139" y="403"/>
                  </a:lnTo>
                  <a:lnTo>
                    <a:pt x="150" y="410"/>
                  </a:lnTo>
                  <a:lnTo>
                    <a:pt x="157" y="399"/>
                  </a:lnTo>
                  <a:lnTo>
                    <a:pt x="168" y="407"/>
                  </a:lnTo>
                  <a:lnTo>
                    <a:pt x="175" y="407"/>
                  </a:lnTo>
                  <a:lnTo>
                    <a:pt x="186" y="410"/>
                  </a:lnTo>
                  <a:lnTo>
                    <a:pt x="194" y="410"/>
                  </a:lnTo>
                  <a:lnTo>
                    <a:pt x="201" y="407"/>
                  </a:lnTo>
                  <a:lnTo>
                    <a:pt x="212" y="410"/>
                  </a:lnTo>
                  <a:lnTo>
                    <a:pt x="219" y="410"/>
                  </a:lnTo>
                  <a:lnTo>
                    <a:pt x="230" y="403"/>
                  </a:lnTo>
                  <a:lnTo>
                    <a:pt x="238" y="403"/>
                  </a:lnTo>
                  <a:lnTo>
                    <a:pt x="245" y="403"/>
                  </a:lnTo>
                  <a:lnTo>
                    <a:pt x="256" y="410"/>
                  </a:lnTo>
                  <a:lnTo>
                    <a:pt x="263" y="407"/>
                  </a:lnTo>
                  <a:lnTo>
                    <a:pt x="274" y="399"/>
                  </a:lnTo>
                  <a:lnTo>
                    <a:pt x="282" y="399"/>
                  </a:lnTo>
                  <a:lnTo>
                    <a:pt x="289" y="407"/>
                  </a:lnTo>
                  <a:lnTo>
                    <a:pt x="300" y="407"/>
                  </a:lnTo>
                  <a:lnTo>
                    <a:pt x="307" y="399"/>
                  </a:lnTo>
                  <a:lnTo>
                    <a:pt x="318" y="403"/>
                  </a:lnTo>
                  <a:lnTo>
                    <a:pt x="326" y="407"/>
                  </a:lnTo>
                  <a:lnTo>
                    <a:pt x="337" y="407"/>
                  </a:lnTo>
                  <a:lnTo>
                    <a:pt x="344" y="399"/>
                  </a:lnTo>
                  <a:lnTo>
                    <a:pt x="351" y="410"/>
                  </a:lnTo>
                  <a:lnTo>
                    <a:pt x="362" y="407"/>
                  </a:lnTo>
                  <a:lnTo>
                    <a:pt x="370" y="407"/>
                  </a:lnTo>
                  <a:lnTo>
                    <a:pt x="381" y="410"/>
                  </a:lnTo>
                  <a:lnTo>
                    <a:pt x="388" y="410"/>
                  </a:lnTo>
                  <a:lnTo>
                    <a:pt x="395" y="407"/>
                  </a:lnTo>
                  <a:lnTo>
                    <a:pt x="406" y="403"/>
                  </a:lnTo>
                  <a:lnTo>
                    <a:pt x="414" y="410"/>
                  </a:lnTo>
                  <a:lnTo>
                    <a:pt x="425" y="410"/>
                  </a:lnTo>
                  <a:lnTo>
                    <a:pt x="432" y="0"/>
                  </a:lnTo>
                  <a:lnTo>
                    <a:pt x="439" y="7"/>
                  </a:lnTo>
                  <a:lnTo>
                    <a:pt x="450" y="7"/>
                  </a:lnTo>
                  <a:lnTo>
                    <a:pt x="458" y="7"/>
                  </a:lnTo>
                  <a:lnTo>
                    <a:pt x="468" y="4"/>
                  </a:lnTo>
                  <a:lnTo>
                    <a:pt x="476" y="403"/>
                  </a:lnTo>
                  <a:lnTo>
                    <a:pt x="487" y="407"/>
                  </a:lnTo>
                  <a:lnTo>
                    <a:pt x="494" y="407"/>
                  </a:lnTo>
                  <a:lnTo>
                    <a:pt x="501" y="403"/>
                  </a:lnTo>
                  <a:lnTo>
                    <a:pt x="512" y="407"/>
                  </a:lnTo>
                  <a:lnTo>
                    <a:pt x="520" y="407"/>
                  </a:lnTo>
                  <a:lnTo>
                    <a:pt x="531" y="407"/>
                  </a:lnTo>
                  <a:lnTo>
                    <a:pt x="538" y="407"/>
                  </a:lnTo>
                  <a:lnTo>
                    <a:pt x="545" y="407"/>
                  </a:lnTo>
                  <a:lnTo>
                    <a:pt x="556" y="403"/>
                  </a:lnTo>
                  <a:lnTo>
                    <a:pt x="564" y="410"/>
                  </a:lnTo>
                  <a:lnTo>
                    <a:pt x="575" y="407"/>
                  </a:lnTo>
                  <a:lnTo>
                    <a:pt x="582" y="410"/>
                  </a:lnTo>
                  <a:lnTo>
                    <a:pt x="589" y="407"/>
                  </a:lnTo>
                  <a:lnTo>
                    <a:pt x="600" y="410"/>
                  </a:lnTo>
                  <a:lnTo>
                    <a:pt x="608" y="392"/>
                  </a:lnTo>
                  <a:lnTo>
                    <a:pt x="619" y="418"/>
                  </a:lnTo>
                  <a:lnTo>
                    <a:pt x="626" y="410"/>
                  </a:lnTo>
                  <a:lnTo>
                    <a:pt x="637" y="403"/>
                  </a:lnTo>
                  <a:lnTo>
                    <a:pt x="644" y="410"/>
                  </a:lnTo>
                  <a:lnTo>
                    <a:pt x="652" y="410"/>
                  </a:lnTo>
                  <a:lnTo>
                    <a:pt x="663" y="410"/>
                  </a:lnTo>
                  <a:lnTo>
                    <a:pt x="670" y="399"/>
                  </a:lnTo>
                  <a:lnTo>
                    <a:pt x="681" y="414"/>
                  </a:lnTo>
                  <a:lnTo>
                    <a:pt x="688" y="407"/>
                  </a:lnTo>
                  <a:lnTo>
                    <a:pt x="696" y="407"/>
                  </a:lnTo>
                  <a:lnTo>
                    <a:pt x="707" y="407"/>
                  </a:lnTo>
                  <a:lnTo>
                    <a:pt x="714" y="414"/>
                  </a:lnTo>
                  <a:lnTo>
                    <a:pt x="725" y="407"/>
                  </a:lnTo>
                  <a:lnTo>
                    <a:pt x="732" y="403"/>
                  </a:lnTo>
                  <a:lnTo>
                    <a:pt x="740" y="410"/>
                  </a:lnTo>
                  <a:lnTo>
                    <a:pt x="751" y="407"/>
                  </a:lnTo>
                  <a:lnTo>
                    <a:pt x="758" y="414"/>
                  </a:lnTo>
                  <a:lnTo>
                    <a:pt x="769" y="403"/>
                  </a:lnTo>
                  <a:lnTo>
                    <a:pt x="776" y="407"/>
                  </a:lnTo>
                  <a:lnTo>
                    <a:pt x="787" y="399"/>
                  </a:lnTo>
                  <a:lnTo>
                    <a:pt x="794" y="399"/>
                  </a:lnTo>
                  <a:lnTo>
                    <a:pt x="802" y="410"/>
                  </a:lnTo>
                  <a:lnTo>
                    <a:pt x="813" y="399"/>
                  </a:lnTo>
                  <a:lnTo>
                    <a:pt x="820" y="407"/>
                  </a:lnTo>
                  <a:lnTo>
                    <a:pt x="831" y="410"/>
                  </a:lnTo>
                  <a:lnTo>
                    <a:pt x="838" y="407"/>
                  </a:lnTo>
                  <a:lnTo>
                    <a:pt x="846" y="407"/>
                  </a:lnTo>
                  <a:lnTo>
                    <a:pt x="857" y="407"/>
                  </a:lnTo>
                  <a:lnTo>
                    <a:pt x="864" y="410"/>
                  </a:lnTo>
                  <a:lnTo>
                    <a:pt x="875" y="403"/>
                  </a:lnTo>
                  <a:lnTo>
                    <a:pt x="882" y="403"/>
                  </a:lnTo>
                  <a:lnTo>
                    <a:pt x="890" y="410"/>
                  </a:lnTo>
                  <a:lnTo>
                    <a:pt x="901" y="414"/>
                  </a:lnTo>
                  <a:lnTo>
                    <a:pt x="908" y="399"/>
                  </a:lnTo>
                  <a:lnTo>
                    <a:pt x="919" y="407"/>
                  </a:lnTo>
                  <a:lnTo>
                    <a:pt x="926" y="414"/>
                  </a:lnTo>
                  <a:lnTo>
                    <a:pt x="934" y="403"/>
                  </a:lnTo>
                  <a:lnTo>
                    <a:pt x="945" y="407"/>
                  </a:lnTo>
                  <a:lnTo>
                    <a:pt x="952" y="407"/>
                  </a:lnTo>
                  <a:lnTo>
                    <a:pt x="963" y="407"/>
                  </a:lnTo>
                  <a:lnTo>
                    <a:pt x="970" y="410"/>
                  </a:lnTo>
                  <a:lnTo>
                    <a:pt x="981" y="410"/>
                  </a:lnTo>
                  <a:lnTo>
                    <a:pt x="989" y="403"/>
                  </a:lnTo>
                  <a:lnTo>
                    <a:pt x="996" y="407"/>
                  </a:lnTo>
                  <a:lnTo>
                    <a:pt x="1007" y="407"/>
                  </a:lnTo>
                  <a:lnTo>
                    <a:pt x="1014" y="407"/>
                  </a:lnTo>
                  <a:lnTo>
                    <a:pt x="1025" y="407"/>
                  </a:lnTo>
                  <a:lnTo>
                    <a:pt x="1033" y="403"/>
                  </a:lnTo>
                  <a:lnTo>
                    <a:pt x="1040" y="403"/>
                  </a:lnTo>
                  <a:lnTo>
                    <a:pt x="1051" y="399"/>
                  </a:lnTo>
                  <a:lnTo>
                    <a:pt x="1058" y="403"/>
                  </a:lnTo>
                  <a:lnTo>
                    <a:pt x="1069" y="403"/>
                  </a:lnTo>
                  <a:lnTo>
                    <a:pt x="1076" y="407"/>
                  </a:lnTo>
                  <a:lnTo>
                    <a:pt x="1084" y="410"/>
                  </a:lnTo>
                  <a:lnTo>
                    <a:pt x="1095" y="407"/>
                  </a:lnTo>
                  <a:lnTo>
                    <a:pt x="1102" y="399"/>
                  </a:lnTo>
                  <a:lnTo>
                    <a:pt x="1113" y="414"/>
                  </a:lnTo>
                  <a:lnTo>
                    <a:pt x="1120" y="410"/>
                  </a:lnTo>
                </a:path>
              </a:pathLst>
            </a:cu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30"/>
            <p:cNvSpPr>
              <a:spLocks/>
            </p:cNvSpPr>
            <p:nvPr/>
          </p:nvSpPr>
          <p:spPr bwMode="auto">
            <a:xfrm>
              <a:off x="8139112" y="5205412"/>
              <a:ext cx="547688" cy="23813"/>
            </a:xfrm>
            <a:custGeom>
              <a:avLst/>
              <a:gdLst/>
              <a:ahLst/>
              <a:cxnLst>
                <a:cxn ang="0">
                  <a:pos x="0" y="11"/>
                </a:cxn>
                <a:cxn ang="0">
                  <a:pos x="11" y="8"/>
                </a:cxn>
                <a:cxn ang="0">
                  <a:pos x="19" y="11"/>
                </a:cxn>
                <a:cxn ang="0">
                  <a:pos x="26" y="11"/>
                </a:cxn>
                <a:cxn ang="0">
                  <a:pos x="37" y="11"/>
                </a:cxn>
                <a:cxn ang="0">
                  <a:pos x="44" y="8"/>
                </a:cxn>
                <a:cxn ang="0">
                  <a:pos x="55" y="8"/>
                </a:cxn>
                <a:cxn ang="0">
                  <a:pos x="63" y="8"/>
                </a:cxn>
                <a:cxn ang="0">
                  <a:pos x="70" y="4"/>
                </a:cxn>
                <a:cxn ang="0">
                  <a:pos x="81" y="8"/>
                </a:cxn>
                <a:cxn ang="0">
                  <a:pos x="88" y="4"/>
                </a:cxn>
                <a:cxn ang="0">
                  <a:pos x="99" y="15"/>
                </a:cxn>
                <a:cxn ang="0">
                  <a:pos x="107" y="11"/>
                </a:cxn>
                <a:cxn ang="0">
                  <a:pos x="114" y="4"/>
                </a:cxn>
                <a:cxn ang="0">
                  <a:pos x="125" y="0"/>
                </a:cxn>
                <a:cxn ang="0">
                  <a:pos x="132" y="8"/>
                </a:cxn>
                <a:cxn ang="0">
                  <a:pos x="143" y="8"/>
                </a:cxn>
                <a:cxn ang="0">
                  <a:pos x="151" y="0"/>
                </a:cxn>
                <a:cxn ang="0">
                  <a:pos x="162" y="11"/>
                </a:cxn>
                <a:cxn ang="0">
                  <a:pos x="169" y="8"/>
                </a:cxn>
                <a:cxn ang="0">
                  <a:pos x="176" y="11"/>
                </a:cxn>
                <a:cxn ang="0">
                  <a:pos x="187" y="8"/>
                </a:cxn>
                <a:cxn ang="0">
                  <a:pos x="195" y="4"/>
                </a:cxn>
                <a:cxn ang="0">
                  <a:pos x="206" y="11"/>
                </a:cxn>
                <a:cxn ang="0">
                  <a:pos x="213" y="11"/>
                </a:cxn>
                <a:cxn ang="0">
                  <a:pos x="220" y="8"/>
                </a:cxn>
                <a:cxn ang="0">
                  <a:pos x="231" y="4"/>
                </a:cxn>
                <a:cxn ang="0">
                  <a:pos x="238" y="8"/>
                </a:cxn>
                <a:cxn ang="0">
                  <a:pos x="249" y="4"/>
                </a:cxn>
                <a:cxn ang="0">
                  <a:pos x="257" y="8"/>
                </a:cxn>
                <a:cxn ang="0">
                  <a:pos x="264" y="4"/>
                </a:cxn>
                <a:cxn ang="0">
                  <a:pos x="275" y="11"/>
                </a:cxn>
                <a:cxn ang="0">
                  <a:pos x="282" y="8"/>
                </a:cxn>
                <a:cxn ang="0">
                  <a:pos x="293" y="0"/>
                </a:cxn>
                <a:cxn ang="0">
                  <a:pos x="301" y="8"/>
                </a:cxn>
                <a:cxn ang="0">
                  <a:pos x="312" y="11"/>
                </a:cxn>
                <a:cxn ang="0">
                  <a:pos x="319" y="4"/>
                </a:cxn>
                <a:cxn ang="0">
                  <a:pos x="326" y="8"/>
                </a:cxn>
                <a:cxn ang="0">
                  <a:pos x="337" y="4"/>
                </a:cxn>
                <a:cxn ang="0">
                  <a:pos x="345" y="11"/>
                </a:cxn>
              </a:cxnLst>
              <a:rect l="0" t="0" r="r" b="b"/>
              <a:pathLst>
                <a:path w="345" h="15">
                  <a:moveTo>
                    <a:pt x="0" y="11"/>
                  </a:moveTo>
                  <a:lnTo>
                    <a:pt x="11" y="8"/>
                  </a:lnTo>
                  <a:lnTo>
                    <a:pt x="19" y="11"/>
                  </a:lnTo>
                  <a:lnTo>
                    <a:pt x="26" y="11"/>
                  </a:lnTo>
                  <a:lnTo>
                    <a:pt x="37" y="11"/>
                  </a:lnTo>
                  <a:lnTo>
                    <a:pt x="44" y="8"/>
                  </a:lnTo>
                  <a:lnTo>
                    <a:pt x="55" y="8"/>
                  </a:lnTo>
                  <a:lnTo>
                    <a:pt x="63" y="8"/>
                  </a:lnTo>
                  <a:lnTo>
                    <a:pt x="70" y="4"/>
                  </a:lnTo>
                  <a:lnTo>
                    <a:pt x="81" y="8"/>
                  </a:lnTo>
                  <a:lnTo>
                    <a:pt x="88" y="4"/>
                  </a:lnTo>
                  <a:lnTo>
                    <a:pt x="99" y="15"/>
                  </a:lnTo>
                  <a:lnTo>
                    <a:pt x="107" y="11"/>
                  </a:lnTo>
                  <a:lnTo>
                    <a:pt x="114" y="4"/>
                  </a:lnTo>
                  <a:lnTo>
                    <a:pt x="125" y="0"/>
                  </a:lnTo>
                  <a:lnTo>
                    <a:pt x="132" y="8"/>
                  </a:lnTo>
                  <a:lnTo>
                    <a:pt x="143" y="8"/>
                  </a:lnTo>
                  <a:lnTo>
                    <a:pt x="151" y="0"/>
                  </a:lnTo>
                  <a:lnTo>
                    <a:pt x="162" y="11"/>
                  </a:lnTo>
                  <a:lnTo>
                    <a:pt x="169" y="8"/>
                  </a:lnTo>
                  <a:lnTo>
                    <a:pt x="176" y="11"/>
                  </a:lnTo>
                  <a:lnTo>
                    <a:pt x="187" y="8"/>
                  </a:lnTo>
                  <a:lnTo>
                    <a:pt x="195" y="4"/>
                  </a:lnTo>
                  <a:lnTo>
                    <a:pt x="206" y="11"/>
                  </a:lnTo>
                  <a:lnTo>
                    <a:pt x="213" y="11"/>
                  </a:lnTo>
                  <a:lnTo>
                    <a:pt x="220" y="8"/>
                  </a:lnTo>
                  <a:lnTo>
                    <a:pt x="231" y="4"/>
                  </a:lnTo>
                  <a:lnTo>
                    <a:pt x="238" y="8"/>
                  </a:lnTo>
                  <a:lnTo>
                    <a:pt x="249" y="4"/>
                  </a:lnTo>
                  <a:lnTo>
                    <a:pt x="257" y="8"/>
                  </a:lnTo>
                  <a:lnTo>
                    <a:pt x="264" y="4"/>
                  </a:lnTo>
                  <a:lnTo>
                    <a:pt x="275" y="11"/>
                  </a:lnTo>
                  <a:lnTo>
                    <a:pt x="282" y="8"/>
                  </a:lnTo>
                  <a:lnTo>
                    <a:pt x="293" y="0"/>
                  </a:lnTo>
                  <a:lnTo>
                    <a:pt x="301" y="8"/>
                  </a:lnTo>
                  <a:lnTo>
                    <a:pt x="312" y="11"/>
                  </a:lnTo>
                  <a:lnTo>
                    <a:pt x="319" y="4"/>
                  </a:lnTo>
                  <a:lnTo>
                    <a:pt x="326" y="8"/>
                  </a:lnTo>
                  <a:lnTo>
                    <a:pt x="337" y="4"/>
                  </a:lnTo>
                  <a:lnTo>
                    <a:pt x="345" y="11"/>
                  </a:lnTo>
                </a:path>
              </a:pathLst>
            </a:cu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7" name="Freeform 8"/>
          <p:cNvSpPr>
            <a:spLocks/>
          </p:cNvSpPr>
          <p:nvPr/>
        </p:nvSpPr>
        <p:spPr bwMode="auto">
          <a:xfrm>
            <a:off x="304800" y="3886200"/>
            <a:ext cx="1779588" cy="661988"/>
          </a:xfrm>
          <a:custGeom>
            <a:avLst/>
            <a:gdLst/>
            <a:ahLst/>
            <a:cxnLst>
              <a:cxn ang="0">
                <a:pos x="18" y="406"/>
              </a:cxn>
              <a:cxn ang="0">
                <a:pos x="44" y="410"/>
              </a:cxn>
              <a:cxn ang="0">
                <a:pos x="69" y="403"/>
              </a:cxn>
              <a:cxn ang="0">
                <a:pos x="95" y="410"/>
              </a:cxn>
              <a:cxn ang="0">
                <a:pos x="124" y="403"/>
              </a:cxn>
              <a:cxn ang="0">
                <a:pos x="150" y="406"/>
              </a:cxn>
              <a:cxn ang="0">
                <a:pos x="176" y="406"/>
              </a:cxn>
              <a:cxn ang="0">
                <a:pos x="201" y="406"/>
              </a:cxn>
              <a:cxn ang="0">
                <a:pos x="231" y="410"/>
              </a:cxn>
              <a:cxn ang="0">
                <a:pos x="256" y="414"/>
              </a:cxn>
              <a:cxn ang="0">
                <a:pos x="282" y="406"/>
              </a:cxn>
              <a:cxn ang="0">
                <a:pos x="308" y="406"/>
              </a:cxn>
              <a:cxn ang="0">
                <a:pos x="337" y="410"/>
              </a:cxn>
              <a:cxn ang="0">
                <a:pos x="363" y="403"/>
              </a:cxn>
              <a:cxn ang="0">
                <a:pos x="388" y="403"/>
              </a:cxn>
              <a:cxn ang="0">
                <a:pos x="414" y="403"/>
              </a:cxn>
              <a:cxn ang="0">
                <a:pos x="440" y="403"/>
              </a:cxn>
              <a:cxn ang="0">
                <a:pos x="469" y="403"/>
              </a:cxn>
              <a:cxn ang="0">
                <a:pos x="495" y="403"/>
              </a:cxn>
              <a:cxn ang="0">
                <a:pos x="520" y="410"/>
              </a:cxn>
              <a:cxn ang="0">
                <a:pos x="546" y="0"/>
              </a:cxn>
              <a:cxn ang="0">
                <a:pos x="575" y="403"/>
              </a:cxn>
              <a:cxn ang="0">
                <a:pos x="601" y="403"/>
              </a:cxn>
              <a:cxn ang="0">
                <a:pos x="626" y="403"/>
              </a:cxn>
              <a:cxn ang="0">
                <a:pos x="652" y="406"/>
              </a:cxn>
              <a:cxn ang="0">
                <a:pos x="681" y="406"/>
              </a:cxn>
              <a:cxn ang="0">
                <a:pos x="707" y="403"/>
              </a:cxn>
              <a:cxn ang="0">
                <a:pos x="733" y="403"/>
              </a:cxn>
              <a:cxn ang="0">
                <a:pos x="758" y="406"/>
              </a:cxn>
              <a:cxn ang="0">
                <a:pos x="788" y="403"/>
              </a:cxn>
              <a:cxn ang="0">
                <a:pos x="813" y="406"/>
              </a:cxn>
              <a:cxn ang="0">
                <a:pos x="839" y="406"/>
              </a:cxn>
              <a:cxn ang="0">
                <a:pos x="865" y="399"/>
              </a:cxn>
              <a:cxn ang="0">
                <a:pos x="890" y="403"/>
              </a:cxn>
              <a:cxn ang="0">
                <a:pos x="920" y="406"/>
              </a:cxn>
              <a:cxn ang="0">
                <a:pos x="945" y="403"/>
              </a:cxn>
              <a:cxn ang="0">
                <a:pos x="971" y="403"/>
              </a:cxn>
              <a:cxn ang="0">
                <a:pos x="997" y="410"/>
              </a:cxn>
              <a:cxn ang="0">
                <a:pos x="1026" y="406"/>
              </a:cxn>
              <a:cxn ang="0">
                <a:pos x="1051" y="406"/>
              </a:cxn>
              <a:cxn ang="0">
                <a:pos x="1077" y="410"/>
              </a:cxn>
              <a:cxn ang="0">
                <a:pos x="1103" y="414"/>
              </a:cxn>
            </a:cxnLst>
            <a:rect l="0" t="0" r="r" b="b"/>
            <a:pathLst>
              <a:path w="1121" h="417">
                <a:moveTo>
                  <a:pt x="0" y="403"/>
                </a:moveTo>
                <a:lnTo>
                  <a:pt x="7" y="399"/>
                </a:lnTo>
                <a:lnTo>
                  <a:pt x="18" y="406"/>
                </a:lnTo>
                <a:lnTo>
                  <a:pt x="25" y="399"/>
                </a:lnTo>
                <a:lnTo>
                  <a:pt x="36" y="403"/>
                </a:lnTo>
                <a:lnTo>
                  <a:pt x="44" y="410"/>
                </a:lnTo>
                <a:lnTo>
                  <a:pt x="51" y="410"/>
                </a:lnTo>
                <a:lnTo>
                  <a:pt x="62" y="410"/>
                </a:lnTo>
                <a:lnTo>
                  <a:pt x="69" y="403"/>
                </a:lnTo>
                <a:lnTo>
                  <a:pt x="80" y="399"/>
                </a:lnTo>
                <a:lnTo>
                  <a:pt x="88" y="403"/>
                </a:lnTo>
                <a:lnTo>
                  <a:pt x="95" y="410"/>
                </a:lnTo>
                <a:lnTo>
                  <a:pt x="106" y="406"/>
                </a:lnTo>
                <a:lnTo>
                  <a:pt x="113" y="403"/>
                </a:lnTo>
                <a:lnTo>
                  <a:pt x="124" y="403"/>
                </a:lnTo>
                <a:lnTo>
                  <a:pt x="132" y="399"/>
                </a:lnTo>
                <a:lnTo>
                  <a:pt x="139" y="406"/>
                </a:lnTo>
                <a:lnTo>
                  <a:pt x="150" y="406"/>
                </a:lnTo>
                <a:lnTo>
                  <a:pt x="157" y="406"/>
                </a:lnTo>
                <a:lnTo>
                  <a:pt x="168" y="410"/>
                </a:lnTo>
                <a:lnTo>
                  <a:pt x="176" y="406"/>
                </a:lnTo>
                <a:lnTo>
                  <a:pt x="187" y="403"/>
                </a:lnTo>
                <a:lnTo>
                  <a:pt x="194" y="403"/>
                </a:lnTo>
                <a:lnTo>
                  <a:pt x="201" y="406"/>
                </a:lnTo>
                <a:lnTo>
                  <a:pt x="212" y="406"/>
                </a:lnTo>
                <a:lnTo>
                  <a:pt x="220" y="406"/>
                </a:lnTo>
                <a:lnTo>
                  <a:pt x="231" y="410"/>
                </a:lnTo>
                <a:lnTo>
                  <a:pt x="238" y="399"/>
                </a:lnTo>
                <a:lnTo>
                  <a:pt x="245" y="403"/>
                </a:lnTo>
                <a:lnTo>
                  <a:pt x="256" y="414"/>
                </a:lnTo>
                <a:lnTo>
                  <a:pt x="264" y="399"/>
                </a:lnTo>
                <a:lnTo>
                  <a:pt x="275" y="410"/>
                </a:lnTo>
                <a:lnTo>
                  <a:pt x="282" y="406"/>
                </a:lnTo>
                <a:lnTo>
                  <a:pt x="289" y="410"/>
                </a:lnTo>
                <a:lnTo>
                  <a:pt x="300" y="406"/>
                </a:lnTo>
                <a:lnTo>
                  <a:pt x="308" y="406"/>
                </a:lnTo>
                <a:lnTo>
                  <a:pt x="319" y="403"/>
                </a:lnTo>
                <a:lnTo>
                  <a:pt x="326" y="406"/>
                </a:lnTo>
                <a:lnTo>
                  <a:pt x="337" y="410"/>
                </a:lnTo>
                <a:lnTo>
                  <a:pt x="344" y="406"/>
                </a:lnTo>
                <a:lnTo>
                  <a:pt x="352" y="410"/>
                </a:lnTo>
                <a:lnTo>
                  <a:pt x="363" y="403"/>
                </a:lnTo>
                <a:lnTo>
                  <a:pt x="370" y="410"/>
                </a:lnTo>
                <a:lnTo>
                  <a:pt x="381" y="403"/>
                </a:lnTo>
                <a:lnTo>
                  <a:pt x="388" y="403"/>
                </a:lnTo>
                <a:lnTo>
                  <a:pt x="396" y="403"/>
                </a:lnTo>
                <a:lnTo>
                  <a:pt x="407" y="417"/>
                </a:lnTo>
                <a:lnTo>
                  <a:pt x="414" y="403"/>
                </a:lnTo>
                <a:lnTo>
                  <a:pt x="425" y="403"/>
                </a:lnTo>
                <a:lnTo>
                  <a:pt x="432" y="403"/>
                </a:lnTo>
                <a:lnTo>
                  <a:pt x="440" y="403"/>
                </a:lnTo>
                <a:lnTo>
                  <a:pt x="451" y="406"/>
                </a:lnTo>
                <a:lnTo>
                  <a:pt x="458" y="403"/>
                </a:lnTo>
                <a:lnTo>
                  <a:pt x="469" y="403"/>
                </a:lnTo>
                <a:lnTo>
                  <a:pt x="476" y="406"/>
                </a:lnTo>
                <a:lnTo>
                  <a:pt x="487" y="410"/>
                </a:lnTo>
                <a:lnTo>
                  <a:pt x="495" y="403"/>
                </a:lnTo>
                <a:lnTo>
                  <a:pt x="502" y="406"/>
                </a:lnTo>
                <a:lnTo>
                  <a:pt x="513" y="406"/>
                </a:lnTo>
                <a:lnTo>
                  <a:pt x="520" y="410"/>
                </a:lnTo>
                <a:lnTo>
                  <a:pt x="531" y="7"/>
                </a:lnTo>
                <a:lnTo>
                  <a:pt x="538" y="0"/>
                </a:lnTo>
                <a:lnTo>
                  <a:pt x="546" y="0"/>
                </a:lnTo>
                <a:lnTo>
                  <a:pt x="557" y="4"/>
                </a:lnTo>
                <a:lnTo>
                  <a:pt x="564" y="410"/>
                </a:lnTo>
                <a:lnTo>
                  <a:pt x="575" y="403"/>
                </a:lnTo>
                <a:lnTo>
                  <a:pt x="582" y="399"/>
                </a:lnTo>
                <a:lnTo>
                  <a:pt x="590" y="399"/>
                </a:lnTo>
                <a:lnTo>
                  <a:pt x="601" y="403"/>
                </a:lnTo>
                <a:lnTo>
                  <a:pt x="608" y="410"/>
                </a:lnTo>
                <a:lnTo>
                  <a:pt x="619" y="403"/>
                </a:lnTo>
                <a:lnTo>
                  <a:pt x="626" y="403"/>
                </a:lnTo>
                <a:lnTo>
                  <a:pt x="637" y="403"/>
                </a:lnTo>
                <a:lnTo>
                  <a:pt x="645" y="406"/>
                </a:lnTo>
                <a:lnTo>
                  <a:pt x="652" y="406"/>
                </a:lnTo>
                <a:lnTo>
                  <a:pt x="663" y="403"/>
                </a:lnTo>
                <a:lnTo>
                  <a:pt x="670" y="406"/>
                </a:lnTo>
                <a:lnTo>
                  <a:pt x="681" y="406"/>
                </a:lnTo>
                <a:lnTo>
                  <a:pt x="689" y="403"/>
                </a:lnTo>
                <a:lnTo>
                  <a:pt x="696" y="403"/>
                </a:lnTo>
                <a:lnTo>
                  <a:pt x="707" y="403"/>
                </a:lnTo>
                <a:lnTo>
                  <a:pt x="714" y="406"/>
                </a:lnTo>
                <a:lnTo>
                  <a:pt x="725" y="403"/>
                </a:lnTo>
                <a:lnTo>
                  <a:pt x="733" y="403"/>
                </a:lnTo>
                <a:lnTo>
                  <a:pt x="740" y="403"/>
                </a:lnTo>
                <a:lnTo>
                  <a:pt x="751" y="406"/>
                </a:lnTo>
                <a:lnTo>
                  <a:pt x="758" y="406"/>
                </a:lnTo>
                <a:lnTo>
                  <a:pt x="769" y="403"/>
                </a:lnTo>
                <a:lnTo>
                  <a:pt x="777" y="406"/>
                </a:lnTo>
                <a:lnTo>
                  <a:pt x="788" y="403"/>
                </a:lnTo>
                <a:lnTo>
                  <a:pt x="795" y="399"/>
                </a:lnTo>
                <a:lnTo>
                  <a:pt x="802" y="410"/>
                </a:lnTo>
                <a:lnTo>
                  <a:pt x="813" y="406"/>
                </a:lnTo>
                <a:lnTo>
                  <a:pt x="821" y="406"/>
                </a:lnTo>
                <a:lnTo>
                  <a:pt x="832" y="406"/>
                </a:lnTo>
                <a:lnTo>
                  <a:pt x="839" y="406"/>
                </a:lnTo>
                <a:lnTo>
                  <a:pt x="846" y="403"/>
                </a:lnTo>
                <a:lnTo>
                  <a:pt x="857" y="403"/>
                </a:lnTo>
                <a:lnTo>
                  <a:pt x="865" y="399"/>
                </a:lnTo>
                <a:lnTo>
                  <a:pt x="876" y="406"/>
                </a:lnTo>
                <a:lnTo>
                  <a:pt x="883" y="403"/>
                </a:lnTo>
                <a:lnTo>
                  <a:pt x="890" y="403"/>
                </a:lnTo>
                <a:lnTo>
                  <a:pt x="901" y="410"/>
                </a:lnTo>
                <a:lnTo>
                  <a:pt x="909" y="403"/>
                </a:lnTo>
                <a:lnTo>
                  <a:pt x="920" y="406"/>
                </a:lnTo>
                <a:lnTo>
                  <a:pt x="927" y="410"/>
                </a:lnTo>
                <a:lnTo>
                  <a:pt x="934" y="403"/>
                </a:lnTo>
                <a:lnTo>
                  <a:pt x="945" y="403"/>
                </a:lnTo>
                <a:lnTo>
                  <a:pt x="953" y="403"/>
                </a:lnTo>
                <a:lnTo>
                  <a:pt x="964" y="399"/>
                </a:lnTo>
                <a:lnTo>
                  <a:pt x="971" y="403"/>
                </a:lnTo>
                <a:lnTo>
                  <a:pt x="982" y="406"/>
                </a:lnTo>
                <a:lnTo>
                  <a:pt x="989" y="403"/>
                </a:lnTo>
                <a:lnTo>
                  <a:pt x="997" y="410"/>
                </a:lnTo>
                <a:lnTo>
                  <a:pt x="1008" y="403"/>
                </a:lnTo>
                <a:lnTo>
                  <a:pt x="1015" y="403"/>
                </a:lnTo>
                <a:lnTo>
                  <a:pt x="1026" y="406"/>
                </a:lnTo>
                <a:lnTo>
                  <a:pt x="1033" y="395"/>
                </a:lnTo>
                <a:lnTo>
                  <a:pt x="1040" y="395"/>
                </a:lnTo>
                <a:lnTo>
                  <a:pt x="1051" y="406"/>
                </a:lnTo>
                <a:lnTo>
                  <a:pt x="1059" y="406"/>
                </a:lnTo>
                <a:lnTo>
                  <a:pt x="1070" y="410"/>
                </a:lnTo>
                <a:lnTo>
                  <a:pt x="1077" y="410"/>
                </a:lnTo>
                <a:lnTo>
                  <a:pt x="1084" y="406"/>
                </a:lnTo>
                <a:lnTo>
                  <a:pt x="1095" y="414"/>
                </a:lnTo>
                <a:lnTo>
                  <a:pt x="1103" y="414"/>
                </a:lnTo>
                <a:lnTo>
                  <a:pt x="1114" y="403"/>
                </a:lnTo>
                <a:lnTo>
                  <a:pt x="1121" y="410"/>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9"/>
          <p:cNvSpPr>
            <a:spLocks/>
          </p:cNvSpPr>
          <p:nvPr/>
        </p:nvSpPr>
        <p:spPr bwMode="auto">
          <a:xfrm>
            <a:off x="2084387" y="4502150"/>
            <a:ext cx="547688" cy="34925"/>
          </a:xfrm>
          <a:custGeom>
            <a:avLst/>
            <a:gdLst/>
            <a:ahLst/>
            <a:cxnLst>
              <a:cxn ang="0">
                <a:pos x="0" y="22"/>
              </a:cxn>
              <a:cxn ang="0">
                <a:pos x="11" y="11"/>
              </a:cxn>
              <a:cxn ang="0">
                <a:pos x="18" y="11"/>
              </a:cxn>
              <a:cxn ang="0">
                <a:pos x="26" y="18"/>
              </a:cxn>
              <a:cxn ang="0">
                <a:pos x="37" y="18"/>
              </a:cxn>
              <a:cxn ang="0">
                <a:pos x="44" y="18"/>
              </a:cxn>
              <a:cxn ang="0">
                <a:pos x="55" y="18"/>
              </a:cxn>
              <a:cxn ang="0">
                <a:pos x="62" y="18"/>
              </a:cxn>
              <a:cxn ang="0">
                <a:pos x="70" y="18"/>
              </a:cxn>
              <a:cxn ang="0">
                <a:pos x="81" y="18"/>
              </a:cxn>
              <a:cxn ang="0">
                <a:pos x="88" y="22"/>
              </a:cxn>
              <a:cxn ang="0">
                <a:pos x="99" y="15"/>
              </a:cxn>
              <a:cxn ang="0">
                <a:pos x="106" y="15"/>
              </a:cxn>
              <a:cxn ang="0">
                <a:pos x="114" y="11"/>
              </a:cxn>
              <a:cxn ang="0">
                <a:pos x="125" y="15"/>
              </a:cxn>
              <a:cxn ang="0">
                <a:pos x="132" y="11"/>
              </a:cxn>
              <a:cxn ang="0">
                <a:pos x="143" y="18"/>
              </a:cxn>
              <a:cxn ang="0">
                <a:pos x="150" y="18"/>
              </a:cxn>
              <a:cxn ang="0">
                <a:pos x="161" y="15"/>
              </a:cxn>
              <a:cxn ang="0">
                <a:pos x="169" y="15"/>
              </a:cxn>
              <a:cxn ang="0">
                <a:pos x="176" y="18"/>
              </a:cxn>
              <a:cxn ang="0">
                <a:pos x="187" y="18"/>
              </a:cxn>
              <a:cxn ang="0">
                <a:pos x="194" y="18"/>
              </a:cxn>
              <a:cxn ang="0">
                <a:pos x="205" y="22"/>
              </a:cxn>
              <a:cxn ang="0">
                <a:pos x="213" y="22"/>
              </a:cxn>
              <a:cxn ang="0">
                <a:pos x="220" y="22"/>
              </a:cxn>
              <a:cxn ang="0">
                <a:pos x="231" y="11"/>
              </a:cxn>
              <a:cxn ang="0">
                <a:pos x="238" y="18"/>
              </a:cxn>
              <a:cxn ang="0">
                <a:pos x="249" y="22"/>
              </a:cxn>
              <a:cxn ang="0">
                <a:pos x="257" y="22"/>
              </a:cxn>
              <a:cxn ang="0">
                <a:pos x="264" y="18"/>
              </a:cxn>
              <a:cxn ang="0">
                <a:pos x="275" y="15"/>
              </a:cxn>
              <a:cxn ang="0">
                <a:pos x="282" y="0"/>
              </a:cxn>
              <a:cxn ang="0">
                <a:pos x="293" y="18"/>
              </a:cxn>
              <a:cxn ang="0">
                <a:pos x="301" y="15"/>
              </a:cxn>
              <a:cxn ang="0">
                <a:pos x="312" y="15"/>
              </a:cxn>
              <a:cxn ang="0">
                <a:pos x="319" y="18"/>
              </a:cxn>
              <a:cxn ang="0">
                <a:pos x="326" y="15"/>
              </a:cxn>
              <a:cxn ang="0">
                <a:pos x="337" y="18"/>
              </a:cxn>
              <a:cxn ang="0">
                <a:pos x="345" y="18"/>
              </a:cxn>
            </a:cxnLst>
            <a:rect l="0" t="0" r="r" b="b"/>
            <a:pathLst>
              <a:path w="345" h="22">
                <a:moveTo>
                  <a:pt x="0" y="22"/>
                </a:moveTo>
                <a:lnTo>
                  <a:pt x="11" y="11"/>
                </a:lnTo>
                <a:lnTo>
                  <a:pt x="18" y="11"/>
                </a:lnTo>
                <a:lnTo>
                  <a:pt x="26" y="18"/>
                </a:lnTo>
                <a:lnTo>
                  <a:pt x="37" y="18"/>
                </a:lnTo>
                <a:lnTo>
                  <a:pt x="44" y="18"/>
                </a:lnTo>
                <a:lnTo>
                  <a:pt x="55" y="18"/>
                </a:lnTo>
                <a:lnTo>
                  <a:pt x="62" y="18"/>
                </a:lnTo>
                <a:lnTo>
                  <a:pt x="70" y="18"/>
                </a:lnTo>
                <a:lnTo>
                  <a:pt x="81" y="18"/>
                </a:lnTo>
                <a:lnTo>
                  <a:pt x="88" y="22"/>
                </a:lnTo>
                <a:lnTo>
                  <a:pt x="99" y="15"/>
                </a:lnTo>
                <a:lnTo>
                  <a:pt x="106" y="15"/>
                </a:lnTo>
                <a:lnTo>
                  <a:pt x="114" y="11"/>
                </a:lnTo>
                <a:lnTo>
                  <a:pt x="125" y="15"/>
                </a:lnTo>
                <a:lnTo>
                  <a:pt x="132" y="11"/>
                </a:lnTo>
                <a:lnTo>
                  <a:pt x="143" y="18"/>
                </a:lnTo>
                <a:lnTo>
                  <a:pt x="150" y="18"/>
                </a:lnTo>
                <a:lnTo>
                  <a:pt x="161" y="15"/>
                </a:lnTo>
                <a:lnTo>
                  <a:pt x="169" y="15"/>
                </a:lnTo>
                <a:lnTo>
                  <a:pt x="176" y="18"/>
                </a:lnTo>
                <a:lnTo>
                  <a:pt x="187" y="18"/>
                </a:lnTo>
                <a:lnTo>
                  <a:pt x="194" y="18"/>
                </a:lnTo>
                <a:lnTo>
                  <a:pt x="205" y="22"/>
                </a:lnTo>
                <a:lnTo>
                  <a:pt x="213" y="22"/>
                </a:lnTo>
                <a:lnTo>
                  <a:pt x="220" y="22"/>
                </a:lnTo>
                <a:lnTo>
                  <a:pt x="231" y="11"/>
                </a:lnTo>
                <a:lnTo>
                  <a:pt x="238" y="18"/>
                </a:lnTo>
                <a:lnTo>
                  <a:pt x="249" y="22"/>
                </a:lnTo>
                <a:lnTo>
                  <a:pt x="257" y="22"/>
                </a:lnTo>
                <a:lnTo>
                  <a:pt x="264" y="18"/>
                </a:lnTo>
                <a:lnTo>
                  <a:pt x="275" y="15"/>
                </a:lnTo>
                <a:lnTo>
                  <a:pt x="282" y="0"/>
                </a:lnTo>
                <a:lnTo>
                  <a:pt x="293" y="18"/>
                </a:lnTo>
                <a:lnTo>
                  <a:pt x="301" y="15"/>
                </a:lnTo>
                <a:lnTo>
                  <a:pt x="312" y="15"/>
                </a:lnTo>
                <a:lnTo>
                  <a:pt x="319" y="18"/>
                </a:lnTo>
                <a:lnTo>
                  <a:pt x="326" y="15"/>
                </a:lnTo>
                <a:lnTo>
                  <a:pt x="337" y="18"/>
                </a:lnTo>
                <a:lnTo>
                  <a:pt x="345" y="18"/>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27"/>
          <p:cNvSpPr>
            <a:spLocks/>
          </p:cNvSpPr>
          <p:nvPr/>
        </p:nvSpPr>
        <p:spPr bwMode="auto">
          <a:xfrm>
            <a:off x="6324600" y="4508500"/>
            <a:ext cx="1778000" cy="28575"/>
          </a:xfrm>
          <a:custGeom>
            <a:avLst/>
            <a:gdLst/>
            <a:ahLst/>
            <a:cxnLst>
              <a:cxn ang="0">
                <a:pos x="18" y="11"/>
              </a:cxn>
              <a:cxn ang="0">
                <a:pos x="44" y="11"/>
              </a:cxn>
              <a:cxn ang="0">
                <a:pos x="69" y="3"/>
              </a:cxn>
              <a:cxn ang="0">
                <a:pos x="95" y="14"/>
              </a:cxn>
              <a:cxn ang="0">
                <a:pos x="124" y="3"/>
              </a:cxn>
              <a:cxn ang="0">
                <a:pos x="150" y="11"/>
              </a:cxn>
              <a:cxn ang="0">
                <a:pos x="175" y="7"/>
              </a:cxn>
              <a:cxn ang="0">
                <a:pos x="201" y="7"/>
              </a:cxn>
              <a:cxn ang="0">
                <a:pos x="230" y="3"/>
              </a:cxn>
              <a:cxn ang="0">
                <a:pos x="256" y="3"/>
              </a:cxn>
              <a:cxn ang="0">
                <a:pos x="282" y="11"/>
              </a:cxn>
              <a:cxn ang="0">
                <a:pos x="307" y="3"/>
              </a:cxn>
              <a:cxn ang="0">
                <a:pos x="337" y="14"/>
              </a:cxn>
              <a:cxn ang="0">
                <a:pos x="362" y="11"/>
              </a:cxn>
              <a:cxn ang="0">
                <a:pos x="388" y="14"/>
              </a:cxn>
              <a:cxn ang="0">
                <a:pos x="414" y="3"/>
              </a:cxn>
              <a:cxn ang="0">
                <a:pos x="439" y="11"/>
              </a:cxn>
              <a:cxn ang="0">
                <a:pos x="468" y="7"/>
              </a:cxn>
              <a:cxn ang="0">
                <a:pos x="494" y="3"/>
              </a:cxn>
              <a:cxn ang="0">
                <a:pos x="520" y="11"/>
              </a:cxn>
              <a:cxn ang="0">
                <a:pos x="545" y="3"/>
              </a:cxn>
              <a:cxn ang="0">
                <a:pos x="575" y="7"/>
              </a:cxn>
              <a:cxn ang="0">
                <a:pos x="600" y="11"/>
              </a:cxn>
              <a:cxn ang="0">
                <a:pos x="626" y="3"/>
              </a:cxn>
              <a:cxn ang="0">
                <a:pos x="652" y="14"/>
              </a:cxn>
              <a:cxn ang="0">
                <a:pos x="681" y="7"/>
              </a:cxn>
              <a:cxn ang="0">
                <a:pos x="707" y="14"/>
              </a:cxn>
              <a:cxn ang="0">
                <a:pos x="732" y="3"/>
              </a:cxn>
              <a:cxn ang="0">
                <a:pos x="758" y="11"/>
              </a:cxn>
              <a:cxn ang="0">
                <a:pos x="787" y="11"/>
              </a:cxn>
              <a:cxn ang="0">
                <a:pos x="813" y="7"/>
              </a:cxn>
              <a:cxn ang="0">
                <a:pos x="838" y="11"/>
              </a:cxn>
              <a:cxn ang="0">
                <a:pos x="864" y="11"/>
              </a:cxn>
              <a:cxn ang="0">
                <a:pos x="890" y="7"/>
              </a:cxn>
              <a:cxn ang="0">
                <a:pos x="919" y="3"/>
              </a:cxn>
              <a:cxn ang="0">
                <a:pos x="945" y="11"/>
              </a:cxn>
              <a:cxn ang="0">
                <a:pos x="970" y="11"/>
              </a:cxn>
              <a:cxn ang="0">
                <a:pos x="996" y="11"/>
              </a:cxn>
              <a:cxn ang="0">
                <a:pos x="1025" y="11"/>
              </a:cxn>
              <a:cxn ang="0">
                <a:pos x="1051" y="14"/>
              </a:cxn>
              <a:cxn ang="0">
                <a:pos x="1076" y="11"/>
              </a:cxn>
              <a:cxn ang="0">
                <a:pos x="1102" y="11"/>
              </a:cxn>
            </a:cxnLst>
            <a:rect l="0" t="0" r="r" b="b"/>
            <a:pathLst>
              <a:path w="1120" h="18">
                <a:moveTo>
                  <a:pt x="0" y="11"/>
                </a:moveTo>
                <a:lnTo>
                  <a:pt x="7" y="11"/>
                </a:lnTo>
                <a:lnTo>
                  <a:pt x="18" y="11"/>
                </a:lnTo>
                <a:lnTo>
                  <a:pt x="25" y="11"/>
                </a:lnTo>
                <a:lnTo>
                  <a:pt x="36" y="11"/>
                </a:lnTo>
                <a:lnTo>
                  <a:pt x="44" y="11"/>
                </a:lnTo>
                <a:lnTo>
                  <a:pt x="51" y="11"/>
                </a:lnTo>
                <a:lnTo>
                  <a:pt x="62" y="7"/>
                </a:lnTo>
                <a:lnTo>
                  <a:pt x="69" y="3"/>
                </a:lnTo>
                <a:lnTo>
                  <a:pt x="80" y="11"/>
                </a:lnTo>
                <a:lnTo>
                  <a:pt x="88" y="7"/>
                </a:lnTo>
                <a:lnTo>
                  <a:pt x="95" y="14"/>
                </a:lnTo>
                <a:lnTo>
                  <a:pt x="106" y="7"/>
                </a:lnTo>
                <a:lnTo>
                  <a:pt x="113" y="14"/>
                </a:lnTo>
                <a:lnTo>
                  <a:pt x="124" y="3"/>
                </a:lnTo>
                <a:lnTo>
                  <a:pt x="132" y="14"/>
                </a:lnTo>
                <a:lnTo>
                  <a:pt x="139" y="11"/>
                </a:lnTo>
                <a:lnTo>
                  <a:pt x="150" y="11"/>
                </a:lnTo>
                <a:lnTo>
                  <a:pt x="157" y="7"/>
                </a:lnTo>
                <a:lnTo>
                  <a:pt x="168" y="14"/>
                </a:lnTo>
                <a:lnTo>
                  <a:pt x="175" y="7"/>
                </a:lnTo>
                <a:lnTo>
                  <a:pt x="186" y="11"/>
                </a:lnTo>
                <a:lnTo>
                  <a:pt x="194" y="11"/>
                </a:lnTo>
                <a:lnTo>
                  <a:pt x="201" y="7"/>
                </a:lnTo>
                <a:lnTo>
                  <a:pt x="212" y="7"/>
                </a:lnTo>
                <a:lnTo>
                  <a:pt x="219" y="7"/>
                </a:lnTo>
                <a:lnTo>
                  <a:pt x="230" y="3"/>
                </a:lnTo>
                <a:lnTo>
                  <a:pt x="238" y="11"/>
                </a:lnTo>
                <a:lnTo>
                  <a:pt x="245" y="11"/>
                </a:lnTo>
                <a:lnTo>
                  <a:pt x="256" y="3"/>
                </a:lnTo>
                <a:lnTo>
                  <a:pt x="263" y="14"/>
                </a:lnTo>
                <a:lnTo>
                  <a:pt x="274" y="7"/>
                </a:lnTo>
                <a:lnTo>
                  <a:pt x="282" y="11"/>
                </a:lnTo>
                <a:lnTo>
                  <a:pt x="289" y="11"/>
                </a:lnTo>
                <a:lnTo>
                  <a:pt x="300" y="14"/>
                </a:lnTo>
                <a:lnTo>
                  <a:pt x="307" y="3"/>
                </a:lnTo>
                <a:lnTo>
                  <a:pt x="318" y="11"/>
                </a:lnTo>
                <a:lnTo>
                  <a:pt x="326" y="11"/>
                </a:lnTo>
                <a:lnTo>
                  <a:pt x="337" y="14"/>
                </a:lnTo>
                <a:lnTo>
                  <a:pt x="344" y="11"/>
                </a:lnTo>
                <a:lnTo>
                  <a:pt x="351" y="7"/>
                </a:lnTo>
                <a:lnTo>
                  <a:pt x="362" y="11"/>
                </a:lnTo>
                <a:lnTo>
                  <a:pt x="370" y="11"/>
                </a:lnTo>
                <a:lnTo>
                  <a:pt x="381" y="0"/>
                </a:lnTo>
                <a:lnTo>
                  <a:pt x="388" y="14"/>
                </a:lnTo>
                <a:lnTo>
                  <a:pt x="395" y="3"/>
                </a:lnTo>
                <a:lnTo>
                  <a:pt x="406" y="11"/>
                </a:lnTo>
                <a:lnTo>
                  <a:pt x="414" y="3"/>
                </a:lnTo>
                <a:lnTo>
                  <a:pt x="425" y="11"/>
                </a:lnTo>
                <a:lnTo>
                  <a:pt x="432" y="3"/>
                </a:lnTo>
                <a:lnTo>
                  <a:pt x="439" y="11"/>
                </a:lnTo>
                <a:lnTo>
                  <a:pt x="450" y="14"/>
                </a:lnTo>
                <a:lnTo>
                  <a:pt x="458" y="11"/>
                </a:lnTo>
                <a:lnTo>
                  <a:pt x="468" y="7"/>
                </a:lnTo>
                <a:lnTo>
                  <a:pt x="476" y="3"/>
                </a:lnTo>
                <a:lnTo>
                  <a:pt x="487" y="11"/>
                </a:lnTo>
                <a:lnTo>
                  <a:pt x="494" y="3"/>
                </a:lnTo>
                <a:lnTo>
                  <a:pt x="501" y="11"/>
                </a:lnTo>
                <a:lnTo>
                  <a:pt x="512" y="7"/>
                </a:lnTo>
                <a:lnTo>
                  <a:pt x="520" y="11"/>
                </a:lnTo>
                <a:lnTo>
                  <a:pt x="531" y="0"/>
                </a:lnTo>
                <a:lnTo>
                  <a:pt x="538" y="7"/>
                </a:lnTo>
                <a:lnTo>
                  <a:pt x="545" y="3"/>
                </a:lnTo>
                <a:lnTo>
                  <a:pt x="556" y="3"/>
                </a:lnTo>
                <a:lnTo>
                  <a:pt x="564" y="7"/>
                </a:lnTo>
                <a:lnTo>
                  <a:pt x="575" y="7"/>
                </a:lnTo>
                <a:lnTo>
                  <a:pt x="582" y="7"/>
                </a:lnTo>
                <a:lnTo>
                  <a:pt x="589" y="7"/>
                </a:lnTo>
                <a:lnTo>
                  <a:pt x="600" y="11"/>
                </a:lnTo>
                <a:lnTo>
                  <a:pt x="608" y="7"/>
                </a:lnTo>
                <a:lnTo>
                  <a:pt x="619" y="3"/>
                </a:lnTo>
                <a:lnTo>
                  <a:pt x="626" y="3"/>
                </a:lnTo>
                <a:lnTo>
                  <a:pt x="637" y="11"/>
                </a:lnTo>
                <a:lnTo>
                  <a:pt x="644" y="7"/>
                </a:lnTo>
                <a:lnTo>
                  <a:pt x="652" y="14"/>
                </a:lnTo>
                <a:lnTo>
                  <a:pt x="663" y="7"/>
                </a:lnTo>
                <a:lnTo>
                  <a:pt x="670" y="7"/>
                </a:lnTo>
                <a:lnTo>
                  <a:pt x="681" y="7"/>
                </a:lnTo>
                <a:lnTo>
                  <a:pt x="688" y="7"/>
                </a:lnTo>
                <a:lnTo>
                  <a:pt x="696" y="11"/>
                </a:lnTo>
                <a:lnTo>
                  <a:pt x="707" y="14"/>
                </a:lnTo>
                <a:lnTo>
                  <a:pt x="714" y="11"/>
                </a:lnTo>
                <a:lnTo>
                  <a:pt x="725" y="11"/>
                </a:lnTo>
                <a:lnTo>
                  <a:pt x="732" y="3"/>
                </a:lnTo>
                <a:lnTo>
                  <a:pt x="740" y="14"/>
                </a:lnTo>
                <a:lnTo>
                  <a:pt x="751" y="14"/>
                </a:lnTo>
                <a:lnTo>
                  <a:pt x="758" y="11"/>
                </a:lnTo>
                <a:lnTo>
                  <a:pt x="769" y="3"/>
                </a:lnTo>
                <a:lnTo>
                  <a:pt x="776" y="11"/>
                </a:lnTo>
                <a:lnTo>
                  <a:pt x="787" y="11"/>
                </a:lnTo>
                <a:lnTo>
                  <a:pt x="794" y="14"/>
                </a:lnTo>
                <a:lnTo>
                  <a:pt x="802" y="3"/>
                </a:lnTo>
                <a:lnTo>
                  <a:pt x="813" y="7"/>
                </a:lnTo>
                <a:lnTo>
                  <a:pt x="820" y="7"/>
                </a:lnTo>
                <a:lnTo>
                  <a:pt x="831" y="7"/>
                </a:lnTo>
                <a:lnTo>
                  <a:pt x="838" y="11"/>
                </a:lnTo>
                <a:lnTo>
                  <a:pt x="846" y="0"/>
                </a:lnTo>
                <a:lnTo>
                  <a:pt x="857" y="7"/>
                </a:lnTo>
                <a:lnTo>
                  <a:pt x="864" y="11"/>
                </a:lnTo>
                <a:lnTo>
                  <a:pt x="875" y="7"/>
                </a:lnTo>
                <a:lnTo>
                  <a:pt x="882" y="11"/>
                </a:lnTo>
                <a:lnTo>
                  <a:pt x="890" y="7"/>
                </a:lnTo>
                <a:lnTo>
                  <a:pt x="901" y="7"/>
                </a:lnTo>
                <a:lnTo>
                  <a:pt x="908" y="18"/>
                </a:lnTo>
                <a:lnTo>
                  <a:pt x="919" y="3"/>
                </a:lnTo>
                <a:lnTo>
                  <a:pt x="926" y="7"/>
                </a:lnTo>
                <a:lnTo>
                  <a:pt x="934" y="7"/>
                </a:lnTo>
                <a:lnTo>
                  <a:pt x="945" y="11"/>
                </a:lnTo>
                <a:lnTo>
                  <a:pt x="952" y="7"/>
                </a:lnTo>
                <a:lnTo>
                  <a:pt x="963" y="3"/>
                </a:lnTo>
                <a:lnTo>
                  <a:pt x="970" y="11"/>
                </a:lnTo>
                <a:lnTo>
                  <a:pt x="981" y="7"/>
                </a:lnTo>
                <a:lnTo>
                  <a:pt x="989" y="14"/>
                </a:lnTo>
                <a:lnTo>
                  <a:pt x="996" y="11"/>
                </a:lnTo>
                <a:lnTo>
                  <a:pt x="1007" y="7"/>
                </a:lnTo>
                <a:lnTo>
                  <a:pt x="1014" y="7"/>
                </a:lnTo>
                <a:lnTo>
                  <a:pt x="1025" y="11"/>
                </a:lnTo>
                <a:lnTo>
                  <a:pt x="1033" y="7"/>
                </a:lnTo>
                <a:lnTo>
                  <a:pt x="1040" y="0"/>
                </a:lnTo>
                <a:lnTo>
                  <a:pt x="1051" y="14"/>
                </a:lnTo>
                <a:lnTo>
                  <a:pt x="1058" y="14"/>
                </a:lnTo>
                <a:lnTo>
                  <a:pt x="1069" y="14"/>
                </a:lnTo>
                <a:lnTo>
                  <a:pt x="1076" y="11"/>
                </a:lnTo>
                <a:lnTo>
                  <a:pt x="1084" y="7"/>
                </a:lnTo>
                <a:lnTo>
                  <a:pt x="1095" y="11"/>
                </a:lnTo>
                <a:lnTo>
                  <a:pt x="1102" y="11"/>
                </a:lnTo>
                <a:lnTo>
                  <a:pt x="1113" y="11"/>
                </a:lnTo>
                <a:lnTo>
                  <a:pt x="1120" y="11"/>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28"/>
          <p:cNvSpPr>
            <a:spLocks/>
          </p:cNvSpPr>
          <p:nvPr/>
        </p:nvSpPr>
        <p:spPr bwMode="auto">
          <a:xfrm>
            <a:off x="8102600" y="3886200"/>
            <a:ext cx="547688" cy="661988"/>
          </a:xfrm>
          <a:custGeom>
            <a:avLst/>
            <a:gdLst/>
            <a:ahLst/>
            <a:cxnLst>
              <a:cxn ang="0">
                <a:pos x="0" y="403"/>
              </a:cxn>
              <a:cxn ang="0">
                <a:pos x="11" y="403"/>
              </a:cxn>
              <a:cxn ang="0">
                <a:pos x="19" y="399"/>
              </a:cxn>
              <a:cxn ang="0">
                <a:pos x="26" y="406"/>
              </a:cxn>
              <a:cxn ang="0">
                <a:pos x="37" y="417"/>
              </a:cxn>
              <a:cxn ang="0">
                <a:pos x="44" y="399"/>
              </a:cxn>
              <a:cxn ang="0">
                <a:pos x="55" y="403"/>
              </a:cxn>
              <a:cxn ang="0">
                <a:pos x="63" y="403"/>
              </a:cxn>
              <a:cxn ang="0">
                <a:pos x="70" y="403"/>
              </a:cxn>
              <a:cxn ang="0">
                <a:pos x="81" y="399"/>
              </a:cxn>
              <a:cxn ang="0">
                <a:pos x="88" y="403"/>
              </a:cxn>
              <a:cxn ang="0">
                <a:pos x="99" y="392"/>
              </a:cxn>
              <a:cxn ang="0">
                <a:pos x="107" y="406"/>
              </a:cxn>
              <a:cxn ang="0">
                <a:pos x="114" y="399"/>
              </a:cxn>
              <a:cxn ang="0">
                <a:pos x="125" y="395"/>
              </a:cxn>
              <a:cxn ang="0">
                <a:pos x="132" y="403"/>
              </a:cxn>
              <a:cxn ang="0">
                <a:pos x="143" y="403"/>
              </a:cxn>
              <a:cxn ang="0">
                <a:pos x="151" y="403"/>
              </a:cxn>
              <a:cxn ang="0">
                <a:pos x="162" y="399"/>
              </a:cxn>
              <a:cxn ang="0">
                <a:pos x="169" y="399"/>
              </a:cxn>
              <a:cxn ang="0">
                <a:pos x="176" y="403"/>
              </a:cxn>
              <a:cxn ang="0">
                <a:pos x="187" y="395"/>
              </a:cxn>
              <a:cxn ang="0">
                <a:pos x="195" y="4"/>
              </a:cxn>
              <a:cxn ang="0">
                <a:pos x="206" y="0"/>
              </a:cxn>
              <a:cxn ang="0">
                <a:pos x="213" y="0"/>
              </a:cxn>
              <a:cxn ang="0">
                <a:pos x="220" y="7"/>
              </a:cxn>
              <a:cxn ang="0">
                <a:pos x="231" y="4"/>
              </a:cxn>
              <a:cxn ang="0">
                <a:pos x="238" y="388"/>
              </a:cxn>
              <a:cxn ang="0">
                <a:pos x="249" y="410"/>
              </a:cxn>
              <a:cxn ang="0">
                <a:pos x="257" y="403"/>
              </a:cxn>
              <a:cxn ang="0">
                <a:pos x="264" y="399"/>
              </a:cxn>
              <a:cxn ang="0">
                <a:pos x="275" y="403"/>
              </a:cxn>
              <a:cxn ang="0">
                <a:pos x="282" y="403"/>
              </a:cxn>
              <a:cxn ang="0">
                <a:pos x="293" y="399"/>
              </a:cxn>
              <a:cxn ang="0">
                <a:pos x="301" y="406"/>
              </a:cxn>
              <a:cxn ang="0">
                <a:pos x="312" y="403"/>
              </a:cxn>
              <a:cxn ang="0">
                <a:pos x="319" y="399"/>
              </a:cxn>
              <a:cxn ang="0">
                <a:pos x="326" y="403"/>
              </a:cxn>
              <a:cxn ang="0">
                <a:pos x="337" y="403"/>
              </a:cxn>
              <a:cxn ang="0">
                <a:pos x="345" y="403"/>
              </a:cxn>
            </a:cxnLst>
            <a:rect l="0" t="0" r="r" b="b"/>
            <a:pathLst>
              <a:path w="345" h="417">
                <a:moveTo>
                  <a:pt x="0" y="403"/>
                </a:moveTo>
                <a:lnTo>
                  <a:pt x="11" y="403"/>
                </a:lnTo>
                <a:lnTo>
                  <a:pt x="19" y="399"/>
                </a:lnTo>
                <a:lnTo>
                  <a:pt x="26" y="406"/>
                </a:lnTo>
                <a:lnTo>
                  <a:pt x="37" y="417"/>
                </a:lnTo>
                <a:lnTo>
                  <a:pt x="44" y="399"/>
                </a:lnTo>
                <a:lnTo>
                  <a:pt x="55" y="403"/>
                </a:lnTo>
                <a:lnTo>
                  <a:pt x="63" y="403"/>
                </a:lnTo>
                <a:lnTo>
                  <a:pt x="70" y="403"/>
                </a:lnTo>
                <a:lnTo>
                  <a:pt x="81" y="399"/>
                </a:lnTo>
                <a:lnTo>
                  <a:pt x="88" y="403"/>
                </a:lnTo>
                <a:lnTo>
                  <a:pt x="99" y="392"/>
                </a:lnTo>
                <a:lnTo>
                  <a:pt x="107" y="406"/>
                </a:lnTo>
                <a:lnTo>
                  <a:pt x="114" y="399"/>
                </a:lnTo>
                <a:lnTo>
                  <a:pt x="125" y="395"/>
                </a:lnTo>
                <a:lnTo>
                  <a:pt x="132" y="403"/>
                </a:lnTo>
                <a:lnTo>
                  <a:pt x="143" y="403"/>
                </a:lnTo>
                <a:lnTo>
                  <a:pt x="151" y="403"/>
                </a:lnTo>
                <a:lnTo>
                  <a:pt x="162" y="399"/>
                </a:lnTo>
                <a:lnTo>
                  <a:pt x="169" y="399"/>
                </a:lnTo>
                <a:lnTo>
                  <a:pt x="176" y="403"/>
                </a:lnTo>
                <a:lnTo>
                  <a:pt x="187" y="395"/>
                </a:lnTo>
                <a:lnTo>
                  <a:pt x="195" y="4"/>
                </a:lnTo>
                <a:lnTo>
                  <a:pt x="206" y="0"/>
                </a:lnTo>
                <a:lnTo>
                  <a:pt x="213" y="0"/>
                </a:lnTo>
                <a:lnTo>
                  <a:pt x="220" y="7"/>
                </a:lnTo>
                <a:lnTo>
                  <a:pt x="231" y="4"/>
                </a:lnTo>
                <a:lnTo>
                  <a:pt x="238" y="388"/>
                </a:lnTo>
                <a:lnTo>
                  <a:pt x="249" y="410"/>
                </a:lnTo>
                <a:lnTo>
                  <a:pt x="257" y="403"/>
                </a:lnTo>
                <a:lnTo>
                  <a:pt x="264" y="399"/>
                </a:lnTo>
                <a:lnTo>
                  <a:pt x="275" y="403"/>
                </a:lnTo>
                <a:lnTo>
                  <a:pt x="282" y="403"/>
                </a:lnTo>
                <a:lnTo>
                  <a:pt x="293" y="399"/>
                </a:lnTo>
                <a:lnTo>
                  <a:pt x="301" y="406"/>
                </a:lnTo>
                <a:lnTo>
                  <a:pt x="312" y="403"/>
                </a:lnTo>
                <a:lnTo>
                  <a:pt x="319" y="399"/>
                </a:lnTo>
                <a:lnTo>
                  <a:pt x="326" y="403"/>
                </a:lnTo>
                <a:lnTo>
                  <a:pt x="337" y="403"/>
                </a:lnTo>
                <a:lnTo>
                  <a:pt x="345" y="403"/>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0" name="Group 209"/>
          <p:cNvGrpSpPr/>
          <p:nvPr/>
        </p:nvGrpSpPr>
        <p:grpSpPr>
          <a:xfrm>
            <a:off x="6324601" y="4772025"/>
            <a:ext cx="2362199" cy="661988"/>
            <a:chOff x="6324600" y="4772025"/>
            <a:chExt cx="2445537" cy="661988"/>
          </a:xfrm>
        </p:grpSpPr>
        <p:sp>
          <p:nvSpPr>
            <p:cNvPr id="412" name="Freeform 128"/>
            <p:cNvSpPr>
              <a:spLocks/>
            </p:cNvSpPr>
            <p:nvPr/>
          </p:nvSpPr>
          <p:spPr bwMode="auto">
            <a:xfrm>
              <a:off x="7896225" y="4772025"/>
              <a:ext cx="547688" cy="661988"/>
            </a:xfrm>
            <a:custGeom>
              <a:avLst/>
              <a:gdLst/>
              <a:ahLst/>
              <a:cxnLst>
                <a:cxn ang="0">
                  <a:pos x="0" y="403"/>
                </a:cxn>
                <a:cxn ang="0">
                  <a:pos x="11" y="403"/>
                </a:cxn>
                <a:cxn ang="0">
                  <a:pos x="19" y="399"/>
                </a:cxn>
                <a:cxn ang="0">
                  <a:pos x="26" y="406"/>
                </a:cxn>
                <a:cxn ang="0">
                  <a:pos x="37" y="417"/>
                </a:cxn>
                <a:cxn ang="0">
                  <a:pos x="44" y="399"/>
                </a:cxn>
                <a:cxn ang="0">
                  <a:pos x="55" y="403"/>
                </a:cxn>
                <a:cxn ang="0">
                  <a:pos x="63" y="403"/>
                </a:cxn>
                <a:cxn ang="0">
                  <a:pos x="70" y="403"/>
                </a:cxn>
                <a:cxn ang="0">
                  <a:pos x="81" y="399"/>
                </a:cxn>
                <a:cxn ang="0">
                  <a:pos x="88" y="403"/>
                </a:cxn>
                <a:cxn ang="0">
                  <a:pos x="99" y="392"/>
                </a:cxn>
                <a:cxn ang="0">
                  <a:pos x="107" y="406"/>
                </a:cxn>
                <a:cxn ang="0">
                  <a:pos x="114" y="399"/>
                </a:cxn>
                <a:cxn ang="0">
                  <a:pos x="125" y="395"/>
                </a:cxn>
                <a:cxn ang="0">
                  <a:pos x="132" y="403"/>
                </a:cxn>
                <a:cxn ang="0">
                  <a:pos x="143" y="403"/>
                </a:cxn>
                <a:cxn ang="0">
                  <a:pos x="151" y="403"/>
                </a:cxn>
                <a:cxn ang="0">
                  <a:pos x="162" y="399"/>
                </a:cxn>
                <a:cxn ang="0">
                  <a:pos x="169" y="399"/>
                </a:cxn>
                <a:cxn ang="0">
                  <a:pos x="176" y="403"/>
                </a:cxn>
                <a:cxn ang="0">
                  <a:pos x="187" y="395"/>
                </a:cxn>
                <a:cxn ang="0">
                  <a:pos x="195" y="4"/>
                </a:cxn>
                <a:cxn ang="0">
                  <a:pos x="206" y="0"/>
                </a:cxn>
                <a:cxn ang="0">
                  <a:pos x="213" y="0"/>
                </a:cxn>
                <a:cxn ang="0">
                  <a:pos x="220" y="7"/>
                </a:cxn>
                <a:cxn ang="0">
                  <a:pos x="231" y="4"/>
                </a:cxn>
                <a:cxn ang="0">
                  <a:pos x="238" y="388"/>
                </a:cxn>
                <a:cxn ang="0">
                  <a:pos x="249" y="410"/>
                </a:cxn>
                <a:cxn ang="0">
                  <a:pos x="257" y="403"/>
                </a:cxn>
                <a:cxn ang="0">
                  <a:pos x="264" y="399"/>
                </a:cxn>
                <a:cxn ang="0">
                  <a:pos x="275" y="403"/>
                </a:cxn>
                <a:cxn ang="0">
                  <a:pos x="282" y="403"/>
                </a:cxn>
                <a:cxn ang="0">
                  <a:pos x="293" y="399"/>
                </a:cxn>
                <a:cxn ang="0">
                  <a:pos x="301" y="406"/>
                </a:cxn>
                <a:cxn ang="0">
                  <a:pos x="312" y="403"/>
                </a:cxn>
                <a:cxn ang="0">
                  <a:pos x="319" y="399"/>
                </a:cxn>
                <a:cxn ang="0">
                  <a:pos x="326" y="403"/>
                </a:cxn>
                <a:cxn ang="0">
                  <a:pos x="337" y="403"/>
                </a:cxn>
                <a:cxn ang="0">
                  <a:pos x="345" y="403"/>
                </a:cxn>
              </a:cxnLst>
              <a:rect l="0" t="0" r="r" b="b"/>
              <a:pathLst>
                <a:path w="345" h="417">
                  <a:moveTo>
                    <a:pt x="0" y="403"/>
                  </a:moveTo>
                  <a:lnTo>
                    <a:pt x="11" y="403"/>
                  </a:lnTo>
                  <a:lnTo>
                    <a:pt x="19" y="399"/>
                  </a:lnTo>
                  <a:lnTo>
                    <a:pt x="26" y="406"/>
                  </a:lnTo>
                  <a:lnTo>
                    <a:pt x="37" y="417"/>
                  </a:lnTo>
                  <a:lnTo>
                    <a:pt x="44" y="399"/>
                  </a:lnTo>
                  <a:lnTo>
                    <a:pt x="55" y="403"/>
                  </a:lnTo>
                  <a:lnTo>
                    <a:pt x="63" y="403"/>
                  </a:lnTo>
                  <a:lnTo>
                    <a:pt x="70" y="403"/>
                  </a:lnTo>
                  <a:lnTo>
                    <a:pt x="81" y="399"/>
                  </a:lnTo>
                  <a:lnTo>
                    <a:pt x="88" y="403"/>
                  </a:lnTo>
                  <a:lnTo>
                    <a:pt x="99" y="392"/>
                  </a:lnTo>
                  <a:lnTo>
                    <a:pt x="107" y="406"/>
                  </a:lnTo>
                  <a:lnTo>
                    <a:pt x="114" y="399"/>
                  </a:lnTo>
                  <a:lnTo>
                    <a:pt x="125" y="395"/>
                  </a:lnTo>
                  <a:lnTo>
                    <a:pt x="132" y="403"/>
                  </a:lnTo>
                  <a:lnTo>
                    <a:pt x="143" y="403"/>
                  </a:lnTo>
                  <a:lnTo>
                    <a:pt x="151" y="403"/>
                  </a:lnTo>
                  <a:lnTo>
                    <a:pt x="162" y="399"/>
                  </a:lnTo>
                  <a:lnTo>
                    <a:pt x="169" y="399"/>
                  </a:lnTo>
                  <a:lnTo>
                    <a:pt x="176" y="403"/>
                  </a:lnTo>
                  <a:lnTo>
                    <a:pt x="187" y="395"/>
                  </a:lnTo>
                  <a:lnTo>
                    <a:pt x="195" y="4"/>
                  </a:lnTo>
                  <a:lnTo>
                    <a:pt x="206" y="0"/>
                  </a:lnTo>
                  <a:lnTo>
                    <a:pt x="213" y="0"/>
                  </a:lnTo>
                  <a:lnTo>
                    <a:pt x="220" y="7"/>
                  </a:lnTo>
                  <a:lnTo>
                    <a:pt x="231" y="4"/>
                  </a:lnTo>
                  <a:lnTo>
                    <a:pt x="238" y="388"/>
                  </a:lnTo>
                  <a:lnTo>
                    <a:pt x="249" y="410"/>
                  </a:lnTo>
                  <a:lnTo>
                    <a:pt x="257" y="403"/>
                  </a:lnTo>
                  <a:lnTo>
                    <a:pt x="264" y="399"/>
                  </a:lnTo>
                  <a:lnTo>
                    <a:pt x="275" y="403"/>
                  </a:lnTo>
                  <a:lnTo>
                    <a:pt x="282" y="403"/>
                  </a:lnTo>
                  <a:lnTo>
                    <a:pt x="293" y="399"/>
                  </a:lnTo>
                  <a:lnTo>
                    <a:pt x="301" y="406"/>
                  </a:lnTo>
                  <a:lnTo>
                    <a:pt x="312" y="403"/>
                  </a:lnTo>
                  <a:lnTo>
                    <a:pt x="319" y="399"/>
                  </a:lnTo>
                  <a:lnTo>
                    <a:pt x="326" y="403"/>
                  </a:lnTo>
                  <a:lnTo>
                    <a:pt x="337" y="403"/>
                  </a:lnTo>
                  <a:lnTo>
                    <a:pt x="345" y="403"/>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27"/>
            <p:cNvSpPr>
              <a:spLocks/>
            </p:cNvSpPr>
            <p:nvPr/>
          </p:nvSpPr>
          <p:spPr bwMode="auto">
            <a:xfrm>
              <a:off x="6324600" y="5403850"/>
              <a:ext cx="1619250" cy="28575"/>
            </a:xfrm>
            <a:custGeom>
              <a:avLst/>
              <a:gdLst/>
              <a:ahLst/>
              <a:cxnLst>
                <a:cxn ang="0">
                  <a:pos x="18" y="11"/>
                </a:cxn>
                <a:cxn ang="0">
                  <a:pos x="44" y="11"/>
                </a:cxn>
                <a:cxn ang="0">
                  <a:pos x="69" y="3"/>
                </a:cxn>
                <a:cxn ang="0">
                  <a:pos x="95" y="14"/>
                </a:cxn>
                <a:cxn ang="0">
                  <a:pos x="124" y="3"/>
                </a:cxn>
                <a:cxn ang="0">
                  <a:pos x="150" y="11"/>
                </a:cxn>
                <a:cxn ang="0">
                  <a:pos x="175" y="7"/>
                </a:cxn>
                <a:cxn ang="0">
                  <a:pos x="201" y="7"/>
                </a:cxn>
                <a:cxn ang="0">
                  <a:pos x="230" y="3"/>
                </a:cxn>
                <a:cxn ang="0">
                  <a:pos x="256" y="3"/>
                </a:cxn>
                <a:cxn ang="0">
                  <a:pos x="282" y="11"/>
                </a:cxn>
                <a:cxn ang="0">
                  <a:pos x="307" y="3"/>
                </a:cxn>
                <a:cxn ang="0">
                  <a:pos x="337" y="14"/>
                </a:cxn>
                <a:cxn ang="0">
                  <a:pos x="362" y="11"/>
                </a:cxn>
                <a:cxn ang="0">
                  <a:pos x="388" y="14"/>
                </a:cxn>
                <a:cxn ang="0">
                  <a:pos x="414" y="3"/>
                </a:cxn>
                <a:cxn ang="0">
                  <a:pos x="439" y="11"/>
                </a:cxn>
                <a:cxn ang="0">
                  <a:pos x="468" y="7"/>
                </a:cxn>
                <a:cxn ang="0">
                  <a:pos x="494" y="3"/>
                </a:cxn>
                <a:cxn ang="0">
                  <a:pos x="520" y="11"/>
                </a:cxn>
                <a:cxn ang="0">
                  <a:pos x="545" y="3"/>
                </a:cxn>
                <a:cxn ang="0">
                  <a:pos x="575" y="7"/>
                </a:cxn>
                <a:cxn ang="0">
                  <a:pos x="600" y="11"/>
                </a:cxn>
                <a:cxn ang="0">
                  <a:pos x="626" y="3"/>
                </a:cxn>
                <a:cxn ang="0">
                  <a:pos x="652" y="14"/>
                </a:cxn>
                <a:cxn ang="0">
                  <a:pos x="681" y="7"/>
                </a:cxn>
                <a:cxn ang="0">
                  <a:pos x="707" y="14"/>
                </a:cxn>
                <a:cxn ang="0">
                  <a:pos x="732" y="3"/>
                </a:cxn>
                <a:cxn ang="0">
                  <a:pos x="758" y="11"/>
                </a:cxn>
                <a:cxn ang="0">
                  <a:pos x="787" y="11"/>
                </a:cxn>
                <a:cxn ang="0">
                  <a:pos x="813" y="7"/>
                </a:cxn>
                <a:cxn ang="0">
                  <a:pos x="838" y="11"/>
                </a:cxn>
                <a:cxn ang="0">
                  <a:pos x="864" y="11"/>
                </a:cxn>
                <a:cxn ang="0">
                  <a:pos x="890" y="7"/>
                </a:cxn>
                <a:cxn ang="0">
                  <a:pos x="919" y="3"/>
                </a:cxn>
                <a:cxn ang="0">
                  <a:pos x="945" y="11"/>
                </a:cxn>
                <a:cxn ang="0">
                  <a:pos x="970" y="11"/>
                </a:cxn>
                <a:cxn ang="0">
                  <a:pos x="996" y="11"/>
                </a:cxn>
                <a:cxn ang="0">
                  <a:pos x="1025" y="11"/>
                </a:cxn>
                <a:cxn ang="0">
                  <a:pos x="1051" y="14"/>
                </a:cxn>
                <a:cxn ang="0">
                  <a:pos x="1076" y="11"/>
                </a:cxn>
                <a:cxn ang="0">
                  <a:pos x="1102" y="11"/>
                </a:cxn>
              </a:cxnLst>
              <a:rect l="0" t="0" r="r" b="b"/>
              <a:pathLst>
                <a:path w="1120" h="18">
                  <a:moveTo>
                    <a:pt x="0" y="11"/>
                  </a:moveTo>
                  <a:lnTo>
                    <a:pt x="7" y="11"/>
                  </a:lnTo>
                  <a:lnTo>
                    <a:pt x="18" y="11"/>
                  </a:lnTo>
                  <a:lnTo>
                    <a:pt x="25" y="11"/>
                  </a:lnTo>
                  <a:lnTo>
                    <a:pt x="36" y="11"/>
                  </a:lnTo>
                  <a:lnTo>
                    <a:pt x="44" y="11"/>
                  </a:lnTo>
                  <a:lnTo>
                    <a:pt x="51" y="11"/>
                  </a:lnTo>
                  <a:lnTo>
                    <a:pt x="62" y="7"/>
                  </a:lnTo>
                  <a:lnTo>
                    <a:pt x="69" y="3"/>
                  </a:lnTo>
                  <a:lnTo>
                    <a:pt x="80" y="11"/>
                  </a:lnTo>
                  <a:lnTo>
                    <a:pt x="88" y="7"/>
                  </a:lnTo>
                  <a:lnTo>
                    <a:pt x="95" y="14"/>
                  </a:lnTo>
                  <a:lnTo>
                    <a:pt x="106" y="7"/>
                  </a:lnTo>
                  <a:lnTo>
                    <a:pt x="113" y="14"/>
                  </a:lnTo>
                  <a:lnTo>
                    <a:pt x="124" y="3"/>
                  </a:lnTo>
                  <a:lnTo>
                    <a:pt x="132" y="14"/>
                  </a:lnTo>
                  <a:lnTo>
                    <a:pt x="139" y="11"/>
                  </a:lnTo>
                  <a:lnTo>
                    <a:pt x="150" y="11"/>
                  </a:lnTo>
                  <a:lnTo>
                    <a:pt x="157" y="7"/>
                  </a:lnTo>
                  <a:lnTo>
                    <a:pt x="168" y="14"/>
                  </a:lnTo>
                  <a:lnTo>
                    <a:pt x="175" y="7"/>
                  </a:lnTo>
                  <a:lnTo>
                    <a:pt x="186" y="11"/>
                  </a:lnTo>
                  <a:lnTo>
                    <a:pt x="194" y="11"/>
                  </a:lnTo>
                  <a:lnTo>
                    <a:pt x="201" y="7"/>
                  </a:lnTo>
                  <a:lnTo>
                    <a:pt x="212" y="7"/>
                  </a:lnTo>
                  <a:lnTo>
                    <a:pt x="219" y="7"/>
                  </a:lnTo>
                  <a:lnTo>
                    <a:pt x="230" y="3"/>
                  </a:lnTo>
                  <a:lnTo>
                    <a:pt x="238" y="11"/>
                  </a:lnTo>
                  <a:lnTo>
                    <a:pt x="245" y="11"/>
                  </a:lnTo>
                  <a:lnTo>
                    <a:pt x="256" y="3"/>
                  </a:lnTo>
                  <a:lnTo>
                    <a:pt x="263" y="14"/>
                  </a:lnTo>
                  <a:lnTo>
                    <a:pt x="274" y="7"/>
                  </a:lnTo>
                  <a:lnTo>
                    <a:pt x="282" y="11"/>
                  </a:lnTo>
                  <a:lnTo>
                    <a:pt x="289" y="11"/>
                  </a:lnTo>
                  <a:lnTo>
                    <a:pt x="300" y="14"/>
                  </a:lnTo>
                  <a:lnTo>
                    <a:pt x="307" y="3"/>
                  </a:lnTo>
                  <a:lnTo>
                    <a:pt x="318" y="11"/>
                  </a:lnTo>
                  <a:lnTo>
                    <a:pt x="326" y="11"/>
                  </a:lnTo>
                  <a:lnTo>
                    <a:pt x="337" y="14"/>
                  </a:lnTo>
                  <a:lnTo>
                    <a:pt x="344" y="11"/>
                  </a:lnTo>
                  <a:lnTo>
                    <a:pt x="351" y="7"/>
                  </a:lnTo>
                  <a:lnTo>
                    <a:pt x="362" y="11"/>
                  </a:lnTo>
                  <a:lnTo>
                    <a:pt x="370" y="11"/>
                  </a:lnTo>
                  <a:lnTo>
                    <a:pt x="381" y="0"/>
                  </a:lnTo>
                  <a:lnTo>
                    <a:pt x="388" y="14"/>
                  </a:lnTo>
                  <a:lnTo>
                    <a:pt x="395" y="3"/>
                  </a:lnTo>
                  <a:lnTo>
                    <a:pt x="406" y="11"/>
                  </a:lnTo>
                  <a:lnTo>
                    <a:pt x="414" y="3"/>
                  </a:lnTo>
                  <a:lnTo>
                    <a:pt x="425" y="11"/>
                  </a:lnTo>
                  <a:lnTo>
                    <a:pt x="432" y="3"/>
                  </a:lnTo>
                  <a:lnTo>
                    <a:pt x="439" y="11"/>
                  </a:lnTo>
                  <a:lnTo>
                    <a:pt x="450" y="14"/>
                  </a:lnTo>
                  <a:lnTo>
                    <a:pt x="458" y="11"/>
                  </a:lnTo>
                  <a:lnTo>
                    <a:pt x="468" y="7"/>
                  </a:lnTo>
                  <a:lnTo>
                    <a:pt x="476" y="3"/>
                  </a:lnTo>
                  <a:lnTo>
                    <a:pt x="487" y="11"/>
                  </a:lnTo>
                  <a:lnTo>
                    <a:pt x="494" y="3"/>
                  </a:lnTo>
                  <a:lnTo>
                    <a:pt x="501" y="11"/>
                  </a:lnTo>
                  <a:lnTo>
                    <a:pt x="512" y="7"/>
                  </a:lnTo>
                  <a:lnTo>
                    <a:pt x="520" y="11"/>
                  </a:lnTo>
                  <a:lnTo>
                    <a:pt x="531" y="0"/>
                  </a:lnTo>
                  <a:lnTo>
                    <a:pt x="538" y="7"/>
                  </a:lnTo>
                  <a:lnTo>
                    <a:pt x="545" y="3"/>
                  </a:lnTo>
                  <a:lnTo>
                    <a:pt x="556" y="3"/>
                  </a:lnTo>
                  <a:lnTo>
                    <a:pt x="564" y="7"/>
                  </a:lnTo>
                  <a:lnTo>
                    <a:pt x="575" y="7"/>
                  </a:lnTo>
                  <a:lnTo>
                    <a:pt x="582" y="7"/>
                  </a:lnTo>
                  <a:lnTo>
                    <a:pt x="589" y="7"/>
                  </a:lnTo>
                  <a:lnTo>
                    <a:pt x="600" y="11"/>
                  </a:lnTo>
                  <a:lnTo>
                    <a:pt x="608" y="7"/>
                  </a:lnTo>
                  <a:lnTo>
                    <a:pt x="619" y="3"/>
                  </a:lnTo>
                  <a:lnTo>
                    <a:pt x="626" y="3"/>
                  </a:lnTo>
                  <a:lnTo>
                    <a:pt x="637" y="11"/>
                  </a:lnTo>
                  <a:lnTo>
                    <a:pt x="644" y="7"/>
                  </a:lnTo>
                  <a:lnTo>
                    <a:pt x="652" y="14"/>
                  </a:lnTo>
                  <a:lnTo>
                    <a:pt x="663" y="7"/>
                  </a:lnTo>
                  <a:lnTo>
                    <a:pt x="670" y="7"/>
                  </a:lnTo>
                  <a:lnTo>
                    <a:pt x="681" y="7"/>
                  </a:lnTo>
                  <a:lnTo>
                    <a:pt x="688" y="7"/>
                  </a:lnTo>
                  <a:lnTo>
                    <a:pt x="696" y="11"/>
                  </a:lnTo>
                  <a:lnTo>
                    <a:pt x="707" y="14"/>
                  </a:lnTo>
                  <a:lnTo>
                    <a:pt x="714" y="11"/>
                  </a:lnTo>
                  <a:lnTo>
                    <a:pt x="725" y="11"/>
                  </a:lnTo>
                  <a:lnTo>
                    <a:pt x="732" y="3"/>
                  </a:lnTo>
                  <a:lnTo>
                    <a:pt x="740" y="14"/>
                  </a:lnTo>
                  <a:lnTo>
                    <a:pt x="751" y="14"/>
                  </a:lnTo>
                  <a:lnTo>
                    <a:pt x="758" y="11"/>
                  </a:lnTo>
                  <a:lnTo>
                    <a:pt x="769" y="3"/>
                  </a:lnTo>
                  <a:lnTo>
                    <a:pt x="776" y="11"/>
                  </a:lnTo>
                  <a:lnTo>
                    <a:pt x="787" y="11"/>
                  </a:lnTo>
                  <a:lnTo>
                    <a:pt x="794" y="14"/>
                  </a:lnTo>
                  <a:lnTo>
                    <a:pt x="802" y="3"/>
                  </a:lnTo>
                  <a:lnTo>
                    <a:pt x="813" y="7"/>
                  </a:lnTo>
                  <a:lnTo>
                    <a:pt x="820" y="7"/>
                  </a:lnTo>
                  <a:lnTo>
                    <a:pt x="831" y="7"/>
                  </a:lnTo>
                  <a:lnTo>
                    <a:pt x="838" y="11"/>
                  </a:lnTo>
                  <a:lnTo>
                    <a:pt x="846" y="0"/>
                  </a:lnTo>
                  <a:lnTo>
                    <a:pt x="857" y="7"/>
                  </a:lnTo>
                  <a:lnTo>
                    <a:pt x="864" y="11"/>
                  </a:lnTo>
                  <a:lnTo>
                    <a:pt x="875" y="7"/>
                  </a:lnTo>
                  <a:lnTo>
                    <a:pt x="882" y="11"/>
                  </a:lnTo>
                  <a:lnTo>
                    <a:pt x="890" y="7"/>
                  </a:lnTo>
                  <a:lnTo>
                    <a:pt x="901" y="7"/>
                  </a:lnTo>
                  <a:lnTo>
                    <a:pt x="908" y="18"/>
                  </a:lnTo>
                  <a:lnTo>
                    <a:pt x="919" y="3"/>
                  </a:lnTo>
                  <a:lnTo>
                    <a:pt x="926" y="7"/>
                  </a:lnTo>
                  <a:lnTo>
                    <a:pt x="934" y="7"/>
                  </a:lnTo>
                  <a:lnTo>
                    <a:pt x="945" y="11"/>
                  </a:lnTo>
                  <a:lnTo>
                    <a:pt x="952" y="7"/>
                  </a:lnTo>
                  <a:lnTo>
                    <a:pt x="963" y="3"/>
                  </a:lnTo>
                  <a:lnTo>
                    <a:pt x="970" y="11"/>
                  </a:lnTo>
                  <a:lnTo>
                    <a:pt x="981" y="7"/>
                  </a:lnTo>
                  <a:lnTo>
                    <a:pt x="989" y="14"/>
                  </a:lnTo>
                  <a:lnTo>
                    <a:pt x="996" y="11"/>
                  </a:lnTo>
                  <a:lnTo>
                    <a:pt x="1007" y="7"/>
                  </a:lnTo>
                  <a:lnTo>
                    <a:pt x="1014" y="7"/>
                  </a:lnTo>
                  <a:lnTo>
                    <a:pt x="1025" y="11"/>
                  </a:lnTo>
                  <a:lnTo>
                    <a:pt x="1033" y="7"/>
                  </a:lnTo>
                  <a:lnTo>
                    <a:pt x="1040" y="0"/>
                  </a:lnTo>
                  <a:lnTo>
                    <a:pt x="1051" y="14"/>
                  </a:lnTo>
                  <a:lnTo>
                    <a:pt x="1058" y="14"/>
                  </a:lnTo>
                  <a:lnTo>
                    <a:pt x="1069" y="14"/>
                  </a:lnTo>
                  <a:lnTo>
                    <a:pt x="1076" y="11"/>
                  </a:lnTo>
                  <a:lnTo>
                    <a:pt x="1084" y="7"/>
                  </a:lnTo>
                  <a:lnTo>
                    <a:pt x="1095" y="11"/>
                  </a:lnTo>
                  <a:lnTo>
                    <a:pt x="1102" y="11"/>
                  </a:lnTo>
                  <a:lnTo>
                    <a:pt x="1113" y="11"/>
                  </a:lnTo>
                  <a:lnTo>
                    <a:pt x="1120" y="11"/>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27"/>
            <p:cNvSpPr>
              <a:spLocks/>
            </p:cNvSpPr>
            <p:nvPr/>
          </p:nvSpPr>
          <p:spPr bwMode="auto">
            <a:xfrm>
              <a:off x="8293887" y="5394960"/>
              <a:ext cx="476250" cy="28575"/>
            </a:xfrm>
            <a:custGeom>
              <a:avLst/>
              <a:gdLst/>
              <a:ahLst/>
              <a:cxnLst>
                <a:cxn ang="0">
                  <a:pos x="18" y="11"/>
                </a:cxn>
                <a:cxn ang="0">
                  <a:pos x="44" y="11"/>
                </a:cxn>
                <a:cxn ang="0">
                  <a:pos x="69" y="3"/>
                </a:cxn>
                <a:cxn ang="0">
                  <a:pos x="95" y="14"/>
                </a:cxn>
                <a:cxn ang="0">
                  <a:pos x="124" y="3"/>
                </a:cxn>
                <a:cxn ang="0">
                  <a:pos x="150" y="11"/>
                </a:cxn>
                <a:cxn ang="0">
                  <a:pos x="175" y="7"/>
                </a:cxn>
                <a:cxn ang="0">
                  <a:pos x="201" y="7"/>
                </a:cxn>
                <a:cxn ang="0">
                  <a:pos x="230" y="3"/>
                </a:cxn>
                <a:cxn ang="0">
                  <a:pos x="256" y="3"/>
                </a:cxn>
                <a:cxn ang="0">
                  <a:pos x="282" y="11"/>
                </a:cxn>
                <a:cxn ang="0">
                  <a:pos x="307" y="3"/>
                </a:cxn>
                <a:cxn ang="0">
                  <a:pos x="337" y="14"/>
                </a:cxn>
                <a:cxn ang="0">
                  <a:pos x="362" y="11"/>
                </a:cxn>
                <a:cxn ang="0">
                  <a:pos x="388" y="14"/>
                </a:cxn>
                <a:cxn ang="0">
                  <a:pos x="414" y="3"/>
                </a:cxn>
                <a:cxn ang="0">
                  <a:pos x="439" y="11"/>
                </a:cxn>
                <a:cxn ang="0">
                  <a:pos x="468" y="7"/>
                </a:cxn>
                <a:cxn ang="0">
                  <a:pos x="494" y="3"/>
                </a:cxn>
                <a:cxn ang="0">
                  <a:pos x="520" y="11"/>
                </a:cxn>
                <a:cxn ang="0">
                  <a:pos x="545" y="3"/>
                </a:cxn>
                <a:cxn ang="0">
                  <a:pos x="575" y="7"/>
                </a:cxn>
                <a:cxn ang="0">
                  <a:pos x="600" y="11"/>
                </a:cxn>
                <a:cxn ang="0">
                  <a:pos x="626" y="3"/>
                </a:cxn>
                <a:cxn ang="0">
                  <a:pos x="652" y="14"/>
                </a:cxn>
                <a:cxn ang="0">
                  <a:pos x="681" y="7"/>
                </a:cxn>
                <a:cxn ang="0">
                  <a:pos x="707" y="14"/>
                </a:cxn>
                <a:cxn ang="0">
                  <a:pos x="732" y="3"/>
                </a:cxn>
                <a:cxn ang="0">
                  <a:pos x="758" y="11"/>
                </a:cxn>
                <a:cxn ang="0">
                  <a:pos x="787" y="11"/>
                </a:cxn>
                <a:cxn ang="0">
                  <a:pos x="813" y="7"/>
                </a:cxn>
                <a:cxn ang="0">
                  <a:pos x="838" y="11"/>
                </a:cxn>
                <a:cxn ang="0">
                  <a:pos x="864" y="11"/>
                </a:cxn>
                <a:cxn ang="0">
                  <a:pos x="890" y="7"/>
                </a:cxn>
                <a:cxn ang="0">
                  <a:pos x="919" y="3"/>
                </a:cxn>
                <a:cxn ang="0">
                  <a:pos x="945" y="11"/>
                </a:cxn>
                <a:cxn ang="0">
                  <a:pos x="970" y="11"/>
                </a:cxn>
                <a:cxn ang="0">
                  <a:pos x="996" y="11"/>
                </a:cxn>
                <a:cxn ang="0">
                  <a:pos x="1025" y="11"/>
                </a:cxn>
                <a:cxn ang="0">
                  <a:pos x="1051" y="14"/>
                </a:cxn>
                <a:cxn ang="0">
                  <a:pos x="1076" y="11"/>
                </a:cxn>
                <a:cxn ang="0">
                  <a:pos x="1102" y="11"/>
                </a:cxn>
              </a:cxnLst>
              <a:rect l="0" t="0" r="r" b="b"/>
              <a:pathLst>
                <a:path w="1120" h="18">
                  <a:moveTo>
                    <a:pt x="0" y="11"/>
                  </a:moveTo>
                  <a:lnTo>
                    <a:pt x="7" y="11"/>
                  </a:lnTo>
                  <a:lnTo>
                    <a:pt x="18" y="11"/>
                  </a:lnTo>
                  <a:lnTo>
                    <a:pt x="25" y="11"/>
                  </a:lnTo>
                  <a:lnTo>
                    <a:pt x="36" y="11"/>
                  </a:lnTo>
                  <a:lnTo>
                    <a:pt x="44" y="11"/>
                  </a:lnTo>
                  <a:lnTo>
                    <a:pt x="51" y="11"/>
                  </a:lnTo>
                  <a:lnTo>
                    <a:pt x="62" y="7"/>
                  </a:lnTo>
                  <a:lnTo>
                    <a:pt x="69" y="3"/>
                  </a:lnTo>
                  <a:lnTo>
                    <a:pt x="80" y="11"/>
                  </a:lnTo>
                  <a:lnTo>
                    <a:pt x="88" y="7"/>
                  </a:lnTo>
                  <a:lnTo>
                    <a:pt x="95" y="14"/>
                  </a:lnTo>
                  <a:lnTo>
                    <a:pt x="106" y="7"/>
                  </a:lnTo>
                  <a:lnTo>
                    <a:pt x="113" y="14"/>
                  </a:lnTo>
                  <a:lnTo>
                    <a:pt x="124" y="3"/>
                  </a:lnTo>
                  <a:lnTo>
                    <a:pt x="132" y="14"/>
                  </a:lnTo>
                  <a:lnTo>
                    <a:pt x="139" y="11"/>
                  </a:lnTo>
                  <a:lnTo>
                    <a:pt x="150" y="11"/>
                  </a:lnTo>
                  <a:lnTo>
                    <a:pt x="157" y="7"/>
                  </a:lnTo>
                  <a:lnTo>
                    <a:pt x="168" y="14"/>
                  </a:lnTo>
                  <a:lnTo>
                    <a:pt x="175" y="7"/>
                  </a:lnTo>
                  <a:lnTo>
                    <a:pt x="186" y="11"/>
                  </a:lnTo>
                  <a:lnTo>
                    <a:pt x="194" y="11"/>
                  </a:lnTo>
                  <a:lnTo>
                    <a:pt x="201" y="7"/>
                  </a:lnTo>
                  <a:lnTo>
                    <a:pt x="212" y="7"/>
                  </a:lnTo>
                  <a:lnTo>
                    <a:pt x="219" y="7"/>
                  </a:lnTo>
                  <a:lnTo>
                    <a:pt x="230" y="3"/>
                  </a:lnTo>
                  <a:lnTo>
                    <a:pt x="238" y="11"/>
                  </a:lnTo>
                  <a:lnTo>
                    <a:pt x="245" y="11"/>
                  </a:lnTo>
                  <a:lnTo>
                    <a:pt x="256" y="3"/>
                  </a:lnTo>
                  <a:lnTo>
                    <a:pt x="263" y="14"/>
                  </a:lnTo>
                  <a:lnTo>
                    <a:pt x="274" y="7"/>
                  </a:lnTo>
                  <a:lnTo>
                    <a:pt x="282" y="11"/>
                  </a:lnTo>
                  <a:lnTo>
                    <a:pt x="289" y="11"/>
                  </a:lnTo>
                  <a:lnTo>
                    <a:pt x="300" y="14"/>
                  </a:lnTo>
                  <a:lnTo>
                    <a:pt x="307" y="3"/>
                  </a:lnTo>
                  <a:lnTo>
                    <a:pt x="318" y="11"/>
                  </a:lnTo>
                  <a:lnTo>
                    <a:pt x="326" y="11"/>
                  </a:lnTo>
                  <a:lnTo>
                    <a:pt x="337" y="14"/>
                  </a:lnTo>
                  <a:lnTo>
                    <a:pt x="344" y="11"/>
                  </a:lnTo>
                  <a:lnTo>
                    <a:pt x="351" y="7"/>
                  </a:lnTo>
                  <a:lnTo>
                    <a:pt x="362" y="11"/>
                  </a:lnTo>
                  <a:lnTo>
                    <a:pt x="370" y="11"/>
                  </a:lnTo>
                  <a:lnTo>
                    <a:pt x="381" y="0"/>
                  </a:lnTo>
                  <a:lnTo>
                    <a:pt x="388" y="14"/>
                  </a:lnTo>
                  <a:lnTo>
                    <a:pt x="395" y="3"/>
                  </a:lnTo>
                  <a:lnTo>
                    <a:pt x="406" y="11"/>
                  </a:lnTo>
                  <a:lnTo>
                    <a:pt x="414" y="3"/>
                  </a:lnTo>
                  <a:lnTo>
                    <a:pt x="425" y="11"/>
                  </a:lnTo>
                  <a:lnTo>
                    <a:pt x="432" y="3"/>
                  </a:lnTo>
                  <a:lnTo>
                    <a:pt x="439" y="11"/>
                  </a:lnTo>
                  <a:lnTo>
                    <a:pt x="450" y="14"/>
                  </a:lnTo>
                  <a:lnTo>
                    <a:pt x="458" y="11"/>
                  </a:lnTo>
                  <a:lnTo>
                    <a:pt x="468" y="7"/>
                  </a:lnTo>
                  <a:lnTo>
                    <a:pt x="476" y="3"/>
                  </a:lnTo>
                  <a:lnTo>
                    <a:pt x="487" y="11"/>
                  </a:lnTo>
                  <a:lnTo>
                    <a:pt x="494" y="3"/>
                  </a:lnTo>
                  <a:lnTo>
                    <a:pt x="501" y="11"/>
                  </a:lnTo>
                  <a:lnTo>
                    <a:pt x="512" y="7"/>
                  </a:lnTo>
                  <a:lnTo>
                    <a:pt x="520" y="11"/>
                  </a:lnTo>
                  <a:lnTo>
                    <a:pt x="531" y="0"/>
                  </a:lnTo>
                  <a:lnTo>
                    <a:pt x="538" y="7"/>
                  </a:lnTo>
                  <a:lnTo>
                    <a:pt x="545" y="3"/>
                  </a:lnTo>
                  <a:lnTo>
                    <a:pt x="556" y="3"/>
                  </a:lnTo>
                  <a:lnTo>
                    <a:pt x="564" y="7"/>
                  </a:lnTo>
                  <a:lnTo>
                    <a:pt x="575" y="7"/>
                  </a:lnTo>
                  <a:lnTo>
                    <a:pt x="582" y="7"/>
                  </a:lnTo>
                  <a:lnTo>
                    <a:pt x="589" y="7"/>
                  </a:lnTo>
                  <a:lnTo>
                    <a:pt x="600" y="11"/>
                  </a:lnTo>
                  <a:lnTo>
                    <a:pt x="608" y="7"/>
                  </a:lnTo>
                  <a:lnTo>
                    <a:pt x="619" y="3"/>
                  </a:lnTo>
                  <a:lnTo>
                    <a:pt x="626" y="3"/>
                  </a:lnTo>
                  <a:lnTo>
                    <a:pt x="637" y="11"/>
                  </a:lnTo>
                  <a:lnTo>
                    <a:pt x="644" y="7"/>
                  </a:lnTo>
                  <a:lnTo>
                    <a:pt x="652" y="14"/>
                  </a:lnTo>
                  <a:lnTo>
                    <a:pt x="663" y="7"/>
                  </a:lnTo>
                  <a:lnTo>
                    <a:pt x="670" y="7"/>
                  </a:lnTo>
                  <a:lnTo>
                    <a:pt x="681" y="7"/>
                  </a:lnTo>
                  <a:lnTo>
                    <a:pt x="688" y="7"/>
                  </a:lnTo>
                  <a:lnTo>
                    <a:pt x="696" y="11"/>
                  </a:lnTo>
                  <a:lnTo>
                    <a:pt x="707" y="14"/>
                  </a:lnTo>
                  <a:lnTo>
                    <a:pt x="714" y="11"/>
                  </a:lnTo>
                  <a:lnTo>
                    <a:pt x="725" y="11"/>
                  </a:lnTo>
                  <a:lnTo>
                    <a:pt x="732" y="3"/>
                  </a:lnTo>
                  <a:lnTo>
                    <a:pt x="740" y="14"/>
                  </a:lnTo>
                  <a:lnTo>
                    <a:pt x="751" y="14"/>
                  </a:lnTo>
                  <a:lnTo>
                    <a:pt x="758" y="11"/>
                  </a:lnTo>
                  <a:lnTo>
                    <a:pt x="769" y="3"/>
                  </a:lnTo>
                  <a:lnTo>
                    <a:pt x="776" y="11"/>
                  </a:lnTo>
                  <a:lnTo>
                    <a:pt x="787" y="11"/>
                  </a:lnTo>
                  <a:lnTo>
                    <a:pt x="794" y="14"/>
                  </a:lnTo>
                  <a:lnTo>
                    <a:pt x="802" y="3"/>
                  </a:lnTo>
                  <a:lnTo>
                    <a:pt x="813" y="7"/>
                  </a:lnTo>
                  <a:lnTo>
                    <a:pt x="820" y="7"/>
                  </a:lnTo>
                  <a:lnTo>
                    <a:pt x="831" y="7"/>
                  </a:lnTo>
                  <a:lnTo>
                    <a:pt x="838" y="11"/>
                  </a:lnTo>
                  <a:lnTo>
                    <a:pt x="846" y="0"/>
                  </a:lnTo>
                  <a:lnTo>
                    <a:pt x="857" y="7"/>
                  </a:lnTo>
                  <a:lnTo>
                    <a:pt x="864" y="11"/>
                  </a:lnTo>
                  <a:lnTo>
                    <a:pt x="875" y="7"/>
                  </a:lnTo>
                  <a:lnTo>
                    <a:pt x="882" y="11"/>
                  </a:lnTo>
                  <a:lnTo>
                    <a:pt x="890" y="7"/>
                  </a:lnTo>
                  <a:lnTo>
                    <a:pt x="901" y="7"/>
                  </a:lnTo>
                  <a:lnTo>
                    <a:pt x="908" y="18"/>
                  </a:lnTo>
                  <a:lnTo>
                    <a:pt x="919" y="3"/>
                  </a:lnTo>
                  <a:lnTo>
                    <a:pt x="926" y="7"/>
                  </a:lnTo>
                  <a:lnTo>
                    <a:pt x="934" y="7"/>
                  </a:lnTo>
                  <a:lnTo>
                    <a:pt x="945" y="11"/>
                  </a:lnTo>
                  <a:lnTo>
                    <a:pt x="952" y="7"/>
                  </a:lnTo>
                  <a:lnTo>
                    <a:pt x="963" y="3"/>
                  </a:lnTo>
                  <a:lnTo>
                    <a:pt x="970" y="11"/>
                  </a:lnTo>
                  <a:lnTo>
                    <a:pt x="981" y="7"/>
                  </a:lnTo>
                  <a:lnTo>
                    <a:pt x="989" y="14"/>
                  </a:lnTo>
                  <a:lnTo>
                    <a:pt x="996" y="11"/>
                  </a:lnTo>
                  <a:lnTo>
                    <a:pt x="1007" y="7"/>
                  </a:lnTo>
                  <a:lnTo>
                    <a:pt x="1014" y="7"/>
                  </a:lnTo>
                  <a:lnTo>
                    <a:pt x="1025" y="11"/>
                  </a:lnTo>
                  <a:lnTo>
                    <a:pt x="1033" y="7"/>
                  </a:lnTo>
                  <a:lnTo>
                    <a:pt x="1040" y="0"/>
                  </a:lnTo>
                  <a:lnTo>
                    <a:pt x="1051" y="14"/>
                  </a:lnTo>
                  <a:lnTo>
                    <a:pt x="1058" y="14"/>
                  </a:lnTo>
                  <a:lnTo>
                    <a:pt x="1069" y="14"/>
                  </a:lnTo>
                  <a:lnTo>
                    <a:pt x="1076" y="11"/>
                  </a:lnTo>
                  <a:lnTo>
                    <a:pt x="1084" y="7"/>
                  </a:lnTo>
                  <a:lnTo>
                    <a:pt x="1095" y="11"/>
                  </a:lnTo>
                  <a:lnTo>
                    <a:pt x="1102" y="11"/>
                  </a:lnTo>
                  <a:lnTo>
                    <a:pt x="1113" y="11"/>
                  </a:lnTo>
                  <a:lnTo>
                    <a:pt x="1120" y="11"/>
                  </a:lnTo>
                </a:path>
              </a:pathLst>
            </a:cu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1" name="Freeform 10"/>
          <p:cNvSpPr>
            <a:spLocks/>
          </p:cNvSpPr>
          <p:nvPr/>
        </p:nvSpPr>
        <p:spPr bwMode="auto">
          <a:xfrm>
            <a:off x="304800" y="4876800"/>
            <a:ext cx="1371600" cy="663575"/>
          </a:xfrm>
          <a:custGeom>
            <a:avLst/>
            <a:gdLst/>
            <a:ahLst/>
            <a:cxnLst>
              <a:cxn ang="0">
                <a:pos x="18" y="407"/>
              </a:cxn>
              <a:cxn ang="0">
                <a:pos x="44" y="407"/>
              </a:cxn>
              <a:cxn ang="0">
                <a:pos x="69" y="407"/>
              </a:cxn>
              <a:cxn ang="0">
                <a:pos x="95" y="410"/>
              </a:cxn>
              <a:cxn ang="0">
                <a:pos x="124" y="403"/>
              </a:cxn>
              <a:cxn ang="0">
                <a:pos x="150" y="410"/>
              </a:cxn>
              <a:cxn ang="0">
                <a:pos x="176" y="407"/>
              </a:cxn>
              <a:cxn ang="0">
                <a:pos x="201" y="407"/>
              </a:cxn>
              <a:cxn ang="0">
                <a:pos x="231" y="403"/>
              </a:cxn>
              <a:cxn ang="0">
                <a:pos x="256" y="410"/>
              </a:cxn>
              <a:cxn ang="0">
                <a:pos x="282" y="399"/>
              </a:cxn>
              <a:cxn ang="0">
                <a:pos x="308" y="399"/>
              </a:cxn>
              <a:cxn ang="0">
                <a:pos x="337" y="407"/>
              </a:cxn>
              <a:cxn ang="0">
                <a:pos x="363" y="407"/>
              </a:cxn>
              <a:cxn ang="0">
                <a:pos x="388" y="410"/>
              </a:cxn>
              <a:cxn ang="0">
                <a:pos x="414" y="410"/>
              </a:cxn>
              <a:cxn ang="0">
                <a:pos x="440" y="7"/>
              </a:cxn>
              <a:cxn ang="0">
                <a:pos x="469" y="4"/>
              </a:cxn>
              <a:cxn ang="0">
                <a:pos x="495" y="407"/>
              </a:cxn>
              <a:cxn ang="0">
                <a:pos x="520" y="407"/>
              </a:cxn>
              <a:cxn ang="0">
                <a:pos x="546" y="407"/>
              </a:cxn>
              <a:cxn ang="0">
                <a:pos x="575" y="407"/>
              </a:cxn>
              <a:cxn ang="0">
                <a:pos x="601" y="410"/>
              </a:cxn>
              <a:cxn ang="0">
                <a:pos x="626" y="410"/>
              </a:cxn>
              <a:cxn ang="0">
                <a:pos x="652" y="410"/>
              </a:cxn>
              <a:cxn ang="0">
                <a:pos x="681" y="414"/>
              </a:cxn>
              <a:cxn ang="0">
                <a:pos x="707" y="407"/>
              </a:cxn>
              <a:cxn ang="0">
                <a:pos x="733" y="403"/>
              </a:cxn>
              <a:cxn ang="0">
                <a:pos x="758" y="414"/>
              </a:cxn>
              <a:cxn ang="0">
                <a:pos x="788" y="399"/>
              </a:cxn>
              <a:cxn ang="0">
                <a:pos x="813" y="399"/>
              </a:cxn>
              <a:cxn ang="0">
                <a:pos x="839" y="407"/>
              </a:cxn>
              <a:cxn ang="0">
                <a:pos x="865" y="410"/>
              </a:cxn>
              <a:cxn ang="0">
                <a:pos x="890" y="410"/>
              </a:cxn>
              <a:cxn ang="0">
                <a:pos x="920" y="407"/>
              </a:cxn>
              <a:cxn ang="0">
                <a:pos x="945" y="407"/>
              </a:cxn>
              <a:cxn ang="0">
                <a:pos x="971" y="410"/>
              </a:cxn>
              <a:cxn ang="0">
                <a:pos x="997" y="407"/>
              </a:cxn>
              <a:cxn ang="0">
                <a:pos x="1026" y="407"/>
              </a:cxn>
              <a:cxn ang="0">
                <a:pos x="1051" y="399"/>
              </a:cxn>
              <a:cxn ang="0">
                <a:pos x="1077" y="407"/>
              </a:cxn>
              <a:cxn ang="0">
                <a:pos x="1103" y="399"/>
              </a:cxn>
            </a:cxnLst>
            <a:rect l="0" t="0" r="r" b="b"/>
            <a:pathLst>
              <a:path w="1121" h="418">
                <a:moveTo>
                  <a:pt x="0" y="407"/>
                </a:moveTo>
                <a:lnTo>
                  <a:pt x="7" y="407"/>
                </a:lnTo>
                <a:lnTo>
                  <a:pt x="18" y="407"/>
                </a:lnTo>
                <a:lnTo>
                  <a:pt x="25" y="414"/>
                </a:lnTo>
                <a:lnTo>
                  <a:pt x="36" y="407"/>
                </a:lnTo>
                <a:lnTo>
                  <a:pt x="44" y="407"/>
                </a:lnTo>
                <a:lnTo>
                  <a:pt x="51" y="399"/>
                </a:lnTo>
                <a:lnTo>
                  <a:pt x="62" y="407"/>
                </a:lnTo>
                <a:lnTo>
                  <a:pt x="69" y="407"/>
                </a:lnTo>
                <a:lnTo>
                  <a:pt x="80" y="403"/>
                </a:lnTo>
                <a:lnTo>
                  <a:pt x="88" y="399"/>
                </a:lnTo>
                <a:lnTo>
                  <a:pt x="95" y="410"/>
                </a:lnTo>
                <a:lnTo>
                  <a:pt x="106" y="407"/>
                </a:lnTo>
                <a:lnTo>
                  <a:pt x="113" y="407"/>
                </a:lnTo>
                <a:lnTo>
                  <a:pt x="124" y="403"/>
                </a:lnTo>
                <a:lnTo>
                  <a:pt x="132" y="410"/>
                </a:lnTo>
                <a:lnTo>
                  <a:pt x="139" y="403"/>
                </a:lnTo>
                <a:lnTo>
                  <a:pt x="150" y="410"/>
                </a:lnTo>
                <a:lnTo>
                  <a:pt x="157" y="399"/>
                </a:lnTo>
                <a:lnTo>
                  <a:pt x="168" y="407"/>
                </a:lnTo>
                <a:lnTo>
                  <a:pt x="176" y="407"/>
                </a:lnTo>
                <a:lnTo>
                  <a:pt x="187" y="410"/>
                </a:lnTo>
                <a:lnTo>
                  <a:pt x="194" y="410"/>
                </a:lnTo>
                <a:lnTo>
                  <a:pt x="201" y="407"/>
                </a:lnTo>
                <a:lnTo>
                  <a:pt x="212" y="410"/>
                </a:lnTo>
                <a:lnTo>
                  <a:pt x="220" y="410"/>
                </a:lnTo>
                <a:lnTo>
                  <a:pt x="231" y="403"/>
                </a:lnTo>
                <a:lnTo>
                  <a:pt x="238" y="403"/>
                </a:lnTo>
                <a:lnTo>
                  <a:pt x="245" y="403"/>
                </a:lnTo>
                <a:lnTo>
                  <a:pt x="256" y="410"/>
                </a:lnTo>
                <a:lnTo>
                  <a:pt x="264" y="407"/>
                </a:lnTo>
                <a:lnTo>
                  <a:pt x="275" y="399"/>
                </a:lnTo>
                <a:lnTo>
                  <a:pt x="282" y="399"/>
                </a:lnTo>
                <a:lnTo>
                  <a:pt x="289" y="407"/>
                </a:lnTo>
                <a:lnTo>
                  <a:pt x="300" y="407"/>
                </a:lnTo>
                <a:lnTo>
                  <a:pt x="308" y="399"/>
                </a:lnTo>
                <a:lnTo>
                  <a:pt x="319" y="403"/>
                </a:lnTo>
                <a:lnTo>
                  <a:pt x="326" y="407"/>
                </a:lnTo>
                <a:lnTo>
                  <a:pt x="337" y="407"/>
                </a:lnTo>
                <a:lnTo>
                  <a:pt x="344" y="399"/>
                </a:lnTo>
                <a:lnTo>
                  <a:pt x="352" y="410"/>
                </a:lnTo>
                <a:lnTo>
                  <a:pt x="363" y="407"/>
                </a:lnTo>
                <a:lnTo>
                  <a:pt x="370" y="407"/>
                </a:lnTo>
                <a:lnTo>
                  <a:pt x="381" y="410"/>
                </a:lnTo>
                <a:lnTo>
                  <a:pt x="388" y="410"/>
                </a:lnTo>
                <a:lnTo>
                  <a:pt x="396" y="407"/>
                </a:lnTo>
                <a:lnTo>
                  <a:pt x="407" y="403"/>
                </a:lnTo>
                <a:lnTo>
                  <a:pt x="414" y="410"/>
                </a:lnTo>
                <a:lnTo>
                  <a:pt x="425" y="410"/>
                </a:lnTo>
                <a:lnTo>
                  <a:pt x="432" y="0"/>
                </a:lnTo>
                <a:lnTo>
                  <a:pt x="440" y="7"/>
                </a:lnTo>
                <a:lnTo>
                  <a:pt x="451" y="7"/>
                </a:lnTo>
                <a:lnTo>
                  <a:pt x="458" y="7"/>
                </a:lnTo>
                <a:lnTo>
                  <a:pt x="469" y="4"/>
                </a:lnTo>
                <a:lnTo>
                  <a:pt x="476" y="403"/>
                </a:lnTo>
                <a:lnTo>
                  <a:pt x="487" y="407"/>
                </a:lnTo>
                <a:lnTo>
                  <a:pt x="495" y="407"/>
                </a:lnTo>
                <a:lnTo>
                  <a:pt x="502" y="403"/>
                </a:lnTo>
                <a:lnTo>
                  <a:pt x="513" y="407"/>
                </a:lnTo>
                <a:lnTo>
                  <a:pt x="520" y="407"/>
                </a:lnTo>
                <a:lnTo>
                  <a:pt x="531" y="407"/>
                </a:lnTo>
                <a:lnTo>
                  <a:pt x="538" y="407"/>
                </a:lnTo>
                <a:lnTo>
                  <a:pt x="546" y="407"/>
                </a:lnTo>
                <a:lnTo>
                  <a:pt x="557" y="403"/>
                </a:lnTo>
                <a:lnTo>
                  <a:pt x="564" y="410"/>
                </a:lnTo>
                <a:lnTo>
                  <a:pt x="575" y="407"/>
                </a:lnTo>
                <a:lnTo>
                  <a:pt x="582" y="410"/>
                </a:lnTo>
                <a:lnTo>
                  <a:pt x="590" y="407"/>
                </a:lnTo>
                <a:lnTo>
                  <a:pt x="601" y="410"/>
                </a:lnTo>
                <a:lnTo>
                  <a:pt x="608" y="392"/>
                </a:lnTo>
                <a:lnTo>
                  <a:pt x="619" y="418"/>
                </a:lnTo>
                <a:lnTo>
                  <a:pt x="626" y="410"/>
                </a:lnTo>
                <a:lnTo>
                  <a:pt x="637" y="403"/>
                </a:lnTo>
                <a:lnTo>
                  <a:pt x="645" y="410"/>
                </a:lnTo>
                <a:lnTo>
                  <a:pt x="652" y="410"/>
                </a:lnTo>
                <a:lnTo>
                  <a:pt x="663" y="410"/>
                </a:lnTo>
                <a:lnTo>
                  <a:pt x="670" y="399"/>
                </a:lnTo>
                <a:lnTo>
                  <a:pt x="681" y="414"/>
                </a:lnTo>
                <a:lnTo>
                  <a:pt x="689" y="407"/>
                </a:lnTo>
                <a:lnTo>
                  <a:pt x="696" y="407"/>
                </a:lnTo>
                <a:lnTo>
                  <a:pt x="707" y="407"/>
                </a:lnTo>
                <a:lnTo>
                  <a:pt x="714" y="414"/>
                </a:lnTo>
                <a:lnTo>
                  <a:pt x="725" y="407"/>
                </a:lnTo>
                <a:lnTo>
                  <a:pt x="733" y="403"/>
                </a:lnTo>
                <a:lnTo>
                  <a:pt x="740" y="410"/>
                </a:lnTo>
                <a:lnTo>
                  <a:pt x="751" y="407"/>
                </a:lnTo>
                <a:lnTo>
                  <a:pt x="758" y="414"/>
                </a:lnTo>
                <a:lnTo>
                  <a:pt x="769" y="403"/>
                </a:lnTo>
                <a:lnTo>
                  <a:pt x="777" y="407"/>
                </a:lnTo>
                <a:lnTo>
                  <a:pt x="788" y="399"/>
                </a:lnTo>
                <a:lnTo>
                  <a:pt x="795" y="399"/>
                </a:lnTo>
                <a:lnTo>
                  <a:pt x="802" y="410"/>
                </a:lnTo>
                <a:lnTo>
                  <a:pt x="813" y="399"/>
                </a:lnTo>
                <a:lnTo>
                  <a:pt x="821" y="407"/>
                </a:lnTo>
                <a:lnTo>
                  <a:pt x="832" y="410"/>
                </a:lnTo>
                <a:lnTo>
                  <a:pt x="839" y="407"/>
                </a:lnTo>
                <a:lnTo>
                  <a:pt x="846" y="407"/>
                </a:lnTo>
                <a:lnTo>
                  <a:pt x="857" y="407"/>
                </a:lnTo>
                <a:lnTo>
                  <a:pt x="865" y="410"/>
                </a:lnTo>
                <a:lnTo>
                  <a:pt x="876" y="403"/>
                </a:lnTo>
                <a:lnTo>
                  <a:pt x="883" y="403"/>
                </a:lnTo>
                <a:lnTo>
                  <a:pt x="890" y="410"/>
                </a:lnTo>
                <a:lnTo>
                  <a:pt x="901" y="414"/>
                </a:lnTo>
                <a:lnTo>
                  <a:pt x="909" y="399"/>
                </a:lnTo>
                <a:lnTo>
                  <a:pt x="920" y="407"/>
                </a:lnTo>
                <a:lnTo>
                  <a:pt x="927" y="414"/>
                </a:lnTo>
                <a:lnTo>
                  <a:pt x="934" y="403"/>
                </a:lnTo>
                <a:lnTo>
                  <a:pt x="945" y="407"/>
                </a:lnTo>
                <a:lnTo>
                  <a:pt x="953" y="407"/>
                </a:lnTo>
                <a:lnTo>
                  <a:pt x="964" y="407"/>
                </a:lnTo>
                <a:lnTo>
                  <a:pt x="971" y="410"/>
                </a:lnTo>
                <a:lnTo>
                  <a:pt x="982" y="410"/>
                </a:lnTo>
                <a:lnTo>
                  <a:pt x="989" y="403"/>
                </a:lnTo>
                <a:lnTo>
                  <a:pt x="997" y="407"/>
                </a:lnTo>
                <a:lnTo>
                  <a:pt x="1008" y="407"/>
                </a:lnTo>
                <a:lnTo>
                  <a:pt x="1015" y="407"/>
                </a:lnTo>
                <a:lnTo>
                  <a:pt x="1026" y="407"/>
                </a:lnTo>
                <a:lnTo>
                  <a:pt x="1033" y="403"/>
                </a:lnTo>
                <a:lnTo>
                  <a:pt x="1040" y="403"/>
                </a:lnTo>
                <a:lnTo>
                  <a:pt x="1051" y="399"/>
                </a:lnTo>
                <a:lnTo>
                  <a:pt x="1059" y="403"/>
                </a:lnTo>
                <a:lnTo>
                  <a:pt x="1070" y="403"/>
                </a:lnTo>
                <a:lnTo>
                  <a:pt x="1077" y="407"/>
                </a:lnTo>
                <a:lnTo>
                  <a:pt x="1084" y="410"/>
                </a:lnTo>
                <a:lnTo>
                  <a:pt x="1095" y="407"/>
                </a:lnTo>
                <a:lnTo>
                  <a:pt x="1103" y="399"/>
                </a:lnTo>
                <a:lnTo>
                  <a:pt x="1114" y="414"/>
                </a:lnTo>
                <a:lnTo>
                  <a:pt x="1121" y="410"/>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1"/>
          <p:cNvSpPr>
            <a:spLocks/>
          </p:cNvSpPr>
          <p:nvPr/>
        </p:nvSpPr>
        <p:spPr bwMode="auto">
          <a:xfrm>
            <a:off x="1687776" y="5510212"/>
            <a:ext cx="1004095" cy="23813"/>
          </a:xfrm>
          <a:custGeom>
            <a:avLst/>
            <a:gdLst/>
            <a:ahLst/>
            <a:cxnLst>
              <a:cxn ang="0">
                <a:pos x="0" y="11"/>
              </a:cxn>
              <a:cxn ang="0">
                <a:pos x="11" y="8"/>
              </a:cxn>
              <a:cxn ang="0">
                <a:pos x="18" y="11"/>
              </a:cxn>
              <a:cxn ang="0">
                <a:pos x="26" y="11"/>
              </a:cxn>
              <a:cxn ang="0">
                <a:pos x="37" y="11"/>
              </a:cxn>
              <a:cxn ang="0">
                <a:pos x="44" y="8"/>
              </a:cxn>
              <a:cxn ang="0">
                <a:pos x="55" y="8"/>
              </a:cxn>
              <a:cxn ang="0">
                <a:pos x="62" y="8"/>
              </a:cxn>
              <a:cxn ang="0">
                <a:pos x="70" y="4"/>
              </a:cxn>
              <a:cxn ang="0">
                <a:pos x="81" y="8"/>
              </a:cxn>
              <a:cxn ang="0">
                <a:pos x="88" y="4"/>
              </a:cxn>
              <a:cxn ang="0">
                <a:pos x="99" y="15"/>
              </a:cxn>
              <a:cxn ang="0">
                <a:pos x="106" y="11"/>
              </a:cxn>
              <a:cxn ang="0">
                <a:pos x="114" y="4"/>
              </a:cxn>
              <a:cxn ang="0">
                <a:pos x="125" y="0"/>
              </a:cxn>
              <a:cxn ang="0">
                <a:pos x="132" y="8"/>
              </a:cxn>
              <a:cxn ang="0">
                <a:pos x="143" y="8"/>
              </a:cxn>
              <a:cxn ang="0">
                <a:pos x="150" y="0"/>
              </a:cxn>
              <a:cxn ang="0">
                <a:pos x="161" y="11"/>
              </a:cxn>
              <a:cxn ang="0">
                <a:pos x="169" y="8"/>
              </a:cxn>
              <a:cxn ang="0">
                <a:pos x="176" y="11"/>
              </a:cxn>
              <a:cxn ang="0">
                <a:pos x="187" y="8"/>
              </a:cxn>
              <a:cxn ang="0">
                <a:pos x="194" y="4"/>
              </a:cxn>
              <a:cxn ang="0">
                <a:pos x="205" y="11"/>
              </a:cxn>
              <a:cxn ang="0">
                <a:pos x="213" y="11"/>
              </a:cxn>
              <a:cxn ang="0">
                <a:pos x="220" y="8"/>
              </a:cxn>
              <a:cxn ang="0">
                <a:pos x="231" y="4"/>
              </a:cxn>
              <a:cxn ang="0">
                <a:pos x="238" y="8"/>
              </a:cxn>
              <a:cxn ang="0">
                <a:pos x="249" y="4"/>
              </a:cxn>
              <a:cxn ang="0">
                <a:pos x="257" y="8"/>
              </a:cxn>
              <a:cxn ang="0">
                <a:pos x="264" y="4"/>
              </a:cxn>
              <a:cxn ang="0">
                <a:pos x="275" y="11"/>
              </a:cxn>
              <a:cxn ang="0">
                <a:pos x="282" y="8"/>
              </a:cxn>
              <a:cxn ang="0">
                <a:pos x="293" y="0"/>
              </a:cxn>
              <a:cxn ang="0">
                <a:pos x="301" y="8"/>
              </a:cxn>
              <a:cxn ang="0">
                <a:pos x="312" y="11"/>
              </a:cxn>
              <a:cxn ang="0">
                <a:pos x="319" y="4"/>
              </a:cxn>
              <a:cxn ang="0">
                <a:pos x="326" y="8"/>
              </a:cxn>
              <a:cxn ang="0">
                <a:pos x="337" y="4"/>
              </a:cxn>
              <a:cxn ang="0">
                <a:pos x="345" y="11"/>
              </a:cxn>
            </a:cxnLst>
            <a:rect l="0" t="0" r="r" b="b"/>
            <a:pathLst>
              <a:path w="345" h="15">
                <a:moveTo>
                  <a:pt x="0" y="11"/>
                </a:moveTo>
                <a:lnTo>
                  <a:pt x="11" y="8"/>
                </a:lnTo>
                <a:lnTo>
                  <a:pt x="18" y="11"/>
                </a:lnTo>
                <a:lnTo>
                  <a:pt x="26" y="11"/>
                </a:lnTo>
                <a:lnTo>
                  <a:pt x="37" y="11"/>
                </a:lnTo>
                <a:lnTo>
                  <a:pt x="44" y="8"/>
                </a:lnTo>
                <a:lnTo>
                  <a:pt x="55" y="8"/>
                </a:lnTo>
                <a:lnTo>
                  <a:pt x="62" y="8"/>
                </a:lnTo>
                <a:lnTo>
                  <a:pt x="70" y="4"/>
                </a:lnTo>
                <a:lnTo>
                  <a:pt x="81" y="8"/>
                </a:lnTo>
                <a:lnTo>
                  <a:pt x="88" y="4"/>
                </a:lnTo>
                <a:lnTo>
                  <a:pt x="99" y="15"/>
                </a:lnTo>
                <a:lnTo>
                  <a:pt x="106" y="11"/>
                </a:lnTo>
                <a:lnTo>
                  <a:pt x="114" y="4"/>
                </a:lnTo>
                <a:lnTo>
                  <a:pt x="125" y="0"/>
                </a:lnTo>
                <a:lnTo>
                  <a:pt x="132" y="8"/>
                </a:lnTo>
                <a:lnTo>
                  <a:pt x="143" y="8"/>
                </a:lnTo>
                <a:lnTo>
                  <a:pt x="150" y="0"/>
                </a:lnTo>
                <a:lnTo>
                  <a:pt x="161" y="11"/>
                </a:lnTo>
                <a:lnTo>
                  <a:pt x="169" y="8"/>
                </a:lnTo>
                <a:lnTo>
                  <a:pt x="176" y="11"/>
                </a:lnTo>
                <a:lnTo>
                  <a:pt x="187" y="8"/>
                </a:lnTo>
                <a:lnTo>
                  <a:pt x="194" y="4"/>
                </a:lnTo>
                <a:lnTo>
                  <a:pt x="205" y="11"/>
                </a:lnTo>
                <a:lnTo>
                  <a:pt x="213" y="11"/>
                </a:lnTo>
                <a:lnTo>
                  <a:pt x="220" y="8"/>
                </a:lnTo>
                <a:lnTo>
                  <a:pt x="231" y="4"/>
                </a:lnTo>
                <a:lnTo>
                  <a:pt x="238" y="8"/>
                </a:lnTo>
                <a:lnTo>
                  <a:pt x="249" y="4"/>
                </a:lnTo>
                <a:lnTo>
                  <a:pt x="257" y="8"/>
                </a:lnTo>
                <a:lnTo>
                  <a:pt x="264" y="4"/>
                </a:lnTo>
                <a:lnTo>
                  <a:pt x="275" y="11"/>
                </a:lnTo>
                <a:lnTo>
                  <a:pt x="282" y="8"/>
                </a:lnTo>
                <a:lnTo>
                  <a:pt x="293" y="0"/>
                </a:lnTo>
                <a:lnTo>
                  <a:pt x="301" y="8"/>
                </a:lnTo>
                <a:lnTo>
                  <a:pt x="312" y="11"/>
                </a:lnTo>
                <a:lnTo>
                  <a:pt x="319" y="4"/>
                </a:lnTo>
                <a:lnTo>
                  <a:pt x="326" y="8"/>
                </a:lnTo>
                <a:lnTo>
                  <a:pt x="337" y="4"/>
                </a:lnTo>
                <a:lnTo>
                  <a:pt x="345" y="11"/>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solidFill>
                  <a:schemeClr val="bg1"/>
                </a:solidFill>
              </a:rPr>
              <a:t>Revisited: How </a:t>
            </a:r>
            <a:r>
              <a:rPr lang="en-US" sz="3400" dirty="0">
                <a:solidFill>
                  <a:schemeClr val="bg1"/>
                </a:solidFill>
              </a:rPr>
              <a:t>important is the value of </a:t>
            </a:r>
            <a:r>
              <a:rPr lang="en-US" sz="3400" i="1" dirty="0">
                <a:solidFill>
                  <a:schemeClr val="bg1"/>
                </a:solidFill>
              </a:rPr>
              <a:t>w</a:t>
            </a:r>
            <a:r>
              <a:rPr lang="en-US" sz="3400" dirty="0" smtClean="0">
                <a:solidFill>
                  <a:schemeClr val="bg1"/>
                </a:solidFill>
              </a:rPr>
              <a:t>? </a:t>
            </a:r>
            <a:r>
              <a:rPr lang="en-US" sz="3400" dirty="0" smtClean="0">
                <a:solidFill>
                  <a:schemeClr val="bg1">
                    <a:lumMod val="50000"/>
                  </a:schemeClr>
                </a:solidFill>
              </a:rPr>
              <a:t>3 of 5 </a:t>
            </a:r>
            <a:endParaRPr lang="en-US" sz="3400" dirty="0">
              <a:solidFill>
                <a:schemeClr val="bg1">
                  <a:lumMod val="50000"/>
                </a:schemeClr>
              </a:solidFill>
            </a:endParaRPr>
          </a:p>
        </p:txBody>
      </p:sp>
      <p:sp>
        <p:nvSpPr>
          <p:cNvPr id="3" name="Content Placeholder 2"/>
          <p:cNvSpPr>
            <a:spLocks noGrp="1"/>
          </p:cNvSpPr>
          <p:nvPr>
            <p:ph idx="1"/>
          </p:nvPr>
        </p:nvSpPr>
        <p:spPr>
          <a:xfrm>
            <a:off x="91437" y="990600"/>
            <a:ext cx="8991600" cy="2743200"/>
          </a:xfrm>
        </p:spPr>
        <p:txBody>
          <a:bodyPr>
            <a:noAutofit/>
          </a:bodyPr>
          <a:lstStyle/>
          <a:p>
            <a:pPr marL="0" indent="0">
              <a:buNone/>
            </a:pPr>
            <a:r>
              <a:rPr lang="en-US" sz="2400" dirty="0" smtClean="0">
                <a:solidFill>
                  <a:schemeClr val="bg1"/>
                </a:solidFill>
              </a:rPr>
              <a:t>Why is the value of </a:t>
            </a:r>
            <a:r>
              <a:rPr lang="en-US" sz="2400" i="1" dirty="0" smtClean="0">
                <a:solidFill>
                  <a:schemeClr val="bg1"/>
                </a:solidFill>
              </a:rPr>
              <a:t>w</a:t>
            </a:r>
            <a:r>
              <a:rPr lang="en-US" sz="2400" dirty="0" smtClean="0">
                <a:solidFill>
                  <a:schemeClr val="bg1"/>
                </a:solidFill>
              </a:rPr>
              <a:t> is so critical?  </a:t>
            </a:r>
            <a:r>
              <a:rPr lang="en-US" sz="2400" dirty="0" smtClean="0">
                <a:solidFill>
                  <a:schemeClr val="bg1">
                    <a:lumMod val="50000"/>
                  </a:schemeClr>
                </a:solidFill>
              </a:rPr>
              <a:t>The Goldilocks Principle </a:t>
            </a:r>
          </a:p>
          <a:p>
            <a:pPr marL="0" indent="0">
              <a:buNone/>
            </a:pPr>
            <a:r>
              <a:rPr lang="en-US" sz="2000" dirty="0" smtClean="0">
                <a:solidFill>
                  <a:schemeClr val="bg1"/>
                </a:solidFill>
              </a:rPr>
              <a:t>Lets </a:t>
            </a:r>
            <a:r>
              <a:rPr lang="en-US" sz="2000" i="1" dirty="0" smtClean="0">
                <a:solidFill>
                  <a:schemeClr val="bg1"/>
                </a:solidFill>
              </a:rPr>
              <a:t>make</a:t>
            </a:r>
            <a:r>
              <a:rPr lang="en-US" sz="2000" dirty="0" smtClean="0">
                <a:solidFill>
                  <a:schemeClr val="bg1"/>
                </a:solidFill>
              </a:rPr>
              <a:t> a dataset of time series of length 100. The dataset is mostly a flat line with a little noise. The red class has a single “spike” somewhere between 1 and 40. The blue class has a single “spike” somewhere between 60 and 100. </a:t>
            </a:r>
          </a:p>
          <a:p>
            <a:pPr marL="0" indent="0">
              <a:buNone/>
            </a:pPr>
            <a:endParaRPr lang="en-US" sz="2200" dirty="0" smtClean="0">
              <a:solidFill>
                <a:schemeClr val="bg1"/>
              </a:solidFill>
            </a:endParaRPr>
          </a:p>
          <a:p>
            <a:pPr marL="0" indent="0">
              <a:buNone/>
            </a:pPr>
            <a:endParaRPr lang="en-US" sz="2400" dirty="0">
              <a:solidFill>
                <a:schemeClr val="bg1"/>
              </a:solidFill>
            </a:endParaRPr>
          </a:p>
        </p:txBody>
      </p:sp>
      <p:sp>
        <p:nvSpPr>
          <p:cNvPr id="226" name="Line 12"/>
          <p:cNvSpPr>
            <a:spLocks noChangeShapeType="1"/>
          </p:cNvSpPr>
          <p:nvPr/>
        </p:nvSpPr>
        <p:spPr bwMode="auto">
          <a:xfrm>
            <a:off x="304800" y="5218112"/>
            <a:ext cx="15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13"/>
          <p:cNvSpPr>
            <a:spLocks noChangeShapeType="1"/>
          </p:cNvSpPr>
          <p:nvPr/>
        </p:nvSpPr>
        <p:spPr bwMode="auto">
          <a:xfrm flipH="1">
            <a:off x="344487" y="5218112"/>
            <a:ext cx="17463"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14"/>
          <p:cNvSpPr>
            <a:spLocks noChangeShapeType="1"/>
          </p:cNvSpPr>
          <p:nvPr/>
        </p:nvSpPr>
        <p:spPr bwMode="auto">
          <a:xfrm flipH="1">
            <a:off x="403225" y="5218112"/>
            <a:ext cx="11113"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Line 15"/>
          <p:cNvSpPr>
            <a:spLocks noChangeShapeType="1"/>
          </p:cNvSpPr>
          <p:nvPr/>
        </p:nvSpPr>
        <p:spPr bwMode="auto">
          <a:xfrm flipH="1">
            <a:off x="455612" y="5218112"/>
            <a:ext cx="17463"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16"/>
          <p:cNvSpPr>
            <a:spLocks noChangeShapeType="1"/>
          </p:cNvSpPr>
          <p:nvPr/>
        </p:nvSpPr>
        <p:spPr bwMode="auto">
          <a:xfrm>
            <a:off x="501650" y="5211762"/>
            <a:ext cx="127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17"/>
          <p:cNvSpPr>
            <a:spLocks noChangeShapeType="1"/>
          </p:cNvSpPr>
          <p:nvPr/>
        </p:nvSpPr>
        <p:spPr bwMode="auto">
          <a:xfrm flipH="1">
            <a:off x="542925" y="5205412"/>
            <a:ext cx="11113" cy="13366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18"/>
          <p:cNvSpPr>
            <a:spLocks noChangeShapeType="1"/>
          </p:cNvSpPr>
          <p:nvPr/>
        </p:nvSpPr>
        <p:spPr bwMode="auto">
          <a:xfrm>
            <a:off x="584200" y="5218112"/>
            <a:ext cx="1746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19"/>
          <p:cNvSpPr>
            <a:spLocks noChangeShapeType="1"/>
          </p:cNvSpPr>
          <p:nvPr/>
        </p:nvSpPr>
        <p:spPr bwMode="auto">
          <a:xfrm>
            <a:off x="641350" y="5222875"/>
            <a:ext cx="127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20"/>
          <p:cNvSpPr>
            <a:spLocks noChangeShapeType="1"/>
          </p:cNvSpPr>
          <p:nvPr/>
        </p:nvSpPr>
        <p:spPr bwMode="auto">
          <a:xfrm>
            <a:off x="693737" y="5211762"/>
            <a:ext cx="1588"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21"/>
          <p:cNvSpPr>
            <a:spLocks noChangeShapeType="1"/>
          </p:cNvSpPr>
          <p:nvPr/>
        </p:nvSpPr>
        <p:spPr bwMode="auto">
          <a:xfrm flipH="1">
            <a:off x="741362" y="5205412"/>
            <a:ext cx="11113" cy="13430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22"/>
          <p:cNvSpPr>
            <a:spLocks noChangeShapeType="1"/>
          </p:cNvSpPr>
          <p:nvPr/>
        </p:nvSpPr>
        <p:spPr bwMode="auto">
          <a:xfrm>
            <a:off x="781050" y="5218112"/>
            <a:ext cx="12700"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Line 23"/>
          <p:cNvSpPr>
            <a:spLocks noChangeShapeType="1"/>
          </p:cNvSpPr>
          <p:nvPr/>
        </p:nvSpPr>
        <p:spPr bwMode="auto">
          <a:xfrm>
            <a:off x="839787" y="5218112"/>
            <a:ext cx="1588"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Line 24"/>
          <p:cNvSpPr>
            <a:spLocks noChangeShapeType="1"/>
          </p:cNvSpPr>
          <p:nvPr/>
        </p:nvSpPr>
        <p:spPr bwMode="auto">
          <a:xfrm flipH="1">
            <a:off x="881062" y="5218112"/>
            <a:ext cx="111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25"/>
          <p:cNvSpPr>
            <a:spLocks noChangeShapeType="1"/>
          </p:cNvSpPr>
          <p:nvPr/>
        </p:nvSpPr>
        <p:spPr bwMode="auto">
          <a:xfrm flipH="1">
            <a:off x="933450" y="5211762"/>
            <a:ext cx="17463"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26"/>
          <p:cNvSpPr>
            <a:spLocks noChangeShapeType="1"/>
          </p:cNvSpPr>
          <p:nvPr/>
        </p:nvSpPr>
        <p:spPr bwMode="auto">
          <a:xfrm>
            <a:off x="979487" y="5222875"/>
            <a:ext cx="11113"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27"/>
          <p:cNvSpPr>
            <a:spLocks noChangeShapeType="1"/>
          </p:cNvSpPr>
          <p:nvPr/>
        </p:nvSpPr>
        <p:spPr bwMode="auto">
          <a:xfrm>
            <a:off x="1031875" y="4583112"/>
            <a:ext cx="1588" cy="1954213"/>
          </a:xfrm>
          <a:prstGeom prst="line">
            <a:avLst/>
          </a:prstGeom>
          <a:noFill/>
          <a:ln w="12700">
            <a:solidFill>
              <a:srgbClr val="FF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28"/>
          <p:cNvSpPr>
            <a:spLocks noChangeShapeType="1"/>
          </p:cNvSpPr>
          <p:nvPr/>
        </p:nvSpPr>
        <p:spPr bwMode="auto">
          <a:xfrm>
            <a:off x="1077912" y="5218112"/>
            <a:ext cx="127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Line 29"/>
          <p:cNvSpPr>
            <a:spLocks noChangeShapeType="1"/>
          </p:cNvSpPr>
          <p:nvPr/>
        </p:nvSpPr>
        <p:spPr bwMode="auto">
          <a:xfrm>
            <a:off x="1130300" y="5218112"/>
            <a:ext cx="1588"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30"/>
          <p:cNvSpPr>
            <a:spLocks noChangeShapeType="1"/>
          </p:cNvSpPr>
          <p:nvPr/>
        </p:nvSpPr>
        <p:spPr bwMode="auto">
          <a:xfrm>
            <a:off x="1189037" y="5211762"/>
            <a:ext cx="1588" cy="692150"/>
          </a:xfrm>
          <a:prstGeom prst="line">
            <a:avLst/>
          </a:prstGeom>
          <a:noFill/>
          <a:ln w="12700">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31"/>
          <p:cNvSpPr>
            <a:spLocks noChangeShapeType="1"/>
          </p:cNvSpPr>
          <p:nvPr/>
        </p:nvSpPr>
        <p:spPr bwMode="auto">
          <a:xfrm>
            <a:off x="1241425" y="5218112"/>
            <a:ext cx="1588"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32"/>
          <p:cNvSpPr>
            <a:spLocks noChangeShapeType="1"/>
          </p:cNvSpPr>
          <p:nvPr/>
        </p:nvSpPr>
        <p:spPr bwMode="auto">
          <a:xfrm flipH="1">
            <a:off x="1287462" y="5222875"/>
            <a:ext cx="11113"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Line 33"/>
          <p:cNvSpPr>
            <a:spLocks noChangeShapeType="1"/>
          </p:cNvSpPr>
          <p:nvPr/>
        </p:nvSpPr>
        <p:spPr bwMode="auto">
          <a:xfrm>
            <a:off x="1328737" y="5222875"/>
            <a:ext cx="111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34"/>
          <p:cNvSpPr>
            <a:spLocks noChangeShapeType="1"/>
          </p:cNvSpPr>
          <p:nvPr/>
        </p:nvSpPr>
        <p:spPr bwMode="auto">
          <a:xfrm flipH="1">
            <a:off x="1368425" y="5229225"/>
            <a:ext cx="17463"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Line 35"/>
          <p:cNvSpPr>
            <a:spLocks noChangeShapeType="1"/>
          </p:cNvSpPr>
          <p:nvPr/>
        </p:nvSpPr>
        <p:spPr bwMode="auto">
          <a:xfrm>
            <a:off x="1427162" y="5218112"/>
            <a:ext cx="15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36"/>
          <p:cNvSpPr>
            <a:spLocks noChangeShapeType="1"/>
          </p:cNvSpPr>
          <p:nvPr/>
        </p:nvSpPr>
        <p:spPr bwMode="auto">
          <a:xfrm>
            <a:off x="1468437" y="5211762"/>
            <a:ext cx="1588"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Line 37"/>
          <p:cNvSpPr>
            <a:spLocks noChangeShapeType="1"/>
          </p:cNvSpPr>
          <p:nvPr/>
        </p:nvSpPr>
        <p:spPr bwMode="auto">
          <a:xfrm flipH="1">
            <a:off x="1497012" y="5229225"/>
            <a:ext cx="11113"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38"/>
          <p:cNvSpPr>
            <a:spLocks noChangeShapeType="1"/>
          </p:cNvSpPr>
          <p:nvPr/>
        </p:nvSpPr>
        <p:spPr bwMode="auto">
          <a:xfrm>
            <a:off x="1538287" y="5218112"/>
            <a:ext cx="1746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39"/>
          <p:cNvSpPr>
            <a:spLocks noChangeShapeType="1"/>
          </p:cNvSpPr>
          <p:nvPr/>
        </p:nvSpPr>
        <p:spPr bwMode="auto">
          <a:xfrm>
            <a:off x="1595437" y="5205412"/>
            <a:ext cx="1588" cy="13366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40"/>
          <p:cNvSpPr>
            <a:spLocks noChangeShapeType="1"/>
          </p:cNvSpPr>
          <p:nvPr/>
        </p:nvSpPr>
        <p:spPr bwMode="auto">
          <a:xfrm flipH="1">
            <a:off x="1636712" y="5218112"/>
            <a:ext cx="11113"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41"/>
          <p:cNvSpPr>
            <a:spLocks noChangeShapeType="1"/>
          </p:cNvSpPr>
          <p:nvPr/>
        </p:nvSpPr>
        <p:spPr bwMode="auto">
          <a:xfrm>
            <a:off x="1677987" y="5222875"/>
            <a:ext cx="1746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42"/>
          <p:cNvSpPr>
            <a:spLocks noChangeShapeType="1"/>
          </p:cNvSpPr>
          <p:nvPr/>
        </p:nvSpPr>
        <p:spPr bwMode="auto">
          <a:xfrm>
            <a:off x="1735137" y="5229225"/>
            <a:ext cx="15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43"/>
          <p:cNvSpPr>
            <a:spLocks noChangeShapeType="1"/>
          </p:cNvSpPr>
          <p:nvPr/>
        </p:nvSpPr>
        <p:spPr bwMode="auto">
          <a:xfrm>
            <a:off x="1787525" y="5211762"/>
            <a:ext cx="1588"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44"/>
          <p:cNvSpPr>
            <a:spLocks noChangeShapeType="1"/>
          </p:cNvSpPr>
          <p:nvPr/>
        </p:nvSpPr>
        <p:spPr bwMode="auto">
          <a:xfrm>
            <a:off x="1835150" y="5218112"/>
            <a:ext cx="111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45"/>
          <p:cNvSpPr>
            <a:spLocks noChangeShapeType="1"/>
          </p:cNvSpPr>
          <p:nvPr/>
        </p:nvSpPr>
        <p:spPr bwMode="auto">
          <a:xfrm>
            <a:off x="1887537" y="5218112"/>
            <a:ext cx="1588"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46"/>
          <p:cNvSpPr>
            <a:spLocks noChangeShapeType="1"/>
          </p:cNvSpPr>
          <p:nvPr/>
        </p:nvSpPr>
        <p:spPr bwMode="auto">
          <a:xfrm>
            <a:off x="1933575" y="5218112"/>
            <a:ext cx="1588"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47"/>
          <p:cNvSpPr>
            <a:spLocks noChangeShapeType="1"/>
          </p:cNvSpPr>
          <p:nvPr/>
        </p:nvSpPr>
        <p:spPr bwMode="auto">
          <a:xfrm flipH="1">
            <a:off x="1973262" y="5211762"/>
            <a:ext cx="12700"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48"/>
          <p:cNvSpPr>
            <a:spLocks noChangeShapeType="1"/>
          </p:cNvSpPr>
          <p:nvPr/>
        </p:nvSpPr>
        <p:spPr bwMode="auto">
          <a:xfrm>
            <a:off x="2025650" y="5222875"/>
            <a:ext cx="15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Line 49"/>
          <p:cNvSpPr>
            <a:spLocks noChangeShapeType="1"/>
          </p:cNvSpPr>
          <p:nvPr/>
        </p:nvSpPr>
        <p:spPr bwMode="auto">
          <a:xfrm flipH="1">
            <a:off x="2073275" y="5222875"/>
            <a:ext cx="11113"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50"/>
          <p:cNvSpPr>
            <a:spLocks noChangeShapeType="1"/>
          </p:cNvSpPr>
          <p:nvPr/>
        </p:nvSpPr>
        <p:spPr bwMode="auto">
          <a:xfrm>
            <a:off x="2112962" y="5222875"/>
            <a:ext cx="127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51"/>
          <p:cNvSpPr>
            <a:spLocks noChangeShapeType="1"/>
          </p:cNvSpPr>
          <p:nvPr/>
        </p:nvSpPr>
        <p:spPr bwMode="auto">
          <a:xfrm>
            <a:off x="2171700" y="5218112"/>
            <a:ext cx="1588"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Line 52"/>
          <p:cNvSpPr>
            <a:spLocks noChangeShapeType="1"/>
          </p:cNvSpPr>
          <p:nvPr/>
        </p:nvSpPr>
        <p:spPr bwMode="auto">
          <a:xfrm flipH="1">
            <a:off x="2212975" y="5211762"/>
            <a:ext cx="11113"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53"/>
          <p:cNvSpPr>
            <a:spLocks noChangeShapeType="1"/>
          </p:cNvSpPr>
          <p:nvPr/>
        </p:nvSpPr>
        <p:spPr bwMode="auto">
          <a:xfrm flipH="1">
            <a:off x="2265362" y="5205412"/>
            <a:ext cx="17463"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Line 54"/>
          <p:cNvSpPr>
            <a:spLocks noChangeShapeType="1"/>
          </p:cNvSpPr>
          <p:nvPr/>
        </p:nvSpPr>
        <p:spPr bwMode="auto">
          <a:xfrm>
            <a:off x="2311400" y="5218112"/>
            <a:ext cx="11113"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55"/>
          <p:cNvSpPr>
            <a:spLocks noChangeShapeType="1"/>
          </p:cNvSpPr>
          <p:nvPr/>
        </p:nvSpPr>
        <p:spPr bwMode="auto">
          <a:xfrm>
            <a:off x="2363787" y="5222875"/>
            <a:ext cx="1746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Line 56"/>
          <p:cNvSpPr>
            <a:spLocks noChangeShapeType="1"/>
          </p:cNvSpPr>
          <p:nvPr/>
        </p:nvSpPr>
        <p:spPr bwMode="auto">
          <a:xfrm>
            <a:off x="2422525" y="5222875"/>
            <a:ext cx="1588"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Line 57"/>
          <p:cNvSpPr>
            <a:spLocks noChangeShapeType="1"/>
          </p:cNvSpPr>
          <p:nvPr/>
        </p:nvSpPr>
        <p:spPr bwMode="auto">
          <a:xfrm flipH="1">
            <a:off x="2462212" y="5211762"/>
            <a:ext cx="17463"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Line 58"/>
          <p:cNvSpPr>
            <a:spLocks noChangeShapeType="1"/>
          </p:cNvSpPr>
          <p:nvPr/>
        </p:nvSpPr>
        <p:spPr bwMode="auto">
          <a:xfrm flipH="1">
            <a:off x="2503487" y="5222875"/>
            <a:ext cx="1746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Line 59"/>
          <p:cNvSpPr>
            <a:spLocks noChangeShapeType="1"/>
          </p:cNvSpPr>
          <p:nvPr/>
        </p:nvSpPr>
        <p:spPr bwMode="auto">
          <a:xfrm>
            <a:off x="2562225" y="5218112"/>
            <a:ext cx="15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Line 60"/>
          <p:cNvSpPr>
            <a:spLocks noChangeShapeType="1"/>
          </p:cNvSpPr>
          <p:nvPr/>
        </p:nvSpPr>
        <p:spPr bwMode="auto">
          <a:xfrm>
            <a:off x="2601912" y="5218112"/>
            <a:ext cx="17463"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Line 68"/>
          <p:cNvSpPr>
            <a:spLocks noChangeShapeType="1"/>
          </p:cNvSpPr>
          <p:nvPr/>
        </p:nvSpPr>
        <p:spPr bwMode="auto">
          <a:xfrm>
            <a:off x="3354387" y="5218112"/>
            <a:ext cx="1587"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Line 69"/>
          <p:cNvSpPr>
            <a:spLocks noChangeShapeType="1"/>
          </p:cNvSpPr>
          <p:nvPr/>
        </p:nvSpPr>
        <p:spPr bwMode="auto">
          <a:xfrm>
            <a:off x="3365500" y="5218112"/>
            <a:ext cx="46037"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Line 70"/>
          <p:cNvSpPr>
            <a:spLocks noChangeShapeType="1"/>
          </p:cNvSpPr>
          <p:nvPr/>
        </p:nvSpPr>
        <p:spPr bwMode="auto">
          <a:xfrm>
            <a:off x="3411537" y="5218112"/>
            <a:ext cx="52387"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71"/>
          <p:cNvSpPr>
            <a:spLocks noChangeShapeType="1"/>
          </p:cNvSpPr>
          <p:nvPr/>
        </p:nvSpPr>
        <p:spPr bwMode="auto">
          <a:xfrm>
            <a:off x="3463925" y="5218112"/>
            <a:ext cx="41275"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72"/>
          <p:cNvSpPr>
            <a:spLocks noChangeShapeType="1"/>
          </p:cNvSpPr>
          <p:nvPr/>
        </p:nvSpPr>
        <p:spPr bwMode="auto">
          <a:xfrm>
            <a:off x="3494087" y="5205412"/>
            <a:ext cx="69850"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73"/>
          <p:cNvSpPr>
            <a:spLocks noChangeShapeType="1"/>
          </p:cNvSpPr>
          <p:nvPr/>
        </p:nvSpPr>
        <p:spPr bwMode="auto">
          <a:xfrm>
            <a:off x="3522662" y="5218112"/>
            <a:ext cx="98425"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74"/>
          <p:cNvSpPr>
            <a:spLocks noChangeShapeType="1"/>
          </p:cNvSpPr>
          <p:nvPr/>
        </p:nvSpPr>
        <p:spPr bwMode="auto">
          <a:xfrm>
            <a:off x="3563937" y="5222875"/>
            <a:ext cx="109537"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75"/>
          <p:cNvSpPr>
            <a:spLocks noChangeShapeType="1"/>
          </p:cNvSpPr>
          <p:nvPr/>
        </p:nvSpPr>
        <p:spPr bwMode="auto">
          <a:xfrm>
            <a:off x="3575050" y="5211762"/>
            <a:ext cx="157162"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Line 76"/>
          <p:cNvSpPr>
            <a:spLocks noChangeShapeType="1"/>
          </p:cNvSpPr>
          <p:nvPr/>
        </p:nvSpPr>
        <p:spPr bwMode="auto">
          <a:xfrm>
            <a:off x="3621087" y="5218112"/>
            <a:ext cx="168275"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Line 77"/>
          <p:cNvSpPr>
            <a:spLocks noChangeShapeType="1"/>
          </p:cNvSpPr>
          <p:nvPr/>
        </p:nvSpPr>
        <p:spPr bwMode="auto">
          <a:xfrm>
            <a:off x="3621087" y="5218112"/>
            <a:ext cx="220662"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Line 78"/>
          <p:cNvSpPr>
            <a:spLocks noChangeShapeType="1"/>
          </p:cNvSpPr>
          <p:nvPr/>
        </p:nvSpPr>
        <p:spPr bwMode="auto">
          <a:xfrm>
            <a:off x="3662362" y="5222875"/>
            <a:ext cx="227012"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79"/>
          <p:cNvSpPr>
            <a:spLocks noChangeShapeType="1"/>
          </p:cNvSpPr>
          <p:nvPr/>
        </p:nvSpPr>
        <p:spPr bwMode="auto">
          <a:xfrm>
            <a:off x="3719512" y="5211762"/>
            <a:ext cx="209550"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Line 80"/>
          <p:cNvSpPr>
            <a:spLocks noChangeShapeType="1"/>
          </p:cNvSpPr>
          <p:nvPr/>
        </p:nvSpPr>
        <p:spPr bwMode="auto">
          <a:xfrm>
            <a:off x="3743325" y="5211762"/>
            <a:ext cx="238125"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Line 81"/>
          <p:cNvSpPr>
            <a:spLocks noChangeShapeType="1"/>
          </p:cNvSpPr>
          <p:nvPr/>
        </p:nvSpPr>
        <p:spPr bwMode="auto">
          <a:xfrm>
            <a:off x="3802062" y="5205412"/>
            <a:ext cx="238125" cy="13319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82"/>
          <p:cNvSpPr>
            <a:spLocks noChangeShapeType="1"/>
          </p:cNvSpPr>
          <p:nvPr/>
        </p:nvSpPr>
        <p:spPr bwMode="auto">
          <a:xfrm>
            <a:off x="3841750" y="5205412"/>
            <a:ext cx="239712" cy="13319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Line 83"/>
          <p:cNvSpPr>
            <a:spLocks noChangeShapeType="1"/>
          </p:cNvSpPr>
          <p:nvPr/>
        </p:nvSpPr>
        <p:spPr bwMode="auto">
          <a:xfrm>
            <a:off x="3900487" y="5205412"/>
            <a:ext cx="196850" cy="13319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Line 84"/>
          <p:cNvSpPr>
            <a:spLocks noChangeShapeType="1"/>
          </p:cNvSpPr>
          <p:nvPr/>
        </p:nvSpPr>
        <p:spPr bwMode="auto">
          <a:xfrm>
            <a:off x="3959225" y="5222875"/>
            <a:ext cx="168275"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Line 85"/>
          <p:cNvSpPr>
            <a:spLocks noChangeShapeType="1"/>
          </p:cNvSpPr>
          <p:nvPr/>
        </p:nvSpPr>
        <p:spPr bwMode="auto">
          <a:xfrm>
            <a:off x="3998912" y="5211762"/>
            <a:ext cx="168275"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Line 87"/>
          <p:cNvSpPr>
            <a:spLocks noChangeShapeType="1"/>
          </p:cNvSpPr>
          <p:nvPr/>
        </p:nvSpPr>
        <p:spPr bwMode="auto">
          <a:xfrm>
            <a:off x="4110037" y="5211762"/>
            <a:ext cx="139700" cy="13366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Line 88"/>
          <p:cNvSpPr>
            <a:spLocks noChangeShapeType="1"/>
          </p:cNvSpPr>
          <p:nvPr/>
        </p:nvSpPr>
        <p:spPr bwMode="auto">
          <a:xfrm>
            <a:off x="4127500" y="5218112"/>
            <a:ext cx="179387"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Line 89"/>
          <p:cNvSpPr>
            <a:spLocks noChangeShapeType="1"/>
          </p:cNvSpPr>
          <p:nvPr/>
        </p:nvSpPr>
        <p:spPr bwMode="auto">
          <a:xfrm>
            <a:off x="4149725" y="5211762"/>
            <a:ext cx="215900"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Line 90"/>
          <p:cNvSpPr>
            <a:spLocks noChangeShapeType="1"/>
          </p:cNvSpPr>
          <p:nvPr/>
        </p:nvSpPr>
        <p:spPr bwMode="auto">
          <a:xfrm>
            <a:off x="4179887" y="5218112"/>
            <a:ext cx="238125"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91"/>
          <p:cNvSpPr>
            <a:spLocks noChangeShapeType="1"/>
          </p:cNvSpPr>
          <p:nvPr/>
        </p:nvSpPr>
        <p:spPr bwMode="auto">
          <a:xfrm>
            <a:off x="4237037" y="5211762"/>
            <a:ext cx="222250"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Line 92"/>
          <p:cNvSpPr>
            <a:spLocks noChangeShapeType="1"/>
          </p:cNvSpPr>
          <p:nvPr/>
        </p:nvSpPr>
        <p:spPr bwMode="auto">
          <a:xfrm>
            <a:off x="4237037" y="5211762"/>
            <a:ext cx="279400"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Line 93"/>
          <p:cNvSpPr>
            <a:spLocks noChangeShapeType="1"/>
          </p:cNvSpPr>
          <p:nvPr/>
        </p:nvSpPr>
        <p:spPr bwMode="auto">
          <a:xfrm>
            <a:off x="4267200" y="5218112"/>
            <a:ext cx="30797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Line 94"/>
          <p:cNvSpPr>
            <a:spLocks noChangeShapeType="1"/>
          </p:cNvSpPr>
          <p:nvPr/>
        </p:nvSpPr>
        <p:spPr bwMode="auto">
          <a:xfrm>
            <a:off x="4319587" y="5194300"/>
            <a:ext cx="295275" cy="13366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Line 95"/>
          <p:cNvSpPr>
            <a:spLocks noChangeShapeType="1"/>
          </p:cNvSpPr>
          <p:nvPr/>
        </p:nvSpPr>
        <p:spPr bwMode="auto">
          <a:xfrm>
            <a:off x="4376737" y="5222875"/>
            <a:ext cx="2794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Line 96"/>
          <p:cNvSpPr>
            <a:spLocks noChangeShapeType="1"/>
          </p:cNvSpPr>
          <p:nvPr/>
        </p:nvSpPr>
        <p:spPr bwMode="auto">
          <a:xfrm>
            <a:off x="4418012" y="5205412"/>
            <a:ext cx="296862" cy="13319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Line 97"/>
          <p:cNvSpPr>
            <a:spLocks noChangeShapeType="1"/>
          </p:cNvSpPr>
          <p:nvPr/>
        </p:nvSpPr>
        <p:spPr bwMode="auto">
          <a:xfrm>
            <a:off x="4459287" y="5218112"/>
            <a:ext cx="284162"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Line 98"/>
          <p:cNvSpPr>
            <a:spLocks noChangeShapeType="1"/>
          </p:cNvSpPr>
          <p:nvPr/>
        </p:nvSpPr>
        <p:spPr bwMode="auto">
          <a:xfrm>
            <a:off x="4505325" y="5218112"/>
            <a:ext cx="290512"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Line 99"/>
          <p:cNvSpPr>
            <a:spLocks noChangeShapeType="1"/>
          </p:cNvSpPr>
          <p:nvPr/>
        </p:nvSpPr>
        <p:spPr bwMode="auto">
          <a:xfrm>
            <a:off x="4546600" y="5218112"/>
            <a:ext cx="30797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Line 100"/>
          <p:cNvSpPr>
            <a:spLocks noChangeShapeType="1"/>
          </p:cNvSpPr>
          <p:nvPr/>
        </p:nvSpPr>
        <p:spPr bwMode="auto">
          <a:xfrm>
            <a:off x="4546600" y="5218112"/>
            <a:ext cx="365125"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101"/>
          <p:cNvSpPr>
            <a:spLocks noChangeShapeType="1"/>
          </p:cNvSpPr>
          <p:nvPr/>
        </p:nvSpPr>
        <p:spPr bwMode="auto">
          <a:xfrm>
            <a:off x="4575175" y="5211762"/>
            <a:ext cx="388937"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102"/>
          <p:cNvSpPr>
            <a:spLocks noChangeShapeType="1"/>
          </p:cNvSpPr>
          <p:nvPr/>
        </p:nvSpPr>
        <p:spPr bwMode="auto">
          <a:xfrm>
            <a:off x="4627562" y="5222875"/>
            <a:ext cx="395287"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Line 103"/>
          <p:cNvSpPr>
            <a:spLocks noChangeShapeType="1"/>
          </p:cNvSpPr>
          <p:nvPr/>
        </p:nvSpPr>
        <p:spPr bwMode="auto">
          <a:xfrm>
            <a:off x="4684712" y="5218112"/>
            <a:ext cx="349250"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Line 104"/>
          <p:cNvSpPr>
            <a:spLocks noChangeShapeType="1"/>
          </p:cNvSpPr>
          <p:nvPr/>
        </p:nvSpPr>
        <p:spPr bwMode="auto">
          <a:xfrm>
            <a:off x="4725987" y="5222875"/>
            <a:ext cx="336550"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Line 105"/>
          <p:cNvSpPr>
            <a:spLocks noChangeShapeType="1"/>
          </p:cNvSpPr>
          <p:nvPr/>
        </p:nvSpPr>
        <p:spPr bwMode="auto">
          <a:xfrm>
            <a:off x="4784725" y="5229225"/>
            <a:ext cx="307975"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Line 106"/>
          <p:cNvSpPr>
            <a:spLocks noChangeShapeType="1"/>
          </p:cNvSpPr>
          <p:nvPr/>
        </p:nvSpPr>
        <p:spPr bwMode="auto">
          <a:xfrm>
            <a:off x="4824412" y="5229225"/>
            <a:ext cx="30797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Line 107"/>
          <p:cNvSpPr>
            <a:spLocks noChangeShapeType="1"/>
          </p:cNvSpPr>
          <p:nvPr/>
        </p:nvSpPr>
        <p:spPr bwMode="auto">
          <a:xfrm>
            <a:off x="4854575" y="5218112"/>
            <a:ext cx="336550"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Line 108"/>
          <p:cNvSpPr>
            <a:spLocks noChangeShapeType="1"/>
          </p:cNvSpPr>
          <p:nvPr/>
        </p:nvSpPr>
        <p:spPr bwMode="auto">
          <a:xfrm>
            <a:off x="4911725" y="5222875"/>
            <a:ext cx="30797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Line 109"/>
          <p:cNvSpPr>
            <a:spLocks noChangeShapeType="1"/>
          </p:cNvSpPr>
          <p:nvPr/>
        </p:nvSpPr>
        <p:spPr bwMode="auto">
          <a:xfrm>
            <a:off x="4964112" y="5218112"/>
            <a:ext cx="296862"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Line 110"/>
          <p:cNvSpPr>
            <a:spLocks noChangeShapeType="1"/>
          </p:cNvSpPr>
          <p:nvPr/>
        </p:nvSpPr>
        <p:spPr bwMode="auto">
          <a:xfrm>
            <a:off x="5022850" y="5205412"/>
            <a:ext cx="290512"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Line 111"/>
          <p:cNvSpPr>
            <a:spLocks noChangeShapeType="1"/>
          </p:cNvSpPr>
          <p:nvPr/>
        </p:nvSpPr>
        <p:spPr bwMode="auto">
          <a:xfrm>
            <a:off x="5075237" y="5222875"/>
            <a:ext cx="296862"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Line 112"/>
          <p:cNvSpPr>
            <a:spLocks noChangeShapeType="1"/>
          </p:cNvSpPr>
          <p:nvPr/>
        </p:nvSpPr>
        <p:spPr bwMode="auto">
          <a:xfrm>
            <a:off x="5103812" y="5205412"/>
            <a:ext cx="307975" cy="13366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Line 113"/>
          <p:cNvSpPr>
            <a:spLocks noChangeShapeType="1"/>
          </p:cNvSpPr>
          <p:nvPr/>
        </p:nvSpPr>
        <p:spPr bwMode="auto">
          <a:xfrm>
            <a:off x="5162550" y="5222875"/>
            <a:ext cx="2667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Line 114"/>
          <p:cNvSpPr>
            <a:spLocks noChangeShapeType="1"/>
          </p:cNvSpPr>
          <p:nvPr/>
        </p:nvSpPr>
        <p:spPr bwMode="auto">
          <a:xfrm>
            <a:off x="5219700" y="5218112"/>
            <a:ext cx="222250"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Line 115"/>
          <p:cNvSpPr>
            <a:spLocks noChangeShapeType="1"/>
          </p:cNvSpPr>
          <p:nvPr/>
        </p:nvSpPr>
        <p:spPr bwMode="auto">
          <a:xfrm>
            <a:off x="5272087" y="5211762"/>
            <a:ext cx="169862"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116"/>
          <p:cNvSpPr>
            <a:spLocks noChangeShapeType="1"/>
          </p:cNvSpPr>
          <p:nvPr/>
        </p:nvSpPr>
        <p:spPr bwMode="auto">
          <a:xfrm>
            <a:off x="5313362" y="5211762"/>
            <a:ext cx="185737"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Line 117"/>
          <p:cNvSpPr>
            <a:spLocks noChangeShapeType="1"/>
          </p:cNvSpPr>
          <p:nvPr/>
        </p:nvSpPr>
        <p:spPr bwMode="auto">
          <a:xfrm>
            <a:off x="5372100" y="5205412"/>
            <a:ext cx="138112" cy="13366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118"/>
          <p:cNvSpPr>
            <a:spLocks noChangeShapeType="1"/>
          </p:cNvSpPr>
          <p:nvPr/>
        </p:nvSpPr>
        <p:spPr bwMode="auto">
          <a:xfrm>
            <a:off x="5429250" y="5218112"/>
            <a:ext cx="111125"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Line 119"/>
          <p:cNvSpPr>
            <a:spLocks noChangeShapeType="1"/>
          </p:cNvSpPr>
          <p:nvPr/>
        </p:nvSpPr>
        <p:spPr bwMode="auto">
          <a:xfrm>
            <a:off x="5481637" y="5218112"/>
            <a:ext cx="58737" cy="133032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Line 120"/>
          <p:cNvSpPr>
            <a:spLocks noChangeShapeType="1"/>
          </p:cNvSpPr>
          <p:nvPr/>
        </p:nvSpPr>
        <p:spPr bwMode="auto">
          <a:xfrm>
            <a:off x="5540375" y="5218112"/>
            <a:ext cx="11112"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121"/>
          <p:cNvSpPr>
            <a:spLocks noChangeShapeType="1"/>
          </p:cNvSpPr>
          <p:nvPr/>
        </p:nvSpPr>
        <p:spPr bwMode="auto">
          <a:xfrm flipH="1">
            <a:off x="5568950" y="5205412"/>
            <a:ext cx="28575" cy="13319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122"/>
          <p:cNvSpPr>
            <a:spLocks noChangeShapeType="1"/>
          </p:cNvSpPr>
          <p:nvPr/>
        </p:nvSpPr>
        <p:spPr bwMode="auto">
          <a:xfrm flipH="1">
            <a:off x="5610225" y="5211762"/>
            <a:ext cx="28575"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Line 123"/>
          <p:cNvSpPr>
            <a:spLocks noChangeShapeType="1"/>
          </p:cNvSpPr>
          <p:nvPr/>
        </p:nvSpPr>
        <p:spPr bwMode="auto">
          <a:xfrm>
            <a:off x="5649912" y="5218112"/>
            <a:ext cx="17462" cy="1323975"/>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Line 131"/>
          <p:cNvSpPr>
            <a:spLocks noChangeShapeType="1"/>
          </p:cNvSpPr>
          <p:nvPr/>
        </p:nvSpPr>
        <p:spPr bwMode="auto">
          <a:xfrm>
            <a:off x="6361112" y="5218112"/>
            <a:ext cx="15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Line 132"/>
          <p:cNvSpPr>
            <a:spLocks noChangeShapeType="1"/>
          </p:cNvSpPr>
          <p:nvPr/>
        </p:nvSpPr>
        <p:spPr bwMode="auto">
          <a:xfrm>
            <a:off x="6361112" y="5218112"/>
            <a:ext cx="5715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Line 133"/>
          <p:cNvSpPr>
            <a:spLocks noChangeShapeType="1"/>
          </p:cNvSpPr>
          <p:nvPr/>
        </p:nvSpPr>
        <p:spPr bwMode="auto">
          <a:xfrm>
            <a:off x="6372224" y="5218112"/>
            <a:ext cx="98425" cy="13065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Line 134"/>
          <p:cNvSpPr>
            <a:spLocks noChangeShapeType="1"/>
          </p:cNvSpPr>
          <p:nvPr/>
        </p:nvSpPr>
        <p:spPr bwMode="auto">
          <a:xfrm>
            <a:off x="6372224" y="5218112"/>
            <a:ext cx="157163"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Line 135"/>
          <p:cNvSpPr>
            <a:spLocks noChangeShapeType="1"/>
          </p:cNvSpPr>
          <p:nvPr/>
        </p:nvSpPr>
        <p:spPr bwMode="auto">
          <a:xfrm>
            <a:off x="6389687" y="5218112"/>
            <a:ext cx="1920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Line 136"/>
          <p:cNvSpPr>
            <a:spLocks noChangeShapeType="1"/>
          </p:cNvSpPr>
          <p:nvPr/>
        </p:nvSpPr>
        <p:spPr bwMode="auto">
          <a:xfrm>
            <a:off x="6418262" y="5218112"/>
            <a:ext cx="220663"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Line 137"/>
          <p:cNvSpPr>
            <a:spLocks noChangeShapeType="1"/>
          </p:cNvSpPr>
          <p:nvPr/>
        </p:nvSpPr>
        <p:spPr bwMode="auto">
          <a:xfrm>
            <a:off x="6430962" y="5218112"/>
            <a:ext cx="266700"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Line 138"/>
          <p:cNvSpPr>
            <a:spLocks noChangeShapeType="1"/>
          </p:cNvSpPr>
          <p:nvPr/>
        </p:nvSpPr>
        <p:spPr bwMode="auto">
          <a:xfrm>
            <a:off x="6459537" y="5218112"/>
            <a:ext cx="2905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Line 139"/>
          <p:cNvSpPr>
            <a:spLocks noChangeShapeType="1"/>
          </p:cNvSpPr>
          <p:nvPr/>
        </p:nvSpPr>
        <p:spPr bwMode="auto">
          <a:xfrm>
            <a:off x="6470649" y="5218112"/>
            <a:ext cx="33813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Line 140"/>
          <p:cNvSpPr>
            <a:spLocks noChangeShapeType="1"/>
          </p:cNvSpPr>
          <p:nvPr/>
        </p:nvSpPr>
        <p:spPr bwMode="auto">
          <a:xfrm>
            <a:off x="6500812" y="5205412"/>
            <a:ext cx="34766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Line 141"/>
          <p:cNvSpPr>
            <a:spLocks noChangeShapeType="1"/>
          </p:cNvSpPr>
          <p:nvPr/>
        </p:nvSpPr>
        <p:spPr bwMode="auto">
          <a:xfrm>
            <a:off x="6529387" y="5218112"/>
            <a:ext cx="37782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Line 142"/>
          <p:cNvSpPr>
            <a:spLocks noChangeShapeType="1"/>
          </p:cNvSpPr>
          <p:nvPr/>
        </p:nvSpPr>
        <p:spPr bwMode="auto">
          <a:xfrm>
            <a:off x="6557962" y="5211762"/>
            <a:ext cx="407988" cy="130810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Line 143"/>
          <p:cNvSpPr>
            <a:spLocks noChangeShapeType="1"/>
          </p:cNvSpPr>
          <p:nvPr/>
        </p:nvSpPr>
        <p:spPr bwMode="auto">
          <a:xfrm>
            <a:off x="6581774" y="5211762"/>
            <a:ext cx="436563"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Line 144"/>
          <p:cNvSpPr>
            <a:spLocks noChangeShapeType="1"/>
          </p:cNvSpPr>
          <p:nvPr/>
        </p:nvSpPr>
        <p:spPr bwMode="auto">
          <a:xfrm>
            <a:off x="6599237" y="5222875"/>
            <a:ext cx="47625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Line 145"/>
          <p:cNvSpPr>
            <a:spLocks noChangeShapeType="1"/>
          </p:cNvSpPr>
          <p:nvPr/>
        </p:nvSpPr>
        <p:spPr bwMode="auto">
          <a:xfrm>
            <a:off x="6627812" y="5218112"/>
            <a:ext cx="5064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Line 146"/>
          <p:cNvSpPr>
            <a:spLocks noChangeShapeType="1"/>
          </p:cNvSpPr>
          <p:nvPr/>
        </p:nvSpPr>
        <p:spPr bwMode="auto">
          <a:xfrm>
            <a:off x="6656387" y="5222875"/>
            <a:ext cx="530225"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Line 147"/>
          <p:cNvSpPr>
            <a:spLocks noChangeShapeType="1"/>
          </p:cNvSpPr>
          <p:nvPr/>
        </p:nvSpPr>
        <p:spPr bwMode="auto">
          <a:xfrm>
            <a:off x="6708774" y="5222875"/>
            <a:ext cx="477838"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Line 148"/>
          <p:cNvSpPr>
            <a:spLocks noChangeShapeType="1"/>
          </p:cNvSpPr>
          <p:nvPr/>
        </p:nvSpPr>
        <p:spPr bwMode="auto">
          <a:xfrm>
            <a:off x="6726237" y="5211762"/>
            <a:ext cx="517525"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Line 149"/>
          <p:cNvSpPr>
            <a:spLocks noChangeShapeType="1"/>
          </p:cNvSpPr>
          <p:nvPr/>
        </p:nvSpPr>
        <p:spPr bwMode="auto">
          <a:xfrm>
            <a:off x="6738937" y="5211762"/>
            <a:ext cx="5572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Line 150"/>
          <p:cNvSpPr>
            <a:spLocks noChangeShapeType="1"/>
          </p:cNvSpPr>
          <p:nvPr/>
        </p:nvSpPr>
        <p:spPr bwMode="auto">
          <a:xfrm>
            <a:off x="6738937" y="5211762"/>
            <a:ext cx="615950"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Line 151"/>
          <p:cNvSpPr>
            <a:spLocks noChangeShapeType="1"/>
          </p:cNvSpPr>
          <p:nvPr/>
        </p:nvSpPr>
        <p:spPr bwMode="auto">
          <a:xfrm>
            <a:off x="6738937" y="5211762"/>
            <a:ext cx="6746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Line 152"/>
          <p:cNvSpPr>
            <a:spLocks noChangeShapeType="1"/>
          </p:cNvSpPr>
          <p:nvPr/>
        </p:nvSpPr>
        <p:spPr bwMode="auto">
          <a:xfrm>
            <a:off x="6767512" y="5222875"/>
            <a:ext cx="698500"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Line 153"/>
          <p:cNvSpPr>
            <a:spLocks noChangeShapeType="1"/>
          </p:cNvSpPr>
          <p:nvPr/>
        </p:nvSpPr>
        <p:spPr bwMode="auto">
          <a:xfrm>
            <a:off x="6778624" y="5218112"/>
            <a:ext cx="744538" cy="13065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Line 154"/>
          <p:cNvSpPr>
            <a:spLocks noChangeShapeType="1"/>
          </p:cNvSpPr>
          <p:nvPr/>
        </p:nvSpPr>
        <p:spPr bwMode="auto">
          <a:xfrm>
            <a:off x="6778624" y="5218112"/>
            <a:ext cx="803275" cy="13065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Line 155"/>
          <p:cNvSpPr>
            <a:spLocks noChangeShapeType="1"/>
          </p:cNvSpPr>
          <p:nvPr/>
        </p:nvSpPr>
        <p:spPr bwMode="auto">
          <a:xfrm>
            <a:off x="6778624" y="5218112"/>
            <a:ext cx="855663" cy="13065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Line 156"/>
          <p:cNvSpPr>
            <a:spLocks noChangeShapeType="1"/>
          </p:cNvSpPr>
          <p:nvPr/>
        </p:nvSpPr>
        <p:spPr bwMode="auto">
          <a:xfrm>
            <a:off x="6778624" y="5218112"/>
            <a:ext cx="9128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Line 157"/>
          <p:cNvSpPr>
            <a:spLocks noChangeShapeType="1"/>
          </p:cNvSpPr>
          <p:nvPr/>
        </p:nvSpPr>
        <p:spPr bwMode="auto">
          <a:xfrm>
            <a:off x="6819899" y="5218112"/>
            <a:ext cx="9128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Line 158"/>
          <p:cNvSpPr>
            <a:spLocks noChangeShapeType="1"/>
          </p:cNvSpPr>
          <p:nvPr/>
        </p:nvSpPr>
        <p:spPr bwMode="auto">
          <a:xfrm>
            <a:off x="6819899" y="5218112"/>
            <a:ext cx="971550"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Line 159"/>
          <p:cNvSpPr>
            <a:spLocks noChangeShapeType="1"/>
          </p:cNvSpPr>
          <p:nvPr/>
        </p:nvSpPr>
        <p:spPr bwMode="auto">
          <a:xfrm>
            <a:off x="6878637" y="5218112"/>
            <a:ext cx="952500"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Line 160"/>
          <p:cNvSpPr>
            <a:spLocks noChangeShapeType="1"/>
          </p:cNvSpPr>
          <p:nvPr/>
        </p:nvSpPr>
        <p:spPr bwMode="auto">
          <a:xfrm>
            <a:off x="6878637" y="5218112"/>
            <a:ext cx="1011238" cy="13065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Line 161"/>
          <p:cNvSpPr>
            <a:spLocks noChangeShapeType="1"/>
          </p:cNvSpPr>
          <p:nvPr/>
        </p:nvSpPr>
        <p:spPr bwMode="auto">
          <a:xfrm>
            <a:off x="6878637" y="5218112"/>
            <a:ext cx="106362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Line 162"/>
          <p:cNvSpPr>
            <a:spLocks noChangeShapeType="1"/>
          </p:cNvSpPr>
          <p:nvPr/>
        </p:nvSpPr>
        <p:spPr bwMode="auto">
          <a:xfrm>
            <a:off x="6896099" y="5218112"/>
            <a:ext cx="1104900"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Line 163"/>
          <p:cNvSpPr>
            <a:spLocks noChangeShapeType="1"/>
          </p:cNvSpPr>
          <p:nvPr/>
        </p:nvSpPr>
        <p:spPr bwMode="auto">
          <a:xfrm>
            <a:off x="6918324" y="5222875"/>
            <a:ext cx="113982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Line 164"/>
          <p:cNvSpPr>
            <a:spLocks noChangeShapeType="1"/>
          </p:cNvSpPr>
          <p:nvPr/>
        </p:nvSpPr>
        <p:spPr bwMode="auto">
          <a:xfrm>
            <a:off x="6935787" y="5218112"/>
            <a:ext cx="117475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Line 165"/>
          <p:cNvSpPr>
            <a:spLocks noChangeShapeType="1"/>
          </p:cNvSpPr>
          <p:nvPr/>
        </p:nvSpPr>
        <p:spPr bwMode="auto">
          <a:xfrm>
            <a:off x="6948487" y="5218112"/>
            <a:ext cx="1220788"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Line 166"/>
          <p:cNvSpPr>
            <a:spLocks noChangeShapeType="1"/>
          </p:cNvSpPr>
          <p:nvPr/>
        </p:nvSpPr>
        <p:spPr bwMode="auto">
          <a:xfrm>
            <a:off x="6977062" y="5222875"/>
            <a:ext cx="1249363"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Line 167"/>
          <p:cNvSpPr>
            <a:spLocks noChangeShapeType="1"/>
          </p:cNvSpPr>
          <p:nvPr/>
        </p:nvSpPr>
        <p:spPr bwMode="auto">
          <a:xfrm>
            <a:off x="6988174" y="5218112"/>
            <a:ext cx="129063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Line 168"/>
          <p:cNvSpPr>
            <a:spLocks noChangeShapeType="1"/>
          </p:cNvSpPr>
          <p:nvPr/>
        </p:nvSpPr>
        <p:spPr bwMode="auto">
          <a:xfrm>
            <a:off x="6988174" y="5218112"/>
            <a:ext cx="1349375" cy="13065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Line 169"/>
          <p:cNvSpPr>
            <a:spLocks noChangeShapeType="1"/>
          </p:cNvSpPr>
          <p:nvPr/>
        </p:nvSpPr>
        <p:spPr bwMode="auto">
          <a:xfrm>
            <a:off x="7005637" y="5211762"/>
            <a:ext cx="139065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Line 170"/>
          <p:cNvSpPr>
            <a:spLocks noChangeShapeType="1"/>
          </p:cNvSpPr>
          <p:nvPr/>
        </p:nvSpPr>
        <p:spPr bwMode="auto">
          <a:xfrm>
            <a:off x="7046912" y="4572000"/>
            <a:ext cx="1401763" cy="13319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Line 171"/>
          <p:cNvSpPr>
            <a:spLocks noChangeShapeType="1"/>
          </p:cNvSpPr>
          <p:nvPr/>
        </p:nvSpPr>
        <p:spPr bwMode="auto">
          <a:xfrm>
            <a:off x="7104062" y="4578350"/>
            <a:ext cx="136207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Line 172"/>
          <p:cNvSpPr>
            <a:spLocks noChangeShapeType="1"/>
          </p:cNvSpPr>
          <p:nvPr/>
        </p:nvSpPr>
        <p:spPr bwMode="auto">
          <a:xfrm>
            <a:off x="7116762" y="5211762"/>
            <a:ext cx="1400175" cy="13017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Line 173"/>
          <p:cNvSpPr>
            <a:spLocks noChangeShapeType="1"/>
          </p:cNvSpPr>
          <p:nvPr/>
        </p:nvSpPr>
        <p:spPr bwMode="auto">
          <a:xfrm>
            <a:off x="7173912" y="5218112"/>
            <a:ext cx="1384300"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Line 174"/>
          <p:cNvSpPr>
            <a:spLocks noChangeShapeType="1"/>
          </p:cNvSpPr>
          <p:nvPr/>
        </p:nvSpPr>
        <p:spPr bwMode="auto">
          <a:xfrm>
            <a:off x="7226299" y="5218112"/>
            <a:ext cx="134937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Line 175"/>
          <p:cNvSpPr>
            <a:spLocks noChangeShapeType="1"/>
          </p:cNvSpPr>
          <p:nvPr/>
        </p:nvSpPr>
        <p:spPr bwMode="auto">
          <a:xfrm>
            <a:off x="7285037" y="5222875"/>
            <a:ext cx="1290638"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Line 176"/>
          <p:cNvSpPr>
            <a:spLocks noChangeShapeType="1"/>
          </p:cNvSpPr>
          <p:nvPr/>
        </p:nvSpPr>
        <p:spPr bwMode="auto">
          <a:xfrm>
            <a:off x="7343774" y="5235575"/>
            <a:ext cx="1273175" cy="13065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Line 177"/>
          <p:cNvSpPr>
            <a:spLocks noChangeShapeType="1"/>
          </p:cNvSpPr>
          <p:nvPr/>
        </p:nvSpPr>
        <p:spPr bwMode="auto">
          <a:xfrm>
            <a:off x="7396162" y="5222875"/>
            <a:ext cx="1238250"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Line 178"/>
          <p:cNvSpPr>
            <a:spLocks noChangeShapeType="1"/>
          </p:cNvSpPr>
          <p:nvPr/>
        </p:nvSpPr>
        <p:spPr bwMode="auto">
          <a:xfrm>
            <a:off x="7453312" y="5218112"/>
            <a:ext cx="11811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Line 179"/>
          <p:cNvSpPr>
            <a:spLocks noChangeShapeType="1"/>
          </p:cNvSpPr>
          <p:nvPr/>
        </p:nvSpPr>
        <p:spPr bwMode="auto">
          <a:xfrm>
            <a:off x="7512049" y="5218112"/>
            <a:ext cx="1133475"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Line 180"/>
          <p:cNvSpPr>
            <a:spLocks noChangeShapeType="1"/>
          </p:cNvSpPr>
          <p:nvPr/>
        </p:nvSpPr>
        <p:spPr bwMode="auto">
          <a:xfrm>
            <a:off x="7564437" y="5229225"/>
            <a:ext cx="1081088" cy="13017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Line 181"/>
          <p:cNvSpPr>
            <a:spLocks noChangeShapeType="1"/>
          </p:cNvSpPr>
          <p:nvPr/>
        </p:nvSpPr>
        <p:spPr bwMode="auto">
          <a:xfrm>
            <a:off x="7621587" y="5205412"/>
            <a:ext cx="1023938"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Line 182"/>
          <p:cNvSpPr>
            <a:spLocks noChangeShapeType="1"/>
          </p:cNvSpPr>
          <p:nvPr/>
        </p:nvSpPr>
        <p:spPr bwMode="auto">
          <a:xfrm>
            <a:off x="7680324" y="5222875"/>
            <a:ext cx="965200" cy="130810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Line 183"/>
          <p:cNvSpPr>
            <a:spLocks noChangeShapeType="1"/>
          </p:cNvSpPr>
          <p:nvPr/>
        </p:nvSpPr>
        <p:spPr bwMode="auto">
          <a:xfrm>
            <a:off x="7732712" y="5222875"/>
            <a:ext cx="912813" cy="130810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Line 184"/>
          <p:cNvSpPr>
            <a:spLocks noChangeShapeType="1"/>
          </p:cNvSpPr>
          <p:nvPr/>
        </p:nvSpPr>
        <p:spPr bwMode="auto">
          <a:xfrm>
            <a:off x="7791449" y="5229225"/>
            <a:ext cx="854075" cy="13017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Line 185"/>
          <p:cNvSpPr>
            <a:spLocks noChangeShapeType="1"/>
          </p:cNvSpPr>
          <p:nvPr/>
        </p:nvSpPr>
        <p:spPr bwMode="auto">
          <a:xfrm>
            <a:off x="7843837" y="5211762"/>
            <a:ext cx="80168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Line 186"/>
          <p:cNvSpPr>
            <a:spLocks noChangeShapeType="1"/>
          </p:cNvSpPr>
          <p:nvPr/>
        </p:nvSpPr>
        <p:spPr bwMode="auto">
          <a:xfrm>
            <a:off x="7900987" y="5222875"/>
            <a:ext cx="744538" cy="130810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Line 187"/>
          <p:cNvSpPr>
            <a:spLocks noChangeShapeType="1"/>
          </p:cNvSpPr>
          <p:nvPr/>
        </p:nvSpPr>
        <p:spPr bwMode="auto">
          <a:xfrm>
            <a:off x="7959724" y="5218112"/>
            <a:ext cx="685800"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Line 188"/>
          <p:cNvSpPr>
            <a:spLocks noChangeShapeType="1"/>
          </p:cNvSpPr>
          <p:nvPr/>
        </p:nvSpPr>
        <p:spPr bwMode="auto">
          <a:xfrm>
            <a:off x="8012112" y="5211762"/>
            <a:ext cx="6334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Line 189"/>
          <p:cNvSpPr>
            <a:spLocks noChangeShapeType="1"/>
          </p:cNvSpPr>
          <p:nvPr/>
        </p:nvSpPr>
        <p:spPr bwMode="auto">
          <a:xfrm>
            <a:off x="8069262" y="5218112"/>
            <a:ext cx="576263" cy="13128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Line 190"/>
          <p:cNvSpPr>
            <a:spLocks noChangeShapeType="1"/>
          </p:cNvSpPr>
          <p:nvPr/>
        </p:nvSpPr>
        <p:spPr bwMode="auto">
          <a:xfrm>
            <a:off x="8127999" y="5229225"/>
            <a:ext cx="528638" cy="130810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Line 191"/>
          <p:cNvSpPr>
            <a:spLocks noChangeShapeType="1"/>
          </p:cNvSpPr>
          <p:nvPr/>
        </p:nvSpPr>
        <p:spPr bwMode="auto">
          <a:xfrm>
            <a:off x="8180387" y="5222875"/>
            <a:ext cx="476250"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Line 192"/>
          <p:cNvSpPr>
            <a:spLocks noChangeShapeType="1"/>
          </p:cNvSpPr>
          <p:nvPr/>
        </p:nvSpPr>
        <p:spPr bwMode="auto">
          <a:xfrm>
            <a:off x="8239124" y="5218112"/>
            <a:ext cx="417513"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Line 193"/>
          <p:cNvSpPr>
            <a:spLocks noChangeShapeType="1"/>
          </p:cNvSpPr>
          <p:nvPr/>
        </p:nvSpPr>
        <p:spPr bwMode="auto">
          <a:xfrm>
            <a:off x="8296274" y="5229225"/>
            <a:ext cx="360363" cy="130810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Line 194"/>
          <p:cNvSpPr>
            <a:spLocks noChangeShapeType="1"/>
          </p:cNvSpPr>
          <p:nvPr/>
        </p:nvSpPr>
        <p:spPr bwMode="auto">
          <a:xfrm>
            <a:off x="8348662" y="5218112"/>
            <a:ext cx="307975"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Line 195"/>
          <p:cNvSpPr>
            <a:spLocks noChangeShapeType="1"/>
          </p:cNvSpPr>
          <p:nvPr/>
        </p:nvSpPr>
        <p:spPr bwMode="auto">
          <a:xfrm>
            <a:off x="8407399" y="5218112"/>
            <a:ext cx="249238"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Line 196"/>
          <p:cNvSpPr>
            <a:spLocks noChangeShapeType="1"/>
          </p:cNvSpPr>
          <p:nvPr/>
        </p:nvSpPr>
        <p:spPr bwMode="auto">
          <a:xfrm>
            <a:off x="8466137" y="5222875"/>
            <a:ext cx="190500"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Line 197"/>
          <p:cNvSpPr>
            <a:spLocks noChangeShapeType="1"/>
          </p:cNvSpPr>
          <p:nvPr/>
        </p:nvSpPr>
        <p:spPr bwMode="auto">
          <a:xfrm>
            <a:off x="8516937" y="5218112"/>
            <a:ext cx="139700" cy="131921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Line 198"/>
          <p:cNvSpPr>
            <a:spLocks noChangeShapeType="1"/>
          </p:cNvSpPr>
          <p:nvPr/>
        </p:nvSpPr>
        <p:spPr bwMode="auto">
          <a:xfrm>
            <a:off x="8575674" y="5222875"/>
            <a:ext cx="80963"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Line 199"/>
          <p:cNvSpPr>
            <a:spLocks noChangeShapeType="1"/>
          </p:cNvSpPr>
          <p:nvPr/>
        </p:nvSpPr>
        <p:spPr bwMode="auto">
          <a:xfrm>
            <a:off x="8634412" y="5222875"/>
            <a:ext cx="22225"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Line 200"/>
          <p:cNvSpPr>
            <a:spLocks noChangeShapeType="1"/>
          </p:cNvSpPr>
          <p:nvPr/>
        </p:nvSpPr>
        <p:spPr bwMode="auto">
          <a:xfrm flipH="1">
            <a:off x="8674099" y="5222875"/>
            <a:ext cx="12700" cy="1314450"/>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10"/>
          <p:cNvSpPr>
            <a:spLocks/>
          </p:cNvSpPr>
          <p:nvPr/>
        </p:nvSpPr>
        <p:spPr bwMode="auto">
          <a:xfrm>
            <a:off x="304800" y="4572000"/>
            <a:ext cx="1779588" cy="663575"/>
          </a:xfrm>
          <a:custGeom>
            <a:avLst/>
            <a:gdLst/>
            <a:ahLst/>
            <a:cxnLst>
              <a:cxn ang="0">
                <a:pos x="18" y="407"/>
              </a:cxn>
              <a:cxn ang="0">
                <a:pos x="44" y="407"/>
              </a:cxn>
              <a:cxn ang="0">
                <a:pos x="69" y="407"/>
              </a:cxn>
              <a:cxn ang="0">
                <a:pos x="95" y="410"/>
              </a:cxn>
              <a:cxn ang="0">
                <a:pos x="124" y="403"/>
              </a:cxn>
              <a:cxn ang="0">
                <a:pos x="150" y="410"/>
              </a:cxn>
              <a:cxn ang="0">
                <a:pos x="176" y="407"/>
              </a:cxn>
              <a:cxn ang="0">
                <a:pos x="201" y="407"/>
              </a:cxn>
              <a:cxn ang="0">
                <a:pos x="231" y="403"/>
              </a:cxn>
              <a:cxn ang="0">
                <a:pos x="256" y="410"/>
              </a:cxn>
              <a:cxn ang="0">
                <a:pos x="282" y="399"/>
              </a:cxn>
              <a:cxn ang="0">
                <a:pos x="308" y="399"/>
              </a:cxn>
              <a:cxn ang="0">
                <a:pos x="337" y="407"/>
              </a:cxn>
              <a:cxn ang="0">
                <a:pos x="363" y="407"/>
              </a:cxn>
              <a:cxn ang="0">
                <a:pos x="388" y="410"/>
              </a:cxn>
              <a:cxn ang="0">
                <a:pos x="414" y="410"/>
              </a:cxn>
              <a:cxn ang="0">
                <a:pos x="440" y="7"/>
              </a:cxn>
              <a:cxn ang="0">
                <a:pos x="469" y="4"/>
              </a:cxn>
              <a:cxn ang="0">
                <a:pos x="495" y="407"/>
              </a:cxn>
              <a:cxn ang="0">
                <a:pos x="520" y="407"/>
              </a:cxn>
              <a:cxn ang="0">
                <a:pos x="546" y="407"/>
              </a:cxn>
              <a:cxn ang="0">
                <a:pos x="575" y="407"/>
              </a:cxn>
              <a:cxn ang="0">
                <a:pos x="601" y="410"/>
              </a:cxn>
              <a:cxn ang="0">
                <a:pos x="626" y="410"/>
              </a:cxn>
              <a:cxn ang="0">
                <a:pos x="652" y="410"/>
              </a:cxn>
              <a:cxn ang="0">
                <a:pos x="681" y="414"/>
              </a:cxn>
              <a:cxn ang="0">
                <a:pos x="707" y="407"/>
              </a:cxn>
              <a:cxn ang="0">
                <a:pos x="733" y="403"/>
              </a:cxn>
              <a:cxn ang="0">
                <a:pos x="758" y="414"/>
              </a:cxn>
              <a:cxn ang="0">
                <a:pos x="788" y="399"/>
              </a:cxn>
              <a:cxn ang="0">
                <a:pos x="813" y="399"/>
              </a:cxn>
              <a:cxn ang="0">
                <a:pos x="839" y="407"/>
              </a:cxn>
              <a:cxn ang="0">
                <a:pos x="865" y="410"/>
              </a:cxn>
              <a:cxn ang="0">
                <a:pos x="890" y="410"/>
              </a:cxn>
              <a:cxn ang="0">
                <a:pos x="920" y="407"/>
              </a:cxn>
              <a:cxn ang="0">
                <a:pos x="945" y="407"/>
              </a:cxn>
              <a:cxn ang="0">
                <a:pos x="971" y="410"/>
              </a:cxn>
              <a:cxn ang="0">
                <a:pos x="997" y="407"/>
              </a:cxn>
              <a:cxn ang="0">
                <a:pos x="1026" y="407"/>
              </a:cxn>
              <a:cxn ang="0">
                <a:pos x="1051" y="399"/>
              </a:cxn>
              <a:cxn ang="0">
                <a:pos x="1077" y="407"/>
              </a:cxn>
              <a:cxn ang="0">
                <a:pos x="1103" y="399"/>
              </a:cxn>
            </a:cxnLst>
            <a:rect l="0" t="0" r="r" b="b"/>
            <a:pathLst>
              <a:path w="1121" h="418">
                <a:moveTo>
                  <a:pt x="0" y="407"/>
                </a:moveTo>
                <a:lnTo>
                  <a:pt x="7" y="407"/>
                </a:lnTo>
                <a:lnTo>
                  <a:pt x="18" y="407"/>
                </a:lnTo>
                <a:lnTo>
                  <a:pt x="25" y="414"/>
                </a:lnTo>
                <a:lnTo>
                  <a:pt x="36" y="407"/>
                </a:lnTo>
                <a:lnTo>
                  <a:pt x="44" y="407"/>
                </a:lnTo>
                <a:lnTo>
                  <a:pt x="51" y="399"/>
                </a:lnTo>
                <a:lnTo>
                  <a:pt x="62" y="407"/>
                </a:lnTo>
                <a:lnTo>
                  <a:pt x="69" y="407"/>
                </a:lnTo>
                <a:lnTo>
                  <a:pt x="80" y="403"/>
                </a:lnTo>
                <a:lnTo>
                  <a:pt x="88" y="399"/>
                </a:lnTo>
                <a:lnTo>
                  <a:pt x="95" y="410"/>
                </a:lnTo>
                <a:lnTo>
                  <a:pt x="106" y="407"/>
                </a:lnTo>
                <a:lnTo>
                  <a:pt x="113" y="407"/>
                </a:lnTo>
                <a:lnTo>
                  <a:pt x="124" y="403"/>
                </a:lnTo>
                <a:lnTo>
                  <a:pt x="132" y="410"/>
                </a:lnTo>
                <a:lnTo>
                  <a:pt x="139" y="403"/>
                </a:lnTo>
                <a:lnTo>
                  <a:pt x="150" y="410"/>
                </a:lnTo>
                <a:lnTo>
                  <a:pt x="157" y="399"/>
                </a:lnTo>
                <a:lnTo>
                  <a:pt x="168" y="407"/>
                </a:lnTo>
                <a:lnTo>
                  <a:pt x="176" y="407"/>
                </a:lnTo>
                <a:lnTo>
                  <a:pt x="187" y="410"/>
                </a:lnTo>
                <a:lnTo>
                  <a:pt x="194" y="410"/>
                </a:lnTo>
                <a:lnTo>
                  <a:pt x="201" y="407"/>
                </a:lnTo>
                <a:lnTo>
                  <a:pt x="212" y="410"/>
                </a:lnTo>
                <a:lnTo>
                  <a:pt x="220" y="410"/>
                </a:lnTo>
                <a:lnTo>
                  <a:pt x="231" y="403"/>
                </a:lnTo>
                <a:lnTo>
                  <a:pt x="238" y="403"/>
                </a:lnTo>
                <a:lnTo>
                  <a:pt x="245" y="403"/>
                </a:lnTo>
                <a:lnTo>
                  <a:pt x="256" y="410"/>
                </a:lnTo>
                <a:lnTo>
                  <a:pt x="264" y="407"/>
                </a:lnTo>
                <a:lnTo>
                  <a:pt x="275" y="399"/>
                </a:lnTo>
                <a:lnTo>
                  <a:pt x="282" y="399"/>
                </a:lnTo>
                <a:lnTo>
                  <a:pt x="289" y="407"/>
                </a:lnTo>
                <a:lnTo>
                  <a:pt x="300" y="407"/>
                </a:lnTo>
                <a:lnTo>
                  <a:pt x="308" y="399"/>
                </a:lnTo>
                <a:lnTo>
                  <a:pt x="319" y="403"/>
                </a:lnTo>
                <a:lnTo>
                  <a:pt x="326" y="407"/>
                </a:lnTo>
                <a:lnTo>
                  <a:pt x="337" y="407"/>
                </a:lnTo>
                <a:lnTo>
                  <a:pt x="344" y="399"/>
                </a:lnTo>
                <a:lnTo>
                  <a:pt x="352" y="410"/>
                </a:lnTo>
                <a:lnTo>
                  <a:pt x="363" y="407"/>
                </a:lnTo>
                <a:lnTo>
                  <a:pt x="370" y="407"/>
                </a:lnTo>
                <a:lnTo>
                  <a:pt x="381" y="410"/>
                </a:lnTo>
                <a:lnTo>
                  <a:pt x="388" y="410"/>
                </a:lnTo>
                <a:lnTo>
                  <a:pt x="396" y="407"/>
                </a:lnTo>
                <a:lnTo>
                  <a:pt x="407" y="403"/>
                </a:lnTo>
                <a:lnTo>
                  <a:pt x="414" y="410"/>
                </a:lnTo>
                <a:lnTo>
                  <a:pt x="425" y="410"/>
                </a:lnTo>
                <a:lnTo>
                  <a:pt x="432" y="0"/>
                </a:lnTo>
                <a:lnTo>
                  <a:pt x="440" y="7"/>
                </a:lnTo>
                <a:lnTo>
                  <a:pt x="451" y="7"/>
                </a:lnTo>
                <a:lnTo>
                  <a:pt x="458" y="7"/>
                </a:lnTo>
                <a:lnTo>
                  <a:pt x="469" y="4"/>
                </a:lnTo>
                <a:lnTo>
                  <a:pt x="476" y="403"/>
                </a:lnTo>
                <a:lnTo>
                  <a:pt x="487" y="407"/>
                </a:lnTo>
                <a:lnTo>
                  <a:pt x="495" y="407"/>
                </a:lnTo>
                <a:lnTo>
                  <a:pt x="502" y="403"/>
                </a:lnTo>
                <a:lnTo>
                  <a:pt x="513" y="407"/>
                </a:lnTo>
                <a:lnTo>
                  <a:pt x="520" y="407"/>
                </a:lnTo>
                <a:lnTo>
                  <a:pt x="531" y="407"/>
                </a:lnTo>
                <a:lnTo>
                  <a:pt x="538" y="407"/>
                </a:lnTo>
                <a:lnTo>
                  <a:pt x="546" y="407"/>
                </a:lnTo>
                <a:lnTo>
                  <a:pt x="557" y="403"/>
                </a:lnTo>
                <a:lnTo>
                  <a:pt x="564" y="410"/>
                </a:lnTo>
                <a:lnTo>
                  <a:pt x="575" y="407"/>
                </a:lnTo>
                <a:lnTo>
                  <a:pt x="582" y="410"/>
                </a:lnTo>
                <a:lnTo>
                  <a:pt x="590" y="407"/>
                </a:lnTo>
                <a:lnTo>
                  <a:pt x="601" y="410"/>
                </a:lnTo>
                <a:lnTo>
                  <a:pt x="608" y="392"/>
                </a:lnTo>
                <a:lnTo>
                  <a:pt x="619" y="418"/>
                </a:lnTo>
                <a:lnTo>
                  <a:pt x="626" y="410"/>
                </a:lnTo>
                <a:lnTo>
                  <a:pt x="637" y="403"/>
                </a:lnTo>
                <a:lnTo>
                  <a:pt x="645" y="410"/>
                </a:lnTo>
                <a:lnTo>
                  <a:pt x="652" y="410"/>
                </a:lnTo>
                <a:lnTo>
                  <a:pt x="663" y="410"/>
                </a:lnTo>
                <a:lnTo>
                  <a:pt x="670" y="399"/>
                </a:lnTo>
                <a:lnTo>
                  <a:pt x="681" y="414"/>
                </a:lnTo>
                <a:lnTo>
                  <a:pt x="689" y="407"/>
                </a:lnTo>
                <a:lnTo>
                  <a:pt x="696" y="407"/>
                </a:lnTo>
                <a:lnTo>
                  <a:pt x="707" y="407"/>
                </a:lnTo>
                <a:lnTo>
                  <a:pt x="714" y="414"/>
                </a:lnTo>
                <a:lnTo>
                  <a:pt x="725" y="407"/>
                </a:lnTo>
                <a:lnTo>
                  <a:pt x="733" y="403"/>
                </a:lnTo>
                <a:lnTo>
                  <a:pt x="740" y="410"/>
                </a:lnTo>
                <a:lnTo>
                  <a:pt x="751" y="407"/>
                </a:lnTo>
                <a:lnTo>
                  <a:pt x="758" y="414"/>
                </a:lnTo>
                <a:lnTo>
                  <a:pt x="769" y="403"/>
                </a:lnTo>
                <a:lnTo>
                  <a:pt x="777" y="407"/>
                </a:lnTo>
                <a:lnTo>
                  <a:pt x="788" y="399"/>
                </a:lnTo>
                <a:lnTo>
                  <a:pt x="795" y="399"/>
                </a:lnTo>
                <a:lnTo>
                  <a:pt x="802" y="410"/>
                </a:lnTo>
                <a:lnTo>
                  <a:pt x="813" y="399"/>
                </a:lnTo>
                <a:lnTo>
                  <a:pt x="821" y="407"/>
                </a:lnTo>
                <a:lnTo>
                  <a:pt x="832" y="410"/>
                </a:lnTo>
                <a:lnTo>
                  <a:pt x="839" y="407"/>
                </a:lnTo>
                <a:lnTo>
                  <a:pt x="846" y="407"/>
                </a:lnTo>
                <a:lnTo>
                  <a:pt x="857" y="407"/>
                </a:lnTo>
                <a:lnTo>
                  <a:pt x="865" y="410"/>
                </a:lnTo>
                <a:lnTo>
                  <a:pt x="876" y="403"/>
                </a:lnTo>
                <a:lnTo>
                  <a:pt x="883" y="403"/>
                </a:lnTo>
                <a:lnTo>
                  <a:pt x="890" y="410"/>
                </a:lnTo>
                <a:lnTo>
                  <a:pt x="901" y="414"/>
                </a:lnTo>
                <a:lnTo>
                  <a:pt x="909" y="399"/>
                </a:lnTo>
                <a:lnTo>
                  <a:pt x="920" y="407"/>
                </a:lnTo>
                <a:lnTo>
                  <a:pt x="927" y="414"/>
                </a:lnTo>
                <a:lnTo>
                  <a:pt x="934" y="403"/>
                </a:lnTo>
                <a:lnTo>
                  <a:pt x="945" y="407"/>
                </a:lnTo>
                <a:lnTo>
                  <a:pt x="953" y="407"/>
                </a:lnTo>
                <a:lnTo>
                  <a:pt x="964" y="407"/>
                </a:lnTo>
                <a:lnTo>
                  <a:pt x="971" y="410"/>
                </a:lnTo>
                <a:lnTo>
                  <a:pt x="982" y="410"/>
                </a:lnTo>
                <a:lnTo>
                  <a:pt x="989" y="403"/>
                </a:lnTo>
                <a:lnTo>
                  <a:pt x="997" y="407"/>
                </a:lnTo>
                <a:lnTo>
                  <a:pt x="1008" y="407"/>
                </a:lnTo>
                <a:lnTo>
                  <a:pt x="1015" y="407"/>
                </a:lnTo>
                <a:lnTo>
                  <a:pt x="1026" y="407"/>
                </a:lnTo>
                <a:lnTo>
                  <a:pt x="1033" y="403"/>
                </a:lnTo>
                <a:lnTo>
                  <a:pt x="1040" y="403"/>
                </a:lnTo>
                <a:lnTo>
                  <a:pt x="1051" y="399"/>
                </a:lnTo>
                <a:lnTo>
                  <a:pt x="1059" y="403"/>
                </a:lnTo>
                <a:lnTo>
                  <a:pt x="1070" y="403"/>
                </a:lnTo>
                <a:lnTo>
                  <a:pt x="1077" y="407"/>
                </a:lnTo>
                <a:lnTo>
                  <a:pt x="1084" y="410"/>
                </a:lnTo>
                <a:lnTo>
                  <a:pt x="1095" y="407"/>
                </a:lnTo>
                <a:lnTo>
                  <a:pt x="1103" y="399"/>
                </a:lnTo>
                <a:lnTo>
                  <a:pt x="1114" y="414"/>
                </a:lnTo>
                <a:lnTo>
                  <a:pt x="1121" y="410"/>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1"/>
          <p:cNvSpPr>
            <a:spLocks/>
          </p:cNvSpPr>
          <p:nvPr/>
        </p:nvSpPr>
        <p:spPr bwMode="auto">
          <a:xfrm>
            <a:off x="2084387" y="5205412"/>
            <a:ext cx="547688" cy="23813"/>
          </a:xfrm>
          <a:custGeom>
            <a:avLst/>
            <a:gdLst/>
            <a:ahLst/>
            <a:cxnLst>
              <a:cxn ang="0">
                <a:pos x="0" y="11"/>
              </a:cxn>
              <a:cxn ang="0">
                <a:pos x="11" y="8"/>
              </a:cxn>
              <a:cxn ang="0">
                <a:pos x="18" y="11"/>
              </a:cxn>
              <a:cxn ang="0">
                <a:pos x="26" y="11"/>
              </a:cxn>
              <a:cxn ang="0">
                <a:pos x="37" y="11"/>
              </a:cxn>
              <a:cxn ang="0">
                <a:pos x="44" y="8"/>
              </a:cxn>
              <a:cxn ang="0">
                <a:pos x="55" y="8"/>
              </a:cxn>
              <a:cxn ang="0">
                <a:pos x="62" y="8"/>
              </a:cxn>
              <a:cxn ang="0">
                <a:pos x="70" y="4"/>
              </a:cxn>
              <a:cxn ang="0">
                <a:pos x="81" y="8"/>
              </a:cxn>
              <a:cxn ang="0">
                <a:pos x="88" y="4"/>
              </a:cxn>
              <a:cxn ang="0">
                <a:pos x="99" y="15"/>
              </a:cxn>
              <a:cxn ang="0">
                <a:pos x="106" y="11"/>
              </a:cxn>
              <a:cxn ang="0">
                <a:pos x="114" y="4"/>
              </a:cxn>
              <a:cxn ang="0">
                <a:pos x="125" y="0"/>
              </a:cxn>
              <a:cxn ang="0">
                <a:pos x="132" y="8"/>
              </a:cxn>
              <a:cxn ang="0">
                <a:pos x="143" y="8"/>
              </a:cxn>
              <a:cxn ang="0">
                <a:pos x="150" y="0"/>
              </a:cxn>
              <a:cxn ang="0">
                <a:pos x="161" y="11"/>
              </a:cxn>
              <a:cxn ang="0">
                <a:pos x="169" y="8"/>
              </a:cxn>
              <a:cxn ang="0">
                <a:pos x="176" y="11"/>
              </a:cxn>
              <a:cxn ang="0">
                <a:pos x="187" y="8"/>
              </a:cxn>
              <a:cxn ang="0">
                <a:pos x="194" y="4"/>
              </a:cxn>
              <a:cxn ang="0">
                <a:pos x="205" y="11"/>
              </a:cxn>
              <a:cxn ang="0">
                <a:pos x="213" y="11"/>
              </a:cxn>
              <a:cxn ang="0">
                <a:pos x="220" y="8"/>
              </a:cxn>
              <a:cxn ang="0">
                <a:pos x="231" y="4"/>
              </a:cxn>
              <a:cxn ang="0">
                <a:pos x="238" y="8"/>
              </a:cxn>
              <a:cxn ang="0">
                <a:pos x="249" y="4"/>
              </a:cxn>
              <a:cxn ang="0">
                <a:pos x="257" y="8"/>
              </a:cxn>
              <a:cxn ang="0">
                <a:pos x="264" y="4"/>
              </a:cxn>
              <a:cxn ang="0">
                <a:pos x="275" y="11"/>
              </a:cxn>
              <a:cxn ang="0">
                <a:pos x="282" y="8"/>
              </a:cxn>
              <a:cxn ang="0">
                <a:pos x="293" y="0"/>
              </a:cxn>
              <a:cxn ang="0">
                <a:pos x="301" y="8"/>
              </a:cxn>
              <a:cxn ang="0">
                <a:pos x="312" y="11"/>
              </a:cxn>
              <a:cxn ang="0">
                <a:pos x="319" y="4"/>
              </a:cxn>
              <a:cxn ang="0">
                <a:pos x="326" y="8"/>
              </a:cxn>
              <a:cxn ang="0">
                <a:pos x="337" y="4"/>
              </a:cxn>
              <a:cxn ang="0">
                <a:pos x="345" y="11"/>
              </a:cxn>
            </a:cxnLst>
            <a:rect l="0" t="0" r="r" b="b"/>
            <a:pathLst>
              <a:path w="345" h="15">
                <a:moveTo>
                  <a:pt x="0" y="11"/>
                </a:moveTo>
                <a:lnTo>
                  <a:pt x="11" y="8"/>
                </a:lnTo>
                <a:lnTo>
                  <a:pt x="18" y="11"/>
                </a:lnTo>
                <a:lnTo>
                  <a:pt x="26" y="11"/>
                </a:lnTo>
                <a:lnTo>
                  <a:pt x="37" y="11"/>
                </a:lnTo>
                <a:lnTo>
                  <a:pt x="44" y="8"/>
                </a:lnTo>
                <a:lnTo>
                  <a:pt x="55" y="8"/>
                </a:lnTo>
                <a:lnTo>
                  <a:pt x="62" y="8"/>
                </a:lnTo>
                <a:lnTo>
                  <a:pt x="70" y="4"/>
                </a:lnTo>
                <a:lnTo>
                  <a:pt x="81" y="8"/>
                </a:lnTo>
                <a:lnTo>
                  <a:pt x="88" y="4"/>
                </a:lnTo>
                <a:lnTo>
                  <a:pt x="99" y="15"/>
                </a:lnTo>
                <a:lnTo>
                  <a:pt x="106" y="11"/>
                </a:lnTo>
                <a:lnTo>
                  <a:pt x="114" y="4"/>
                </a:lnTo>
                <a:lnTo>
                  <a:pt x="125" y="0"/>
                </a:lnTo>
                <a:lnTo>
                  <a:pt x="132" y="8"/>
                </a:lnTo>
                <a:lnTo>
                  <a:pt x="143" y="8"/>
                </a:lnTo>
                <a:lnTo>
                  <a:pt x="150" y="0"/>
                </a:lnTo>
                <a:lnTo>
                  <a:pt x="161" y="11"/>
                </a:lnTo>
                <a:lnTo>
                  <a:pt x="169" y="8"/>
                </a:lnTo>
                <a:lnTo>
                  <a:pt x="176" y="11"/>
                </a:lnTo>
                <a:lnTo>
                  <a:pt x="187" y="8"/>
                </a:lnTo>
                <a:lnTo>
                  <a:pt x="194" y="4"/>
                </a:lnTo>
                <a:lnTo>
                  <a:pt x="205" y="11"/>
                </a:lnTo>
                <a:lnTo>
                  <a:pt x="213" y="11"/>
                </a:lnTo>
                <a:lnTo>
                  <a:pt x="220" y="8"/>
                </a:lnTo>
                <a:lnTo>
                  <a:pt x="231" y="4"/>
                </a:lnTo>
                <a:lnTo>
                  <a:pt x="238" y="8"/>
                </a:lnTo>
                <a:lnTo>
                  <a:pt x="249" y="4"/>
                </a:lnTo>
                <a:lnTo>
                  <a:pt x="257" y="8"/>
                </a:lnTo>
                <a:lnTo>
                  <a:pt x="264" y="4"/>
                </a:lnTo>
                <a:lnTo>
                  <a:pt x="275" y="11"/>
                </a:lnTo>
                <a:lnTo>
                  <a:pt x="282" y="8"/>
                </a:lnTo>
                <a:lnTo>
                  <a:pt x="293" y="0"/>
                </a:lnTo>
                <a:lnTo>
                  <a:pt x="301" y="8"/>
                </a:lnTo>
                <a:lnTo>
                  <a:pt x="312" y="11"/>
                </a:lnTo>
                <a:lnTo>
                  <a:pt x="319" y="4"/>
                </a:lnTo>
                <a:lnTo>
                  <a:pt x="326" y="8"/>
                </a:lnTo>
                <a:lnTo>
                  <a:pt x="337" y="4"/>
                </a:lnTo>
                <a:lnTo>
                  <a:pt x="345" y="11"/>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66"/>
          <p:cNvSpPr>
            <a:spLocks/>
          </p:cNvSpPr>
          <p:nvPr/>
        </p:nvSpPr>
        <p:spPr bwMode="auto">
          <a:xfrm>
            <a:off x="3354387" y="4572000"/>
            <a:ext cx="1778000" cy="663575"/>
          </a:xfrm>
          <a:custGeom>
            <a:avLst/>
            <a:gdLst/>
            <a:ahLst/>
            <a:cxnLst>
              <a:cxn ang="0">
                <a:pos x="18" y="407"/>
              </a:cxn>
              <a:cxn ang="0">
                <a:pos x="44" y="407"/>
              </a:cxn>
              <a:cxn ang="0">
                <a:pos x="69" y="407"/>
              </a:cxn>
              <a:cxn ang="0">
                <a:pos x="95" y="410"/>
              </a:cxn>
              <a:cxn ang="0">
                <a:pos x="124" y="403"/>
              </a:cxn>
              <a:cxn ang="0">
                <a:pos x="150" y="410"/>
              </a:cxn>
              <a:cxn ang="0">
                <a:pos x="175" y="407"/>
              </a:cxn>
              <a:cxn ang="0">
                <a:pos x="201" y="407"/>
              </a:cxn>
              <a:cxn ang="0">
                <a:pos x="230" y="403"/>
              </a:cxn>
              <a:cxn ang="0">
                <a:pos x="256" y="410"/>
              </a:cxn>
              <a:cxn ang="0">
                <a:pos x="282" y="399"/>
              </a:cxn>
              <a:cxn ang="0">
                <a:pos x="307" y="399"/>
              </a:cxn>
              <a:cxn ang="0">
                <a:pos x="337" y="407"/>
              </a:cxn>
              <a:cxn ang="0">
                <a:pos x="362" y="407"/>
              </a:cxn>
              <a:cxn ang="0">
                <a:pos x="388" y="410"/>
              </a:cxn>
              <a:cxn ang="0">
                <a:pos x="414" y="410"/>
              </a:cxn>
              <a:cxn ang="0">
                <a:pos x="439" y="7"/>
              </a:cxn>
              <a:cxn ang="0">
                <a:pos x="468" y="4"/>
              </a:cxn>
              <a:cxn ang="0">
                <a:pos x="494" y="407"/>
              </a:cxn>
              <a:cxn ang="0">
                <a:pos x="520" y="407"/>
              </a:cxn>
              <a:cxn ang="0">
                <a:pos x="545" y="407"/>
              </a:cxn>
              <a:cxn ang="0">
                <a:pos x="575" y="407"/>
              </a:cxn>
              <a:cxn ang="0">
                <a:pos x="600" y="410"/>
              </a:cxn>
              <a:cxn ang="0">
                <a:pos x="626" y="410"/>
              </a:cxn>
              <a:cxn ang="0">
                <a:pos x="652" y="410"/>
              </a:cxn>
              <a:cxn ang="0">
                <a:pos x="681" y="414"/>
              </a:cxn>
              <a:cxn ang="0">
                <a:pos x="707" y="407"/>
              </a:cxn>
              <a:cxn ang="0">
                <a:pos x="732" y="403"/>
              </a:cxn>
              <a:cxn ang="0">
                <a:pos x="758" y="414"/>
              </a:cxn>
              <a:cxn ang="0">
                <a:pos x="787" y="399"/>
              </a:cxn>
              <a:cxn ang="0">
                <a:pos x="813" y="399"/>
              </a:cxn>
              <a:cxn ang="0">
                <a:pos x="838" y="407"/>
              </a:cxn>
              <a:cxn ang="0">
                <a:pos x="864" y="410"/>
              </a:cxn>
              <a:cxn ang="0">
                <a:pos x="890" y="410"/>
              </a:cxn>
              <a:cxn ang="0">
                <a:pos x="919" y="407"/>
              </a:cxn>
              <a:cxn ang="0">
                <a:pos x="945" y="407"/>
              </a:cxn>
              <a:cxn ang="0">
                <a:pos x="970" y="410"/>
              </a:cxn>
              <a:cxn ang="0">
                <a:pos x="996" y="407"/>
              </a:cxn>
              <a:cxn ang="0">
                <a:pos x="1025" y="407"/>
              </a:cxn>
              <a:cxn ang="0">
                <a:pos x="1051" y="399"/>
              </a:cxn>
              <a:cxn ang="0">
                <a:pos x="1076" y="407"/>
              </a:cxn>
              <a:cxn ang="0">
                <a:pos x="1102" y="399"/>
              </a:cxn>
            </a:cxnLst>
            <a:rect l="0" t="0" r="r" b="b"/>
            <a:pathLst>
              <a:path w="1120" h="418">
                <a:moveTo>
                  <a:pt x="0" y="407"/>
                </a:moveTo>
                <a:lnTo>
                  <a:pt x="7" y="407"/>
                </a:lnTo>
                <a:lnTo>
                  <a:pt x="18" y="407"/>
                </a:lnTo>
                <a:lnTo>
                  <a:pt x="25" y="414"/>
                </a:lnTo>
                <a:lnTo>
                  <a:pt x="36" y="407"/>
                </a:lnTo>
                <a:lnTo>
                  <a:pt x="44" y="407"/>
                </a:lnTo>
                <a:lnTo>
                  <a:pt x="51" y="399"/>
                </a:lnTo>
                <a:lnTo>
                  <a:pt x="62" y="407"/>
                </a:lnTo>
                <a:lnTo>
                  <a:pt x="69" y="407"/>
                </a:lnTo>
                <a:lnTo>
                  <a:pt x="80" y="403"/>
                </a:lnTo>
                <a:lnTo>
                  <a:pt x="88" y="399"/>
                </a:lnTo>
                <a:lnTo>
                  <a:pt x="95" y="410"/>
                </a:lnTo>
                <a:lnTo>
                  <a:pt x="106" y="407"/>
                </a:lnTo>
                <a:lnTo>
                  <a:pt x="113" y="407"/>
                </a:lnTo>
                <a:lnTo>
                  <a:pt x="124" y="403"/>
                </a:lnTo>
                <a:lnTo>
                  <a:pt x="132" y="410"/>
                </a:lnTo>
                <a:lnTo>
                  <a:pt x="139" y="403"/>
                </a:lnTo>
                <a:lnTo>
                  <a:pt x="150" y="410"/>
                </a:lnTo>
                <a:lnTo>
                  <a:pt x="157" y="399"/>
                </a:lnTo>
                <a:lnTo>
                  <a:pt x="168" y="407"/>
                </a:lnTo>
                <a:lnTo>
                  <a:pt x="175" y="407"/>
                </a:lnTo>
                <a:lnTo>
                  <a:pt x="186" y="410"/>
                </a:lnTo>
                <a:lnTo>
                  <a:pt x="194" y="410"/>
                </a:lnTo>
                <a:lnTo>
                  <a:pt x="201" y="407"/>
                </a:lnTo>
                <a:lnTo>
                  <a:pt x="212" y="410"/>
                </a:lnTo>
                <a:lnTo>
                  <a:pt x="219" y="410"/>
                </a:lnTo>
                <a:lnTo>
                  <a:pt x="230" y="403"/>
                </a:lnTo>
                <a:lnTo>
                  <a:pt x="238" y="403"/>
                </a:lnTo>
                <a:lnTo>
                  <a:pt x="245" y="403"/>
                </a:lnTo>
                <a:lnTo>
                  <a:pt x="256" y="410"/>
                </a:lnTo>
                <a:lnTo>
                  <a:pt x="263" y="407"/>
                </a:lnTo>
                <a:lnTo>
                  <a:pt x="274" y="399"/>
                </a:lnTo>
                <a:lnTo>
                  <a:pt x="282" y="399"/>
                </a:lnTo>
                <a:lnTo>
                  <a:pt x="289" y="407"/>
                </a:lnTo>
                <a:lnTo>
                  <a:pt x="300" y="407"/>
                </a:lnTo>
                <a:lnTo>
                  <a:pt x="307" y="399"/>
                </a:lnTo>
                <a:lnTo>
                  <a:pt x="318" y="403"/>
                </a:lnTo>
                <a:lnTo>
                  <a:pt x="326" y="407"/>
                </a:lnTo>
                <a:lnTo>
                  <a:pt x="337" y="407"/>
                </a:lnTo>
                <a:lnTo>
                  <a:pt x="344" y="399"/>
                </a:lnTo>
                <a:lnTo>
                  <a:pt x="351" y="410"/>
                </a:lnTo>
                <a:lnTo>
                  <a:pt x="362" y="407"/>
                </a:lnTo>
                <a:lnTo>
                  <a:pt x="370" y="407"/>
                </a:lnTo>
                <a:lnTo>
                  <a:pt x="381" y="410"/>
                </a:lnTo>
                <a:lnTo>
                  <a:pt x="388" y="410"/>
                </a:lnTo>
                <a:lnTo>
                  <a:pt x="395" y="407"/>
                </a:lnTo>
                <a:lnTo>
                  <a:pt x="406" y="403"/>
                </a:lnTo>
                <a:lnTo>
                  <a:pt x="414" y="410"/>
                </a:lnTo>
                <a:lnTo>
                  <a:pt x="425" y="410"/>
                </a:lnTo>
                <a:lnTo>
                  <a:pt x="432" y="0"/>
                </a:lnTo>
                <a:lnTo>
                  <a:pt x="439" y="7"/>
                </a:lnTo>
                <a:lnTo>
                  <a:pt x="450" y="7"/>
                </a:lnTo>
                <a:lnTo>
                  <a:pt x="458" y="7"/>
                </a:lnTo>
                <a:lnTo>
                  <a:pt x="468" y="4"/>
                </a:lnTo>
                <a:lnTo>
                  <a:pt x="476" y="403"/>
                </a:lnTo>
                <a:lnTo>
                  <a:pt x="487" y="407"/>
                </a:lnTo>
                <a:lnTo>
                  <a:pt x="494" y="407"/>
                </a:lnTo>
                <a:lnTo>
                  <a:pt x="501" y="403"/>
                </a:lnTo>
                <a:lnTo>
                  <a:pt x="512" y="407"/>
                </a:lnTo>
                <a:lnTo>
                  <a:pt x="520" y="407"/>
                </a:lnTo>
                <a:lnTo>
                  <a:pt x="531" y="407"/>
                </a:lnTo>
                <a:lnTo>
                  <a:pt x="538" y="407"/>
                </a:lnTo>
                <a:lnTo>
                  <a:pt x="545" y="407"/>
                </a:lnTo>
                <a:lnTo>
                  <a:pt x="556" y="403"/>
                </a:lnTo>
                <a:lnTo>
                  <a:pt x="564" y="410"/>
                </a:lnTo>
                <a:lnTo>
                  <a:pt x="575" y="407"/>
                </a:lnTo>
                <a:lnTo>
                  <a:pt x="582" y="410"/>
                </a:lnTo>
                <a:lnTo>
                  <a:pt x="589" y="407"/>
                </a:lnTo>
                <a:lnTo>
                  <a:pt x="600" y="410"/>
                </a:lnTo>
                <a:lnTo>
                  <a:pt x="608" y="392"/>
                </a:lnTo>
                <a:lnTo>
                  <a:pt x="619" y="418"/>
                </a:lnTo>
                <a:lnTo>
                  <a:pt x="626" y="410"/>
                </a:lnTo>
                <a:lnTo>
                  <a:pt x="637" y="403"/>
                </a:lnTo>
                <a:lnTo>
                  <a:pt x="644" y="410"/>
                </a:lnTo>
                <a:lnTo>
                  <a:pt x="652" y="410"/>
                </a:lnTo>
                <a:lnTo>
                  <a:pt x="663" y="410"/>
                </a:lnTo>
                <a:lnTo>
                  <a:pt x="670" y="399"/>
                </a:lnTo>
                <a:lnTo>
                  <a:pt x="681" y="414"/>
                </a:lnTo>
                <a:lnTo>
                  <a:pt x="688" y="407"/>
                </a:lnTo>
                <a:lnTo>
                  <a:pt x="696" y="407"/>
                </a:lnTo>
                <a:lnTo>
                  <a:pt x="707" y="407"/>
                </a:lnTo>
                <a:lnTo>
                  <a:pt x="714" y="414"/>
                </a:lnTo>
                <a:lnTo>
                  <a:pt x="725" y="407"/>
                </a:lnTo>
                <a:lnTo>
                  <a:pt x="732" y="403"/>
                </a:lnTo>
                <a:lnTo>
                  <a:pt x="740" y="410"/>
                </a:lnTo>
                <a:lnTo>
                  <a:pt x="751" y="407"/>
                </a:lnTo>
                <a:lnTo>
                  <a:pt x="758" y="414"/>
                </a:lnTo>
                <a:lnTo>
                  <a:pt x="769" y="403"/>
                </a:lnTo>
                <a:lnTo>
                  <a:pt x="776" y="407"/>
                </a:lnTo>
                <a:lnTo>
                  <a:pt x="787" y="399"/>
                </a:lnTo>
                <a:lnTo>
                  <a:pt x="794" y="399"/>
                </a:lnTo>
                <a:lnTo>
                  <a:pt x="802" y="410"/>
                </a:lnTo>
                <a:lnTo>
                  <a:pt x="813" y="399"/>
                </a:lnTo>
                <a:lnTo>
                  <a:pt x="820" y="407"/>
                </a:lnTo>
                <a:lnTo>
                  <a:pt x="831" y="410"/>
                </a:lnTo>
                <a:lnTo>
                  <a:pt x="838" y="407"/>
                </a:lnTo>
                <a:lnTo>
                  <a:pt x="846" y="407"/>
                </a:lnTo>
                <a:lnTo>
                  <a:pt x="857" y="407"/>
                </a:lnTo>
                <a:lnTo>
                  <a:pt x="864" y="410"/>
                </a:lnTo>
                <a:lnTo>
                  <a:pt x="875" y="403"/>
                </a:lnTo>
                <a:lnTo>
                  <a:pt x="882" y="403"/>
                </a:lnTo>
                <a:lnTo>
                  <a:pt x="890" y="410"/>
                </a:lnTo>
                <a:lnTo>
                  <a:pt x="901" y="414"/>
                </a:lnTo>
                <a:lnTo>
                  <a:pt x="908" y="399"/>
                </a:lnTo>
                <a:lnTo>
                  <a:pt x="919" y="407"/>
                </a:lnTo>
                <a:lnTo>
                  <a:pt x="926" y="414"/>
                </a:lnTo>
                <a:lnTo>
                  <a:pt x="934" y="403"/>
                </a:lnTo>
                <a:lnTo>
                  <a:pt x="945" y="407"/>
                </a:lnTo>
                <a:lnTo>
                  <a:pt x="952" y="407"/>
                </a:lnTo>
                <a:lnTo>
                  <a:pt x="963" y="407"/>
                </a:lnTo>
                <a:lnTo>
                  <a:pt x="970" y="410"/>
                </a:lnTo>
                <a:lnTo>
                  <a:pt x="981" y="410"/>
                </a:lnTo>
                <a:lnTo>
                  <a:pt x="989" y="403"/>
                </a:lnTo>
                <a:lnTo>
                  <a:pt x="996" y="407"/>
                </a:lnTo>
                <a:lnTo>
                  <a:pt x="1007" y="407"/>
                </a:lnTo>
                <a:lnTo>
                  <a:pt x="1014" y="407"/>
                </a:lnTo>
                <a:lnTo>
                  <a:pt x="1025" y="407"/>
                </a:lnTo>
                <a:lnTo>
                  <a:pt x="1033" y="403"/>
                </a:lnTo>
                <a:lnTo>
                  <a:pt x="1040" y="403"/>
                </a:lnTo>
                <a:lnTo>
                  <a:pt x="1051" y="399"/>
                </a:lnTo>
                <a:lnTo>
                  <a:pt x="1058" y="403"/>
                </a:lnTo>
                <a:lnTo>
                  <a:pt x="1069" y="403"/>
                </a:lnTo>
                <a:lnTo>
                  <a:pt x="1076" y="407"/>
                </a:lnTo>
                <a:lnTo>
                  <a:pt x="1084" y="410"/>
                </a:lnTo>
                <a:lnTo>
                  <a:pt x="1095" y="407"/>
                </a:lnTo>
                <a:lnTo>
                  <a:pt x="1102" y="399"/>
                </a:lnTo>
                <a:lnTo>
                  <a:pt x="1113" y="414"/>
                </a:lnTo>
                <a:lnTo>
                  <a:pt x="1120" y="410"/>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67"/>
          <p:cNvSpPr>
            <a:spLocks/>
          </p:cNvSpPr>
          <p:nvPr/>
        </p:nvSpPr>
        <p:spPr bwMode="auto">
          <a:xfrm>
            <a:off x="5132387" y="5205412"/>
            <a:ext cx="547687" cy="23813"/>
          </a:xfrm>
          <a:custGeom>
            <a:avLst/>
            <a:gdLst/>
            <a:ahLst/>
            <a:cxnLst>
              <a:cxn ang="0">
                <a:pos x="0" y="11"/>
              </a:cxn>
              <a:cxn ang="0">
                <a:pos x="11" y="8"/>
              </a:cxn>
              <a:cxn ang="0">
                <a:pos x="19" y="11"/>
              </a:cxn>
              <a:cxn ang="0">
                <a:pos x="26" y="11"/>
              </a:cxn>
              <a:cxn ang="0">
                <a:pos x="37" y="11"/>
              </a:cxn>
              <a:cxn ang="0">
                <a:pos x="44" y="8"/>
              </a:cxn>
              <a:cxn ang="0">
                <a:pos x="55" y="8"/>
              </a:cxn>
              <a:cxn ang="0">
                <a:pos x="63" y="8"/>
              </a:cxn>
              <a:cxn ang="0">
                <a:pos x="70" y="4"/>
              </a:cxn>
              <a:cxn ang="0">
                <a:pos x="81" y="8"/>
              </a:cxn>
              <a:cxn ang="0">
                <a:pos x="88" y="4"/>
              </a:cxn>
              <a:cxn ang="0">
                <a:pos x="99" y="15"/>
              </a:cxn>
              <a:cxn ang="0">
                <a:pos x="107" y="11"/>
              </a:cxn>
              <a:cxn ang="0">
                <a:pos x="114" y="4"/>
              </a:cxn>
              <a:cxn ang="0">
                <a:pos x="125" y="0"/>
              </a:cxn>
              <a:cxn ang="0">
                <a:pos x="132" y="8"/>
              </a:cxn>
              <a:cxn ang="0">
                <a:pos x="143" y="8"/>
              </a:cxn>
              <a:cxn ang="0">
                <a:pos x="151" y="0"/>
              </a:cxn>
              <a:cxn ang="0">
                <a:pos x="162" y="11"/>
              </a:cxn>
              <a:cxn ang="0">
                <a:pos x="169" y="8"/>
              </a:cxn>
              <a:cxn ang="0">
                <a:pos x="176" y="11"/>
              </a:cxn>
              <a:cxn ang="0">
                <a:pos x="187" y="8"/>
              </a:cxn>
              <a:cxn ang="0">
                <a:pos x="195" y="4"/>
              </a:cxn>
              <a:cxn ang="0">
                <a:pos x="206" y="11"/>
              </a:cxn>
              <a:cxn ang="0">
                <a:pos x="213" y="11"/>
              </a:cxn>
              <a:cxn ang="0">
                <a:pos x="220" y="8"/>
              </a:cxn>
              <a:cxn ang="0">
                <a:pos x="231" y="4"/>
              </a:cxn>
              <a:cxn ang="0">
                <a:pos x="238" y="8"/>
              </a:cxn>
              <a:cxn ang="0">
                <a:pos x="249" y="4"/>
              </a:cxn>
              <a:cxn ang="0">
                <a:pos x="257" y="8"/>
              </a:cxn>
              <a:cxn ang="0">
                <a:pos x="264" y="4"/>
              </a:cxn>
              <a:cxn ang="0">
                <a:pos x="275" y="11"/>
              </a:cxn>
              <a:cxn ang="0">
                <a:pos x="282" y="8"/>
              </a:cxn>
              <a:cxn ang="0">
                <a:pos x="293" y="0"/>
              </a:cxn>
              <a:cxn ang="0">
                <a:pos x="301" y="8"/>
              </a:cxn>
              <a:cxn ang="0">
                <a:pos x="312" y="11"/>
              </a:cxn>
              <a:cxn ang="0">
                <a:pos x="319" y="4"/>
              </a:cxn>
              <a:cxn ang="0">
                <a:pos x="326" y="8"/>
              </a:cxn>
              <a:cxn ang="0">
                <a:pos x="337" y="4"/>
              </a:cxn>
              <a:cxn ang="0">
                <a:pos x="345" y="11"/>
              </a:cxn>
            </a:cxnLst>
            <a:rect l="0" t="0" r="r" b="b"/>
            <a:pathLst>
              <a:path w="345" h="15">
                <a:moveTo>
                  <a:pt x="0" y="11"/>
                </a:moveTo>
                <a:lnTo>
                  <a:pt x="11" y="8"/>
                </a:lnTo>
                <a:lnTo>
                  <a:pt x="19" y="11"/>
                </a:lnTo>
                <a:lnTo>
                  <a:pt x="26" y="11"/>
                </a:lnTo>
                <a:lnTo>
                  <a:pt x="37" y="11"/>
                </a:lnTo>
                <a:lnTo>
                  <a:pt x="44" y="8"/>
                </a:lnTo>
                <a:lnTo>
                  <a:pt x="55" y="8"/>
                </a:lnTo>
                <a:lnTo>
                  <a:pt x="63" y="8"/>
                </a:lnTo>
                <a:lnTo>
                  <a:pt x="70" y="4"/>
                </a:lnTo>
                <a:lnTo>
                  <a:pt x="81" y="8"/>
                </a:lnTo>
                <a:lnTo>
                  <a:pt x="88" y="4"/>
                </a:lnTo>
                <a:lnTo>
                  <a:pt x="99" y="15"/>
                </a:lnTo>
                <a:lnTo>
                  <a:pt x="107" y="11"/>
                </a:lnTo>
                <a:lnTo>
                  <a:pt x="114" y="4"/>
                </a:lnTo>
                <a:lnTo>
                  <a:pt x="125" y="0"/>
                </a:lnTo>
                <a:lnTo>
                  <a:pt x="132" y="8"/>
                </a:lnTo>
                <a:lnTo>
                  <a:pt x="143" y="8"/>
                </a:lnTo>
                <a:lnTo>
                  <a:pt x="151" y="0"/>
                </a:lnTo>
                <a:lnTo>
                  <a:pt x="162" y="11"/>
                </a:lnTo>
                <a:lnTo>
                  <a:pt x="169" y="8"/>
                </a:lnTo>
                <a:lnTo>
                  <a:pt x="176" y="11"/>
                </a:lnTo>
                <a:lnTo>
                  <a:pt x="187" y="8"/>
                </a:lnTo>
                <a:lnTo>
                  <a:pt x="195" y="4"/>
                </a:lnTo>
                <a:lnTo>
                  <a:pt x="206" y="11"/>
                </a:lnTo>
                <a:lnTo>
                  <a:pt x="213" y="11"/>
                </a:lnTo>
                <a:lnTo>
                  <a:pt x="220" y="8"/>
                </a:lnTo>
                <a:lnTo>
                  <a:pt x="231" y="4"/>
                </a:lnTo>
                <a:lnTo>
                  <a:pt x="238" y="8"/>
                </a:lnTo>
                <a:lnTo>
                  <a:pt x="249" y="4"/>
                </a:lnTo>
                <a:lnTo>
                  <a:pt x="257" y="8"/>
                </a:lnTo>
                <a:lnTo>
                  <a:pt x="264" y="4"/>
                </a:lnTo>
                <a:lnTo>
                  <a:pt x="275" y="11"/>
                </a:lnTo>
                <a:lnTo>
                  <a:pt x="282" y="8"/>
                </a:lnTo>
                <a:lnTo>
                  <a:pt x="293" y="0"/>
                </a:lnTo>
                <a:lnTo>
                  <a:pt x="301" y="8"/>
                </a:lnTo>
                <a:lnTo>
                  <a:pt x="312" y="11"/>
                </a:lnTo>
                <a:lnTo>
                  <a:pt x="319" y="4"/>
                </a:lnTo>
                <a:lnTo>
                  <a:pt x="326" y="8"/>
                </a:lnTo>
                <a:lnTo>
                  <a:pt x="337" y="4"/>
                </a:lnTo>
                <a:lnTo>
                  <a:pt x="345" y="11"/>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29"/>
          <p:cNvSpPr>
            <a:spLocks/>
          </p:cNvSpPr>
          <p:nvPr/>
        </p:nvSpPr>
        <p:spPr bwMode="auto">
          <a:xfrm>
            <a:off x="6361112" y="4572000"/>
            <a:ext cx="1778000" cy="663575"/>
          </a:xfrm>
          <a:custGeom>
            <a:avLst/>
            <a:gdLst/>
            <a:ahLst/>
            <a:cxnLst>
              <a:cxn ang="0">
                <a:pos x="18" y="407"/>
              </a:cxn>
              <a:cxn ang="0">
                <a:pos x="44" y="407"/>
              </a:cxn>
              <a:cxn ang="0">
                <a:pos x="69" y="407"/>
              </a:cxn>
              <a:cxn ang="0">
                <a:pos x="95" y="410"/>
              </a:cxn>
              <a:cxn ang="0">
                <a:pos x="124" y="403"/>
              </a:cxn>
              <a:cxn ang="0">
                <a:pos x="150" y="410"/>
              </a:cxn>
              <a:cxn ang="0">
                <a:pos x="175" y="407"/>
              </a:cxn>
              <a:cxn ang="0">
                <a:pos x="201" y="407"/>
              </a:cxn>
              <a:cxn ang="0">
                <a:pos x="230" y="403"/>
              </a:cxn>
              <a:cxn ang="0">
                <a:pos x="256" y="410"/>
              </a:cxn>
              <a:cxn ang="0">
                <a:pos x="282" y="399"/>
              </a:cxn>
              <a:cxn ang="0">
                <a:pos x="307" y="399"/>
              </a:cxn>
              <a:cxn ang="0">
                <a:pos x="337" y="407"/>
              </a:cxn>
              <a:cxn ang="0">
                <a:pos x="362" y="407"/>
              </a:cxn>
              <a:cxn ang="0">
                <a:pos x="388" y="410"/>
              </a:cxn>
              <a:cxn ang="0">
                <a:pos x="414" y="410"/>
              </a:cxn>
              <a:cxn ang="0">
                <a:pos x="439" y="7"/>
              </a:cxn>
              <a:cxn ang="0">
                <a:pos x="468" y="4"/>
              </a:cxn>
              <a:cxn ang="0">
                <a:pos x="494" y="407"/>
              </a:cxn>
              <a:cxn ang="0">
                <a:pos x="520" y="407"/>
              </a:cxn>
              <a:cxn ang="0">
                <a:pos x="545" y="407"/>
              </a:cxn>
              <a:cxn ang="0">
                <a:pos x="575" y="407"/>
              </a:cxn>
              <a:cxn ang="0">
                <a:pos x="600" y="410"/>
              </a:cxn>
              <a:cxn ang="0">
                <a:pos x="626" y="410"/>
              </a:cxn>
              <a:cxn ang="0">
                <a:pos x="652" y="410"/>
              </a:cxn>
              <a:cxn ang="0">
                <a:pos x="681" y="414"/>
              </a:cxn>
              <a:cxn ang="0">
                <a:pos x="707" y="407"/>
              </a:cxn>
              <a:cxn ang="0">
                <a:pos x="732" y="403"/>
              </a:cxn>
              <a:cxn ang="0">
                <a:pos x="758" y="414"/>
              </a:cxn>
              <a:cxn ang="0">
                <a:pos x="787" y="399"/>
              </a:cxn>
              <a:cxn ang="0">
                <a:pos x="813" y="399"/>
              </a:cxn>
              <a:cxn ang="0">
                <a:pos x="838" y="407"/>
              </a:cxn>
              <a:cxn ang="0">
                <a:pos x="864" y="410"/>
              </a:cxn>
              <a:cxn ang="0">
                <a:pos x="890" y="410"/>
              </a:cxn>
              <a:cxn ang="0">
                <a:pos x="919" y="407"/>
              </a:cxn>
              <a:cxn ang="0">
                <a:pos x="945" y="407"/>
              </a:cxn>
              <a:cxn ang="0">
                <a:pos x="970" y="410"/>
              </a:cxn>
              <a:cxn ang="0">
                <a:pos x="996" y="407"/>
              </a:cxn>
              <a:cxn ang="0">
                <a:pos x="1025" y="407"/>
              </a:cxn>
              <a:cxn ang="0">
                <a:pos x="1051" y="399"/>
              </a:cxn>
              <a:cxn ang="0">
                <a:pos x="1076" y="407"/>
              </a:cxn>
              <a:cxn ang="0">
                <a:pos x="1102" y="399"/>
              </a:cxn>
            </a:cxnLst>
            <a:rect l="0" t="0" r="r" b="b"/>
            <a:pathLst>
              <a:path w="1120" h="418">
                <a:moveTo>
                  <a:pt x="0" y="407"/>
                </a:moveTo>
                <a:lnTo>
                  <a:pt x="7" y="407"/>
                </a:lnTo>
                <a:lnTo>
                  <a:pt x="18" y="407"/>
                </a:lnTo>
                <a:lnTo>
                  <a:pt x="25" y="414"/>
                </a:lnTo>
                <a:lnTo>
                  <a:pt x="36" y="407"/>
                </a:lnTo>
                <a:lnTo>
                  <a:pt x="44" y="407"/>
                </a:lnTo>
                <a:lnTo>
                  <a:pt x="51" y="399"/>
                </a:lnTo>
                <a:lnTo>
                  <a:pt x="62" y="407"/>
                </a:lnTo>
                <a:lnTo>
                  <a:pt x="69" y="407"/>
                </a:lnTo>
                <a:lnTo>
                  <a:pt x="80" y="403"/>
                </a:lnTo>
                <a:lnTo>
                  <a:pt x="88" y="399"/>
                </a:lnTo>
                <a:lnTo>
                  <a:pt x="95" y="410"/>
                </a:lnTo>
                <a:lnTo>
                  <a:pt x="106" y="407"/>
                </a:lnTo>
                <a:lnTo>
                  <a:pt x="113" y="407"/>
                </a:lnTo>
                <a:lnTo>
                  <a:pt x="124" y="403"/>
                </a:lnTo>
                <a:lnTo>
                  <a:pt x="132" y="410"/>
                </a:lnTo>
                <a:lnTo>
                  <a:pt x="139" y="403"/>
                </a:lnTo>
                <a:lnTo>
                  <a:pt x="150" y="410"/>
                </a:lnTo>
                <a:lnTo>
                  <a:pt x="157" y="399"/>
                </a:lnTo>
                <a:lnTo>
                  <a:pt x="168" y="407"/>
                </a:lnTo>
                <a:lnTo>
                  <a:pt x="175" y="407"/>
                </a:lnTo>
                <a:lnTo>
                  <a:pt x="186" y="410"/>
                </a:lnTo>
                <a:lnTo>
                  <a:pt x="194" y="410"/>
                </a:lnTo>
                <a:lnTo>
                  <a:pt x="201" y="407"/>
                </a:lnTo>
                <a:lnTo>
                  <a:pt x="212" y="410"/>
                </a:lnTo>
                <a:lnTo>
                  <a:pt x="219" y="410"/>
                </a:lnTo>
                <a:lnTo>
                  <a:pt x="230" y="403"/>
                </a:lnTo>
                <a:lnTo>
                  <a:pt x="238" y="403"/>
                </a:lnTo>
                <a:lnTo>
                  <a:pt x="245" y="403"/>
                </a:lnTo>
                <a:lnTo>
                  <a:pt x="256" y="410"/>
                </a:lnTo>
                <a:lnTo>
                  <a:pt x="263" y="407"/>
                </a:lnTo>
                <a:lnTo>
                  <a:pt x="274" y="399"/>
                </a:lnTo>
                <a:lnTo>
                  <a:pt x="282" y="399"/>
                </a:lnTo>
                <a:lnTo>
                  <a:pt x="289" y="407"/>
                </a:lnTo>
                <a:lnTo>
                  <a:pt x="300" y="407"/>
                </a:lnTo>
                <a:lnTo>
                  <a:pt x="307" y="399"/>
                </a:lnTo>
                <a:lnTo>
                  <a:pt x="318" y="403"/>
                </a:lnTo>
                <a:lnTo>
                  <a:pt x="326" y="407"/>
                </a:lnTo>
                <a:lnTo>
                  <a:pt x="337" y="407"/>
                </a:lnTo>
                <a:lnTo>
                  <a:pt x="344" y="399"/>
                </a:lnTo>
                <a:lnTo>
                  <a:pt x="351" y="410"/>
                </a:lnTo>
                <a:lnTo>
                  <a:pt x="362" y="407"/>
                </a:lnTo>
                <a:lnTo>
                  <a:pt x="370" y="407"/>
                </a:lnTo>
                <a:lnTo>
                  <a:pt x="381" y="410"/>
                </a:lnTo>
                <a:lnTo>
                  <a:pt x="388" y="410"/>
                </a:lnTo>
                <a:lnTo>
                  <a:pt x="395" y="407"/>
                </a:lnTo>
                <a:lnTo>
                  <a:pt x="406" y="403"/>
                </a:lnTo>
                <a:lnTo>
                  <a:pt x="414" y="410"/>
                </a:lnTo>
                <a:lnTo>
                  <a:pt x="425" y="410"/>
                </a:lnTo>
                <a:lnTo>
                  <a:pt x="432" y="0"/>
                </a:lnTo>
                <a:lnTo>
                  <a:pt x="439" y="7"/>
                </a:lnTo>
                <a:lnTo>
                  <a:pt x="450" y="7"/>
                </a:lnTo>
                <a:lnTo>
                  <a:pt x="458" y="7"/>
                </a:lnTo>
                <a:lnTo>
                  <a:pt x="468" y="4"/>
                </a:lnTo>
                <a:lnTo>
                  <a:pt x="476" y="403"/>
                </a:lnTo>
                <a:lnTo>
                  <a:pt x="487" y="407"/>
                </a:lnTo>
                <a:lnTo>
                  <a:pt x="494" y="407"/>
                </a:lnTo>
                <a:lnTo>
                  <a:pt x="501" y="403"/>
                </a:lnTo>
                <a:lnTo>
                  <a:pt x="512" y="407"/>
                </a:lnTo>
                <a:lnTo>
                  <a:pt x="520" y="407"/>
                </a:lnTo>
                <a:lnTo>
                  <a:pt x="531" y="407"/>
                </a:lnTo>
                <a:lnTo>
                  <a:pt x="538" y="407"/>
                </a:lnTo>
                <a:lnTo>
                  <a:pt x="545" y="407"/>
                </a:lnTo>
                <a:lnTo>
                  <a:pt x="556" y="403"/>
                </a:lnTo>
                <a:lnTo>
                  <a:pt x="564" y="410"/>
                </a:lnTo>
                <a:lnTo>
                  <a:pt x="575" y="407"/>
                </a:lnTo>
                <a:lnTo>
                  <a:pt x="582" y="410"/>
                </a:lnTo>
                <a:lnTo>
                  <a:pt x="589" y="407"/>
                </a:lnTo>
                <a:lnTo>
                  <a:pt x="600" y="410"/>
                </a:lnTo>
                <a:lnTo>
                  <a:pt x="608" y="392"/>
                </a:lnTo>
                <a:lnTo>
                  <a:pt x="619" y="418"/>
                </a:lnTo>
                <a:lnTo>
                  <a:pt x="626" y="410"/>
                </a:lnTo>
                <a:lnTo>
                  <a:pt x="637" y="403"/>
                </a:lnTo>
                <a:lnTo>
                  <a:pt x="644" y="410"/>
                </a:lnTo>
                <a:lnTo>
                  <a:pt x="652" y="410"/>
                </a:lnTo>
                <a:lnTo>
                  <a:pt x="663" y="410"/>
                </a:lnTo>
                <a:lnTo>
                  <a:pt x="670" y="399"/>
                </a:lnTo>
                <a:lnTo>
                  <a:pt x="681" y="414"/>
                </a:lnTo>
                <a:lnTo>
                  <a:pt x="688" y="407"/>
                </a:lnTo>
                <a:lnTo>
                  <a:pt x="696" y="407"/>
                </a:lnTo>
                <a:lnTo>
                  <a:pt x="707" y="407"/>
                </a:lnTo>
                <a:lnTo>
                  <a:pt x="714" y="414"/>
                </a:lnTo>
                <a:lnTo>
                  <a:pt x="725" y="407"/>
                </a:lnTo>
                <a:lnTo>
                  <a:pt x="732" y="403"/>
                </a:lnTo>
                <a:lnTo>
                  <a:pt x="740" y="410"/>
                </a:lnTo>
                <a:lnTo>
                  <a:pt x="751" y="407"/>
                </a:lnTo>
                <a:lnTo>
                  <a:pt x="758" y="414"/>
                </a:lnTo>
                <a:lnTo>
                  <a:pt x="769" y="403"/>
                </a:lnTo>
                <a:lnTo>
                  <a:pt x="776" y="407"/>
                </a:lnTo>
                <a:lnTo>
                  <a:pt x="787" y="399"/>
                </a:lnTo>
                <a:lnTo>
                  <a:pt x="794" y="399"/>
                </a:lnTo>
                <a:lnTo>
                  <a:pt x="802" y="410"/>
                </a:lnTo>
                <a:lnTo>
                  <a:pt x="813" y="399"/>
                </a:lnTo>
                <a:lnTo>
                  <a:pt x="820" y="407"/>
                </a:lnTo>
                <a:lnTo>
                  <a:pt x="831" y="410"/>
                </a:lnTo>
                <a:lnTo>
                  <a:pt x="838" y="407"/>
                </a:lnTo>
                <a:lnTo>
                  <a:pt x="846" y="407"/>
                </a:lnTo>
                <a:lnTo>
                  <a:pt x="857" y="407"/>
                </a:lnTo>
                <a:lnTo>
                  <a:pt x="864" y="410"/>
                </a:lnTo>
                <a:lnTo>
                  <a:pt x="875" y="403"/>
                </a:lnTo>
                <a:lnTo>
                  <a:pt x="882" y="403"/>
                </a:lnTo>
                <a:lnTo>
                  <a:pt x="890" y="410"/>
                </a:lnTo>
                <a:lnTo>
                  <a:pt x="901" y="414"/>
                </a:lnTo>
                <a:lnTo>
                  <a:pt x="908" y="399"/>
                </a:lnTo>
                <a:lnTo>
                  <a:pt x="919" y="407"/>
                </a:lnTo>
                <a:lnTo>
                  <a:pt x="926" y="414"/>
                </a:lnTo>
                <a:lnTo>
                  <a:pt x="934" y="403"/>
                </a:lnTo>
                <a:lnTo>
                  <a:pt x="945" y="407"/>
                </a:lnTo>
                <a:lnTo>
                  <a:pt x="952" y="407"/>
                </a:lnTo>
                <a:lnTo>
                  <a:pt x="963" y="407"/>
                </a:lnTo>
                <a:lnTo>
                  <a:pt x="970" y="410"/>
                </a:lnTo>
                <a:lnTo>
                  <a:pt x="981" y="410"/>
                </a:lnTo>
                <a:lnTo>
                  <a:pt x="989" y="403"/>
                </a:lnTo>
                <a:lnTo>
                  <a:pt x="996" y="407"/>
                </a:lnTo>
                <a:lnTo>
                  <a:pt x="1007" y="407"/>
                </a:lnTo>
                <a:lnTo>
                  <a:pt x="1014" y="407"/>
                </a:lnTo>
                <a:lnTo>
                  <a:pt x="1025" y="407"/>
                </a:lnTo>
                <a:lnTo>
                  <a:pt x="1033" y="403"/>
                </a:lnTo>
                <a:lnTo>
                  <a:pt x="1040" y="403"/>
                </a:lnTo>
                <a:lnTo>
                  <a:pt x="1051" y="399"/>
                </a:lnTo>
                <a:lnTo>
                  <a:pt x="1058" y="403"/>
                </a:lnTo>
                <a:lnTo>
                  <a:pt x="1069" y="403"/>
                </a:lnTo>
                <a:lnTo>
                  <a:pt x="1076" y="407"/>
                </a:lnTo>
                <a:lnTo>
                  <a:pt x="1084" y="410"/>
                </a:lnTo>
                <a:lnTo>
                  <a:pt x="1095" y="407"/>
                </a:lnTo>
                <a:lnTo>
                  <a:pt x="1102" y="399"/>
                </a:lnTo>
                <a:lnTo>
                  <a:pt x="1113" y="414"/>
                </a:lnTo>
                <a:lnTo>
                  <a:pt x="1120" y="410"/>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30"/>
          <p:cNvSpPr>
            <a:spLocks/>
          </p:cNvSpPr>
          <p:nvPr/>
        </p:nvSpPr>
        <p:spPr bwMode="auto">
          <a:xfrm>
            <a:off x="8139112" y="5205412"/>
            <a:ext cx="547688" cy="23813"/>
          </a:xfrm>
          <a:custGeom>
            <a:avLst/>
            <a:gdLst/>
            <a:ahLst/>
            <a:cxnLst>
              <a:cxn ang="0">
                <a:pos x="0" y="11"/>
              </a:cxn>
              <a:cxn ang="0">
                <a:pos x="11" y="8"/>
              </a:cxn>
              <a:cxn ang="0">
                <a:pos x="19" y="11"/>
              </a:cxn>
              <a:cxn ang="0">
                <a:pos x="26" y="11"/>
              </a:cxn>
              <a:cxn ang="0">
                <a:pos x="37" y="11"/>
              </a:cxn>
              <a:cxn ang="0">
                <a:pos x="44" y="8"/>
              </a:cxn>
              <a:cxn ang="0">
                <a:pos x="55" y="8"/>
              </a:cxn>
              <a:cxn ang="0">
                <a:pos x="63" y="8"/>
              </a:cxn>
              <a:cxn ang="0">
                <a:pos x="70" y="4"/>
              </a:cxn>
              <a:cxn ang="0">
                <a:pos x="81" y="8"/>
              </a:cxn>
              <a:cxn ang="0">
                <a:pos x="88" y="4"/>
              </a:cxn>
              <a:cxn ang="0">
                <a:pos x="99" y="15"/>
              </a:cxn>
              <a:cxn ang="0">
                <a:pos x="107" y="11"/>
              </a:cxn>
              <a:cxn ang="0">
                <a:pos x="114" y="4"/>
              </a:cxn>
              <a:cxn ang="0">
                <a:pos x="125" y="0"/>
              </a:cxn>
              <a:cxn ang="0">
                <a:pos x="132" y="8"/>
              </a:cxn>
              <a:cxn ang="0">
                <a:pos x="143" y="8"/>
              </a:cxn>
              <a:cxn ang="0">
                <a:pos x="151" y="0"/>
              </a:cxn>
              <a:cxn ang="0">
                <a:pos x="162" y="11"/>
              </a:cxn>
              <a:cxn ang="0">
                <a:pos x="169" y="8"/>
              </a:cxn>
              <a:cxn ang="0">
                <a:pos x="176" y="11"/>
              </a:cxn>
              <a:cxn ang="0">
                <a:pos x="187" y="8"/>
              </a:cxn>
              <a:cxn ang="0">
                <a:pos x="195" y="4"/>
              </a:cxn>
              <a:cxn ang="0">
                <a:pos x="206" y="11"/>
              </a:cxn>
              <a:cxn ang="0">
                <a:pos x="213" y="11"/>
              </a:cxn>
              <a:cxn ang="0">
                <a:pos x="220" y="8"/>
              </a:cxn>
              <a:cxn ang="0">
                <a:pos x="231" y="4"/>
              </a:cxn>
              <a:cxn ang="0">
                <a:pos x="238" y="8"/>
              </a:cxn>
              <a:cxn ang="0">
                <a:pos x="249" y="4"/>
              </a:cxn>
              <a:cxn ang="0">
                <a:pos x="257" y="8"/>
              </a:cxn>
              <a:cxn ang="0">
                <a:pos x="264" y="4"/>
              </a:cxn>
              <a:cxn ang="0">
                <a:pos x="275" y="11"/>
              </a:cxn>
              <a:cxn ang="0">
                <a:pos x="282" y="8"/>
              </a:cxn>
              <a:cxn ang="0">
                <a:pos x="293" y="0"/>
              </a:cxn>
              <a:cxn ang="0">
                <a:pos x="301" y="8"/>
              </a:cxn>
              <a:cxn ang="0">
                <a:pos x="312" y="11"/>
              </a:cxn>
              <a:cxn ang="0">
                <a:pos x="319" y="4"/>
              </a:cxn>
              <a:cxn ang="0">
                <a:pos x="326" y="8"/>
              </a:cxn>
              <a:cxn ang="0">
                <a:pos x="337" y="4"/>
              </a:cxn>
              <a:cxn ang="0">
                <a:pos x="345" y="11"/>
              </a:cxn>
            </a:cxnLst>
            <a:rect l="0" t="0" r="r" b="b"/>
            <a:pathLst>
              <a:path w="345" h="15">
                <a:moveTo>
                  <a:pt x="0" y="11"/>
                </a:moveTo>
                <a:lnTo>
                  <a:pt x="11" y="8"/>
                </a:lnTo>
                <a:lnTo>
                  <a:pt x="19" y="11"/>
                </a:lnTo>
                <a:lnTo>
                  <a:pt x="26" y="11"/>
                </a:lnTo>
                <a:lnTo>
                  <a:pt x="37" y="11"/>
                </a:lnTo>
                <a:lnTo>
                  <a:pt x="44" y="8"/>
                </a:lnTo>
                <a:lnTo>
                  <a:pt x="55" y="8"/>
                </a:lnTo>
                <a:lnTo>
                  <a:pt x="63" y="8"/>
                </a:lnTo>
                <a:lnTo>
                  <a:pt x="70" y="4"/>
                </a:lnTo>
                <a:lnTo>
                  <a:pt x="81" y="8"/>
                </a:lnTo>
                <a:lnTo>
                  <a:pt x="88" y="4"/>
                </a:lnTo>
                <a:lnTo>
                  <a:pt x="99" y="15"/>
                </a:lnTo>
                <a:lnTo>
                  <a:pt x="107" y="11"/>
                </a:lnTo>
                <a:lnTo>
                  <a:pt x="114" y="4"/>
                </a:lnTo>
                <a:lnTo>
                  <a:pt x="125" y="0"/>
                </a:lnTo>
                <a:lnTo>
                  <a:pt x="132" y="8"/>
                </a:lnTo>
                <a:lnTo>
                  <a:pt x="143" y="8"/>
                </a:lnTo>
                <a:lnTo>
                  <a:pt x="151" y="0"/>
                </a:lnTo>
                <a:lnTo>
                  <a:pt x="162" y="11"/>
                </a:lnTo>
                <a:lnTo>
                  <a:pt x="169" y="8"/>
                </a:lnTo>
                <a:lnTo>
                  <a:pt x="176" y="11"/>
                </a:lnTo>
                <a:lnTo>
                  <a:pt x="187" y="8"/>
                </a:lnTo>
                <a:lnTo>
                  <a:pt x="195" y="4"/>
                </a:lnTo>
                <a:lnTo>
                  <a:pt x="206" y="11"/>
                </a:lnTo>
                <a:lnTo>
                  <a:pt x="213" y="11"/>
                </a:lnTo>
                <a:lnTo>
                  <a:pt x="220" y="8"/>
                </a:lnTo>
                <a:lnTo>
                  <a:pt x="231" y="4"/>
                </a:lnTo>
                <a:lnTo>
                  <a:pt x="238" y="8"/>
                </a:lnTo>
                <a:lnTo>
                  <a:pt x="249" y="4"/>
                </a:lnTo>
                <a:lnTo>
                  <a:pt x="257" y="8"/>
                </a:lnTo>
                <a:lnTo>
                  <a:pt x="264" y="4"/>
                </a:lnTo>
                <a:lnTo>
                  <a:pt x="275" y="11"/>
                </a:lnTo>
                <a:lnTo>
                  <a:pt x="282" y="8"/>
                </a:lnTo>
                <a:lnTo>
                  <a:pt x="293" y="0"/>
                </a:lnTo>
                <a:lnTo>
                  <a:pt x="301" y="8"/>
                </a:lnTo>
                <a:lnTo>
                  <a:pt x="312" y="11"/>
                </a:lnTo>
                <a:lnTo>
                  <a:pt x="319" y="4"/>
                </a:lnTo>
                <a:lnTo>
                  <a:pt x="326" y="8"/>
                </a:lnTo>
                <a:lnTo>
                  <a:pt x="337" y="4"/>
                </a:lnTo>
                <a:lnTo>
                  <a:pt x="345" y="11"/>
                </a:lnTo>
              </a:path>
            </a:pathLst>
          </a:custGeom>
          <a:noFill/>
          <a:ln w="254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8"/>
          <p:cNvSpPr>
            <a:spLocks/>
          </p:cNvSpPr>
          <p:nvPr/>
        </p:nvSpPr>
        <p:spPr bwMode="auto">
          <a:xfrm>
            <a:off x="304800" y="5897562"/>
            <a:ext cx="1779588" cy="661988"/>
          </a:xfrm>
          <a:custGeom>
            <a:avLst/>
            <a:gdLst/>
            <a:ahLst/>
            <a:cxnLst>
              <a:cxn ang="0">
                <a:pos x="18" y="406"/>
              </a:cxn>
              <a:cxn ang="0">
                <a:pos x="44" y="410"/>
              </a:cxn>
              <a:cxn ang="0">
                <a:pos x="69" y="403"/>
              </a:cxn>
              <a:cxn ang="0">
                <a:pos x="95" y="410"/>
              </a:cxn>
              <a:cxn ang="0">
                <a:pos x="124" y="403"/>
              </a:cxn>
              <a:cxn ang="0">
                <a:pos x="150" y="406"/>
              </a:cxn>
              <a:cxn ang="0">
                <a:pos x="176" y="406"/>
              </a:cxn>
              <a:cxn ang="0">
                <a:pos x="201" y="406"/>
              </a:cxn>
              <a:cxn ang="0">
                <a:pos x="231" y="410"/>
              </a:cxn>
              <a:cxn ang="0">
                <a:pos x="256" y="414"/>
              </a:cxn>
              <a:cxn ang="0">
                <a:pos x="282" y="406"/>
              </a:cxn>
              <a:cxn ang="0">
                <a:pos x="308" y="406"/>
              </a:cxn>
              <a:cxn ang="0">
                <a:pos x="337" y="410"/>
              </a:cxn>
              <a:cxn ang="0">
                <a:pos x="363" y="403"/>
              </a:cxn>
              <a:cxn ang="0">
                <a:pos x="388" y="403"/>
              </a:cxn>
              <a:cxn ang="0">
                <a:pos x="414" y="403"/>
              </a:cxn>
              <a:cxn ang="0">
                <a:pos x="440" y="403"/>
              </a:cxn>
              <a:cxn ang="0">
                <a:pos x="469" y="403"/>
              </a:cxn>
              <a:cxn ang="0">
                <a:pos x="495" y="403"/>
              </a:cxn>
              <a:cxn ang="0">
                <a:pos x="520" y="410"/>
              </a:cxn>
              <a:cxn ang="0">
                <a:pos x="546" y="0"/>
              </a:cxn>
              <a:cxn ang="0">
                <a:pos x="575" y="403"/>
              </a:cxn>
              <a:cxn ang="0">
                <a:pos x="601" y="403"/>
              </a:cxn>
              <a:cxn ang="0">
                <a:pos x="626" y="403"/>
              </a:cxn>
              <a:cxn ang="0">
                <a:pos x="652" y="406"/>
              </a:cxn>
              <a:cxn ang="0">
                <a:pos x="681" y="406"/>
              </a:cxn>
              <a:cxn ang="0">
                <a:pos x="707" y="403"/>
              </a:cxn>
              <a:cxn ang="0">
                <a:pos x="733" y="403"/>
              </a:cxn>
              <a:cxn ang="0">
                <a:pos x="758" y="406"/>
              </a:cxn>
              <a:cxn ang="0">
                <a:pos x="788" y="403"/>
              </a:cxn>
              <a:cxn ang="0">
                <a:pos x="813" y="406"/>
              </a:cxn>
              <a:cxn ang="0">
                <a:pos x="839" y="406"/>
              </a:cxn>
              <a:cxn ang="0">
                <a:pos x="865" y="399"/>
              </a:cxn>
              <a:cxn ang="0">
                <a:pos x="890" y="403"/>
              </a:cxn>
              <a:cxn ang="0">
                <a:pos x="920" y="406"/>
              </a:cxn>
              <a:cxn ang="0">
                <a:pos x="945" y="403"/>
              </a:cxn>
              <a:cxn ang="0">
                <a:pos x="971" y="403"/>
              </a:cxn>
              <a:cxn ang="0">
                <a:pos x="997" y="410"/>
              </a:cxn>
              <a:cxn ang="0">
                <a:pos x="1026" y="406"/>
              </a:cxn>
              <a:cxn ang="0">
                <a:pos x="1051" y="406"/>
              </a:cxn>
              <a:cxn ang="0">
                <a:pos x="1077" y="410"/>
              </a:cxn>
              <a:cxn ang="0">
                <a:pos x="1103" y="414"/>
              </a:cxn>
            </a:cxnLst>
            <a:rect l="0" t="0" r="r" b="b"/>
            <a:pathLst>
              <a:path w="1121" h="417">
                <a:moveTo>
                  <a:pt x="0" y="403"/>
                </a:moveTo>
                <a:lnTo>
                  <a:pt x="7" y="399"/>
                </a:lnTo>
                <a:lnTo>
                  <a:pt x="18" y="406"/>
                </a:lnTo>
                <a:lnTo>
                  <a:pt x="25" y="399"/>
                </a:lnTo>
                <a:lnTo>
                  <a:pt x="36" y="403"/>
                </a:lnTo>
                <a:lnTo>
                  <a:pt x="44" y="410"/>
                </a:lnTo>
                <a:lnTo>
                  <a:pt x="51" y="410"/>
                </a:lnTo>
                <a:lnTo>
                  <a:pt x="62" y="410"/>
                </a:lnTo>
                <a:lnTo>
                  <a:pt x="69" y="403"/>
                </a:lnTo>
                <a:lnTo>
                  <a:pt x="80" y="399"/>
                </a:lnTo>
                <a:lnTo>
                  <a:pt x="88" y="403"/>
                </a:lnTo>
                <a:lnTo>
                  <a:pt x="95" y="410"/>
                </a:lnTo>
                <a:lnTo>
                  <a:pt x="106" y="406"/>
                </a:lnTo>
                <a:lnTo>
                  <a:pt x="113" y="403"/>
                </a:lnTo>
                <a:lnTo>
                  <a:pt x="124" y="403"/>
                </a:lnTo>
                <a:lnTo>
                  <a:pt x="132" y="399"/>
                </a:lnTo>
                <a:lnTo>
                  <a:pt x="139" y="406"/>
                </a:lnTo>
                <a:lnTo>
                  <a:pt x="150" y="406"/>
                </a:lnTo>
                <a:lnTo>
                  <a:pt x="157" y="406"/>
                </a:lnTo>
                <a:lnTo>
                  <a:pt x="168" y="410"/>
                </a:lnTo>
                <a:lnTo>
                  <a:pt x="176" y="406"/>
                </a:lnTo>
                <a:lnTo>
                  <a:pt x="187" y="403"/>
                </a:lnTo>
                <a:lnTo>
                  <a:pt x="194" y="403"/>
                </a:lnTo>
                <a:lnTo>
                  <a:pt x="201" y="406"/>
                </a:lnTo>
                <a:lnTo>
                  <a:pt x="212" y="406"/>
                </a:lnTo>
                <a:lnTo>
                  <a:pt x="220" y="406"/>
                </a:lnTo>
                <a:lnTo>
                  <a:pt x="231" y="410"/>
                </a:lnTo>
                <a:lnTo>
                  <a:pt x="238" y="399"/>
                </a:lnTo>
                <a:lnTo>
                  <a:pt x="245" y="403"/>
                </a:lnTo>
                <a:lnTo>
                  <a:pt x="256" y="414"/>
                </a:lnTo>
                <a:lnTo>
                  <a:pt x="264" y="399"/>
                </a:lnTo>
                <a:lnTo>
                  <a:pt x="275" y="410"/>
                </a:lnTo>
                <a:lnTo>
                  <a:pt x="282" y="406"/>
                </a:lnTo>
                <a:lnTo>
                  <a:pt x="289" y="410"/>
                </a:lnTo>
                <a:lnTo>
                  <a:pt x="300" y="406"/>
                </a:lnTo>
                <a:lnTo>
                  <a:pt x="308" y="406"/>
                </a:lnTo>
                <a:lnTo>
                  <a:pt x="319" y="403"/>
                </a:lnTo>
                <a:lnTo>
                  <a:pt x="326" y="406"/>
                </a:lnTo>
                <a:lnTo>
                  <a:pt x="337" y="410"/>
                </a:lnTo>
                <a:lnTo>
                  <a:pt x="344" y="406"/>
                </a:lnTo>
                <a:lnTo>
                  <a:pt x="352" y="410"/>
                </a:lnTo>
                <a:lnTo>
                  <a:pt x="363" y="403"/>
                </a:lnTo>
                <a:lnTo>
                  <a:pt x="370" y="410"/>
                </a:lnTo>
                <a:lnTo>
                  <a:pt x="381" y="403"/>
                </a:lnTo>
                <a:lnTo>
                  <a:pt x="388" y="403"/>
                </a:lnTo>
                <a:lnTo>
                  <a:pt x="396" y="403"/>
                </a:lnTo>
                <a:lnTo>
                  <a:pt x="407" y="417"/>
                </a:lnTo>
                <a:lnTo>
                  <a:pt x="414" y="403"/>
                </a:lnTo>
                <a:lnTo>
                  <a:pt x="425" y="403"/>
                </a:lnTo>
                <a:lnTo>
                  <a:pt x="432" y="403"/>
                </a:lnTo>
                <a:lnTo>
                  <a:pt x="440" y="403"/>
                </a:lnTo>
                <a:lnTo>
                  <a:pt x="451" y="406"/>
                </a:lnTo>
                <a:lnTo>
                  <a:pt x="458" y="403"/>
                </a:lnTo>
                <a:lnTo>
                  <a:pt x="469" y="403"/>
                </a:lnTo>
                <a:lnTo>
                  <a:pt x="476" y="406"/>
                </a:lnTo>
                <a:lnTo>
                  <a:pt x="487" y="410"/>
                </a:lnTo>
                <a:lnTo>
                  <a:pt x="495" y="403"/>
                </a:lnTo>
                <a:lnTo>
                  <a:pt x="502" y="406"/>
                </a:lnTo>
                <a:lnTo>
                  <a:pt x="513" y="406"/>
                </a:lnTo>
                <a:lnTo>
                  <a:pt x="520" y="410"/>
                </a:lnTo>
                <a:lnTo>
                  <a:pt x="531" y="7"/>
                </a:lnTo>
                <a:lnTo>
                  <a:pt x="538" y="0"/>
                </a:lnTo>
                <a:lnTo>
                  <a:pt x="546" y="0"/>
                </a:lnTo>
                <a:lnTo>
                  <a:pt x="557" y="4"/>
                </a:lnTo>
                <a:lnTo>
                  <a:pt x="564" y="410"/>
                </a:lnTo>
                <a:lnTo>
                  <a:pt x="575" y="403"/>
                </a:lnTo>
                <a:lnTo>
                  <a:pt x="582" y="399"/>
                </a:lnTo>
                <a:lnTo>
                  <a:pt x="590" y="399"/>
                </a:lnTo>
                <a:lnTo>
                  <a:pt x="601" y="403"/>
                </a:lnTo>
                <a:lnTo>
                  <a:pt x="608" y="410"/>
                </a:lnTo>
                <a:lnTo>
                  <a:pt x="619" y="403"/>
                </a:lnTo>
                <a:lnTo>
                  <a:pt x="626" y="403"/>
                </a:lnTo>
                <a:lnTo>
                  <a:pt x="637" y="403"/>
                </a:lnTo>
                <a:lnTo>
                  <a:pt x="645" y="406"/>
                </a:lnTo>
                <a:lnTo>
                  <a:pt x="652" y="406"/>
                </a:lnTo>
                <a:lnTo>
                  <a:pt x="663" y="403"/>
                </a:lnTo>
                <a:lnTo>
                  <a:pt x="670" y="406"/>
                </a:lnTo>
                <a:lnTo>
                  <a:pt x="681" y="406"/>
                </a:lnTo>
                <a:lnTo>
                  <a:pt x="689" y="403"/>
                </a:lnTo>
                <a:lnTo>
                  <a:pt x="696" y="403"/>
                </a:lnTo>
                <a:lnTo>
                  <a:pt x="707" y="403"/>
                </a:lnTo>
                <a:lnTo>
                  <a:pt x="714" y="406"/>
                </a:lnTo>
                <a:lnTo>
                  <a:pt x="725" y="403"/>
                </a:lnTo>
                <a:lnTo>
                  <a:pt x="733" y="403"/>
                </a:lnTo>
                <a:lnTo>
                  <a:pt x="740" y="403"/>
                </a:lnTo>
                <a:lnTo>
                  <a:pt x="751" y="406"/>
                </a:lnTo>
                <a:lnTo>
                  <a:pt x="758" y="406"/>
                </a:lnTo>
                <a:lnTo>
                  <a:pt x="769" y="403"/>
                </a:lnTo>
                <a:lnTo>
                  <a:pt x="777" y="406"/>
                </a:lnTo>
                <a:lnTo>
                  <a:pt x="788" y="403"/>
                </a:lnTo>
                <a:lnTo>
                  <a:pt x="795" y="399"/>
                </a:lnTo>
                <a:lnTo>
                  <a:pt x="802" y="410"/>
                </a:lnTo>
                <a:lnTo>
                  <a:pt x="813" y="406"/>
                </a:lnTo>
                <a:lnTo>
                  <a:pt x="821" y="406"/>
                </a:lnTo>
                <a:lnTo>
                  <a:pt x="832" y="406"/>
                </a:lnTo>
                <a:lnTo>
                  <a:pt x="839" y="406"/>
                </a:lnTo>
                <a:lnTo>
                  <a:pt x="846" y="403"/>
                </a:lnTo>
                <a:lnTo>
                  <a:pt x="857" y="403"/>
                </a:lnTo>
                <a:lnTo>
                  <a:pt x="865" y="399"/>
                </a:lnTo>
                <a:lnTo>
                  <a:pt x="876" y="406"/>
                </a:lnTo>
                <a:lnTo>
                  <a:pt x="883" y="403"/>
                </a:lnTo>
                <a:lnTo>
                  <a:pt x="890" y="403"/>
                </a:lnTo>
                <a:lnTo>
                  <a:pt x="901" y="410"/>
                </a:lnTo>
                <a:lnTo>
                  <a:pt x="909" y="403"/>
                </a:lnTo>
                <a:lnTo>
                  <a:pt x="920" y="406"/>
                </a:lnTo>
                <a:lnTo>
                  <a:pt x="927" y="410"/>
                </a:lnTo>
                <a:lnTo>
                  <a:pt x="934" y="403"/>
                </a:lnTo>
                <a:lnTo>
                  <a:pt x="945" y="403"/>
                </a:lnTo>
                <a:lnTo>
                  <a:pt x="953" y="403"/>
                </a:lnTo>
                <a:lnTo>
                  <a:pt x="964" y="399"/>
                </a:lnTo>
                <a:lnTo>
                  <a:pt x="971" y="403"/>
                </a:lnTo>
                <a:lnTo>
                  <a:pt x="982" y="406"/>
                </a:lnTo>
                <a:lnTo>
                  <a:pt x="989" y="403"/>
                </a:lnTo>
                <a:lnTo>
                  <a:pt x="997" y="410"/>
                </a:lnTo>
                <a:lnTo>
                  <a:pt x="1008" y="403"/>
                </a:lnTo>
                <a:lnTo>
                  <a:pt x="1015" y="403"/>
                </a:lnTo>
                <a:lnTo>
                  <a:pt x="1026" y="406"/>
                </a:lnTo>
                <a:lnTo>
                  <a:pt x="1033" y="395"/>
                </a:lnTo>
                <a:lnTo>
                  <a:pt x="1040" y="395"/>
                </a:lnTo>
                <a:lnTo>
                  <a:pt x="1051" y="406"/>
                </a:lnTo>
                <a:lnTo>
                  <a:pt x="1059" y="406"/>
                </a:lnTo>
                <a:lnTo>
                  <a:pt x="1070" y="410"/>
                </a:lnTo>
                <a:lnTo>
                  <a:pt x="1077" y="410"/>
                </a:lnTo>
                <a:lnTo>
                  <a:pt x="1084" y="406"/>
                </a:lnTo>
                <a:lnTo>
                  <a:pt x="1095" y="414"/>
                </a:lnTo>
                <a:lnTo>
                  <a:pt x="1103" y="414"/>
                </a:lnTo>
                <a:lnTo>
                  <a:pt x="1114" y="403"/>
                </a:lnTo>
                <a:lnTo>
                  <a:pt x="1121" y="410"/>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9"/>
          <p:cNvSpPr>
            <a:spLocks/>
          </p:cNvSpPr>
          <p:nvPr/>
        </p:nvSpPr>
        <p:spPr bwMode="auto">
          <a:xfrm>
            <a:off x="2084387" y="6513512"/>
            <a:ext cx="547688" cy="34925"/>
          </a:xfrm>
          <a:custGeom>
            <a:avLst/>
            <a:gdLst/>
            <a:ahLst/>
            <a:cxnLst>
              <a:cxn ang="0">
                <a:pos x="0" y="22"/>
              </a:cxn>
              <a:cxn ang="0">
                <a:pos x="11" y="11"/>
              </a:cxn>
              <a:cxn ang="0">
                <a:pos x="18" y="11"/>
              </a:cxn>
              <a:cxn ang="0">
                <a:pos x="26" y="18"/>
              </a:cxn>
              <a:cxn ang="0">
                <a:pos x="37" y="18"/>
              </a:cxn>
              <a:cxn ang="0">
                <a:pos x="44" y="18"/>
              </a:cxn>
              <a:cxn ang="0">
                <a:pos x="55" y="18"/>
              </a:cxn>
              <a:cxn ang="0">
                <a:pos x="62" y="18"/>
              </a:cxn>
              <a:cxn ang="0">
                <a:pos x="70" y="18"/>
              </a:cxn>
              <a:cxn ang="0">
                <a:pos x="81" y="18"/>
              </a:cxn>
              <a:cxn ang="0">
                <a:pos x="88" y="22"/>
              </a:cxn>
              <a:cxn ang="0">
                <a:pos x="99" y="15"/>
              </a:cxn>
              <a:cxn ang="0">
                <a:pos x="106" y="15"/>
              </a:cxn>
              <a:cxn ang="0">
                <a:pos x="114" y="11"/>
              </a:cxn>
              <a:cxn ang="0">
                <a:pos x="125" y="15"/>
              </a:cxn>
              <a:cxn ang="0">
                <a:pos x="132" y="11"/>
              </a:cxn>
              <a:cxn ang="0">
                <a:pos x="143" y="18"/>
              </a:cxn>
              <a:cxn ang="0">
                <a:pos x="150" y="18"/>
              </a:cxn>
              <a:cxn ang="0">
                <a:pos x="161" y="15"/>
              </a:cxn>
              <a:cxn ang="0">
                <a:pos x="169" y="15"/>
              </a:cxn>
              <a:cxn ang="0">
                <a:pos x="176" y="18"/>
              </a:cxn>
              <a:cxn ang="0">
                <a:pos x="187" y="18"/>
              </a:cxn>
              <a:cxn ang="0">
                <a:pos x="194" y="18"/>
              </a:cxn>
              <a:cxn ang="0">
                <a:pos x="205" y="22"/>
              </a:cxn>
              <a:cxn ang="0">
                <a:pos x="213" y="22"/>
              </a:cxn>
              <a:cxn ang="0">
                <a:pos x="220" y="22"/>
              </a:cxn>
              <a:cxn ang="0">
                <a:pos x="231" y="11"/>
              </a:cxn>
              <a:cxn ang="0">
                <a:pos x="238" y="18"/>
              </a:cxn>
              <a:cxn ang="0">
                <a:pos x="249" y="22"/>
              </a:cxn>
              <a:cxn ang="0">
                <a:pos x="257" y="22"/>
              </a:cxn>
              <a:cxn ang="0">
                <a:pos x="264" y="18"/>
              </a:cxn>
              <a:cxn ang="0">
                <a:pos x="275" y="15"/>
              </a:cxn>
              <a:cxn ang="0">
                <a:pos x="282" y="0"/>
              </a:cxn>
              <a:cxn ang="0">
                <a:pos x="293" y="18"/>
              </a:cxn>
              <a:cxn ang="0">
                <a:pos x="301" y="15"/>
              </a:cxn>
              <a:cxn ang="0">
                <a:pos x="312" y="15"/>
              </a:cxn>
              <a:cxn ang="0">
                <a:pos x="319" y="18"/>
              </a:cxn>
              <a:cxn ang="0">
                <a:pos x="326" y="15"/>
              </a:cxn>
              <a:cxn ang="0">
                <a:pos x="337" y="18"/>
              </a:cxn>
              <a:cxn ang="0">
                <a:pos x="345" y="18"/>
              </a:cxn>
            </a:cxnLst>
            <a:rect l="0" t="0" r="r" b="b"/>
            <a:pathLst>
              <a:path w="345" h="22">
                <a:moveTo>
                  <a:pt x="0" y="22"/>
                </a:moveTo>
                <a:lnTo>
                  <a:pt x="11" y="11"/>
                </a:lnTo>
                <a:lnTo>
                  <a:pt x="18" y="11"/>
                </a:lnTo>
                <a:lnTo>
                  <a:pt x="26" y="18"/>
                </a:lnTo>
                <a:lnTo>
                  <a:pt x="37" y="18"/>
                </a:lnTo>
                <a:lnTo>
                  <a:pt x="44" y="18"/>
                </a:lnTo>
                <a:lnTo>
                  <a:pt x="55" y="18"/>
                </a:lnTo>
                <a:lnTo>
                  <a:pt x="62" y="18"/>
                </a:lnTo>
                <a:lnTo>
                  <a:pt x="70" y="18"/>
                </a:lnTo>
                <a:lnTo>
                  <a:pt x="81" y="18"/>
                </a:lnTo>
                <a:lnTo>
                  <a:pt x="88" y="22"/>
                </a:lnTo>
                <a:lnTo>
                  <a:pt x="99" y="15"/>
                </a:lnTo>
                <a:lnTo>
                  <a:pt x="106" y="15"/>
                </a:lnTo>
                <a:lnTo>
                  <a:pt x="114" y="11"/>
                </a:lnTo>
                <a:lnTo>
                  <a:pt x="125" y="15"/>
                </a:lnTo>
                <a:lnTo>
                  <a:pt x="132" y="11"/>
                </a:lnTo>
                <a:lnTo>
                  <a:pt x="143" y="18"/>
                </a:lnTo>
                <a:lnTo>
                  <a:pt x="150" y="18"/>
                </a:lnTo>
                <a:lnTo>
                  <a:pt x="161" y="15"/>
                </a:lnTo>
                <a:lnTo>
                  <a:pt x="169" y="15"/>
                </a:lnTo>
                <a:lnTo>
                  <a:pt x="176" y="18"/>
                </a:lnTo>
                <a:lnTo>
                  <a:pt x="187" y="18"/>
                </a:lnTo>
                <a:lnTo>
                  <a:pt x="194" y="18"/>
                </a:lnTo>
                <a:lnTo>
                  <a:pt x="205" y="22"/>
                </a:lnTo>
                <a:lnTo>
                  <a:pt x="213" y="22"/>
                </a:lnTo>
                <a:lnTo>
                  <a:pt x="220" y="22"/>
                </a:lnTo>
                <a:lnTo>
                  <a:pt x="231" y="11"/>
                </a:lnTo>
                <a:lnTo>
                  <a:pt x="238" y="18"/>
                </a:lnTo>
                <a:lnTo>
                  <a:pt x="249" y="22"/>
                </a:lnTo>
                <a:lnTo>
                  <a:pt x="257" y="22"/>
                </a:lnTo>
                <a:lnTo>
                  <a:pt x="264" y="18"/>
                </a:lnTo>
                <a:lnTo>
                  <a:pt x="275" y="15"/>
                </a:lnTo>
                <a:lnTo>
                  <a:pt x="282" y="0"/>
                </a:lnTo>
                <a:lnTo>
                  <a:pt x="293" y="18"/>
                </a:lnTo>
                <a:lnTo>
                  <a:pt x="301" y="15"/>
                </a:lnTo>
                <a:lnTo>
                  <a:pt x="312" y="15"/>
                </a:lnTo>
                <a:lnTo>
                  <a:pt x="319" y="18"/>
                </a:lnTo>
                <a:lnTo>
                  <a:pt x="326" y="15"/>
                </a:lnTo>
                <a:lnTo>
                  <a:pt x="337" y="18"/>
                </a:lnTo>
                <a:lnTo>
                  <a:pt x="345" y="18"/>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64"/>
          <p:cNvSpPr>
            <a:spLocks/>
          </p:cNvSpPr>
          <p:nvPr/>
        </p:nvSpPr>
        <p:spPr bwMode="auto">
          <a:xfrm>
            <a:off x="3354387" y="5897562"/>
            <a:ext cx="1778000" cy="661988"/>
          </a:xfrm>
          <a:custGeom>
            <a:avLst/>
            <a:gdLst/>
            <a:ahLst/>
            <a:cxnLst>
              <a:cxn ang="0">
                <a:pos x="18" y="406"/>
              </a:cxn>
              <a:cxn ang="0">
                <a:pos x="44" y="410"/>
              </a:cxn>
              <a:cxn ang="0">
                <a:pos x="69" y="403"/>
              </a:cxn>
              <a:cxn ang="0">
                <a:pos x="95" y="410"/>
              </a:cxn>
              <a:cxn ang="0">
                <a:pos x="124" y="403"/>
              </a:cxn>
              <a:cxn ang="0">
                <a:pos x="150" y="406"/>
              </a:cxn>
              <a:cxn ang="0">
                <a:pos x="175" y="406"/>
              </a:cxn>
              <a:cxn ang="0">
                <a:pos x="201" y="406"/>
              </a:cxn>
              <a:cxn ang="0">
                <a:pos x="230" y="410"/>
              </a:cxn>
              <a:cxn ang="0">
                <a:pos x="256" y="414"/>
              </a:cxn>
              <a:cxn ang="0">
                <a:pos x="282" y="406"/>
              </a:cxn>
              <a:cxn ang="0">
                <a:pos x="307" y="406"/>
              </a:cxn>
              <a:cxn ang="0">
                <a:pos x="337" y="410"/>
              </a:cxn>
              <a:cxn ang="0">
                <a:pos x="362" y="403"/>
              </a:cxn>
              <a:cxn ang="0">
                <a:pos x="388" y="403"/>
              </a:cxn>
              <a:cxn ang="0">
                <a:pos x="414" y="403"/>
              </a:cxn>
              <a:cxn ang="0">
                <a:pos x="439" y="403"/>
              </a:cxn>
              <a:cxn ang="0">
                <a:pos x="468" y="403"/>
              </a:cxn>
              <a:cxn ang="0">
                <a:pos x="494" y="403"/>
              </a:cxn>
              <a:cxn ang="0">
                <a:pos x="520" y="410"/>
              </a:cxn>
              <a:cxn ang="0">
                <a:pos x="545" y="0"/>
              </a:cxn>
              <a:cxn ang="0">
                <a:pos x="575" y="403"/>
              </a:cxn>
              <a:cxn ang="0">
                <a:pos x="600" y="403"/>
              </a:cxn>
              <a:cxn ang="0">
                <a:pos x="626" y="403"/>
              </a:cxn>
              <a:cxn ang="0">
                <a:pos x="652" y="406"/>
              </a:cxn>
              <a:cxn ang="0">
                <a:pos x="681" y="406"/>
              </a:cxn>
              <a:cxn ang="0">
                <a:pos x="707" y="403"/>
              </a:cxn>
              <a:cxn ang="0">
                <a:pos x="732" y="403"/>
              </a:cxn>
              <a:cxn ang="0">
                <a:pos x="758" y="406"/>
              </a:cxn>
              <a:cxn ang="0">
                <a:pos x="787" y="403"/>
              </a:cxn>
              <a:cxn ang="0">
                <a:pos x="813" y="406"/>
              </a:cxn>
              <a:cxn ang="0">
                <a:pos x="838" y="406"/>
              </a:cxn>
              <a:cxn ang="0">
                <a:pos x="864" y="399"/>
              </a:cxn>
              <a:cxn ang="0">
                <a:pos x="890" y="403"/>
              </a:cxn>
              <a:cxn ang="0">
                <a:pos x="919" y="406"/>
              </a:cxn>
              <a:cxn ang="0">
                <a:pos x="945" y="403"/>
              </a:cxn>
              <a:cxn ang="0">
                <a:pos x="970" y="403"/>
              </a:cxn>
              <a:cxn ang="0">
                <a:pos x="996" y="410"/>
              </a:cxn>
              <a:cxn ang="0">
                <a:pos x="1025" y="406"/>
              </a:cxn>
              <a:cxn ang="0">
                <a:pos x="1051" y="406"/>
              </a:cxn>
              <a:cxn ang="0">
                <a:pos x="1076" y="410"/>
              </a:cxn>
              <a:cxn ang="0">
                <a:pos x="1102" y="414"/>
              </a:cxn>
            </a:cxnLst>
            <a:rect l="0" t="0" r="r" b="b"/>
            <a:pathLst>
              <a:path w="1120" h="417">
                <a:moveTo>
                  <a:pt x="0" y="403"/>
                </a:moveTo>
                <a:lnTo>
                  <a:pt x="7" y="399"/>
                </a:lnTo>
                <a:lnTo>
                  <a:pt x="18" y="406"/>
                </a:lnTo>
                <a:lnTo>
                  <a:pt x="25" y="399"/>
                </a:lnTo>
                <a:lnTo>
                  <a:pt x="36" y="403"/>
                </a:lnTo>
                <a:lnTo>
                  <a:pt x="44" y="410"/>
                </a:lnTo>
                <a:lnTo>
                  <a:pt x="51" y="410"/>
                </a:lnTo>
                <a:lnTo>
                  <a:pt x="62" y="410"/>
                </a:lnTo>
                <a:lnTo>
                  <a:pt x="69" y="403"/>
                </a:lnTo>
                <a:lnTo>
                  <a:pt x="80" y="399"/>
                </a:lnTo>
                <a:lnTo>
                  <a:pt x="88" y="403"/>
                </a:lnTo>
                <a:lnTo>
                  <a:pt x="95" y="410"/>
                </a:lnTo>
                <a:lnTo>
                  <a:pt x="106" y="406"/>
                </a:lnTo>
                <a:lnTo>
                  <a:pt x="113" y="403"/>
                </a:lnTo>
                <a:lnTo>
                  <a:pt x="124" y="403"/>
                </a:lnTo>
                <a:lnTo>
                  <a:pt x="132" y="399"/>
                </a:lnTo>
                <a:lnTo>
                  <a:pt x="139" y="406"/>
                </a:lnTo>
                <a:lnTo>
                  <a:pt x="150" y="406"/>
                </a:lnTo>
                <a:lnTo>
                  <a:pt x="157" y="406"/>
                </a:lnTo>
                <a:lnTo>
                  <a:pt x="168" y="410"/>
                </a:lnTo>
                <a:lnTo>
                  <a:pt x="175" y="406"/>
                </a:lnTo>
                <a:lnTo>
                  <a:pt x="186" y="403"/>
                </a:lnTo>
                <a:lnTo>
                  <a:pt x="194" y="403"/>
                </a:lnTo>
                <a:lnTo>
                  <a:pt x="201" y="406"/>
                </a:lnTo>
                <a:lnTo>
                  <a:pt x="212" y="406"/>
                </a:lnTo>
                <a:lnTo>
                  <a:pt x="219" y="406"/>
                </a:lnTo>
                <a:lnTo>
                  <a:pt x="230" y="410"/>
                </a:lnTo>
                <a:lnTo>
                  <a:pt x="238" y="399"/>
                </a:lnTo>
                <a:lnTo>
                  <a:pt x="245" y="403"/>
                </a:lnTo>
                <a:lnTo>
                  <a:pt x="256" y="414"/>
                </a:lnTo>
                <a:lnTo>
                  <a:pt x="263" y="399"/>
                </a:lnTo>
                <a:lnTo>
                  <a:pt x="274" y="410"/>
                </a:lnTo>
                <a:lnTo>
                  <a:pt x="282" y="406"/>
                </a:lnTo>
                <a:lnTo>
                  <a:pt x="289" y="410"/>
                </a:lnTo>
                <a:lnTo>
                  <a:pt x="300" y="406"/>
                </a:lnTo>
                <a:lnTo>
                  <a:pt x="307" y="406"/>
                </a:lnTo>
                <a:lnTo>
                  <a:pt x="318" y="403"/>
                </a:lnTo>
                <a:lnTo>
                  <a:pt x="326" y="406"/>
                </a:lnTo>
                <a:lnTo>
                  <a:pt x="337" y="410"/>
                </a:lnTo>
                <a:lnTo>
                  <a:pt x="344" y="406"/>
                </a:lnTo>
                <a:lnTo>
                  <a:pt x="351" y="410"/>
                </a:lnTo>
                <a:lnTo>
                  <a:pt x="362" y="403"/>
                </a:lnTo>
                <a:lnTo>
                  <a:pt x="370" y="410"/>
                </a:lnTo>
                <a:lnTo>
                  <a:pt x="381" y="403"/>
                </a:lnTo>
                <a:lnTo>
                  <a:pt x="388" y="403"/>
                </a:lnTo>
                <a:lnTo>
                  <a:pt x="395" y="403"/>
                </a:lnTo>
                <a:lnTo>
                  <a:pt x="406" y="417"/>
                </a:lnTo>
                <a:lnTo>
                  <a:pt x="414" y="403"/>
                </a:lnTo>
                <a:lnTo>
                  <a:pt x="425" y="403"/>
                </a:lnTo>
                <a:lnTo>
                  <a:pt x="432" y="403"/>
                </a:lnTo>
                <a:lnTo>
                  <a:pt x="439" y="403"/>
                </a:lnTo>
                <a:lnTo>
                  <a:pt x="450" y="406"/>
                </a:lnTo>
                <a:lnTo>
                  <a:pt x="458" y="403"/>
                </a:lnTo>
                <a:lnTo>
                  <a:pt x="468" y="403"/>
                </a:lnTo>
                <a:lnTo>
                  <a:pt x="476" y="406"/>
                </a:lnTo>
                <a:lnTo>
                  <a:pt x="487" y="410"/>
                </a:lnTo>
                <a:lnTo>
                  <a:pt x="494" y="403"/>
                </a:lnTo>
                <a:lnTo>
                  <a:pt x="501" y="406"/>
                </a:lnTo>
                <a:lnTo>
                  <a:pt x="512" y="406"/>
                </a:lnTo>
                <a:lnTo>
                  <a:pt x="520" y="410"/>
                </a:lnTo>
                <a:lnTo>
                  <a:pt x="531" y="7"/>
                </a:lnTo>
                <a:lnTo>
                  <a:pt x="538" y="0"/>
                </a:lnTo>
                <a:lnTo>
                  <a:pt x="545" y="0"/>
                </a:lnTo>
                <a:lnTo>
                  <a:pt x="556" y="4"/>
                </a:lnTo>
                <a:lnTo>
                  <a:pt x="564" y="410"/>
                </a:lnTo>
                <a:lnTo>
                  <a:pt x="575" y="403"/>
                </a:lnTo>
                <a:lnTo>
                  <a:pt x="582" y="399"/>
                </a:lnTo>
                <a:lnTo>
                  <a:pt x="589" y="399"/>
                </a:lnTo>
                <a:lnTo>
                  <a:pt x="600" y="403"/>
                </a:lnTo>
                <a:lnTo>
                  <a:pt x="608" y="410"/>
                </a:lnTo>
                <a:lnTo>
                  <a:pt x="619" y="403"/>
                </a:lnTo>
                <a:lnTo>
                  <a:pt x="626" y="403"/>
                </a:lnTo>
                <a:lnTo>
                  <a:pt x="637" y="403"/>
                </a:lnTo>
                <a:lnTo>
                  <a:pt x="644" y="406"/>
                </a:lnTo>
                <a:lnTo>
                  <a:pt x="652" y="406"/>
                </a:lnTo>
                <a:lnTo>
                  <a:pt x="663" y="403"/>
                </a:lnTo>
                <a:lnTo>
                  <a:pt x="670" y="406"/>
                </a:lnTo>
                <a:lnTo>
                  <a:pt x="681" y="406"/>
                </a:lnTo>
                <a:lnTo>
                  <a:pt x="688" y="403"/>
                </a:lnTo>
                <a:lnTo>
                  <a:pt x="696" y="403"/>
                </a:lnTo>
                <a:lnTo>
                  <a:pt x="707" y="403"/>
                </a:lnTo>
                <a:lnTo>
                  <a:pt x="714" y="406"/>
                </a:lnTo>
                <a:lnTo>
                  <a:pt x="725" y="403"/>
                </a:lnTo>
                <a:lnTo>
                  <a:pt x="732" y="403"/>
                </a:lnTo>
                <a:lnTo>
                  <a:pt x="740" y="403"/>
                </a:lnTo>
                <a:lnTo>
                  <a:pt x="751" y="406"/>
                </a:lnTo>
                <a:lnTo>
                  <a:pt x="758" y="406"/>
                </a:lnTo>
                <a:lnTo>
                  <a:pt x="769" y="403"/>
                </a:lnTo>
                <a:lnTo>
                  <a:pt x="776" y="406"/>
                </a:lnTo>
                <a:lnTo>
                  <a:pt x="787" y="403"/>
                </a:lnTo>
                <a:lnTo>
                  <a:pt x="794" y="399"/>
                </a:lnTo>
                <a:lnTo>
                  <a:pt x="802" y="410"/>
                </a:lnTo>
                <a:lnTo>
                  <a:pt x="813" y="406"/>
                </a:lnTo>
                <a:lnTo>
                  <a:pt x="820" y="406"/>
                </a:lnTo>
                <a:lnTo>
                  <a:pt x="831" y="406"/>
                </a:lnTo>
                <a:lnTo>
                  <a:pt x="838" y="406"/>
                </a:lnTo>
                <a:lnTo>
                  <a:pt x="846" y="403"/>
                </a:lnTo>
                <a:lnTo>
                  <a:pt x="857" y="403"/>
                </a:lnTo>
                <a:lnTo>
                  <a:pt x="864" y="399"/>
                </a:lnTo>
                <a:lnTo>
                  <a:pt x="875" y="406"/>
                </a:lnTo>
                <a:lnTo>
                  <a:pt x="882" y="403"/>
                </a:lnTo>
                <a:lnTo>
                  <a:pt x="890" y="403"/>
                </a:lnTo>
                <a:lnTo>
                  <a:pt x="901" y="410"/>
                </a:lnTo>
                <a:lnTo>
                  <a:pt x="908" y="403"/>
                </a:lnTo>
                <a:lnTo>
                  <a:pt x="919" y="406"/>
                </a:lnTo>
                <a:lnTo>
                  <a:pt x="926" y="410"/>
                </a:lnTo>
                <a:lnTo>
                  <a:pt x="934" y="403"/>
                </a:lnTo>
                <a:lnTo>
                  <a:pt x="945" y="403"/>
                </a:lnTo>
                <a:lnTo>
                  <a:pt x="952" y="403"/>
                </a:lnTo>
                <a:lnTo>
                  <a:pt x="963" y="399"/>
                </a:lnTo>
                <a:lnTo>
                  <a:pt x="970" y="403"/>
                </a:lnTo>
                <a:lnTo>
                  <a:pt x="981" y="406"/>
                </a:lnTo>
                <a:lnTo>
                  <a:pt x="989" y="403"/>
                </a:lnTo>
                <a:lnTo>
                  <a:pt x="996" y="410"/>
                </a:lnTo>
                <a:lnTo>
                  <a:pt x="1007" y="403"/>
                </a:lnTo>
                <a:lnTo>
                  <a:pt x="1014" y="403"/>
                </a:lnTo>
                <a:lnTo>
                  <a:pt x="1025" y="406"/>
                </a:lnTo>
                <a:lnTo>
                  <a:pt x="1033" y="395"/>
                </a:lnTo>
                <a:lnTo>
                  <a:pt x="1040" y="395"/>
                </a:lnTo>
                <a:lnTo>
                  <a:pt x="1051" y="406"/>
                </a:lnTo>
                <a:lnTo>
                  <a:pt x="1058" y="406"/>
                </a:lnTo>
                <a:lnTo>
                  <a:pt x="1069" y="410"/>
                </a:lnTo>
                <a:lnTo>
                  <a:pt x="1076" y="410"/>
                </a:lnTo>
                <a:lnTo>
                  <a:pt x="1084" y="406"/>
                </a:lnTo>
                <a:lnTo>
                  <a:pt x="1095" y="414"/>
                </a:lnTo>
                <a:lnTo>
                  <a:pt x="1102" y="414"/>
                </a:lnTo>
                <a:lnTo>
                  <a:pt x="1113" y="403"/>
                </a:lnTo>
                <a:lnTo>
                  <a:pt x="1120" y="410"/>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65"/>
          <p:cNvSpPr>
            <a:spLocks/>
          </p:cNvSpPr>
          <p:nvPr/>
        </p:nvSpPr>
        <p:spPr bwMode="auto">
          <a:xfrm>
            <a:off x="5132387" y="6513512"/>
            <a:ext cx="547687" cy="34925"/>
          </a:xfrm>
          <a:custGeom>
            <a:avLst/>
            <a:gdLst/>
            <a:ahLst/>
            <a:cxnLst>
              <a:cxn ang="0">
                <a:pos x="0" y="22"/>
              </a:cxn>
              <a:cxn ang="0">
                <a:pos x="11" y="11"/>
              </a:cxn>
              <a:cxn ang="0">
                <a:pos x="19" y="11"/>
              </a:cxn>
              <a:cxn ang="0">
                <a:pos x="26" y="18"/>
              </a:cxn>
              <a:cxn ang="0">
                <a:pos x="37" y="18"/>
              </a:cxn>
              <a:cxn ang="0">
                <a:pos x="44" y="18"/>
              </a:cxn>
              <a:cxn ang="0">
                <a:pos x="55" y="18"/>
              </a:cxn>
              <a:cxn ang="0">
                <a:pos x="63" y="18"/>
              </a:cxn>
              <a:cxn ang="0">
                <a:pos x="70" y="18"/>
              </a:cxn>
              <a:cxn ang="0">
                <a:pos x="81" y="18"/>
              </a:cxn>
              <a:cxn ang="0">
                <a:pos x="88" y="22"/>
              </a:cxn>
              <a:cxn ang="0">
                <a:pos x="99" y="15"/>
              </a:cxn>
              <a:cxn ang="0">
                <a:pos x="107" y="15"/>
              </a:cxn>
              <a:cxn ang="0">
                <a:pos x="114" y="11"/>
              </a:cxn>
              <a:cxn ang="0">
                <a:pos x="125" y="15"/>
              </a:cxn>
              <a:cxn ang="0">
                <a:pos x="132" y="11"/>
              </a:cxn>
              <a:cxn ang="0">
                <a:pos x="143" y="18"/>
              </a:cxn>
              <a:cxn ang="0">
                <a:pos x="151" y="18"/>
              </a:cxn>
              <a:cxn ang="0">
                <a:pos x="162" y="15"/>
              </a:cxn>
              <a:cxn ang="0">
                <a:pos x="169" y="15"/>
              </a:cxn>
              <a:cxn ang="0">
                <a:pos x="176" y="18"/>
              </a:cxn>
              <a:cxn ang="0">
                <a:pos x="187" y="18"/>
              </a:cxn>
              <a:cxn ang="0">
                <a:pos x="195" y="18"/>
              </a:cxn>
              <a:cxn ang="0">
                <a:pos x="206" y="22"/>
              </a:cxn>
              <a:cxn ang="0">
                <a:pos x="213" y="22"/>
              </a:cxn>
              <a:cxn ang="0">
                <a:pos x="220" y="22"/>
              </a:cxn>
              <a:cxn ang="0">
                <a:pos x="231" y="11"/>
              </a:cxn>
              <a:cxn ang="0">
                <a:pos x="238" y="18"/>
              </a:cxn>
              <a:cxn ang="0">
                <a:pos x="249" y="22"/>
              </a:cxn>
              <a:cxn ang="0">
                <a:pos x="257" y="22"/>
              </a:cxn>
              <a:cxn ang="0">
                <a:pos x="264" y="18"/>
              </a:cxn>
              <a:cxn ang="0">
                <a:pos x="275" y="15"/>
              </a:cxn>
              <a:cxn ang="0">
                <a:pos x="282" y="0"/>
              </a:cxn>
              <a:cxn ang="0">
                <a:pos x="293" y="18"/>
              </a:cxn>
              <a:cxn ang="0">
                <a:pos x="301" y="15"/>
              </a:cxn>
              <a:cxn ang="0">
                <a:pos x="312" y="15"/>
              </a:cxn>
              <a:cxn ang="0">
                <a:pos x="319" y="18"/>
              </a:cxn>
              <a:cxn ang="0">
                <a:pos x="326" y="15"/>
              </a:cxn>
              <a:cxn ang="0">
                <a:pos x="337" y="18"/>
              </a:cxn>
              <a:cxn ang="0">
                <a:pos x="345" y="18"/>
              </a:cxn>
            </a:cxnLst>
            <a:rect l="0" t="0" r="r" b="b"/>
            <a:pathLst>
              <a:path w="345" h="22">
                <a:moveTo>
                  <a:pt x="0" y="22"/>
                </a:moveTo>
                <a:lnTo>
                  <a:pt x="11" y="11"/>
                </a:lnTo>
                <a:lnTo>
                  <a:pt x="19" y="11"/>
                </a:lnTo>
                <a:lnTo>
                  <a:pt x="26" y="18"/>
                </a:lnTo>
                <a:lnTo>
                  <a:pt x="37" y="18"/>
                </a:lnTo>
                <a:lnTo>
                  <a:pt x="44" y="18"/>
                </a:lnTo>
                <a:lnTo>
                  <a:pt x="55" y="18"/>
                </a:lnTo>
                <a:lnTo>
                  <a:pt x="63" y="18"/>
                </a:lnTo>
                <a:lnTo>
                  <a:pt x="70" y="18"/>
                </a:lnTo>
                <a:lnTo>
                  <a:pt x="81" y="18"/>
                </a:lnTo>
                <a:lnTo>
                  <a:pt x="88" y="22"/>
                </a:lnTo>
                <a:lnTo>
                  <a:pt x="99" y="15"/>
                </a:lnTo>
                <a:lnTo>
                  <a:pt x="107" y="15"/>
                </a:lnTo>
                <a:lnTo>
                  <a:pt x="114" y="11"/>
                </a:lnTo>
                <a:lnTo>
                  <a:pt x="125" y="15"/>
                </a:lnTo>
                <a:lnTo>
                  <a:pt x="132" y="11"/>
                </a:lnTo>
                <a:lnTo>
                  <a:pt x="143" y="18"/>
                </a:lnTo>
                <a:lnTo>
                  <a:pt x="151" y="18"/>
                </a:lnTo>
                <a:lnTo>
                  <a:pt x="162" y="15"/>
                </a:lnTo>
                <a:lnTo>
                  <a:pt x="169" y="15"/>
                </a:lnTo>
                <a:lnTo>
                  <a:pt x="176" y="18"/>
                </a:lnTo>
                <a:lnTo>
                  <a:pt x="187" y="18"/>
                </a:lnTo>
                <a:lnTo>
                  <a:pt x="195" y="18"/>
                </a:lnTo>
                <a:lnTo>
                  <a:pt x="206" y="22"/>
                </a:lnTo>
                <a:lnTo>
                  <a:pt x="213" y="22"/>
                </a:lnTo>
                <a:lnTo>
                  <a:pt x="220" y="22"/>
                </a:lnTo>
                <a:lnTo>
                  <a:pt x="231" y="11"/>
                </a:lnTo>
                <a:lnTo>
                  <a:pt x="238" y="18"/>
                </a:lnTo>
                <a:lnTo>
                  <a:pt x="249" y="22"/>
                </a:lnTo>
                <a:lnTo>
                  <a:pt x="257" y="22"/>
                </a:lnTo>
                <a:lnTo>
                  <a:pt x="264" y="18"/>
                </a:lnTo>
                <a:lnTo>
                  <a:pt x="275" y="15"/>
                </a:lnTo>
                <a:lnTo>
                  <a:pt x="282" y="0"/>
                </a:lnTo>
                <a:lnTo>
                  <a:pt x="293" y="18"/>
                </a:lnTo>
                <a:lnTo>
                  <a:pt x="301" y="15"/>
                </a:lnTo>
                <a:lnTo>
                  <a:pt x="312" y="15"/>
                </a:lnTo>
                <a:lnTo>
                  <a:pt x="319" y="18"/>
                </a:lnTo>
                <a:lnTo>
                  <a:pt x="326" y="15"/>
                </a:lnTo>
                <a:lnTo>
                  <a:pt x="337" y="18"/>
                </a:lnTo>
                <a:lnTo>
                  <a:pt x="345" y="18"/>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27"/>
          <p:cNvSpPr>
            <a:spLocks/>
          </p:cNvSpPr>
          <p:nvPr/>
        </p:nvSpPr>
        <p:spPr bwMode="auto">
          <a:xfrm>
            <a:off x="6361112" y="6519862"/>
            <a:ext cx="1778000" cy="28575"/>
          </a:xfrm>
          <a:custGeom>
            <a:avLst/>
            <a:gdLst/>
            <a:ahLst/>
            <a:cxnLst>
              <a:cxn ang="0">
                <a:pos x="18" y="11"/>
              </a:cxn>
              <a:cxn ang="0">
                <a:pos x="44" y="11"/>
              </a:cxn>
              <a:cxn ang="0">
                <a:pos x="69" y="3"/>
              </a:cxn>
              <a:cxn ang="0">
                <a:pos x="95" y="14"/>
              </a:cxn>
              <a:cxn ang="0">
                <a:pos x="124" y="3"/>
              </a:cxn>
              <a:cxn ang="0">
                <a:pos x="150" y="11"/>
              </a:cxn>
              <a:cxn ang="0">
                <a:pos x="175" y="7"/>
              </a:cxn>
              <a:cxn ang="0">
                <a:pos x="201" y="7"/>
              </a:cxn>
              <a:cxn ang="0">
                <a:pos x="230" y="3"/>
              </a:cxn>
              <a:cxn ang="0">
                <a:pos x="256" y="3"/>
              </a:cxn>
              <a:cxn ang="0">
                <a:pos x="282" y="11"/>
              </a:cxn>
              <a:cxn ang="0">
                <a:pos x="307" y="3"/>
              </a:cxn>
              <a:cxn ang="0">
                <a:pos x="337" y="14"/>
              </a:cxn>
              <a:cxn ang="0">
                <a:pos x="362" y="11"/>
              </a:cxn>
              <a:cxn ang="0">
                <a:pos x="388" y="14"/>
              </a:cxn>
              <a:cxn ang="0">
                <a:pos x="414" y="3"/>
              </a:cxn>
              <a:cxn ang="0">
                <a:pos x="439" y="11"/>
              </a:cxn>
              <a:cxn ang="0">
                <a:pos x="468" y="7"/>
              </a:cxn>
              <a:cxn ang="0">
                <a:pos x="494" y="3"/>
              </a:cxn>
              <a:cxn ang="0">
                <a:pos x="520" y="11"/>
              </a:cxn>
              <a:cxn ang="0">
                <a:pos x="545" y="3"/>
              </a:cxn>
              <a:cxn ang="0">
                <a:pos x="575" y="7"/>
              </a:cxn>
              <a:cxn ang="0">
                <a:pos x="600" y="11"/>
              </a:cxn>
              <a:cxn ang="0">
                <a:pos x="626" y="3"/>
              </a:cxn>
              <a:cxn ang="0">
                <a:pos x="652" y="14"/>
              </a:cxn>
              <a:cxn ang="0">
                <a:pos x="681" y="7"/>
              </a:cxn>
              <a:cxn ang="0">
                <a:pos x="707" y="14"/>
              </a:cxn>
              <a:cxn ang="0">
                <a:pos x="732" y="3"/>
              </a:cxn>
              <a:cxn ang="0">
                <a:pos x="758" y="11"/>
              </a:cxn>
              <a:cxn ang="0">
                <a:pos x="787" y="11"/>
              </a:cxn>
              <a:cxn ang="0">
                <a:pos x="813" y="7"/>
              </a:cxn>
              <a:cxn ang="0">
                <a:pos x="838" y="11"/>
              </a:cxn>
              <a:cxn ang="0">
                <a:pos x="864" y="11"/>
              </a:cxn>
              <a:cxn ang="0">
                <a:pos x="890" y="7"/>
              </a:cxn>
              <a:cxn ang="0">
                <a:pos x="919" y="3"/>
              </a:cxn>
              <a:cxn ang="0">
                <a:pos x="945" y="11"/>
              </a:cxn>
              <a:cxn ang="0">
                <a:pos x="970" y="11"/>
              </a:cxn>
              <a:cxn ang="0">
                <a:pos x="996" y="11"/>
              </a:cxn>
              <a:cxn ang="0">
                <a:pos x="1025" y="11"/>
              </a:cxn>
              <a:cxn ang="0">
                <a:pos x="1051" y="14"/>
              </a:cxn>
              <a:cxn ang="0">
                <a:pos x="1076" y="11"/>
              </a:cxn>
              <a:cxn ang="0">
                <a:pos x="1102" y="11"/>
              </a:cxn>
            </a:cxnLst>
            <a:rect l="0" t="0" r="r" b="b"/>
            <a:pathLst>
              <a:path w="1120" h="18">
                <a:moveTo>
                  <a:pt x="0" y="11"/>
                </a:moveTo>
                <a:lnTo>
                  <a:pt x="7" y="11"/>
                </a:lnTo>
                <a:lnTo>
                  <a:pt x="18" y="11"/>
                </a:lnTo>
                <a:lnTo>
                  <a:pt x="25" y="11"/>
                </a:lnTo>
                <a:lnTo>
                  <a:pt x="36" y="11"/>
                </a:lnTo>
                <a:lnTo>
                  <a:pt x="44" y="11"/>
                </a:lnTo>
                <a:lnTo>
                  <a:pt x="51" y="11"/>
                </a:lnTo>
                <a:lnTo>
                  <a:pt x="62" y="7"/>
                </a:lnTo>
                <a:lnTo>
                  <a:pt x="69" y="3"/>
                </a:lnTo>
                <a:lnTo>
                  <a:pt x="80" y="11"/>
                </a:lnTo>
                <a:lnTo>
                  <a:pt x="88" y="7"/>
                </a:lnTo>
                <a:lnTo>
                  <a:pt x="95" y="14"/>
                </a:lnTo>
                <a:lnTo>
                  <a:pt x="106" y="7"/>
                </a:lnTo>
                <a:lnTo>
                  <a:pt x="113" y="14"/>
                </a:lnTo>
                <a:lnTo>
                  <a:pt x="124" y="3"/>
                </a:lnTo>
                <a:lnTo>
                  <a:pt x="132" y="14"/>
                </a:lnTo>
                <a:lnTo>
                  <a:pt x="139" y="11"/>
                </a:lnTo>
                <a:lnTo>
                  <a:pt x="150" y="11"/>
                </a:lnTo>
                <a:lnTo>
                  <a:pt x="157" y="7"/>
                </a:lnTo>
                <a:lnTo>
                  <a:pt x="168" y="14"/>
                </a:lnTo>
                <a:lnTo>
                  <a:pt x="175" y="7"/>
                </a:lnTo>
                <a:lnTo>
                  <a:pt x="186" y="11"/>
                </a:lnTo>
                <a:lnTo>
                  <a:pt x="194" y="11"/>
                </a:lnTo>
                <a:lnTo>
                  <a:pt x="201" y="7"/>
                </a:lnTo>
                <a:lnTo>
                  <a:pt x="212" y="7"/>
                </a:lnTo>
                <a:lnTo>
                  <a:pt x="219" y="7"/>
                </a:lnTo>
                <a:lnTo>
                  <a:pt x="230" y="3"/>
                </a:lnTo>
                <a:lnTo>
                  <a:pt x="238" y="11"/>
                </a:lnTo>
                <a:lnTo>
                  <a:pt x="245" y="11"/>
                </a:lnTo>
                <a:lnTo>
                  <a:pt x="256" y="3"/>
                </a:lnTo>
                <a:lnTo>
                  <a:pt x="263" y="14"/>
                </a:lnTo>
                <a:lnTo>
                  <a:pt x="274" y="7"/>
                </a:lnTo>
                <a:lnTo>
                  <a:pt x="282" y="11"/>
                </a:lnTo>
                <a:lnTo>
                  <a:pt x="289" y="11"/>
                </a:lnTo>
                <a:lnTo>
                  <a:pt x="300" y="14"/>
                </a:lnTo>
                <a:lnTo>
                  <a:pt x="307" y="3"/>
                </a:lnTo>
                <a:lnTo>
                  <a:pt x="318" y="11"/>
                </a:lnTo>
                <a:lnTo>
                  <a:pt x="326" y="11"/>
                </a:lnTo>
                <a:lnTo>
                  <a:pt x="337" y="14"/>
                </a:lnTo>
                <a:lnTo>
                  <a:pt x="344" y="11"/>
                </a:lnTo>
                <a:lnTo>
                  <a:pt x="351" y="7"/>
                </a:lnTo>
                <a:lnTo>
                  <a:pt x="362" y="11"/>
                </a:lnTo>
                <a:lnTo>
                  <a:pt x="370" y="11"/>
                </a:lnTo>
                <a:lnTo>
                  <a:pt x="381" y="0"/>
                </a:lnTo>
                <a:lnTo>
                  <a:pt x="388" y="14"/>
                </a:lnTo>
                <a:lnTo>
                  <a:pt x="395" y="3"/>
                </a:lnTo>
                <a:lnTo>
                  <a:pt x="406" y="11"/>
                </a:lnTo>
                <a:lnTo>
                  <a:pt x="414" y="3"/>
                </a:lnTo>
                <a:lnTo>
                  <a:pt x="425" y="11"/>
                </a:lnTo>
                <a:lnTo>
                  <a:pt x="432" y="3"/>
                </a:lnTo>
                <a:lnTo>
                  <a:pt x="439" y="11"/>
                </a:lnTo>
                <a:lnTo>
                  <a:pt x="450" y="14"/>
                </a:lnTo>
                <a:lnTo>
                  <a:pt x="458" y="11"/>
                </a:lnTo>
                <a:lnTo>
                  <a:pt x="468" y="7"/>
                </a:lnTo>
                <a:lnTo>
                  <a:pt x="476" y="3"/>
                </a:lnTo>
                <a:lnTo>
                  <a:pt x="487" y="11"/>
                </a:lnTo>
                <a:lnTo>
                  <a:pt x="494" y="3"/>
                </a:lnTo>
                <a:lnTo>
                  <a:pt x="501" y="11"/>
                </a:lnTo>
                <a:lnTo>
                  <a:pt x="512" y="7"/>
                </a:lnTo>
                <a:lnTo>
                  <a:pt x="520" y="11"/>
                </a:lnTo>
                <a:lnTo>
                  <a:pt x="531" y="0"/>
                </a:lnTo>
                <a:lnTo>
                  <a:pt x="538" y="7"/>
                </a:lnTo>
                <a:lnTo>
                  <a:pt x="545" y="3"/>
                </a:lnTo>
                <a:lnTo>
                  <a:pt x="556" y="3"/>
                </a:lnTo>
                <a:lnTo>
                  <a:pt x="564" y="7"/>
                </a:lnTo>
                <a:lnTo>
                  <a:pt x="575" y="7"/>
                </a:lnTo>
                <a:lnTo>
                  <a:pt x="582" y="7"/>
                </a:lnTo>
                <a:lnTo>
                  <a:pt x="589" y="7"/>
                </a:lnTo>
                <a:lnTo>
                  <a:pt x="600" y="11"/>
                </a:lnTo>
                <a:lnTo>
                  <a:pt x="608" y="7"/>
                </a:lnTo>
                <a:lnTo>
                  <a:pt x="619" y="3"/>
                </a:lnTo>
                <a:lnTo>
                  <a:pt x="626" y="3"/>
                </a:lnTo>
                <a:lnTo>
                  <a:pt x="637" y="11"/>
                </a:lnTo>
                <a:lnTo>
                  <a:pt x="644" y="7"/>
                </a:lnTo>
                <a:lnTo>
                  <a:pt x="652" y="14"/>
                </a:lnTo>
                <a:lnTo>
                  <a:pt x="663" y="7"/>
                </a:lnTo>
                <a:lnTo>
                  <a:pt x="670" y="7"/>
                </a:lnTo>
                <a:lnTo>
                  <a:pt x="681" y="7"/>
                </a:lnTo>
                <a:lnTo>
                  <a:pt x="688" y="7"/>
                </a:lnTo>
                <a:lnTo>
                  <a:pt x="696" y="11"/>
                </a:lnTo>
                <a:lnTo>
                  <a:pt x="707" y="14"/>
                </a:lnTo>
                <a:lnTo>
                  <a:pt x="714" y="11"/>
                </a:lnTo>
                <a:lnTo>
                  <a:pt x="725" y="11"/>
                </a:lnTo>
                <a:lnTo>
                  <a:pt x="732" y="3"/>
                </a:lnTo>
                <a:lnTo>
                  <a:pt x="740" y="14"/>
                </a:lnTo>
                <a:lnTo>
                  <a:pt x="751" y="14"/>
                </a:lnTo>
                <a:lnTo>
                  <a:pt x="758" y="11"/>
                </a:lnTo>
                <a:lnTo>
                  <a:pt x="769" y="3"/>
                </a:lnTo>
                <a:lnTo>
                  <a:pt x="776" y="11"/>
                </a:lnTo>
                <a:lnTo>
                  <a:pt x="787" y="11"/>
                </a:lnTo>
                <a:lnTo>
                  <a:pt x="794" y="14"/>
                </a:lnTo>
                <a:lnTo>
                  <a:pt x="802" y="3"/>
                </a:lnTo>
                <a:lnTo>
                  <a:pt x="813" y="7"/>
                </a:lnTo>
                <a:lnTo>
                  <a:pt x="820" y="7"/>
                </a:lnTo>
                <a:lnTo>
                  <a:pt x="831" y="7"/>
                </a:lnTo>
                <a:lnTo>
                  <a:pt x="838" y="11"/>
                </a:lnTo>
                <a:lnTo>
                  <a:pt x="846" y="0"/>
                </a:lnTo>
                <a:lnTo>
                  <a:pt x="857" y="7"/>
                </a:lnTo>
                <a:lnTo>
                  <a:pt x="864" y="11"/>
                </a:lnTo>
                <a:lnTo>
                  <a:pt x="875" y="7"/>
                </a:lnTo>
                <a:lnTo>
                  <a:pt x="882" y="11"/>
                </a:lnTo>
                <a:lnTo>
                  <a:pt x="890" y="7"/>
                </a:lnTo>
                <a:lnTo>
                  <a:pt x="901" y="7"/>
                </a:lnTo>
                <a:lnTo>
                  <a:pt x="908" y="18"/>
                </a:lnTo>
                <a:lnTo>
                  <a:pt x="919" y="3"/>
                </a:lnTo>
                <a:lnTo>
                  <a:pt x="926" y="7"/>
                </a:lnTo>
                <a:lnTo>
                  <a:pt x="934" y="7"/>
                </a:lnTo>
                <a:lnTo>
                  <a:pt x="945" y="11"/>
                </a:lnTo>
                <a:lnTo>
                  <a:pt x="952" y="7"/>
                </a:lnTo>
                <a:lnTo>
                  <a:pt x="963" y="3"/>
                </a:lnTo>
                <a:lnTo>
                  <a:pt x="970" y="11"/>
                </a:lnTo>
                <a:lnTo>
                  <a:pt x="981" y="7"/>
                </a:lnTo>
                <a:lnTo>
                  <a:pt x="989" y="14"/>
                </a:lnTo>
                <a:lnTo>
                  <a:pt x="996" y="11"/>
                </a:lnTo>
                <a:lnTo>
                  <a:pt x="1007" y="7"/>
                </a:lnTo>
                <a:lnTo>
                  <a:pt x="1014" y="7"/>
                </a:lnTo>
                <a:lnTo>
                  <a:pt x="1025" y="11"/>
                </a:lnTo>
                <a:lnTo>
                  <a:pt x="1033" y="7"/>
                </a:lnTo>
                <a:lnTo>
                  <a:pt x="1040" y="0"/>
                </a:lnTo>
                <a:lnTo>
                  <a:pt x="1051" y="14"/>
                </a:lnTo>
                <a:lnTo>
                  <a:pt x="1058" y="14"/>
                </a:lnTo>
                <a:lnTo>
                  <a:pt x="1069" y="14"/>
                </a:lnTo>
                <a:lnTo>
                  <a:pt x="1076" y="11"/>
                </a:lnTo>
                <a:lnTo>
                  <a:pt x="1084" y="7"/>
                </a:lnTo>
                <a:lnTo>
                  <a:pt x="1095" y="11"/>
                </a:lnTo>
                <a:lnTo>
                  <a:pt x="1102" y="11"/>
                </a:lnTo>
                <a:lnTo>
                  <a:pt x="1113" y="11"/>
                </a:lnTo>
                <a:lnTo>
                  <a:pt x="1120" y="11"/>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28"/>
          <p:cNvSpPr>
            <a:spLocks/>
          </p:cNvSpPr>
          <p:nvPr/>
        </p:nvSpPr>
        <p:spPr bwMode="auto">
          <a:xfrm>
            <a:off x="8139112" y="5897562"/>
            <a:ext cx="547688" cy="661988"/>
          </a:xfrm>
          <a:custGeom>
            <a:avLst/>
            <a:gdLst/>
            <a:ahLst/>
            <a:cxnLst>
              <a:cxn ang="0">
                <a:pos x="0" y="403"/>
              </a:cxn>
              <a:cxn ang="0">
                <a:pos x="11" y="403"/>
              </a:cxn>
              <a:cxn ang="0">
                <a:pos x="19" y="399"/>
              </a:cxn>
              <a:cxn ang="0">
                <a:pos x="26" y="406"/>
              </a:cxn>
              <a:cxn ang="0">
                <a:pos x="37" y="417"/>
              </a:cxn>
              <a:cxn ang="0">
                <a:pos x="44" y="399"/>
              </a:cxn>
              <a:cxn ang="0">
                <a:pos x="55" y="403"/>
              </a:cxn>
              <a:cxn ang="0">
                <a:pos x="63" y="403"/>
              </a:cxn>
              <a:cxn ang="0">
                <a:pos x="70" y="403"/>
              </a:cxn>
              <a:cxn ang="0">
                <a:pos x="81" y="399"/>
              </a:cxn>
              <a:cxn ang="0">
                <a:pos x="88" y="403"/>
              </a:cxn>
              <a:cxn ang="0">
                <a:pos x="99" y="392"/>
              </a:cxn>
              <a:cxn ang="0">
                <a:pos x="107" y="406"/>
              </a:cxn>
              <a:cxn ang="0">
                <a:pos x="114" y="399"/>
              </a:cxn>
              <a:cxn ang="0">
                <a:pos x="125" y="395"/>
              </a:cxn>
              <a:cxn ang="0">
                <a:pos x="132" y="403"/>
              </a:cxn>
              <a:cxn ang="0">
                <a:pos x="143" y="403"/>
              </a:cxn>
              <a:cxn ang="0">
                <a:pos x="151" y="403"/>
              </a:cxn>
              <a:cxn ang="0">
                <a:pos x="162" y="399"/>
              </a:cxn>
              <a:cxn ang="0">
                <a:pos x="169" y="399"/>
              </a:cxn>
              <a:cxn ang="0">
                <a:pos x="176" y="403"/>
              </a:cxn>
              <a:cxn ang="0">
                <a:pos x="187" y="395"/>
              </a:cxn>
              <a:cxn ang="0">
                <a:pos x="195" y="4"/>
              </a:cxn>
              <a:cxn ang="0">
                <a:pos x="206" y="0"/>
              </a:cxn>
              <a:cxn ang="0">
                <a:pos x="213" y="0"/>
              </a:cxn>
              <a:cxn ang="0">
                <a:pos x="220" y="7"/>
              </a:cxn>
              <a:cxn ang="0">
                <a:pos x="231" y="4"/>
              </a:cxn>
              <a:cxn ang="0">
                <a:pos x="238" y="388"/>
              </a:cxn>
              <a:cxn ang="0">
                <a:pos x="249" y="410"/>
              </a:cxn>
              <a:cxn ang="0">
                <a:pos x="257" y="403"/>
              </a:cxn>
              <a:cxn ang="0">
                <a:pos x="264" y="399"/>
              </a:cxn>
              <a:cxn ang="0">
                <a:pos x="275" y="403"/>
              </a:cxn>
              <a:cxn ang="0">
                <a:pos x="282" y="403"/>
              </a:cxn>
              <a:cxn ang="0">
                <a:pos x="293" y="399"/>
              </a:cxn>
              <a:cxn ang="0">
                <a:pos x="301" y="406"/>
              </a:cxn>
              <a:cxn ang="0">
                <a:pos x="312" y="403"/>
              </a:cxn>
              <a:cxn ang="0">
                <a:pos x="319" y="399"/>
              </a:cxn>
              <a:cxn ang="0">
                <a:pos x="326" y="403"/>
              </a:cxn>
              <a:cxn ang="0">
                <a:pos x="337" y="403"/>
              </a:cxn>
              <a:cxn ang="0">
                <a:pos x="345" y="403"/>
              </a:cxn>
            </a:cxnLst>
            <a:rect l="0" t="0" r="r" b="b"/>
            <a:pathLst>
              <a:path w="345" h="417">
                <a:moveTo>
                  <a:pt x="0" y="403"/>
                </a:moveTo>
                <a:lnTo>
                  <a:pt x="11" y="403"/>
                </a:lnTo>
                <a:lnTo>
                  <a:pt x="19" y="399"/>
                </a:lnTo>
                <a:lnTo>
                  <a:pt x="26" y="406"/>
                </a:lnTo>
                <a:lnTo>
                  <a:pt x="37" y="417"/>
                </a:lnTo>
                <a:lnTo>
                  <a:pt x="44" y="399"/>
                </a:lnTo>
                <a:lnTo>
                  <a:pt x="55" y="403"/>
                </a:lnTo>
                <a:lnTo>
                  <a:pt x="63" y="403"/>
                </a:lnTo>
                <a:lnTo>
                  <a:pt x="70" y="403"/>
                </a:lnTo>
                <a:lnTo>
                  <a:pt x="81" y="399"/>
                </a:lnTo>
                <a:lnTo>
                  <a:pt x="88" y="403"/>
                </a:lnTo>
                <a:lnTo>
                  <a:pt x="99" y="392"/>
                </a:lnTo>
                <a:lnTo>
                  <a:pt x="107" y="406"/>
                </a:lnTo>
                <a:lnTo>
                  <a:pt x="114" y="399"/>
                </a:lnTo>
                <a:lnTo>
                  <a:pt x="125" y="395"/>
                </a:lnTo>
                <a:lnTo>
                  <a:pt x="132" y="403"/>
                </a:lnTo>
                <a:lnTo>
                  <a:pt x="143" y="403"/>
                </a:lnTo>
                <a:lnTo>
                  <a:pt x="151" y="403"/>
                </a:lnTo>
                <a:lnTo>
                  <a:pt x="162" y="399"/>
                </a:lnTo>
                <a:lnTo>
                  <a:pt x="169" y="399"/>
                </a:lnTo>
                <a:lnTo>
                  <a:pt x="176" y="403"/>
                </a:lnTo>
                <a:lnTo>
                  <a:pt x="187" y="395"/>
                </a:lnTo>
                <a:lnTo>
                  <a:pt x="195" y="4"/>
                </a:lnTo>
                <a:lnTo>
                  <a:pt x="206" y="0"/>
                </a:lnTo>
                <a:lnTo>
                  <a:pt x="213" y="0"/>
                </a:lnTo>
                <a:lnTo>
                  <a:pt x="220" y="7"/>
                </a:lnTo>
                <a:lnTo>
                  <a:pt x="231" y="4"/>
                </a:lnTo>
                <a:lnTo>
                  <a:pt x="238" y="388"/>
                </a:lnTo>
                <a:lnTo>
                  <a:pt x="249" y="410"/>
                </a:lnTo>
                <a:lnTo>
                  <a:pt x="257" y="403"/>
                </a:lnTo>
                <a:lnTo>
                  <a:pt x="264" y="399"/>
                </a:lnTo>
                <a:lnTo>
                  <a:pt x="275" y="403"/>
                </a:lnTo>
                <a:lnTo>
                  <a:pt x="282" y="403"/>
                </a:lnTo>
                <a:lnTo>
                  <a:pt x="293" y="399"/>
                </a:lnTo>
                <a:lnTo>
                  <a:pt x="301" y="406"/>
                </a:lnTo>
                <a:lnTo>
                  <a:pt x="312" y="403"/>
                </a:lnTo>
                <a:lnTo>
                  <a:pt x="319" y="399"/>
                </a:lnTo>
                <a:lnTo>
                  <a:pt x="326" y="403"/>
                </a:lnTo>
                <a:lnTo>
                  <a:pt x="337" y="403"/>
                </a:lnTo>
                <a:lnTo>
                  <a:pt x="345" y="403"/>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Line 86"/>
          <p:cNvSpPr>
            <a:spLocks noChangeShapeType="1"/>
          </p:cNvSpPr>
          <p:nvPr/>
        </p:nvSpPr>
        <p:spPr bwMode="auto">
          <a:xfrm>
            <a:off x="4051300" y="4583112"/>
            <a:ext cx="146050" cy="1325563"/>
          </a:xfrm>
          <a:prstGeom prst="line">
            <a:avLst/>
          </a:prstGeom>
          <a:noFill/>
          <a:ln w="12700">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TextBox 412"/>
          <p:cNvSpPr txBox="1"/>
          <p:nvPr/>
        </p:nvSpPr>
        <p:spPr>
          <a:xfrm>
            <a:off x="228600" y="2895600"/>
            <a:ext cx="2514600" cy="1077218"/>
          </a:xfrm>
          <a:prstGeom prst="rect">
            <a:avLst/>
          </a:prstGeom>
          <a:noFill/>
        </p:spPr>
        <p:txBody>
          <a:bodyPr wrap="square" rtlCol="0">
            <a:spAutoFit/>
          </a:bodyPr>
          <a:lstStyle/>
          <a:p>
            <a:r>
              <a:rPr lang="en-US" sz="1600" dirty="0" smtClean="0">
                <a:solidFill>
                  <a:schemeClr val="bg1"/>
                </a:solidFill>
              </a:rPr>
              <a:t>With </a:t>
            </a:r>
            <a:r>
              <a:rPr lang="en-US" sz="1600" i="1" dirty="0" smtClean="0">
                <a:solidFill>
                  <a:schemeClr val="bg1"/>
                </a:solidFill>
              </a:rPr>
              <a:t>no</a:t>
            </a:r>
            <a:r>
              <a:rPr lang="en-US" sz="1600" dirty="0" smtClean="0">
                <a:solidFill>
                  <a:schemeClr val="bg1"/>
                </a:solidFill>
              </a:rPr>
              <a:t> warping allowed, we map the top of the spike on the source to a low spot on the target.</a:t>
            </a:r>
            <a:endParaRPr lang="en-US" sz="1600" dirty="0">
              <a:solidFill>
                <a:schemeClr val="bg1"/>
              </a:solidFill>
            </a:endParaRPr>
          </a:p>
        </p:txBody>
      </p:sp>
      <p:sp>
        <p:nvSpPr>
          <p:cNvPr id="414" name="Rectangle 413"/>
          <p:cNvSpPr/>
          <p:nvPr/>
        </p:nvSpPr>
        <p:spPr>
          <a:xfrm>
            <a:off x="6939132" y="6578798"/>
            <a:ext cx="955326" cy="307777"/>
          </a:xfrm>
          <a:prstGeom prst="rect">
            <a:avLst/>
          </a:prstGeom>
        </p:spPr>
        <p:txBody>
          <a:bodyPr wrap="none">
            <a:spAutoFit/>
          </a:bodyPr>
          <a:lstStyle/>
          <a:p>
            <a:r>
              <a:rPr lang="en-US" sz="1400" dirty="0" smtClean="0">
                <a:solidFill>
                  <a:srgbClr val="FFC000"/>
                </a:solidFill>
              </a:rPr>
              <a:t>Dist = 0.82</a:t>
            </a:r>
            <a:endParaRPr lang="en-US" sz="1400" dirty="0">
              <a:solidFill>
                <a:srgbClr val="FFC000"/>
              </a:solidFill>
            </a:endParaRPr>
          </a:p>
        </p:txBody>
      </p:sp>
      <p:sp>
        <p:nvSpPr>
          <p:cNvPr id="415" name="Rectangle 414"/>
          <p:cNvSpPr/>
          <p:nvPr/>
        </p:nvSpPr>
        <p:spPr>
          <a:xfrm>
            <a:off x="3886200" y="6578798"/>
            <a:ext cx="955326" cy="307777"/>
          </a:xfrm>
          <a:prstGeom prst="rect">
            <a:avLst/>
          </a:prstGeom>
        </p:spPr>
        <p:txBody>
          <a:bodyPr wrap="none">
            <a:spAutoFit/>
          </a:bodyPr>
          <a:lstStyle/>
          <a:p>
            <a:r>
              <a:rPr lang="en-US" sz="1400" dirty="0" smtClean="0">
                <a:solidFill>
                  <a:srgbClr val="FFC000"/>
                </a:solidFill>
              </a:rPr>
              <a:t>Dist = 1.62</a:t>
            </a:r>
            <a:endParaRPr lang="en-US" sz="1400" dirty="0">
              <a:solidFill>
                <a:srgbClr val="FFC000"/>
              </a:solidFill>
            </a:endParaRPr>
          </a:p>
        </p:txBody>
      </p:sp>
      <p:sp>
        <p:nvSpPr>
          <p:cNvPr id="416" name="Rectangle 415"/>
          <p:cNvSpPr/>
          <p:nvPr/>
        </p:nvSpPr>
        <p:spPr>
          <a:xfrm>
            <a:off x="762000" y="6578798"/>
            <a:ext cx="955326" cy="307777"/>
          </a:xfrm>
          <a:prstGeom prst="rect">
            <a:avLst/>
          </a:prstGeom>
        </p:spPr>
        <p:txBody>
          <a:bodyPr wrap="none">
            <a:spAutoFit/>
          </a:bodyPr>
          <a:lstStyle/>
          <a:p>
            <a:r>
              <a:rPr lang="en-US" sz="1400" dirty="0" smtClean="0">
                <a:solidFill>
                  <a:srgbClr val="FFC000"/>
                </a:solidFill>
              </a:rPr>
              <a:t>Dist = 18.4</a:t>
            </a:r>
            <a:endParaRPr lang="en-US" sz="1400" dirty="0">
              <a:solidFill>
                <a:srgbClr val="FFC000"/>
              </a:solidFill>
            </a:endParaRPr>
          </a:p>
        </p:txBody>
      </p:sp>
      <p:sp>
        <p:nvSpPr>
          <p:cNvPr id="417" name="TextBox 416"/>
          <p:cNvSpPr txBox="1"/>
          <p:nvPr/>
        </p:nvSpPr>
        <p:spPr>
          <a:xfrm>
            <a:off x="3200400" y="2895600"/>
            <a:ext cx="2514600" cy="1077218"/>
          </a:xfrm>
          <a:prstGeom prst="rect">
            <a:avLst/>
          </a:prstGeom>
          <a:noFill/>
        </p:spPr>
        <p:txBody>
          <a:bodyPr wrap="square" rtlCol="0">
            <a:spAutoFit/>
          </a:bodyPr>
          <a:lstStyle/>
          <a:p>
            <a:r>
              <a:rPr lang="en-US" sz="1600" dirty="0" smtClean="0">
                <a:solidFill>
                  <a:schemeClr val="bg1"/>
                </a:solidFill>
              </a:rPr>
              <a:t>With </a:t>
            </a:r>
            <a:r>
              <a:rPr lang="en-US" sz="1600" i="1" dirty="0" smtClean="0">
                <a:solidFill>
                  <a:schemeClr val="bg1"/>
                </a:solidFill>
              </a:rPr>
              <a:t>a little </a:t>
            </a:r>
            <a:r>
              <a:rPr lang="en-US" sz="1600" dirty="0" smtClean="0">
                <a:solidFill>
                  <a:schemeClr val="bg1"/>
                </a:solidFill>
              </a:rPr>
              <a:t>warping allowed, we map the spike on the source to spike on the target. Success!</a:t>
            </a:r>
            <a:endParaRPr lang="en-US" sz="1600" dirty="0">
              <a:solidFill>
                <a:schemeClr val="bg1"/>
              </a:solidFill>
            </a:endParaRPr>
          </a:p>
        </p:txBody>
      </p:sp>
      <p:sp>
        <p:nvSpPr>
          <p:cNvPr id="418" name="TextBox 417"/>
          <p:cNvSpPr txBox="1"/>
          <p:nvPr/>
        </p:nvSpPr>
        <p:spPr>
          <a:xfrm>
            <a:off x="6324600" y="2895600"/>
            <a:ext cx="2514600" cy="1569660"/>
          </a:xfrm>
          <a:prstGeom prst="rect">
            <a:avLst/>
          </a:prstGeom>
          <a:noFill/>
        </p:spPr>
        <p:txBody>
          <a:bodyPr wrap="square" rtlCol="0">
            <a:spAutoFit/>
          </a:bodyPr>
          <a:lstStyle/>
          <a:p>
            <a:r>
              <a:rPr lang="en-US" sz="1600" dirty="0" smtClean="0">
                <a:solidFill>
                  <a:schemeClr val="bg1"/>
                </a:solidFill>
              </a:rPr>
              <a:t>With </a:t>
            </a:r>
            <a:r>
              <a:rPr lang="en-US" sz="1600" i="1" dirty="0" smtClean="0">
                <a:solidFill>
                  <a:schemeClr val="bg1"/>
                </a:solidFill>
              </a:rPr>
              <a:t>unlimited </a:t>
            </a:r>
            <a:r>
              <a:rPr lang="en-US" sz="1600" dirty="0" smtClean="0">
                <a:solidFill>
                  <a:schemeClr val="bg1"/>
                </a:solidFill>
              </a:rPr>
              <a:t>warping allowed, we can map the top of the spike on the source to a very far away spike, which what defines the opposite class!</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solidFill>
                  <a:schemeClr val="bg1"/>
                </a:solidFill>
              </a:rPr>
              <a:t>Revisited: How </a:t>
            </a:r>
            <a:r>
              <a:rPr lang="en-US" sz="3400" dirty="0">
                <a:solidFill>
                  <a:schemeClr val="bg1"/>
                </a:solidFill>
              </a:rPr>
              <a:t>important is the value of </a:t>
            </a:r>
            <a:r>
              <a:rPr lang="en-US" sz="3400" i="1" dirty="0">
                <a:solidFill>
                  <a:schemeClr val="bg1"/>
                </a:solidFill>
              </a:rPr>
              <a:t>w</a:t>
            </a:r>
            <a:r>
              <a:rPr lang="en-US" sz="3400" dirty="0" smtClean="0">
                <a:solidFill>
                  <a:schemeClr val="bg1"/>
                </a:solidFill>
              </a:rPr>
              <a:t>? </a:t>
            </a:r>
            <a:r>
              <a:rPr lang="en-US" sz="3400" dirty="0" smtClean="0">
                <a:solidFill>
                  <a:schemeClr val="bg1">
                    <a:lumMod val="50000"/>
                  </a:schemeClr>
                </a:solidFill>
              </a:rPr>
              <a:t>4 of 5 </a:t>
            </a:r>
            <a:endParaRPr lang="en-US" sz="3400" dirty="0">
              <a:solidFill>
                <a:schemeClr val="bg1">
                  <a:lumMod val="50000"/>
                </a:schemeClr>
              </a:solidFill>
            </a:endParaRPr>
          </a:p>
        </p:txBody>
      </p:sp>
      <p:sp>
        <p:nvSpPr>
          <p:cNvPr id="3" name="Content Placeholder 2"/>
          <p:cNvSpPr>
            <a:spLocks noGrp="1"/>
          </p:cNvSpPr>
          <p:nvPr>
            <p:ph idx="1"/>
          </p:nvPr>
        </p:nvSpPr>
        <p:spPr>
          <a:xfrm>
            <a:off x="91437" y="990600"/>
            <a:ext cx="8991600" cy="2743200"/>
          </a:xfrm>
        </p:spPr>
        <p:txBody>
          <a:bodyPr>
            <a:noAutofit/>
          </a:bodyPr>
          <a:lstStyle/>
          <a:p>
            <a:pPr marL="0" indent="0">
              <a:buNone/>
            </a:pPr>
            <a:r>
              <a:rPr lang="en-US" sz="2400" dirty="0" smtClean="0">
                <a:solidFill>
                  <a:schemeClr val="bg1"/>
                </a:solidFill>
              </a:rPr>
              <a:t>Why is the value of </a:t>
            </a:r>
            <a:r>
              <a:rPr lang="en-US" sz="2400" i="1" dirty="0" smtClean="0">
                <a:solidFill>
                  <a:schemeClr val="bg1"/>
                </a:solidFill>
              </a:rPr>
              <a:t>w</a:t>
            </a:r>
            <a:r>
              <a:rPr lang="en-US" sz="2400" dirty="0" smtClean="0">
                <a:solidFill>
                  <a:schemeClr val="bg1"/>
                </a:solidFill>
              </a:rPr>
              <a:t> is so critical?  </a:t>
            </a:r>
            <a:r>
              <a:rPr lang="en-US" sz="2400" dirty="0" smtClean="0">
                <a:solidFill>
                  <a:schemeClr val="bg1">
                    <a:lumMod val="50000"/>
                  </a:schemeClr>
                </a:solidFill>
              </a:rPr>
              <a:t>The Goldilocks Principle </a:t>
            </a:r>
          </a:p>
          <a:p>
            <a:pPr marL="0" indent="0">
              <a:buNone/>
            </a:pPr>
            <a:r>
              <a:rPr lang="en-US" sz="2000" dirty="0" smtClean="0">
                <a:solidFill>
                  <a:schemeClr val="bg1"/>
                </a:solidFill>
              </a:rPr>
              <a:t>Lets </a:t>
            </a:r>
            <a:r>
              <a:rPr lang="en-US" sz="2000" i="1" dirty="0" smtClean="0">
                <a:solidFill>
                  <a:schemeClr val="bg1"/>
                </a:solidFill>
              </a:rPr>
              <a:t>make</a:t>
            </a:r>
            <a:r>
              <a:rPr lang="en-US" sz="2000" dirty="0" smtClean="0">
                <a:solidFill>
                  <a:schemeClr val="bg1"/>
                </a:solidFill>
              </a:rPr>
              <a:t> a dataset of time series of length 100. The dataset is mostly a flat line with a little noise. The red class has a single “spike” somewhere between 1 and 40. The blue class has a single “spike” somewhere between 60 and 100. </a:t>
            </a:r>
          </a:p>
          <a:p>
            <a:pPr marL="400050" lvl="1" indent="0"/>
            <a:r>
              <a:rPr lang="en-US" sz="1800" dirty="0" smtClean="0">
                <a:solidFill>
                  <a:schemeClr val="bg1"/>
                </a:solidFill>
              </a:rPr>
              <a:t> With no warping allowed, we get random results</a:t>
            </a:r>
          </a:p>
          <a:p>
            <a:pPr marL="400050" lvl="1" indent="0"/>
            <a:r>
              <a:rPr lang="en-US" sz="1800" dirty="0" smtClean="0">
                <a:solidFill>
                  <a:schemeClr val="bg1"/>
                </a:solidFill>
              </a:rPr>
              <a:t> With a little warping allowed (say 10%), a red can “warp” to a red, and vice versa</a:t>
            </a:r>
          </a:p>
          <a:p>
            <a:pPr marL="400050" lvl="1" indent="0"/>
            <a:r>
              <a:rPr lang="en-US" sz="1800" dirty="0" smtClean="0">
                <a:solidFill>
                  <a:schemeClr val="bg1"/>
                </a:solidFill>
              </a:rPr>
              <a:t> With 100% warping allowed, a blue could warp to a red, and vice versa.</a:t>
            </a:r>
          </a:p>
          <a:p>
            <a:pPr marL="0" indent="0"/>
            <a:endParaRPr lang="en-US" sz="2200" dirty="0" smtClean="0">
              <a:solidFill>
                <a:schemeClr val="bg1"/>
              </a:solidFill>
            </a:endParaRPr>
          </a:p>
          <a:p>
            <a:pPr marL="0" indent="0">
              <a:buNone/>
            </a:pPr>
            <a:endParaRPr lang="en-US" sz="2400" dirty="0">
              <a:solidFill>
                <a:schemeClr val="bg1"/>
              </a:solidFill>
            </a:endParaRPr>
          </a:p>
        </p:txBody>
      </p:sp>
      <p:sp>
        <p:nvSpPr>
          <p:cNvPr id="36" name="Freeform 20"/>
          <p:cNvSpPr>
            <a:spLocks/>
          </p:cNvSpPr>
          <p:nvPr/>
        </p:nvSpPr>
        <p:spPr bwMode="auto">
          <a:xfrm>
            <a:off x="434975" y="5519738"/>
            <a:ext cx="423863" cy="430213"/>
          </a:xfrm>
          <a:custGeom>
            <a:avLst/>
            <a:gdLst/>
            <a:ahLst/>
            <a:cxnLst>
              <a:cxn ang="0">
                <a:pos x="6" y="266"/>
              </a:cxn>
              <a:cxn ang="0">
                <a:pos x="10" y="262"/>
              </a:cxn>
              <a:cxn ang="0">
                <a:pos x="19" y="262"/>
              </a:cxn>
              <a:cxn ang="0">
                <a:pos x="26" y="257"/>
              </a:cxn>
              <a:cxn ang="0">
                <a:pos x="33" y="266"/>
              </a:cxn>
              <a:cxn ang="0">
                <a:pos x="39" y="262"/>
              </a:cxn>
              <a:cxn ang="0">
                <a:pos x="46" y="262"/>
              </a:cxn>
              <a:cxn ang="0">
                <a:pos x="56" y="262"/>
              </a:cxn>
              <a:cxn ang="0">
                <a:pos x="59" y="262"/>
              </a:cxn>
              <a:cxn ang="0">
                <a:pos x="72" y="262"/>
              </a:cxn>
              <a:cxn ang="0">
                <a:pos x="76" y="262"/>
              </a:cxn>
              <a:cxn ang="0">
                <a:pos x="86" y="266"/>
              </a:cxn>
              <a:cxn ang="0">
                <a:pos x="89" y="257"/>
              </a:cxn>
              <a:cxn ang="0">
                <a:pos x="99" y="257"/>
              </a:cxn>
              <a:cxn ang="0">
                <a:pos x="102" y="257"/>
              </a:cxn>
              <a:cxn ang="0">
                <a:pos x="109" y="262"/>
              </a:cxn>
              <a:cxn ang="0">
                <a:pos x="115" y="262"/>
              </a:cxn>
              <a:cxn ang="0">
                <a:pos x="122" y="262"/>
              </a:cxn>
              <a:cxn ang="0">
                <a:pos x="125" y="262"/>
              </a:cxn>
              <a:cxn ang="0">
                <a:pos x="135" y="262"/>
              </a:cxn>
              <a:cxn ang="0">
                <a:pos x="139" y="266"/>
              </a:cxn>
              <a:cxn ang="0">
                <a:pos x="145" y="266"/>
              </a:cxn>
              <a:cxn ang="0">
                <a:pos x="148" y="262"/>
              </a:cxn>
              <a:cxn ang="0">
                <a:pos x="155" y="262"/>
              </a:cxn>
              <a:cxn ang="0">
                <a:pos x="165" y="266"/>
              </a:cxn>
              <a:cxn ang="0">
                <a:pos x="168" y="262"/>
              </a:cxn>
              <a:cxn ang="0">
                <a:pos x="172" y="257"/>
              </a:cxn>
              <a:cxn ang="0">
                <a:pos x="178" y="266"/>
              </a:cxn>
              <a:cxn ang="0">
                <a:pos x="182" y="262"/>
              </a:cxn>
              <a:cxn ang="0">
                <a:pos x="185" y="257"/>
              </a:cxn>
              <a:cxn ang="0">
                <a:pos x="191" y="257"/>
              </a:cxn>
              <a:cxn ang="0">
                <a:pos x="195" y="262"/>
              </a:cxn>
              <a:cxn ang="0">
                <a:pos x="201" y="257"/>
              </a:cxn>
              <a:cxn ang="0">
                <a:pos x="208" y="262"/>
              </a:cxn>
              <a:cxn ang="0">
                <a:pos x="215" y="262"/>
              </a:cxn>
              <a:cxn ang="0">
                <a:pos x="221" y="0"/>
              </a:cxn>
              <a:cxn ang="0">
                <a:pos x="225" y="266"/>
              </a:cxn>
              <a:cxn ang="0">
                <a:pos x="234" y="262"/>
              </a:cxn>
              <a:cxn ang="0">
                <a:pos x="241" y="262"/>
              </a:cxn>
              <a:cxn ang="0">
                <a:pos x="248" y="266"/>
              </a:cxn>
              <a:cxn ang="0">
                <a:pos x="251" y="262"/>
              </a:cxn>
              <a:cxn ang="0">
                <a:pos x="261" y="266"/>
              </a:cxn>
            </a:cxnLst>
            <a:rect l="0" t="0" r="r" b="b"/>
            <a:pathLst>
              <a:path w="267" h="271">
                <a:moveTo>
                  <a:pt x="0" y="262"/>
                </a:moveTo>
                <a:lnTo>
                  <a:pt x="3" y="266"/>
                </a:lnTo>
                <a:lnTo>
                  <a:pt x="6" y="266"/>
                </a:lnTo>
                <a:lnTo>
                  <a:pt x="10" y="262"/>
                </a:lnTo>
                <a:lnTo>
                  <a:pt x="10" y="266"/>
                </a:lnTo>
                <a:lnTo>
                  <a:pt x="10" y="262"/>
                </a:lnTo>
                <a:lnTo>
                  <a:pt x="13" y="262"/>
                </a:lnTo>
                <a:lnTo>
                  <a:pt x="16" y="262"/>
                </a:lnTo>
                <a:lnTo>
                  <a:pt x="19" y="262"/>
                </a:lnTo>
                <a:lnTo>
                  <a:pt x="23" y="266"/>
                </a:lnTo>
                <a:lnTo>
                  <a:pt x="26" y="262"/>
                </a:lnTo>
                <a:lnTo>
                  <a:pt x="26" y="257"/>
                </a:lnTo>
                <a:lnTo>
                  <a:pt x="26" y="266"/>
                </a:lnTo>
                <a:lnTo>
                  <a:pt x="29" y="262"/>
                </a:lnTo>
                <a:lnTo>
                  <a:pt x="33" y="266"/>
                </a:lnTo>
                <a:lnTo>
                  <a:pt x="36" y="262"/>
                </a:lnTo>
                <a:lnTo>
                  <a:pt x="36" y="266"/>
                </a:lnTo>
                <a:lnTo>
                  <a:pt x="39" y="262"/>
                </a:lnTo>
                <a:lnTo>
                  <a:pt x="46" y="262"/>
                </a:lnTo>
                <a:lnTo>
                  <a:pt x="43" y="262"/>
                </a:lnTo>
                <a:lnTo>
                  <a:pt x="46" y="262"/>
                </a:lnTo>
                <a:lnTo>
                  <a:pt x="49" y="266"/>
                </a:lnTo>
                <a:lnTo>
                  <a:pt x="49" y="257"/>
                </a:lnTo>
                <a:lnTo>
                  <a:pt x="56" y="262"/>
                </a:lnTo>
                <a:lnTo>
                  <a:pt x="53" y="262"/>
                </a:lnTo>
                <a:lnTo>
                  <a:pt x="56" y="266"/>
                </a:lnTo>
                <a:lnTo>
                  <a:pt x="59" y="262"/>
                </a:lnTo>
                <a:lnTo>
                  <a:pt x="62" y="257"/>
                </a:lnTo>
                <a:lnTo>
                  <a:pt x="66" y="262"/>
                </a:lnTo>
                <a:lnTo>
                  <a:pt x="72" y="262"/>
                </a:lnTo>
                <a:lnTo>
                  <a:pt x="69" y="262"/>
                </a:lnTo>
                <a:lnTo>
                  <a:pt x="72" y="262"/>
                </a:lnTo>
                <a:lnTo>
                  <a:pt x="76" y="262"/>
                </a:lnTo>
                <a:lnTo>
                  <a:pt x="79" y="262"/>
                </a:lnTo>
                <a:lnTo>
                  <a:pt x="82" y="262"/>
                </a:lnTo>
                <a:lnTo>
                  <a:pt x="86" y="266"/>
                </a:lnTo>
                <a:lnTo>
                  <a:pt x="86" y="271"/>
                </a:lnTo>
                <a:lnTo>
                  <a:pt x="86" y="262"/>
                </a:lnTo>
                <a:lnTo>
                  <a:pt x="89" y="257"/>
                </a:lnTo>
                <a:lnTo>
                  <a:pt x="92" y="262"/>
                </a:lnTo>
                <a:lnTo>
                  <a:pt x="96" y="266"/>
                </a:lnTo>
                <a:lnTo>
                  <a:pt x="99" y="257"/>
                </a:lnTo>
                <a:lnTo>
                  <a:pt x="99" y="262"/>
                </a:lnTo>
                <a:lnTo>
                  <a:pt x="102" y="266"/>
                </a:lnTo>
                <a:lnTo>
                  <a:pt x="102" y="257"/>
                </a:lnTo>
                <a:lnTo>
                  <a:pt x="105" y="262"/>
                </a:lnTo>
                <a:lnTo>
                  <a:pt x="109" y="266"/>
                </a:lnTo>
                <a:lnTo>
                  <a:pt x="109" y="262"/>
                </a:lnTo>
                <a:lnTo>
                  <a:pt x="112" y="266"/>
                </a:lnTo>
                <a:lnTo>
                  <a:pt x="112" y="257"/>
                </a:lnTo>
                <a:lnTo>
                  <a:pt x="115" y="262"/>
                </a:lnTo>
                <a:lnTo>
                  <a:pt x="115" y="266"/>
                </a:lnTo>
                <a:lnTo>
                  <a:pt x="115" y="262"/>
                </a:lnTo>
                <a:lnTo>
                  <a:pt x="122" y="262"/>
                </a:lnTo>
                <a:lnTo>
                  <a:pt x="119" y="262"/>
                </a:lnTo>
                <a:lnTo>
                  <a:pt x="122" y="262"/>
                </a:lnTo>
                <a:lnTo>
                  <a:pt x="125" y="262"/>
                </a:lnTo>
                <a:lnTo>
                  <a:pt x="129" y="257"/>
                </a:lnTo>
                <a:lnTo>
                  <a:pt x="132" y="266"/>
                </a:lnTo>
                <a:lnTo>
                  <a:pt x="135" y="262"/>
                </a:lnTo>
                <a:lnTo>
                  <a:pt x="135" y="266"/>
                </a:lnTo>
                <a:lnTo>
                  <a:pt x="135" y="262"/>
                </a:lnTo>
                <a:lnTo>
                  <a:pt x="139" y="266"/>
                </a:lnTo>
                <a:lnTo>
                  <a:pt x="142" y="257"/>
                </a:lnTo>
                <a:lnTo>
                  <a:pt x="142" y="262"/>
                </a:lnTo>
                <a:lnTo>
                  <a:pt x="145" y="266"/>
                </a:lnTo>
                <a:lnTo>
                  <a:pt x="145" y="262"/>
                </a:lnTo>
                <a:lnTo>
                  <a:pt x="145" y="266"/>
                </a:lnTo>
                <a:lnTo>
                  <a:pt x="148" y="262"/>
                </a:lnTo>
                <a:lnTo>
                  <a:pt x="148" y="266"/>
                </a:lnTo>
                <a:lnTo>
                  <a:pt x="152" y="262"/>
                </a:lnTo>
                <a:lnTo>
                  <a:pt x="155" y="262"/>
                </a:lnTo>
                <a:lnTo>
                  <a:pt x="158" y="266"/>
                </a:lnTo>
                <a:lnTo>
                  <a:pt x="162" y="262"/>
                </a:lnTo>
                <a:lnTo>
                  <a:pt x="165" y="266"/>
                </a:lnTo>
                <a:lnTo>
                  <a:pt x="165" y="262"/>
                </a:lnTo>
                <a:lnTo>
                  <a:pt x="168" y="266"/>
                </a:lnTo>
                <a:lnTo>
                  <a:pt x="168" y="262"/>
                </a:lnTo>
                <a:lnTo>
                  <a:pt x="168" y="266"/>
                </a:lnTo>
                <a:lnTo>
                  <a:pt x="172" y="262"/>
                </a:lnTo>
                <a:lnTo>
                  <a:pt x="172" y="257"/>
                </a:lnTo>
                <a:lnTo>
                  <a:pt x="175" y="266"/>
                </a:lnTo>
                <a:lnTo>
                  <a:pt x="175" y="262"/>
                </a:lnTo>
                <a:lnTo>
                  <a:pt x="178" y="266"/>
                </a:lnTo>
                <a:lnTo>
                  <a:pt x="178" y="262"/>
                </a:lnTo>
                <a:lnTo>
                  <a:pt x="182" y="266"/>
                </a:lnTo>
                <a:lnTo>
                  <a:pt x="182" y="262"/>
                </a:lnTo>
                <a:lnTo>
                  <a:pt x="182" y="266"/>
                </a:lnTo>
                <a:lnTo>
                  <a:pt x="185" y="266"/>
                </a:lnTo>
                <a:lnTo>
                  <a:pt x="185" y="257"/>
                </a:lnTo>
                <a:lnTo>
                  <a:pt x="188" y="262"/>
                </a:lnTo>
                <a:lnTo>
                  <a:pt x="188" y="266"/>
                </a:lnTo>
                <a:lnTo>
                  <a:pt x="191" y="257"/>
                </a:lnTo>
                <a:lnTo>
                  <a:pt x="191" y="262"/>
                </a:lnTo>
                <a:lnTo>
                  <a:pt x="191" y="257"/>
                </a:lnTo>
                <a:lnTo>
                  <a:pt x="195" y="262"/>
                </a:lnTo>
                <a:lnTo>
                  <a:pt x="195" y="271"/>
                </a:lnTo>
                <a:lnTo>
                  <a:pt x="198" y="262"/>
                </a:lnTo>
                <a:lnTo>
                  <a:pt x="201" y="257"/>
                </a:lnTo>
                <a:lnTo>
                  <a:pt x="201" y="266"/>
                </a:lnTo>
                <a:lnTo>
                  <a:pt x="201" y="257"/>
                </a:lnTo>
                <a:lnTo>
                  <a:pt x="208" y="262"/>
                </a:lnTo>
                <a:lnTo>
                  <a:pt x="205" y="262"/>
                </a:lnTo>
                <a:lnTo>
                  <a:pt x="208" y="262"/>
                </a:lnTo>
                <a:lnTo>
                  <a:pt x="215" y="262"/>
                </a:lnTo>
                <a:lnTo>
                  <a:pt x="215" y="5"/>
                </a:lnTo>
                <a:lnTo>
                  <a:pt x="218" y="10"/>
                </a:lnTo>
                <a:lnTo>
                  <a:pt x="221" y="0"/>
                </a:lnTo>
                <a:lnTo>
                  <a:pt x="221" y="5"/>
                </a:lnTo>
                <a:lnTo>
                  <a:pt x="225" y="0"/>
                </a:lnTo>
                <a:lnTo>
                  <a:pt x="225" y="266"/>
                </a:lnTo>
                <a:lnTo>
                  <a:pt x="228" y="262"/>
                </a:lnTo>
                <a:lnTo>
                  <a:pt x="231" y="262"/>
                </a:lnTo>
                <a:lnTo>
                  <a:pt x="234" y="262"/>
                </a:lnTo>
                <a:lnTo>
                  <a:pt x="241" y="262"/>
                </a:lnTo>
                <a:lnTo>
                  <a:pt x="238" y="262"/>
                </a:lnTo>
                <a:lnTo>
                  <a:pt x="241" y="262"/>
                </a:lnTo>
                <a:lnTo>
                  <a:pt x="244" y="266"/>
                </a:lnTo>
                <a:lnTo>
                  <a:pt x="244" y="262"/>
                </a:lnTo>
                <a:lnTo>
                  <a:pt x="248" y="266"/>
                </a:lnTo>
                <a:lnTo>
                  <a:pt x="251" y="262"/>
                </a:lnTo>
                <a:lnTo>
                  <a:pt x="251" y="266"/>
                </a:lnTo>
                <a:lnTo>
                  <a:pt x="251" y="262"/>
                </a:lnTo>
                <a:lnTo>
                  <a:pt x="254" y="262"/>
                </a:lnTo>
                <a:lnTo>
                  <a:pt x="261" y="262"/>
                </a:lnTo>
                <a:lnTo>
                  <a:pt x="261" y="266"/>
                </a:lnTo>
                <a:lnTo>
                  <a:pt x="264" y="262"/>
                </a:lnTo>
                <a:lnTo>
                  <a:pt x="267" y="262"/>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nvGrpSpPr>
          <p:cNvPr id="4" name="Group 36"/>
          <p:cNvGrpSpPr/>
          <p:nvPr/>
        </p:nvGrpSpPr>
        <p:grpSpPr>
          <a:xfrm>
            <a:off x="434975" y="5389563"/>
            <a:ext cx="912813" cy="998538"/>
            <a:chOff x="1050925" y="3306763"/>
            <a:chExt cx="912813" cy="998538"/>
          </a:xfrm>
        </p:grpSpPr>
        <p:sp>
          <p:nvSpPr>
            <p:cNvPr id="38" name="Freeform 11"/>
            <p:cNvSpPr>
              <a:spLocks/>
            </p:cNvSpPr>
            <p:nvPr/>
          </p:nvSpPr>
          <p:spPr bwMode="auto">
            <a:xfrm>
              <a:off x="1050925" y="3913188"/>
              <a:ext cx="419100" cy="392113"/>
            </a:xfrm>
            <a:custGeom>
              <a:avLst/>
              <a:gdLst/>
              <a:ahLst/>
              <a:cxnLst>
                <a:cxn ang="0">
                  <a:pos x="6" y="242"/>
                </a:cxn>
                <a:cxn ang="0">
                  <a:pos x="10" y="237"/>
                </a:cxn>
                <a:cxn ang="0">
                  <a:pos x="16" y="242"/>
                </a:cxn>
                <a:cxn ang="0">
                  <a:pos x="23" y="233"/>
                </a:cxn>
                <a:cxn ang="0">
                  <a:pos x="26" y="242"/>
                </a:cxn>
                <a:cxn ang="0">
                  <a:pos x="33" y="237"/>
                </a:cxn>
                <a:cxn ang="0">
                  <a:pos x="39" y="242"/>
                </a:cxn>
                <a:cxn ang="0">
                  <a:pos x="46" y="237"/>
                </a:cxn>
                <a:cxn ang="0">
                  <a:pos x="53" y="237"/>
                </a:cxn>
                <a:cxn ang="0">
                  <a:pos x="62" y="237"/>
                </a:cxn>
                <a:cxn ang="0">
                  <a:pos x="62" y="237"/>
                </a:cxn>
                <a:cxn ang="0">
                  <a:pos x="69" y="237"/>
                </a:cxn>
                <a:cxn ang="0">
                  <a:pos x="76" y="237"/>
                </a:cxn>
                <a:cxn ang="0">
                  <a:pos x="86" y="242"/>
                </a:cxn>
                <a:cxn ang="0">
                  <a:pos x="89" y="237"/>
                </a:cxn>
                <a:cxn ang="0">
                  <a:pos x="92" y="237"/>
                </a:cxn>
                <a:cxn ang="0">
                  <a:pos x="99" y="242"/>
                </a:cxn>
                <a:cxn ang="0">
                  <a:pos x="102" y="237"/>
                </a:cxn>
                <a:cxn ang="0">
                  <a:pos x="105" y="237"/>
                </a:cxn>
                <a:cxn ang="0">
                  <a:pos x="112" y="237"/>
                </a:cxn>
                <a:cxn ang="0">
                  <a:pos x="119" y="237"/>
                </a:cxn>
                <a:cxn ang="0">
                  <a:pos x="125" y="237"/>
                </a:cxn>
                <a:cxn ang="0">
                  <a:pos x="135" y="237"/>
                </a:cxn>
                <a:cxn ang="0">
                  <a:pos x="139" y="233"/>
                </a:cxn>
                <a:cxn ang="0">
                  <a:pos x="142" y="242"/>
                </a:cxn>
                <a:cxn ang="0">
                  <a:pos x="148" y="237"/>
                </a:cxn>
                <a:cxn ang="0">
                  <a:pos x="158" y="237"/>
                </a:cxn>
                <a:cxn ang="0">
                  <a:pos x="168" y="5"/>
                </a:cxn>
                <a:cxn ang="0">
                  <a:pos x="175" y="242"/>
                </a:cxn>
                <a:cxn ang="0">
                  <a:pos x="178" y="237"/>
                </a:cxn>
                <a:cxn ang="0">
                  <a:pos x="188" y="237"/>
                </a:cxn>
                <a:cxn ang="0">
                  <a:pos x="195" y="237"/>
                </a:cxn>
                <a:cxn ang="0">
                  <a:pos x="201" y="242"/>
                </a:cxn>
                <a:cxn ang="0">
                  <a:pos x="205" y="237"/>
                </a:cxn>
                <a:cxn ang="0">
                  <a:pos x="211" y="242"/>
                </a:cxn>
                <a:cxn ang="0">
                  <a:pos x="218" y="237"/>
                </a:cxn>
                <a:cxn ang="0">
                  <a:pos x="231" y="237"/>
                </a:cxn>
                <a:cxn ang="0">
                  <a:pos x="234" y="237"/>
                </a:cxn>
                <a:cxn ang="0">
                  <a:pos x="241" y="237"/>
                </a:cxn>
                <a:cxn ang="0">
                  <a:pos x="244" y="247"/>
                </a:cxn>
                <a:cxn ang="0">
                  <a:pos x="254" y="233"/>
                </a:cxn>
                <a:cxn ang="0">
                  <a:pos x="261" y="237"/>
                </a:cxn>
              </a:cxnLst>
              <a:rect l="0" t="0" r="r" b="b"/>
              <a:pathLst>
                <a:path w="264" h="247">
                  <a:moveTo>
                    <a:pt x="0" y="242"/>
                  </a:moveTo>
                  <a:lnTo>
                    <a:pt x="3" y="237"/>
                  </a:lnTo>
                  <a:lnTo>
                    <a:pt x="6" y="242"/>
                  </a:lnTo>
                  <a:lnTo>
                    <a:pt x="6" y="237"/>
                  </a:lnTo>
                  <a:lnTo>
                    <a:pt x="10" y="247"/>
                  </a:lnTo>
                  <a:lnTo>
                    <a:pt x="10" y="237"/>
                  </a:lnTo>
                  <a:lnTo>
                    <a:pt x="10" y="242"/>
                  </a:lnTo>
                  <a:lnTo>
                    <a:pt x="13" y="237"/>
                  </a:lnTo>
                  <a:lnTo>
                    <a:pt x="16" y="242"/>
                  </a:lnTo>
                  <a:lnTo>
                    <a:pt x="19" y="237"/>
                  </a:lnTo>
                  <a:lnTo>
                    <a:pt x="23" y="242"/>
                  </a:lnTo>
                  <a:lnTo>
                    <a:pt x="23" y="233"/>
                  </a:lnTo>
                  <a:lnTo>
                    <a:pt x="23" y="242"/>
                  </a:lnTo>
                  <a:lnTo>
                    <a:pt x="26" y="237"/>
                  </a:lnTo>
                  <a:lnTo>
                    <a:pt x="26" y="242"/>
                  </a:lnTo>
                  <a:lnTo>
                    <a:pt x="29" y="237"/>
                  </a:lnTo>
                  <a:lnTo>
                    <a:pt x="33" y="242"/>
                  </a:lnTo>
                  <a:lnTo>
                    <a:pt x="33" y="237"/>
                  </a:lnTo>
                  <a:lnTo>
                    <a:pt x="39" y="237"/>
                  </a:lnTo>
                  <a:lnTo>
                    <a:pt x="36" y="237"/>
                  </a:lnTo>
                  <a:lnTo>
                    <a:pt x="39" y="242"/>
                  </a:lnTo>
                  <a:lnTo>
                    <a:pt x="43" y="237"/>
                  </a:lnTo>
                  <a:lnTo>
                    <a:pt x="43" y="233"/>
                  </a:lnTo>
                  <a:lnTo>
                    <a:pt x="46" y="237"/>
                  </a:lnTo>
                  <a:lnTo>
                    <a:pt x="53" y="237"/>
                  </a:lnTo>
                  <a:lnTo>
                    <a:pt x="49" y="237"/>
                  </a:lnTo>
                  <a:lnTo>
                    <a:pt x="53" y="237"/>
                  </a:lnTo>
                  <a:lnTo>
                    <a:pt x="56" y="242"/>
                  </a:lnTo>
                  <a:lnTo>
                    <a:pt x="56" y="233"/>
                  </a:lnTo>
                  <a:lnTo>
                    <a:pt x="62" y="237"/>
                  </a:lnTo>
                  <a:lnTo>
                    <a:pt x="62" y="242"/>
                  </a:lnTo>
                  <a:lnTo>
                    <a:pt x="59" y="237"/>
                  </a:lnTo>
                  <a:lnTo>
                    <a:pt x="62" y="237"/>
                  </a:lnTo>
                  <a:lnTo>
                    <a:pt x="66" y="237"/>
                  </a:lnTo>
                  <a:lnTo>
                    <a:pt x="69" y="242"/>
                  </a:lnTo>
                  <a:lnTo>
                    <a:pt x="69" y="237"/>
                  </a:lnTo>
                  <a:lnTo>
                    <a:pt x="76" y="237"/>
                  </a:lnTo>
                  <a:lnTo>
                    <a:pt x="72" y="237"/>
                  </a:lnTo>
                  <a:lnTo>
                    <a:pt x="76" y="237"/>
                  </a:lnTo>
                  <a:lnTo>
                    <a:pt x="79" y="242"/>
                  </a:lnTo>
                  <a:lnTo>
                    <a:pt x="82" y="237"/>
                  </a:lnTo>
                  <a:lnTo>
                    <a:pt x="86" y="242"/>
                  </a:lnTo>
                  <a:lnTo>
                    <a:pt x="89" y="237"/>
                  </a:lnTo>
                  <a:lnTo>
                    <a:pt x="89" y="242"/>
                  </a:lnTo>
                  <a:lnTo>
                    <a:pt x="89" y="237"/>
                  </a:lnTo>
                  <a:lnTo>
                    <a:pt x="92" y="233"/>
                  </a:lnTo>
                  <a:lnTo>
                    <a:pt x="92" y="242"/>
                  </a:lnTo>
                  <a:lnTo>
                    <a:pt x="92" y="237"/>
                  </a:lnTo>
                  <a:lnTo>
                    <a:pt x="96" y="242"/>
                  </a:lnTo>
                  <a:lnTo>
                    <a:pt x="96" y="233"/>
                  </a:lnTo>
                  <a:lnTo>
                    <a:pt x="99" y="242"/>
                  </a:lnTo>
                  <a:lnTo>
                    <a:pt x="99" y="237"/>
                  </a:lnTo>
                  <a:lnTo>
                    <a:pt x="99" y="242"/>
                  </a:lnTo>
                  <a:lnTo>
                    <a:pt x="102" y="237"/>
                  </a:lnTo>
                  <a:lnTo>
                    <a:pt x="102" y="242"/>
                  </a:lnTo>
                  <a:lnTo>
                    <a:pt x="105" y="233"/>
                  </a:lnTo>
                  <a:lnTo>
                    <a:pt x="105" y="237"/>
                  </a:lnTo>
                  <a:lnTo>
                    <a:pt x="105" y="233"/>
                  </a:lnTo>
                  <a:lnTo>
                    <a:pt x="109" y="237"/>
                  </a:lnTo>
                  <a:lnTo>
                    <a:pt x="112" y="237"/>
                  </a:lnTo>
                  <a:lnTo>
                    <a:pt x="119" y="237"/>
                  </a:lnTo>
                  <a:lnTo>
                    <a:pt x="119" y="242"/>
                  </a:lnTo>
                  <a:lnTo>
                    <a:pt x="119" y="237"/>
                  </a:lnTo>
                  <a:lnTo>
                    <a:pt x="122" y="237"/>
                  </a:lnTo>
                  <a:lnTo>
                    <a:pt x="125" y="242"/>
                  </a:lnTo>
                  <a:lnTo>
                    <a:pt x="125" y="237"/>
                  </a:lnTo>
                  <a:lnTo>
                    <a:pt x="125" y="242"/>
                  </a:lnTo>
                  <a:lnTo>
                    <a:pt x="129" y="237"/>
                  </a:lnTo>
                  <a:lnTo>
                    <a:pt x="135" y="237"/>
                  </a:lnTo>
                  <a:lnTo>
                    <a:pt x="132" y="237"/>
                  </a:lnTo>
                  <a:lnTo>
                    <a:pt x="135" y="242"/>
                  </a:lnTo>
                  <a:lnTo>
                    <a:pt x="139" y="233"/>
                  </a:lnTo>
                  <a:lnTo>
                    <a:pt x="139" y="242"/>
                  </a:lnTo>
                  <a:lnTo>
                    <a:pt x="145" y="242"/>
                  </a:lnTo>
                  <a:lnTo>
                    <a:pt x="142" y="242"/>
                  </a:lnTo>
                  <a:lnTo>
                    <a:pt x="145" y="237"/>
                  </a:lnTo>
                  <a:lnTo>
                    <a:pt x="152" y="237"/>
                  </a:lnTo>
                  <a:lnTo>
                    <a:pt x="148" y="237"/>
                  </a:lnTo>
                  <a:lnTo>
                    <a:pt x="152" y="242"/>
                  </a:lnTo>
                  <a:lnTo>
                    <a:pt x="155" y="242"/>
                  </a:lnTo>
                  <a:lnTo>
                    <a:pt x="158" y="237"/>
                  </a:lnTo>
                  <a:lnTo>
                    <a:pt x="162" y="5"/>
                  </a:lnTo>
                  <a:lnTo>
                    <a:pt x="165" y="5"/>
                  </a:lnTo>
                  <a:lnTo>
                    <a:pt x="168" y="5"/>
                  </a:lnTo>
                  <a:lnTo>
                    <a:pt x="172" y="0"/>
                  </a:lnTo>
                  <a:lnTo>
                    <a:pt x="172" y="237"/>
                  </a:lnTo>
                  <a:lnTo>
                    <a:pt x="175" y="242"/>
                  </a:lnTo>
                  <a:lnTo>
                    <a:pt x="175" y="237"/>
                  </a:lnTo>
                  <a:lnTo>
                    <a:pt x="182" y="237"/>
                  </a:lnTo>
                  <a:lnTo>
                    <a:pt x="178" y="237"/>
                  </a:lnTo>
                  <a:lnTo>
                    <a:pt x="182" y="242"/>
                  </a:lnTo>
                  <a:lnTo>
                    <a:pt x="185" y="237"/>
                  </a:lnTo>
                  <a:lnTo>
                    <a:pt x="188" y="237"/>
                  </a:lnTo>
                  <a:lnTo>
                    <a:pt x="195" y="237"/>
                  </a:lnTo>
                  <a:lnTo>
                    <a:pt x="191" y="237"/>
                  </a:lnTo>
                  <a:lnTo>
                    <a:pt x="195" y="237"/>
                  </a:lnTo>
                  <a:lnTo>
                    <a:pt x="198" y="242"/>
                  </a:lnTo>
                  <a:lnTo>
                    <a:pt x="198" y="237"/>
                  </a:lnTo>
                  <a:lnTo>
                    <a:pt x="201" y="242"/>
                  </a:lnTo>
                  <a:lnTo>
                    <a:pt x="205" y="237"/>
                  </a:lnTo>
                  <a:lnTo>
                    <a:pt x="205" y="242"/>
                  </a:lnTo>
                  <a:lnTo>
                    <a:pt x="205" y="237"/>
                  </a:lnTo>
                  <a:lnTo>
                    <a:pt x="211" y="237"/>
                  </a:lnTo>
                  <a:lnTo>
                    <a:pt x="208" y="237"/>
                  </a:lnTo>
                  <a:lnTo>
                    <a:pt x="211" y="242"/>
                  </a:lnTo>
                  <a:lnTo>
                    <a:pt x="218" y="242"/>
                  </a:lnTo>
                  <a:lnTo>
                    <a:pt x="215" y="242"/>
                  </a:lnTo>
                  <a:lnTo>
                    <a:pt x="218" y="237"/>
                  </a:lnTo>
                  <a:lnTo>
                    <a:pt x="221" y="242"/>
                  </a:lnTo>
                  <a:lnTo>
                    <a:pt x="225" y="237"/>
                  </a:lnTo>
                  <a:lnTo>
                    <a:pt x="231" y="237"/>
                  </a:lnTo>
                  <a:lnTo>
                    <a:pt x="228" y="237"/>
                  </a:lnTo>
                  <a:lnTo>
                    <a:pt x="231" y="242"/>
                  </a:lnTo>
                  <a:lnTo>
                    <a:pt x="234" y="237"/>
                  </a:lnTo>
                  <a:lnTo>
                    <a:pt x="241" y="237"/>
                  </a:lnTo>
                  <a:lnTo>
                    <a:pt x="241" y="242"/>
                  </a:lnTo>
                  <a:lnTo>
                    <a:pt x="241" y="237"/>
                  </a:lnTo>
                  <a:lnTo>
                    <a:pt x="244" y="242"/>
                  </a:lnTo>
                  <a:lnTo>
                    <a:pt x="244" y="237"/>
                  </a:lnTo>
                  <a:lnTo>
                    <a:pt x="244" y="247"/>
                  </a:lnTo>
                  <a:lnTo>
                    <a:pt x="248" y="242"/>
                  </a:lnTo>
                  <a:lnTo>
                    <a:pt x="251" y="237"/>
                  </a:lnTo>
                  <a:lnTo>
                    <a:pt x="254" y="233"/>
                  </a:lnTo>
                  <a:lnTo>
                    <a:pt x="261" y="242"/>
                  </a:lnTo>
                  <a:lnTo>
                    <a:pt x="258" y="242"/>
                  </a:lnTo>
                  <a:lnTo>
                    <a:pt x="261" y="237"/>
                  </a:lnTo>
                  <a:lnTo>
                    <a:pt x="264" y="242"/>
                  </a:lnTo>
                  <a:lnTo>
                    <a:pt x="264" y="237"/>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39" name="Freeform 12"/>
            <p:cNvSpPr>
              <a:spLocks/>
            </p:cNvSpPr>
            <p:nvPr/>
          </p:nvSpPr>
          <p:spPr bwMode="auto">
            <a:xfrm>
              <a:off x="1470025" y="4283075"/>
              <a:ext cx="409575" cy="22225"/>
            </a:xfrm>
            <a:custGeom>
              <a:avLst/>
              <a:gdLst/>
              <a:ahLst/>
              <a:cxnLst>
                <a:cxn ang="0">
                  <a:pos x="3" y="4"/>
                </a:cxn>
                <a:cxn ang="0">
                  <a:pos x="10" y="0"/>
                </a:cxn>
                <a:cxn ang="0">
                  <a:pos x="17" y="4"/>
                </a:cxn>
                <a:cxn ang="0">
                  <a:pos x="23" y="4"/>
                </a:cxn>
                <a:cxn ang="0">
                  <a:pos x="30" y="0"/>
                </a:cxn>
                <a:cxn ang="0">
                  <a:pos x="33" y="9"/>
                </a:cxn>
                <a:cxn ang="0">
                  <a:pos x="46" y="4"/>
                </a:cxn>
                <a:cxn ang="0">
                  <a:pos x="50" y="9"/>
                </a:cxn>
                <a:cxn ang="0">
                  <a:pos x="53" y="4"/>
                </a:cxn>
                <a:cxn ang="0">
                  <a:pos x="60" y="9"/>
                </a:cxn>
                <a:cxn ang="0">
                  <a:pos x="63" y="4"/>
                </a:cxn>
                <a:cxn ang="0">
                  <a:pos x="70" y="0"/>
                </a:cxn>
                <a:cxn ang="0">
                  <a:pos x="80" y="4"/>
                </a:cxn>
                <a:cxn ang="0">
                  <a:pos x="86" y="4"/>
                </a:cxn>
                <a:cxn ang="0">
                  <a:pos x="89" y="4"/>
                </a:cxn>
                <a:cxn ang="0">
                  <a:pos x="96" y="4"/>
                </a:cxn>
                <a:cxn ang="0">
                  <a:pos x="103" y="4"/>
                </a:cxn>
                <a:cxn ang="0">
                  <a:pos x="106" y="4"/>
                </a:cxn>
                <a:cxn ang="0">
                  <a:pos x="109" y="9"/>
                </a:cxn>
                <a:cxn ang="0">
                  <a:pos x="119" y="4"/>
                </a:cxn>
                <a:cxn ang="0">
                  <a:pos x="123" y="9"/>
                </a:cxn>
                <a:cxn ang="0">
                  <a:pos x="129" y="4"/>
                </a:cxn>
                <a:cxn ang="0">
                  <a:pos x="132" y="4"/>
                </a:cxn>
                <a:cxn ang="0">
                  <a:pos x="139" y="9"/>
                </a:cxn>
                <a:cxn ang="0">
                  <a:pos x="146" y="4"/>
                </a:cxn>
                <a:cxn ang="0">
                  <a:pos x="149" y="9"/>
                </a:cxn>
                <a:cxn ang="0">
                  <a:pos x="152" y="4"/>
                </a:cxn>
                <a:cxn ang="0">
                  <a:pos x="159" y="9"/>
                </a:cxn>
                <a:cxn ang="0">
                  <a:pos x="169" y="0"/>
                </a:cxn>
                <a:cxn ang="0">
                  <a:pos x="172" y="9"/>
                </a:cxn>
                <a:cxn ang="0">
                  <a:pos x="182" y="9"/>
                </a:cxn>
                <a:cxn ang="0">
                  <a:pos x="189" y="4"/>
                </a:cxn>
                <a:cxn ang="0">
                  <a:pos x="192" y="9"/>
                </a:cxn>
                <a:cxn ang="0">
                  <a:pos x="199" y="9"/>
                </a:cxn>
                <a:cxn ang="0">
                  <a:pos x="205" y="0"/>
                </a:cxn>
                <a:cxn ang="0">
                  <a:pos x="212" y="4"/>
                </a:cxn>
                <a:cxn ang="0">
                  <a:pos x="222" y="4"/>
                </a:cxn>
                <a:cxn ang="0">
                  <a:pos x="225" y="4"/>
                </a:cxn>
                <a:cxn ang="0">
                  <a:pos x="232" y="4"/>
                </a:cxn>
                <a:cxn ang="0">
                  <a:pos x="238" y="9"/>
                </a:cxn>
                <a:cxn ang="0">
                  <a:pos x="248" y="0"/>
                </a:cxn>
                <a:cxn ang="0">
                  <a:pos x="255" y="4"/>
                </a:cxn>
              </a:cxnLst>
              <a:rect l="0" t="0" r="r" b="b"/>
              <a:pathLst>
                <a:path w="258" h="14">
                  <a:moveTo>
                    <a:pt x="0" y="4"/>
                  </a:moveTo>
                  <a:lnTo>
                    <a:pt x="7" y="4"/>
                  </a:lnTo>
                  <a:lnTo>
                    <a:pt x="3" y="4"/>
                  </a:lnTo>
                  <a:lnTo>
                    <a:pt x="7" y="9"/>
                  </a:lnTo>
                  <a:lnTo>
                    <a:pt x="10" y="4"/>
                  </a:lnTo>
                  <a:lnTo>
                    <a:pt x="10" y="0"/>
                  </a:lnTo>
                  <a:lnTo>
                    <a:pt x="13" y="4"/>
                  </a:lnTo>
                  <a:lnTo>
                    <a:pt x="13" y="9"/>
                  </a:lnTo>
                  <a:lnTo>
                    <a:pt x="17" y="4"/>
                  </a:lnTo>
                  <a:lnTo>
                    <a:pt x="23" y="4"/>
                  </a:lnTo>
                  <a:lnTo>
                    <a:pt x="23" y="14"/>
                  </a:lnTo>
                  <a:lnTo>
                    <a:pt x="23" y="4"/>
                  </a:lnTo>
                  <a:lnTo>
                    <a:pt x="27" y="9"/>
                  </a:lnTo>
                  <a:lnTo>
                    <a:pt x="27" y="4"/>
                  </a:lnTo>
                  <a:lnTo>
                    <a:pt x="30" y="0"/>
                  </a:lnTo>
                  <a:lnTo>
                    <a:pt x="30" y="9"/>
                  </a:lnTo>
                  <a:lnTo>
                    <a:pt x="33" y="4"/>
                  </a:lnTo>
                  <a:lnTo>
                    <a:pt x="33" y="9"/>
                  </a:lnTo>
                  <a:lnTo>
                    <a:pt x="37" y="4"/>
                  </a:lnTo>
                  <a:lnTo>
                    <a:pt x="40" y="4"/>
                  </a:lnTo>
                  <a:lnTo>
                    <a:pt x="46" y="4"/>
                  </a:lnTo>
                  <a:lnTo>
                    <a:pt x="43" y="4"/>
                  </a:lnTo>
                  <a:lnTo>
                    <a:pt x="46" y="4"/>
                  </a:lnTo>
                  <a:lnTo>
                    <a:pt x="50" y="9"/>
                  </a:lnTo>
                  <a:lnTo>
                    <a:pt x="50" y="14"/>
                  </a:lnTo>
                  <a:lnTo>
                    <a:pt x="53" y="9"/>
                  </a:lnTo>
                  <a:lnTo>
                    <a:pt x="53" y="4"/>
                  </a:lnTo>
                  <a:lnTo>
                    <a:pt x="53" y="9"/>
                  </a:lnTo>
                  <a:lnTo>
                    <a:pt x="56" y="4"/>
                  </a:lnTo>
                  <a:lnTo>
                    <a:pt x="60" y="9"/>
                  </a:lnTo>
                  <a:lnTo>
                    <a:pt x="60" y="4"/>
                  </a:lnTo>
                  <a:lnTo>
                    <a:pt x="63" y="9"/>
                  </a:lnTo>
                  <a:lnTo>
                    <a:pt x="63" y="4"/>
                  </a:lnTo>
                  <a:lnTo>
                    <a:pt x="63" y="9"/>
                  </a:lnTo>
                  <a:lnTo>
                    <a:pt x="66" y="4"/>
                  </a:lnTo>
                  <a:lnTo>
                    <a:pt x="70" y="0"/>
                  </a:lnTo>
                  <a:lnTo>
                    <a:pt x="70" y="9"/>
                  </a:lnTo>
                  <a:lnTo>
                    <a:pt x="73" y="4"/>
                  </a:lnTo>
                  <a:lnTo>
                    <a:pt x="80" y="4"/>
                  </a:lnTo>
                  <a:lnTo>
                    <a:pt x="80" y="0"/>
                  </a:lnTo>
                  <a:lnTo>
                    <a:pt x="80" y="4"/>
                  </a:lnTo>
                  <a:lnTo>
                    <a:pt x="86" y="4"/>
                  </a:lnTo>
                  <a:lnTo>
                    <a:pt x="83" y="4"/>
                  </a:lnTo>
                  <a:lnTo>
                    <a:pt x="86" y="9"/>
                  </a:lnTo>
                  <a:lnTo>
                    <a:pt x="89" y="4"/>
                  </a:lnTo>
                  <a:lnTo>
                    <a:pt x="89" y="9"/>
                  </a:lnTo>
                  <a:lnTo>
                    <a:pt x="93" y="4"/>
                  </a:lnTo>
                  <a:lnTo>
                    <a:pt x="96" y="4"/>
                  </a:lnTo>
                  <a:lnTo>
                    <a:pt x="103" y="4"/>
                  </a:lnTo>
                  <a:lnTo>
                    <a:pt x="99" y="4"/>
                  </a:lnTo>
                  <a:lnTo>
                    <a:pt x="103" y="4"/>
                  </a:lnTo>
                  <a:lnTo>
                    <a:pt x="106" y="0"/>
                  </a:lnTo>
                  <a:lnTo>
                    <a:pt x="106" y="9"/>
                  </a:lnTo>
                  <a:lnTo>
                    <a:pt x="106" y="4"/>
                  </a:lnTo>
                  <a:lnTo>
                    <a:pt x="109" y="9"/>
                  </a:lnTo>
                  <a:lnTo>
                    <a:pt x="109" y="4"/>
                  </a:lnTo>
                  <a:lnTo>
                    <a:pt x="109" y="9"/>
                  </a:lnTo>
                  <a:lnTo>
                    <a:pt x="113" y="4"/>
                  </a:lnTo>
                  <a:lnTo>
                    <a:pt x="116" y="9"/>
                  </a:lnTo>
                  <a:lnTo>
                    <a:pt x="119" y="4"/>
                  </a:lnTo>
                  <a:lnTo>
                    <a:pt x="123" y="9"/>
                  </a:lnTo>
                  <a:lnTo>
                    <a:pt x="123" y="4"/>
                  </a:lnTo>
                  <a:lnTo>
                    <a:pt x="123" y="9"/>
                  </a:lnTo>
                  <a:lnTo>
                    <a:pt x="126" y="0"/>
                  </a:lnTo>
                  <a:lnTo>
                    <a:pt x="126" y="9"/>
                  </a:lnTo>
                  <a:lnTo>
                    <a:pt x="129" y="4"/>
                  </a:lnTo>
                  <a:lnTo>
                    <a:pt x="129" y="0"/>
                  </a:lnTo>
                  <a:lnTo>
                    <a:pt x="129" y="9"/>
                  </a:lnTo>
                  <a:lnTo>
                    <a:pt x="132" y="4"/>
                  </a:lnTo>
                  <a:lnTo>
                    <a:pt x="132" y="9"/>
                  </a:lnTo>
                  <a:lnTo>
                    <a:pt x="136" y="4"/>
                  </a:lnTo>
                  <a:lnTo>
                    <a:pt x="139" y="9"/>
                  </a:lnTo>
                  <a:lnTo>
                    <a:pt x="142" y="4"/>
                  </a:lnTo>
                  <a:lnTo>
                    <a:pt x="142" y="9"/>
                  </a:lnTo>
                  <a:lnTo>
                    <a:pt x="146" y="4"/>
                  </a:lnTo>
                  <a:lnTo>
                    <a:pt x="146" y="9"/>
                  </a:lnTo>
                  <a:lnTo>
                    <a:pt x="149" y="4"/>
                  </a:lnTo>
                  <a:lnTo>
                    <a:pt x="149" y="9"/>
                  </a:lnTo>
                  <a:lnTo>
                    <a:pt x="152" y="4"/>
                  </a:lnTo>
                  <a:lnTo>
                    <a:pt x="152" y="9"/>
                  </a:lnTo>
                  <a:lnTo>
                    <a:pt x="152" y="4"/>
                  </a:lnTo>
                  <a:lnTo>
                    <a:pt x="156" y="9"/>
                  </a:lnTo>
                  <a:lnTo>
                    <a:pt x="162" y="9"/>
                  </a:lnTo>
                  <a:lnTo>
                    <a:pt x="159" y="9"/>
                  </a:lnTo>
                  <a:lnTo>
                    <a:pt x="162" y="4"/>
                  </a:lnTo>
                  <a:lnTo>
                    <a:pt x="169" y="4"/>
                  </a:lnTo>
                  <a:lnTo>
                    <a:pt x="169" y="0"/>
                  </a:lnTo>
                  <a:lnTo>
                    <a:pt x="172" y="9"/>
                  </a:lnTo>
                  <a:lnTo>
                    <a:pt x="172" y="4"/>
                  </a:lnTo>
                  <a:lnTo>
                    <a:pt x="172" y="9"/>
                  </a:lnTo>
                  <a:lnTo>
                    <a:pt x="175" y="4"/>
                  </a:lnTo>
                  <a:lnTo>
                    <a:pt x="179" y="9"/>
                  </a:lnTo>
                  <a:lnTo>
                    <a:pt x="182" y="9"/>
                  </a:lnTo>
                  <a:lnTo>
                    <a:pt x="185" y="4"/>
                  </a:lnTo>
                  <a:lnTo>
                    <a:pt x="185" y="9"/>
                  </a:lnTo>
                  <a:lnTo>
                    <a:pt x="189" y="4"/>
                  </a:lnTo>
                  <a:lnTo>
                    <a:pt x="189" y="9"/>
                  </a:lnTo>
                  <a:lnTo>
                    <a:pt x="189" y="4"/>
                  </a:lnTo>
                  <a:lnTo>
                    <a:pt x="192" y="9"/>
                  </a:lnTo>
                  <a:lnTo>
                    <a:pt x="195" y="9"/>
                  </a:lnTo>
                  <a:lnTo>
                    <a:pt x="199" y="4"/>
                  </a:lnTo>
                  <a:lnTo>
                    <a:pt x="199" y="9"/>
                  </a:lnTo>
                  <a:lnTo>
                    <a:pt x="199" y="4"/>
                  </a:lnTo>
                  <a:lnTo>
                    <a:pt x="202" y="9"/>
                  </a:lnTo>
                  <a:lnTo>
                    <a:pt x="205" y="0"/>
                  </a:lnTo>
                  <a:lnTo>
                    <a:pt x="205" y="9"/>
                  </a:lnTo>
                  <a:lnTo>
                    <a:pt x="209" y="9"/>
                  </a:lnTo>
                  <a:lnTo>
                    <a:pt x="212" y="4"/>
                  </a:lnTo>
                  <a:lnTo>
                    <a:pt x="215" y="9"/>
                  </a:lnTo>
                  <a:lnTo>
                    <a:pt x="215" y="0"/>
                  </a:lnTo>
                  <a:lnTo>
                    <a:pt x="222" y="4"/>
                  </a:lnTo>
                  <a:lnTo>
                    <a:pt x="218" y="4"/>
                  </a:lnTo>
                  <a:lnTo>
                    <a:pt x="222" y="9"/>
                  </a:lnTo>
                  <a:lnTo>
                    <a:pt x="225" y="4"/>
                  </a:lnTo>
                  <a:lnTo>
                    <a:pt x="228" y="4"/>
                  </a:lnTo>
                  <a:lnTo>
                    <a:pt x="235" y="4"/>
                  </a:lnTo>
                  <a:lnTo>
                    <a:pt x="232" y="4"/>
                  </a:lnTo>
                  <a:lnTo>
                    <a:pt x="235" y="9"/>
                  </a:lnTo>
                  <a:lnTo>
                    <a:pt x="238" y="0"/>
                  </a:lnTo>
                  <a:lnTo>
                    <a:pt x="238" y="9"/>
                  </a:lnTo>
                  <a:lnTo>
                    <a:pt x="242" y="4"/>
                  </a:lnTo>
                  <a:lnTo>
                    <a:pt x="248" y="4"/>
                  </a:lnTo>
                  <a:lnTo>
                    <a:pt x="248" y="0"/>
                  </a:lnTo>
                  <a:lnTo>
                    <a:pt x="248" y="4"/>
                  </a:lnTo>
                  <a:lnTo>
                    <a:pt x="252" y="4"/>
                  </a:lnTo>
                  <a:lnTo>
                    <a:pt x="255" y="4"/>
                  </a:lnTo>
                  <a:lnTo>
                    <a:pt x="258" y="9"/>
                  </a:lnTo>
                  <a:lnTo>
                    <a:pt x="258" y="4"/>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0" name="Freeform 13"/>
            <p:cNvSpPr>
              <a:spLocks/>
            </p:cNvSpPr>
            <p:nvPr/>
          </p:nvSpPr>
          <p:spPr bwMode="auto">
            <a:xfrm>
              <a:off x="1879600" y="4283075"/>
              <a:ext cx="84138" cy="14288"/>
            </a:xfrm>
            <a:custGeom>
              <a:avLst/>
              <a:gdLst/>
              <a:ahLst/>
              <a:cxnLst>
                <a:cxn ang="0">
                  <a:pos x="0" y="4"/>
                </a:cxn>
                <a:cxn ang="0">
                  <a:pos x="0" y="9"/>
                </a:cxn>
                <a:cxn ang="0">
                  <a:pos x="3" y="4"/>
                </a:cxn>
                <a:cxn ang="0">
                  <a:pos x="7" y="4"/>
                </a:cxn>
                <a:cxn ang="0">
                  <a:pos x="10" y="9"/>
                </a:cxn>
                <a:cxn ang="0">
                  <a:pos x="17" y="9"/>
                </a:cxn>
                <a:cxn ang="0">
                  <a:pos x="13" y="9"/>
                </a:cxn>
                <a:cxn ang="0">
                  <a:pos x="17" y="4"/>
                </a:cxn>
                <a:cxn ang="0">
                  <a:pos x="20" y="4"/>
                </a:cxn>
                <a:cxn ang="0">
                  <a:pos x="23" y="9"/>
                </a:cxn>
                <a:cxn ang="0">
                  <a:pos x="27" y="0"/>
                </a:cxn>
                <a:cxn ang="0">
                  <a:pos x="27" y="9"/>
                </a:cxn>
                <a:cxn ang="0">
                  <a:pos x="27" y="4"/>
                </a:cxn>
                <a:cxn ang="0">
                  <a:pos x="30" y="0"/>
                </a:cxn>
                <a:cxn ang="0">
                  <a:pos x="33" y="4"/>
                </a:cxn>
                <a:cxn ang="0">
                  <a:pos x="40" y="4"/>
                </a:cxn>
                <a:cxn ang="0">
                  <a:pos x="37" y="4"/>
                </a:cxn>
                <a:cxn ang="0">
                  <a:pos x="40" y="9"/>
                </a:cxn>
                <a:cxn ang="0">
                  <a:pos x="43" y="4"/>
                </a:cxn>
                <a:cxn ang="0">
                  <a:pos x="43" y="9"/>
                </a:cxn>
                <a:cxn ang="0">
                  <a:pos x="46" y="4"/>
                </a:cxn>
                <a:cxn ang="0">
                  <a:pos x="46" y="9"/>
                </a:cxn>
                <a:cxn ang="0">
                  <a:pos x="46" y="4"/>
                </a:cxn>
                <a:cxn ang="0">
                  <a:pos x="53" y="4"/>
                </a:cxn>
                <a:cxn ang="0">
                  <a:pos x="50" y="4"/>
                </a:cxn>
              </a:cxnLst>
              <a:rect l="0" t="0" r="r" b="b"/>
              <a:pathLst>
                <a:path w="53" h="9">
                  <a:moveTo>
                    <a:pt x="0" y="4"/>
                  </a:moveTo>
                  <a:lnTo>
                    <a:pt x="0" y="9"/>
                  </a:lnTo>
                  <a:lnTo>
                    <a:pt x="3" y="4"/>
                  </a:lnTo>
                  <a:lnTo>
                    <a:pt x="7" y="4"/>
                  </a:lnTo>
                  <a:lnTo>
                    <a:pt x="10" y="9"/>
                  </a:lnTo>
                  <a:lnTo>
                    <a:pt x="17" y="9"/>
                  </a:lnTo>
                  <a:lnTo>
                    <a:pt x="13" y="9"/>
                  </a:lnTo>
                  <a:lnTo>
                    <a:pt x="17" y="4"/>
                  </a:lnTo>
                  <a:lnTo>
                    <a:pt x="20" y="4"/>
                  </a:lnTo>
                  <a:lnTo>
                    <a:pt x="23" y="9"/>
                  </a:lnTo>
                  <a:lnTo>
                    <a:pt x="27" y="0"/>
                  </a:lnTo>
                  <a:lnTo>
                    <a:pt x="27" y="9"/>
                  </a:lnTo>
                  <a:lnTo>
                    <a:pt x="27" y="4"/>
                  </a:lnTo>
                  <a:lnTo>
                    <a:pt x="30" y="0"/>
                  </a:lnTo>
                  <a:lnTo>
                    <a:pt x="33" y="4"/>
                  </a:lnTo>
                  <a:lnTo>
                    <a:pt x="40" y="4"/>
                  </a:lnTo>
                  <a:lnTo>
                    <a:pt x="37" y="4"/>
                  </a:lnTo>
                  <a:lnTo>
                    <a:pt x="40" y="9"/>
                  </a:lnTo>
                  <a:lnTo>
                    <a:pt x="43" y="4"/>
                  </a:lnTo>
                  <a:lnTo>
                    <a:pt x="43" y="9"/>
                  </a:lnTo>
                  <a:lnTo>
                    <a:pt x="46" y="4"/>
                  </a:lnTo>
                  <a:lnTo>
                    <a:pt x="46" y="9"/>
                  </a:lnTo>
                  <a:lnTo>
                    <a:pt x="46" y="4"/>
                  </a:lnTo>
                  <a:lnTo>
                    <a:pt x="53" y="4"/>
                  </a:lnTo>
                  <a:lnTo>
                    <a:pt x="50" y="4"/>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1" name="Freeform 16"/>
            <p:cNvSpPr>
              <a:spLocks/>
            </p:cNvSpPr>
            <p:nvPr/>
          </p:nvSpPr>
          <p:spPr bwMode="auto">
            <a:xfrm>
              <a:off x="1050925" y="3760788"/>
              <a:ext cx="477838" cy="322263"/>
            </a:xfrm>
            <a:custGeom>
              <a:avLst/>
              <a:gdLst/>
              <a:ahLst/>
              <a:cxnLst>
                <a:cxn ang="0">
                  <a:pos x="3" y="193"/>
                </a:cxn>
                <a:cxn ang="0">
                  <a:pos x="6" y="198"/>
                </a:cxn>
                <a:cxn ang="0">
                  <a:pos x="16" y="198"/>
                </a:cxn>
                <a:cxn ang="0">
                  <a:pos x="26" y="203"/>
                </a:cxn>
                <a:cxn ang="0">
                  <a:pos x="29" y="198"/>
                </a:cxn>
                <a:cxn ang="0">
                  <a:pos x="39" y="193"/>
                </a:cxn>
                <a:cxn ang="0">
                  <a:pos x="49" y="203"/>
                </a:cxn>
                <a:cxn ang="0">
                  <a:pos x="53" y="198"/>
                </a:cxn>
                <a:cxn ang="0">
                  <a:pos x="59" y="198"/>
                </a:cxn>
                <a:cxn ang="0">
                  <a:pos x="66" y="198"/>
                </a:cxn>
                <a:cxn ang="0">
                  <a:pos x="76" y="198"/>
                </a:cxn>
                <a:cxn ang="0">
                  <a:pos x="79" y="198"/>
                </a:cxn>
                <a:cxn ang="0">
                  <a:pos x="86" y="198"/>
                </a:cxn>
                <a:cxn ang="0">
                  <a:pos x="92" y="203"/>
                </a:cxn>
                <a:cxn ang="0">
                  <a:pos x="99" y="198"/>
                </a:cxn>
                <a:cxn ang="0">
                  <a:pos x="105" y="203"/>
                </a:cxn>
                <a:cxn ang="0">
                  <a:pos x="109" y="198"/>
                </a:cxn>
                <a:cxn ang="0">
                  <a:pos x="115" y="198"/>
                </a:cxn>
                <a:cxn ang="0">
                  <a:pos x="122" y="198"/>
                </a:cxn>
                <a:cxn ang="0">
                  <a:pos x="132" y="198"/>
                </a:cxn>
                <a:cxn ang="0">
                  <a:pos x="135" y="203"/>
                </a:cxn>
                <a:cxn ang="0">
                  <a:pos x="142" y="198"/>
                </a:cxn>
                <a:cxn ang="0">
                  <a:pos x="152" y="198"/>
                </a:cxn>
                <a:cxn ang="0">
                  <a:pos x="158" y="198"/>
                </a:cxn>
                <a:cxn ang="0">
                  <a:pos x="172" y="198"/>
                </a:cxn>
                <a:cxn ang="0">
                  <a:pos x="175" y="198"/>
                </a:cxn>
                <a:cxn ang="0">
                  <a:pos x="185" y="198"/>
                </a:cxn>
                <a:cxn ang="0">
                  <a:pos x="191" y="198"/>
                </a:cxn>
                <a:cxn ang="0">
                  <a:pos x="205" y="198"/>
                </a:cxn>
                <a:cxn ang="0">
                  <a:pos x="211" y="198"/>
                </a:cxn>
                <a:cxn ang="0">
                  <a:pos x="218" y="203"/>
                </a:cxn>
                <a:cxn ang="0">
                  <a:pos x="225" y="198"/>
                </a:cxn>
                <a:cxn ang="0">
                  <a:pos x="231" y="0"/>
                </a:cxn>
                <a:cxn ang="0">
                  <a:pos x="241" y="4"/>
                </a:cxn>
                <a:cxn ang="0">
                  <a:pos x="248" y="198"/>
                </a:cxn>
                <a:cxn ang="0">
                  <a:pos x="254" y="193"/>
                </a:cxn>
                <a:cxn ang="0">
                  <a:pos x="267" y="198"/>
                </a:cxn>
                <a:cxn ang="0">
                  <a:pos x="274" y="198"/>
                </a:cxn>
                <a:cxn ang="0">
                  <a:pos x="277" y="198"/>
                </a:cxn>
                <a:cxn ang="0">
                  <a:pos x="284" y="198"/>
                </a:cxn>
                <a:cxn ang="0">
                  <a:pos x="291" y="198"/>
                </a:cxn>
                <a:cxn ang="0">
                  <a:pos x="297" y="198"/>
                </a:cxn>
              </a:cxnLst>
              <a:rect l="0" t="0" r="r" b="b"/>
              <a:pathLst>
                <a:path w="301" h="203">
                  <a:moveTo>
                    <a:pt x="0" y="203"/>
                  </a:moveTo>
                  <a:lnTo>
                    <a:pt x="3" y="198"/>
                  </a:lnTo>
                  <a:lnTo>
                    <a:pt x="3" y="193"/>
                  </a:lnTo>
                  <a:lnTo>
                    <a:pt x="3" y="198"/>
                  </a:lnTo>
                  <a:lnTo>
                    <a:pt x="10" y="198"/>
                  </a:lnTo>
                  <a:lnTo>
                    <a:pt x="6" y="198"/>
                  </a:lnTo>
                  <a:lnTo>
                    <a:pt x="10" y="198"/>
                  </a:lnTo>
                  <a:lnTo>
                    <a:pt x="16" y="198"/>
                  </a:lnTo>
                  <a:lnTo>
                    <a:pt x="16" y="198"/>
                  </a:lnTo>
                  <a:lnTo>
                    <a:pt x="19" y="193"/>
                  </a:lnTo>
                  <a:lnTo>
                    <a:pt x="23" y="198"/>
                  </a:lnTo>
                  <a:lnTo>
                    <a:pt x="26" y="203"/>
                  </a:lnTo>
                  <a:lnTo>
                    <a:pt x="26" y="198"/>
                  </a:lnTo>
                  <a:lnTo>
                    <a:pt x="33" y="198"/>
                  </a:lnTo>
                  <a:lnTo>
                    <a:pt x="29" y="198"/>
                  </a:lnTo>
                  <a:lnTo>
                    <a:pt x="33" y="198"/>
                  </a:lnTo>
                  <a:lnTo>
                    <a:pt x="36" y="198"/>
                  </a:lnTo>
                  <a:lnTo>
                    <a:pt x="39" y="193"/>
                  </a:lnTo>
                  <a:lnTo>
                    <a:pt x="43" y="198"/>
                  </a:lnTo>
                  <a:lnTo>
                    <a:pt x="49" y="198"/>
                  </a:lnTo>
                  <a:lnTo>
                    <a:pt x="49" y="203"/>
                  </a:lnTo>
                  <a:lnTo>
                    <a:pt x="49" y="198"/>
                  </a:lnTo>
                  <a:lnTo>
                    <a:pt x="53" y="203"/>
                  </a:lnTo>
                  <a:lnTo>
                    <a:pt x="53" y="198"/>
                  </a:lnTo>
                  <a:lnTo>
                    <a:pt x="59" y="198"/>
                  </a:lnTo>
                  <a:lnTo>
                    <a:pt x="56" y="198"/>
                  </a:lnTo>
                  <a:lnTo>
                    <a:pt x="59" y="198"/>
                  </a:lnTo>
                  <a:lnTo>
                    <a:pt x="66" y="198"/>
                  </a:lnTo>
                  <a:lnTo>
                    <a:pt x="62" y="198"/>
                  </a:lnTo>
                  <a:lnTo>
                    <a:pt x="66" y="198"/>
                  </a:lnTo>
                  <a:lnTo>
                    <a:pt x="69" y="193"/>
                  </a:lnTo>
                  <a:lnTo>
                    <a:pt x="69" y="198"/>
                  </a:lnTo>
                  <a:lnTo>
                    <a:pt x="76" y="198"/>
                  </a:lnTo>
                  <a:lnTo>
                    <a:pt x="72" y="198"/>
                  </a:lnTo>
                  <a:lnTo>
                    <a:pt x="76" y="193"/>
                  </a:lnTo>
                  <a:lnTo>
                    <a:pt x="79" y="198"/>
                  </a:lnTo>
                  <a:lnTo>
                    <a:pt x="86" y="198"/>
                  </a:lnTo>
                  <a:lnTo>
                    <a:pt x="82" y="198"/>
                  </a:lnTo>
                  <a:lnTo>
                    <a:pt x="86" y="198"/>
                  </a:lnTo>
                  <a:lnTo>
                    <a:pt x="92" y="198"/>
                  </a:lnTo>
                  <a:lnTo>
                    <a:pt x="89" y="198"/>
                  </a:lnTo>
                  <a:lnTo>
                    <a:pt x="92" y="203"/>
                  </a:lnTo>
                  <a:lnTo>
                    <a:pt x="96" y="198"/>
                  </a:lnTo>
                  <a:lnTo>
                    <a:pt x="96" y="203"/>
                  </a:lnTo>
                  <a:lnTo>
                    <a:pt x="99" y="198"/>
                  </a:lnTo>
                  <a:lnTo>
                    <a:pt x="102" y="193"/>
                  </a:lnTo>
                  <a:lnTo>
                    <a:pt x="105" y="198"/>
                  </a:lnTo>
                  <a:lnTo>
                    <a:pt x="105" y="203"/>
                  </a:lnTo>
                  <a:lnTo>
                    <a:pt x="109" y="198"/>
                  </a:lnTo>
                  <a:lnTo>
                    <a:pt x="109" y="193"/>
                  </a:lnTo>
                  <a:lnTo>
                    <a:pt x="109" y="198"/>
                  </a:lnTo>
                  <a:lnTo>
                    <a:pt x="115" y="198"/>
                  </a:lnTo>
                  <a:lnTo>
                    <a:pt x="112" y="198"/>
                  </a:lnTo>
                  <a:lnTo>
                    <a:pt x="115" y="198"/>
                  </a:lnTo>
                  <a:lnTo>
                    <a:pt x="119" y="198"/>
                  </a:lnTo>
                  <a:lnTo>
                    <a:pt x="125" y="198"/>
                  </a:lnTo>
                  <a:lnTo>
                    <a:pt x="122" y="198"/>
                  </a:lnTo>
                  <a:lnTo>
                    <a:pt x="125" y="198"/>
                  </a:lnTo>
                  <a:lnTo>
                    <a:pt x="129" y="198"/>
                  </a:lnTo>
                  <a:lnTo>
                    <a:pt x="132" y="198"/>
                  </a:lnTo>
                  <a:lnTo>
                    <a:pt x="135" y="203"/>
                  </a:lnTo>
                  <a:lnTo>
                    <a:pt x="135" y="198"/>
                  </a:lnTo>
                  <a:lnTo>
                    <a:pt x="135" y="203"/>
                  </a:lnTo>
                  <a:lnTo>
                    <a:pt x="139" y="198"/>
                  </a:lnTo>
                  <a:lnTo>
                    <a:pt x="139" y="203"/>
                  </a:lnTo>
                  <a:lnTo>
                    <a:pt x="142" y="198"/>
                  </a:lnTo>
                  <a:lnTo>
                    <a:pt x="145" y="198"/>
                  </a:lnTo>
                  <a:lnTo>
                    <a:pt x="148" y="203"/>
                  </a:lnTo>
                  <a:lnTo>
                    <a:pt x="152" y="198"/>
                  </a:lnTo>
                  <a:lnTo>
                    <a:pt x="155" y="198"/>
                  </a:lnTo>
                  <a:lnTo>
                    <a:pt x="162" y="198"/>
                  </a:lnTo>
                  <a:lnTo>
                    <a:pt x="158" y="198"/>
                  </a:lnTo>
                  <a:lnTo>
                    <a:pt x="162" y="198"/>
                  </a:lnTo>
                  <a:lnTo>
                    <a:pt x="165" y="198"/>
                  </a:lnTo>
                  <a:lnTo>
                    <a:pt x="172" y="198"/>
                  </a:lnTo>
                  <a:lnTo>
                    <a:pt x="168" y="198"/>
                  </a:lnTo>
                  <a:lnTo>
                    <a:pt x="172" y="198"/>
                  </a:lnTo>
                  <a:lnTo>
                    <a:pt x="175" y="198"/>
                  </a:lnTo>
                  <a:lnTo>
                    <a:pt x="178" y="198"/>
                  </a:lnTo>
                  <a:lnTo>
                    <a:pt x="182" y="198"/>
                  </a:lnTo>
                  <a:lnTo>
                    <a:pt x="185" y="198"/>
                  </a:lnTo>
                  <a:lnTo>
                    <a:pt x="191" y="198"/>
                  </a:lnTo>
                  <a:lnTo>
                    <a:pt x="188" y="198"/>
                  </a:lnTo>
                  <a:lnTo>
                    <a:pt x="191" y="198"/>
                  </a:lnTo>
                  <a:lnTo>
                    <a:pt x="195" y="198"/>
                  </a:lnTo>
                  <a:lnTo>
                    <a:pt x="198" y="198"/>
                  </a:lnTo>
                  <a:lnTo>
                    <a:pt x="205" y="198"/>
                  </a:lnTo>
                  <a:lnTo>
                    <a:pt x="201" y="198"/>
                  </a:lnTo>
                  <a:lnTo>
                    <a:pt x="205" y="198"/>
                  </a:lnTo>
                  <a:lnTo>
                    <a:pt x="211" y="198"/>
                  </a:lnTo>
                  <a:lnTo>
                    <a:pt x="211" y="203"/>
                  </a:lnTo>
                  <a:lnTo>
                    <a:pt x="218" y="198"/>
                  </a:lnTo>
                  <a:lnTo>
                    <a:pt x="218" y="203"/>
                  </a:lnTo>
                  <a:lnTo>
                    <a:pt x="221" y="198"/>
                  </a:lnTo>
                  <a:lnTo>
                    <a:pt x="225" y="193"/>
                  </a:lnTo>
                  <a:lnTo>
                    <a:pt x="225" y="198"/>
                  </a:lnTo>
                  <a:lnTo>
                    <a:pt x="228" y="203"/>
                  </a:lnTo>
                  <a:lnTo>
                    <a:pt x="228" y="4"/>
                  </a:lnTo>
                  <a:lnTo>
                    <a:pt x="231" y="0"/>
                  </a:lnTo>
                  <a:lnTo>
                    <a:pt x="234" y="4"/>
                  </a:lnTo>
                  <a:lnTo>
                    <a:pt x="238" y="4"/>
                  </a:lnTo>
                  <a:lnTo>
                    <a:pt x="241" y="4"/>
                  </a:lnTo>
                  <a:lnTo>
                    <a:pt x="244" y="0"/>
                  </a:lnTo>
                  <a:lnTo>
                    <a:pt x="244" y="4"/>
                  </a:lnTo>
                  <a:lnTo>
                    <a:pt x="248" y="198"/>
                  </a:lnTo>
                  <a:lnTo>
                    <a:pt x="251" y="198"/>
                  </a:lnTo>
                  <a:lnTo>
                    <a:pt x="254" y="203"/>
                  </a:lnTo>
                  <a:lnTo>
                    <a:pt x="254" y="193"/>
                  </a:lnTo>
                  <a:lnTo>
                    <a:pt x="258" y="198"/>
                  </a:lnTo>
                  <a:lnTo>
                    <a:pt x="261" y="198"/>
                  </a:lnTo>
                  <a:lnTo>
                    <a:pt x="267" y="198"/>
                  </a:lnTo>
                  <a:lnTo>
                    <a:pt x="264" y="198"/>
                  </a:lnTo>
                  <a:lnTo>
                    <a:pt x="267" y="198"/>
                  </a:lnTo>
                  <a:lnTo>
                    <a:pt x="274" y="198"/>
                  </a:lnTo>
                  <a:lnTo>
                    <a:pt x="271" y="198"/>
                  </a:lnTo>
                  <a:lnTo>
                    <a:pt x="274" y="198"/>
                  </a:lnTo>
                  <a:lnTo>
                    <a:pt x="277" y="198"/>
                  </a:lnTo>
                  <a:lnTo>
                    <a:pt x="284" y="198"/>
                  </a:lnTo>
                  <a:lnTo>
                    <a:pt x="281" y="198"/>
                  </a:lnTo>
                  <a:lnTo>
                    <a:pt x="284" y="198"/>
                  </a:lnTo>
                  <a:lnTo>
                    <a:pt x="287" y="193"/>
                  </a:lnTo>
                  <a:lnTo>
                    <a:pt x="287" y="203"/>
                  </a:lnTo>
                  <a:lnTo>
                    <a:pt x="291" y="198"/>
                  </a:lnTo>
                  <a:lnTo>
                    <a:pt x="297" y="198"/>
                  </a:lnTo>
                  <a:lnTo>
                    <a:pt x="294" y="198"/>
                  </a:lnTo>
                  <a:lnTo>
                    <a:pt x="297" y="198"/>
                  </a:lnTo>
                  <a:lnTo>
                    <a:pt x="301" y="203"/>
                  </a:lnTo>
                  <a:lnTo>
                    <a:pt x="301" y="198"/>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2" name="Freeform 17"/>
            <p:cNvSpPr>
              <a:spLocks/>
            </p:cNvSpPr>
            <p:nvPr/>
          </p:nvSpPr>
          <p:spPr bwMode="auto">
            <a:xfrm>
              <a:off x="1528763" y="4067175"/>
              <a:ext cx="434975" cy="15875"/>
            </a:xfrm>
            <a:custGeom>
              <a:avLst/>
              <a:gdLst/>
              <a:ahLst/>
              <a:cxnLst>
                <a:cxn ang="0">
                  <a:pos x="6" y="5"/>
                </a:cxn>
                <a:cxn ang="0">
                  <a:pos x="6" y="5"/>
                </a:cxn>
                <a:cxn ang="0">
                  <a:pos x="9" y="5"/>
                </a:cxn>
                <a:cxn ang="0">
                  <a:pos x="16" y="10"/>
                </a:cxn>
                <a:cxn ang="0">
                  <a:pos x="23" y="5"/>
                </a:cxn>
                <a:cxn ang="0">
                  <a:pos x="29" y="5"/>
                </a:cxn>
                <a:cxn ang="0">
                  <a:pos x="36" y="5"/>
                </a:cxn>
                <a:cxn ang="0">
                  <a:pos x="43" y="5"/>
                </a:cxn>
                <a:cxn ang="0">
                  <a:pos x="46" y="5"/>
                </a:cxn>
                <a:cxn ang="0">
                  <a:pos x="52" y="10"/>
                </a:cxn>
                <a:cxn ang="0">
                  <a:pos x="52" y="10"/>
                </a:cxn>
                <a:cxn ang="0">
                  <a:pos x="59" y="10"/>
                </a:cxn>
                <a:cxn ang="0">
                  <a:pos x="62" y="10"/>
                </a:cxn>
                <a:cxn ang="0">
                  <a:pos x="66" y="0"/>
                </a:cxn>
                <a:cxn ang="0">
                  <a:pos x="72" y="5"/>
                </a:cxn>
                <a:cxn ang="0">
                  <a:pos x="72" y="5"/>
                </a:cxn>
                <a:cxn ang="0">
                  <a:pos x="82" y="5"/>
                </a:cxn>
                <a:cxn ang="0">
                  <a:pos x="79" y="5"/>
                </a:cxn>
                <a:cxn ang="0">
                  <a:pos x="86" y="5"/>
                </a:cxn>
                <a:cxn ang="0">
                  <a:pos x="92" y="0"/>
                </a:cxn>
                <a:cxn ang="0">
                  <a:pos x="99" y="5"/>
                </a:cxn>
                <a:cxn ang="0">
                  <a:pos x="99" y="5"/>
                </a:cxn>
                <a:cxn ang="0">
                  <a:pos x="109" y="5"/>
                </a:cxn>
                <a:cxn ang="0">
                  <a:pos x="109" y="5"/>
                </a:cxn>
                <a:cxn ang="0">
                  <a:pos x="112" y="5"/>
                </a:cxn>
                <a:cxn ang="0">
                  <a:pos x="122" y="5"/>
                </a:cxn>
                <a:cxn ang="0">
                  <a:pos x="122" y="5"/>
                </a:cxn>
                <a:cxn ang="0">
                  <a:pos x="129" y="5"/>
                </a:cxn>
                <a:cxn ang="0">
                  <a:pos x="135" y="5"/>
                </a:cxn>
                <a:cxn ang="0">
                  <a:pos x="142" y="10"/>
                </a:cxn>
                <a:cxn ang="0">
                  <a:pos x="145" y="10"/>
                </a:cxn>
                <a:cxn ang="0">
                  <a:pos x="148" y="0"/>
                </a:cxn>
                <a:cxn ang="0">
                  <a:pos x="148" y="5"/>
                </a:cxn>
                <a:cxn ang="0">
                  <a:pos x="155" y="5"/>
                </a:cxn>
                <a:cxn ang="0">
                  <a:pos x="162" y="5"/>
                </a:cxn>
                <a:cxn ang="0">
                  <a:pos x="168" y="0"/>
                </a:cxn>
                <a:cxn ang="0">
                  <a:pos x="175" y="10"/>
                </a:cxn>
                <a:cxn ang="0">
                  <a:pos x="178" y="10"/>
                </a:cxn>
                <a:cxn ang="0">
                  <a:pos x="185" y="5"/>
                </a:cxn>
                <a:cxn ang="0">
                  <a:pos x="185" y="5"/>
                </a:cxn>
                <a:cxn ang="0">
                  <a:pos x="191" y="5"/>
                </a:cxn>
                <a:cxn ang="0">
                  <a:pos x="198" y="5"/>
                </a:cxn>
                <a:cxn ang="0">
                  <a:pos x="201" y="5"/>
                </a:cxn>
                <a:cxn ang="0">
                  <a:pos x="208" y="5"/>
                </a:cxn>
                <a:cxn ang="0">
                  <a:pos x="215" y="5"/>
                </a:cxn>
                <a:cxn ang="0">
                  <a:pos x="218" y="5"/>
                </a:cxn>
                <a:cxn ang="0">
                  <a:pos x="228" y="5"/>
                </a:cxn>
                <a:cxn ang="0">
                  <a:pos x="228" y="5"/>
                </a:cxn>
                <a:cxn ang="0">
                  <a:pos x="234" y="5"/>
                </a:cxn>
                <a:cxn ang="0">
                  <a:pos x="241" y="5"/>
                </a:cxn>
                <a:cxn ang="0">
                  <a:pos x="248" y="10"/>
                </a:cxn>
                <a:cxn ang="0">
                  <a:pos x="251" y="10"/>
                </a:cxn>
                <a:cxn ang="0">
                  <a:pos x="254" y="5"/>
                </a:cxn>
                <a:cxn ang="0">
                  <a:pos x="261" y="5"/>
                </a:cxn>
                <a:cxn ang="0">
                  <a:pos x="264" y="5"/>
                </a:cxn>
                <a:cxn ang="0">
                  <a:pos x="271" y="10"/>
                </a:cxn>
              </a:cxnLst>
              <a:rect l="0" t="0" r="r" b="b"/>
              <a:pathLst>
                <a:path w="274" h="10">
                  <a:moveTo>
                    <a:pt x="0" y="5"/>
                  </a:moveTo>
                  <a:lnTo>
                    <a:pt x="6" y="5"/>
                  </a:lnTo>
                  <a:lnTo>
                    <a:pt x="3" y="5"/>
                  </a:lnTo>
                  <a:lnTo>
                    <a:pt x="6" y="5"/>
                  </a:lnTo>
                  <a:lnTo>
                    <a:pt x="9" y="0"/>
                  </a:lnTo>
                  <a:lnTo>
                    <a:pt x="9" y="5"/>
                  </a:lnTo>
                  <a:lnTo>
                    <a:pt x="16" y="5"/>
                  </a:lnTo>
                  <a:lnTo>
                    <a:pt x="16" y="10"/>
                  </a:lnTo>
                  <a:lnTo>
                    <a:pt x="19" y="5"/>
                  </a:lnTo>
                  <a:lnTo>
                    <a:pt x="23" y="5"/>
                  </a:lnTo>
                  <a:lnTo>
                    <a:pt x="26" y="5"/>
                  </a:lnTo>
                  <a:lnTo>
                    <a:pt x="29" y="5"/>
                  </a:lnTo>
                  <a:lnTo>
                    <a:pt x="33" y="5"/>
                  </a:lnTo>
                  <a:lnTo>
                    <a:pt x="36" y="5"/>
                  </a:lnTo>
                  <a:lnTo>
                    <a:pt x="39" y="5"/>
                  </a:lnTo>
                  <a:lnTo>
                    <a:pt x="43" y="5"/>
                  </a:lnTo>
                  <a:lnTo>
                    <a:pt x="49" y="5"/>
                  </a:lnTo>
                  <a:lnTo>
                    <a:pt x="46" y="5"/>
                  </a:lnTo>
                  <a:lnTo>
                    <a:pt x="49" y="5"/>
                  </a:lnTo>
                  <a:lnTo>
                    <a:pt x="52" y="10"/>
                  </a:lnTo>
                  <a:lnTo>
                    <a:pt x="52" y="0"/>
                  </a:lnTo>
                  <a:lnTo>
                    <a:pt x="52" y="10"/>
                  </a:lnTo>
                  <a:lnTo>
                    <a:pt x="56" y="5"/>
                  </a:lnTo>
                  <a:lnTo>
                    <a:pt x="59" y="10"/>
                  </a:lnTo>
                  <a:lnTo>
                    <a:pt x="62" y="5"/>
                  </a:lnTo>
                  <a:lnTo>
                    <a:pt x="62" y="10"/>
                  </a:lnTo>
                  <a:lnTo>
                    <a:pt x="66" y="5"/>
                  </a:lnTo>
                  <a:lnTo>
                    <a:pt x="66" y="0"/>
                  </a:lnTo>
                  <a:lnTo>
                    <a:pt x="66" y="5"/>
                  </a:lnTo>
                  <a:lnTo>
                    <a:pt x="72" y="5"/>
                  </a:lnTo>
                  <a:lnTo>
                    <a:pt x="69" y="5"/>
                  </a:lnTo>
                  <a:lnTo>
                    <a:pt x="72" y="5"/>
                  </a:lnTo>
                  <a:lnTo>
                    <a:pt x="76" y="5"/>
                  </a:lnTo>
                  <a:lnTo>
                    <a:pt x="82" y="5"/>
                  </a:lnTo>
                  <a:lnTo>
                    <a:pt x="82" y="10"/>
                  </a:lnTo>
                  <a:lnTo>
                    <a:pt x="79" y="5"/>
                  </a:lnTo>
                  <a:lnTo>
                    <a:pt x="82" y="5"/>
                  </a:lnTo>
                  <a:lnTo>
                    <a:pt x="86" y="5"/>
                  </a:lnTo>
                  <a:lnTo>
                    <a:pt x="89" y="5"/>
                  </a:lnTo>
                  <a:lnTo>
                    <a:pt x="92" y="0"/>
                  </a:lnTo>
                  <a:lnTo>
                    <a:pt x="92" y="5"/>
                  </a:lnTo>
                  <a:lnTo>
                    <a:pt x="99" y="5"/>
                  </a:lnTo>
                  <a:lnTo>
                    <a:pt x="95" y="5"/>
                  </a:lnTo>
                  <a:lnTo>
                    <a:pt x="99" y="5"/>
                  </a:lnTo>
                  <a:lnTo>
                    <a:pt x="102" y="5"/>
                  </a:lnTo>
                  <a:lnTo>
                    <a:pt x="109" y="5"/>
                  </a:lnTo>
                  <a:lnTo>
                    <a:pt x="105" y="5"/>
                  </a:lnTo>
                  <a:lnTo>
                    <a:pt x="109" y="5"/>
                  </a:lnTo>
                  <a:lnTo>
                    <a:pt x="115" y="5"/>
                  </a:lnTo>
                  <a:lnTo>
                    <a:pt x="112" y="5"/>
                  </a:lnTo>
                  <a:lnTo>
                    <a:pt x="115" y="5"/>
                  </a:lnTo>
                  <a:lnTo>
                    <a:pt x="122" y="5"/>
                  </a:lnTo>
                  <a:lnTo>
                    <a:pt x="122" y="10"/>
                  </a:lnTo>
                  <a:lnTo>
                    <a:pt x="122" y="5"/>
                  </a:lnTo>
                  <a:lnTo>
                    <a:pt x="125" y="5"/>
                  </a:lnTo>
                  <a:lnTo>
                    <a:pt x="129" y="5"/>
                  </a:lnTo>
                  <a:lnTo>
                    <a:pt x="132" y="10"/>
                  </a:lnTo>
                  <a:lnTo>
                    <a:pt x="135" y="5"/>
                  </a:lnTo>
                  <a:lnTo>
                    <a:pt x="138" y="5"/>
                  </a:lnTo>
                  <a:lnTo>
                    <a:pt x="142" y="10"/>
                  </a:lnTo>
                  <a:lnTo>
                    <a:pt x="142" y="5"/>
                  </a:lnTo>
                  <a:lnTo>
                    <a:pt x="145" y="10"/>
                  </a:lnTo>
                  <a:lnTo>
                    <a:pt x="145" y="5"/>
                  </a:lnTo>
                  <a:lnTo>
                    <a:pt x="148" y="0"/>
                  </a:lnTo>
                  <a:lnTo>
                    <a:pt x="148" y="10"/>
                  </a:lnTo>
                  <a:lnTo>
                    <a:pt x="148" y="5"/>
                  </a:lnTo>
                  <a:lnTo>
                    <a:pt x="152" y="5"/>
                  </a:lnTo>
                  <a:lnTo>
                    <a:pt x="155" y="5"/>
                  </a:lnTo>
                  <a:lnTo>
                    <a:pt x="158" y="5"/>
                  </a:lnTo>
                  <a:lnTo>
                    <a:pt x="162" y="5"/>
                  </a:lnTo>
                  <a:lnTo>
                    <a:pt x="165" y="5"/>
                  </a:lnTo>
                  <a:lnTo>
                    <a:pt x="168" y="0"/>
                  </a:lnTo>
                  <a:lnTo>
                    <a:pt x="172" y="5"/>
                  </a:lnTo>
                  <a:lnTo>
                    <a:pt x="175" y="10"/>
                  </a:lnTo>
                  <a:lnTo>
                    <a:pt x="175" y="5"/>
                  </a:lnTo>
                  <a:lnTo>
                    <a:pt x="178" y="10"/>
                  </a:lnTo>
                  <a:lnTo>
                    <a:pt x="178" y="5"/>
                  </a:lnTo>
                  <a:lnTo>
                    <a:pt x="185" y="5"/>
                  </a:lnTo>
                  <a:lnTo>
                    <a:pt x="181" y="5"/>
                  </a:lnTo>
                  <a:lnTo>
                    <a:pt x="185" y="5"/>
                  </a:lnTo>
                  <a:lnTo>
                    <a:pt x="188" y="5"/>
                  </a:lnTo>
                  <a:lnTo>
                    <a:pt x="191" y="5"/>
                  </a:lnTo>
                  <a:lnTo>
                    <a:pt x="195" y="5"/>
                  </a:lnTo>
                  <a:lnTo>
                    <a:pt x="198" y="5"/>
                  </a:lnTo>
                  <a:lnTo>
                    <a:pt x="205" y="5"/>
                  </a:lnTo>
                  <a:lnTo>
                    <a:pt x="201" y="5"/>
                  </a:lnTo>
                  <a:lnTo>
                    <a:pt x="205" y="0"/>
                  </a:lnTo>
                  <a:lnTo>
                    <a:pt x="208" y="5"/>
                  </a:lnTo>
                  <a:lnTo>
                    <a:pt x="211" y="5"/>
                  </a:lnTo>
                  <a:lnTo>
                    <a:pt x="215" y="5"/>
                  </a:lnTo>
                  <a:lnTo>
                    <a:pt x="221" y="5"/>
                  </a:lnTo>
                  <a:lnTo>
                    <a:pt x="218" y="5"/>
                  </a:lnTo>
                  <a:lnTo>
                    <a:pt x="221" y="5"/>
                  </a:lnTo>
                  <a:lnTo>
                    <a:pt x="228" y="5"/>
                  </a:lnTo>
                  <a:lnTo>
                    <a:pt x="224" y="5"/>
                  </a:lnTo>
                  <a:lnTo>
                    <a:pt x="228" y="5"/>
                  </a:lnTo>
                  <a:lnTo>
                    <a:pt x="231" y="5"/>
                  </a:lnTo>
                  <a:lnTo>
                    <a:pt x="234" y="5"/>
                  </a:lnTo>
                  <a:lnTo>
                    <a:pt x="238" y="5"/>
                  </a:lnTo>
                  <a:lnTo>
                    <a:pt x="241" y="5"/>
                  </a:lnTo>
                  <a:lnTo>
                    <a:pt x="244" y="5"/>
                  </a:lnTo>
                  <a:lnTo>
                    <a:pt x="248" y="10"/>
                  </a:lnTo>
                  <a:lnTo>
                    <a:pt x="251" y="5"/>
                  </a:lnTo>
                  <a:lnTo>
                    <a:pt x="251" y="10"/>
                  </a:lnTo>
                  <a:lnTo>
                    <a:pt x="251" y="5"/>
                  </a:lnTo>
                  <a:lnTo>
                    <a:pt x="254" y="5"/>
                  </a:lnTo>
                  <a:lnTo>
                    <a:pt x="258" y="5"/>
                  </a:lnTo>
                  <a:lnTo>
                    <a:pt x="261" y="5"/>
                  </a:lnTo>
                  <a:lnTo>
                    <a:pt x="267" y="5"/>
                  </a:lnTo>
                  <a:lnTo>
                    <a:pt x="264" y="5"/>
                  </a:lnTo>
                  <a:lnTo>
                    <a:pt x="267" y="5"/>
                  </a:lnTo>
                  <a:lnTo>
                    <a:pt x="271" y="10"/>
                  </a:lnTo>
                  <a:lnTo>
                    <a:pt x="274"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3" name="Freeform 21"/>
            <p:cNvSpPr>
              <a:spLocks/>
            </p:cNvSpPr>
            <p:nvPr/>
          </p:nvSpPr>
          <p:spPr bwMode="auto">
            <a:xfrm>
              <a:off x="1474788" y="3836988"/>
              <a:ext cx="431800" cy="30163"/>
            </a:xfrm>
            <a:custGeom>
              <a:avLst/>
              <a:gdLst/>
              <a:ahLst/>
              <a:cxnLst>
                <a:cxn ang="0">
                  <a:pos x="4" y="10"/>
                </a:cxn>
                <a:cxn ang="0">
                  <a:pos x="17" y="10"/>
                </a:cxn>
                <a:cxn ang="0">
                  <a:pos x="20" y="10"/>
                </a:cxn>
                <a:cxn ang="0">
                  <a:pos x="30" y="5"/>
                </a:cxn>
                <a:cxn ang="0">
                  <a:pos x="37" y="10"/>
                </a:cxn>
                <a:cxn ang="0">
                  <a:pos x="47" y="14"/>
                </a:cxn>
                <a:cxn ang="0">
                  <a:pos x="50" y="5"/>
                </a:cxn>
                <a:cxn ang="0">
                  <a:pos x="60" y="10"/>
                </a:cxn>
                <a:cxn ang="0">
                  <a:pos x="63" y="14"/>
                </a:cxn>
                <a:cxn ang="0">
                  <a:pos x="67" y="10"/>
                </a:cxn>
                <a:cxn ang="0">
                  <a:pos x="73" y="10"/>
                </a:cxn>
                <a:cxn ang="0">
                  <a:pos x="77" y="14"/>
                </a:cxn>
                <a:cxn ang="0">
                  <a:pos x="86" y="10"/>
                </a:cxn>
                <a:cxn ang="0">
                  <a:pos x="86" y="10"/>
                </a:cxn>
                <a:cxn ang="0">
                  <a:pos x="93" y="10"/>
                </a:cxn>
                <a:cxn ang="0">
                  <a:pos x="103" y="10"/>
                </a:cxn>
                <a:cxn ang="0">
                  <a:pos x="110" y="14"/>
                </a:cxn>
                <a:cxn ang="0">
                  <a:pos x="123" y="14"/>
                </a:cxn>
                <a:cxn ang="0">
                  <a:pos x="126" y="5"/>
                </a:cxn>
                <a:cxn ang="0">
                  <a:pos x="129" y="10"/>
                </a:cxn>
                <a:cxn ang="0">
                  <a:pos x="139" y="14"/>
                </a:cxn>
                <a:cxn ang="0">
                  <a:pos x="143" y="14"/>
                </a:cxn>
                <a:cxn ang="0">
                  <a:pos x="149" y="10"/>
                </a:cxn>
                <a:cxn ang="0">
                  <a:pos x="156" y="10"/>
                </a:cxn>
                <a:cxn ang="0">
                  <a:pos x="163" y="10"/>
                </a:cxn>
                <a:cxn ang="0">
                  <a:pos x="172" y="14"/>
                </a:cxn>
                <a:cxn ang="0">
                  <a:pos x="176" y="10"/>
                </a:cxn>
                <a:cxn ang="0">
                  <a:pos x="186" y="14"/>
                </a:cxn>
                <a:cxn ang="0">
                  <a:pos x="189" y="10"/>
                </a:cxn>
                <a:cxn ang="0">
                  <a:pos x="192" y="10"/>
                </a:cxn>
                <a:cxn ang="0">
                  <a:pos x="199" y="14"/>
                </a:cxn>
                <a:cxn ang="0">
                  <a:pos x="206" y="10"/>
                </a:cxn>
                <a:cxn ang="0">
                  <a:pos x="215" y="10"/>
                </a:cxn>
                <a:cxn ang="0">
                  <a:pos x="219" y="14"/>
                </a:cxn>
                <a:cxn ang="0">
                  <a:pos x="225" y="10"/>
                </a:cxn>
                <a:cxn ang="0">
                  <a:pos x="235" y="14"/>
                </a:cxn>
                <a:cxn ang="0">
                  <a:pos x="245" y="5"/>
                </a:cxn>
                <a:cxn ang="0">
                  <a:pos x="249" y="14"/>
                </a:cxn>
                <a:cxn ang="0">
                  <a:pos x="255" y="10"/>
                </a:cxn>
                <a:cxn ang="0">
                  <a:pos x="258" y="10"/>
                </a:cxn>
                <a:cxn ang="0">
                  <a:pos x="262" y="5"/>
                </a:cxn>
                <a:cxn ang="0">
                  <a:pos x="272" y="10"/>
                </a:cxn>
              </a:cxnLst>
              <a:rect l="0" t="0" r="r" b="b"/>
              <a:pathLst>
                <a:path w="272" h="19">
                  <a:moveTo>
                    <a:pt x="0" y="10"/>
                  </a:moveTo>
                  <a:lnTo>
                    <a:pt x="7" y="10"/>
                  </a:lnTo>
                  <a:lnTo>
                    <a:pt x="4" y="10"/>
                  </a:lnTo>
                  <a:lnTo>
                    <a:pt x="7" y="10"/>
                  </a:lnTo>
                  <a:lnTo>
                    <a:pt x="10" y="10"/>
                  </a:lnTo>
                  <a:lnTo>
                    <a:pt x="17" y="10"/>
                  </a:lnTo>
                  <a:lnTo>
                    <a:pt x="14" y="10"/>
                  </a:lnTo>
                  <a:lnTo>
                    <a:pt x="17" y="14"/>
                  </a:lnTo>
                  <a:lnTo>
                    <a:pt x="20" y="10"/>
                  </a:lnTo>
                  <a:lnTo>
                    <a:pt x="24" y="14"/>
                  </a:lnTo>
                  <a:lnTo>
                    <a:pt x="27" y="10"/>
                  </a:lnTo>
                  <a:lnTo>
                    <a:pt x="30" y="5"/>
                  </a:lnTo>
                  <a:lnTo>
                    <a:pt x="34" y="10"/>
                  </a:lnTo>
                  <a:lnTo>
                    <a:pt x="40" y="10"/>
                  </a:lnTo>
                  <a:lnTo>
                    <a:pt x="37" y="10"/>
                  </a:lnTo>
                  <a:lnTo>
                    <a:pt x="40" y="10"/>
                  </a:lnTo>
                  <a:lnTo>
                    <a:pt x="43" y="10"/>
                  </a:lnTo>
                  <a:lnTo>
                    <a:pt x="47" y="14"/>
                  </a:lnTo>
                  <a:lnTo>
                    <a:pt x="47" y="10"/>
                  </a:lnTo>
                  <a:lnTo>
                    <a:pt x="50" y="14"/>
                  </a:lnTo>
                  <a:lnTo>
                    <a:pt x="50" y="5"/>
                  </a:lnTo>
                  <a:lnTo>
                    <a:pt x="50" y="14"/>
                  </a:lnTo>
                  <a:lnTo>
                    <a:pt x="53" y="10"/>
                  </a:lnTo>
                  <a:lnTo>
                    <a:pt x="60" y="10"/>
                  </a:lnTo>
                  <a:lnTo>
                    <a:pt x="60" y="5"/>
                  </a:lnTo>
                  <a:lnTo>
                    <a:pt x="63" y="10"/>
                  </a:lnTo>
                  <a:lnTo>
                    <a:pt x="63" y="14"/>
                  </a:lnTo>
                  <a:lnTo>
                    <a:pt x="67" y="10"/>
                  </a:lnTo>
                  <a:lnTo>
                    <a:pt x="67" y="14"/>
                  </a:lnTo>
                  <a:lnTo>
                    <a:pt x="67" y="10"/>
                  </a:lnTo>
                  <a:lnTo>
                    <a:pt x="70" y="10"/>
                  </a:lnTo>
                  <a:lnTo>
                    <a:pt x="73" y="14"/>
                  </a:lnTo>
                  <a:lnTo>
                    <a:pt x="73" y="10"/>
                  </a:lnTo>
                  <a:lnTo>
                    <a:pt x="73" y="14"/>
                  </a:lnTo>
                  <a:lnTo>
                    <a:pt x="77" y="10"/>
                  </a:lnTo>
                  <a:lnTo>
                    <a:pt x="77" y="14"/>
                  </a:lnTo>
                  <a:lnTo>
                    <a:pt x="77" y="10"/>
                  </a:lnTo>
                  <a:lnTo>
                    <a:pt x="80" y="14"/>
                  </a:lnTo>
                  <a:lnTo>
                    <a:pt x="86" y="10"/>
                  </a:lnTo>
                  <a:lnTo>
                    <a:pt x="83" y="10"/>
                  </a:lnTo>
                  <a:lnTo>
                    <a:pt x="86" y="5"/>
                  </a:lnTo>
                  <a:lnTo>
                    <a:pt x="86" y="10"/>
                  </a:lnTo>
                  <a:lnTo>
                    <a:pt x="90" y="5"/>
                  </a:lnTo>
                  <a:lnTo>
                    <a:pt x="90" y="14"/>
                  </a:lnTo>
                  <a:lnTo>
                    <a:pt x="93" y="10"/>
                  </a:lnTo>
                  <a:lnTo>
                    <a:pt x="96" y="10"/>
                  </a:lnTo>
                  <a:lnTo>
                    <a:pt x="100" y="10"/>
                  </a:lnTo>
                  <a:lnTo>
                    <a:pt x="103" y="10"/>
                  </a:lnTo>
                  <a:lnTo>
                    <a:pt x="106" y="14"/>
                  </a:lnTo>
                  <a:lnTo>
                    <a:pt x="106" y="10"/>
                  </a:lnTo>
                  <a:lnTo>
                    <a:pt x="110" y="14"/>
                  </a:lnTo>
                  <a:lnTo>
                    <a:pt x="113" y="10"/>
                  </a:lnTo>
                  <a:lnTo>
                    <a:pt x="116" y="14"/>
                  </a:lnTo>
                  <a:lnTo>
                    <a:pt x="123" y="14"/>
                  </a:lnTo>
                  <a:lnTo>
                    <a:pt x="120" y="14"/>
                  </a:lnTo>
                  <a:lnTo>
                    <a:pt x="123" y="14"/>
                  </a:lnTo>
                  <a:lnTo>
                    <a:pt x="126" y="5"/>
                  </a:lnTo>
                  <a:lnTo>
                    <a:pt x="126" y="10"/>
                  </a:lnTo>
                  <a:lnTo>
                    <a:pt x="133" y="10"/>
                  </a:lnTo>
                  <a:lnTo>
                    <a:pt x="129" y="10"/>
                  </a:lnTo>
                  <a:lnTo>
                    <a:pt x="133" y="14"/>
                  </a:lnTo>
                  <a:lnTo>
                    <a:pt x="136" y="10"/>
                  </a:lnTo>
                  <a:lnTo>
                    <a:pt x="139" y="14"/>
                  </a:lnTo>
                  <a:lnTo>
                    <a:pt x="139" y="5"/>
                  </a:lnTo>
                  <a:lnTo>
                    <a:pt x="143" y="10"/>
                  </a:lnTo>
                  <a:lnTo>
                    <a:pt x="143" y="14"/>
                  </a:lnTo>
                  <a:lnTo>
                    <a:pt x="143" y="10"/>
                  </a:lnTo>
                  <a:lnTo>
                    <a:pt x="149" y="10"/>
                  </a:lnTo>
                  <a:lnTo>
                    <a:pt x="149" y="10"/>
                  </a:lnTo>
                  <a:lnTo>
                    <a:pt x="153" y="14"/>
                  </a:lnTo>
                  <a:lnTo>
                    <a:pt x="153" y="19"/>
                  </a:lnTo>
                  <a:lnTo>
                    <a:pt x="156" y="10"/>
                  </a:lnTo>
                  <a:lnTo>
                    <a:pt x="163" y="10"/>
                  </a:lnTo>
                  <a:lnTo>
                    <a:pt x="163" y="14"/>
                  </a:lnTo>
                  <a:lnTo>
                    <a:pt x="163" y="10"/>
                  </a:lnTo>
                  <a:lnTo>
                    <a:pt x="166" y="14"/>
                  </a:lnTo>
                  <a:lnTo>
                    <a:pt x="166" y="5"/>
                  </a:lnTo>
                  <a:lnTo>
                    <a:pt x="172" y="14"/>
                  </a:lnTo>
                  <a:lnTo>
                    <a:pt x="169" y="14"/>
                  </a:lnTo>
                  <a:lnTo>
                    <a:pt x="172" y="14"/>
                  </a:lnTo>
                  <a:lnTo>
                    <a:pt x="176" y="10"/>
                  </a:lnTo>
                  <a:lnTo>
                    <a:pt x="179" y="10"/>
                  </a:lnTo>
                  <a:lnTo>
                    <a:pt x="186" y="10"/>
                  </a:lnTo>
                  <a:lnTo>
                    <a:pt x="186" y="14"/>
                  </a:lnTo>
                  <a:lnTo>
                    <a:pt x="189" y="10"/>
                  </a:lnTo>
                  <a:lnTo>
                    <a:pt x="189" y="14"/>
                  </a:lnTo>
                  <a:lnTo>
                    <a:pt x="189" y="10"/>
                  </a:lnTo>
                  <a:lnTo>
                    <a:pt x="196" y="10"/>
                  </a:lnTo>
                  <a:lnTo>
                    <a:pt x="196" y="19"/>
                  </a:lnTo>
                  <a:lnTo>
                    <a:pt x="192" y="10"/>
                  </a:lnTo>
                  <a:lnTo>
                    <a:pt x="196" y="14"/>
                  </a:lnTo>
                  <a:lnTo>
                    <a:pt x="199" y="10"/>
                  </a:lnTo>
                  <a:lnTo>
                    <a:pt x="199" y="14"/>
                  </a:lnTo>
                  <a:lnTo>
                    <a:pt x="199" y="10"/>
                  </a:lnTo>
                  <a:lnTo>
                    <a:pt x="202" y="14"/>
                  </a:lnTo>
                  <a:lnTo>
                    <a:pt x="206" y="10"/>
                  </a:lnTo>
                  <a:lnTo>
                    <a:pt x="209" y="14"/>
                  </a:lnTo>
                  <a:lnTo>
                    <a:pt x="209" y="10"/>
                  </a:lnTo>
                  <a:lnTo>
                    <a:pt x="215" y="10"/>
                  </a:lnTo>
                  <a:lnTo>
                    <a:pt x="212" y="10"/>
                  </a:lnTo>
                  <a:lnTo>
                    <a:pt x="215" y="10"/>
                  </a:lnTo>
                  <a:lnTo>
                    <a:pt x="219" y="14"/>
                  </a:lnTo>
                  <a:lnTo>
                    <a:pt x="225" y="14"/>
                  </a:lnTo>
                  <a:lnTo>
                    <a:pt x="222" y="14"/>
                  </a:lnTo>
                  <a:lnTo>
                    <a:pt x="225" y="10"/>
                  </a:lnTo>
                  <a:lnTo>
                    <a:pt x="229" y="10"/>
                  </a:lnTo>
                  <a:lnTo>
                    <a:pt x="232" y="10"/>
                  </a:lnTo>
                  <a:lnTo>
                    <a:pt x="235" y="14"/>
                  </a:lnTo>
                  <a:lnTo>
                    <a:pt x="239" y="10"/>
                  </a:lnTo>
                  <a:lnTo>
                    <a:pt x="242" y="14"/>
                  </a:lnTo>
                  <a:lnTo>
                    <a:pt x="245" y="5"/>
                  </a:lnTo>
                  <a:lnTo>
                    <a:pt x="245" y="14"/>
                  </a:lnTo>
                  <a:lnTo>
                    <a:pt x="249" y="10"/>
                  </a:lnTo>
                  <a:lnTo>
                    <a:pt x="249" y="14"/>
                  </a:lnTo>
                  <a:lnTo>
                    <a:pt x="252" y="10"/>
                  </a:lnTo>
                  <a:lnTo>
                    <a:pt x="252" y="14"/>
                  </a:lnTo>
                  <a:lnTo>
                    <a:pt x="255" y="10"/>
                  </a:lnTo>
                  <a:lnTo>
                    <a:pt x="255" y="14"/>
                  </a:lnTo>
                  <a:lnTo>
                    <a:pt x="255" y="5"/>
                  </a:lnTo>
                  <a:lnTo>
                    <a:pt x="258" y="10"/>
                  </a:lnTo>
                  <a:lnTo>
                    <a:pt x="262" y="5"/>
                  </a:lnTo>
                  <a:lnTo>
                    <a:pt x="262" y="10"/>
                  </a:lnTo>
                  <a:lnTo>
                    <a:pt x="262" y="5"/>
                  </a:lnTo>
                  <a:lnTo>
                    <a:pt x="265" y="0"/>
                  </a:lnTo>
                  <a:lnTo>
                    <a:pt x="265" y="10"/>
                  </a:lnTo>
                  <a:lnTo>
                    <a:pt x="272" y="10"/>
                  </a:lnTo>
                  <a:lnTo>
                    <a:pt x="268" y="10"/>
                  </a:lnTo>
                  <a:lnTo>
                    <a:pt x="272" y="10"/>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4" name="Freeform 22"/>
            <p:cNvSpPr>
              <a:spLocks/>
            </p:cNvSpPr>
            <p:nvPr/>
          </p:nvSpPr>
          <p:spPr bwMode="auto">
            <a:xfrm>
              <a:off x="1906588" y="3844925"/>
              <a:ext cx="57150" cy="14288"/>
            </a:xfrm>
            <a:custGeom>
              <a:avLst/>
              <a:gdLst/>
              <a:ahLst/>
              <a:cxnLst>
                <a:cxn ang="0">
                  <a:pos x="0" y="5"/>
                </a:cxn>
                <a:cxn ang="0">
                  <a:pos x="3" y="5"/>
                </a:cxn>
                <a:cxn ang="0">
                  <a:pos x="6" y="5"/>
                </a:cxn>
                <a:cxn ang="0">
                  <a:pos x="13" y="5"/>
                </a:cxn>
                <a:cxn ang="0">
                  <a:pos x="13" y="0"/>
                </a:cxn>
                <a:cxn ang="0">
                  <a:pos x="20" y="9"/>
                </a:cxn>
                <a:cxn ang="0">
                  <a:pos x="16" y="9"/>
                </a:cxn>
                <a:cxn ang="0">
                  <a:pos x="20" y="5"/>
                </a:cxn>
                <a:cxn ang="0">
                  <a:pos x="23" y="9"/>
                </a:cxn>
                <a:cxn ang="0">
                  <a:pos x="23" y="0"/>
                </a:cxn>
                <a:cxn ang="0">
                  <a:pos x="26" y="5"/>
                </a:cxn>
                <a:cxn ang="0">
                  <a:pos x="26" y="9"/>
                </a:cxn>
                <a:cxn ang="0">
                  <a:pos x="26" y="5"/>
                </a:cxn>
                <a:cxn ang="0">
                  <a:pos x="33" y="5"/>
                </a:cxn>
                <a:cxn ang="0">
                  <a:pos x="29" y="5"/>
                </a:cxn>
                <a:cxn ang="0">
                  <a:pos x="33" y="5"/>
                </a:cxn>
                <a:cxn ang="0">
                  <a:pos x="36" y="9"/>
                </a:cxn>
              </a:cxnLst>
              <a:rect l="0" t="0" r="r" b="b"/>
              <a:pathLst>
                <a:path w="36" h="9">
                  <a:moveTo>
                    <a:pt x="0" y="5"/>
                  </a:moveTo>
                  <a:lnTo>
                    <a:pt x="3" y="5"/>
                  </a:lnTo>
                  <a:lnTo>
                    <a:pt x="6" y="5"/>
                  </a:lnTo>
                  <a:lnTo>
                    <a:pt x="13" y="5"/>
                  </a:lnTo>
                  <a:lnTo>
                    <a:pt x="13" y="0"/>
                  </a:lnTo>
                  <a:lnTo>
                    <a:pt x="20" y="9"/>
                  </a:lnTo>
                  <a:lnTo>
                    <a:pt x="16" y="9"/>
                  </a:lnTo>
                  <a:lnTo>
                    <a:pt x="20" y="5"/>
                  </a:lnTo>
                  <a:lnTo>
                    <a:pt x="23" y="9"/>
                  </a:lnTo>
                  <a:lnTo>
                    <a:pt x="23" y="0"/>
                  </a:lnTo>
                  <a:lnTo>
                    <a:pt x="26" y="5"/>
                  </a:lnTo>
                  <a:lnTo>
                    <a:pt x="26" y="9"/>
                  </a:lnTo>
                  <a:lnTo>
                    <a:pt x="26" y="5"/>
                  </a:lnTo>
                  <a:lnTo>
                    <a:pt x="33" y="5"/>
                  </a:lnTo>
                  <a:lnTo>
                    <a:pt x="29" y="5"/>
                  </a:lnTo>
                  <a:lnTo>
                    <a:pt x="33" y="5"/>
                  </a:lnTo>
                  <a:lnTo>
                    <a:pt x="36" y="9"/>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5" name="Freeform 25"/>
            <p:cNvSpPr>
              <a:spLocks/>
            </p:cNvSpPr>
            <p:nvPr/>
          </p:nvSpPr>
          <p:spPr bwMode="auto">
            <a:xfrm>
              <a:off x="1050925" y="3306763"/>
              <a:ext cx="508000" cy="338138"/>
            </a:xfrm>
            <a:custGeom>
              <a:avLst/>
              <a:gdLst/>
              <a:ahLst/>
              <a:cxnLst>
                <a:cxn ang="0">
                  <a:pos x="10" y="208"/>
                </a:cxn>
                <a:cxn ang="0">
                  <a:pos x="16" y="208"/>
                </a:cxn>
                <a:cxn ang="0">
                  <a:pos x="26" y="0"/>
                </a:cxn>
                <a:cxn ang="0">
                  <a:pos x="29" y="5"/>
                </a:cxn>
                <a:cxn ang="0">
                  <a:pos x="36" y="0"/>
                </a:cxn>
                <a:cxn ang="0">
                  <a:pos x="39" y="5"/>
                </a:cxn>
                <a:cxn ang="0">
                  <a:pos x="43" y="203"/>
                </a:cxn>
                <a:cxn ang="0">
                  <a:pos x="49" y="208"/>
                </a:cxn>
                <a:cxn ang="0">
                  <a:pos x="56" y="208"/>
                </a:cxn>
                <a:cxn ang="0">
                  <a:pos x="62" y="213"/>
                </a:cxn>
                <a:cxn ang="0">
                  <a:pos x="69" y="208"/>
                </a:cxn>
                <a:cxn ang="0">
                  <a:pos x="79" y="208"/>
                </a:cxn>
                <a:cxn ang="0">
                  <a:pos x="89" y="208"/>
                </a:cxn>
                <a:cxn ang="0">
                  <a:pos x="92" y="213"/>
                </a:cxn>
                <a:cxn ang="0">
                  <a:pos x="99" y="208"/>
                </a:cxn>
                <a:cxn ang="0">
                  <a:pos x="109" y="203"/>
                </a:cxn>
                <a:cxn ang="0">
                  <a:pos x="115" y="208"/>
                </a:cxn>
                <a:cxn ang="0">
                  <a:pos x="122" y="208"/>
                </a:cxn>
                <a:cxn ang="0">
                  <a:pos x="132" y="203"/>
                </a:cxn>
                <a:cxn ang="0">
                  <a:pos x="142" y="208"/>
                </a:cxn>
                <a:cxn ang="0">
                  <a:pos x="155" y="208"/>
                </a:cxn>
                <a:cxn ang="0">
                  <a:pos x="158" y="203"/>
                </a:cxn>
                <a:cxn ang="0">
                  <a:pos x="172" y="208"/>
                </a:cxn>
                <a:cxn ang="0">
                  <a:pos x="175" y="208"/>
                </a:cxn>
                <a:cxn ang="0">
                  <a:pos x="182" y="208"/>
                </a:cxn>
                <a:cxn ang="0">
                  <a:pos x="191" y="208"/>
                </a:cxn>
                <a:cxn ang="0">
                  <a:pos x="201" y="213"/>
                </a:cxn>
                <a:cxn ang="0">
                  <a:pos x="205" y="208"/>
                </a:cxn>
                <a:cxn ang="0">
                  <a:pos x="215" y="208"/>
                </a:cxn>
                <a:cxn ang="0">
                  <a:pos x="225" y="213"/>
                </a:cxn>
                <a:cxn ang="0">
                  <a:pos x="228" y="208"/>
                </a:cxn>
                <a:cxn ang="0">
                  <a:pos x="238" y="208"/>
                </a:cxn>
                <a:cxn ang="0">
                  <a:pos x="248" y="203"/>
                </a:cxn>
                <a:cxn ang="0">
                  <a:pos x="251" y="208"/>
                </a:cxn>
                <a:cxn ang="0">
                  <a:pos x="258" y="203"/>
                </a:cxn>
                <a:cxn ang="0">
                  <a:pos x="261" y="208"/>
                </a:cxn>
                <a:cxn ang="0">
                  <a:pos x="267" y="208"/>
                </a:cxn>
                <a:cxn ang="0">
                  <a:pos x="277" y="208"/>
                </a:cxn>
                <a:cxn ang="0">
                  <a:pos x="291" y="208"/>
                </a:cxn>
                <a:cxn ang="0">
                  <a:pos x="297" y="208"/>
                </a:cxn>
                <a:cxn ang="0">
                  <a:pos x="310" y="208"/>
                </a:cxn>
                <a:cxn ang="0">
                  <a:pos x="314" y="208"/>
                </a:cxn>
              </a:cxnLst>
              <a:rect l="0" t="0" r="r" b="b"/>
              <a:pathLst>
                <a:path w="320" h="213">
                  <a:moveTo>
                    <a:pt x="0" y="208"/>
                  </a:moveTo>
                  <a:lnTo>
                    <a:pt x="3" y="208"/>
                  </a:lnTo>
                  <a:lnTo>
                    <a:pt x="10" y="208"/>
                  </a:lnTo>
                  <a:lnTo>
                    <a:pt x="10" y="203"/>
                  </a:lnTo>
                  <a:lnTo>
                    <a:pt x="13" y="208"/>
                  </a:lnTo>
                  <a:lnTo>
                    <a:pt x="16" y="208"/>
                  </a:lnTo>
                  <a:lnTo>
                    <a:pt x="19" y="208"/>
                  </a:lnTo>
                  <a:lnTo>
                    <a:pt x="23" y="213"/>
                  </a:lnTo>
                  <a:lnTo>
                    <a:pt x="26" y="0"/>
                  </a:lnTo>
                  <a:lnTo>
                    <a:pt x="26" y="5"/>
                  </a:lnTo>
                  <a:lnTo>
                    <a:pt x="33" y="5"/>
                  </a:lnTo>
                  <a:lnTo>
                    <a:pt x="29" y="5"/>
                  </a:lnTo>
                  <a:lnTo>
                    <a:pt x="33" y="10"/>
                  </a:lnTo>
                  <a:lnTo>
                    <a:pt x="36" y="10"/>
                  </a:lnTo>
                  <a:lnTo>
                    <a:pt x="36" y="0"/>
                  </a:lnTo>
                  <a:lnTo>
                    <a:pt x="39" y="5"/>
                  </a:lnTo>
                  <a:lnTo>
                    <a:pt x="39" y="10"/>
                  </a:lnTo>
                  <a:lnTo>
                    <a:pt x="39" y="5"/>
                  </a:lnTo>
                  <a:lnTo>
                    <a:pt x="43" y="208"/>
                  </a:lnTo>
                  <a:lnTo>
                    <a:pt x="43" y="213"/>
                  </a:lnTo>
                  <a:lnTo>
                    <a:pt x="43" y="203"/>
                  </a:lnTo>
                  <a:lnTo>
                    <a:pt x="46" y="208"/>
                  </a:lnTo>
                  <a:lnTo>
                    <a:pt x="49" y="213"/>
                  </a:lnTo>
                  <a:lnTo>
                    <a:pt x="49" y="208"/>
                  </a:lnTo>
                  <a:lnTo>
                    <a:pt x="56" y="208"/>
                  </a:lnTo>
                  <a:lnTo>
                    <a:pt x="53" y="208"/>
                  </a:lnTo>
                  <a:lnTo>
                    <a:pt x="56" y="208"/>
                  </a:lnTo>
                  <a:lnTo>
                    <a:pt x="59" y="213"/>
                  </a:lnTo>
                  <a:lnTo>
                    <a:pt x="62" y="208"/>
                  </a:lnTo>
                  <a:lnTo>
                    <a:pt x="62" y="213"/>
                  </a:lnTo>
                  <a:lnTo>
                    <a:pt x="62" y="208"/>
                  </a:lnTo>
                  <a:lnTo>
                    <a:pt x="66" y="208"/>
                  </a:lnTo>
                  <a:lnTo>
                    <a:pt x="69" y="208"/>
                  </a:lnTo>
                  <a:lnTo>
                    <a:pt x="72" y="208"/>
                  </a:lnTo>
                  <a:lnTo>
                    <a:pt x="76" y="208"/>
                  </a:lnTo>
                  <a:lnTo>
                    <a:pt x="79" y="208"/>
                  </a:lnTo>
                  <a:lnTo>
                    <a:pt x="82" y="203"/>
                  </a:lnTo>
                  <a:lnTo>
                    <a:pt x="86" y="208"/>
                  </a:lnTo>
                  <a:lnTo>
                    <a:pt x="89" y="208"/>
                  </a:lnTo>
                  <a:lnTo>
                    <a:pt x="92" y="213"/>
                  </a:lnTo>
                  <a:lnTo>
                    <a:pt x="92" y="208"/>
                  </a:lnTo>
                  <a:lnTo>
                    <a:pt x="92" y="213"/>
                  </a:lnTo>
                  <a:lnTo>
                    <a:pt x="96" y="208"/>
                  </a:lnTo>
                  <a:lnTo>
                    <a:pt x="102" y="208"/>
                  </a:lnTo>
                  <a:lnTo>
                    <a:pt x="99" y="208"/>
                  </a:lnTo>
                  <a:lnTo>
                    <a:pt x="102" y="208"/>
                  </a:lnTo>
                  <a:lnTo>
                    <a:pt x="109" y="208"/>
                  </a:lnTo>
                  <a:lnTo>
                    <a:pt x="109" y="203"/>
                  </a:lnTo>
                  <a:lnTo>
                    <a:pt x="112" y="208"/>
                  </a:lnTo>
                  <a:lnTo>
                    <a:pt x="119" y="208"/>
                  </a:lnTo>
                  <a:lnTo>
                    <a:pt x="115" y="208"/>
                  </a:lnTo>
                  <a:lnTo>
                    <a:pt x="119" y="208"/>
                  </a:lnTo>
                  <a:lnTo>
                    <a:pt x="125" y="208"/>
                  </a:lnTo>
                  <a:lnTo>
                    <a:pt x="122" y="208"/>
                  </a:lnTo>
                  <a:lnTo>
                    <a:pt x="125" y="208"/>
                  </a:lnTo>
                  <a:lnTo>
                    <a:pt x="129" y="208"/>
                  </a:lnTo>
                  <a:lnTo>
                    <a:pt x="132" y="203"/>
                  </a:lnTo>
                  <a:lnTo>
                    <a:pt x="135" y="208"/>
                  </a:lnTo>
                  <a:lnTo>
                    <a:pt x="139" y="203"/>
                  </a:lnTo>
                  <a:lnTo>
                    <a:pt x="142" y="208"/>
                  </a:lnTo>
                  <a:lnTo>
                    <a:pt x="145" y="208"/>
                  </a:lnTo>
                  <a:lnTo>
                    <a:pt x="148" y="208"/>
                  </a:lnTo>
                  <a:lnTo>
                    <a:pt x="155" y="208"/>
                  </a:lnTo>
                  <a:lnTo>
                    <a:pt x="152" y="208"/>
                  </a:lnTo>
                  <a:lnTo>
                    <a:pt x="155" y="208"/>
                  </a:lnTo>
                  <a:lnTo>
                    <a:pt x="158" y="203"/>
                  </a:lnTo>
                  <a:lnTo>
                    <a:pt x="162" y="208"/>
                  </a:lnTo>
                  <a:lnTo>
                    <a:pt x="165" y="208"/>
                  </a:lnTo>
                  <a:lnTo>
                    <a:pt x="172" y="208"/>
                  </a:lnTo>
                  <a:lnTo>
                    <a:pt x="168" y="208"/>
                  </a:lnTo>
                  <a:lnTo>
                    <a:pt x="172" y="208"/>
                  </a:lnTo>
                  <a:lnTo>
                    <a:pt x="175" y="208"/>
                  </a:lnTo>
                  <a:lnTo>
                    <a:pt x="182" y="208"/>
                  </a:lnTo>
                  <a:lnTo>
                    <a:pt x="178" y="208"/>
                  </a:lnTo>
                  <a:lnTo>
                    <a:pt x="182" y="208"/>
                  </a:lnTo>
                  <a:lnTo>
                    <a:pt x="185" y="208"/>
                  </a:lnTo>
                  <a:lnTo>
                    <a:pt x="188" y="203"/>
                  </a:lnTo>
                  <a:lnTo>
                    <a:pt x="191" y="208"/>
                  </a:lnTo>
                  <a:lnTo>
                    <a:pt x="195" y="208"/>
                  </a:lnTo>
                  <a:lnTo>
                    <a:pt x="198" y="208"/>
                  </a:lnTo>
                  <a:lnTo>
                    <a:pt x="201" y="213"/>
                  </a:lnTo>
                  <a:lnTo>
                    <a:pt x="205" y="208"/>
                  </a:lnTo>
                  <a:lnTo>
                    <a:pt x="205" y="203"/>
                  </a:lnTo>
                  <a:lnTo>
                    <a:pt x="205" y="208"/>
                  </a:lnTo>
                  <a:lnTo>
                    <a:pt x="208" y="208"/>
                  </a:lnTo>
                  <a:lnTo>
                    <a:pt x="211" y="208"/>
                  </a:lnTo>
                  <a:lnTo>
                    <a:pt x="215" y="208"/>
                  </a:lnTo>
                  <a:lnTo>
                    <a:pt x="218" y="208"/>
                  </a:lnTo>
                  <a:lnTo>
                    <a:pt x="221" y="208"/>
                  </a:lnTo>
                  <a:lnTo>
                    <a:pt x="225" y="213"/>
                  </a:lnTo>
                  <a:lnTo>
                    <a:pt x="225" y="203"/>
                  </a:lnTo>
                  <a:lnTo>
                    <a:pt x="231" y="208"/>
                  </a:lnTo>
                  <a:lnTo>
                    <a:pt x="228" y="208"/>
                  </a:lnTo>
                  <a:lnTo>
                    <a:pt x="231" y="208"/>
                  </a:lnTo>
                  <a:lnTo>
                    <a:pt x="234" y="208"/>
                  </a:lnTo>
                  <a:lnTo>
                    <a:pt x="238" y="208"/>
                  </a:lnTo>
                  <a:lnTo>
                    <a:pt x="241" y="213"/>
                  </a:lnTo>
                  <a:lnTo>
                    <a:pt x="244" y="208"/>
                  </a:lnTo>
                  <a:lnTo>
                    <a:pt x="248" y="203"/>
                  </a:lnTo>
                  <a:lnTo>
                    <a:pt x="248" y="208"/>
                  </a:lnTo>
                  <a:lnTo>
                    <a:pt x="251" y="213"/>
                  </a:lnTo>
                  <a:lnTo>
                    <a:pt x="251" y="208"/>
                  </a:lnTo>
                  <a:lnTo>
                    <a:pt x="254" y="213"/>
                  </a:lnTo>
                  <a:lnTo>
                    <a:pt x="254" y="208"/>
                  </a:lnTo>
                  <a:lnTo>
                    <a:pt x="258" y="203"/>
                  </a:lnTo>
                  <a:lnTo>
                    <a:pt x="258" y="208"/>
                  </a:lnTo>
                  <a:lnTo>
                    <a:pt x="258" y="203"/>
                  </a:lnTo>
                  <a:lnTo>
                    <a:pt x="261" y="208"/>
                  </a:lnTo>
                  <a:lnTo>
                    <a:pt x="267" y="208"/>
                  </a:lnTo>
                  <a:lnTo>
                    <a:pt x="264" y="208"/>
                  </a:lnTo>
                  <a:lnTo>
                    <a:pt x="267" y="208"/>
                  </a:lnTo>
                  <a:lnTo>
                    <a:pt x="271" y="208"/>
                  </a:lnTo>
                  <a:lnTo>
                    <a:pt x="274" y="203"/>
                  </a:lnTo>
                  <a:lnTo>
                    <a:pt x="277" y="208"/>
                  </a:lnTo>
                  <a:lnTo>
                    <a:pt x="281" y="208"/>
                  </a:lnTo>
                  <a:lnTo>
                    <a:pt x="284" y="208"/>
                  </a:lnTo>
                  <a:lnTo>
                    <a:pt x="291" y="208"/>
                  </a:lnTo>
                  <a:lnTo>
                    <a:pt x="291" y="208"/>
                  </a:lnTo>
                  <a:lnTo>
                    <a:pt x="294" y="208"/>
                  </a:lnTo>
                  <a:lnTo>
                    <a:pt x="297" y="208"/>
                  </a:lnTo>
                  <a:lnTo>
                    <a:pt x="301" y="208"/>
                  </a:lnTo>
                  <a:lnTo>
                    <a:pt x="304" y="208"/>
                  </a:lnTo>
                  <a:lnTo>
                    <a:pt x="310" y="208"/>
                  </a:lnTo>
                  <a:lnTo>
                    <a:pt x="307" y="208"/>
                  </a:lnTo>
                  <a:lnTo>
                    <a:pt x="310" y="208"/>
                  </a:lnTo>
                  <a:lnTo>
                    <a:pt x="314" y="208"/>
                  </a:lnTo>
                  <a:lnTo>
                    <a:pt x="320" y="208"/>
                  </a:lnTo>
                  <a:lnTo>
                    <a:pt x="317" y="208"/>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6" name="Freeform 26"/>
            <p:cNvSpPr>
              <a:spLocks/>
            </p:cNvSpPr>
            <p:nvPr/>
          </p:nvSpPr>
          <p:spPr bwMode="auto">
            <a:xfrm>
              <a:off x="1554163" y="3629025"/>
              <a:ext cx="409575" cy="15875"/>
            </a:xfrm>
            <a:custGeom>
              <a:avLst/>
              <a:gdLst/>
              <a:ahLst/>
              <a:cxnLst>
                <a:cxn ang="0">
                  <a:pos x="3" y="5"/>
                </a:cxn>
                <a:cxn ang="0">
                  <a:pos x="7" y="0"/>
                </a:cxn>
                <a:cxn ang="0">
                  <a:pos x="17" y="5"/>
                </a:cxn>
                <a:cxn ang="0">
                  <a:pos x="17" y="5"/>
                </a:cxn>
                <a:cxn ang="0">
                  <a:pos x="23" y="5"/>
                </a:cxn>
                <a:cxn ang="0">
                  <a:pos x="33" y="5"/>
                </a:cxn>
                <a:cxn ang="0">
                  <a:pos x="33" y="5"/>
                </a:cxn>
                <a:cxn ang="0">
                  <a:pos x="40" y="0"/>
                </a:cxn>
                <a:cxn ang="0">
                  <a:pos x="43" y="5"/>
                </a:cxn>
                <a:cxn ang="0">
                  <a:pos x="50" y="5"/>
                </a:cxn>
                <a:cxn ang="0">
                  <a:pos x="56" y="5"/>
                </a:cxn>
                <a:cxn ang="0">
                  <a:pos x="60" y="0"/>
                </a:cxn>
                <a:cxn ang="0">
                  <a:pos x="63" y="5"/>
                </a:cxn>
                <a:cxn ang="0">
                  <a:pos x="66" y="5"/>
                </a:cxn>
                <a:cxn ang="0">
                  <a:pos x="73" y="5"/>
                </a:cxn>
                <a:cxn ang="0">
                  <a:pos x="79" y="5"/>
                </a:cxn>
                <a:cxn ang="0">
                  <a:pos x="83" y="5"/>
                </a:cxn>
                <a:cxn ang="0">
                  <a:pos x="86" y="5"/>
                </a:cxn>
                <a:cxn ang="0">
                  <a:pos x="93" y="5"/>
                </a:cxn>
                <a:cxn ang="0">
                  <a:pos x="99" y="0"/>
                </a:cxn>
                <a:cxn ang="0">
                  <a:pos x="106" y="5"/>
                </a:cxn>
                <a:cxn ang="0">
                  <a:pos x="113" y="5"/>
                </a:cxn>
                <a:cxn ang="0">
                  <a:pos x="119" y="10"/>
                </a:cxn>
                <a:cxn ang="0">
                  <a:pos x="126" y="5"/>
                </a:cxn>
                <a:cxn ang="0">
                  <a:pos x="132" y="10"/>
                </a:cxn>
                <a:cxn ang="0">
                  <a:pos x="132" y="10"/>
                </a:cxn>
                <a:cxn ang="0">
                  <a:pos x="136" y="0"/>
                </a:cxn>
                <a:cxn ang="0">
                  <a:pos x="139" y="10"/>
                </a:cxn>
                <a:cxn ang="0">
                  <a:pos x="142" y="5"/>
                </a:cxn>
                <a:cxn ang="0">
                  <a:pos x="146" y="5"/>
                </a:cxn>
                <a:cxn ang="0">
                  <a:pos x="152" y="5"/>
                </a:cxn>
                <a:cxn ang="0">
                  <a:pos x="159" y="0"/>
                </a:cxn>
                <a:cxn ang="0">
                  <a:pos x="159" y="5"/>
                </a:cxn>
                <a:cxn ang="0">
                  <a:pos x="162" y="5"/>
                </a:cxn>
                <a:cxn ang="0">
                  <a:pos x="165" y="5"/>
                </a:cxn>
                <a:cxn ang="0">
                  <a:pos x="172" y="0"/>
                </a:cxn>
                <a:cxn ang="0">
                  <a:pos x="172" y="0"/>
                </a:cxn>
                <a:cxn ang="0">
                  <a:pos x="175" y="10"/>
                </a:cxn>
                <a:cxn ang="0">
                  <a:pos x="182" y="5"/>
                </a:cxn>
                <a:cxn ang="0">
                  <a:pos x="182" y="5"/>
                </a:cxn>
                <a:cxn ang="0">
                  <a:pos x="192" y="5"/>
                </a:cxn>
                <a:cxn ang="0">
                  <a:pos x="192" y="5"/>
                </a:cxn>
                <a:cxn ang="0">
                  <a:pos x="202" y="5"/>
                </a:cxn>
                <a:cxn ang="0">
                  <a:pos x="202" y="0"/>
                </a:cxn>
                <a:cxn ang="0">
                  <a:pos x="208" y="0"/>
                </a:cxn>
                <a:cxn ang="0">
                  <a:pos x="212" y="10"/>
                </a:cxn>
                <a:cxn ang="0">
                  <a:pos x="215" y="5"/>
                </a:cxn>
                <a:cxn ang="0">
                  <a:pos x="218" y="5"/>
                </a:cxn>
                <a:cxn ang="0">
                  <a:pos x="225" y="0"/>
                </a:cxn>
                <a:cxn ang="0">
                  <a:pos x="232" y="5"/>
                </a:cxn>
                <a:cxn ang="0">
                  <a:pos x="232" y="5"/>
                </a:cxn>
                <a:cxn ang="0">
                  <a:pos x="238" y="5"/>
                </a:cxn>
                <a:cxn ang="0">
                  <a:pos x="248" y="5"/>
                </a:cxn>
                <a:cxn ang="0">
                  <a:pos x="248" y="5"/>
                </a:cxn>
                <a:cxn ang="0">
                  <a:pos x="251" y="5"/>
                </a:cxn>
                <a:cxn ang="0">
                  <a:pos x="255" y="5"/>
                </a:cxn>
              </a:cxnLst>
              <a:rect l="0" t="0" r="r" b="b"/>
              <a:pathLst>
                <a:path w="258" h="10">
                  <a:moveTo>
                    <a:pt x="0" y="5"/>
                  </a:moveTo>
                  <a:lnTo>
                    <a:pt x="3" y="5"/>
                  </a:lnTo>
                  <a:lnTo>
                    <a:pt x="7" y="10"/>
                  </a:lnTo>
                  <a:lnTo>
                    <a:pt x="7" y="0"/>
                  </a:lnTo>
                  <a:lnTo>
                    <a:pt x="10" y="5"/>
                  </a:lnTo>
                  <a:lnTo>
                    <a:pt x="17" y="5"/>
                  </a:lnTo>
                  <a:lnTo>
                    <a:pt x="13" y="5"/>
                  </a:lnTo>
                  <a:lnTo>
                    <a:pt x="17" y="5"/>
                  </a:lnTo>
                  <a:lnTo>
                    <a:pt x="20" y="5"/>
                  </a:lnTo>
                  <a:lnTo>
                    <a:pt x="23" y="5"/>
                  </a:lnTo>
                  <a:lnTo>
                    <a:pt x="27" y="5"/>
                  </a:lnTo>
                  <a:lnTo>
                    <a:pt x="33" y="5"/>
                  </a:lnTo>
                  <a:lnTo>
                    <a:pt x="30" y="5"/>
                  </a:lnTo>
                  <a:lnTo>
                    <a:pt x="33" y="5"/>
                  </a:lnTo>
                  <a:lnTo>
                    <a:pt x="40" y="5"/>
                  </a:lnTo>
                  <a:lnTo>
                    <a:pt x="40" y="0"/>
                  </a:lnTo>
                  <a:lnTo>
                    <a:pt x="40" y="5"/>
                  </a:lnTo>
                  <a:lnTo>
                    <a:pt x="43" y="5"/>
                  </a:lnTo>
                  <a:lnTo>
                    <a:pt x="46" y="0"/>
                  </a:lnTo>
                  <a:lnTo>
                    <a:pt x="50" y="5"/>
                  </a:lnTo>
                  <a:lnTo>
                    <a:pt x="53" y="5"/>
                  </a:lnTo>
                  <a:lnTo>
                    <a:pt x="56" y="5"/>
                  </a:lnTo>
                  <a:lnTo>
                    <a:pt x="60" y="10"/>
                  </a:lnTo>
                  <a:lnTo>
                    <a:pt x="60" y="0"/>
                  </a:lnTo>
                  <a:lnTo>
                    <a:pt x="63" y="10"/>
                  </a:lnTo>
                  <a:lnTo>
                    <a:pt x="63" y="5"/>
                  </a:lnTo>
                  <a:lnTo>
                    <a:pt x="63" y="10"/>
                  </a:lnTo>
                  <a:lnTo>
                    <a:pt x="66" y="5"/>
                  </a:lnTo>
                  <a:lnTo>
                    <a:pt x="70" y="5"/>
                  </a:lnTo>
                  <a:lnTo>
                    <a:pt x="73" y="5"/>
                  </a:lnTo>
                  <a:lnTo>
                    <a:pt x="76" y="5"/>
                  </a:lnTo>
                  <a:lnTo>
                    <a:pt x="79" y="5"/>
                  </a:lnTo>
                  <a:lnTo>
                    <a:pt x="83" y="0"/>
                  </a:lnTo>
                  <a:lnTo>
                    <a:pt x="83" y="5"/>
                  </a:lnTo>
                  <a:lnTo>
                    <a:pt x="83" y="0"/>
                  </a:lnTo>
                  <a:lnTo>
                    <a:pt x="86" y="5"/>
                  </a:lnTo>
                  <a:lnTo>
                    <a:pt x="89" y="5"/>
                  </a:lnTo>
                  <a:lnTo>
                    <a:pt x="93" y="5"/>
                  </a:lnTo>
                  <a:lnTo>
                    <a:pt x="96" y="5"/>
                  </a:lnTo>
                  <a:lnTo>
                    <a:pt x="99" y="0"/>
                  </a:lnTo>
                  <a:lnTo>
                    <a:pt x="103" y="5"/>
                  </a:lnTo>
                  <a:lnTo>
                    <a:pt x="106" y="5"/>
                  </a:lnTo>
                  <a:lnTo>
                    <a:pt x="109" y="0"/>
                  </a:lnTo>
                  <a:lnTo>
                    <a:pt x="113" y="5"/>
                  </a:lnTo>
                  <a:lnTo>
                    <a:pt x="116" y="5"/>
                  </a:lnTo>
                  <a:lnTo>
                    <a:pt x="119" y="10"/>
                  </a:lnTo>
                  <a:lnTo>
                    <a:pt x="122" y="5"/>
                  </a:lnTo>
                  <a:lnTo>
                    <a:pt x="126" y="5"/>
                  </a:lnTo>
                  <a:lnTo>
                    <a:pt x="129" y="5"/>
                  </a:lnTo>
                  <a:lnTo>
                    <a:pt x="132" y="10"/>
                  </a:lnTo>
                  <a:lnTo>
                    <a:pt x="132" y="5"/>
                  </a:lnTo>
                  <a:lnTo>
                    <a:pt x="132" y="10"/>
                  </a:lnTo>
                  <a:lnTo>
                    <a:pt x="136" y="5"/>
                  </a:lnTo>
                  <a:lnTo>
                    <a:pt x="136" y="0"/>
                  </a:lnTo>
                  <a:lnTo>
                    <a:pt x="139" y="5"/>
                  </a:lnTo>
                  <a:lnTo>
                    <a:pt x="139" y="10"/>
                  </a:lnTo>
                  <a:lnTo>
                    <a:pt x="139" y="5"/>
                  </a:lnTo>
                  <a:lnTo>
                    <a:pt x="142" y="5"/>
                  </a:lnTo>
                  <a:lnTo>
                    <a:pt x="149" y="5"/>
                  </a:lnTo>
                  <a:lnTo>
                    <a:pt x="146" y="5"/>
                  </a:lnTo>
                  <a:lnTo>
                    <a:pt x="149" y="5"/>
                  </a:lnTo>
                  <a:lnTo>
                    <a:pt x="152" y="5"/>
                  </a:lnTo>
                  <a:lnTo>
                    <a:pt x="156" y="5"/>
                  </a:lnTo>
                  <a:lnTo>
                    <a:pt x="159" y="0"/>
                  </a:lnTo>
                  <a:lnTo>
                    <a:pt x="159" y="10"/>
                  </a:lnTo>
                  <a:lnTo>
                    <a:pt x="159" y="5"/>
                  </a:lnTo>
                  <a:lnTo>
                    <a:pt x="162" y="10"/>
                  </a:lnTo>
                  <a:lnTo>
                    <a:pt x="162" y="5"/>
                  </a:lnTo>
                  <a:lnTo>
                    <a:pt x="165" y="0"/>
                  </a:lnTo>
                  <a:lnTo>
                    <a:pt x="165" y="5"/>
                  </a:lnTo>
                  <a:lnTo>
                    <a:pt x="169" y="10"/>
                  </a:lnTo>
                  <a:lnTo>
                    <a:pt x="172" y="0"/>
                  </a:lnTo>
                  <a:lnTo>
                    <a:pt x="172" y="5"/>
                  </a:lnTo>
                  <a:lnTo>
                    <a:pt x="172" y="0"/>
                  </a:lnTo>
                  <a:lnTo>
                    <a:pt x="175" y="5"/>
                  </a:lnTo>
                  <a:lnTo>
                    <a:pt x="175" y="10"/>
                  </a:lnTo>
                  <a:lnTo>
                    <a:pt x="175" y="5"/>
                  </a:lnTo>
                  <a:lnTo>
                    <a:pt x="182" y="5"/>
                  </a:lnTo>
                  <a:lnTo>
                    <a:pt x="179" y="5"/>
                  </a:lnTo>
                  <a:lnTo>
                    <a:pt x="182" y="5"/>
                  </a:lnTo>
                  <a:lnTo>
                    <a:pt x="185" y="5"/>
                  </a:lnTo>
                  <a:lnTo>
                    <a:pt x="192" y="5"/>
                  </a:lnTo>
                  <a:lnTo>
                    <a:pt x="189" y="5"/>
                  </a:lnTo>
                  <a:lnTo>
                    <a:pt x="192" y="5"/>
                  </a:lnTo>
                  <a:lnTo>
                    <a:pt x="195" y="5"/>
                  </a:lnTo>
                  <a:lnTo>
                    <a:pt x="202" y="5"/>
                  </a:lnTo>
                  <a:lnTo>
                    <a:pt x="199" y="5"/>
                  </a:lnTo>
                  <a:lnTo>
                    <a:pt x="202" y="0"/>
                  </a:lnTo>
                  <a:lnTo>
                    <a:pt x="205" y="5"/>
                  </a:lnTo>
                  <a:lnTo>
                    <a:pt x="208" y="0"/>
                  </a:lnTo>
                  <a:lnTo>
                    <a:pt x="212" y="5"/>
                  </a:lnTo>
                  <a:lnTo>
                    <a:pt x="212" y="10"/>
                  </a:lnTo>
                  <a:lnTo>
                    <a:pt x="212" y="0"/>
                  </a:lnTo>
                  <a:lnTo>
                    <a:pt x="215" y="5"/>
                  </a:lnTo>
                  <a:lnTo>
                    <a:pt x="222" y="5"/>
                  </a:lnTo>
                  <a:lnTo>
                    <a:pt x="218" y="5"/>
                  </a:lnTo>
                  <a:lnTo>
                    <a:pt x="222" y="5"/>
                  </a:lnTo>
                  <a:lnTo>
                    <a:pt x="225" y="0"/>
                  </a:lnTo>
                  <a:lnTo>
                    <a:pt x="225" y="5"/>
                  </a:lnTo>
                  <a:lnTo>
                    <a:pt x="232" y="5"/>
                  </a:lnTo>
                  <a:lnTo>
                    <a:pt x="228" y="5"/>
                  </a:lnTo>
                  <a:lnTo>
                    <a:pt x="232" y="5"/>
                  </a:lnTo>
                  <a:lnTo>
                    <a:pt x="235" y="5"/>
                  </a:lnTo>
                  <a:lnTo>
                    <a:pt x="238" y="5"/>
                  </a:lnTo>
                  <a:lnTo>
                    <a:pt x="242" y="5"/>
                  </a:lnTo>
                  <a:lnTo>
                    <a:pt x="248" y="5"/>
                  </a:lnTo>
                  <a:lnTo>
                    <a:pt x="245" y="5"/>
                  </a:lnTo>
                  <a:lnTo>
                    <a:pt x="248" y="5"/>
                  </a:lnTo>
                  <a:lnTo>
                    <a:pt x="251" y="10"/>
                  </a:lnTo>
                  <a:lnTo>
                    <a:pt x="251" y="5"/>
                  </a:lnTo>
                  <a:lnTo>
                    <a:pt x="258" y="5"/>
                  </a:lnTo>
                  <a:lnTo>
                    <a:pt x="255"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sp>
        <p:nvSpPr>
          <p:cNvPr id="47" name="Freeform 29"/>
          <p:cNvSpPr>
            <a:spLocks/>
          </p:cNvSpPr>
          <p:nvPr/>
        </p:nvSpPr>
        <p:spPr bwMode="auto">
          <a:xfrm>
            <a:off x="434975" y="5497513"/>
            <a:ext cx="446088" cy="14288"/>
          </a:xfrm>
          <a:custGeom>
            <a:avLst/>
            <a:gdLst/>
            <a:ahLst/>
            <a:cxnLst>
              <a:cxn ang="0">
                <a:pos x="6" y="0"/>
              </a:cxn>
              <a:cxn ang="0">
                <a:pos x="13" y="5"/>
              </a:cxn>
              <a:cxn ang="0">
                <a:pos x="16" y="0"/>
              </a:cxn>
              <a:cxn ang="0">
                <a:pos x="23" y="5"/>
              </a:cxn>
              <a:cxn ang="0">
                <a:pos x="29" y="0"/>
              </a:cxn>
              <a:cxn ang="0">
                <a:pos x="33" y="5"/>
              </a:cxn>
              <a:cxn ang="0">
                <a:pos x="39" y="0"/>
              </a:cxn>
              <a:cxn ang="0">
                <a:pos x="46" y="5"/>
              </a:cxn>
              <a:cxn ang="0">
                <a:pos x="49" y="0"/>
              </a:cxn>
              <a:cxn ang="0">
                <a:pos x="56" y="5"/>
              </a:cxn>
              <a:cxn ang="0">
                <a:pos x="59" y="0"/>
              </a:cxn>
              <a:cxn ang="0">
                <a:pos x="66" y="5"/>
              </a:cxn>
              <a:cxn ang="0">
                <a:pos x="76" y="0"/>
              </a:cxn>
              <a:cxn ang="0">
                <a:pos x="79" y="5"/>
              </a:cxn>
              <a:cxn ang="0">
                <a:pos x="89" y="0"/>
              </a:cxn>
              <a:cxn ang="0">
                <a:pos x="96" y="0"/>
              </a:cxn>
              <a:cxn ang="0">
                <a:pos x="99" y="5"/>
              </a:cxn>
              <a:cxn ang="0">
                <a:pos x="109" y="5"/>
              </a:cxn>
              <a:cxn ang="0">
                <a:pos x="119" y="0"/>
              </a:cxn>
              <a:cxn ang="0">
                <a:pos x="125" y="0"/>
              </a:cxn>
              <a:cxn ang="0">
                <a:pos x="132" y="0"/>
              </a:cxn>
              <a:cxn ang="0">
                <a:pos x="139" y="5"/>
              </a:cxn>
              <a:cxn ang="0">
                <a:pos x="152" y="5"/>
              </a:cxn>
              <a:cxn ang="0">
                <a:pos x="155" y="5"/>
              </a:cxn>
              <a:cxn ang="0">
                <a:pos x="162" y="0"/>
              </a:cxn>
              <a:cxn ang="0">
                <a:pos x="172" y="0"/>
              </a:cxn>
              <a:cxn ang="0">
                <a:pos x="178" y="5"/>
              </a:cxn>
              <a:cxn ang="0">
                <a:pos x="188" y="0"/>
              </a:cxn>
              <a:cxn ang="0">
                <a:pos x="195" y="5"/>
              </a:cxn>
              <a:cxn ang="0">
                <a:pos x="205" y="0"/>
              </a:cxn>
              <a:cxn ang="0">
                <a:pos x="208" y="5"/>
              </a:cxn>
              <a:cxn ang="0">
                <a:pos x="218" y="0"/>
              </a:cxn>
              <a:cxn ang="0">
                <a:pos x="221" y="5"/>
              </a:cxn>
              <a:cxn ang="0">
                <a:pos x="228" y="5"/>
              </a:cxn>
              <a:cxn ang="0">
                <a:pos x="238" y="0"/>
              </a:cxn>
              <a:cxn ang="0">
                <a:pos x="244" y="5"/>
              </a:cxn>
              <a:cxn ang="0">
                <a:pos x="248" y="0"/>
              </a:cxn>
              <a:cxn ang="0">
                <a:pos x="251" y="5"/>
              </a:cxn>
              <a:cxn ang="0">
                <a:pos x="258" y="0"/>
              </a:cxn>
              <a:cxn ang="0">
                <a:pos x="264" y="5"/>
              </a:cxn>
              <a:cxn ang="0">
                <a:pos x="271" y="5"/>
              </a:cxn>
              <a:cxn ang="0">
                <a:pos x="281" y="0"/>
              </a:cxn>
            </a:cxnLst>
            <a:rect l="0" t="0" r="r" b="b"/>
            <a:pathLst>
              <a:path w="281" h="9">
                <a:moveTo>
                  <a:pt x="0" y="0"/>
                </a:moveTo>
                <a:lnTo>
                  <a:pt x="3" y="5"/>
                </a:lnTo>
                <a:lnTo>
                  <a:pt x="6" y="0"/>
                </a:lnTo>
                <a:lnTo>
                  <a:pt x="6" y="5"/>
                </a:lnTo>
                <a:lnTo>
                  <a:pt x="10" y="0"/>
                </a:lnTo>
                <a:lnTo>
                  <a:pt x="13" y="5"/>
                </a:lnTo>
                <a:lnTo>
                  <a:pt x="13" y="0"/>
                </a:lnTo>
                <a:lnTo>
                  <a:pt x="13" y="5"/>
                </a:lnTo>
                <a:lnTo>
                  <a:pt x="16" y="0"/>
                </a:lnTo>
                <a:lnTo>
                  <a:pt x="19" y="5"/>
                </a:lnTo>
                <a:lnTo>
                  <a:pt x="23" y="0"/>
                </a:lnTo>
                <a:lnTo>
                  <a:pt x="23" y="5"/>
                </a:lnTo>
                <a:lnTo>
                  <a:pt x="26" y="0"/>
                </a:lnTo>
                <a:lnTo>
                  <a:pt x="26" y="5"/>
                </a:lnTo>
                <a:lnTo>
                  <a:pt x="29" y="0"/>
                </a:lnTo>
                <a:lnTo>
                  <a:pt x="29" y="5"/>
                </a:lnTo>
                <a:lnTo>
                  <a:pt x="33" y="0"/>
                </a:lnTo>
                <a:lnTo>
                  <a:pt x="33" y="5"/>
                </a:lnTo>
                <a:lnTo>
                  <a:pt x="36" y="0"/>
                </a:lnTo>
                <a:lnTo>
                  <a:pt x="39" y="5"/>
                </a:lnTo>
                <a:lnTo>
                  <a:pt x="39" y="0"/>
                </a:lnTo>
                <a:lnTo>
                  <a:pt x="43" y="5"/>
                </a:lnTo>
                <a:lnTo>
                  <a:pt x="43" y="0"/>
                </a:lnTo>
                <a:lnTo>
                  <a:pt x="46" y="5"/>
                </a:lnTo>
                <a:lnTo>
                  <a:pt x="49" y="0"/>
                </a:lnTo>
                <a:lnTo>
                  <a:pt x="49" y="5"/>
                </a:lnTo>
                <a:lnTo>
                  <a:pt x="49" y="0"/>
                </a:lnTo>
                <a:lnTo>
                  <a:pt x="53" y="5"/>
                </a:lnTo>
                <a:lnTo>
                  <a:pt x="53" y="0"/>
                </a:lnTo>
                <a:lnTo>
                  <a:pt x="56" y="5"/>
                </a:lnTo>
                <a:lnTo>
                  <a:pt x="56" y="0"/>
                </a:lnTo>
                <a:lnTo>
                  <a:pt x="59" y="5"/>
                </a:lnTo>
                <a:lnTo>
                  <a:pt x="59" y="0"/>
                </a:lnTo>
                <a:lnTo>
                  <a:pt x="66" y="0"/>
                </a:lnTo>
                <a:lnTo>
                  <a:pt x="62" y="0"/>
                </a:lnTo>
                <a:lnTo>
                  <a:pt x="66" y="5"/>
                </a:lnTo>
                <a:lnTo>
                  <a:pt x="69" y="0"/>
                </a:lnTo>
                <a:lnTo>
                  <a:pt x="72" y="5"/>
                </a:lnTo>
                <a:lnTo>
                  <a:pt x="76" y="0"/>
                </a:lnTo>
                <a:lnTo>
                  <a:pt x="79" y="5"/>
                </a:lnTo>
                <a:lnTo>
                  <a:pt x="79" y="0"/>
                </a:lnTo>
                <a:lnTo>
                  <a:pt x="79" y="5"/>
                </a:lnTo>
                <a:lnTo>
                  <a:pt x="82" y="0"/>
                </a:lnTo>
                <a:lnTo>
                  <a:pt x="86" y="5"/>
                </a:lnTo>
                <a:lnTo>
                  <a:pt x="89" y="0"/>
                </a:lnTo>
                <a:lnTo>
                  <a:pt x="89" y="5"/>
                </a:lnTo>
                <a:lnTo>
                  <a:pt x="96" y="5"/>
                </a:lnTo>
                <a:lnTo>
                  <a:pt x="96" y="0"/>
                </a:lnTo>
                <a:lnTo>
                  <a:pt x="99" y="5"/>
                </a:lnTo>
                <a:lnTo>
                  <a:pt x="99" y="0"/>
                </a:lnTo>
                <a:lnTo>
                  <a:pt x="99" y="5"/>
                </a:lnTo>
                <a:lnTo>
                  <a:pt x="102" y="5"/>
                </a:lnTo>
                <a:lnTo>
                  <a:pt x="105" y="5"/>
                </a:lnTo>
                <a:lnTo>
                  <a:pt x="109" y="5"/>
                </a:lnTo>
                <a:lnTo>
                  <a:pt x="112" y="5"/>
                </a:lnTo>
                <a:lnTo>
                  <a:pt x="115" y="5"/>
                </a:lnTo>
                <a:lnTo>
                  <a:pt x="119" y="0"/>
                </a:lnTo>
                <a:lnTo>
                  <a:pt x="119" y="9"/>
                </a:lnTo>
                <a:lnTo>
                  <a:pt x="122" y="5"/>
                </a:lnTo>
                <a:lnTo>
                  <a:pt x="125" y="0"/>
                </a:lnTo>
                <a:lnTo>
                  <a:pt x="129" y="0"/>
                </a:lnTo>
                <a:lnTo>
                  <a:pt x="132" y="5"/>
                </a:lnTo>
                <a:lnTo>
                  <a:pt x="132" y="0"/>
                </a:lnTo>
                <a:lnTo>
                  <a:pt x="132" y="5"/>
                </a:lnTo>
                <a:lnTo>
                  <a:pt x="135" y="5"/>
                </a:lnTo>
                <a:lnTo>
                  <a:pt x="139" y="5"/>
                </a:lnTo>
                <a:lnTo>
                  <a:pt x="145" y="5"/>
                </a:lnTo>
                <a:lnTo>
                  <a:pt x="145" y="5"/>
                </a:lnTo>
                <a:lnTo>
                  <a:pt x="152" y="5"/>
                </a:lnTo>
                <a:lnTo>
                  <a:pt x="148" y="5"/>
                </a:lnTo>
                <a:lnTo>
                  <a:pt x="152" y="5"/>
                </a:lnTo>
                <a:lnTo>
                  <a:pt x="155" y="5"/>
                </a:lnTo>
                <a:lnTo>
                  <a:pt x="158" y="9"/>
                </a:lnTo>
                <a:lnTo>
                  <a:pt x="165" y="0"/>
                </a:lnTo>
                <a:lnTo>
                  <a:pt x="162" y="0"/>
                </a:lnTo>
                <a:lnTo>
                  <a:pt x="165" y="0"/>
                </a:lnTo>
                <a:lnTo>
                  <a:pt x="168" y="5"/>
                </a:lnTo>
                <a:lnTo>
                  <a:pt x="172" y="0"/>
                </a:lnTo>
                <a:lnTo>
                  <a:pt x="178" y="0"/>
                </a:lnTo>
                <a:lnTo>
                  <a:pt x="175" y="0"/>
                </a:lnTo>
                <a:lnTo>
                  <a:pt x="178" y="5"/>
                </a:lnTo>
                <a:lnTo>
                  <a:pt x="182" y="5"/>
                </a:lnTo>
                <a:lnTo>
                  <a:pt x="185" y="5"/>
                </a:lnTo>
                <a:lnTo>
                  <a:pt x="188" y="0"/>
                </a:lnTo>
                <a:lnTo>
                  <a:pt x="191" y="5"/>
                </a:lnTo>
                <a:lnTo>
                  <a:pt x="195" y="0"/>
                </a:lnTo>
                <a:lnTo>
                  <a:pt x="195" y="5"/>
                </a:lnTo>
                <a:lnTo>
                  <a:pt x="201" y="5"/>
                </a:lnTo>
                <a:lnTo>
                  <a:pt x="201" y="5"/>
                </a:lnTo>
                <a:lnTo>
                  <a:pt x="205" y="0"/>
                </a:lnTo>
                <a:lnTo>
                  <a:pt x="205" y="5"/>
                </a:lnTo>
                <a:lnTo>
                  <a:pt x="211" y="5"/>
                </a:lnTo>
                <a:lnTo>
                  <a:pt x="208" y="5"/>
                </a:lnTo>
                <a:lnTo>
                  <a:pt x="211" y="0"/>
                </a:lnTo>
                <a:lnTo>
                  <a:pt x="215" y="5"/>
                </a:lnTo>
                <a:lnTo>
                  <a:pt x="218" y="0"/>
                </a:lnTo>
                <a:lnTo>
                  <a:pt x="218" y="5"/>
                </a:lnTo>
                <a:lnTo>
                  <a:pt x="218" y="0"/>
                </a:lnTo>
                <a:lnTo>
                  <a:pt x="221" y="5"/>
                </a:lnTo>
                <a:lnTo>
                  <a:pt x="228" y="5"/>
                </a:lnTo>
                <a:lnTo>
                  <a:pt x="225" y="5"/>
                </a:lnTo>
                <a:lnTo>
                  <a:pt x="228" y="5"/>
                </a:lnTo>
                <a:lnTo>
                  <a:pt x="231" y="0"/>
                </a:lnTo>
                <a:lnTo>
                  <a:pt x="234" y="5"/>
                </a:lnTo>
                <a:lnTo>
                  <a:pt x="238" y="0"/>
                </a:lnTo>
                <a:lnTo>
                  <a:pt x="241" y="5"/>
                </a:lnTo>
                <a:lnTo>
                  <a:pt x="241" y="0"/>
                </a:lnTo>
                <a:lnTo>
                  <a:pt x="244" y="5"/>
                </a:lnTo>
                <a:lnTo>
                  <a:pt x="244" y="0"/>
                </a:lnTo>
                <a:lnTo>
                  <a:pt x="244" y="5"/>
                </a:lnTo>
                <a:lnTo>
                  <a:pt x="248" y="0"/>
                </a:lnTo>
                <a:lnTo>
                  <a:pt x="248" y="5"/>
                </a:lnTo>
                <a:lnTo>
                  <a:pt x="248" y="0"/>
                </a:lnTo>
                <a:lnTo>
                  <a:pt x="251" y="5"/>
                </a:lnTo>
                <a:lnTo>
                  <a:pt x="254" y="0"/>
                </a:lnTo>
                <a:lnTo>
                  <a:pt x="258" y="5"/>
                </a:lnTo>
                <a:lnTo>
                  <a:pt x="258" y="0"/>
                </a:lnTo>
                <a:lnTo>
                  <a:pt x="261" y="5"/>
                </a:lnTo>
                <a:lnTo>
                  <a:pt x="267" y="5"/>
                </a:lnTo>
                <a:lnTo>
                  <a:pt x="264" y="5"/>
                </a:lnTo>
                <a:lnTo>
                  <a:pt x="267" y="5"/>
                </a:lnTo>
                <a:lnTo>
                  <a:pt x="274" y="5"/>
                </a:lnTo>
                <a:lnTo>
                  <a:pt x="271" y="5"/>
                </a:lnTo>
                <a:lnTo>
                  <a:pt x="274" y="0"/>
                </a:lnTo>
                <a:lnTo>
                  <a:pt x="277" y="5"/>
                </a:lnTo>
                <a:lnTo>
                  <a:pt x="281" y="0"/>
                </a:lnTo>
                <a:lnTo>
                  <a:pt x="281" y="5"/>
                </a:lnTo>
                <a:lnTo>
                  <a:pt x="281"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8" name="Freeform 30"/>
          <p:cNvSpPr>
            <a:spLocks/>
          </p:cNvSpPr>
          <p:nvPr/>
        </p:nvSpPr>
        <p:spPr bwMode="auto">
          <a:xfrm>
            <a:off x="881063" y="5205413"/>
            <a:ext cx="455613" cy="306388"/>
          </a:xfrm>
          <a:custGeom>
            <a:avLst/>
            <a:gdLst/>
            <a:ahLst/>
            <a:cxnLst>
              <a:cxn ang="0">
                <a:pos x="6" y="189"/>
              </a:cxn>
              <a:cxn ang="0">
                <a:pos x="10" y="184"/>
              </a:cxn>
              <a:cxn ang="0">
                <a:pos x="16" y="189"/>
              </a:cxn>
              <a:cxn ang="0">
                <a:pos x="26" y="189"/>
              </a:cxn>
              <a:cxn ang="0">
                <a:pos x="29" y="184"/>
              </a:cxn>
              <a:cxn ang="0">
                <a:pos x="39" y="184"/>
              </a:cxn>
              <a:cxn ang="0">
                <a:pos x="43" y="184"/>
              </a:cxn>
              <a:cxn ang="0">
                <a:pos x="49" y="193"/>
              </a:cxn>
              <a:cxn ang="0">
                <a:pos x="53" y="189"/>
              </a:cxn>
              <a:cxn ang="0">
                <a:pos x="59" y="184"/>
              </a:cxn>
              <a:cxn ang="0">
                <a:pos x="63" y="189"/>
              </a:cxn>
              <a:cxn ang="0">
                <a:pos x="76" y="189"/>
              </a:cxn>
              <a:cxn ang="0">
                <a:pos x="79" y="189"/>
              </a:cxn>
              <a:cxn ang="0">
                <a:pos x="86" y="189"/>
              </a:cxn>
              <a:cxn ang="0">
                <a:pos x="96" y="184"/>
              </a:cxn>
              <a:cxn ang="0">
                <a:pos x="109" y="189"/>
              </a:cxn>
              <a:cxn ang="0">
                <a:pos x="112" y="189"/>
              </a:cxn>
              <a:cxn ang="0">
                <a:pos x="119" y="189"/>
              </a:cxn>
              <a:cxn ang="0">
                <a:pos x="129" y="189"/>
              </a:cxn>
              <a:cxn ang="0">
                <a:pos x="132" y="5"/>
              </a:cxn>
              <a:cxn ang="0">
                <a:pos x="139" y="0"/>
              </a:cxn>
              <a:cxn ang="0">
                <a:pos x="142" y="5"/>
              </a:cxn>
              <a:cxn ang="0">
                <a:pos x="149" y="0"/>
              </a:cxn>
              <a:cxn ang="0">
                <a:pos x="152" y="189"/>
              </a:cxn>
              <a:cxn ang="0">
                <a:pos x="165" y="189"/>
              </a:cxn>
              <a:cxn ang="0">
                <a:pos x="168" y="189"/>
              </a:cxn>
              <a:cxn ang="0">
                <a:pos x="178" y="184"/>
              </a:cxn>
              <a:cxn ang="0">
                <a:pos x="182" y="184"/>
              </a:cxn>
              <a:cxn ang="0">
                <a:pos x="192" y="184"/>
              </a:cxn>
              <a:cxn ang="0">
                <a:pos x="195" y="189"/>
              </a:cxn>
              <a:cxn ang="0">
                <a:pos x="205" y="184"/>
              </a:cxn>
              <a:cxn ang="0">
                <a:pos x="215" y="189"/>
              </a:cxn>
              <a:cxn ang="0">
                <a:pos x="225" y="184"/>
              </a:cxn>
              <a:cxn ang="0">
                <a:pos x="231" y="184"/>
              </a:cxn>
              <a:cxn ang="0">
                <a:pos x="241" y="184"/>
              </a:cxn>
              <a:cxn ang="0">
                <a:pos x="244" y="189"/>
              </a:cxn>
              <a:cxn ang="0">
                <a:pos x="251" y="184"/>
              </a:cxn>
              <a:cxn ang="0">
                <a:pos x="258" y="189"/>
              </a:cxn>
              <a:cxn ang="0">
                <a:pos x="268" y="184"/>
              </a:cxn>
              <a:cxn ang="0">
                <a:pos x="271" y="189"/>
              </a:cxn>
              <a:cxn ang="0">
                <a:pos x="274" y="184"/>
              </a:cxn>
              <a:cxn ang="0">
                <a:pos x="281" y="189"/>
              </a:cxn>
            </a:cxnLst>
            <a:rect l="0" t="0" r="r" b="b"/>
            <a:pathLst>
              <a:path w="287" h="193">
                <a:moveTo>
                  <a:pt x="0" y="184"/>
                </a:moveTo>
                <a:lnTo>
                  <a:pt x="3" y="184"/>
                </a:lnTo>
                <a:lnTo>
                  <a:pt x="6" y="189"/>
                </a:lnTo>
                <a:lnTo>
                  <a:pt x="6" y="184"/>
                </a:lnTo>
                <a:lnTo>
                  <a:pt x="10" y="189"/>
                </a:lnTo>
                <a:lnTo>
                  <a:pt x="10" y="184"/>
                </a:lnTo>
                <a:lnTo>
                  <a:pt x="10" y="189"/>
                </a:lnTo>
                <a:lnTo>
                  <a:pt x="13" y="184"/>
                </a:lnTo>
                <a:lnTo>
                  <a:pt x="16" y="189"/>
                </a:lnTo>
                <a:lnTo>
                  <a:pt x="20" y="184"/>
                </a:lnTo>
                <a:lnTo>
                  <a:pt x="20" y="189"/>
                </a:lnTo>
                <a:lnTo>
                  <a:pt x="26" y="189"/>
                </a:lnTo>
                <a:lnTo>
                  <a:pt x="23" y="189"/>
                </a:lnTo>
                <a:lnTo>
                  <a:pt x="26" y="189"/>
                </a:lnTo>
                <a:lnTo>
                  <a:pt x="29" y="184"/>
                </a:lnTo>
                <a:lnTo>
                  <a:pt x="33" y="184"/>
                </a:lnTo>
                <a:lnTo>
                  <a:pt x="36" y="189"/>
                </a:lnTo>
                <a:lnTo>
                  <a:pt x="39" y="184"/>
                </a:lnTo>
                <a:lnTo>
                  <a:pt x="39" y="193"/>
                </a:lnTo>
                <a:lnTo>
                  <a:pt x="43" y="189"/>
                </a:lnTo>
                <a:lnTo>
                  <a:pt x="43" y="184"/>
                </a:lnTo>
                <a:lnTo>
                  <a:pt x="43" y="189"/>
                </a:lnTo>
                <a:lnTo>
                  <a:pt x="46" y="184"/>
                </a:lnTo>
                <a:lnTo>
                  <a:pt x="49" y="193"/>
                </a:lnTo>
                <a:lnTo>
                  <a:pt x="49" y="189"/>
                </a:lnTo>
                <a:lnTo>
                  <a:pt x="53" y="184"/>
                </a:lnTo>
                <a:lnTo>
                  <a:pt x="53" y="189"/>
                </a:lnTo>
                <a:lnTo>
                  <a:pt x="56" y="184"/>
                </a:lnTo>
                <a:lnTo>
                  <a:pt x="59" y="189"/>
                </a:lnTo>
                <a:lnTo>
                  <a:pt x="59" y="184"/>
                </a:lnTo>
                <a:lnTo>
                  <a:pt x="59" y="189"/>
                </a:lnTo>
                <a:lnTo>
                  <a:pt x="66" y="189"/>
                </a:lnTo>
                <a:lnTo>
                  <a:pt x="63" y="189"/>
                </a:lnTo>
                <a:lnTo>
                  <a:pt x="66" y="189"/>
                </a:lnTo>
                <a:lnTo>
                  <a:pt x="69" y="189"/>
                </a:lnTo>
                <a:lnTo>
                  <a:pt x="76" y="189"/>
                </a:lnTo>
                <a:lnTo>
                  <a:pt x="72" y="189"/>
                </a:lnTo>
                <a:lnTo>
                  <a:pt x="76" y="184"/>
                </a:lnTo>
                <a:lnTo>
                  <a:pt x="79" y="189"/>
                </a:lnTo>
                <a:lnTo>
                  <a:pt x="79" y="184"/>
                </a:lnTo>
                <a:lnTo>
                  <a:pt x="82" y="189"/>
                </a:lnTo>
                <a:lnTo>
                  <a:pt x="86" y="189"/>
                </a:lnTo>
                <a:lnTo>
                  <a:pt x="89" y="184"/>
                </a:lnTo>
                <a:lnTo>
                  <a:pt x="92" y="189"/>
                </a:lnTo>
                <a:lnTo>
                  <a:pt x="96" y="184"/>
                </a:lnTo>
                <a:lnTo>
                  <a:pt x="99" y="189"/>
                </a:lnTo>
                <a:lnTo>
                  <a:pt x="102" y="189"/>
                </a:lnTo>
                <a:lnTo>
                  <a:pt x="109" y="189"/>
                </a:lnTo>
                <a:lnTo>
                  <a:pt x="106" y="189"/>
                </a:lnTo>
                <a:lnTo>
                  <a:pt x="109" y="184"/>
                </a:lnTo>
                <a:lnTo>
                  <a:pt x="112" y="189"/>
                </a:lnTo>
                <a:lnTo>
                  <a:pt x="115" y="189"/>
                </a:lnTo>
                <a:lnTo>
                  <a:pt x="115" y="179"/>
                </a:lnTo>
                <a:lnTo>
                  <a:pt x="119" y="189"/>
                </a:lnTo>
                <a:lnTo>
                  <a:pt x="122" y="184"/>
                </a:lnTo>
                <a:lnTo>
                  <a:pt x="125" y="184"/>
                </a:lnTo>
                <a:lnTo>
                  <a:pt x="129" y="189"/>
                </a:lnTo>
                <a:lnTo>
                  <a:pt x="129" y="184"/>
                </a:lnTo>
                <a:lnTo>
                  <a:pt x="132" y="0"/>
                </a:lnTo>
                <a:lnTo>
                  <a:pt x="132" y="5"/>
                </a:lnTo>
                <a:lnTo>
                  <a:pt x="135" y="0"/>
                </a:lnTo>
                <a:lnTo>
                  <a:pt x="135" y="5"/>
                </a:lnTo>
                <a:lnTo>
                  <a:pt x="139" y="0"/>
                </a:lnTo>
                <a:lnTo>
                  <a:pt x="139" y="5"/>
                </a:lnTo>
                <a:lnTo>
                  <a:pt x="142" y="0"/>
                </a:lnTo>
                <a:lnTo>
                  <a:pt x="142" y="5"/>
                </a:lnTo>
                <a:lnTo>
                  <a:pt x="142" y="0"/>
                </a:lnTo>
                <a:lnTo>
                  <a:pt x="145" y="5"/>
                </a:lnTo>
                <a:lnTo>
                  <a:pt x="149" y="0"/>
                </a:lnTo>
                <a:lnTo>
                  <a:pt x="149" y="5"/>
                </a:lnTo>
                <a:lnTo>
                  <a:pt x="155" y="189"/>
                </a:lnTo>
                <a:lnTo>
                  <a:pt x="152" y="189"/>
                </a:lnTo>
                <a:lnTo>
                  <a:pt x="155" y="184"/>
                </a:lnTo>
                <a:lnTo>
                  <a:pt x="158" y="189"/>
                </a:lnTo>
                <a:lnTo>
                  <a:pt x="165" y="189"/>
                </a:lnTo>
                <a:lnTo>
                  <a:pt x="162" y="189"/>
                </a:lnTo>
                <a:lnTo>
                  <a:pt x="165" y="184"/>
                </a:lnTo>
                <a:lnTo>
                  <a:pt x="168" y="189"/>
                </a:lnTo>
                <a:lnTo>
                  <a:pt x="172" y="184"/>
                </a:lnTo>
                <a:lnTo>
                  <a:pt x="175" y="189"/>
                </a:lnTo>
                <a:lnTo>
                  <a:pt x="178" y="184"/>
                </a:lnTo>
                <a:lnTo>
                  <a:pt x="178" y="189"/>
                </a:lnTo>
                <a:lnTo>
                  <a:pt x="182" y="193"/>
                </a:lnTo>
                <a:lnTo>
                  <a:pt x="182" y="184"/>
                </a:lnTo>
                <a:lnTo>
                  <a:pt x="185" y="189"/>
                </a:lnTo>
                <a:lnTo>
                  <a:pt x="188" y="189"/>
                </a:lnTo>
                <a:lnTo>
                  <a:pt x="192" y="184"/>
                </a:lnTo>
                <a:lnTo>
                  <a:pt x="192" y="189"/>
                </a:lnTo>
                <a:lnTo>
                  <a:pt x="198" y="189"/>
                </a:lnTo>
                <a:lnTo>
                  <a:pt x="195" y="189"/>
                </a:lnTo>
                <a:lnTo>
                  <a:pt x="198" y="184"/>
                </a:lnTo>
                <a:lnTo>
                  <a:pt x="201" y="189"/>
                </a:lnTo>
                <a:lnTo>
                  <a:pt x="205" y="184"/>
                </a:lnTo>
                <a:lnTo>
                  <a:pt x="208" y="184"/>
                </a:lnTo>
                <a:lnTo>
                  <a:pt x="211" y="189"/>
                </a:lnTo>
                <a:lnTo>
                  <a:pt x="215" y="189"/>
                </a:lnTo>
                <a:lnTo>
                  <a:pt x="218" y="189"/>
                </a:lnTo>
                <a:lnTo>
                  <a:pt x="225" y="189"/>
                </a:lnTo>
                <a:lnTo>
                  <a:pt x="225" y="184"/>
                </a:lnTo>
                <a:lnTo>
                  <a:pt x="225" y="189"/>
                </a:lnTo>
                <a:lnTo>
                  <a:pt x="228" y="184"/>
                </a:lnTo>
                <a:lnTo>
                  <a:pt x="231" y="184"/>
                </a:lnTo>
                <a:lnTo>
                  <a:pt x="235" y="189"/>
                </a:lnTo>
                <a:lnTo>
                  <a:pt x="241" y="189"/>
                </a:lnTo>
                <a:lnTo>
                  <a:pt x="241" y="184"/>
                </a:lnTo>
                <a:lnTo>
                  <a:pt x="241" y="189"/>
                </a:lnTo>
                <a:lnTo>
                  <a:pt x="248" y="189"/>
                </a:lnTo>
                <a:lnTo>
                  <a:pt x="244" y="189"/>
                </a:lnTo>
                <a:lnTo>
                  <a:pt x="248" y="184"/>
                </a:lnTo>
                <a:lnTo>
                  <a:pt x="248" y="189"/>
                </a:lnTo>
                <a:lnTo>
                  <a:pt x="251" y="184"/>
                </a:lnTo>
                <a:lnTo>
                  <a:pt x="251" y="189"/>
                </a:lnTo>
                <a:lnTo>
                  <a:pt x="258" y="189"/>
                </a:lnTo>
                <a:lnTo>
                  <a:pt x="258" y="189"/>
                </a:lnTo>
                <a:lnTo>
                  <a:pt x="261" y="184"/>
                </a:lnTo>
                <a:lnTo>
                  <a:pt x="264" y="189"/>
                </a:lnTo>
                <a:lnTo>
                  <a:pt x="268" y="184"/>
                </a:lnTo>
                <a:lnTo>
                  <a:pt x="271" y="189"/>
                </a:lnTo>
                <a:lnTo>
                  <a:pt x="271" y="184"/>
                </a:lnTo>
                <a:lnTo>
                  <a:pt x="271" y="189"/>
                </a:lnTo>
                <a:lnTo>
                  <a:pt x="274" y="184"/>
                </a:lnTo>
                <a:lnTo>
                  <a:pt x="274" y="189"/>
                </a:lnTo>
                <a:lnTo>
                  <a:pt x="274" y="184"/>
                </a:lnTo>
                <a:lnTo>
                  <a:pt x="281" y="184"/>
                </a:lnTo>
                <a:lnTo>
                  <a:pt x="278" y="184"/>
                </a:lnTo>
                <a:lnTo>
                  <a:pt x="281" y="189"/>
                </a:lnTo>
                <a:lnTo>
                  <a:pt x="284" y="189"/>
                </a:lnTo>
                <a:lnTo>
                  <a:pt x="287" y="18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49" name="Freeform 31"/>
          <p:cNvSpPr>
            <a:spLocks/>
          </p:cNvSpPr>
          <p:nvPr/>
        </p:nvSpPr>
        <p:spPr bwMode="auto">
          <a:xfrm>
            <a:off x="1336675" y="5497513"/>
            <a:ext cx="11113" cy="7938"/>
          </a:xfrm>
          <a:custGeom>
            <a:avLst/>
            <a:gdLst/>
            <a:ahLst/>
            <a:cxnLst>
              <a:cxn ang="0">
                <a:pos x="0" y="0"/>
              </a:cxn>
              <a:cxn ang="0">
                <a:pos x="4" y="5"/>
              </a:cxn>
              <a:cxn ang="0">
                <a:pos x="7" y="5"/>
              </a:cxn>
            </a:cxnLst>
            <a:rect l="0" t="0" r="r" b="b"/>
            <a:pathLst>
              <a:path w="7" h="5">
                <a:moveTo>
                  <a:pt x="0" y="0"/>
                </a:moveTo>
                <a:lnTo>
                  <a:pt x="4" y="5"/>
                </a:lnTo>
                <a:lnTo>
                  <a:pt x="7" y="5"/>
                </a:lnTo>
              </a:path>
            </a:pathLst>
          </a:custGeom>
          <a:noFill/>
          <a:ln w="285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50" name="Freeform 34"/>
          <p:cNvSpPr>
            <a:spLocks/>
          </p:cNvSpPr>
          <p:nvPr/>
        </p:nvSpPr>
        <p:spPr bwMode="auto">
          <a:xfrm>
            <a:off x="434975" y="5273675"/>
            <a:ext cx="498475" cy="15875"/>
          </a:xfrm>
          <a:custGeom>
            <a:avLst/>
            <a:gdLst/>
            <a:ahLst/>
            <a:cxnLst>
              <a:cxn ang="0">
                <a:pos x="6" y="5"/>
              </a:cxn>
              <a:cxn ang="0">
                <a:pos x="16" y="10"/>
              </a:cxn>
              <a:cxn ang="0">
                <a:pos x="19" y="5"/>
              </a:cxn>
              <a:cxn ang="0">
                <a:pos x="29" y="5"/>
              </a:cxn>
              <a:cxn ang="0">
                <a:pos x="36" y="10"/>
              </a:cxn>
              <a:cxn ang="0">
                <a:pos x="46" y="5"/>
              </a:cxn>
              <a:cxn ang="0">
                <a:pos x="53" y="5"/>
              </a:cxn>
              <a:cxn ang="0">
                <a:pos x="62" y="5"/>
              </a:cxn>
              <a:cxn ang="0">
                <a:pos x="69" y="10"/>
              </a:cxn>
              <a:cxn ang="0">
                <a:pos x="76" y="0"/>
              </a:cxn>
              <a:cxn ang="0">
                <a:pos x="79" y="10"/>
              </a:cxn>
              <a:cxn ang="0">
                <a:pos x="89" y="5"/>
              </a:cxn>
              <a:cxn ang="0">
                <a:pos x="99" y="5"/>
              </a:cxn>
              <a:cxn ang="0">
                <a:pos x="109" y="10"/>
              </a:cxn>
              <a:cxn ang="0">
                <a:pos x="112" y="5"/>
              </a:cxn>
              <a:cxn ang="0">
                <a:pos x="119" y="5"/>
              </a:cxn>
              <a:cxn ang="0">
                <a:pos x="125" y="10"/>
              </a:cxn>
              <a:cxn ang="0">
                <a:pos x="132" y="10"/>
              </a:cxn>
              <a:cxn ang="0">
                <a:pos x="135" y="5"/>
              </a:cxn>
              <a:cxn ang="0">
                <a:pos x="142" y="5"/>
              </a:cxn>
              <a:cxn ang="0">
                <a:pos x="152" y="5"/>
              </a:cxn>
              <a:cxn ang="0">
                <a:pos x="158" y="5"/>
              </a:cxn>
              <a:cxn ang="0">
                <a:pos x="165" y="5"/>
              </a:cxn>
              <a:cxn ang="0">
                <a:pos x="172" y="10"/>
              </a:cxn>
              <a:cxn ang="0">
                <a:pos x="178" y="0"/>
              </a:cxn>
              <a:cxn ang="0">
                <a:pos x="188" y="5"/>
              </a:cxn>
              <a:cxn ang="0">
                <a:pos x="198" y="5"/>
              </a:cxn>
              <a:cxn ang="0">
                <a:pos x="211" y="5"/>
              </a:cxn>
              <a:cxn ang="0">
                <a:pos x="218" y="5"/>
              </a:cxn>
              <a:cxn ang="0">
                <a:pos x="225" y="10"/>
              </a:cxn>
              <a:cxn ang="0">
                <a:pos x="231" y="10"/>
              </a:cxn>
              <a:cxn ang="0">
                <a:pos x="234" y="5"/>
              </a:cxn>
              <a:cxn ang="0">
                <a:pos x="238" y="5"/>
              </a:cxn>
              <a:cxn ang="0">
                <a:pos x="251" y="5"/>
              </a:cxn>
              <a:cxn ang="0">
                <a:pos x="254" y="10"/>
              </a:cxn>
              <a:cxn ang="0">
                <a:pos x="261" y="5"/>
              </a:cxn>
              <a:cxn ang="0">
                <a:pos x="267" y="5"/>
              </a:cxn>
              <a:cxn ang="0">
                <a:pos x="277" y="10"/>
              </a:cxn>
              <a:cxn ang="0">
                <a:pos x="287" y="5"/>
              </a:cxn>
              <a:cxn ang="0">
                <a:pos x="294" y="5"/>
              </a:cxn>
              <a:cxn ang="0">
                <a:pos x="301" y="10"/>
              </a:cxn>
              <a:cxn ang="0">
                <a:pos x="304" y="5"/>
              </a:cxn>
            </a:cxnLst>
            <a:rect l="0" t="0" r="r" b="b"/>
            <a:pathLst>
              <a:path w="314" h="10">
                <a:moveTo>
                  <a:pt x="0" y="5"/>
                </a:moveTo>
                <a:lnTo>
                  <a:pt x="3" y="0"/>
                </a:lnTo>
                <a:lnTo>
                  <a:pt x="6" y="5"/>
                </a:lnTo>
                <a:lnTo>
                  <a:pt x="10" y="5"/>
                </a:lnTo>
                <a:lnTo>
                  <a:pt x="13" y="5"/>
                </a:lnTo>
                <a:lnTo>
                  <a:pt x="16" y="10"/>
                </a:lnTo>
                <a:lnTo>
                  <a:pt x="16" y="5"/>
                </a:lnTo>
                <a:lnTo>
                  <a:pt x="16" y="10"/>
                </a:lnTo>
                <a:lnTo>
                  <a:pt x="19" y="5"/>
                </a:lnTo>
                <a:lnTo>
                  <a:pt x="23" y="5"/>
                </a:lnTo>
                <a:lnTo>
                  <a:pt x="26" y="10"/>
                </a:lnTo>
                <a:lnTo>
                  <a:pt x="29" y="5"/>
                </a:lnTo>
                <a:lnTo>
                  <a:pt x="33" y="10"/>
                </a:lnTo>
                <a:lnTo>
                  <a:pt x="39" y="10"/>
                </a:lnTo>
                <a:lnTo>
                  <a:pt x="36" y="10"/>
                </a:lnTo>
                <a:lnTo>
                  <a:pt x="39" y="10"/>
                </a:lnTo>
                <a:lnTo>
                  <a:pt x="43" y="5"/>
                </a:lnTo>
                <a:lnTo>
                  <a:pt x="46" y="5"/>
                </a:lnTo>
                <a:lnTo>
                  <a:pt x="49" y="5"/>
                </a:lnTo>
                <a:lnTo>
                  <a:pt x="56" y="5"/>
                </a:lnTo>
                <a:lnTo>
                  <a:pt x="53" y="5"/>
                </a:lnTo>
                <a:lnTo>
                  <a:pt x="56" y="10"/>
                </a:lnTo>
                <a:lnTo>
                  <a:pt x="59" y="5"/>
                </a:lnTo>
                <a:lnTo>
                  <a:pt x="62" y="5"/>
                </a:lnTo>
                <a:lnTo>
                  <a:pt x="66" y="10"/>
                </a:lnTo>
                <a:lnTo>
                  <a:pt x="69" y="5"/>
                </a:lnTo>
                <a:lnTo>
                  <a:pt x="69" y="10"/>
                </a:lnTo>
                <a:lnTo>
                  <a:pt x="72" y="5"/>
                </a:lnTo>
                <a:lnTo>
                  <a:pt x="76" y="10"/>
                </a:lnTo>
                <a:lnTo>
                  <a:pt x="76" y="0"/>
                </a:lnTo>
                <a:lnTo>
                  <a:pt x="76" y="5"/>
                </a:lnTo>
                <a:lnTo>
                  <a:pt x="79" y="0"/>
                </a:lnTo>
                <a:lnTo>
                  <a:pt x="79" y="10"/>
                </a:lnTo>
                <a:lnTo>
                  <a:pt x="82" y="5"/>
                </a:lnTo>
                <a:lnTo>
                  <a:pt x="86" y="10"/>
                </a:lnTo>
                <a:lnTo>
                  <a:pt x="89" y="5"/>
                </a:lnTo>
                <a:lnTo>
                  <a:pt x="92" y="5"/>
                </a:lnTo>
                <a:lnTo>
                  <a:pt x="96" y="5"/>
                </a:lnTo>
                <a:lnTo>
                  <a:pt x="99" y="5"/>
                </a:lnTo>
                <a:lnTo>
                  <a:pt x="102" y="10"/>
                </a:lnTo>
                <a:lnTo>
                  <a:pt x="105" y="5"/>
                </a:lnTo>
                <a:lnTo>
                  <a:pt x="109" y="10"/>
                </a:lnTo>
                <a:lnTo>
                  <a:pt x="112" y="5"/>
                </a:lnTo>
                <a:lnTo>
                  <a:pt x="112" y="10"/>
                </a:lnTo>
                <a:lnTo>
                  <a:pt x="112" y="5"/>
                </a:lnTo>
                <a:lnTo>
                  <a:pt x="115" y="5"/>
                </a:lnTo>
                <a:lnTo>
                  <a:pt x="122" y="5"/>
                </a:lnTo>
                <a:lnTo>
                  <a:pt x="119" y="5"/>
                </a:lnTo>
                <a:lnTo>
                  <a:pt x="122" y="10"/>
                </a:lnTo>
                <a:lnTo>
                  <a:pt x="125" y="5"/>
                </a:lnTo>
                <a:lnTo>
                  <a:pt x="125" y="10"/>
                </a:lnTo>
                <a:lnTo>
                  <a:pt x="125" y="5"/>
                </a:lnTo>
                <a:lnTo>
                  <a:pt x="129" y="5"/>
                </a:lnTo>
                <a:lnTo>
                  <a:pt x="132" y="10"/>
                </a:lnTo>
                <a:lnTo>
                  <a:pt x="135" y="5"/>
                </a:lnTo>
                <a:lnTo>
                  <a:pt x="135" y="10"/>
                </a:lnTo>
                <a:lnTo>
                  <a:pt x="135" y="5"/>
                </a:lnTo>
                <a:lnTo>
                  <a:pt x="139" y="5"/>
                </a:lnTo>
                <a:lnTo>
                  <a:pt x="145" y="5"/>
                </a:lnTo>
                <a:lnTo>
                  <a:pt x="142" y="5"/>
                </a:lnTo>
                <a:lnTo>
                  <a:pt x="145" y="5"/>
                </a:lnTo>
                <a:lnTo>
                  <a:pt x="148" y="5"/>
                </a:lnTo>
                <a:lnTo>
                  <a:pt x="152" y="5"/>
                </a:lnTo>
                <a:lnTo>
                  <a:pt x="155" y="5"/>
                </a:lnTo>
                <a:lnTo>
                  <a:pt x="158" y="10"/>
                </a:lnTo>
                <a:lnTo>
                  <a:pt x="158" y="5"/>
                </a:lnTo>
                <a:lnTo>
                  <a:pt x="165" y="5"/>
                </a:lnTo>
                <a:lnTo>
                  <a:pt x="162" y="5"/>
                </a:lnTo>
                <a:lnTo>
                  <a:pt x="165" y="5"/>
                </a:lnTo>
                <a:lnTo>
                  <a:pt x="168" y="5"/>
                </a:lnTo>
                <a:lnTo>
                  <a:pt x="172" y="0"/>
                </a:lnTo>
                <a:lnTo>
                  <a:pt x="172" y="10"/>
                </a:lnTo>
                <a:lnTo>
                  <a:pt x="172" y="5"/>
                </a:lnTo>
                <a:lnTo>
                  <a:pt x="175" y="5"/>
                </a:lnTo>
                <a:lnTo>
                  <a:pt x="178" y="0"/>
                </a:lnTo>
                <a:lnTo>
                  <a:pt x="182" y="5"/>
                </a:lnTo>
                <a:lnTo>
                  <a:pt x="185" y="5"/>
                </a:lnTo>
                <a:lnTo>
                  <a:pt x="188" y="5"/>
                </a:lnTo>
                <a:lnTo>
                  <a:pt x="191" y="10"/>
                </a:lnTo>
                <a:lnTo>
                  <a:pt x="195" y="5"/>
                </a:lnTo>
                <a:lnTo>
                  <a:pt x="198" y="5"/>
                </a:lnTo>
                <a:lnTo>
                  <a:pt x="201" y="5"/>
                </a:lnTo>
                <a:lnTo>
                  <a:pt x="205" y="5"/>
                </a:lnTo>
                <a:lnTo>
                  <a:pt x="211" y="5"/>
                </a:lnTo>
                <a:lnTo>
                  <a:pt x="208" y="5"/>
                </a:lnTo>
                <a:lnTo>
                  <a:pt x="211" y="5"/>
                </a:lnTo>
                <a:lnTo>
                  <a:pt x="218" y="5"/>
                </a:lnTo>
                <a:lnTo>
                  <a:pt x="218" y="5"/>
                </a:lnTo>
                <a:lnTo>
                  <a:pt x="221" y="5"/>
                </a:lnTo>
                <a:lnTo>
                  <a:pt x="225" y="10"/>
                </a:lnTo>
                <a:lnTo>
                  <a:pt x="228" y="5"/>
                </a:lnTo>
                <a:lnTo>
                  <a:pt x="228" y="0"/>
                </a:lnTo>
                <a:lnTo>
                  <a:pt x="231" y="10"/>
                </a:lnTo>
                <a:lnTo>
                  <a:pt x="231" y="5"/>
                </a:lnTo>
                <a:lnTo>
                  <a:pt x="231" y="10"/>
                </a:lnTo>
                <a:lnTo>
                  <a:pt x="234" y="5"/>
                </a:lnTo>
                <a:lnTo>
                  <a:pt x="234" y="10"/>
                </a:lnTo>
                <a:lnTo>
                  <a:pt x="234" y="5"/>
                </a:lnTo>
                <a:lnTo>
                  <a:pt x="238" y="5"/>
                </a:lnTo>
                <a:lnTo>
                  <a:pt x="241" y="5"/>
                </a:lnTo>
                <a:lnTo>
                  <a:pt x="244" y="5"/>
                </a:lnTo>
                <a:lnTo>
                  <a:pt x="251" y="5"/>
                </a:lnTo>
                <a:lnTo>
                  <a:pt x="248" y="5"/>
                </a:lnTo>
                <a:lnTo>
                  <a:pt x="251" y="5"/>
                </a:lnTo>
                <a:lnTo>
                  <a:pt x="254" y="10"/>
                </a:lnTo>
                <a:lnTo>
                  <a:pt x="258" y="5"/>
                </a:lnTo>
                <a:lnTo>
                  <a:pt x="258" y="10"/>
                </a:lnTo>
                <a:lnTo>
                  <a:pt x="261" y="5"/>
                </a:lnTo>
                <a:lnTo>
                  <a:pt x="267" y="5"/>
                </a:lnTo>
                <a:lnTo>
                  <a:pt x="264" y="5"/>
                </a:lnTo>
                <a:lnTo>
                  <a:pt x="267" y="5"/>
                </a:lnTo>
                <a:lnTo>
                  <a:pt x="271" y="5"/>
                </a:lnTo>
                <a:lnTo>
                  <a:pt x="274" y="5"/>
                </a:lnTo>
                <a:lnTo>
                  <a:pt x="277" y="10"/>
                </a:lnTo>
                <a:lnTo>
                  <a:pt x="281" y="5"/>
                </a:lnTo>
                <a:lnTo>
                  <a:pt x="284" y="5"/>
                </a:lnTo>
                <a:lnTo>
                  <a:pt x="287" y="5"/>
                </a:lnTo>
                <a:lnTo>
                  <a:pt x="294" y="5"/>
                </a:lnTo>
                <a:lnTo>
                  <a:pt x="291" y="5"/>
                </a:lnTo>
                <a:lnTo>
                  <a:pt x="294" y="5"/>
                </a:lnTo>
                <a:lnTo>
                  <a:pt x="297" y="10"/>
                </a:lnTo>
                <a:lnTo>
                  <a:pt x="297" y="5"/>
                </a:lnTo>
                <a:lnTo>
                  <a:pt x="301" y="10"/>
                </a:lnTo>
                <a:lnTo>
                  <a:pt x="301" y="5"/>
                </a:lnTo>
                <a:lnTo>
                  <a:pt x="307" y="5"/>
                </a:lnTo>
                <a:lnTo>
                  <a:pt x="304" y="5"/>
                </a:lnTo>
                <a:lnTo>
                  <a:pt x="307" y="5"/>
                </a:lnTo>
                <a:lnTo>
                  <a:pt x="314"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51" name="Freeform 35"/>
          <p:cNvSpPr>
            <a:spLocks/>
          </p:cNvSpPr>
          <p:nvPr/>
        </p:nvSpPr>
        <p:spPr bwMode="auto">
          <a:xfrm>
            <a:off x="927100" y="4997450"/>
            <a:ext cx="420688" cy="292100"/>
          </a:xfrm>
          <a:custGeom>
            <a:avLst/>
            <a:gdLst/>
            <a:ahLst/>
            <a:cxnLst>
              <a:cxn ang="0">
                <a:pos x="0" y="179"/>
              </a:cxn>
              <a:cxn ang="0">
                <a:pos x="7" y="179"/>
              </a:cxn>
              <a:cxn ang="0">
                <a:pos x="14" y="179"/>
              </a:cxn>
              <a:cxn ang="0">
                <a:pos x="20" y="179"/>
              </a:cxn>
              <a:cxn ang="0">
                <a:pos x="20" y="179"/>
              </a:cxn>
              <a:cxn ang="0">
                <a:pos x="27" y="179"/>
              </a:cxn>
              <a:cxn ang="0">
                <a:pos x="27" y="179"/>
              </a:cxn>
              <a:cxn ang="0">
                <a:pos x="30" y="179"/>
              </a:cxn>
              <a:cxn ang="0">
                <a:pos x="34" y="179"/>
              </a:cxn>
              <a:cxn ang="0">
                <a:pos x="40" y="179"/>
              </a:cxn>
              <a:cxn ang="0">
                <a:pos x="43" y="179"/>
              </a:cxn>
              <a:cxn ang="0">
                <a:pos x="53" y="179"/>
              </a:cxn>
              <a:cxn ang="0">
                <a:pos x="53" y="179"/>
              </a:cxn>
              <a:cxn ang="0">
                <a:pos x="60" y="179"/>
              </a:cxn>
              <a:cxn ang="0">
                <a:pos x="67" y="179"/>
              </a:cxn>
              <a:cxn ang="0">
                <a:pos x="70" y="179"/>
              </a:cxn>
              <a:cxn ang="0">
                <a:pos x="73" y="179"/>
              </a:cxn>
              <a:cxn ang="0">
                <a:pos x="73" y="179"/>
              </a:cxn>
              <a:cxn ang="0">
                <a:pos x="77" y="179"/>
              </a:cxn>
              <a:cxn ang="0">
                <a:pos x="83" y="179"/>
              </a:cxn>
              <a:cxn ang="0">
                <a:pos x="90" y="184"/>
              </a:cxn>
              <a:cxn ang="0">
                <a:pos x="96" y="184"/>
              </a:cxn>
              <a:cxn ang="0">
                <a:pos x="103" y="179"/>
              </a:cxn>
              <a:cxn ang="0">
                <a:pos x="103" y="179"/>
              </a:cxn>
              <a:cxn ang="0">
                <a:pos x="106" y="184"/>
              </a:cxn>
              <a:cxn ang="0">
                <a:pos x="110" y="179"/>
              </a:cxn>
              <a:cxn ang="0">
                <a:pos x="120" y="179"/>
              </a:cxn>
              <a:cxn ang="0">
                <a:pos x="120" y="184"/>
              </a:cxn>
              <a:cxn ang="0">
                <a:pos x="126" y="5"/>
              </a:cxn>
              <a:cxn ang="0">
                <a:pos x="133" y="5"/>
              </a:cxn>
              <a:cxn ang="0">
                <a:pos x="139" y="5"/>
              </a:cxn>
              <a:cxn ang="0">
                <a:pos x="146" y="179"/>
              </a:cxn>
              <a:cxn ang="0">
                <a:pos x="153" y="184"/>
              </a:cxn>
              <a:cxn ang="0">
                <a:pos x="153" y="179"/>
              </a:cxn>
              <a:cxn ang="0">
                <a:pos x="156" y="179"/>
              </a:cxn>
              <a:cxn ang="0">
                <a:pos x="163" y="184"/>
              </a:cxn>
              <a:cxn ang="0">
                <a:pos x="166" y="184"/>
              </a:cxn>
              <a:cxn ang="0">
                <a:pos x="169" y="179"/>
              </a:cxn>
              <a:cxn ang="0">
                <a:pos x="176" y="179"/>
              </a:cxn>
              <a:cxn ang="0">
                <a:pos x="179" y="179"/>
              </a:cxn>
              <a:cxn ang="0">
                <a:pos x="182" y="179"/>
              </a:cxn>
              <a:cxn ang="0">
                <a:pos x="189" y="179"/>
              </a:cxn>
              <a:cxn ang="0">
                <a:pos x="196" y="179"/>
              </a:cxn>
              <a:cxn ang="0">
                <a:pos x="206" y="179"/>
              </a:cxn>
              <a:cxn ang="0">
                <a:pos x="206" y="184"/>
              </a:cxn>
              <a:cxn ang="0">
                <a:pos x="209" y="184"/>
              </a:cxn>
              <a:cxn ang="0">
                <a:pos x="212" y="184"/>
              </a:cxn>
              <a:cxn ang="0">
                <a:pos x="215" y="184"/>
              </a:cxn>
              <a:cxn ang="0">
                <a:pos x="222" y="179"/>
              </a:cxn>
              <a:cxn ang="0">
                <a:pos x="222" y="179"/>
              </a:cxn>
              <a:cxn ang="0">
                <a:pos x="229" y="184"/>
              </a:cxn>
              <a:cxn ang="0">
                <a:pos x="235" y="179"/>
              </a:cxn>
              <a:cxn ang="0">
                <a:pos x="235" y="179"/>
              </a:cxn>
              <a:cxn ang="0">
                <a:pos x="242" y="179"/>
              </a:cxn>
              <a:cxn ang="0">
                <a:pos x="245" y="179"/>
              </a:cxn>
              <a:cxn ang="0">
                <a:pos x="249" y="179"/>
              </a:cxn>
              <a:cxn ang="0">
                <a:pos x="255" y="179"/>
              </a:cxn>
              <a:cxn ang="0">
                <a:pos x="265" y="179"/>
              </a:cxn>
            </a:cxnLst>
            <a:rect l="0" t="0" r="r" b="b"/>
            <a:pathLst>
              <a:path w="265" h="184">
                <a:moveTo>
                  <a:pt x="4" y="179"/>
                </a:moveTo>
                <a:lnTo>
                  <a:pt x="0" y="179"/>
                </a:lnTo>
                <a:lnTo>
                  <a:pt x="4" y="179"/>
                </a:lnTo>
                <a:lnTo>
                  <a:pt x="7" y="179"/>
                </a:lnTo>
                <a:lnTo>
                  <a:pt x="10" y="179"/>
                </a:lnTo>
                <a:lnTo>
                  <a:pt x="14" y="179"/>
                </a:lnTo>
                <a:lnTo>
                  <a:pt x="17" y="184"/>
                </a:lnTo>
                <a:lnTo>
                  <a:pt x="20" y="179"/>
                </a:lnTo>
                <a:lnTo>
                  <a:pt x="20" y="184"/>
                </a:lnTo>
                <a:lnTo>
                  <a:pt x="20" y="179"/>
                </a:lnTo>
                <a:lnTo>
                  <a:pt x="24" y="184"/>
                </a:lnTo>
                <a:lnTo>
                  <a:pt x="27" y="179"/>
                </a:lnTo>
                <a:lnTo>
                  <a:pt x="27" y="184"/>
                </a:lnTo>
                <a:lnTo>
                  <a:pt x="27" y="179"/>
                </a:lnTo>
                <a:lnTo>
                  <a:pt x="30" y="184"/>
                </a:lnTo>
                <a:lnTo>
                  <a:pt x="30" y="179"/>
                </a:lnTo>
                <a:lnTo>
                  <a:pt x="37" y="179"/>
                </a:lnTo>
                <a:lnTo>
                  <a:pt x="34" y="179"/>
                </a:lnTo>
                <a:lnTo>
                  <a:pt x="37" y="179"/>
                </a:lnTo>
                <a:lnTo>
                  <a:pt x="40" y="179"/>
                </a:lnTo>
                <a:lnTo>
                  <a:pt x="47" y="179"/>
                </a:lnTo>
                <a:lnTo>
                  <a:pt x="43" y="179"/>
                </a:lnTo>
                <a:lnTo>
                  <a:pt x="47" y="179"/>
                </a:lnTo>
                <a:lnTo>
                  <a:pt x="53" y="179"/>
                </a:lnTo>
                <a:lnTo>
                  <a:pt x="50" y="179"/>
                </a:lnTo>
                <a:lnTo>
                  <a:pt x="53" y="179"/>
                </a:lnTo>
                <a:lnTo>
                  <a:pt x="57" y="184"/>
                </a:lnTo>
                <a:lnTo>
                  <a:pt x="60" y="179"/>
                </a:lnTo>
                <a:lnTo>
                  <a:pt x="63" y="179"/>
                </a:lnTo>
                <a:lnTo>
                  <a:pt x="67" y="179"/>
                </a:lnTo>
                <a:lnTo>
                  <a:pt x="70" y="184"/>
                </a:lnTo>
                <a:lnTo>
                  <a:pt x="70" y="179"/>
                </a:lnTo>
                <a:lnTo>
                  <a:pt x="70" y="184"/>
                </a:lnTo>
                <a:lnTo>
                  <a:pt x="73" y="179"/>
                </a:lnTo>
                <a:lnTo>
                  <a:pt x="73" y="184"/>
                </a:lnTo>
                <a:lnTo>
                  <a:pt x="73" y="179"/>
                </a:lnTo>
                <a:lnTo>
                  <a:pt x="80" y="179"/>
                </a:lnTo>
                <a:lnTo>
                  <a:pt x="77" y="179"/>
                </a:lnTo>
                <a:lnTo>
                  <a:pt x="80" y="179"/>
                </a:lnTo>
                <a:lnTo>
                  <a:pt x="83" y="179"/>
                </a:lnTo>
                <a:lnTo>
                  <a:pt x="86" y="179"/>
                </a:lnTo>
                <a:lnTo>
                  <a:pt x="90" y="184"/>
                </a:lnTo>
                <a:lnTo>
                  <a:pt x="93" y="179"/>
                </a:lnTo>
                <a:lnTo>
                  <a:pt x="96" y="184"/>
                </a:lnTo>
                <a:lnTo>
                  <a:pt x="96" y="179"/>
                </a:lnTo>
                <a:lnTo>
                  <a:pt x="103" y="179"/>
                </a:lnTo>
                <a:lnTo>
                  <a:pt x="103" y="174"/>
                </a:lnTo>
                <a:lnTo>
                  <a:pt x="103" y="179"/>
                </a:lnTo>
                <a:lnTo>
                  <a:pt x="106" y="174"/>
                </a:lnTo>
                <a:lnTo>
                  <a:pt x="106" y="184"/>
                </a:lnTo>
                <a:lnTo>
                  <a:pt x="106" y="179"/>
                </a:lnTo>
                <a:lnTo>
                  <a:pt x="110" y="179"/>
                </a:lnTo>
                <a:lnTo>
                  <a:pt x="113" y="179"/>
                </a:lnTo>
                <a:lnTo>
                  <a:pt x="120" y="179"/>
                </a:lnTo>
                <a:lnTo>
                  <a:pt x="116" y="179"/>
                </a:lnTo>
                <a:lnTo>
                  <a:pt x="120" y="184"/>
                </a:lnTo>
                <a:lnTo>
                  <a:pt x="123" y="5"/>
                </a:lnTo>
                <a:lnTo>
                  <a:pt x="126" y="5"/>
                </a:lnTo>
                <a:lnTo>
                  <a:pt x="129" y="5"/>
                </a:lnTo>
                <a:lnTo>
                  <a:pt x="133" y="5"/>
                </a:lnTo>
                <a:lnTo>
                  <a:pt x="136" y="0"/>
                </a:lnTo>
                <a:lnTo>
                  <a:pt x="139" y="5"/>
                </a:lnTo>
                <a:lnTo>
                  <a:pt x="143" y="5"/>
                </a:lnTo>
                <a:lnTo>
                  <a:pt x="146" y="179"/>
                </a:lnTo>
                <a:lnTo>
                  <a:pt x="146" y="184"/>
                </a:lnTo>
                <a:lnTo>
                  <a:pt x="153" y="184"/>
                </a:lnTo>
                <a:lnTo>
                  <a:pt x="149" y="184"/>
                </a:lnTo>
                <a:lnTo>
                  <a:pt x="153" y="179"/>
                </a:lnTo>
                <a:lnTo>
                  <a:pt x="159" y="179"/>
                </a:lnTo>
                <a:lnTo>
                  <a:pt x="156" y="179"/>
                </a:lnTo>
                <a:lnTo>
                  <a:pt x="159" y="179"/>
                </a:lnTo>
                <a:lnTo>
                  <a:pt x="163" y="184"/>
                </a:lnTo>
                <a:lnTo>
                  <a:pt x="166" y="179"/>
                </a:lnTo>
                <a:lnTo>
                  <a:pt x="166" y="184"/>
                </a:lnTo>
                <a:lnTo>
                  <a:pt x="166" y="179"/>
                </a:lnTo>
                <a:lnTo>
                  <a:pt x="169" y="179"/>
                </a:lnTo>
                <a:lnTo>
                  <a:pt x="172" y="179"/>
                </a:lnTo>
                <a:lnTo>
                  <a:pt x="176" y="179"/>
                </a:lnTo>
                <a:lnTo>
                  <a:pt x="179" y="184"/>
                </a:lnTo>
                <a:lnTo>
                  <a:pt x="179" y="179"/>
                </a:lnTo>
                <a:lnTo>
                  <a:pt x="186" y="179"/>
                </a:lnTo>
                <a:lnTo>
                  <a:pt x="182" y="179"/>
                </a:lnTo>
                <a:lnTo>
                  <a:pt x="186" y="179"/>
                </a:lnTo>
                <a:lnTo>
                  <a:pt x="189" y="179"/>
                </a:lnTo>
                <a:lnTo>
                  <a:pt x="192" y="179"/>
                </a:lnTo>
                <a:lnTo>
                  <a:pt x="196" y="179"/>
                </a:lnTo>
                <a:lnTo>
                  <a:pt x="199" y="179"/>
                </a:lnTo>
                <a:lnTo>
                  <a:pt x="206" y="179"/>
                </a:lnTo>
                <a:lnTo>
                  <a:pt x="202" y="179"/>
                </a:lnTo>
                <a:lnTo>
                  <a:pt x="206" y="184"/>
                </a:lnTo>
                <a:lnTo>
                  <a:pt x="209" y="179"/>
                </a:lnTo>
                <a:lnTo>
                  <a:pt x="209" y="184"/>
                </a:lnTo>
                <a:lnTo>
                  <a:pt x="212" y="179"/>
                </a:lnTo>
                <a:lnTo>
                  <a:pt x="212" y="184"/>
                </a:lnTo>
                <a:lnTo>
                  <a:pt x="212" y="179"/>
                </a:lnTo>
                <a:lnTo>
                  <a:pt x="215" y="184"/>
                </a:lnTo>
                <a:lnTo>
                  <a:pt x="215" y="179"/>
                </a:lnTo>
                <a:lnTo>
                  <a:pt x="222" y="179"/>
                </a:lnTo>
                <a:lnTo>
                  <a:pt x="219" y="179"/>
                </a:lnTo>
                <a:lnTo>
                  <a:pt x="222" y="179"/>
                </a:lnTo>
                <a:lnTo>
                  <a:pt x="225" y="179"/>
                </a:lnTo>
                <a:lnTo>
                  <a:pt x="229" y="184"/>
                </a:lnTo>
                <a:lnTo>
                  <a:pt x="229" y="179"/>
                </a:lnTo>
                <a:lnTo>
                  <a:pt x="235" y="179"/>
                </a:lnTo>
                <a:lnTo>
                  <a:pt x="235" y="174"/>
                </a:lnTo>
                <a:lnTo>
                  <a:pt x="235" y="179"/>
                </a:lnTo>
                <a:lnTo>
                  <a:pt x="239" y="179"/>
                </a:lnTo>
                <a:lnTo>
                  <a:pt x="242" y="179"/>
                </a:lnTo>
                <a:lnTo>
                  <a:pt x="245" y="184"/>
                </a:lnTo>
                <a:lnTo>
                  <a:pt x="245" y="179"/>
                </a:lnTo>
                <a:lnTo>
                  <a:pt x="252" y="179"/>
                </a:lnTo>
                <a:lnTo>
                  <a:pt x="249" y="179"/>
                </a:lnTo>
                <a:lnTo>
                  <a:pt x="252" y="179"/>
                </a:lnTo>
                <a:lnTo>
                  <a:pt x="255" y="179"/>
                </a:lnTo>
                <a:lnTo>
                  <a:pt x="258" y="179"/>
                </a:lnTo>
                <a:lnTo>
                  <a:pt x="265" y="179"/>
                </a:lnTo>
                <a:lnTo>
                  <a:pt x="262" y="17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52" name="Freeform 38"/>
          <p:cNvSpPr>
            <a:spLocks/>
          </p:cNvSpPr>
          <p:nvPr/>
        </p:nvSpPr>
        <p:spPr bwMode="auto">
          <a:xfrm>
            <a:off x="434975" y="5059363"/>
            <a:ext cx="492125" cy="14288"/>
          </a:xfrm>
          <a:custGeom>
            <a:avLst/>
            <a:gdLst/>
            <a:ahLst/>
            <a:cxnLst>
              <a:cxn ang="0">
                <a:pos x="6" y="5"/>
              </a:cxn>
              <a:cxn ang="0">
                <a:pos x="16" y="5"/>
              </a:cxn>
              <a:cxn ang="0">
                <a:pos x="23" y="5"/>
              </a:cxn>
              <a:cxn ang="0">
                <a:pos x="26" y="5"/>
              </a:cxn>
              <a:cxn ang="0">
                <a:pos x="39" y="5"/>
              </a:cxn>
              <a:cxn ang="0">
                <a:pos x="43" y="5"/>
              </a:cxn>
              <a:cxn ang="0">
                <a:pos x="49" y="0"/>
              </a:cxn>
              <a:cxn ang="0">
                <a:pos x="59" y="5"/>
              </a:cxn>
              <a:cxn ang="0">
                <a:pos x="69" y="5"/>
              </a:cxn>
              <a:cxn ang="0">
                <a:pos x="76" y="0"/>
              </a:cxn>
              <a:cxn ang="0">
                <a:pos x="82" y="5"/>
              </a:cxn>
              <a:cxn ang="0">
                <a:pos x="89" y="0"/>
              </a:cxn>
              <a:cxn ang="0">
                <a:pos x="96" y="5"/>
              </a:cxn>
              <a:cxn ang="0">
                <a:pos x="105" y="5"/>
              </a:cxn>
              <a:cxn ang="0">
                <a:pos x="112" y="5"/>
              </a:cxn>
              <a:cxn ang="0">
                <a:pos x="122" y="0"/>
              </a:cxn>
              <a:cxn ang="0">
                <a:pos x="129" y="5"/>
              </a:cxn>
              <a:cxn ang="0">
                <a:pos x="139" y="5"/>
              </a:cxn>
              <a:cxn ang="0">
                <a:pos x="145" y="5"/>
              </a:cxn>
              <a:cxn ang="0">
                <a:pos x="155" y="0"/>
              </a:cxn>
              <a:cxn ang="0">
                <a:pos x="165" y="5"/>
              </a:cxn>
              <a:cxn ang="0">
                <a:pos x="175" y="5"/>
              </a:cxn>
              <a:cxn ang="0">
                <a:pos x="185" y="5"/>
              </a:cxn>
              <a:cxn ang="0">
                <a:pos x="191" y="5"/>
              </a:cxn>
              <a:cxn ang="0">
                <a:pos x="198" y="5"/>
              </a:cxn>
              <a:cxn ang="0">
                <a:pos x="201" y="0"/>
              </a:cxn>
              <a:cxn ang="0">
                <a:pos x="208" y="5"/>
              </a:cxn>
              <a:cxn ang="0">
                <a:pos x="215" y="5"/>
              </a:cxn>
              <a:cxn ang="0">
                <a:pos x="221" y="5"/>
              </a:cxn>
              <a:cxn ang="0">
                <a:pos x="225" y="0"/>
              </a:cxn>
              <a:cxn ang="0">
                <a:pos x="234" y="5"/>
              </a:cxn>
              <a:cxn ang="0">
                <a:pos x="238" y="0"/>
              </a:cxn>
              <a:cxn ang="0">
                <a:pos x="241" y="5"/>
              </a:cxn>
              <a:cxn ang="0">
                <a:pos x="251" y="5"/>
              </a:cxn>
              <a:cxn ang="0">
                <a:pos x="258" y="0"/>
              </a:cxn>
              <a:cxn ang="0">
                <a:pos x="261" y="5"/>
              </a:cxn>
              <a:cxn ang="0">
                <a:pos x="271" y="0"/>
              </a:cxn>
              <a:cxn ang="0">
                <a:pos x="281" y="0"/>
              </a:cxn>
              <a:cxn ang="0">
                <a:pos x="284" y="5"/>
              </a:cxn>
              <a:cxn ang="0">
                <a:pos x="294" y="5"/>
              </a:cxn>
              <a:cxn ang="0">
                <a:pos x="297" y="5"/>
              </a:cxn>
              <a:cxn ang="0">
                <a:pos x="304" y="0"/>
              </a:cxn>
            </a:cxnLst>
            <a:rect l="0" t="0" r="r" b="b"/>
            <a:pathLst>
              <a:path w="310" h="9">
                <a:moveTo>
                  <a:pt x="0" y="5"/>
                </a:moveTo>
                <a:lnTo>
                  <a:pt x="3" y="5"/>
                </a:lnTo>
                <a:lnTo>
                  <a:pt x="6" y="5"/>
                </a:lnTo>
                <a:lnTo>
                  <a:pt x="10" y="9"/>
                </a:lnTo>
                <a:lnTo>
                  <a:pt x="10" y="5"/>
                </a:lnTo>
                <a:lnTo>
                  <a:pt x="16" y="5"/>
                </a:lnTo>
                <a:lnTo>
                  <a:pt x="13" y="5"/>
                </a:lnTo>
                <a:lnTo>
                  <a:pt x="16" y="5"/>
                </a:lnTo>
                <a:lnTo>
                  <a:pt x="23" y="5"/>
                </a:lnTo>
                <a:lnTo>
                  <a:pt x="19" y="5"/>
                </a:lnTo>
                <a:lnTo>
                  <a:pt x="23" y="5"/>
                </a:lnTo>
                <a:lnTo>
                  <a:pt x="26" y="5"/>
                </a:lnTo>
                <a:lnTo>
                  <a:pt x="29" y="0"/>
                </a:lnTo>
                <a:lnTo>
                  <a:pt x="33" y="5"/>
                </a:lnTo>
                <a:lnTo>
                  <a:pt x="39" y="5"/>
                </a:lnTo>
                <a:lnTo>
                  <a:pt x="36" y="5"/>
                </a:lnTo>
                <a:lnTo>
                  <a:pt x="39" y="5"/>
                </a:lnTo>
                <a:lnTo>
                  <a:pt x="43" y="5"/>
                </a:lnTo>
                <a:lnTo>
                  <a:pt x="46" y="0"/>
                </a:lnTo>
                <a:lnTo>
                  <a:pt x="46" y="5"/>
                </a:lnTo>
                <a:lnTo>
                  <a:pt x="49" y="0"/>
                </a:lnTo>
                <a:lnTo>
                  <a:pt x="53" y="5"/>
                </a:lnTo>
                <a:lnTo>
                  <a:pt x="56" y="5"/>
                </a:lnTo>
                <a:lnTo>
                  <a:pt x="59" y="5"/>
                </a:lnTo>
                <a:lnTo>
                  <a:pt x="62" y="0"/>
                </a:lnTo>
                <a:lnTo>
                  <a:pt x="66" y="5"/>
                </a:lnTo>
                <a:lnTo>
                  <a:pt x="69" y="5"/>
                </a:lnTo>
                <a:lnTo>
                  <a:pt x="72" y="0"/>
                </a:lnTo>
                <a:lnTo>
                  <a:pt x="76" y="5"/>
                </a:lnTo>
                <a:lnTo>
                  <a:pt x="76" y="0"/>
                </a:lnTo>
                <a:lnTo>
                  <a:pt x="79" y="5"/>
                </a:lnTo>
                <a:lnTo>
                  <a:pt x="86" y="5"/>
                </a:lnTo>
                <a:lnTo>
                  <a:pt x="82" y="5"/>
                </a:lnTo>
                <a:lnTo>
                  <a:pt x="86" y="0"/>
                </a:lnTo>
                <a:lnTo>
                  <a:pt x="89" y="5"/>
                </a:lnTo>
                <a:lnTo>
                  <a:pt x="89" y="0"/>
                </a:lnTo>
                <a:lnTo>
                  <a:pt x="89" y="5"/>
                </a:lnTo>
                <a:lnTo>
                  <a:pt x="92" y="5"/>
                </a:lnTo>
                <a:lnTo>
                  <a:pt x="96" y="5"/>
                </a:lnTo>
                <a:lnTo>
                  <a:pt x="99" y="5"/>
                </a:lnTo>
                <a:lnTo>
                  <a:pt x="102" y="5"/>
                </a:lnTo>
                <a:lnTo>
                  <a:pt x="105" y="5"/>
                </a:lnTo>
                <a:lnTo>
                  <a:pt x="109" y="5"/>
                </a:lnTo>
                <a:lnTo>
                  <a:pt x="115" y="5"/>
                </a:lnTo>
                <a:lnTo>
                  <a:pt x="112" y="5"/>
                </a:lnTo>
                <a:lnTo>
                  <a:pt x="115" y="0"/>
                </a:lnTo>
                <a:lnTo>
                  <a:pt x="119" y="5"/>
                </a:lnTo>
                <a:lnTo>
                  <a:pt x="122" y="0"/>
                </a:lnTo>
                <a:lnTo>
                  <a:pt x="125" y="5"/>
                </a:lnTo>
                <a:lnTo>
                  <a:pt x="132" y="5"/>
                </a:lnTo>
                <a:lnTo>
                  <a:pt x="129" y="5"/>
                </a:lnTo>
                <a:lnTo>
                  <a:pt x="132" y="0"/>
                </a:lnTo>
                <a:lnTo>
                  <a:pt x="135" y="5"/>
                </a:lnTo>
                <a:lnTo>
                  <a:pt x="139" y="5"/>
                </a:lnTo>
                <a:lnTo>
                  <a:pt x="142" y="5"/>
                </a:lnTo>
                <a:lnTo>
                  <a:pt x="148" y="5"/>
                </a:lnTo>
                <a:lnTo>
                  <a:pt x="145" y="5"/>
                </a:lnTo>
                <a:lnTo>
                  <a:pt x="148" y="5"/>
                </a:lnTo>
                <a:lnTo>
                  <a:pt x="152" y="5"/>
                </a:lnTo>
                <a:lnTo>
                  <a:pt x="155" y="0"/>
                </a:lnTo>
                <a:lnTo>
                  <a:pt x="158" y="5"/>
                </a:lnTo>
                <a:lnTo>
                  <a:pt x="162" y="5"/>
                </a:lnTo>
                <a:lnTo>
                  <a:pt x="165" y="5"/>
                </a:lnTo>
                <a:lnTo>
                  <a:pt x="168" y="5"/>
                </a:lnTo>
                <a:lnTo>
                  <a:pt x="172" y="0"/>
                </a:lnTo>
                <a:lnTo>
                  <a:pt x="175" y="5"/>
                </a:lnTo>
                <a:lnTo>
                  <a:pt x="178" y="5"/>
                </a:lnTo>
                <a:lnTo>
                  <a:pt x="182" y="0"/>
                </a:lnTo>
                <a:lnTo>
                  <a:pt x="185" y="5"/>
                </a:lnTo>
                <a:lnTo>
                  <a:pt x="188" y="5"/>
                </a:lnTo>
                <a:lnTo>
                  <a:pt x="191" y="0"/>
                </a:lnTo>
                <a:lnTo>
                  <a:pt x="191" y="5"/>
                </a:lnTo>
                <a:lnTo>
                  <a:pt x="198" y="5"/>
                </a:lnTo>
                <a:lnTo>
                  <a:pt x="195" y="5"/>
                </a:lnTo>
                <a:lnTo>
                  <a:pt x="198" y="5"/>
                </a:lnTo>
                <a:lnTo>
                  <a:pt x="201" y="0"/>
                </a:lnTo>
                <a:lnTo>
                  <a:pt x="201" y="5"/>
                </a:lnTo>
                <a:lnTo>
                  <a:pt x="201" y="0"/>
                </a:lnTo>
                <a:lnTo>
                  <a:pt x="208" y="5"/>
                </a:lnTo>
                <a:lnTo>
                  <a:pt x="205" y="5"/>
                </a:lnTo>
                <a:lnTo>
                  <a:pt x="208" y="5"/>
                </a:lnTo>
                <a:lnTo>
                  <a:pt x="211" y="5"/>
                </a:lnTo>
                <a:lnTo>
                  <a:pt x="218" y="5"/>
                </a:lnTo>
                <a:lnTo>
                  <a:pt x="215" y="5"/>
                </a:lnTo>
                <a:lnTo>
                  <a:pt x="218" y="5"/>
                </a:lnTo>
                <a:lnTo>
                  <a:pt x="221" y="9"/>
                </a:lnTo>
                <a:lnTo>
                  <a:pt x="221" y="5"/>
                </a:lnTo>
                <a:lnTo>
                  <a:pt x="225" y="0"/>
                </a:lnTo>
                <a:lnTo>
                  <a:pt x="225" y="5"/>
                </a:lnTo>
                <a:lnTo>
                  <a:pt x="225" y="0"/>
                </a:lnTo>
                <a:lnTo>
                  <a:pt x="228" y="5"/>
                </a:lnTo>
                <a:lnTo>
                  <a:pt x="231" y="0"/>
                </a:lnTo>
                <a:lnTo>
                  <a:pt x="234" y="5"/>
                </a:lnTo>
                <a:lnTo>
                  <a:pt x="234" y="0"/>
                </a:lnTo>
                <a:lnTo>
                  <a:pt x="238" y="5"/>
                </a:lnTo>
                <a:lnTo>
                  <a:pt x="238" y="0"/>
                </a:lnTo>
                <a:lnTo>
                  <a:pt x="241" y="5"/>
                </a:lnTo>
                <a:lnTo>
                  <a:pt x="241" y="0"/>
                </a:lnTo>
                <a:lnTo>
                  <a:pt x="241" y="5"/>
                </a:lnTo>
                <a:lnTo>
                  <a:pt x="244" y="0"/>
                </a:lnTo>
                <a:lnTo>
                  <a:pt x="248" y="5"/>
                </a:lnTo>
                <a:lnTo>
                  <a:pt x="251" y="5"/>
                </a:lnTo>
                <a:lnTo>
                  <a:pt x="258" y="5"/>
                </a:lnTo>
                <a:lnTo>
                  <a:pt x="254" y="5"/>
                </a:lnTo>
                <a:lnTo>
                  <a:pt x="258" y="0"/>
                </a:lnTo>
                <a:lnTo>
                  <a:pt x="258" y="5"/>
                </a:lnTo>
                <a:lnTo>
                  <a:pt x="264" y="5"/>
                </a:lnTo>
                <a:lnTo>
                  <a:pt x="261" y="5"/>
                </a:lnTo>
                <a:lnTo>
                  <a:pt x="264" y="5"/>
                </a:lnTo>
                <a:lnTo>
                  <a:pt x="267" y="5"/>
                </a:lnTo>
                <a:lnTo>
                  <a:pt x="271" y="0"/>
                </a:lnTo>
                <a:lnTo>
                  <a:pt x="274" y="5"/>
                </a:lnTo>
                <a:lnTo>
                  <a:pt x="277" y="5"/>
                </a:lnTo>
                <a:lnTo>
                  <a:pt x="281" y="0"/>
                </a:lnTo>
                <a:lnTo>
                  <a:pt x="284" y="5"/>
                </a:lnTo>
                <a:lnTo>
                  <a:pt x="284" y="0"/>
                </a:lnTo>
                <a:lnTo>
                  <a:pt x="284" y="5"/>
                </a:lnTo>
                <a:lnTo>
                  <a:pt x="287" y="0"/>
                </a:lnTo>
                <a:lnTo>
                  <a:pt x="291" y="5"/>
                </a:lnTo>
                <a:lnTo>
                  <a:pt x="294" y="5"/>
                </a:lnTo>
                <a:lnTo>
                  <a:pt x="297" y="0"/>
                </a:lnTo>
                <a:lnTo>
                  <a:pt x="297" y="9"/>
                </a:lnTo>
                <a:lnTo>
                  <a:pt x="297" y="5"/>
                </a:lnTo>
                <a:lnTo>
                  <a:pt x="304" y="5"/>
                </a:lnTo>
                <a:lnTo>
                  <a:pt x="301" y="5"/>
                </a:lnTo>
                <a:lnTo>
                  <a:pt x="304" y="0"/>
                </a:lnTo>
                <a:lnTo>
                  <a:pt x="310" y="0"/>
                </a:lnTo>
                <a:lnTo>
                  <a:pt x="307" y="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53" name="Freeform 39"/>
          <p:cNvSpPr>
            <a:spLocks/>
          </p:cNvSpPr>
          <p:nvPr/>
        </p:nvSpPr>
        <p:spPr bwMode="auto">
          <a:xfrm>
            <a:off x="922338" y="4789488"/>
            <a:ext cx="425450" cy="284163"/>
          </a:xfrm>
          <a:custGeom>
            <a:avLst/>
            <a:gdLst/>
            <a:ahLst/>
            <a:cxnLst>
              <a:cxn ang="0">
                <a:pos x="3" y="170"/>
              </a:cxn>
              <a:cxn ang="0">
                <a:pos x="13" y="175"/>
              </a:cxn>
              <a:cxn ang="0">
                <a:pos x="13" y="170"/>
              </a:cxn>
              <a:cxn ang="0">
                <a:pos x="23" y="175"/>
              </a:cxn>
              <a:cxn ang="0">
                <a:pos x="23" y="170"/>
              </a:cxn>
              <a:cxn ang="0">
                <a:pos x="27" y="170"/>
              </a:cxn>
              <a:cxn ang="0">
                <a:pos x="30" y="170"/>
              </a:cxn>
              <a:cxn ang="0">
                <a:pos x="30" y="170"/>
              </a:cxn>
              <a:cxn ang="0">
                <a:pos x="40" y="175"/>
              </a:cxn>
              <a:cxn ang="0">
                <a:pos x="40" y="175"/>
              </a:cxn>
              <a:cxn ang="0">
                <a:pos x="46" y="175"/>
              </a:cxn>
              <a:cxn ang="0">
                <a:pos x="46" y="175"/>
              </a:cxn>
              <a:cxn ang="0">
                <a:pos x="53" y="170"/>
              </a:cxn>
              <a:cxn ang="0">
                <a:pos x="56" y="170"/>
              </a:cxn>
              <a:cxn ang="0">
                <a:pos x="63" y="175"/>
              </a:cxn>
              <a:cxn ang="0">
                <a:pos x="63" y="175"/>
              </a:cxn>
              <a:cxn ang="0">
                <a:pos x="66" y="0"/>
              </a:cxn>
              <a:cxn ang="0">
                <a:pos x="76" y="0"/>
              </a:cxn>
              <a:cxn ang="0">
                <a:pos x="76" y="5"/>
              </a:cxn>
              <a:cxn ang="0">
                <a:pos x="80" y="5"/>
              </a:cxn>
              <a:cxn ang="0">
                <a:pos x="83" y="5"/>
              </a:cxn>
              <a:cxn ang="0">
                <a:pos x="89" y="5"/>
              </a:cxn>
              <a:cxn ang="0">
                <a:pos x="93" y="175"/>
              </a:cxn>
              <a:cxn ang="0">
                <a:pos x="99" y="170"/>
              </a:cxn>
              <a:cxn ang="0">
                <a:pos x="99" y="175"/>
              </a:cxn>
              <a:cxn ang="0">
                <a:pos x="106" y="175"/>
              </a:cxn>
              <a:cxn ang="0">
                <a:pos x="113" y="170"/>
              </a:cxn>
              <a:cxn ang="0">
                <a:pos x="119" y="170"/>
              </a:cxn>
              <a:cxn ang="0">
                <a:pos x="123" y="170"/>
              </a:cxn>
              <a:cxn ang="0">
                <a:pos x="123" y="170"/>
              </a:cxn>
              <a:cxn ang="0">
                <a:pos x="126" y="170"/>
              </a:cxn>
              <a:cxn ang="0">
                <a:pos x="129" y="170"/>
              </a:cxn>
              <a:cxn ang="0">
                <a:pos x="139" y="175"/>
              </a:cxn>
              <a:cxn ang="0">
                <a:pos x="139" y="175"/>
              </a:cxn>
              <a:cxn ang="0">
                <a:pos x="142" y="175"/>
              </a:cxn>
              <a:cxn ang="0">
                <a:pos x="146" y="175"/>
              </a:cxn>
              <a:cxn ang="0">
                <a:pos x="152" y="175"/>
              </a:cxn>
              <a:cxn ang="0">
                <a:pos x="156" y="175"/>
              </a:cxn>
              <a:cxn ang="0">
                <a:pos x="162" y="175"/>
              </a:cxn>
              <a:cxn ang="0">
                <a:pos x="166" y="175"/>
              </a:cxn>
              <a:cxn ang="0">
                <a:pos x="169" y="175"/>
              </a:cxn>
              <a:cxn ang="0">
                <a:pos x="179" y="170"/>
              </a:cxn>
              <a:cxn ang="0">
                <a:pos x="179" y="175"/>
              </a:cxn>
              <a:cxn ang="0">
                <a:pos x="182" y="175"/>
              </a:cxn>
              <a:cxn ang="0">
                <a:pos x="189" y="175"/>
              </a:cxn>
              <a:cxn ang="0">
                <a:pos x="195" y="170"/>
              </a:cxn>
              <a:cxn ang="0">
                <a:pos x="199" y="170"/>
              </a:cxn>
              <a:cxn ang="0">
                <a:pos x="199" y="170"/>
              </a:cxn>
              <a:cxn ang="0">
                <a:pos x="205" y="170"/>
              </a:cxn>
              <a:cxn ang="0">
                <a:pos x="209" y="170"/>
              </a:cxn>
              <a:cxn ang="0">
                <a:pos x="215" y="175"/>
              </a:cxn>
              <a:cxn ang="0">
                <a:pos x="215" y="175"/>
              </a:cxn>
              <a:cxn ang="0">
                <a:pos x="222" y="179"/>
              </a:cxn>
              <a:cxn ang="0">
                <a:pos x="222" y="175"/>
              </a:cxn>
              <a:cxn ang="0">
                <a:pos x="228" y="170"/>
              </a:cxn>
              <a:cxn ang="0">
                <a:pos x="235" y="175"/>
              </a:cxn>
              <a:cxn ang="0">
                <a:pos x="238" y="175"/>
              </a:cxn>
              <a:cxn ang="0">
                <a:pos x="245" y="170"/>
              </a:cxn>
              <a:cxn ang="0">
                <a:pos x="248" y="170"/>
              </a:cxn>
              <a:cxn ang="0">
                <a:pos x="252" y="170"/>
              </a:cxn>
              <a:cxn ang="0">
                <a:pos x="261" y="175"/>
              </a:cxn>
              <a:cxn ang="0">
                <a:pos x="261" y="175"/>
              </a:cxn>
              <a:cxn ang="0">
                <a:pos x="268" y="175"/>
              </a:cxn>
            </a:cxnLst>
            <a:rect l="0" t="0" r="r" b="b"/>
            <a:pathLst>
              <a:path w="268" h="179">
                <a:moveTo>
                  <a:pt x="0" y="170"/>
                </a:moveTo>
                <a:lnTo>
                  <a:pt x="3" y="170"/>
                </a:lnTo>
                <a:lnTo>
                  <a:pt x="7" y="175"/>
                </a:lnTo>
                <a:lnTo>
                  <a:pt x="13" y="175"/>
                </a:lnTo>
                <a:lnTo>
                  <a:pt x="10" y="175"/>
                </a:lnTo>
                <a:lnTo>
                  <a:pt x="13" y="170"/>
                </a:lnTo>
                <a:lnTo>
                  <a:pt x="17" y="175"/>
                </a:lnTo>
                <a:lnTo>
                  <a:pt x="23" y="175"/>
                </a:lnTo>
                <a:lnTo>
                  <a:pt x="20" y="175"/>
                </a:lnTo>
                <a:lnTo>
                  <a:pt x="23" y="170"/>
                </a:lnTo>
                <a:lnTo>
                  <a:pt x="23" y="175"/>
                </a:lnTo>
                <a:lnTo>
                  <a:pt x="27" y="170"/>
                </a:lnTo>
                <a:lnTo>
                  <a:pt x="27" y="175"/>
                </a:lnTo>
                <a:lnTo>
                  <a:pt x="30" y="170"/>
                </a:lnTo>
                <a:lnTo>
                  <a:pt x="30" y="175"/>
                </a:lnTo>
                <a:lnTo>
                  <a:pt x="30" y="170"/>
                </a:lnTo>
                <a:lnTo>
                  <a:pt x="33" y="175"/>
                </a:lnTo>
                <a:lnTo>
                  <a:pt x="40" y="175"/>
                </a:lnTo>
                <a:lnTo>
                  <a:pt x="37" y="175"/>
                </a:lnTo>
                <a:lnTo>
                  <a:pt x="40" y="175"/>
                </a:lnTo>
                <a:lnTo>
                  <a:pt x="43" y="170"/>
                </a:lnTo>
                <a:lnTo>
                  <a:pt x="46" y="175"/>
                </a:lnTo>
                <a:lnTo>
                  <a:pt x="46" y="170"/>
                </a:lnTo>
                <a:lnTo>
                  <a:pt x="46" y="175"/>
                </a:lnTo>
                <a:lnTo>
                  <a:pt x="53" y="175"/>
                </a:lnTo>
                <a:lnTo>
                  <a:pt x="53" y="170"/>
                </a:lnTo>
                <a:lnTo>
                  <a:pt x="53" y="175"/>
                </a:lnTo>
                <a:lnTo>
                  <a:pt x="56" y="170"/>
                </a:lnTo>
                <a:lnTo>
                  <a:pt x="56" y="175"/>
                </a:lnTo>
                <a:lnTo>
                  <a:pt x="63" y="175"/>
                </a:lnTo>
                <a:lnTo>
                  <a:pt x="60" y="175"/>
                </a:lnTo>
                <a:lnTo>
                  <a:pt x="63" y="175"/>
                </a:lnTo>
                <a:lnTo>
                  <a:pt x="66" y="175"/>
                </a:lnTo>
                <a:lnTo>
                  <a:pt x="66" y="0"/>
                </a:lnTo>
                <a:lnTo>
                  <a:pt x="70" y="0"/>
                </a:lnTo>
                <a:lnTo>
                  <a:pt x="76" y="0"/>
                </a:lnTo>
                <a:lnTo>
                  <a:pt x="73" y="0"/>
                </a:lnTo>
                <a:lnTo>
                  <a:pt x="76" y="5"/>
                </a:lnTo>
                <a:lnTo>
                  <a:pt x="80" y="0"/>
                </a:lnTo>
                <a:lnTo>
                  <a:pt x="80" y="5"/>
                </a:lnTo>
                <a:lnTo>
                  <a:pt x="86" y="5"/>
                </a:lnTo>
                <a:lnTo>
                  <a:pt x="83" y="5"/>
                </a:lnTo>
                <a:lnTo>
                  <a:pt x="86" y="0"/>
                </a:lnTo>
                <a:lnTo>
                  <a:pt x="89" y="5"/>
                </a:lnTo>
                <a:lnTo>
                  <a:pt x="89" y="0"/>
                </a:lnTo>
                <a:lnTo>
                  <a:pt x="93" y="175"/>
                </a:lnTo>
                <a:lnTo>
                  <a:pt x="96" y="175"/>
                </a:lnTo>
                <a:lnTo>
                  <a:pt x="99" y="170"/>
                </a:lnTo>
                <a:lnTo>
                  <a:pt x="99" y="179"/>
                </a:lnTo>
                <a:lnTo>
                  <a:pt x="99" y="175"/>
                </a:lnTo>
                <a:lnTo>
                  <a:pt x="103" y="175"/>
                </a:lnTo>
                <a:lnTo>
                  <a:pt x="106" y="175"/>
                </a:lnTo>
                <a:lnTo>
                  <a:pt x="109" y="175"/>
                </a:lnTo>
                <a:lnTo>
                  <a:pt x="113" y="170"/>
                </a:lnTo>
                <a:lnTo>
                  <a:pt x="116" y="175"/>
                </a:lnTo>
                <a:lnTo>
                  <a:pt x="119" y="170"/>
                </a:lnTo>
                <a:lnTo>
                  <a:pt x="119" y="175"/>
                </a:lnTo>
                <a:lnTo>
                  <a:pt x="123" y="170"/>
                </a:lnTo>
                <a:lnTo>
                  <a:pt x="123" y="175"/>
                </a:lnTo>
                <a:lnTo>
                  <a:pt x="123" y="170"/>
                </a:lnTo>
                <a:lnTo>
                  <a:pt x="126" y="175"/>
                </a:lnTo>
                <a:lnTo>
                  <a:pt x="126" y="170"/>
                </a:lnTo>
                <a:lnTo>
                  <a:pt x="129" y="175"/>
                </a:lnTo>
                <a:lnTo>
                  <a:pt x="129" y="170"/>
                </a:lnTo>
                <a:lnTo>
                  <a:pt x="132" y="175"/>
                </a:lnTo>
                <a:lnTo>
                  <a:pt x="139" y="175"/>
                </a:lnTo>
                <a:lnTo>
                  <a:pt x="136" y="175"/>
                </a:lnTo>
                <a:lnTo>
                  <a:pt x="139" y="175"/>
                </a:lnTo>
                <a:lnTo>
                  <a:pt x="142" y="170"/>
                </a:lnTo>
                <a:lnTo>
                  <a:pt x="142" y="175"/>
                </a:lnTo>
                <a:lnTo>
                  <a:pt x="142" y="170"/>
                </a:lnTo>
                <a:lnTo>
                  <a:pt x="146" y="175"/>
                </a:lnTo>
                <a:lnTo>
                  <a:pt x="149" y="170"/>
                </a:lnTo>
                <a:lnTo>
                  <a:pt x="152" y="175"/>
                </a:lnTo>
                <a:lnTo>
                  <a:pt x="152" y="170"/>
                </a:lnTo>
                <a:lnTo>
                  <a:pt x="156" y="175"/>
                </a:lnTo>
                <a:lnTo>
                  <a:pt x="159" y="170"/>
                </a:lnTo>
                <a:lnTo>
                  <a:pt x="162" y="175"/>
                </a:lnTo>
                <a:lnTo>
                  <a:pt x="166" y="170"/>
                </a:lnTo>
                <a:lnTo>
                  <a:pt x="166" y="175"/>
                </a:lnTo>
                <a:lnTo>
                  <a:pt x="172" y="175"/>
                </a:lnTo>
                <a:lnTo>
                  <a:pt x="169" y="175"/>
                </a:lnTo>
                <a:lnTo>
                  <a:pt x="172" y="170"/>
                </a:lnTo>
                <a:lnTo>
                  <a:pt x="179" y="170"/>
                </a:lnTo>
                <a:lnTo>
                  <a:pt x="175" y="170"/>
                </a:lnTo>
                <a:lnTo>
                  <a:pt x="179" y="175"/>
                </a:lnTo>
                <a:lnTo>
                  <a:pt x="185" y="175"/>
                </a:lnTo>
                <a:lnTo>
                  <a:pt x="182" y="175"/>
                </a:lnTo>
                <a:lnTo>
                  <a:pt x="185" y="170"/>
                </a:lnTo>
                <a:lnTo>
                  <a:pt x="189" y="175"/>
                </a:lnTo>
                <a:lnTo>
                  <a:pt x="192" y="175"/>
                </a:lnTo>
                <a:lnTo>
                  <a:pt x="195" y="170"/>
                </a:lnTo>
                <a:lnTo>
                  <a:pt x="195" y="175"/>
                </a:lnTo>
                <a:lnTo>
                  <a:pt x="199" y="170"/>
                </a:lnTo>
                <a:lnTo>
                  <a:pt x="199" y="175"/>
                </a:lnTo>
                <a:lnTo>
                  <a:pt x="199" y="170"/>
                </a:lnTo>
                <a:lnTo>
                  <a:pt x="202" y="175"/>
                </a:lnTo>
                <a:lnTo>
                  <a:pt x="205" y="170"/>
                </a:lnTo>
                <a:lnTo>
                  <a:pt x="205" y="175"/>
                </a:lnTo>
                <a:lnTo>
                  <a:pt x="209" y="170"/>
                </a:lnTo>
                <a:lnTo>
                  <a:pt x="209" y="175"/>
                </a:lnTo>
                <a:lnTo>
                  <a:pt x="215" y="175"/>
                </a:lnTo>
                <a:lnTo>
                  <a:pt x="212" y="175"/>
                </a:lnTo>
                <a:lnTo>
                  <a:pt x="215" y="175"/>
                </a:lnTo>
                <a:lnTo>
                  <a:pt x="218" y="170"/>
                </a:lnTo>
                <a:lnTo>
                  <a:pt x="222" y="179"/>
                </a:lnTo>
                <a:lnTo>
                  <a:pt x="222" y="170"/>
                </a:lnTo>
                <a:lnTo>
                  <a:pt x="222" y="175"/>
                </a:lnTo>
                <a:lnTo>
                  <a:pt x="225" y="175"/>
                </a:lnTo>
                <a:lnTo>
                  <a:pt x="228" y="170"/>
                </a:lnTo>
                <a:lnTo>
                  <a:pt x="232" y="175"/>
                </a:lnTo>
                <a:lnTo>
                  <a:pt x="235" y="175"/>
                </a:lnTo>
                <a:lnTo>
                  <a:pt x="242" y="175"/>
                </a:lnTo>
                <a:lnTo>
                  <a:pt x="238" y="175"/>
                </a:lnTo>
                <a:lnTo>
                  <a:pt x="242" y="175"/>
                </a:lnTo>
                <a:lnTo>
                  <a:pt x="245" y="170"/>
                </a:lnTo>
                <a:lnTo>
                  <a:pt x="248" y="175"/>
                </a:lnTo>
                <a:lnTo>
                  <a:pt x="248" y="170"/>
                </a:lnTo>
                <a:lnTo>
                  <a:pt x="255" y="170"/>
                </a:lnTo>
                <a:lnTo>
                  <a:pt x="252" y="170"/>
                </a:lnTo>
                <a:lnTo>
                  <a:pt x="255" y="175"/>
                </a:lnTo>
                <a:lnTo>
                  <a:pt x="261" y="175"/>
                </a:lnTo>
                <a:lnTo>
                  <a:pt x="258" y="175"/>
                </a:lnTo>
                <a:lnTo>
                  <a:pt x="261" y="175"/>
                </a:lnTo>
                <a:lnTo>
                  <a:pt x="265" y="175"/>
                </a:lnTo>
                <a:lnTo>
                  <a:pt x="268" y="17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nvGrpSpPr>
          <p:cNvPr id="5" name="Group 53"/>
          <p:cNvGrpSpPr/>
          <p:nvPr/>
        </p:nvGrpSpPr>
        <p:grpSpPr>
          <a:xfrm>
            <a:off x="434975" y="4529138"/>
            <a:ext cx="912813" cy="322263"/>
            <a:chOff x="1050925" y="2446338"/>
            <a:chExt cx="912813" cy="322263"/>
          </a:xfrm>
        </p:grpSpPr>
        <p:sp>
          <p:nvSpPr>
            <p:cNvPr id="55" name="Freeform 42"/>
            <p:cNvSpPr>
              <a:spLocks/>
            </p:cNvSpPr>
            <p:nvPr/>
          </p:nvSpPr>
          <p:spPr bwMode="auto">
            <a:xfrm>
              <a:off x="1050925" y="2446338"/>
              <a:ext cx="487363" cy="322263"/>
            </a:xfrm>
            <a:custGeom>
              <a:avLst/>
              <a:gdLst/>
              <a:ahLst/>
              <a:cxnLst>
                <a:cxn ang="0">
                  <a:pos x="6" y="198"/>
                </a:cxn>
                <a:cxn ang="0">
                  <a:pos x="13" y="198"/>
                </a:cxn>
                <a:cxn ang="0">
                  <a:pos x="19" y="198"/>
                </a:cxn>
                <a:cxn ang="0">
                  <a:pos x="29" y="193"/>
                </a:cxn>
                <a:cxn ang="0">
                  <a:pos x="33" y="198"/>
                </a:cxn>
                <a:cxn ang="0">
                  <a:pos x="39" y="198"/>
                </a:cxn>
                <a:cxn ang="0">
                  <a:pos x="46" y="198"/>
                </a:cxn>
                <a:cxn ang="0">
                  <a:pos x="53" y="198"/>
                </a:cxn>
                <a:cxn ang="0">
                  <a:pos x="59" y="198"/>
                </a:cxn>
                <a:cxn ang="0">
                  <a:pos x="66" y="198"/>
                </a:cxn>
                <a:cxn ang="0">
                  <a:pos x="76" y="193"/>
                </a:cxn>
                <a:cxn ang="0">
                  <a:pos x="82" y="198"/>
                </a:cxn>
                <a:cxn ang="0">
                  <a:pos x="92" y="5"/>
                </a:cxn>
                <a:cxn ang="0">
                  <a:pos x="96" y="0"/>
                </a:cxn>
                <a:cxn ang="0">
                  <a:pos x="102" y="5"/>
                </a:cxn>
                <a:cxn ang="0">
                  <a:pos x="109" y="198"/>
                </a:cxn>
                <a:cxn ang="0">
                  <a:pos x="115" y="203"/>
                </a:cxn>
                <a:cxn ang="0">
                  <a:pos x="122" y="198"/>
                </a:cxn>
                <a:cxn ang="0">
                  <a:pos x="135" y="198"/>
                </a:cxn>
                <a:cxn ang="0">
                  <a:pos x="139" y="198"/>
                </a:cxn>
                <a:cxn ang="0">
                  <a:pos x="152" y="198"/>
                </a:cxn>
                <a:cxn ang="0">
                  <a:pos x="155" y="198"/>
                </a:cxn>
                <a:cxn ang="0">
                  <a:pos x="162" y="198"/>
                </a:cxn>
                <a:cxn ang="0">
                  <a:pos x="172" y="198"/>
                </a:cxn>
                <a:cxn ang="0">
                  <a:pos x="178" y="203"/>
                </a:cxn>
                <a:cxn ang="0">
                  <a:pos x="191" y="198"/>
                </a:cxn>
                <a:cxn ang="0">
                  <a:pos x="195" y="198"/>
                </a:cxn>
                <a:cxn ang="0">
                  <a:pos x="201" y="198"/>
                </a:cxn>
                <a:cxn ang="0">
                  <a:pos x="208" y="198"/>
                </a:cxn>
                <a:cxn ang="0">
                  <a:pos x="215" y="193"/>
                </a:cxn>
                <a:cxn ang="0">
                  <a:pos x="221" y="193"/>
                </a:cxn>
                <a:cxn ang="0">
                  <a:pos x="231" y="203"/>
                </a:cxn>
                <a:cxn ang="0">
                  <a:pos x="234" y="198"/>
                </a:cxn>
                <a:cxn ang="0">
                  <a:pos x="244" y="198"/>
                </a:cxn>
                <a:cxn ang="0">
                  <a:pos x="254" y="193"/>
                </a:cxn>
                <a:cxn ang="0">
                  <a:pos x="258" y="198"/>
                </a:cxn>
                <a:cxn ang="0">
                  <a:pos x="267" y="198"/>
                </a:cxn>
                <a:cxn ang="0">
                  <a:pos x="271" y="193"/>
                </a:cxn>
                <a:cxn ang="0">
                  <a:pos x="277" y="198"/>
                </a:cxn>
                <a:cxn ang="0">
                  <a:pos x="287" y="198"/>
                </a:cxn>
                <a:cxn ang="0">
                  <a:pos x="297" y="198"/>
                </a:cxn>
                <a:cxn ang="0">
                  <a:pos x="304" y="198"/>
                </a:cxn>
              </a:cxnLst>
              <a:rect l="0" t="0" r="r" b="b"/>
              <a:pathLst>
                <a:path w="307" h="203">
                  <a:moveTo>
                    <a:pt x="0" y="203"/>
                  </a:moveTo>
                  <a:lnTo>
                    <a:pt x="3" y="198"/>
                  </a:lnTo>
                  <a:lnTo>
                    <a:pt x="6" y="198"/>
                  </a:lnTo>
                  <a:lnTo>
                    <a:pt x="10" y="193"/>
                  </a:lnTo>
                  <a:lnTo>
                    <a:pt x="10" y="203"/>
                  </a:lnTo>
                  <a:lnTo>
                    <a:pt x="13" y="198"/>
                  </a:lnTo>
                  <a:lnTo>
                    <a:pt x="16" y="198"/>
                  </a:lnTo>
                  <a:lnTo>
                    <a:pt x="23" y="198"/>
                  </a:lnTo>
                  <a:lnTo>
                    <a:pt x="19" y="198"/>
                  </a:lnTo>
                  <a:lnTo>
                    <a:pt x="23" y="198"/>
                  </a:lnTo>
                  <a:lnTo>
                    <a:pt x="26" y="198"/>
                  </a:lnTo>
                  <a:lnTo>
                    <a:pt x="29" y="193"/>
                  </a:lnTo>
                  <a:lnTo>
                    <a:pt x="29" y="198"/>
                  </a:lnTo>
                  <a:lnTo>
                    <a:pt x="29" y="193"/>
                  </a:lnTo>
                  <a:lnTo>
                    <a:pt x="33" y="198"/>
                  </a:lnTo>
                  <a:lnTo>
                    <a:pt x="33" y="203"/>
                  </a:lnTo>
                  <a:lnTo>
                    <a:pt x="36" y="198"/>
                  </a:lnTo>
                  <a:lnTo>
                    <a:pt x="39" y="198"/>
                  </a:lnTo>
                  <a:lnTo>
                    <a:pt x="46" y="198"/>
                  </a:lnTo>
                  <a:lnTo>
                    <a:pt x="43" y="198"/>
                  </a:lnTo>
                  <a:lnTo>
                    <a:pt x="46" y="198"/>
                  </a:lnTo>
                  <a:lnTo>
                    <a:pt x="49" y="193"/>
                  </a:lnTo>
                  <a:lnTo>
                    <a:pt x="49" y="203"/>
                  </a:lnTo>
                  <a:lnTo>
                    <a:pt x="53" y="198"/>
                  </a:lnTo>
                  <a:lnTo>
                    <a:pt x="59" y="198"/>
                  </a:lnTo>
                  <a:lnTo>
                    <a:pt x="56" y="198"/>
                  </a:lnTo>
                  <a:lnTo>
                    <a:pt x="59" y="198"/>
                  </a:lnTo>
                  <a:lnTo>
                    <a:pt x="62" y="198"/>
                  </a:lnTo>
                  <a:lnTo>
                    <a:pt x="69" y="198"/>
                  </a:lnTo>
                  <a:lnTo>
                    <a:pt x="66" y="198"/>
                  </a:lnTo>
                  <a:lnTo>
                    <a:pt x="69" y="198"/>
                  </a:lnTo>
                  <a:lnTo>
                    <a:pt x="72" y="198"/>
                  </a:lnTo>
                  <a:lnTo>
                    <a:pt x="76" y="193"/>
                  </a:lnTo>
                  <a:lnTo>
                    <a:pt x="76" y="203"/>
                  </a:lnTo>
                  <a:lnTo>
                    <a:pt x="79" y="198"/>
                  </a:lnTo>
                  <a:lnTo>
                    <a:pt x="82" y="198"/>
                  </a:lnTo>
                  <a:lnTo>
                    <a:pt x="86" y="198"/>
                  </a:lnTo>
                  <a:lnTo>
                    <a:pt x="86" y="5"/>
                  </a:lnTo>
                  <a:lnTo>
                    <a:pt x="92" y="5"/>
                  </a:lnTo>
                  <a:lnTo>
                    <a:pt x="89" y="5"/>
                  </a:lnTo>
                  <a:lnTo>
                    <a:pt x="92" y="5"/>
                  </a:lnTo>
                  <a:lnTo>
                    <a:pt x="96" y="0"/>
                  </a:lnTo>
                  <a:lnTo>
                    <a:pt x="99" y="5"/>
                  </a:lnTo>
                  <a:lnTo>
                    <a:pt x="99" y="0"/>
                  </a:lnTo>
                  <a:lnTo>
                    <a:pt x="102" y="5"/>
                  </a:lnTo>
                  <a:lnTo>
                    <a:pt x="105" y="5"/>
                  </a:lnTo>
                  <a:lnTo>
                    <a:pt x="105" y="198"/>
                  </a:lnTo>
                  <a:lnTo>
                    <a:pt x="109" y="198"/>
                  </a:lnTo>
                  <a:lnTo>
                    <a:pt x="112" y="198"/>
                  </a:lnTo>
                  <a:lnTo>
                    <a:pt x="115" y="193"/>
                  </a:lnTo>
                  <a:lnTo>
                    <a:pt x="115" y="203"/>
                  </a:lnTo>
                  <a:lnTo>
                    <a:pt x="119" y="198"/>
                  </a:lnTo>
                  <a:lnTo>
                    <a:pt x="119" y="203"/>
                  </a:lnTo>
                  <a:lnTo>
                    <a:pt x="122" y="198"/>
                  </a:lnTo>
                  <a:lnTo>
                    <a:pt x="125" y="198"/>
                  </a:lnTo>
                  <a:lnTo>
                    <a:pt x="129" y="198"/>
                  </a:lnTo>
                  <a:lnTo>
                    <a:pt x="135" y="198"/>
                  </a:lnTo>
                  <a:lnTo>
                    <a:pt x="135" y="203"/>
                  </a:lnTo>
                  <a:lnTo>
                    <a:pt x="135" y="198"/>
                  </a:lnTo>
                  <a:lnTo>
                    <a:pt x="139" y="198"/>
                  </a:lnTo>
                  <a:lnTo>
                    <a:pt x="142" y="198"/>
                  </a:lnTo>
                  <a:lnTo>
                    <a:pt x="145" y="198"/>
                  </a:lnTo>
                  <a:lnTo>
                    <a:pt x="152" y="198"/>
                  </a:lnTo>
                  <a:lnTo>
                    <a:pt x="148" y="198"/>
                  </a:lnTo>
                  <a:lnTo>
                    <a:pt x="152" y="203"/>
                  </a:lnTo>
                  <a:lnTo>
                    <a:pt x="155" y="198"/>
                  </a:lnTo>
                  <a:lnTo>
                    <a:pt x="155" y="193"/>
                  </a:lnTo>
                  <a:lnTo>
                    <a:pt x="158" y="198"/>
                  </a:lnTo>
                  <a:lnTo>
                    <a:pt x="162" y="198"/>
                  </a:lnTo>
                  <a:lnTo>
                    <a:pt x="168" y="198"/>
                  </a:lnTo>
                  <a:lnTo>
                    <a:pt x="168" y="203"/>
                  </a:lnTo>
                  <a:lnTo>
                    <a:pt x="172" y="198"/>
                  </a:lnTo>
                  <a:lnTo>
                    <a:pt x="172" y="203"/>
                  </a:lnTo>
                  <a:lnTo>
                    <a:pt x="175" y="198"/>
                  </a:lnTo>
                  <a:lnTo>
                    <a:pt x="178" y="203"/>
                  </a:lnTo>
                  <a:lnTo>
                    <a:pt x="182" y="198"/>
                  </a:lnTo>
                  <a:lnTo>
                    <a:pt x="185" y="198"/>
                  </a:lnTo>
                  <a:lnTo>
                    <a:pt x="191" y="198"/>
                  </a:lnTo>
                  <a:lnTo>
                    <a:pt x="188" y="198"/>
                  </a:lnTo>
                  <a:lnTo>
                    <a:pt x="191" y="203"/>
                  </a:lnTo>
                  <a:lnTo>
                    <a:pt x="195" y="198"/>
                  </a:lnTo>
                  <a:lnTo>
                    <a:pt x="201" y="198"/>
                  </a:lnTo>
                  <a:lnTo>
                    <a:pt x="198" y="198"/>
                  </a:lnTo>
                  <a:lnTo>
                    <a:pt x="201" y="198"/>
                  </a:lnTo>
                  <a:lnTo>
                    <a:pt x="205" y="198"/>
                  </a:lnTo>
                  <a:lnTo>
                    <a:pt x="211" y="198"/>
                  </a:lnTo>
                  <a:lnTo>
                    <a:pt x="208" y="198"/>
                  </a:lnTo>
                  <a:lnTo>
                    <a:pt x="211" y="198"/>
                  </a:lnTo>
                  <a:lnTo>
                    <a:pt x="215" y="203"/>
                  </a:lnTo>
                  <a:lnTo>
                    <a:pt x="215" y="193"/>
                  </a:lnTo>
                  <a:lnTo>
                    <a:pt x="218" y="198"/>
                  </a:lnTo>
                  <a:lnTo>
                    <a:pt x="221" y="203"/>
                  </a:lnTo>
                  <a:lnTo>
                    <a:pt x="221" y="193"/>
                  </a:lnTo>
                  <a:lnTo>
                    <a:pt x="225" y="198"/>
                  </a:lnTo>
                  <a:lnTo>
                    <a:pt x="228" y="198"/>
                  </a:lnTo>
                  <a:lnTo>
                    <a:pt x="231" y="203"/>
                  </a:lnTo>
                  <a:lnTo>
                    <a:pt x="231" y="193"/>
                  </a:lnTo>
                  <a:lnTo>
                    <a:pt x="238" y="198"/>
                  </a:lnTo>
                  <a:lnTo>
                    <a:pt x="234" y="198"/>
                  </a:lnTo>
                  <a:lnTo>
                    <a:pt x="238" y="198"/>
                  </a:lnTo>
                  <a:lnTo>
                    <a:pt x="241" y="198"/>
                  </a:lnTo>
                  <a:lnTo>
                    <a:pt x="244" y="198"/>
                  </a:lnTo>
                  <a:lnTo>
                    <a:pt x="248" y="198"/>
                  </a:lnTo>
                  <a:lnTo>
                    <a:pt x="251" y="198"/>
                  </a:lnTo>
                  <a:lnTo>
                    <a:pt x="254" y="193"/>
                  </a:lnTo>
                  <a:lnTo>
                    <a:pt x="258" y="198"/>
                  </a:lnTo>
                  <a:lnTo>
                    <a:pt x="258" y="193"/>
                  </a:lnTo>
                  <a:lnTo>
                    <a:pt x="258" y="198"/>
                  </a:lnTo>
                  <a:lnTo>
                    <a:pt x="261" y="198"/>
                  </a:lnTo>
                  <a:lnTo>
                    <a:pt x="264" y="203"/>
                  </a:lnTo>
                  <a:lnTo>
                    <a:pt x="267" y="198"/>
                  </a:lnTo>
                  <a:lnTo>
                    <a:pt x="267" y="203"/>
                  </a:lnTo>
                  <a:lnTo>
                    <a:pt x="271" y="198"/>
                  </a:lnTo>
                  <a:lnTo>
                    <a:pt x="271" y="193"/>
                  </a:lnTo>
                  <a:lnTo>
                    <a:pt x="274" y="198"/>
                  </a:lnTo>
                  <a:lnTo>
                    <a:pt x="281" y="198"/>
                  </a:lnTo>
                  <a:lnTo>
                    <a:pt x="277" y="198"/>
                  </a:lnTo>
                  <a:lnTo>
                    <a:pt x="281" y="198"/>
                  </a:lnTo>
                  <a:lnTo>
                    <a:pt x="284" y="198"/>
                  </a:lnTo>
                  <a:lnTo>
                    <a:pt x="287" y="198"/>
                  </a:lnTo>
                  <a:lnTo>
                    <a:pt x="291" y="198"/>
                  </a:lnTo>
                  <a:lnTo>
                    <a:pt x="294" y="203"/>
                  </a:lnTo>
                  <a:lnTo>
                    <a:pt x="297" y="198"/>
                  </a:lnTo>
                  <a:lnTo>
                    <a:pt x="297" y="203"/>
                  </a:lnTo>
                  <a:lnTo>
                    <a:pt x="301" y="198"/>
                  </a:lnTo>
                  <a:lnTo>
                    <a:pt x="304" y="198"/>
                  </a:lnTo>
                  <a:lnTo>
                    <a:pt x="307" y="203"/>
                  </a:lnTo>
                  <a:lnTo>
                    <a:pt x="307" y="193"/>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56" name="Freeform 43"/>
            <p:cNvSpPr>
              <a:spLocks/>
            </p:cNvSpPr>
            <p:nvPr/>
          </p:nvSpPr>
          <p:spPr bwMode="auto">
            <a:xfrm>
              <a:off x="1538288" y="2752725"/>
              <a:ext cx="425450" cy="15875"/>
            </a:xfrm>
            <a:custGeom>
              <a:avLst/>
              <a:gdLst/>
              <a:ahLst/>
              <a:cxnLst>
                <a:cxn ang="0">
                  <a:pos x="0" y="5"/>
                </a:cxn>
                <a:cxn ang="0">
                  <a:pos x="7" y="0"/>
                </a:cxn>
                <a:cxn ang="0">
                  <a:pos x="7" y="5"/>
                </a:cxn>
                <a:cxn ang="0">
                  <a:pos x="13" y="5"/>
                </a:cxn>
                <a:cxn ang="0">
                  <a:pos x="20" y="5"/>
                </a:cxn>
                <a:cxn ang="0">
                  <a:pos x="23" y="5"/>
                </a:cxn>
                <a:cxn ang="0">
                  <a:pos x="27" y="5"/>
                </a:cxn>
                <a:cxn ang="0">
                  <a:pos x="33" y="10"/>
                </a:cxn>
                <a:cxn ang="0">
                  <a:pos x="37" y="5"/>
                </a:cxn>
                <a:cxn ang="0">
                  <a:pos x="40" y="5"/>
                </a:cxn>
                <a:cxn ang="0">
                  <a:pos x="50" y="5"/>
                </a:cxn>
                <a:cxn ang="0">
                  <a:pos x="50" y="5"/>
                </a:cxn>
                <a:cxn ang="0">
                  <a:pos x="53" y="5"/>
                </a:cxn>
                <a:cxn ang="0">
                  <a:pos x="56" y="5"/>
                </a:cxn>
                <a:cxn ang="0">
                  <a:pos x="63" y="10"/>
                </a:cxn>
                <a:cxn ang="0">
                  <a:pos x="66" y="0"/>
                </a:cxn>
                <a:cxn ang="0">
                  <a:pos x="66" y="5"/>
                </a:cxn>
                <a:cxn ang="0">
                  <a:pos x="73" y="5"/>
                </a:cxn>
                <a:cxn ang="0">
                  <a:pos x="80" y="10"/>
                </a:cxn>
                <a:cxn ang="0">
                  <a:pos x="83" y="5"/>
                </a:cxn>
                <a:cxn ang="0">
                  <a:pos x="89" y="10"/>
                </a:cxn>
                <a:cxn ang="0">
                  <a:pos x="93" y="0"/>
                </a:cxn>
                <a:cxn ang="0">
                  <a:pos x="99" y="5"/>
                </a:cxn>
                <a:cxn ang="0">
                  <a:pos x="99" y="5"/>
                </a:cxn>
                <a:cxn ang="0">
                  <a:pos x="106" y="5"/>
                </a:cxn>
                <a:cxn ang="0">
                  <a:pos x="113" y="0"/>
                </a:cxn>
                <a:cxn ang="0">
                  <a:pos x="113" y="5"/>
                </a:cxn>
                <a:cxn ang="0">
                  <a:pos x="116" y="5"/>
                </a:cxn>
                <a:cxn ang="0">
                  <a:pos x="123" y="5"/>
                </a:cxn>
                <a:cxn ang="0">
                  <a:pos x="132" y="5"/>
                </a:cxn>
                <a:cxn ang="0">
                  <a:pos x="132" y="5"/>
                </a:cxn>
                <a:cxn ang="0">
                  <a:pos x="142" y="10"/>
                </a:cxn>
                <a:cxn ang="0">
                  <a:pos x="142" y="5"/>
                </a:cxn>
                <a:cxn ang="0">
                  <a:pos x="146" y="10"/>
                </a:cxn>
                <a:cxn ang="0">
                  <a:pos x="149" y="0"/>
                </a:cxn>
                <a:cxn ang="0">
                  <a:pos x="152" y="5"/>
                </a:cxn>
                <a:cxn ang="0">
                  <a:pos x="156" y="5"/>
                </a:cxn>
                <a:cxn ang="0">
                  <a:pos x="162" y="5"/>
                </a:cxn>
                <a:cxn ang="0">
                  <a:pos x="169" y="5"/>
                </a:cxn>
                <a:cxn ang="0">
                  <a:pos x="175" y="10"/>
                </a:cxn>
                <a:cxn ang="0">
                  <a:pos x="179" y="5"/>
                </a:cxn>
                <a:cxn ang="0">
                  <a:pos x="185" y="5"/>
                </a:cxn>
                <a:cxn ang="0">
                  <a:pos x="192" y="5"/>
                </a:cxn>
                <a:cxn ang="0">
                  <a:pos x="202" y="5"/>
                </a:cxn>
                <a:cxn ang="0">
                  <a:pos x="202" y="5"/>
                </a:cxn>
                <a:cxn ang="0">
                  <a:pos x="212" y="5"/>
                </a:cxn>
                <a:cxn ang="0">
                  <a:pos x="212" y="5"/>
                </a:cxn>
                <a:cxn ang="0">
                  <a:pos x="218" y="5"/>
                </a:cxn>
                <a:cxn ang="0">
                  <a:pos x="222" y="5"/>
                </a:cxn>
                <a:cxn ang="0">
                  <a:pos x="225" y="5"/>
                </a:cxn>
                <a:cxn ang="0">
                  <a:pos x="232" y="5"/>
                </a:cxn>
                <a:cxn ang="0">
                  <a:pos x="238" y="10"/>
                </a:cxn>
                <a:cxn ang="0">
                  <a:pos x="245" y="5"/>
                </a:cxn>
                <a:cxn ang="0">
                  <a:pos x="248" y="10"/>
                </a:cxn>
                <a:cxn ang="0">
                  <a:pos x="252" y="5"/>
                </a:cxn>
                <a:cxn ang="0">
                  <a:pos x="255" y="5"/>
                </a:cxn>
                <a:cxn ang="0">
                  <a:pos x="258" y="5"/>
                </a:cxn>
                <a:cxn ang="0">
                  <a:pos x="265" y="10"/>
                </a:cxn>
              </a:cxnLst>
              <a:rect l="0" t="0" r="r" b="b"/>
              <a:pathLst>
                <a:path w="268" h="10">
                  <a:moveTo>
                    <a:pt x="0" y="0"/>
                  </a:moveTo>
                  <a:lnTo>
                    <a:pt x="0" y="5"/>
                  </a:lnTo>
                  <a:lnTo>
                    <a:pt x="3" y="5"/>
                  </a:lnTo>
                  <a:lnTo>
                    <a:pt x="7" y="0"/>
                  </a:lnTo>
                  <a:lnTo>
                    <a:pt x="7" y="10"/>
                  </a:lnTo>
                  <a:lnTo>
                    <a:pt x="7" y="5"/>
                  </a:lnTo>
                  <a:lnTo>
                    <a:pt x="10" y="5"/>
                  </a:lnTo>
                  <a:lnTo>
                    <a:pt x="13" y="5"/>
                  </a:lnTo>
                  <a:lnTo>
                    <a:pt x="17" y="5"/>
                  </a:lnTo>
                  <a:lnTo>
                    <a:pt x="20" y="5"/>
                  </a:lnTo>
                  <a:lnTo>
                    <a:pt x="23" y="10"/>
                  </a:lnTo>
                  <a:lnTo>
                    <a:pt x="23" y="5"/>
                  </a:lnTo>
                  <a:lnTo>
                    <a:pt x="23" y="10"/>
                  </a:lnTo>
                  <a:lnTo>
                    <a:pt x="27" y="5"/>
                  </a:lnTo>
                  <a:lnTo>
                    <a:pt x="33" y="5"/>
                  </a:lnTo>
                  <a:lnTo>
                    <a:pt x="33" y="10"/>
                  </a:lnTo>
                  <a:lnTo>
                    <a:pt x="33" y="5"/>
                  </a:lnTo>
                  <a:lnTo>
                    <a:pt x="37" y="5"/>
                  </a:lnTo>
                  <a:lnTo>
                    <a:pt x="43" y="5"/>
                  </a:lnTo>
                  <a:lnTo>
                    <a:pt x="40" y="5"/>
                  </a:lnTo>
                  <a:lnTo>
                    <a:pt x="43" y="5"/>
                  </a:lnTo>
                  <a:lnTo>
                    <a:pt x="50" y="5"/>
                  </a:lnTo>
                  <a:lnTo>
                    <a:pt x="50" y="10"/>
                  </a:lnTo>
                  <a:lnTo>
                    <a:pt x="50" y="5"/>
                  </a:lnTo>
                  <a:lnTo>
                    <a:pt x="53" y="0"/>
                  </a:lnTo>
                  <a:lnTo>
                    <a:pt x="53" y="5"/>
                  </a:lnTo>
                  <a:lnTo>
                    <a:pt x="53" y="0"/>
                  </a:lnTo>
                  <a:lnTo>
                    <a:pt x="56" y="5"/>
                  </a:lnTo>
                  <a:lnTo>
                    <a:pt x="60" y="5"/>
                  </a:lnTo>
                  <a:lnTo>
                    <a:pt x="63" y="10"/>
                  </a:lnTo>
                  <a:lnTo>
                    <a:pt x="63" y="5"/>
                  </a:lnTo>
                  <a:lnTo>
                    <a:pt x="66" y="0"/>
                  </a:lnTo>
                  <a:lnTo>
                    <a:pt x="66" y="10"/>
                  </a:lnTo>
                  <a:lnTo>
                    <a:pt x="66" y="5"/>
                  </a:lnTo>
                  <a:lnTo>
                    <a:pt x="70" y="5"/>
                  </a:lnTo>
                  <a:lnTo>
                    <a:pt x="73" y="5"/>
                  </a:lnTo>
                  <a:lnTo>
                    <a:pt x="80" y="5"/>
                  </a:lnTo>
                  <a:lnTo>
                    <a:pt x="80" y="10"/>
                  </a:lnTo>
                  <a:lnTo>
                    <a:pt x="80" y="5"/>
                  </a:lnTo>
                  <a:lnTo>
                    <a:pt x="83" y="5"/>
                  </a:lnTo>
                  <a:lnTo>
                    <a:pt x="86" y="5"/>
                  </a:lnTo>
                  <a:lnTo>
                    <a:pt x="89" y="10"/>
                  </a:lnTo>
                  <a:lnTo>
                    <a:pt x="93" y="5"/>
                  </a:lnTo>
                  <a:lnTo>
                    <a:pt x="93" y="0"/>
                  </a:lnTo>
                  <a:lnTo>
                    <a:pt x="93" y="5"/>
                  </a:lnTo>
                  <a:lnTo>
                    <a:pt x="99" y="5"/>
                  </a:lnTo>
                  <a:lnTo>
                    <a:pt x="96" y="5"/>
                  </a:lnTo>
                  <a:lnTo>
                    <a:pt x="99" y="5"/>
                  </a:lnTo>
                  <a:lnTo>
                    <a:pt x="103" y="5"/>
                  </a:lnTo>
                  <a:lnTo>
                    <a:pt x="106" y="5"/>
                  </a:lnTo>
                  <a:lnTo>
                    <a:pt x="109" y="5"/>
                  </a:lnTo>
                  <a:lnTo>
                    <a:pt x="113" y="0"/>
                  </a:lnTo>
                  <a:lnTo>
                    <a:pt x="113" y="10"/>
                  </a:lnTo>
                  <a:lnTo>
                    <a:pt x="113" y="5"/>
                  </a:lnTo>
                  <a:lnTo>
                    <a:pt x="119" y="5"/>
                  </a:lnTo>
                  <a:lnTo>
                    <a:pt x="116" y="5"/>
                  </a:lnTo>
                  <a:lnTo>
                    <a:pt x="119" y="5"/>
                  </a:lnTo>
                  <a:lnTo>
                    <a:pt x="123" y="5"/>
                  </a:lnTo>
                  <a:lnTo>
                    <a:pt x="126" y="5"/>
                  </a:lnTo>
                  <a:lnTo>
                    <a:pt x="132" y="5"/>
                  </a:lnTo>
                  <a:lnTo>
                    <a:pt x="129" y="5"/>
                  </a:lnTo>
                  <a:lnTo>
                    <a:pt x="132" y="5"/>
                  </a:lnTo>
                  <a:lnTo>
                    <a:pt x="136" y="0"/>
                  </a:lnTo>
                  <a:lnTo>
                    <a:pt x="142" y="10"/>
                  </a:lnTo>
                  <a:lnTo>
                    <a:pt x="139" y="10"/>
                  </a:lnTo>
                  <a:lnTo>
                    <a:pt x="142" y="5"/>
                  </a:lnTo>
                  <a:lnTo>
                    <a:pt x="146" y="0"/>
                  </a:lnTo>
                  <a:lnTo>
                    <a:pt x="146" y="10"/>
                  </a:lnTo>
                  <a:lnTo>
                    <a:pt x="149" y="5"/>
                  </a:lnTo>
                  <a:lnTo>
                    <a:pt x="149" y="0"/>
                  </a:lnTo>
                  <a:lnTo>
                    <a:pt x="152" y="10"/>
                  </a:lnTo>
                  <a:lnTo>
                    <a:pt x="152" y="5"/>
                  </a:lnTo>
                  <a:lnTo>
                    <a:pt x="159" y="5"/>
                  </a:lnTo>
                  <a:lnTo>
                    <a:pt x="156" y="5"/>
                  </a:lnTo>
                  <a:lnTo>
                    <a:pt x="159" y="5"/>
                  </a:lnTo>
                  <a:lnTo>
                    <a:pt x="162" y="5"/>
                  </a:lnTo>
                  <a:lnTo>
                    <a:pt x="166" y="10"/>
                  </a:lnTo>
                  <a:lnTo>
                    <a:pt x="169" y="5"/>
                  </a:lnTo>
                  <a:lnTo>
                    <a:pt x="175" y="5"/>
                  </a:lnTo>
                  <a:lnTo>
                    <a:pt x="175" y="10"/>
                  </a:lnTo>
                  <a:lnTo>
                    <a:pt x="175" y="5"/>
                  </a:lnTo>
                  <a:lnTo>
                    <a:pt x="179" y="5"/>
                  </a:lnTo>
                  <a:lnTo>
                    <a:pt x="182" y="5"/>
                  </a:lnTo>
                  <a:lnTo>
                    <a:pt x="185" y="5"/>
                  </a:lnTo>
                  <a:lnTo>
                    <a:pt x="189" y="5"/>
                  </a:lnTo>
                  <a:lnTo>
                    <a:pt x="192" y="5"/>
                  </a:lnTo>
                  <a:lnTo>
                    <a:pt x="195" y="5"/>
                  </a:lnTo>
                  <a:lnTo>
                    <a:pt x="202" y="5"/>
                  </a:lnTo>
                  <a:lnTo>
                    <a:pt x="199" y="5"/>
                  </a:lnTo>
                  <a:lnTo>
                    <a:pt x="202" y="5"/>
                  </a:lnTo>
                  <a:lnTo>
                    <a:pt x="205" y="5"/>
                  </a:lnTo>
                  <a:lnTo>
                    <a:pt x="212" y="5"/>
                  </a:lnTo>
                  <a:lnTo>
                    <a:pt x="209" y="5"/>
                  </a:lnTo>
                  <a:lnTo>
                    <a:pt x="212" y="5"/>
                  </a:lnTo>
                  <a:lnTo>
                    <a:pt x="215" y="0"/>
                  </a:lnTo>
                  <a:lnTo>
                    <a:pt x="218" y="5"/>
                  </a:lnTo>
                  <a:lnTo>
                    <a:pt x="222" y="0"/>
                  </a:lnTo>
                  <a:lnTo>
                    <a:pt x="222" y="5"/>
                  </a:lnTo>
                  <a:lnTo>
                    <a:pt x="228" y="5"/>
                  </a:lnTo>
                  <a:lnTo>
                    <a:pt x="225" y="5"/>
                  </a:lnTo>
                  <a:lnTo>
                    <a:pt x="228" y="5"/>
                  </a:lnTo>
                  <a:lnTo>
                    <a:pt x="232" y="5"/>
                  </a:lnTo>
                  <a:lnTo>
                    <a:pt x="235" y="5"/>
                  </a:lnTo>
                  <a:lnTo>
                    <a:pt x="238" y="10"/>
                  </a:lnTo>
                  <a:lnTo>
                    <a:pt x="242" y="5"/>
                  </a:lnTo>
                  <a:lnTo>
                    <a:pt x="245" y="5"/>
                  </a:lnTo>
                  <a:lnTo>
                    <a:pt x="248" y="0"/>
                  </a:lnTo>
                  <a:lnTo>
                    <a:pt x="248" y="10"/>
                  </a:lnTo>
                  <a:lnTo>
                    <a:pt x="248" y="5"/>
                  </a:lnTo>
                  <a:lnTo>
                    <a:pt x="252" y="5"/>
                  </a:lnTo>
                  <a:lnTo>
                    <a:pt x="255" y="10"/>
                  </a:lnTo>
                  <a:lnTo>
                    <a:pt x="255" y="5"/>
                  </a:lnTo>
                  <a:lnTo>
                    <a:pt x="261" y="5"/>
                  </a:lnTo>
                  <a:lnTo>
                    <a:pt x="258" y="5"/>
                  </a:lnTo>
                  <a:lnTo>
                    <a:pt x="261" y="5"/>
                  </a:lnTo>
                  <a:lnTo>
                    <a:pt x="265" y="10"/>
                  </a:lnTo>
                  <a:lnTo>
                    <a:pt x="268"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sp>
        <p:nvSpPr>
          <p:cNvPr id="57" name="Freeform 46"/>
          <p:cNvSpPr>
            <a:spLocks/>
          </p:cNvSpPr>
          <p:nvPr/>
        </p:nvSpPr>
        <p:spPr bwMode="auto">
          <a:xfrm>
            <a:off x="434975" y="4613275"/>
            <a:ext cx="409575" cy="23813"/>
          </a:xfrm>
          <a:custGeom>
            <a:avLst/>
            <a:gdLst/>
            <a:ahLst/>
            <a:cxnLst>
              <a:cxn ang="0">
                <a:pos x="3" y="5"/>
              </a:cxn>
              <a:cxn ang="0">
                <a:pos x="10" y="10"/>
              </a:cxn>
              <a:cxn ang="0">
                <a:pos x="13" y="10"/>
              </a:cxn>
              <a:cxn ang="0">
                <a:pos x="23" y="5"/>
              </a:cxn>
              <a:cxn ang="0">
                <a:pos x="29" y="5"/>
              </a:cxn>
              <a:cxn ang="0">
                <a:pos x="33" y="0"/>
              </a:cxn>
              <a:cxn ang="0">
                <a:pos x="36" y="10"/>
              </a:cxn>
              <a:cxn ang="0">
                <a:pos x="46" y="10"/>
              </a:cxn>
              <a:cxn ang="0">
                <a:pos x="49" y="5"/>
              </a:cxn>
              <a:cxn ang="0">
                <a:pos x="56" y="10"/>
              </a:cxn>
              <a:cxn ang="0">
                <a:pos x="62" y="5"/>
              </a:cxn>
              <a:cxn ang="0">
                <a:pos x="69" y="10"/>
              </a:cxn>
              <a:cxn ang="0">
                <a:pos x="76" y="5"/>
              </a:cxn>
              <a:cxn ang="0">
                <a:pos x="82" y="5"/>
              </a:cxn>
              <a:cxn ang="0">
                <a:pos x="92" y="10"/>
              </a:cxn>
              <a:cxn ang="0">
                <a:pos x="99" y="10"/>
              </a:cxn>
              <a:cxn ang="0">
                <a:pos x="102" y="10"/>
              </a:cxn>
              <a:cxn ang="0">
                <a:pos x="112" y="5"/>
              </a:cxn>
              <a:cxn ang="0">
                <a:pos x="119" y="5"/>
              </a:cxn>
              <a:cxn ang="0">
                <a:pos x="122" y="5"/>
              </a:cxn>
              <a:cxn ang="0">
                <a:pos x="129" y="10"/>
              </a:cxn>
              <a:cxn ang="0">
                <a:pos x="135" y="10"/>
              </a:cxn>
              <a:cxn ang="0">
                <a:pos x="145" y="5"/>
              </a:cxn>
              <a:cxn ang="0">
                <a:pos x="148" y="10"/>
              </a:cxn>
              <a:cxn ang="0">
                <a:pos x="162" y="5"/>
              </a:cxn>
              <a:cxn ang="0">
                <a:pos x="165" y="10"/>
              </a:cxn>
              <a:cxn ang="0">
                <a:pos x="172" y="5"/>
              </a:cxn>
              <a:cxn ang="0">
                <a:pos x="178" y="10"/>
              </a:cxn>
              <a:cxn ang="0">
                <a:pos x="182" y="10"/>
              </a:cxn>
              <a:cxn ang="0">
                <a:pos x="188" y="10"/>
              </a:cxn>
              <a:cxn ang="0">
                <a:pos x="191" y="5"/>
              </a:cxn>
              <a:cxn ang="0">
                <a:pos x="198" y="10"/>
              </a:cxn>
              <a:cxn ang="0">
                <a:pos x="201" y="0"/>
              </a:cxn>
              <a:cxn ang="0">
                <a:pos x="208" y="10"/>
              </a:cxn>
              <a:cxn ang="0">
                <a:pos x="215" y="5"/>
              </a:cxn>
              <a:cxn ang="0">
                <a:pos x="218" y="10"/>
              </a:cxn>
              <a:cxn ang="0">
                <a:pos x="225" y="10"/>
              </a:cxn>
              <a:cxn ang="0">
                <a:pos x="231" y="5"/>
              </a:cxn>
              <a:cxn ang="0">
                <a:pos x="234" y="10"/>
              </a:cxn>
              <a:cxn ang="0">
                <a:pos x="241" y="0"/>
              </a:cxn>
              <a:cxn ang="0">
                <a:pos x="248" y="5"/>
              </a:cxn>
              <a:cxn ang="0">
                <a:pos x="251" y="10"/>
              </a:cxn>
            </a:cxnLst>
            <a:rect l="0" t="0" r="r" b="b"/>
            <a:pathLst>
              <a:path w="258" h="15">
                <a:moveTo>
                  <a:pt x="0" y="5"/>
                </a:moveTo>
                <a:lnTo>
                  <a:pt x="3" y="10"/>
                </a:lnTo>
                <a:lnTo>
                  <a:pt x="3" y="5"/>
                </a:lnTo>
                <a:lnTo>
                  <a:pt x="6" y="15"/>
                </a:lnTo>
                <a:lnTo>
                  <a:pt x="6" y="5"/>
                </a:lnTo>
                <a:lnTo>
                  <a:pt x="10" y="10"/>
                </a:lnTo>
                <a:lnTo>
                  <a:pt x="10" y="15"/>
                </a:lnTo>
                <a:lnTo>
                  <a:pt x="16" y="10"/>
                </a:lnTo>
                <a:lnTo>
                  <a:pt x="13" y="10"/>
                </a:lnTo>
                <a:lnTo>
                  <a:pt x="16" y="5"/>
                </a:lnTo>
                <a:lnTo>
                  <a:pt x="19" y="10"/>
                </a:lnTo>
                <a:lnTo>
                  <a:pt x="23" y="5"/>
                </a:lnTo>
                <a:lnTo>
                  <a:pt x="23" y="10"/>
                </a:lnTo>
                <a:lnTo>
                  <a:pt x="23" y="5"/>
                </a:lnTo>
                <a:lnTo>
                  <a:pt x="29" y="5"/>
                </a:lnTo>
                <a:lnTo>
                  <a:pt x="26" y="5"/>
                </a:lnTo>
                <a:lnTo>
                  <a:pt x="29" y="5"/>
                </a:lnTo>
                <a:lnTo>
                  <a:pt x="33" y="0"/>
                </a:lnTo>
                <a:lnTo>
                  <a:pt x="33" y="10"/>
                </a:lnTo>
                <a:lnTo>
                  <a:pt x="33" y="5"/>
                </a:lnTo>
                <a:lnTo>
                  <a:pt x="36" y="10"/>
                </a:lnTo>
                <a:lnTo>
                  <a:pt x="39" y="5"/>
                </a:lnTo>
                <a:lnTo>
                  <a:pt x="39" y="10"/>
                </a:lnTo>
                <a:lnTo>
                  <a:pt x="46" y="10"/>
                </a:lnTo>
                <a:lnTo>
                  <a:pt x="43" y="10"/>
                </a:lnTo>
                <a:lnTo>
                  <a:pt x="46" y="10"/>
                </a:lnTo>
                <a:lnTo>
                  <a:pt x="49" y="5"/>
                </a:lnTo>
                <a:lnTo>
                  <a:pt x="53" y="5"/>
                </a:lnTo>
                <a:lnTo>
                  <a:pt x="53" y="15"/>
                </a:lnTo>
                <a:lnTo>
                  <a:pt x="56" y="10"/>
                </a:lnTo>
                <a:lnTo>
                  <a:pt x="59" y="5"/>
                </a:lnTo>
                <a:lnTo>
                  <a:pt x="62" y="10"/>
                </a:lnTo>
                <a:lnTo>
                  <a:pt x="62" y="5"/>
                </a:lnTo>
                <a:lnTo>
                  <a:pt x="69" y="5"/>
                </a:lnTo>
                <a:lnTo>
                  <a:pt x="66" y="5"/>
                </a:lnTo>
                <a:lnTo>
                  <a:pt x="69" y="10"/>
                </a:lnTo>
                <a:lnTo>
                  <a:pt x="76" y="10"/>
                </a:lnTo>
                <a:lnTo>
                  <a:pt x="72" y="10"/>
                </a:lnTo>
                <a:lnTo>
                  <a:pt x="76" y="5"/>
                </a:lnTo>
                <a:lnTo>
                  <a:pt x="82" y="5"/>
                </a:lnTo>
                <a:lnTo>
                  <a:pt x="79" y="5"/>
                </a:lnTo>
                <a:lnTo>
                  <a:pt x="82" y="5"/>
                </a:lnTo>
                <a:lnTo>
                  <a:pt x="86" y="5"/>
                </a:lnTo>
                <a:lnTo>
                  <a:pt x="89" y="5"/>
                </a:lnTo>
                <a:lnTo>
                  <a:pt x="92" y="10"/>
                </a:lnTo>
                <a:lnTo>
                  <a:pt x="92" y="5"/>
                </a:lnTo>
                <a:lnTo>
                  <a:pt x="92" y="10"/>
                </a:lnTo>
                <a:lnTo>
                  <a:pt x="99" y="10"/>
                </a:lnTo>
                <a:lnTo>
                  <a:pt x="96" y="10"/>
                </a:lnTo>
                <a:lnTo>
                  <a:pt x="99" y="5"/>
                </a:lnTo>
                <a:lnTo>
                  <a:pt x="102" y="10"/>
                </a:lnTo>
                <a:lnTo>
                  <a:pt x="105" y="5"/>
                </a:lnTo>
                <a:lnTo>
                  <a:pt x="109" y="10"/>
                </a:lnTo>
                <a:lnTo>
                  <a:pt x="112" y="5"/>
                </a:lnTo>
                <a:lnTo>
                  <a:pt x="112" y="10"/>
                </a:lnTo>
                <a:lnTo>
                  <a:pt x="112" y="5"/>
                </a:lnTo>
                <a:lnTo>
                  <a:pt x="119" y="5"/>
                </a:lnTo>
                <a:lnTo>
                  <a:pt x="115" y="5"/>
                </a:lnTo>
                <a:lnTo>
                  <a:pt x="119" y="10"/>
                </a:lnTo>
                <a:lnTo>
                  <a:pt x="122" y="5"/>
                </a:lnTo>
                <a:lnTo>
                  <a:pt x="125" y="10"/>
                </a:lnTo>
                <a:lnTo>
                  <a:pt x="129" y="5"/>
                </a:lnTo>
                <a:lnTo>
                  <a:pt x="129" y="10"/>
                </a:lnTo>
                <a:lnTo>
                  <a:pt x="135" y="10"/>
                </a:lnTo>
                <a:lnTo>
                  <a:pt x="132" y="10"/>
                </a:lnTo>
                <a:lnTo>
                  <a:pt x="135" y="10"/>
                </a:lnTo>
                <a:lnTo>
                  <a:pt x="139" y="5"/>
                </a:lnTo>
                <a:lnTo>
                  <a:pt x="142" y="10"/>
                </a:lnTo>
                <a:lnTo>
                  <a:pt x="145" y="5"/>
                </a:lnTo>
                <a:lnTo>
                  <a:pt x="145" y="10"/>
                </a:lnTo>
                <a:lnTo>
                  <a:pt x="152" y="10"/>
                </a:lnTo>
                <a:lnTo>
                  <a:pt x="148" y="10"/>
                </a:lnTo>
                <a:lnTo>
                  <a:pt x="152" y="10"/>
                </a:lnTo>
                <a:lnTo>
                  <a:pt x="155" y="5"/>
                </a:lnTo>
                <a:lnTo>
                  <a:pt x="162" y="5"/>
                </a:lnTo>
                <a:lnTo>
                  <a:pt x="158" y="5"/>
                </a:lnTo>
                <a:lnTo>
                  <a:pt x="162" y="5"/>
                </a:lnTo>
                <a:lnTo>
                  <a:pt x="165" y="10"/>
                </a:lnTo>
                <a:lnTo>
                  <a:pt x="168" y="5"/>
                </a:lnTo>
                <a:lnTo>
                  <a:pt x="172" y="10"/>
                </a:lnTo>
                <a:lnTo>
                  <a:pt x="172" y="5"/>
                </a:lnTo>
                <a:lnTo>
                  <a:pt x="175" y="10"/>
                </a:lnTo>
                <a:lnTo>
                  <a:pt x="178" y="5"/>
                </a:lnTo>
                <a:lnTo>
                  <a:pt x="178" y="10"/>
                </a:lnTo>
                <a:lnTo>
                  <a:pt x="182" y="15"/>
                </a:lnTo>
                <a:lnTo>
                  <a:pt x="182" y="5"/>
                </a:lnTo>
                <a:lnTo>
                  <a:pt x="182" y="10"/>
                </a:lnTo>
                <a:lnTo>
                  <a:pt x="188" y="10"/>
                </a:lnTo>
                <a:lnTo>
                  <a:pt x="185" y="10"/>
                </a:lnTo>
                <a:lnTo>
                  <a:pt x="188" y="10"/>
                </a:lnTo>
                <a:lnTo>
                  <a:pt x="191" y="5"/>
                </a:lnTo>
                <a:lnTo>
                  <a:pt x="191" y="10"/>
                </a:lnTo>
                <a:lnTo>
                  <a:pt x="191" y="5"/>
                </a:lnTo>
                <a:lnTo>
                  <a:pt x="195" y="10"/>
                </a:lnTo>
                <a:lnTo>
                  <a:pt x="198" y="5"/>
                </a:lnTo>
                <a:lnTo>
                  <a:pt x="198" y="10"/>
                </a:lnTo>
                <a:lnTo>
                  <a:pt x="201" y="5"/>
                </a:lnTo>
                <a:lnTo>
                  <a:pt x="201" y="10"/>
                </a:lnTo>
                <a:lnTo>
                  <a:pt x="201" y="0"/>
                </a:lnTo>
                <a:lnTo>
                  <a:pt x="205" y="10"/>
                </a:lnTo>
                <a:lnTo>
                  <a:pt x="208" y="5"/>
                </a:lnTo>
                <a:lnTo>
                  <a:pt x="208" y="10"/>
                </a:lnTo>
                <a:lnTo>
                  <a:pt x="211" y="5"/>
                </a:lnTo>
                <a:lnTo>
                  <a:pt x="211" y="10"/>
                </a:lnTo>
                <a:lnTo>
                  <a:pt x="215" y="5"/>
                </a:lnTo>
                <a:lnTo>
                  <a:pt x="215" y="10"/>
                </a:lnTo>
                <a:lnTo>
                  <a:pt x="215" y="5"/>
                </a:lnTo>
                <a:lnTo>
                  <a:pt x="218" y="10"/>
                </a:lnTo>
                <a:lnTo>
                  <a:pt x="225" y="10"/>
                </a:lnTo>
                <a:lnTo>
                  <a:pt x="221" y="10"/>
                </a:lnTo>
                <a:lnTo>
                  <a:pt x="225" y="10"/>
                </a:lnTo>
                <a:lnTo>
                  <a:pt x="228" y="5"/>
                </a:lnTo>
                <a:lnTo>
                  <a:pt x="231" y="10"/>
                </a:lnTo>
                <a:lnTo>
                  <a:pt x="231" y="5"/>
                </a:lnTo>
                <a:lnTo>
                  <a:pt x="231" y="10"/>
                </a:lnTo>
                <a:lnTo>
                  <a:pt x="234" y="5"/>
                </a:lnTo>
                <a:lnTo>
                  <a:pt x="234" y="10"/>
                </a:lnTo>
                <a:lnTo>
                  <a:pt x="234" y="5"/>
                </a:lnTo>
                <a:lnTo>
                  <a:pt x="241" y="5"/>
                </a:lnTo>
                <a:lnTo>
                  <a:pt x="241" y="0"/>
                </a:lnTo>
                <a:lnTo>
                  <a:pt x="244" y="5"/>
                </a:lnTo>
                <a:lnTo>
                  <a:pt x="244" y="10"/>
                </a:lnTo>
                <a:lnTo>
                  <a:pt x="248" y="5"/>
                </a:lnTo>
                <a:lnTo>
                  <a:pt x="248" y="10"/>
                </a:lnTo>
                <a:lnTo>
                  <a:pt x="248" y="5"/>
                </a:lnTo>
                <a:lnTo>
                  <a:pt x="251" y="10"/>
                </a:lnTo>
                <a:lnTo>
                  <a:pt x="254" y="10"/>
                </a:lnTo>
                <a:lnTo>
                  <a:pt x="258"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58" name="Freeform 47"/>
          <p:cNvSpPr>
            <a:spLocks/>
          </p:cNvSpPr>
          <p:nvPr/>
        </p:nvSpPr>
        <p:spPr bwMode="auto">
          <a:xfrm>
            <a:off x="844550" y="4613275"/>
            <a:ext cx="403225" cy="23813"/>
          </a:xfrm>
          <a:custGeom>
            <a:avLst/>
            <a:gdLst/>
            <a:ahLst/>
            <a:cxnLst>
              <a:cxn ang="0">
                <a:pos x="6" y="10"/>
              </a:cxn>
              <a:cxn ang="0">
                <a:pos x="9" y="10"/>
              </a:cxn>
              <a:cxn ang="0">
                <a:pos x="16" y="5"/>
              </a:cxn>
              <a:cxn ang="0">
                <a:pos x="23" y="5"/>
              </a:cxn>
              <a:cxn ang="0">
                <a:pos x="29" y="5"/>
              </a:cxn>
              <a:cxn ang="0">
                <a:pos x="33" y="15"/>
              </a:cxn>
              <a:cxn ang="0">
                <a:pos x="39" y="5"/>
              </a:cxn>
              <a:cxn ang="0">
                <a:pos x="43" y="10"/>
              </a:cxn>
              <a:cxn ang="0">
                <a:pos x="49" y="5"/>
              </a:cxn>
              <a:cxn ang="0">
                <a:pos x="59" y="10"/>
              </a:cxn>
              <a:cxn ang="0">
                <a:pos x="69" y="10"/>
              </a:cxn>
              <a:cxn ang="0">
                <a:pos x="72" y="5"/>
              </a:cxn>
              <a:cxn ang="0">
                <a:pos x="76" y="10"/>
              </a:cxn>
              <a:cxn ang="0">
                <a:pos x="86" y="0"/>
              </a:cxn>
              <a:cxn ang="0">
                <a:pos x="89" y="10"/>
              </a:cxn>
              <a:cxn ang="0">
                <a:pos x="95" y="5"/>
              </a:cxn>
              <a:cxn ang="0">
                <a:pos x="102" y="5"/>
              </a:cxn>
              <a:cxn ang="0">
                <a:pos x="109" y="10"/>
              </a:cxn>
              <a:cxn ang="0">
                <a:pos x="115" y="5"/>
              </a:cxn>
              <a:cxn ang="0">
                <a:pos x="122" y="10"/>
              </a:cxn>
              <a:cxn ang="0">
                <a:pos x="129" y="5"/>
              </a:cxn>
              <a:cxn ang="0">
                <a:pos x="132" y="5"/>
              </a:cxn>
              <a:cxn ang="0">
                <a:pos x="142" y="10"/>
              </a:cxn>
              <a:cxn ang="0">
                <a:pos x="152" y="5"/>
              </a:cxn>
              <a:cxn ang="0">
                <a:pos x="158" y="5"/>
              </a:cxn>
              <a:cxn ang="0">
                <a:pos x="162" y="10"/>
              </a:cxn>
              <a:cxn ang="0">
                <a:pos x="168" y="5"/>
              </a:cxn>
              <a:cxn ang="0">
                <a:pos x="172" y="15"/>
              </a:cxn>
              <a:cxn ang="0">
                <a:pos x="178" y="10"/>
              </a:cxn>
              <a:cxn ang="0">
                <a:pos x="188" y="5"/>
              </a:cxn>
              <a:cxn ang="0">
                <a:pos x="191" y="10"/>
              </a:cxn>
              <a:cxn ang="0">
                <a:pos x="201" y="5"/>
              </a:cxn>
              <a:cxn ang="0">
                <a:pos x="205" y="5"/>
              </a:cxn>
              <a:cxn ang="0">
                <a:pos x="211" y="10"/>
              </a:cxn>
              <a:cxn ang="0">
                <a:pos x="215" y="5"/>
              </a:cxn>
              <a:cxn ang="0">
                <a:pos x="218" y="10"/>
              </a:cxn>
              <a:cxn ang="0">
                <a:pos x="228" y="5"/>
              </a:cxn>
              <a:cxn ang="0">
                <a:pos x="234" y="10"/>
              </a:cxn>
              <a:cxn ang="0">
                <a:pos x="234" y="10"/>
              </a:cxn>
              <a:cxn ang="0">
                <a:pos x="241" y="5"/>
              </a:cxn>
              <a:cxn ang="0">
                <a:pos x="244" y="10"/>
              </a:cxn>
              <a:cxn ang="0">
                <a:pos x="251" y="10"/>
              </a:cxn>
            </a:cxnLst>
            <a:rect l="0" t="0" r="r" b="b"/>
            <a:pathLst>
              <a:path w="254" h="15">
                <a:moveTo>
                  <a:pt x="0" y="5"/>
                </a:moveTo>
                <a:lnTo>
                  <a:pt x="0" y="10"/>
                </a:lnTo>
                <a:lnTo>
                  <a:pt x="6" y="10"/>
                </a:lnTo>
                <a:lnTo>
                  <a:pt x="6" y="10"/>
                </a:lnTo>
                <a:lnTo>
                  <a:pt x="9" y="5"/>
                </a:lnTo>
                <a:lnTo>
                  <a:pt x="9" y="10"/>
                </a:lnTo>
                <a:lnTo>
                  <a:pt x="16" y="10"/>
                </a:lnTo>
                <a:lnTo>
                  <a:pt x="13" y="10"/>
                </a:lnTo>
                <a:lnTo>
                  <a:pt x="16" y="5"/>
                </a:lnTo>
                <a:lnTo>
                  <a:pt x="19" y="5"/>
                </a:lnTo>
                <a:lnTo>
                  <a:pt x="23" y="10"/>
                </a:lnTo>
                <a:lnTo>
                  <a:pt x="23" y="5"/>
                </a:lnTo>
                <a:lnTo>
                  <a:pt x="23" y="10"/>
                </a:lnTo>
                <a:lnTo>
                  <a:pt x="26" y="15"/>
                </a:lnTo>
                <a:lnTo>
                  <a:pt x="29" y="5"/>
                </a:lnTo>
                <a:lnTo>
                  <a:pt x="29" y="10"/>
                </a:lnTo>
                <a:lnTo>
                  <a:pt x="29" y="5"/>
                </a:lnTo>
                <a:lnTo>
                  <a:pt x="33" y="15"/>
                </a:lnTo>
                <a:lnTo>
                  <a:pt x="33" y="5"/>
                </a:lnTo>
                <a:lnTo>
                  <a:pt x="36" y="10"/>
                </a:lnTo>
                <a:lnTo>
                  <a:pt x="39" y="5"/>
                </a:lnTo>
                <a:lnTo>
                  <a:pt x="39" y="15"/>
                </a:lnTo>
                <a:lnTo>
                  <a:pt x="39" y="5"/>
                </a:lnTo>
                <a:lnTo>
                  <a:pt x="43" y="10"/>
                </a:lnTo>
                <a:lnTo>
                  <a:pt x="49" y="10"/>
                </a:lnTo>
                <a:lnTo>
                  <a:pt x="46" y="10"/>
                </a:lnTo>
                <a:lnTo>
                  <a:pt x="49" y="5"/>
                </a:lnTo>
                <a:lnTo>
                  <a:pt x="52" y="10"/>
                </a:lnTo>
                <a:lnTo>
                  <a:pt x="56" y="5"/>
                </a:lnTo>
                <a:lnTo>
                  <a:pt x="59" y="10"/>
                </a:lnTo>
                <a:lnTo>
                  <a:pt x="62" y="5"/>
                </a:lnTo>
                <a:lnTo>
                  <a:pt x="66" y="5"/>
                </a:lnTo>
                <a:lnTo>
                  <a:pt x="69" y="10"/>
                </a:lnTo>
                <a:lnTo>
                  <a:pt x="69" y="5"/>
                </a:lnTo>
                <a:lnTo>
                  <a:pt x="69" y="10"/>
                </a:lnTo>
                <a:lnTo>
                  <a:pt x="72" y="5"/>
                </a:lnTo>
                <a:lnTo>
                  <a:pt x="76" y="10"/>
                </a:lnTo>
                <a:lnTo>
                  <a:pt x="76" y="5"/>
                </a:lnTo>
                <a:lnTo>
                  <a:pt x="76" y="10"/>
                </a:lnTo>
                <a:lnTo>
                  <a:pt x="79" y="5"/>
                </a:lnTo>
                <a:lnTo>
                  <a:pt x="82" y="5"/>
                </a:lnTo>
                <a:lnTo>
                  <a:pt x="86" y="0"/>
                </a:lnTo>
                <a:lnTo>
                  <a:pt x="86" y="10"/>
                </a:lnTo>
                <a:lnTo>
                  <a:pt x="86" y="5"/>
                </a:lnTo>
                <a:lnTo>
                  <a:pt x="89" y="10"/>
                </a:lnTo>
                <a:lnTo>
                  <a:pt x="95" y="10"/>
                </a:lnTo>
                <a:lnTo>
                  <a:pt x="92" y="10"/>
                </a:lnTo>
                <a:lnTo>
                  <a:pt x="95" y="5"/>
                </a:lnTo>
                <a:lnTo>
                  <a:pt x="99" y="5"/>
                </a:lnTo>
                <a:lnTo>
                  <a:pt x="102" y="10"/>
                </a:lnTo>
                <a:lnTo>
                  <a:pt x="102" y="5"/>
                </a:lnTo>
                <a:lnTo>
                  <a:pt x="102" y="10"/>
                </a:lnTo>
                <a:lnTo>
                  <a:pt x="105" y="5"/>
                </a:lnTo>
                <a:lnTo>
                  <a:pt x="109" y="10"/>
                </a:lnTo>
                <a:lnTo>
                  <a:pt x="112" y="5"/>
                </a:lnTo>
                <a:lnTo>
                  <a:pt x="115" y="10"/>
                </a:lnTo>
                <a:lnTo>
                  <a:pt x="115" y="5"/>
                </a:lnTo>
                <a:lnTo>
                  <a:pt x="119" y="10"/>
                </a:lnTo>
                <a:lnTo>
                  <a:pt x="119" y="5"/>
                </a:lnTo>
                <a:lnTo>
                  <a:pt x="122" y="10"/>
                </a:lnTo>
                <a:lnTo>
                  <a:pt x="125" y="5"/>
                </a:lnTo>
                <a:lnTo>
                  <a:pt x="129" y="10"/>
                </a:lnTo>
                <a:lnTo>
                  <a:pt x="129" y="5"/>
                </a:lnTo>
                <a:lnTo>
                  <a:pt x="132" y="10"/>
                </a:lnTo>
                <a:lnTo>
                  <a:pt x="132" y="0"/>
                </a:lnTo>
                <a:lnTo>
                  <a:pt x="132" y="5"/>
                </a:lnTo>
                <a:lnTo>
                  <a:pt x="135" y="10"/>
                </a:lnTo>
                <a:lnTo>
                  <a:pt x="138" y="5"/>
                </a:lnTo>
                <a:lnTo>
                  <a:pt x="142" y="10"/>
                </a:lnTo>
                <a:lnTo>
                  <a:pt x="145" y="5"/>
                </a:lnTo>
                <a:lnTo>
                  <a:pt x="148" y="10"/>
                </a:lnTo>
                <a:lnTo>
                  <a:pt x="152" y="5"/>
                </a:lnTo>
                <a:lnTo>
                  <a:pt x="158" y="5"/>
                </a:lnTo>
                <a:lnTo>
                  <a:pt x="155" y="5"/>
                </a:lnTo>
                <a:lnTo>
                  <a:pt x="158" y="5"/>
                </a:lnTo>
                <a:lnTo>
                  <a:pt x="162" y="10"/>
                </a:lnTo>
                <a:lnTo>
                  <a:pt x="162" y="5"/>
                </a:lnTo>
                <a:lnTo>
                  <a:pt x="162" y="10"/>
                </a:lnTo>
                <a:lnTo>
                  <a:pt x="165" y="5"/>
                </a:lnTo>
                <a:lnTo>
                  <a:pt x="168" y="10"/>
                </a:lnTo>
                <a:lnTo>
                  <a:pt x="168" y="5"/>
                </a:lnTo>
                <a:lnTo>
                  <a:pt x="168" y="10"/>
                </a:lnTo>
                <a:lnTo>
                  <a:pt x="172" y="0"/>
                </a:lnTo>
                <a:lnTo>
                  <a:pt x="172" y="15"/>
                </a:lnTo>
                <a:lnTo>
                  <a:pt x="175" y="10"/>
                </a:lnTo>
                <a:lnTo>
                  <a:pt x="175" y="5"/>
                </a:lnTo>
                <a:lnTo>
                  <a:pt x="178" y="10"/>
                </a:lnTo>
                <a:lnTo>
                  <a:pt x="181" y="5"/>
                </a:lnTo>
                <a:lnTo>
                  <a:pt x="185" y="10"/>
                </a:lnTo>
                <a:lnTo>
                  <a:pt x="188" y="5"/>
                </a:lnTo>
                <a:lnTo>
                  <a:pt x="191" y="10"/>
                </a:lnTo>
                <a:lnTo>
                  <a:pt x="191" y="5"/>
                </a:lnTo>
                <a:lnTo>
                  <a:pt x="191" y="10"/>
                </a:lnTo>
                <a:lnTo>
                  <a:pt x="195" y="5"/>
                </a:lnTo>
                <a:lnTo>
                  <a:pt x="198" y="10"/>
                </a:lnTo>
                <a:lnTo>
                  <a:pt x="201" y="5"/>
                </a:lnTo>
                <a:lnTo>
                  <a:pt x="201" y="15"/>
                </a:lnTo>
                <a:lnTo>
                  <a:pt x="208" y="5"/>
                </a:lnTo>
                <a:lnTo>
                  <a:pt x="205" y="5"/>
                </a:lnTo>
                <a:lnTo>
                  <a:pt x="208" y="10"/>
                </a:lnTo>
                <a:lnTo>
                  <a:pt x="211" y="5"/>
                </a:lnTo>
                <a:lnTo>
                  <a:pt x="211" y="10"/>
                </a:lnTo>
                <a:lnTo>
                  <a:pt x="211" y="5"/>
                </a:lnTo>
                <a:lnTo>
                  <a:pt x="215" y="10"/>
                </a:lnTo>
                <a:lnTo>
                  <a:pt x="215" y="5"/>
                </a:lnTo>
                <a:lnTo>
                  <a:pt x="218" y="10"/>
                </a:lnTo>
                <a:lnTo>
                  <a:pt x="218" y="5"/>
                </a:lnTo>
                <a:lnTo>
                  <a:pt x="218" y="10"/>
                </a:lnTo>
                <a:lnTo>
                  <a:pt x="221" y="10"/>
                </a:lnTo>
                <a:lnTo>
                  <a:pt x="221" y="0"/>
                </a:lnTo>
                <a:lnTo>
                  <a:pt x="228" y="5"/>
                </a:lnTo>
                <a:lnTo>
                  <a:pt x="224" y="5"/>
                </a:lnTo>
                <a:lnTo>
                  <a:pt x="228" y="10"/>
                </a:lnTo>
                <a:lnTo>
                  <a:pt x="234" y="10"/>
                </a:lnTo>
                <a:lnTo>
                  <a:pt x="231" y="10"/>
                </a:lnTo>
                <a:lnTo>
                  <a:pt x="234" y="5"/>
                </a:lnTo>
                <a:lnTo>
                  <a:pt x="234" y="10"/>
                </a:lnTo>
                <a:lnTo>
                  <a:pt x="238" y="5"/>
                </a:lnTo>
                <a:lnTo>
                  <a:pt x="241" y="10"/>
                </a:lnTo>
                <a:lnTo>
                  <a:pt x="241" y="5"/>
                </a:lnTo>
                <a:lnTo>
                  <a:pt x="241" y="10"/>
                </a:lnTo>
                <a:lnTo>
                  <a:pt x="244" y="5"/>
                </a:lnTo>
                <a:lnTo>
                  <a:pt x="244" y="10"/>
                </a:lnTo>
                <a:lnTo>
                  <a:pt x="251" y="10"/>
                </a:lnTo>
                <a:lnTo>
                  <a:pt x="248" y="10"/>
                </a:lnTo>
                <a:lnTo>
                  <a:pt x="251" y="10"/>
                </a:lnTo>
                <a:lnTo>
                  <a:pt x="254" y="5"/>
                </a:lnTo>
                <a:lnTo>
                  <a:pt x="254" y="1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59" name="Freeform 48"/>
          <p:cNvSpPr>
            <a:spLocks/>
          </p:cNvSpPr>
          <p:nvPr/>
        </p:nvSpPr>
        <p:spPr bwMode="auto">
          <a:xfrm>
            <a:off x="1247775" y="4305300"/>
            <a:ext cx="100013" cy="323850"/>
          </a:xfrm>
          <a:custGeom>
            <a:avLst/>
            <a:gdLst/>
            <a:ahLst/>
            <a:cxnLst>
              <a:cxn ang="0">
                <a:pos x="0" y="204"/>
              </a:cxn>
              <a:cxn ang="0">
                <a:pos x="0" y="199"/>
              </a:cxn>
              <a:cxn ang="0">
                <a:pos x="4" y="204"/>
              </a:cxn>
              <a:cxn ang="0">
                <a:pos x="10" y="204"/>
              </a:cxn>
              <a:cxn ang="0">
                <a:pos x="7" y="204"/>
              </a:cxn>
              <a:cxn ang="0">
                <a:pos x="10" y="204"/>
              </a:cxn>
              <a:cxn ang="0">
                <a:pos x="17" y="204"/>
              </a:cxn>
              <a:cxn ang="0">
                <a:pos x="13" y="204"/>
              </a:cxn>
              <a:cxn ang="0">
                <a:pos x="17" y="199"/>
              </a:cxn>
              <a:cxn ang="0">
                <a:pos x="23" y="199"/>
              </a:cxn>
              <a:cxn ang="0">
                <a:pos x="20" y="199"/>
              </a:cxn>
              <a:cxn ang="0">
                <a:pos x="23" y="199"/>
              </a:cxn>
              <a:cxn ang="0">
                <a:pos x="27" y="204"/>
              </a:cxn>
              <a:cxn ang="0">
                <a:pos x="33" y="204"/>
              </a:cxn>
              <a:cxn ang="0">
                <a:pos x="33" y="204"/>
              </a:cxn>
              <a:cxn ang="0">
                <a:pos x="37" y="199"/>
              </a:cxn>
              <a:cxn ang="0">
                <a:pos x="37" y="204"/>
              </a:cxn>
              <a:cxn ang="0">
                <a:pos x="37" y="5"/>
              </a:cxn>
              <a:cxn ang="0">
                <a:pos x="43" y="0"/>
              </a:cxn>
              <a:cxn ang="0">
                <a:pos x="40" y="0"/>
              </a:cxn>
              <a:cxn ang="0">
                <a:pos x="43" y="0"/>
              </a:cxn>
              <a:cxn ang="0">
                <a:pos x="47" y="0"/>
              </a:cxn>
              <a:cxn ang="0">
                <a:pos x="53" y="0"/>
              </a:cxn>
              <a:cxn ang="0">
                <a:pos x="53" y="204"/>
              </a:cxn>
              <a:cxn ang="0">
                <a:pos x="56" y="204"/>
              </a:cxn>
              <a:cxn ang="0">
                <a:pos x="63" y="204"/>
              </a:cxn>
              <a:cxn ang="0">
                <a:pos x="60" y="204"/>
              </a:cxn>
            </a:cxnLst>
            <a:rect l="0" t="0" r="r" b="b"/>
            <a:pathLst>
              <a:path w="63" h="204">
                <a:moveTo>
                  <a:pt x="0" y="204"/>
                </a:moveTo>
                <a:lnTo>
                  <a:pt x="0" y="199"/>
                </a:lnTo>
                <a:lnTo>
                  <a:pt x="4" y="204"/>
                </a:lnTo>
                <a:lnTo>
                  <a:pt x="10" y="204"/>
                </a:lnTo>
                <a:lnTo>
                  <a:pt x="7" y="204"/>
                </a:lnTo>
                <a:lnTo>
                  <a:pt x="10" y="204"/>
                </a:lnTo>
                <a:lnTo>
                  <a:pt x="17" y="204"/>
                </a:lnTo>
                <a:lnTo>
                  <a:pt x="13" y="204"/>
                </a:lnTo>
                <a:lnTo>
                  <a:pt x="17" y="199"/>
                </a:lnTo>
                <a:lnTo>
                  <a:pt x="23" y="199"/>
                </a:lnTo>
                <a:lnTo>
                  <a:pt x="20" y="199"/>
                </a:lnTo>
                <a:lnTo>
                  <a:pt x="23" y="199"/>
                </a:lnTo>
                <a:lnTo>
                  <a:pt x="27" y="204"/>
                </a:lnTo>
                <a:lnTo>
                  <a:pt x="33" y="204"/>
                </a:lnTo>
                <a:lnTo>
                  <a:pt x="33" y="204"/>
                </a:lnTo>
                <a:lnTo>
                  <a:pt x="37" y="199"/>
                </a:lnTo>
                <a:lnTo>
                  <a:pt x="37" y="204"/>
                </a:lnTo>
                <a:lnTo>
                  <a:pt x="37" y="5"/>
                </a:lnTo>
                <a:lnTo>
                  <a:pt x="43" y="0"/>
                </a:lnTo>
                <a:lnTo>
                  <a:pt x="40" y="0"/>
                </a:lnTo>
                <a:lnTo>
                  <a:pt x="43" y="0"/>
                </a:lnTo>
                <a:lnTo>
                  <a:pt x="47" y="0"/>
                </a:lnTo>
                <a:lnTo>
                  <a:pt x="53" y="0"/>
                </a:lnTo>
                <a:lnTo>
                  <a:pt x="53" y="204"/>
                </a:lnTo>
                <a:lnTo>
                  <a:pt x="56" y="204"/>
                </a:lnTo>
                <a:lnTo>
                  <a:pt x="63" y="204"/>
                </a:lnTo>
                <a:lnTo>
                  <a:pt x="60" y="20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0" name="Freeform 51"/>
          <p:cNvSpPr>
            <a:spLocks/>
          </p:cNvSpPr>
          <p:nvPr/>
        </p:nvSpPr>
        <p:spPr bwMode="auto">
          <a:xfrm>
            <a:off x="434975" y="6588075"/>
            <a:ext cx="357188" cy="22225"/>
          </a:xfrm>
          <a:custGeom>
            <a:avLst/>
            <a:gdLst/>
            <a:ahLst/>
            <a:cxnLst>
              <a:cxn ang="0">
                <a:pos x="6" y="5"/>
              </a:cxn>
              <a:cxn ang="0">
                <a:pos x="10" y="9"/>
              </a:cxn>
              <a:cxn ang="0">
                <a:pos x="13" y="5"/>
              </a:cxn>
              <a:cxn ang="0">
                <a:pos x="19" y="14"/>
              </a:cxn>
              <a:cxn ang="0">
                <a:pos x="26" y="9"/>
              </a:cxn>
              <a:cxn ang="0">
                <a:pos x="33" y="5"/>
              </a:cxn>
              <a:cxn ang="0">
                <a:pos x="43" y="9"/>
              </a:cxn>
              <a:cxn ang="0">
                <a:pos x="46" y="5"/>
              </a:cxn>
              <a:cxn ang="0">
                <a:pos x="53" y="9"/>
              </a:cxn>
              <a:cxn ang="0">
                <a:pos x="66" y="5"/>
              </a:cxn>
              <a:cxn ang="0">
                <a:pos x="69" y="5"/>
              </a:cxn>
              <a:cxn ang="0">
                <a:pos x="76" y="0"/>
              </a:cxn>
              <a:cxn ang="0">
                <a:pos x="79" y="9"/>
              </a:cxn>
              <a:cxn ang="0">
                <a:pos x="86" y="14"/>
              </a:cxn>
              <a:cxn ang="0">
                <a:pos x="89" y="5"/>
              </a:cxn>
              <a:cxn ang="0">
                <a:pos x="99" y="5"/>
              </a:cxn>
              <a:cxn ang="0">
                <a:pos x="105" y="9"/>
              </a:cxn>
              <a:cxn ang="0">
                <a:pos x="115" y="9"/>
              </a:cxn>
              <a:cxn ang="0">
                <a:pos x="119" y="9"/>
              </a:cxn>
              <a:cxn ang="0">
                <a:pos x="122" y="5"/>
              </a:cxn>
              <a:cxn ang="0">
                <a:pos x="125" y="14"/>
              </a:cxn>
              <a:cxn ang="0">
                <a:pos x="132" y="5"/>
              </a:cxn>
              <a:cxn ang="0">
                <a:pos x="139" y="9"/>
              </a:cxn>
              <a:cxn ang="0">
                <a:pos x="145" y="5"/>
              </a:cxn>
              <a:cxn ang="0">
                <a:pos x="148" y="5"/>
              </a:cxn>
              <a:cxn ang="0">
                <a:pos x="152" y="9"/>
              </a:cxn>
              <a:cxn ang="0">
                <a:pos x="158" y="5"/>
              </a:cxn>
              <a:cxn ang="0">
                <a:pos x="165" y="9"/>
              </a:cxn>
              <a:cxn ang="0">
                <a:pos x="172" y="5"/>
              </a:cxn>
              <a:cxn ang="0">
                <a:pos x="175" y="9"/>
              </a:cxn>
              <a:cxn ang="0">
                <a:pos x="178" y="0"/>
              </a:cxn>
              <a:cxn ang="0">
                <a:pos x="185" y="14"/>
              </a:cxn>
              <a:cxn ang="0">
                <a:pos x="188" y="9"/>
              </a:cxn>
              <a:cxn ang="0">
                <a:pos x="191" y="5"/>
              </a:cxn>
              <a:cxn ang="0">
                <a:pos x="195" y="9"/>
              </a:cxn>
              <a:cxn ang="0">
                <a:pos x="198" y="9"/>
              </a:cxn>
              <a:cxn ang="0">
                <a:pos x="201" y="5"/>
              </a:cxn>
              <a:cxn ang="0">
                <a:pos x="208" y="14"/>
              </a:cxn>
              <a:cxn ang="0">
                <a:pos x="211" y="9"/>
              </a:cxn>
              <a:cxn ang="0">
                <a:pos x="215" y="5"/>
              </a:cxn>
              <a:cxn ang="0">
                <a:pos x="218" y="9"/>
              </a:cxn>
              <a:cxn ang="0">
                <a:pos x="221" y="5"/>
              </a:cxn>
            </a:cxnLst>
            <a:rect l="0" t="0" r="r" b="b"/>
            <a:pathLst>
              <a:path w="225" h="14">
                <a:moveTo>
                  <a:pt x="0" y="5"/>
                </a:moveTo>
                <a:lnTo>
                  <a:pt x="3" y="9"/>
                </a:lnTo>
                <a:lnTo>
                  <a:pt x="6" y="5"/>
                </a:lnTo>
                <a:lnTo>
                  <a:pt x="6" y="14"/>
                </a:lnTo>
                <a:lnTo>
                  <a:pt x="10" y="5"/>
                </a:lnTo>
                <a:lnTo>
                  <a:pt x="10" y="9"/>
                </a:lnTo>
                <a:lnTo>
                  <a:pt x="13" y="5"/>
                </a:lnTo>
                <a:lnTo>
                  <a:pt x="13" y="9"/>
                </a:lnTo>
                <a:lnTo>
                  <a:pt x="13" y="5"/>
                </a:lnTo>
                <a:lnTo>
                  <a:pt x="16" y="9"/>
                </a:lnTo>
                <a:lnTo>
                  <a:pt x="19" y="0"/>
                </a:lnTo>
                <a:lnTo>
                  <a:pt x="19" y="14"/>
                </a:lnTo>
                <a:lnTo>
                  <a:pt x="26" y="5"/>
                </a:lnTo>
                <a:lnTo>
                  <a:pt x="23" y="5"/>
                </a:lnTo>
                <a:lnTo>
                  <a:pt x="26" y="9"/>
                </a:lnTo>
                <a:lnTo>
                  <a:pt x="29" y="5"/>
                </a:lnTo>
                <a:lnTo>
                  <a:pt x="29" y="9"/>
                </a:lnTo>
                <a:lnTo>
                  <a:pt x="33" y="5"/>
                </a:lnTo>
                <a:lnTo>
                  <a:pt x="36" y="14"/>
                </a:lnTo>
                <a:lnTo>
                  <a:pt x="36" y="9"/>
                </a:lnTo>
                <a:lnTo>
                  <a:pt x="43" y="9"/>
                </a:lnTo>
                <a:lnTo>
                  <a:pt x="39" y="9"/>
                </a:lnTo>
                <a:lnTo>
                  <a:pt x="43" y="9"/>
                </a:lnTo>
                <a:lnTo>
                  <a:pt x="46" y="5"/>
                </a:lnTo>
                <a:lnTo>
                  <a:pt x="49" y="9"/>
                </a:lnTo>
                <a:lnTo>
                  <a:pt x="53" y="14"/>
                </a:lnTo>
                <a:lnTo>
                  <a:pt x="53" y="9"/>
                </a:lnTo>
                <a:lnTo>
                  <a:pt x="56" y="5"/>
                </a:lnTo>
                <a:lnTo>
                  <a:pt x="59" y="5"/>
                </a:lnTo>
                <a:lnTo>
                  <a:pt x="66" y="5"/>
                </a:lnTo>
                <a:lnTo>
                  <a:pt x="66" y="0"/>
                </a:lnTo>
                <a:lnTo>
                  <a:pt x="66" y="9"/>
                </a:lnTo>
                <a:lnTo>
                  <a:pt x="69" y="5"/>
                </a:lnTo>
                <a:lnTo>
                  <a:pt x="69" y="14"/>
                </a:lnTo>
                <a:lnTo>
                  <a:pt x="76" y="5"/>
                </a:lnTo>
                <a:lnTo>
                  <a:pt x="76" y="0"/>
                </a:lnTo>
                <a:lnTo>
                  <a:pt x="76" y="14"/>
                </a:lnTo>
                <a:lnTo>
                  <a:pt x="79" y="0"/>
                </a:lnTo>
                <a:lnTo>
                  <a:pt x="79" y="9"/>
                </a:lnTo>
                <a:lnTo>
                  <a:pt x="82" y="14"/>
                </a:lnTo>
                <a:lnTo>
                  <a:pt x="82" y="5"/>
                </a:lnTo>
                <a:lnTo>
                  <a:pt x="86" y="14"/>
                </a:lnTo>
                <a:lnTo>
                  <a:pt x="86" y="5"/>
                </a:lnTo>
                <a:lnTo>
                  <a:pt x="92" y="5"/>
                </a:lnTo>
                <a:lnTo>
                  <a:pt x="89" y="5"/>
                </a:lnTo>
                <a:lnTo>
                  <a:pt x="92" y="9"/>
                </a:lnTo>
                <a:lnTo>
                  <a:pt x="96" y="14"/>
                </a:lnTo>
                <a:lnTo>
                  <a:pt x="99" y="5"/>
                </a:lnTo>
                <a:lnTo>
                  <a:pt x="102" y="9"/>
                </a:lnTo>
                <a:lnTo>
                  <a:pt x="109" y="9"/>
                </a:lnTo>
                <a:lnTo>
                  <a:pt x="105" y="9"/>
                </a:lnTo>
                <a:lnTo>
                  <a:pt x="109" y="5"/>
                </a:lnTo>
                <a:lnTo>
                  <a:pt x="112" y="5"/>
                </a:lnTo>
                <a:lnTo>
                  <a:pt x="115" y="9"/>
                </a:lnTo>
                <a:lnTo>
                  <a:pt x="115" y="5"/>
                </a:lnTo>
                <a:lnTo>
                  <a:pt x="115" y="14"/>
                </a:lnTo>
                <a:lnTo>
                  <a:pt x="119" y="9"/>
                </a:lnTo>
                <a:lnTo>
                  <a:pt x="119" y="0"/>
                </a:lnTo>
                <a:lnTo>
                  <a:pt x="119" y="9"/>
                </a:lnTo>
                <a:lnTo>
                  <a:pt x="122" y="5"/>
                </a:lnTo>
                <a:lnTo>
                  <a:pt x="122" y="9"/>
                </a:lnTo>
                <a:lnTo>
                  <a:pt x="125" y="5"/>
                </a:lnTo>
                <a:lnTo>
                  <a:pt x="125" y="14"/>
                </a:lnTo>
                <a:lnTo>
                  <a:pt x="125" y="9"/>
                </a:lnTo>
                <a:lnTo>
                  <a:pt x="129" y="9"/>
                </a:lnTo>
                <a:lnTo>
                  <a:pt x="132" y="5"/>
                </a:lnTo>
                <a:lnTo>
                  <a:pt x="139" y="5"/>
                </a:lnTo>
                <a:lnTo>
                  <a:pt x="135" y="5"/>
                </a:lnTo>
                <a:lnTo>
                  <a:pt x="139" y="9"/>
                </a:lnTo>
                <a:lnTo>
                  <a:pt x="142" y="5"/>
                </a:lnTo>
                <a:lnTo>
                  <a:pt x="142" y="9"/>
                </a:lnTo>
                <a:lnTo>
                  <a:pt x="145" y="5"/>
                </a:lnTo>
                <a:lnTo>
                  <a:pt x="145" y="0"/>
                </a:lnTo>
                <a:lnTo>
                  <a:pt x="145" y="9"/>
                </a:lnTo>
                <a:lnTo>
                  <a:pt x="148" y="5"/>
                </a:lnTo>
                <a:lnTo>
                  <a:pt x="148" y="14"/>
                </a:lnTo>
                <a:lnTo>
                  <a:pt x="152" y="5"/>
                </a:lnTo>
                <a:lnTo>
                  <a:pt x="152" y="9"/>
                </a:lnTo>
                <a:lnTo>
                  <a:pt x="158" y="9"/>
                </a:lnTo>
                <a:lnTo>
                  <a:pt x="155" y="9"/>
                </a:lnTo>
                <a:lnTo>
                  <a:pt x="158" y="5"/>
                </a:lnTo>
                <a:lnTo>
                  <a:pt x="162" y="9"/>
                </a:lnTo>
                <a:lnTo>
                  <a:pt x="162" y="14"/>
                </a:lnTo>
                <a:lnTo>
                  <a:pt x="165" y="9"/>
                </a:lnTo>
                <a:lnTo>
                  <a:pt x="165" y="5"/>
                </a:lnTo>
                <a:lnTo>
                  <a:pt x="168" y="9"/>
                </a:lnTo>
                <a:lnTo>
                  <a:pt x="172" y="5"/>
                </a:lnTo>
                <a:lnTo>
                  <a:pt x="172" y="9"/>
                </a:lnTo>
                <a:lnTo>
                  <a:pt x="172" y="5"/>
                </a:lnTo>
                <a:lnTo>
                  <a:pt x="175" y="9"/>
                </a:lnTo>
                <a:lnTo>
                  <a:pt x="175" y="5"/>
                </a:lnTo>
                <a:lnTo>
                  <a:pt x="178" y="9"/>
                </a:lnTo>
                <a:lnTo>
                  <a:pt x="178" y="0"/>
                </a:lnTo>
                <a:lnTo>
                  <a:pt x="182" y="5"/>
                </a:lnTo>
                <a:lnTo>
                  <a:pt x="182" y="9"/>
                </a:lnTo>
                <a:lnTo>
                  <a:pt x="185" y="14"/>
                </a:lnTo>
                <a:lnTo>
                  <a:pt x="188" y="9"/>
                </a:lnTo>
                <a:lnTo>
                  <a:pt x="188" y="5"/>
                </a:lnTo>
                <a:lnTo>
                  <a:pt x="188" y="9"/>
                </a:lnTo>
                <a:lnTo>
                  <a:pt x="191" y="5"/>
                </a:lnTo>
                <a:lnTo>
                  <a:pt x="191" y="9"/>
                </a:lnTo>
                <a:lnTo>
                  <a:pt x="191" y="5"/>
                </a:lnTo>
                <a:lnTo>
                  <a:pt x="195" y="9"/>
                </a:lnTo>
                <a:lnTo>
                  <a:pt x="195" y="5"/>
                </a:lnTo>
                <a:lnTo>
                  <a:pt x="195" y="9"/>
                </a:lnTo>
                <a:lnTo>
                  <a:pt x="198" y="5"/>
                </a:lnTo>
                <a:lnTo>
                  <a:pt x="198" y="0"/>
                </a:lnTo>
                <a:lnTo>
                  <a:pt x="198" y="9"/>
                </a:lnTo>
                <a:lnTo>
                  <a:pt x="201" y="5"/>
                </a:lnTo>
                <a:lnTo>
                  <a:pt x="201" y="14"/>
                </a:lnTo>
                <a:lnTo>
                  <a:pt x="201" y="5"/>
                </a:lnTo>
                <a:lnTo>
                  <a:pt x="205" y="9"/>
                </a:lnTo>
                <a:lnTo>
                  <a:pt x="205" y="5"/>
                </a:lnTo>
                <a:lnTo>
                  <a:pt x="208" y="14"/>
                </a:lnTo>
                <a:lnTo>
                  <a:pt x="208" y="5"/>
                </a:lnTo>
                <a:lnTo>
                  <a:pt x="211" y="0"/>
                </a:lnTo>
                <a:lnTo>
                  <a:pt x="211" y="9"/>
                </a:lnTo>
                <a:lnTo>
                  <a:pt x="215" y="5"/>
                </a:lnTo>
                <a:lnTo>
                  <a:pt x="215" y="9"/>
                </a:lnTo>
                <a:lnTo>
                  <a:pt x="215" y="5"/>
                </a:lnTo>
                <a:lnTo>
                  <a:pt x="218" y="9"/>
                </a:lnTo>
                <a:lnTo>
                  <a:pt x="218" y="5"/>
                </a:lnTo>
                <a:lnTo>
                  <a:pt x="218" y="9"/>
                </a:lnTo>
                <a:lnTo>
                  <a:pt x="221" y="0"/>
                </a:lnTo>
                <a:lnTo>
                  <a:pt x="221" y="14"/>
                </a:lnTo>
                <a:lnTo>
                  <a:pt x="221" y="5"/>
                </a:lnTo>
                <a:lnTo>
                  <a:pt x="225" y="9"/>
                </a:lnTo>
                <a:lnTo>
                  <a:pt x="225"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1" name="Freeform 52"/>
          <p:cNvSpPr>
            <a:spLocks/>
          </p:cNvSpPr>
          <p:nvPr/>
        </p:nvSpPr>
        <p:spPr bwMode="auto">
          <a:xfrm>
            <a:off x="792163" y="6580138"/>
            <a:ext cx="387350" cy="30163"/>
          </a:xfrm>
          <a:custGeom>
            <a:avLst/>
            <a:gdLst/>
            <a:ahLst/>
            <a:cxnLst>
              <a:cxn ang="0">
                <a:pos x="3" y="10"/>
              </a:cxn>
              <a:cxn ang="0">
                <a:pos x="9" y="14"/>
              </a:cxn>
              <a:cxn ang="0">
                <a:pos x="16" y="19"/>
              </a:cxn>
              <a:cxn ang="0">
                <a:pos x="23" y="10"/>
              </a:cxn>
              <a:cxn ang="0">
                <a:pos x="26" y="19"/>
              </a:cxn>
              <a:cxn ang="0">
                <a:pos x="33" y="14"/>
              </a:cxn>
              <a:cxn ang="0">
                <a:pos x="36" y="10"/>
              </a:cxn>
              <a:cxn ang="0">
                <a:pos x="39" y="19"/>
              </a:cxn>
              <a:cxn ang="0">
                <a:pos x="46" y="10"/>
              </a:cxn>
              <a:cxn ang="0">
                <a:pos x="52" y="14"/>
              </a:cxn>
              <a:cxn ang="0">
                <a:pos x="62" y="10"/>
              </a:cxn>
              <a:cxn ang="0">
                <a:pos x="69" y="10"/>
              </a:cxn>
              <a:cxn ang="0">
                <a:pos x="76" y="14"/>
              </a:cxn>
              <a:cxn ang="0">
                <a:pos x="82" y="10"/>
              </a:cxn>
              <a:cxn ang="0">
                <a:pos x="89" y="14"/>
              </a:cxn>
              <a:cxn ang="0">
                <a:pos x="95" y="10"/>
              </a:cxn>
              <a:cxn ang="0">
                <a:pos x="99" y="5"/>
              </a:cxn>
              <a:cxn ang="0">
                <a:pos x="105" y="10"/>
              </a:cxn>
              <a:cxn ang="0">
                <a:pos x="112" y="10"/>
              </a:cxn>
              <a:cxn ang="0">
                <a:pos x="115" y="14"/>
              </a:cxn>
              <a:cxn ang="0">
                <a:pos x="122" y="10"/>
              </a:cxn>
              <a:cxn ang="0">
                <a:pos x="128" y="14"/>
              </a:cxn>
              <a:cxn ang="0">
                <a:pos x="135" y="10"/>
              </a:cxn>
              <a:cxn ang="0">
                <a:pos x="138" y="19"/>
              </a:cxn>
              <a:cxn ang="0">
                <a:pos x="142" y="10"/>
              </a:cxn>
              <a:cxn ang="0">
                <a:pos x="145" y="14"/>
              </a:cxn>
              <a:cxn ang="0">
                <a:pos x="155" y="14"/>
              </a:cxn>
              <a:cxn ang="0">
                <a:pos x="158" y="10"/>
              </a:cxn>
              <a:cxn ang="0">
                <a:pos x="168" y="14"/>
              </a:cxn>
              <a:cxn ang="0">
                <a:pos x="178" y="14"/>
              </a:cxn>
              <a:cxn ang="0">
                <a:pos x="181" y="10"/>
              </a:cxn>
              <a:cxn ang="0">
                <a:pos x="185" y="14"/>
              </a:cxn>
              <a:cxn ang="0">
                <a:pos x="191" y="14"/>
              </a:cxn>
              <a:cxn ang="0">
                <a:pos x="198" y="10"/>
              </a:cxn>
              <a:cxn ang="0">
                <a:pos x="205" y="10"/>
              </a:cxn>
              <a:cxn ang="0">
                <a:pos x="214" y="14"/>
              </a:cxn>
              <a:cxn ang="0">
                <a:pos x="218" y="14"/>
              </a:cxn>
              <a:cxn ang="0">
                <a:pos x="221" y="10"/>
              </a:cxn>
              <a:cxn ang="0">
                <a:pos x="228" y="5"/>
              </a:cxn>
              <a:cxn ang="0">
                <a:pos x="231" y="14"/>
              </a:cxn>
              <a:cxn ang="0">
                <a:pos x="238" y="10"/>
              </a:cxn>
              <a:cxn ang="0">
                <a:pos x="241" y="10"/>
              </a:cxn>
            </a:cxnLst>
            <a:rect l="0" t="0" r="r" b="b"/>
            <a:pathLst>
              <a:path w="244" h="19">
                <a:moveTo>
                  <a:pt x="0" y="10"/>
                </a:moveTo>
                <a:lnTo>
                  <a:pt x="0" y="14"/>
                </a:lnTo>
                <a:lnTo>
                  <a:pt x="3" y="10"/>
                </a:lnTo>
                <a:lnTo>
                  <a:pt x="9" y="10"/>
                </a:lnTo>
                <a:lnTo>
                  <a:pt x="6" y="10"/>
                </a:lnTo>
                <a:lnTo>
                  <a:pt x="9" y="14"/>
                </a:lnTo>
                <a:lnTo>
                  <a:pt x="13" y="14"/>
                </a:lnTo>
                <a:lnTo>
                  <a:pt x="16" y="10"/>
                </a:lnTo>
                <a:lnTo>
                  <a:pt x="16" y="19"/>
                </a:lnTo>
                <a:lnTo>
                  <a:pt x="19" y="10"/>
                </a:lnTo>
                <a:lnTo>
                  <a:pt x="23" y="14"/>
                </a:lnTo>
                <a:lnTo>
                  <a:pt x="23" y="10"/>
                </a:lnTo>
                <a:lnTo>
                  <a:pt x="23" y="19"/>
                </a:lnTo>
                <a:lnTo>
                  <a:pt x="26" y="10"/>
                </a:lnTo>
                <a:lnTo>
                  <a:pt x="26" y="19"/>
                </a:lnTo>
                <a:lnTo>
                  <a:pt x="29" y="14"/>
                </a:lnTo>
                <a:lnTo>
                  <a:pt x="29" y="10"/>
                </a:lnTo>
                <a:lnTo>
                  <a:pt x="33" y="14"/>
                </a:lnTo>
                <a:lnTo>
                  <a:pt x="33" y="10"/>
                </a:lnTo>
                <a:lnTo>
                  <a:pt x="33" y="14"/>
                </a:lnTo>
                <a:lnTo>
                  <a:pt x="36" y="10"/>
                </a:lnTo>
                <a:lnTo>
                  <a:pt x="36" y="19"/>
                </a:lnTo>
                <a:lnTo>
                  <a:pt x="39" y="14"/>
                </a:lnTo>
                <a:lnTo>
                  <a:pt x="39" y="19"/>
                </a:lnTo>
                <a:lnTo>
                  <a:pt x="42" y="10"/>
                </a:lnTo>
                <a:lnTo>
                  <a:pt x="42" y="14"/>
                </a:lnTo>
                <a:lnTo>
                  <a:pt x="46" y="10"/>
                </a:lnTo>
                <a:lnTo>
                  <a:pt x="52" y="10"/>
                </a:lnTo>
                <a:lnTo>
                  <a:pt x="49" y="10"/>
                </a:lnTo>
                <a:lnTo>
                  <a:pt x="52" y="14"/>
                </a:lnTo>
                <a:lnTo>
                  <a:pt x="56" y="10"/>
                </a:lnTo>
                <a:lnTo>
                  <a:pt x="59" y="14"/>
                </a:lnTo>
                <a:lnTo>
                  <a:pt x="62" y="10"/>
                </a:lnTo>
                <a:lnTo>
                  <a:pt x="66" y="10"/>
                </a:lnTo>
                <a:lnTo>
                  <a:pt x="69" y="14"/>
                </a:lnTo>
                <a:lnTo>
                  <a:pt x="69" y="10"/>
                </a:lnTo>
                <a:lnTo>
                  <a:pt x="72" y="14"/>
                </a:lnTo>
                <a:lnTo>
                  <a:pt x="76" y="10"/>
                </a:lnTo>
                <a:lnTo>
                  <a:pt x="76" y="14"/>
                </a:lnTo>
                <a:lnTo>
                  <a:pt x="76" y="10"/>
                </a:lnTo>
                <a:lnTo>
                  <a:pt x="79" y="14"/>
                </a:lnTo>
                <a:lnTo>
                  <a:pt x="82" y="10"/>
                </a:lnTo>
                <a:lnTo>
                  <a:pt x="85" y="14"/>
                </a:lnTo>
                <a:lnTo>
                  <a:pt x="89" y="19"/>
                </a:lnTo>
                <a:lnTo>
                  <a:pt x="89" y="14"/>
                </a:lnTo>
                <a:lnTo>
                  <a:pt x="92" y="10"/>
                </a:lnTo>
                <a:lnTo>
                  <a:pt x="92" y="14"/>
                </a:lnTo>
                <a:lnTo>
                  <a:pt x="95" y="10"/>
                </a:lnTo>
                <a:lnTo>
                  <a:pt x="95" y="14"/>
                </a:lnTo>
                <a:lnTo>
                  <a:pt x="99" y="19"/>
                </a:lnTo>
                <a:lnTo>
                  <a:pt x="99" y="5"/>
                </a:lnTo>
                <a:lnTo>
                  <a:pt x="99" y="14"/>
                </a:lnTo>
                <a:lnTo>
                  <a:pt x="102" y="10"/>
                </a:lnTo>
                <a:lnTo>
                  <a:pt x="105" y="10"/>
                </a:lnTo>
                <a:lnTo>
                  <a:pt x="109" y="5"/>
                </a:lnTo>
                <a:lnTo>
                  <a:pt x="109" y="14"/>
                </a:lnTo>
                <a:lnTo>
                  <a:pt x="112" y="10"/>
                </a:lnTo>
                <a:lnTo>
                  <a:pt x="112" y="5"/>
                </a:lnTo>
                <a:lnTo>
                  <a:pt x="115" y="10"/>
                </a:lnTo>
                <a:lnTo>
                  <a:pt x="115" y="14"/>
                </a:lnTo>
                <a:lnTo>
                  <a:pt x="119" y="10"/>
                </a:lnTo>
                <a:lnTo>
                  <a:pt x="119" y="14"/>
                </a:lnTo>
                <a:lnTo>
                  <a:pt x="122" y="10"/>
                </a:lnTo>
                <a:lnTo>
                  <a:pt x="125" y="5"/>
                </a:lnTo>
                <a:lnTo>
                  <a:pt x="125" y="10"/>
                </a:lnTo>
                <a:lnTo>
                  <a:pt x="128" y="14"/>
                </a:lnTo>
                <a:lnTo>
                  <a:pt x="132" y="10"/>
                </a:lnTo>
                <a:lnTo>
                  <a:pt x="132" y="14"/>
                </a:lnTo>
                <a:lnTo>
                  <a:pt x="135" y="10"/>
                </a:lnTo>
                <a:lnTo>
                  <a:pt x="135" y="14"/>
                </a:lnTo>
                <a:lnTo>
                  <a:pt x="135" y="10"/>
                </a:lnTo>
                <a:lnTo>
                  <a:pt x="138" y="19"/>
                </a:lnTo>
                <a:lnTo>
                  <a:pt x="138" y="5"/>
                </a:lnTo>
                <a:lnTo>
                  <a:pt x="138" y="19"/>
                </a:lnTo>
                <a:lnTo>
                  <a:pt x="142" y="10"/>
                </a:lnTo>
                <a:lnTo>
                  <a:pt x="142" y="14"/>
                </a:lnTo>
                <a:lnTo>
                  <a:pt x="148" y="14"/>
                </a:lnTo>
                <a:lnTo>
                  <a:pt x="145" y="14"/>
                </a:lnTo>
                <a:lnTo>
                  <a:pt x="148" y="5"/>
                </a:lnTo>
                <a:lnTo>
                  <a:pt x="152" y="14"/>
                </a:lnTo>
                <a:lnTo>
                  <a:pt x="155" y="14"/>
                </a:lnTo>
                <a:lnTo>
                  <a:pt x="158" y="10"/>
                </a:lnTo>
                <a:lnTo>
                  <a:pt x="158" y="14"/>
                </a:lnTo>
                <a:lnTo>
                  <a:pt x="158" y="10"/>
                </a:lnTo>
                <a:lnTo>
                  <a:pt x="162" y="14"/>
                </a:lnTo>
                <a:lnTo>
                  <a:pt x="165" y="10"/>
                </a:lnTo>
                <a:lnTo>
                  <a:pt x="168" y="14"/>
                </a:lnTo>
                <a:lnTo>
                  <a:pt x="171" y="10"/>
                </a:lnTo>
                <a:lnTo>
                  <a:pt x="171" y="19"/>
                </a:lnTo>
                <a:lnTo>
                  <a:pt x="178" y="14"/>
                </a:lnTo>
                <a:lnTo>
                  <a:pt x="175" y="14"/>
                </a:lnTo>
                <a:lnTo>
                  <a:pt x="178" y="14"/>
                </a:lnTo>
                <a:lnTo>
                  <a:pt x="181" y="10"/>
                </a:lnTo>
                <a:lnTo>
                  <a:pt x="181" y="19"/>
                </a:lnTo>
                <a:lnTo>
                  <a:pt x="181" y="10"/>
                </a:lnTo>
                <a:lnTo>
                  <a:pt x="185" y="14"/>
                </a:lnTo>
                <a:lnTo>
                  <a:pt x="185" y="19"/>
                </a:lnTo>
                <a:lnTo>
                  <a:pt x="188" y="10"/>
                </a:lnTo>
                <a:lnTo>
                  <a:pt x="191" y="14"/>
                </a:lnTo>
                <a:lnTo>
                  <a:pt x="191" y="10"/>
                </a:lnTo>
                <a:lnTo>
                  <a:pt x="195" y="14"/>
                </a:lnTo>
                <a:lnTo>
                  <a:pt x="198" y="10"/>
                </a:lnTo>
                <a:lnTo>
                  <a:pt x="205" y="10"/>
                </a:lnTo>
                <a:lnTo>
                  <a:pt x="205" y="5"/>
                </a:lnTo>
                <a:lnTo>
                  <a:pt x="205" y="10"/>
                </a:lnTo>
                <a:lnTo>
                  <a:pt x="208" y="14"/>
                </a:lnTo>
                <a:lnTo>
                  <a:pt x="208" y="19"/>
                </a:lnTo>
                <a:lnTo>
                  <a:pt x="214" y="14"/>
                </a:lnTo>
                <a:lnTo>
                  <a:pt x="211" y="14"/>
                </a:lnTo>
                <a:lnTo>
                  <a:pt x="214" y="10"/>
                </a:lnTo>
                <a:lnTo>
                  <a:pt x="218" y="14"/>
                </a:lnTo>
                <a:lnTo>
                  <a:pt x="218" y="10"/>
                </a:lnTo>
                <a:lnTo>
                  <a:pt x="221" y="14"/>
                </a:lnTo>
                <a:lnTo>
                  <a:pt x="221" y="10"/>
                </a:lnTo>
                <a:lnTo>
                  <a:pt x="224" y="0"/>
                </a:lnTo>
                <a:lnTo>
                  <a:pt x="224" y="14"/>
                </a:lnTo>
                <a:lnTo>
                  <a:pt x="228" y="5"/>
                </a:lnTo>
                <a:lnTo>
                  <a:pt x="228" y="14"/>
                </a:lnTo>
                <a:lnTo>
                  <a:pt x="231" y="10"/>
                </a:lnTo>
                <a:lnTo>
                  <a:pt x="231" y="14"/>
                </a:lnTo>
                <a:lnTo>
                  <a:pt x="234" y="10"/>
                </a:lnTo>
                <a:lnTo>
                  <a:pt x="234" y="14"/>
                </a:lnTo>
                <a:lnTo>
                  <a:pt x="238" y="10"/>
                </a:lnTo>
                <a:lnTo>
                  <a:pt x="238" y="14"/>
                </a:lnTo>
                <a:lnTo>
                  <a:pt x="241" y="19"/>
                </a:lnTo>
                <a:lnTo>
                  <a:pt x="241" y="10"/>
                </a:lnTo>
                <a:lnTo>
                  <a:pt x="244" y="14"/>
                </a:lnTo>
                <a:lnTo>
                  <a:pt x="244" y="1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2" name="Freeform 53"/>
          <p:cNvSpPr>
            <a:spLocks/>
          </p:cNvSpPr>
          <p:nvPr/>
        </p:nvSpPr>
        <p:spPr bwMode="auto">
          <a:xfrm>
            <a:off x="1179513" y="6088013"/>
            <a:ext cx="168275" cy="522288"/>
          </a:xfrm>
          <a:custGeom>
            <a:avLst/>
            <a:gdLst/>
            <a:ahLst/>
            <a:cxnLst>
              <a:cxn ang="0">
                <a:pos x="0" y="320"/>
              </a:cxn>
              <a:cxn ang="0">
                <a:pos x="4" y="329"/>
              </a:cxn>
              <a:cxn ang="0">
                <a:pos x="4" y="5"/>
              </a:cxn>
              <a:cxn ang="0">
                <a:pos x="7" y="10"/>
              </a:cxn>
              <a:cxn ang="0">
                <a:pos x="7" y="0"/>
              </a:cxn>
              <a:cxn ang="0">
                <a:pos x="7" y="10"/>
              </a:cxn>
              <a:cxn ang="0">
                <a:pos x="10" y="5"/>
              </a:cxn>
              <a:cxn ang="0">
                <a:pos x="10" y="324"/>
              </a:cxn>
              <a:cxn ang="0">
                <a:pos x="13" y="320"/>
              </a:cxn>
              <a:cxn ang="0">
                <a:pos x="13" y="324"/>
              </a:cxn>
              <a:cxn ang="0">
                <a:pos x="13" y="320"/>
              </a:cxn>
              <a:cxn ang="0">
                <a:pos x="17" y="324"/>
              </a:cxn>
              <a:cxn ang="0">
                <a:pos x="20" y="324"/>
              </a:cxn>
              <a:cxn ang="0">
                <a:pos x="23" y="320"/>
              </a:cxn>
              <a:cxn ang="0">
                <a:pos x="27" y="315"/>
              </a:cxn>
              <a:cxn ang="0">
                <a:pos x="27" y="320"/>
              </a:cxn>
              <a:cxn ang="0">
                <a:pos x="30" y="324"/>
              </a:cxn>
              <a:cxn ang="0">
                <a:pos x="33" y="324"/>
              </a:cxn>
              <a:cxn ang="0">
                <a:pos x="33" y="315"/>
              </a:cxn>
              <a:cxn ang="0">
                <a:pos x="37" y="329"/>
              </a:cxn>
              <a:cxn ang="0">
                <a:pos x="37" y="320"/>
              </a:cxn>
              <a:cxn ang="0">
                <a:pos x="40" y="329"/>
              </a:cxn>
              <a:cxn ang="0">
                <a:pos x="40" y="320"/>
              </a:cxn>
              <a:cxn ang="0">
                <a:pos x="43" y="324"/>
              </a:cxn>
              <a:cxn ang="0">
                <a:pos x="43" y="329"/>
              </a:cxn>
              <a:cxn ang="0">
                <a:pos x="50" y="320"/>
              </a:cxn>
              <a:cxn ang="0">
                <a:pos x="50" y="329"/>
              </a:cxn>
              <a:cxn ang="0">
                <a:pos x="47" y="320"/>
              </a:cxn>
              <a:cxn ang="0">
                <a:pos x="50" y="324"/>
              </a:cxn>
              <a:cxn ang="0">
                <a:pos x="53" y="320"/>
              </a:cxn>
              <a:cxn ang="0">
                <a:pos x="53" y="329"/>
              </a:cxn>
              <a:cxn ang="0">
                <a:pos x="60" y="320"/>
              </a:cxn>
              <a:cxn ang="0">
                <a:pos x="56" y="320"/>
              </a:cxn>
              <a:cxn ang="0">
                <a:pos x="60" y="320"/>
              </a:cxn>
              <a:cxn ang="0">
                <a:pos x="63" y="324"/>
              </a:cxn>
              <a:cxn ang="0">
                <a:pos x="66" y="324"/>
              </a:cxn>
              <a:cxn ang="0">
                <a:pos x="70" y="320"/>
              </a:cxn>
              <a:cxn ang="0">
                <a:pos x="73" y="324"/>
              </a:cxn>
              <a:cxn ang="0">
                <a:pos x="76" y="324"/>
              </a:cxn>
              <a:cxn ang="0">
                <a:pos x="76" y="315"/>
              </a:cxn>
              <a:cxn ang="0">
                <a:pos x="80" y="320"/>
              </a:cxn>
              <a:cxn ang="0">
                <a:pos x="80" y="324"/>
              </a:cxn>
              <a:cxn ang="0">
                <a:pos x="83" y="320"/>
              </a:cxn>
              <a:cxn ang="0">
                <a:pos x="90" y="320"/>
              </a:cxn>
              <a:cxn ang="0">
                <a:pos x="90" y="320"/>
              </a:cxn>
              <a:cxn ang="0">
                <a:pos x="93" y="324"/>
              </a:cxn>
              <a:cxn ang="0">
                <a:pos x="99" y="324"/>
              </a:cxn>
              <a:cxn ang="0">
                <a:pos x="96" y="324"/>
              </a:cxn>
              <a:cxn ang="0">
                <a:pos x="99" y="320"/>
              </a:cxn>
              <a:cxn ang="0">
                <a:pos x="99" y="324"/>
              </a:cxn>
              <a:cxn ang="0">
                <a:pos x="103" y="320"/>
              </a:cxn>
              <a:cxn ang="0">
                <a:pos x="106" y="320"/>
              </a:cxn>
            </a:cxnLst>
            <a:rect l="0" t="0" r="r" b="b"/>
            <a:pathLst>
              <a:path w="106" h="329">
                <a:moveTo>
                  <a:pt x="0" y="320"/>
                </a:moveTo>
                <a:lnTo>
                  <a:pt x="4" y="329"/>
                </a:lnTo>
                <a:lnTo>
                  <a:pt x="4" y="5"/>
                </a:lnTo>
                <a:lnTo>
                  <a:pt x="7" y="10"/>
                </a:lnTo>
                <a:lnTo>
                  <a:pt x="7" y="0"/>
                </a:lnTo>
                <a:lnTo>
                  <a:pt x="7" y="10"/>
                </a:lnTo>
                <a:lnTo>
                  <a:pt x="10" y="5"/>
                </a:lnTo>
                <a:lnTo>
                  <a:pt x="10" y="324"/>
                </a:lnTo>
                <a:lnTo>
                  <a:pt x="13" y="320"/>
                </a:lnTo>
                <a:lnTo>
                  <a:pt x="13" y="324"/>
                </a:lnTo>
                <a:lnTo>
                  <a:pt x="13" y="320"/>
                </a:lnTo>
                <a:lnTo>
                  <a:pt x="17" y="324"/>
                </a:lnTo>
                <a:lnTo>
                  <a:pt x="20" y="324"/>
                </a:lnTo>
                <a:lnTo>
                  <a:pt x="23" y="320"/>
                </a:lnTo>
                <a:lnTo>
                  <a:pt x="27" y="315"/>
                </a:lnTo>
                <a:lnTo>
                  <a:pt x="27" y="320"/>
                </a:lnTo>
                <a:lnTo>
                  <a:pt x="30" y="324"/>
                </a:lnTo>
                <a:lnTo>
                  <a:pt x="33" y="324"/>
                </a:lnTo>
                <a:lnTo>
                  <a:pt x="33" y="315"/>
                </a:lnTo>
                <a:lnTo>
                  <a:pt x="37" y="329"/>
                </a:lnTo>
                <a:lnTo>
                  <a:pt x="37" y="320"/>
                </a:lnTo>
                <a:lnTo>
                  <a:pt x="40" y="329"/>
                </a:lnTo>
                <a:lnTo>
                  <a:pt x="40" y="320"/>
                </a:lnTo>
                <a:lnTo>
                  <a:pt x="43" y="324"/>
                </a:lnTo>
                <a:lnTo>
                  <a:pt x="43" y="329"/>
                </a:lnTo>
                <a:lnTo>
                  <a:pt x="50" y="320"/>
                </a:lnTo>
                <a:lnTo>
                  <a:pt x="50" y="329"/>
                </a:lnTo>
                <a:lnTo>
                  <a:pt x="47" y="320"/>
                </a:lnTo>
                <a:lnTo>
                  <a:pt x="50" y="324"/>
                </a:lnTo>
                <a:lnTo>
                  <a:pt x="53" y="320"/>
                </a:lnTo>
                <a:lnTo>
                  <a:pt x="53" y="329"/>
                </a:lnTo>
                <a:lnTo>
                  <a:pt x="60" y="320"/>
                </a:lnTo>
                <a:lnTo>
                  <a:pt x="56" y="320"/>
                </a:lnTo>
                <a:lnTo>
                  <a:pt x="60" y="320"/>
                </a:lnTo>
                <a:lnTo>
                  <a:pt x="63" y="324"/>
                </a:lnTo>
                <a:lnTo>
                  <a:pt x="66" y="324"/>
                </a:lnTo>
                <a:lnTo>
                  <a:pt x="70" y="320"/>
                </a:lnTo>
                <a:lnTo>
                  <a:pt x="73" y="324"/>
                </a:lnTo>
                <a:lnTo>
                  <a:pt x="76" y="324"/>
                </a:lnTo>
                <a:lnTo>
                  <a:pt x="76" y="315"/>
                </a:lnTo>
                <a:lnTo>
                  <a:pt x="80" y="320"/>
                </a:lnTo>
                <a:lnTo>
                  <a:pt x="80" y="324"/>
                </a:lnTo>
                <a:lnTo>
                  <a:pt x="83" y="320"/>
                </a:lnTo>
                <a:lnTo>
                  <a:pt x="90" y="320"/>
                </a:lnTo>
                <a:lnTo>
                  <a:pt x="90" y="320"/>
                </a:lnTo>
                <a:lnTo>
                  <a:pt x="93" y="324"/>
                </a:lnTo>
                <a:lnTo>
                  <a:pt x="99" y="324"/>
                </a:lnTo>
                <a:lnTo>
                  <a:pt x="96" y="324"/>
                </a:lnTo>
                <a:lnTo>
                  <a:pt x="99" y="320"/>
                </a:lnTo>
                <a:lnTo>
                  <a:pt x="99" y="324"/>
                </a:lnTo>
                <a:lnTo>
                  <a:pt x="103" y="320"/>
                </a:lnTo>
                <a:lnTo>
                  <a:pt x="106" y="32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3" name="Line 54"/>
          <p:cNvSpPr>
            <a:spLocks noChangeShapeType="1"/>
          </p:cNvSpPr>
          <p:nvPr/>
        </p:nvSpPr>
        <p:spPr bwMode="auto">
          <a:xfrm>
            <a:off x="1436688" y="5381625"/>
            <a:ext cx="7350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4" name="Line 55"/>
          <p:cNvSpPr>
            <a:spLocks noChangeShapeType="1"/>
          </p:cNvSpPr>
          <p:nvPr/>
        </p:nvSpPr>
        <p:spPr bwMode="auto">
          <a:xfrm>
            <a:off x="1436688" y="5167313"/>
            <a:ext cx="7350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5" name="Line 56"/>
          <p:cNvSpPr>
            <a:spLocks noChangeShapeType="1"/>
          </p:cNvSpPr>
          <p:nvPr/>
        </p:nvSpPr>
        <p:spPr bwMode="auto">
          <a:xfrm flipV="1">
            <a:off x="2171700" y="5167313"/>
            <a:ext cx="1588" cy="214313"/>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6" name="Line 57"/>
          <p:cNvSpPr>
            <a:spLocks noChangeShapeType="1"/>
          </p:cNvSpPr>
          <p:nvPr/>
        </p:nvSpPr>
        <p:spPr bwMode="auto">
          <a:xfrm>
            <a:off x="1436688" y="5819775"/>
            <a:ext cx="7826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7" name="Line 58"/>
          <p:cNvSpPr>
            <a:spLocks noChangeShapeType="1"/>
          </p:cNvSpPr>
          <p:nvPr/>
        </p:nvSpPr>
        <p:spPr bwMode="auto">
          <a:xfrm>
            <a:off x="1436688" y="5603875"/>
            <a:ext cx="7826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8" name="Line 59"/>
          <p:cNvSpPr>
            <a:spLocks noChangeShapeType="1"/>
          </p:cNvSpPr>
          <p:nvPr/>
        </p:nvSpPr>
        <p:spPr bwMode="auto">
          <a:xfrm flipV="1">
            <a:off x="2219325" y="5603875"/>
            <a:ext cx="1588" cy="2159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69" name="Line 60"/>
          <p:cNvSpPr>
            <a:spLocks noChangeShapeType="1"/>
          </p:cNvSpPr>
          <p:nvPr/>
        </p:nvSpPr>
        <p:spPr bwMode="auto">
          <a:xfrm>
            <a:off x="2219325" y="5711825"/>
            <a:ext cx="206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0" name="Line 61"/>
          <p:cNvSpPr>
            <a:spLocks noChangeShapeType="1"/>
          </p:cNvSpPr>
          <p:nvPr/>
        </p:nvSpPr>
        <p:spPr bwMode="auto">
          <a:xfrm>
            <a:off x="2171700" y="5273675"/>
            <a:ext cx="6826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1" name="Line 62"/>
          <p:cNvSpPr>
            <a:spLocks noChangeShapeType="1"/>
          </p:cNvSpPr>
          <p:nvPr/>
        </p:nvSpPr>
        <p:spPr bwMode="auto">
          <a:xfrm flipV="1">
            <a:off x="2239963" y="5273675"/>
            <a:ext cx="1588" cy="43815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2" name="Line 63"/>
          <p:cNvSpPr>
            <a:spLocks noChangeShapeType="1"/>
          </p:cNvSpPr>
          <p:nvPr/>
        </p:nvSpPr>
        <p:spPr bwMode="auto">
          <a:xfrm>
            <a:off x="2239963" y="5489575"/>
            <a:ext cx="1587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3" name="Line 64"/>
          <p:cNvSpPr>
            <a:spLocks noChangeShapeType="1"/>
          </p:cNvSpPr>
          <p:nvPr/>
        </p:nvSpPr>
        <p:spPr bwMode="auto">
          <a:xfrm>
            <a:off x="1436688" y="4943475"/>
            <a:ext cx="8191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4" name="Line 65"/>
          <p:cNvSpPr>
            <a:spLocks noChangeShapeType="1"/>
          </p:cNvSpPr>
          <p:nvPr/>
        </p:nvSpPr>
        <p:spPr bwMode="auto">
          <a:xfrm flipV="1">
            <a:off x="2255838" y="4943475"/>
            <a:ext cx="1588" cy="5461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5" name="Line 66"/>
          <p:cNvSpPr>
            <a:spLocks noChangeShapeType="1"/>
          </p:cNvSpPr>
          <p:nvPr/>
        </p:nvSpPr>
        <p:spPr bwMode="auto">
          <a:xfrm>
            <a:off x="2255838" y="5219700"/>
            <a:ext cx="111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6" name="Line 67"/>
          <p:cNvSpPr>
            <a:spLocks noChangeShapeType="1"/>
          </p:cNvSpPr>
          <p:nvPr/>
        </p:nvSpPr>
        <p:spPr bwMode="auto">
          <a:xfrm>
            <a:off x="1436688" y="4729163"/>
            <a:ext cx="83026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7" name="Line 68"/>
          <p:cNvSpPr>
            <a:spLocks noChangeShapeType="1"/>
          </p:cNvSpPr>
          <p:nvPr/>
        </p:nvSpPr>
        <p:spPr bwMode="auto">
          <a:xfrm flipV="1">
            <a:off x="2266950" y="4729163"/>
            <a:ext cx="1588" cy="49053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8" name="Line 69"/>
          <p:cNvSpPr>
            <a:spLocks noChangeShapeType="1"/>
          </p:cNvSpPr>
          <p:nvPr/>
        </p:nvSpPr>
        <p:spPr bwMode="auto">
          <a:xfrm>
            <a:off x="1436688" y="6042025"/>
            <a:ext cx="83502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79" name="Line 70"/>
          <p:cNvSpPr>
            <a:spLocks noChangeShapeType="1"/>
          </p:cNvSpPr>
          <p:nvPr/>
        </p:nvSpPr>
        <p:spPr bwMode="auto">
          <a:xfrm>
            <a:off x="2266950" y="4975225"/>
            <a:ext cx="476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0" name="Line 71"/>
          <p:cNvSpPr>
            <a:spLocks noChangeShapeType="1"/>
          </p:cNvSpPr>
          <p:nvPr/>
        </p:nvSpPr>
        <p:spPr bwMode="auto">
          <a:xfrm flipV="1">
            <a:off x="2271713" y="4975225"/>
            <a:ext cx="1588" cy="10668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1" name="Line 72"/>
          <p:cNvSpPr>
            <a:spLocks noChangeShapeType="1"/>
          </p:cNvSpPr>
          <p:nvPr/>
        </p:nvSpPr>
        <p:spPr bwMode="auto">
          <a:xfrm>
            <a:off x="1436688" y="6257925"/>
            <a:ext cx="85566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2" name="Line 73"/>
          <p:cNvSpPr>
            <a:spLocks noChangeShapeType="1"/>
          </p:cNvSpPr>
          <p:nvPr/>
        </p:nvSpPr>
        <p:spPr bwMode="auto">
          <a:xfrm>
            <a:off x="2271713" y="5505450"/>
            <a:ext cx="206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3" name="Line 74"/>
          <p:cNvSpPr>
            <a:spLocks noChangeShapeType="1"/>
          </p:cNvSpPr>
          <p:nvPr/>
        </p:nvSpPr>
        <p:spPr bwMode="auto">
          <a:xfrm flipV="1">
            <a:off x="2292350" y="5505450"/>
            <a:ext cx="1588" cy="752475"/>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4" name="Line 76"/>
          <p:cNvSpPr>
            <a:spLocks noChangeShapeType="1"/>
          </p:cNvSpPr>
          <p:nvPr/>
        </p:nvSpPr>
        <p:spPr bwMode="auto">
          <a:xfrm>
            <a:off x="1436688" y="4505325"/>
            <a:ext cx="85566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5" name="Line 77"/>
          <p:cNvSpPr>
            <a:spLocks noChangeShapeType="1"/>
          </p:cNvSpPr>
          <p:nvPr/>
        </p:nvSpPr>
        <p:spPr bwMode="auto">
          <a:xfrm flipV="1">
            <a:off x="2292350" y="4505325"/>
            <a:ext cx="1588" cy="1376363"/>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6" name="Line 78"/>
          <p:cNvSpPr>
            <a:spLocks noChangeShapeType="1"/>
          </p:cNvSpPr>
          <p:nvPr/>
        </p:nvSpPr>
        <p:spPr bwMode="auto">
          <a:xfrm>
            <a:off x="2292350" y="5197475"/>
            <a:ext cx="587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7" name="Line 79"/>
          <p:cNvSpPr>
            <a:spLocks noChangeShapeType="1"/>
          </p:cNvSpPr>
          <p:nvPr/>
        </p:nvSpPr>
        <p:spPr bwMode="auto">
          <a:xfrm>
            <a:off x="1436688" y="6488063"/>
            <a:ext cx="91440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8" name="Line 80"/>
          <p:cNvSpPr>
            <a:spLocks noChangeShapeType="1"/>
          </p:cNvSpPr>
          <p:nvPr/>
        </p:nvSpPr>
        <p:spPr bwMode="auto">
          <a:xfrm flipV="1">
            <a:off x="2352676" y="5195881"/>
            <a:ext cx="0" cy="1296993"/>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89" name="Freeform 86"/>
          <p:cNvSpPr>
            <a:spLocks/>
          </p:cNvSpPr>
          <p:nvPr/>
        </p:nvSpPr>
        <p:spPr bwMode="auto">
          <a:xfrm>
            <a:off x="4025899" y="6205538"/>
            <a:ext cx="419100" cy="392113"/>
          </a:xfrm>
          <a:custGeom>
            <a:avLst/>
            <a:gdLst/>
            <a:ahLst/>
            <a:cxnLst>
              <a:cxn ang="0">
                <a:pos x="6" y="242"/>
              </a:cxn>
              <a:cxn ang="0">
                <a:pos x="10" y="237"/>
              </a:cxn>
              <a:cxn ang="0">
                <a:pos x="16" y="242"/>
              </a:cxn>
              <a:cxn ang="0">
                <a:pos x="23" y="233"/>
              </a:cxn>
              <a:cxn ang="0">
                <a:pos x="26" y="242"/>
              </a:cxn>
              <a:cxn ang="0">
                <a:pos x="33" y="237"/>
              </a:cxn>
              <a:cxn ang="0">
                <a:pos x="39" y="242"/>
              </a:cxn>
              <a:cxn ang="0">
                <a:pos x="46" y="237"/>
              </a:cxn>
              <a:cxn ang="0">
                <a:pos x="53" y="237"/>
              </a:cxn>
              <a:cxn ang="0">
                <a:pos x="62" y="237"/>
              </a:cxn>
              <a:cxn ang="0">
                <a:pos x="62" y="237"/>
              </a:cxn>
              <a:cxn ang="0">
                <a:pos x="69" y="237"/>
              </a:cxn>
              <a:cxn ang="0">
                <a:pos x="76" y="237"/>
              </a:cxn>
              <a:cxn ang="0">
                <a:pos x="86" y="242"/>
              </a:cxn>
              <a:cxn ang="0">
                <a:pos x="89" y="237"/>
              </a:cxn>
              <a:cxn ang="0">
                <a:pos x="92" y="237"/>
              </a:cxn>
              <a:cxn ang="0">
                <a:pos x="99" y="242"/>
              </a:cxn>
              <a:cxn ang="0">
                <a:pos x="102" y="237"/>
              </a:cxn>
              <a:cxn ang="0">
                <a:pos x="105" y="237"/>
              </a:cxn>
              <a:cxn ang="0">
                <a:pos x="112" y="237"/>
              </a:cxn>
              <a:cxn ang="0">
                <a:pos x="119" y="237"/>
              </a:cxn>
              <a:cxn ang="0">
                <a:pos x="125" y="237"/>
              </a:cxn>
              <a:cxn ang="0">
                <a:pos x="135" y="237"/>
              </a:cxn>
              <a:cxn ang="0">
                <a:pos x="139" y="233"/>
              </a:cxn>
              <a:cxn ang="0">
                <a:pos x="142" y="242"/>
              </a:cxn>
              <a:cxn ang="0">
                <a:pos x="148" y="237"/>
              </a:cxn>
              <a:cxn ang="0">
                <a:pos x="158" y="237"/>
              </a:cxn>
              <a:cxn ang="0">
                <a:pos x="168" y="5"/>
              </a:cxn>
              <a:cxn ang="0">
                <a:pos x="175" y="242"/>
              </a:cxn>
              <a:cxn ang="0">
                <a:pos x="178" y="237"/>
              </a:cxn>
              <a:cxn ang="0">
                <a:pos x="188" y="237"/>
              </a:cxn>
              <a:cxn ang="0">
                <a:pos x="195" y="237"/>
              </a:cxn>
              <a:cxn ang="0">
                <a:pos x="201" y="242"/>
              </a:cxn>
              <a:cxn ang="0">
                <a:pos x="205" y="237"/>
              </a:cxn>
              <a:cxn ang="0">
                <a:pos x="211" y="242"/>
              </a:cxn>
              <a:cxn ang="0">
                <a:pos x="218" y="237"/>
              </a:cxn>
              <a:cxn ang="0">
                <a:pos x="231" y="237"/>
              </a:cxn>
              <a:cxn ang="0">
                <a:pos x="234" y="237"/>
              </a:cxn>
              <a:cxn ang="0">
                <a:pos x="241" y="237"/>
              </a:cxn>
              <a:cxn ang="0">
                <a:pos x="244" y="247"/>
              </a:cxn>
              <a:cxn ang="0">
                <a:pos x="254" y="233"/>
              </a:cxn>
              <a:cxn ang="0">
                <a:pos x="261" y="237"/>
              </a:cxn>
            </a:cxnLst>
            <a:rect l="0" t="0" r="r" b="b"/>
            <a:pathLst>
              <a:path w="264" h="247">
                <a:moveTo>
                  <a:pt x="0" y="242"/>
                </a:moveTo>
                <a:lnTo>
                  <a:pt x="3" y="237"/>
                </a:lnTo>
                <a:lnTo>
                  <a:pt x="6" y="242"/>
                </a:lnTo>
                <a:lnTo>
                  <a:pt x="6" y="237"/>
                </a:lnTo>
                <a:lnTo>
                  <a:pt x="10" y="247"/>
                </a:lnTo>
                <a:lnTo>
                  <a:pt x="10" y="237"/>
                </a:lnTo>
                <a:lnTo>
                  <a:pt x="10" y="242"/>
                </a:lnTo>
                <a:lnTo>
                  <a:pt x="13" y="237"/>
                </a:lnTo>
                <a:lnTo>
                  <a:pt x="16" y="242"/>
                </a:lnTo>
                <a:lnTo>
                  <a:pt x="19" y="237"/>
                </a:lnTo>
                <a:lnTo>
                  <a:pt x="23" y="242"/>
                </a:lnTo>
                <a:lnTo>
                  <a:pt x="23" y="233"/>
                </a:lnTo>
                <a:lnTo>
                  <a:pt x="23" y="242"/>
                </a:lnTo>
                <a:lnTo>
                  <a:pt x="26" y="237"/>
                </a:lnTo>
                <a:lnTo>
                  <a:pt x="26" y="242"/>
                </a:lnTo>
                <a:lnTo>
                  <a:pt x="29" y="237"/>
                </a:lnTo>
                <a:lnTo>
                  <a:pt x="33" y="242"/>
                </a:lnTo>
                <a:lnTo>
                  <a:pt x="33" y="237"/>
                </a:lnTo>
                <a:lnTo>
                  <a:pt x="39" y="237"/>
                </a:lnTo>
                <a:lnTo>
                  <a:pt x="36" y="237"/>
                </a:lnTo>
                <a:lnTo>
                  <a:pt x="39" y="242"/>
                </a:lnTo>
                <a:lnTo>
                  <a:pt x="43" y="237"/>
                </a:lnTo>
                <a:lnTo>
                  <a:pt x="43" y="233"/>
                </a:lnTo>
                <a:lnTo>
                  <a:pt x="46" y="237"/>
                </a:lnTo>
                <a:lnTo>
                  <a:pt x="53" y="237"/>
                </a:lnTo>
                <a:lnTo>
                  <a:pt x="49" y="237"/>
                </a:lnTo>
                <a:lnTo>
                  <a:pt x="53" y="237"/>
                </a:lnTo>
                <a:lnTo>
                  <a:pt x="56" y="242"/>
                </a:lnTo>
                <a:lnTo>
                  <a:pt x="56" y="233"/>
                </a:lnTo>
                <a:lnTo>
                  <a:pt x="62" y="237"/>
                </a:lnTo>
                <a:lnTo>
                  <a:pt x="62" y="242"/>
                </a:lnTo>
                <a:lnTo>
                  <a:pt x="59" y="237"/>
                </a:lnTo>
                <a:lnTo>
                  <a:pt x="62" y="237"/>
                </a:lnTo>
                <a:lnTo>
                  <a:pt x="66" y="237"/>
                </a:lnTo>
                <a:lnTo>
                  <a:pt x="69" y="242"/>
                </a:lnTo>
                <a:lnTo>
                  <a:pt x="69" y="237"/>
                </a:lnTo>
                <a:lnTo>
                  <a:pt x="76" y="237"/>
                </a:lnTo>
                <a:lnTo>
                  <a:pt x="72" y="237"/>
                </a:lnTo>
                <a:lnTo>
                  <a:pt x="76" y="237"/>
                </a:lnTo>
                <a:lnTo>
                  <a:pt x="79" y="242"/>
                </a:lnTo>
                <a:lnTo>
                  <a:pt x="82" y="237"/>
                </a:lnTo>
                <a:lnTo>
                  <a:pt x="86" y="242"/>
                </a:lnTo>
                <a:lnTo>
                  <a:pt x="89" y="237"/>
                </a:lnTo>
                <a:lnTo>
                  <a:pt x="89" y="242"/>
                </a:lnTo>
                <a:lnTo>
                  <a:pt x="89" y="237"/>
                </a:lnTo>
                <a:lnTo>
                  <a:pt x="92" y="233"/>
                </a:lnTo>
                <a:lnTo>
                  <a:pt x="92" y="242"/>
                </a:lnTo>
                <a:lnTo>
                  <a:pt x="92" y="237"/>
                </a:lnTo>
                <a:lnTo>
                  <a:pt x="96" y="242"/>
                </a:lnTo>
                <a:lnTo>
                  <a:pt x="96" y="233"/>
                </a:lnTo>
                <a:lnTo>
                  <a:pt x="99" y="242"/>
                </a:lnTo>
                <a:lnTo>
                  <a:pt x="99" y="237"/>
                </a:lnTo>
                <a:lnTo>
                  <a:pt x="99" y="242"/>
                </a:lnTo>
                <a:lnTo>
                  <a:pt x="102" y="237"/>
                </a:lnTo>
                <a:lnTo>
                  <a:pt x="102" y="242"/>
                </a:lnTo>
                <a:lnTo>
                  <a:pt x="105" y="233"/>
                </a:lnTo>
                <a:lnTo>
                  <a:pt x="105" y="237"/>
                </a:lnTo>
                <a:lnTo>
                  <a:pt x="105" y="233"/>
                </a:lnTo>
                <a:lnTo>
                  <a:pt x="109" y="237"/>
                </a:lnTo>
                <a:lnTo>
                  <a:pt x="112" y="237"/>
                </a:lnTo>
                <a:lnTo>
                  <a:pt x="119" y="237"/>
                </a:lnTo>
                <a:lnTo>
                  <a:pt x="119" y="242"/>
                </a:lnTo>
                <a:lnTo>
                  <a:pt x="119" y="237"/>
                </a:lnTo>
                <a:lnTo>
                  <a:pt x="122" y="237"/>
                </a:lnTo>
                <a:lnTo>
                  <a:pt x="125" y="242"/>
                </a:lnTo>
                <a:lnTo>
                  <a:pt x="125" y="237"/>
                </a:lnTo>
                <a:lnTo>
                  <a:pt x="125" y="242"/>
                </a:lnTo>
                <a:lnTo>
                  <a:pt x="129" y="237"/>
                </a:lnTo>
                <a:lnTo>
                  <a:pt x="135" y="237"/>
                </a:lnTo>
                <a:lnTo>
                  <a:pt x="132" y="237"/>
                </a:lnTo>
                <a:lnTo>
                  <a:pt x="135" y="242"/>
                </a:lnTo>
                <a:lnTo>
                  <a:pt x="139" y="233"/>
                </a:lnTo>
                <a:lnTo>
                  <a:pt x="139" y="242"/>
                </a:lnTo>
                <a:lnTo>
                  <a:pt x="145" y="242"/>
                </a:lnTo>
                <a:lnTo>
                  <a:pt x="142" y="242"/>
                </a:lnTo>
                <a:lnTo>
                  <a:pt x="145" y="237"/>
                </a:lnTo>
                <a:lnTo>
                  <a:pt x="152" y="237"/>
                </a:lnTo>
                <a:lnTo>
                  <a:pt x="148" y="237"/>
                </a:lnTo>
                <a:lnTo>
                  <a:pt x="152" y="242"/>
                </a:lnTo>
                <a:lnTo>
                  <a:pt x="155" y="242"/>
                </a:lnTo>
                <a:lnTo>
                  <a:pt x="158" y="237"/>
                </a:lnTo>
                <a:lnTo>
                  <a:pt x="162" y="5"/>
                </a:lnTo>
                <a:lnTo>
                  <a:pt x="165" y="5"/>
                </a:lnTo>
                <a:lnTo>
                  <a:pt x="168" y="5"/>
                </a:lnTo>
                <a:lnTo>
                  <a:pt x="172" y="0"/>
                </a:lnTo>
                <a:lnTo>
                  <a:pt x="172" y="237"/>
                </a:lnTo>
                <a:lnTo>
                  <a:pt x="175" y="242"/>
                </a:lnTo>
                <a:lnTo>
                  <a:pt x="175" y="237"/>
                </a:lnTo>
                <a:lnTo>
                  <a:pt x="182" y="237"/>
                </a:lnTo>
                <a:lnTo>
                  <a:pt x="178" y="237"/>
                </a:lnTo>
                <a:lnTo>
                  <a:pt x="182" y="242"/>
                </a:lnTo>
                <a:lnTo>
                  <a:pt x="185" y="237"/>
                </a:lnTo>
                <a:lnTo>
                  <a:pt x="188" y="237"/>
                </a:lnTo>
                <a:lnTo>
                  <a:pt x="195" y="237"/>
                </a:lnTo>
                <a:lnTo>
                  <a:pt x="191" y="237"/>
                </a:lnTo>
                <a:lnTo>
                  <a:pt x="195" y="237"/>
                </a:lnTo>
                <a:lnTo>
                  <a:pt x="198" y="242"/>
                </a:lnTo>
                <a:lnTo>
                  <a:pt x="198" y="237"/>
                </a:lnTo>
                <a:lnTo>
                  <a:pt x="201" y="242"/>
                </a:lnTo>
                <a:lnTo>
                  <a:pt x="205" y="237"/>
                </a:lnTo>
                <a:lnTo>
                  <a:pt x="205" y="242"/>
                </a:lnTo>
                <a:lnTo>
                  <a:pt x="205" y="237"/>
                </a:lnTo>
                <a:lnTo>
                  <a:pt x="211" y="237"/>
                </a:lnTo>
                <a:lnTo>
                  <a:pt x="208" y="237"/>
                </a:lnTo>
                <a:lnTo>
                  <a:pt x="211" y="242"/>
                </a:lnTo>
                <a:lnTo>
                  <a:pt x="218" y="242"/>
                </a:lnTo>
                <a:lnTo>
                  <a:pt x="215" y="242"/>
                </a:lnTo>
                <a:lnTo>
                  <a:pt x="218" y="237"/>
                </a:lnTo>
                <a:lnTo>
                  <a:pt x="221" y="242"/>
                </a:lnTo>
                <a:lnTo>
                  <a:pt x="225" y="237"/>
                </a:lnTo>
                <a:lnTo>
                  <a:pt x="231" y="237"/>
                </a:lnTo>
                <a:lnTo>
                  <a:pt x="228" y="237"/>
                </a:lnTo>
                <a:lnTo>
                  <a:pt x="231" y="242"/>
                </a:lnTo>
                <a:lnTo>
                  <a:pt x="234" y="237"/>
                </a:lnTo>
                <a:lnTo>
                  <a:pt x="241" y="237"/>
                </a:lnTo>
                <a:lnTo>
                  <a:pt x="241" y="242"/>
                </a:lnTo>
                <a:lnTo>
                  <a:pt x="241" y="237"/>
                </a:lnTo>
                <a:lnTo>
                  <a:pt x="244" y="242"/>
                </a:lnTo>
                <a:lnTo>
                  <a:pt x="244" y="237"/>
                </a:lnTo>
                <a:lnTo>
                  <a:pt x="244" y="247"/>
                </a:lnTo>
                <a:lnTo>
                  <a:pt x="248" y="242"/>
                </a:lnTo>
                <a:lnTo>
                  <a:pt x="251" y="237"/>
                </a:lnTo>
                <a:lnTo>
                  <a:pt x="254" y="233"/>
                </a:lnTo>
                <a:lnTo>
                  <a:pt x="261" y="242"/>
                </a:lnTo>
                <a:lnTo>
                  <a:pt x="258" y="242"/>
                </a:lnTo>
                <a:lnTo>
                  <a:pt x="261" y="237"/>
                </a:lnTo>
                <a:lnTo>
                  <a:pt x="264" y="242"/>
                </a:lnTo>
                <a:lnTo>
                  <a:pt x="264" y="237"/>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0" name="Freeform 87"/>
          <p:cNvSpPr>
            <a:spLocks/>
          </p:cNvSpPr>
          <p:nvPr/>
        </p:nvSpPr>
        <p:spPr bwMode="auto">
          <a:xfrm>
            <a:off x="4444999" y="6575425"/>
            <a:ext cx="409575" cy="22225"/>
          </a:xfrm>
          <a:custGeom>
            <a:avLst/>
            <a:gdLst/>
            <a:ahLst/>
            <a:cxnLst>
              <a:cxn ang="0">
                <a:pos x="3" y="4"/>
              </a:cxn>
              <a:cxn ang="0">
                <a:pos x="10" y="0"/>
              </a:cxn>
              <a:cxn ang="0">
                <a:pos x="17" y="4"/>
              </a:cxn>
              <a:cxn ang="0">
                <a:pos x="23" y="4"/>
              </a:cxn>
              <a:cxn ang="0">
                <a:pos x="30" y="0"/>
              </a:cxn>
              <a:cxn ang="0">
                <a:pos x="33" y="9"/>
              </a:cxn>
              <a:cxn ang="0">
                <a:pos x="46" y="4"/>
              </a:cxn>
              <a:cxn ang="0">
                <a:pos x="50" y="9"/>
              </a:cxn>
              <a:cxn ang="0">
                <a:pos x="53" y="4"/>
              </a:cxn>
              <a:cxn ang="0">
                <a:pos x="60" y="9"/>
              </a:cxn>
              <a:cxn ang="0">
                <a:pos x="63" y="4"/>
              </a:cxn>
              <a:cxn ang="0">
                <a:pos x="70" y="0"/>
              </a:cxn>
              <a:cxn ang="0">
                <a:pos x="80" y="4"/>
              </a:cxn>
              <a:cxn ang="0">
                <a:pos x="86" y="4"/>
              </a:cxn>
              <a:cxn ang="0">
                <a:pos x="89" y="4"/>
              </a:cxn>
              <a:cxn ang="0">
                <a:pos x="96" y="4"/>
              </a:cxn>
              <a:cxn ang="0">
                <a:pos x="103" y="4"/>
              </a:cxn>
              <a:cxn ang="0">
                <a:pos x="106" y="4"/>
              </a:cxn>
              <a:cxn ang="0">
                <a:pos x="109" y="9"/>
              </a:cxn>
              <a:cxn ang="0">
                <a:pos x="119" y="4"/>
              </a:cxn>
              <a:cxn ang="0">
                <a:pos x="123" y="9"/>
              </a:cxn>
              <a:cxn ang="0">
                <a:pos x="129" y="4"/>
              </a:cxn>
              <a:cxn ang="0">
                <a:pos x="132" y="4"/>
              </a:cxn>
              <a:cxn ang="0">
                <a:pos x="139" y="9"/>
              </a:cxn>
              <a:cxn ang="0">
                <a:pos x="146" y="4"/>
              </a:cxn>
              <a:cxn ang="0">
                <a:pos x="149" y="9"/>
              </a:cxn>
              <a:cxn ang="0">
                <a:pos x="152" y="4"/>
              </a:cxn>
              <a:cxn ang="0">
                <a:pos x="159" y="9"/>
              </a:cxn>
              <a:cxn ang="0">
                <a:pos x="169" y="0"/>
              </a:cxn>
              <a:cxn ang="0">
                <a:pos x="172" y="9"/>
              </a:cxn>
              <a:cxn ang="0">
                <a:pos x="182" y="9"/>
              </a:cxn>
              <a:cxn ang="0">
                <a:pos x="189" y="4"/>
              </a:cxn>
              <a:cxn ang="0">
                <a:pos x="192" y="9"/>
              </a:cxn>
              <a:cxn ang="0">
                <a:pos x="199" y="9"/>
              </a:cxn>
              <a:cxn ang="0">
                <a:pos x="205" y="0"/>
              </a:cxn>
              <a:cxn ang="0">
                <a:pos x="212" y="4"/>
              </a:cxn>
              <a:cxn ang="0">
                <a:pos x="222" y="4"/>
              </a:cxn>
              <a:cxn ang="0">
                <a:pos x="225" y="4"/>
              </a:cxn>
              <a:cxn ang="0">
                <a:pos x="232" y="4"/>
              </a:cxn>
              <a:cxn ang="0">
                <a:pos x="238" y="9"/>
              </a:cxn>
              <a:cxn ang="0">
                <a:pos x="248" y="0"/>
              </a:cxn>
              <a:cxn ang="0">
                <a:pos x="255" y="4"/>
              </a:cxn>
            </a:cxnLst>
            <a:rect l="0" t="0" r="r" b="b"/>
            <a:pathLst>
              <a:path w="258" h="14">
                <a:moveTo>
                  <a:pt x="0" y="4"/>
                </a:moveTo>
                <a:lnTo>
                  <a:pt x="7" y="4"/>
                </a:lnTo>
                <a:lnTo>
                  <a:pt x="3" y="4"/>
                </a:lnTo>
                <a:lnTo>
                  <a:pt x="7" y="9"/>
                </a:lnTo>
                <a:lnTo>
                  <a:pt x="10" y="4"/>
                </a:lnTo>
                <a:lnTo>
                  <a:pt x="10" y="0"/>
                </a:lnTo>
                <a:lnTo>
                  <a:pt x="13" y="4"/>
                </a:lnTo>
                <a:lnTo>
                  <a:pt x="13" y="9"/>
                </a:lnTo>
                <a:lnTo>
                  <a:pt x="17" y="4"/>
                </a:lnTo>
                <a:lnTo>
                  <a:pt x="23" y="4"/>
                </a:lnTo>
                <a:lnTo>
                  <a:pt x="23" y="14"/>
                </a:lnTo>
                <a:lnTo>
                  <a:pt x="23" y="4"/>
                </a:lnTo>
                <a:lnTo>
                  <a:pt x="27" y="9"/>
                </a:lnTo>
                <a:lnTo>
                  <a:pt x="27" y="4"/>
                </a:lnTo>
                <a:lnTo>
                  <a:pt x="30" y="0"/>
                </a:lnTo>
                <a:lnTo>
                  <a:pt x="30" y="9"/>
                </a:lnTo>
                <a:lnTo>
                  <a:pt x="33" y="4"/>
                </a:lnTo>
                <a:lnTo>
                  <a:pt x="33" y="9"/>
                </a:lnTo>
                <a:lnTo>
                  <a:pt x="37" y="4"/>
                </a:lnTo>
                <a:lnTo>
                  <a:pt x="40" y="4"/>
                </a:lnTo>
                <a:lnTo>
                  <a:pt x="46" y="4"/>
                </a:lnTo>
                <a:lnTo>
                  <a:pt x="43" y="4"/>
                </a:lnTo>
                <a:lnTo>
                  <a:pt x="46" y="4"/>
                </a:lnTo>
                <a:lnTo>
                  <a:pt x="50" y="9"/>
                </a:lnTo>
                <a:lnTo>
                  <a:pt x="50" y="14"/>
                </a:lnTo>
                <a:lnTo>
                  <a:pt x="53" y="9"/>
                </a:lnTo>
                <a:lnTo>
                  <a:pt x="53" y="4"/>
                </a:lnTo>
                <a:lnTo>
                  <a:pt x="53" y="9"/>
                </a:lnTo>
                <a:lnTo>
                  <a:pt x="56" y="4"/>
                </a:lnTo>
                <a:lnTo>
                  <a:pt x="60" y="9"/>
                </a:lnTo>
                <a:lnTo>
                  <a:pt x="60" y="4"/>
                </a:lnTo>
                <a:lnTo>
                  <a:pt x="63" y="9"/>
                </a:lnTo>
                <a:lnTo>
                  <a:pt x="63" y="4"/>
                </a:lnTo>
                <a:lnTo>
                  <a:pt x="63" y="9"/>
                </a:lnTo>
                <a:lnTo>
                  <a:pt x="66" y="4"/>
                </a:lnTo>
                <a:lnTo>
                  <a:pt x="70" y="0"/>
                </a:lnTo>
                <a:lnTo>
                  <a:pt x="70" y="9"/>
                </a:lnTo>
                <a:lnTo>
                  <a:pt x="73" y="4"/>
                </a:lnTo>
                <a:lnTo>
                  <a:pt x="80" y="4"/>
                </a:lnTo>
                <a:lnTo>
                  <a:pt x="80" y="0"/>
                </a:lnTo>
                <a:lnTo>
                  <a:pt x="80" y="4"/>
                </a:lnTo>
                <a:lnTo>
                  <a:pt x="86" y="4"/>
                </a:lnTo>
                <a:lnTo>
                  <a:pt x="83" y="4"/>
                </a:lnTo>
                <a:lnTo>
                  <a:pt x="86" y="9"/>
                </a:lnTo>
                <a:lnTo>
                  <a:pt x="89" y="4"/>
                </a:lnTo>
                <a:lnTo>
                  <a:pt x="89" y="9"/>
                </a:lnTo>
                <a:lnTo>
                  <a:pt x="93" y="4"/>
                </a:lnTo>
                <a:lnTo>
                  <a:pt x="96" y="4"/>
                </a:lnTo>
                <a:lnTo>
                  <a:pt x="103" y="4"/>
                </a:lnTo>
                <a:lnTo>
                  <a:pt x="99" y="4"/>
                </a:lnTo>
                <a:lnTo>
                  <a:pt x="103" y="4"/>
                </a:lnTo>
                <a:lnTo>
                  <a:pt x="106" y="0"/>
                </a:lnTo>
                <a:lnTo>
                  <a:pt x="106" y="9"/>
                </a:lnTo>
                <a:lnTo>
                  <a:pt x="106" y="4"/>
                </a:lnTo>
                <a:lnTo>
                  <a:pt x="109" y="9"/>
                </a:lnTo>
                <a:lnTo>
                  <a:pt x="109" y="4"/>
                </a:lnTo>
                <a:lnTo>
                  <a:pt x="109" y="9"/>
                </a:lnTo>
                <a:lnTo>
                  <a:pt x="113" y="4"/>
                </a:lnTo>
                <a:lnTo>
                  <a:pt x="116" y="9"/>
                </a:lnTo>
                <a:lnTo>
                  <a:pt x="119" y="4"/>
                </a:lnTo>
                <a:lnTo>
                  <a:pt x="123" y="9"/>
                </a:lnTo>
                <a:lnTo>
                  <a:pt x="123" y="4"/>
                </a:lnTo>
                <a:lnTo>
                  <a:pt x="123" y="9"/>
                </a:lnTo>
                <a:lnTo>
                  <a:pt x="126" y="0"/>
                </a:lnTo>
                <a:lnTo>
                  <a:pt x="126" y="9"/>
                </a:lnTo>
                <a:lnTo>
                  <a:pt x="129" y="4"/>
                </a:lnTo>
                <a:lnTo>
                  <a:pt x="129" y="0"/>
                </a:lnTo>
                <a:lnTo>
                  <a:pt x="129" y="9"/>
                </a:lnTo>
                <a:lnTo>
                  <a:pt x="132" y="4"/>
                </a:lnTo>
                <a:lnTo>
                  <a:pt x="132" y="9"/>
                </a:lnTo>
                <a:lnTo>
                  <a:pt x="136" y="4"/>
                </a:lnTo>
                <a:lnTo>
                  <a:pt x="139" y="9"/>
                </a:lnTo>
                <a:lnTo>
                  <a:pt x="142" y="4"/>
                </a:lnTo>
                <a:lnTo>
                  <a:pt x="142" y="9"/>
                </a:lnTo>
                <a:lnTo>
                  <a:pt x="146" y="4"/>
                </a:lnTo>
                <a:lnTo>
                  <a:pt x="146" y="9"/>
                </a:lnTo>
                <a:lnTo>
                  <a:pt x="149" y="4"/>
                </a:lnTo>
                <a:lnTo>
                  <a:pt x="149" y="9"/>
                </a:lnTo>
                <a:lnTo>
                  <a:pt x="152" y="4"/>
                </a:lnTo>
                <a:lnTo>
                  <a:pt x="152" y="9"/>
                </a:lnTo>
                <a:lnTo>
                  <a:pt x="152" y="4"/>
                </a:lnTo>
                <a:lnTo>
                  <a:pt x="156" y="9"/>
                </a:lnTo>
                <a:lnTo>
                  <a:pt x="162" y="9"/>
                </a:lnTo>
                <a:lnTo>
                  <a:pt x="159" y="9"/>
                </a:lnTo>
                <a:lnTo>
                  <a:pt x="162" y="4"/>
                </a:lnTo>
                <a:lnTo>
                  <a:pt x="169" y="4"/>
                </a:lnTo>
                <a:lnTo>
                  <a:pt x="169" y="0"/>
                </a:lnTo>
                <a:lnTo>
                  <a:pt x="172" y="9"/>
                </a:lnTo>
                <a:lnTo>
                  <a:pt x="172" y="4"/>
                </a:lnTo>
                <a:lnTo>
                  <a:pt x="172" y="9"/>
                </a:lnTo>
                <a:lnTo>
                  <a:pt x="175" y="4"/>
                </a:lnTo>
                <a:lnTo>
                  <a:pt x="179" y="9"/>
                </a:lnTo>
                <a:lnTo>
                  <a:pt x="182" y="9"/>
                </a:lnTo>
                <a:lnTo>
                  <a:pt x="185" y="4"/>
                </a:lnTo>
                <a:lnTo>
                  <a:pt x="185" y="9"/>
                </a:lnTo>
                <a:lnTo>
                  <a:pt x="189" y="4"/>
                </a:lnTo>
                <a:lnTo>
                  <a:pt x="189" y="9"/>
                </a:lnTo>
                <a:lnTo>
                  <a:pt x="189" y="4"/>
                </a:lnTo>
                <a:lnTo>
                  <a:pt x="192" y="9"/>
                </a:lnTo>
                <a:lnTo>
                  <a:pt x="195" y="9"/>
                </a:lnTo>
                <a:lnTo>
                  <a:pt x="199" y="4"/>
                </a:lnTo>
                <a:lnTo>
                  <a:pt x="199" y="9"/>
                </a:lnTo>
                <a:lnTo>
                  <a:pt x="199" y="4"/>
                </a:lnTo>
                <a:lnTo>
                  <a:pt x="202" y="9"/>
                </a:lnTo>
                <a:lnTo>
                  <a:pt x="205" y="0"/>
                </a:lnTo>
                <a:lnTo>
                  <a:pt x="205" y="9"/>
                </a:lnTo>
                <a:lnTo>
                  <a:pt x="209" y="9"/>
                </a:lnTo>
                <a:lnTo>
                  <a:pt x="212" y="4"/>
                </a:lnTo>
                <a:lnTo>
                  <a:pt x="215" y="9"/>
                </a:lnTo>
                <a:lnTo>
                  <a:pt x="215" y="0"/>
                </a:lnTo>
                <a:lnTo>
                  <a:pt x="222" y="4"/>
                </a:lnTo>
                <a:lnTo>
                  <a:pt x="218" y="4"/>
                </a:lnTo>
                <a:lnTo>
                  <a:pt x="222" y="9"/>
                </a:lnTo>
                <a:lnTo>
                  <a:pt x="225" y="4"/>
                </a:lnTo>
                <a:lnTo>
                  <a:pt x="228" y="4"/>
                </a:lnTo>
                <a:lnTo>
                  <a:pt x="235" y="4"/>
                </a:lnTo>
                <a:lnTo>
                  <a:pt x="232" y="4"/>
                </a:lnTo>
                <a:lnTo>
                  <a:pt x="235" y="9"/>
                </a:lnTo>
                <a:lnTo>
                  <a:pt x="238" y="0"/>
                </a:lnTo>
                <a:lnTo>
                  <a:pt x="238" y="9"/>
                </a:lnTo>
                <a:lnTo>
                  <a:pt x="242" y="4"/>
                </a:lnTo>
                <a:lnTo>
                  <a:pt x="248" y="4"/>
                </a:lnTo>
                <a:lnTo>
                  <a:pt x="248" y="0"/>
                </a:lnTo>
                <a:lnTo>
                  <a:pt x="248" y="4"/>
                </a:lnTo>
                <a:lnTo>
                  <a:pt x="252" y="4"/>
                </a:lnTo>
                <a:lnTo>
                  <a:pt x="255" y="4"/>
                </a:lnTo>
                <a:lnTo>
                  <a:pt x="258" y="9"/>
                </a:lnTo>
                <a:lnTo>
                  <a:pt x="258" y="4"/>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1" name="Freeform 88"/>
          <p:cNvSpPr>
            <a:spLocks/>
          </p:cNvSpPr>
          <p:nvPr/>
        </p:nvSpPr>
        <p:spPr bwMode="auto">
          <a:xfrm>
            <a:off x="4854574" y="6575425"/>
            <a:ext cx="84138" cy="14288"/>
          </a:xfrm>
          <a:custGeom>
            <a:avLst/>
            <a:gdLst/>
            <a:ahLst/>
            <a:cxnLst>
              <a:cxn ang="0">
                <a:pos x="0" y="4"/>
              </a:cxn>
              <a:cxn ang="0">
                <a:pos x="0" y="9"/>
              </a:cxn>
              <a:cxn ang="0">
                <a:pos x="3" y="4"/>
              </a:cxn>
              <a:cxn ang="0">
                <a:pos x="7" y="4"/>
              </a:cxn>
              <a:cxn ang="0">
                <a:pos x="10" y="9"/>
              </a:cxn>
              <a:cxn ang="0">
                <a:pos x="17" y="9"/>
              </a:cxn>
              <a:cxn ang="0">
                <a:pos x="13" y="9"/>
              </a:cxn>
              <a:cxn ang="0">
                <a:pos x="17" y="4"/>
              </a:cxn>
              <a:cxn ang="0">
                <a:pos x="20" y="4"/>
              </a:cxn>
              <a:cxn ang="0">
                <a:pos x="23" y="9"/>
              </a:cxn>
              <a:cxn ang="0">
                <a:pos x="27" y="0"/>
              </a:cxn>
              <a:cxn ang="0">
                <a:pos x="27" y="9"/>
              </a:cxn>
              <a:cxn ang="0">
                <a:pos x="27" y="4"/>
              </a:cxn>
              <a:cxn ang="0">
                <a:pos x="30" y="0"/>
              </a:cxn>
              <a:cxn ang="0">
                <a:pos x="33" y="4"/>
              </a:cxn>
              <a:cxn ang="0">
                <a:pos x="40" y="4"/>
              </a:cxn>
              <a:cxn ang="0">
                <a:pos x="37" y="4"/>
              </a:cxn>
              <a:cxn ang="0">
                <a:pos x="40" y="9"/>
              </a:cxn>
              <a:cxn ang="0">
                <a:pos x="43" y="4"/>
              </a:cxn>
              <a:cxn ang="0">
                <a:pos x="43" y="9"/>
              </a:cxn>
              <a:cxn ang="0">
                <a:pos x="46" y="4"/>
              </a:cxn>
              <a:cxn ang="0">
                <a:pos x="46" y="9"/>
              </a:cxn>
              <a:cxn ang="0">
                <a:pos x="46" y="4"/>
              </a:cxn>
              <a:cxn ang="0">
                <a:pos x="53" y="4"/>
              </a:cxn>
              <a:cxn ang="0">
                <a:pos x="50" y="4"/>
              </a:cxn>
            </a:cxnLst>
            <a:rect l="0" t="0" r="r" b="b"/>
            <a:pathLst>
              <a:path w="53" h="9">
                <a:moveTo>
                  <a:pt x="0" y="4"/>
                </a:moveTo>
                <a:lnTo>
                  <a:pt x="0" y="9"/>
                </a:lnTo>
                <a:lnTo>
                  <a:pt x="3" y="4"/>
                </a:lnTo>
                <a:lnTo>
                  <a:pt x="7" y="4"/>
                </a:lnTo>
                <a:lnTo>
                  <a:pt x="10" y="9"/>
                </a:lnTo>
                <a:lnTo>
                  <a:pt x="17" y="9"/>
                </a:lnTo>
                <a:lnTo>
                  <a:pt x="13" y="9"/>
                </a:lnTo>
                <a:lnTo>
                  <a:pt x="17" y="4"/>
                </a:lnTo>
                <a:lnTo>
                  <a:pt x="20" y="4"/>
                </a:lnTo>
                <a:lnTo>
                  <a:pt x="23" y="9"/>
                </a:lnTo>
                <a:lnTo>
                  <a:pt x="27" y="0"/>
                </a:lnTo>
                <a:lnTo>
                  <a:pt x="27" y="9"/>
                </a:lnTo>
                <a:lnTo>
                  <a:pt x="27" y="4"/>
                </a:lnTo>
                <a:lnTo>
                  <a:pt x="30" y="0"/>
                </a:lnTo>
                <a:lnTo>
                  <a:pt x="33" y="4"/>
                </a:lnTo>
                <a:lnTo>
                  <a:pt x="40" y="4"/>
                </a:lnTo>
                <a:lnTo>
                  <a:pt x="37" y="4"/>
                </a:lnTo>
                <a:lnTo>
                  <a:pt x="40" y="9"/>
                </a:lnTo>
                <a:lnTo>
                  <a:pt x="43" y="4"/>
                </a:lnTo>
                <a:lnTo>
                  <a:pt x="43" y="9"/>
                </a:lnTo>
                <a:lnTo>
                  <a:pt x="46" y="4"/>
                </a:lnTo>
                <a:lnTo>
                  <a:pt x="46" y="9"/>
                </a:lnTo>
                <a:lnTo>
                  <a:pt x="46" y="4"/>
                </a:lnTo>
                <a:lnTo>
                  <a:pt x="53" y="4"/>
                </a:lnTo>
                <a:lnTo>
                  <a:pt x="50" y="4"/>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2" name="Freeform 91"/>
          <p:cNvSpPr>
            <a:spLocks/>
          </p:cNvSpPr>
          <p:nvPr/>
        </p:nvSpPr>
        <p:spPr bwMode="auto">
          <a:xfrm>
            <a:off x="4025899" y="5945188"/>
            <a:ext cx="414338" cy="430213"/>
          </a:xfrm>
          <a:custGeom>
            <a:avLst/>
            <a:gdLst/>
            <a:ahLst/>
            <a:cxnLst>
              <a:cxn ang="0">
                <a:pos x="6" y="271"/>
              </a:cxn>
              <a:cxn ang="0">
                <a:pos x="16" y="266"/>
              </a:cxn>
              <a:cxn ang="0">
                <a:pos x="23" y="271"/>
              </a:cxn>
              <a:cxn ang="0">
                <a:pos x="29" y="266"/>
              </a:cxn>
              <a:cxn ang="0">
                <a:pos x="36" y="266"/>
              </a:cxn>
              <a:cxn ang="0">
                <a:pos x="39" y="261"/>
              </a:cxn>
              <a:cxn ang="0">
                <a:pos x="43" y="261"/>
              </a:cxn>
              <a:cxn ang="0">
                <a:pos x="49" y="271"/>
              </a:cxn>
              <a:cxn ang="0">
                <a:pos x="53" y="261"/>
              </a:cxn>
              <a:cxn ang="0">
                <a:pos x="59" y="266"/>
              </a:cxn>
              <a:cxn ang="0">
                <a:pos x="62" y="261"/>
              </a:cxn>
              <a:cxn ang="0">
                <a:pos x="69" y="256"/>
              </a:cxn>
              <a:cxn ang="0">
                <a:pos x="76" y="266"/>
              </a:cxn>
              <a:cxn ang="0">
                <a:pos x="79" y="261"/>
              </a:cxn>
              <a:cxn ang="0">
                <a:pos x="89" y="256"/>
              </a:cxn>
              <a:cxn ang="0">
                <a:pos x="92" y="266"/>
              </a:cxn>
              <a:cxn ang="0">
                <a:pos x="99" y="266"/>
              </a:cxn>
              <a:cxn ang="0">
                <a:pos x="109" y="266"/>
              </a:cxn>
              <a:cxn ang="0">
                <a:pos x="115" y="261"/>
              </a:cxn>
              <a:cxn ang="0">
                <a:pos x="122" y="266"/>
              </a:cxn>
              <a:cxn ang="0">
                <a:pos x="129" y="261"/>
              </a:cxn>
              <a:cxn ang="0">
                <a:pos x="139" y="266"/>
              </a:cxn>
              <a:cxn ang="0">
                <a:pos x="145" y="266"/>
              </a:cxn>
              <a:cxn ang="0">
                <a:pos x="155" y="266"/>
              </a:cxn>
              <a:cxn ang="0">
                <a:pos x="158" y="266"/>
              </a:cxn>
              <a:cxn ang="0">
                <a:pos x="165" y="261"/>
              </a:cxn>
              <a:cxn ang="0">
                <a:pos x="175" y="266"/>
              </a:cxn>
              <a:cxn ang="0">
                <a:pos x="182" y="271"/>
              </a:cxn>
              <a:cxn ang="0">
                <a:pos x="185" y="271"/>
              </a:cxn>
              <a:cxn ang="0">
                <a:pos x="188" y="261"/>
              </a:cxn>
              <a:cxn ang="0">
                <a:pos x="191" y="266"/>
              </a:cxn>
              <a:cxn ang="0">
                <a:pos x="195" y="271"/>
              </a:cxn>
              <a:cxn ang="0">
                <a:pos x="201" y="261"/>
              </a:cxn>
              <a:cxn ang="0">
                <a:pos x="208" y="266"/>
              </a:cxn>
              <a:cxn ang="0">
                <a:pos x="215" y="266"/>
              </a:cxn>
              <a:cxn ang="0">
                <a:pos x="218" y="9"/>
              </a:cxn>
              <a:cxn ang="0">
                <a:pos x="225" y="0"/>
              </a:cxn>
              <a:cxn ang="0">
                <a:pos x="228" y="266"/>
              </a:cxn>
              <a:cxn ang="0">
                <a:pos x="234" y="261"/>
              </a:cxn>
              <a:cxn ang="0">
                <a:pos x="241" y="266"/>
              </a:cxn>
              <a:cxn ang="0">
                <a:pos x="248" y="266"/>
              </a:cxn>
              <a:cxn ang="0">
                <a:pos x="254" y="266"/>
              </a:cxn>
            </a:cxnLst>
            <a:rect l="0" t="0" r="r" b="b"/>
            <a:pathLst>
              <a:path w="261" h="271">
                <a:moveTo>
                  <a:pt x="0" y="261"/>
                </a:moveTo>
                <a:lnTo>
                  <a:pt x="3" y="266"/>
                </a:lnTo>
                <a:lnTo>
                  <a:pt x="6" y="271"/>
                </a:lnTo>
                <a:lnTo>
                  <a:pt x="10" y="266"/>
                </a:lnTo>
                <a:lnTo>
                  <a:pt x="13" y="261"/>
                </a:lnTo>
                <a:lnTo>
                  <a:pt x="16" y="266"/>
                </a:lnTo>
                <a:lnTo>
                  <a:pt x="19" y="266"/>
                </a:lnTo>
                <a:lnTo>
                  <a:pt x="23" y="261"/>
                </a:lnTo>
                <a:lnTo>
                  <a:pt x="23" y="271"/>
                </a:lnTo>
                <a:lnTo>
                  <a:pt x="29" y="266"/>
                </a:lnTo>
                <a:lnTo>
                  <a:pt x="26" y="266"/>
                </a:lnTo>
                <a:lnTo>
                  <a:pt x="29" y="266"/>
                </a:lnTo>
                <a:lnTo>
                  <a:pt x="33" y="261"/>
                </a:lnTo>
                <a:lnTo>
                  <a:pt x="33" y="271"/>
                </a:lnTo>
                <a:lnTo>
                  <a:pt x="36" y="266"/>
                </a:lnTo>
                <a:lnTo>
                  <a:pt x="36" y="271"/>
                </a:lnTo>
                <a:lnTo>
                  <a:pt x="36" y="266"/>
                </a:lnTo>
                <a:lnTo>
                  <a:pt x="39" y="261"/>
                </a:lnTo>
                <a:lnTo>
                  <a:pt x="39" y="266"/>
                </a:lnTo>
                <a:lnTo>
                  <a:pt x="43" y="271"/>
                </a:lnTo>
                <a:lnTo>
                  <a:pt x="43" y="261"/>
                </a:lnTo>
                <a:lnTo>
                  <a:pt x="43" y="266"/>
                </a:lnTo>
                <a:lnTo>
                  <a:pt x="46" y="261"/>
                </a:lnTo>
                <a:lnTo>
                  <a:pt x="49" y="271"/>
                </a:lnTo>
                <a:lnTo>
                  <a:pt x="49" y="261"/>
                </a:lnTo>
                <a:lnTo>
                  <a:pt x="53" y="266"/>
                </a:lnTo>
                <a:lnTo>
                  <a:pt x="53" y="261"/>
                </a:lnTo>
                <a:lnTo>
                  <a:pt x="56" y="266"/>
                </a:lnTo>
                <a:lnTo>
                  <a:pt x="56" y="271"/>
                </a:lnTo>
                <a:lnTo>
                  <a:pt x="59" y="266"/>
                </a:lnTo>
                <a:lnTo>
                  <a:pt x="59" y="271"/>
                </a:lnTo>
                <a:lnTo>
                  <a:pt x="59" y="261"/>
                </a:lnTo>
                <a:lnTo>
                  <a:pt x="62" y="261"/>
                </a:lnTo>
                <a:lnTo>
                  <a:pt x="66" y="266"/>
                </a:lnTo>
                <a:lnTo>
                  <a:pt x="69" y="266"/>
                </a:lnTo>
                <a:lnTo>
                  <a:pt x="69" y="256"/>
                </a:lnTo>
                <a:lnTo>
                  <a:pt x="69" y="266"/>
                </a:lnTo>
                <a:lnTo>
                  <a:pt x="72" y="261"/>
                </a:lnTo>
                <a:lnTo>
                  <a:pt x="76" y="266"/>
                </a:lnTo>
                <a:lnTo>
                  <a:pt x="76" y="261"/>
                </a:lnTo>
                <a:lnTo>
                  <a:pt x="82" y="261"/>
                </a:lnTo>
                <a:lnTo>
                  <a:pt x="79" y="261"/>
                </a:lnTo>
                <a:lnTo>
                  <a:pt x="82" y="266"/>
                </a:lnTo>
                <a:lnTo>
                  <a:pt x="89" y="266"/>
                </a:lnTo>
                <a:lnTo>
                  <a:pt x="89" y="256"/>
                </a:lnTo>
                <a:lnTo>
                  <a:pt x="92" y="266"/>
                </a:lnTo>
                <a:lnTo>
                  <a:pt x="92" y="261"/>
                </a:lnTo>
                <a:lnTo>
                  <a:pt x="92" y="266"/>
                </a:lnTo>
                <a:lnTo>
                  <a:pt x="96" y="266"/>
                </a:lnTo>
                <a:lnTo>
                  <a:pt x="102" y="266"/>
                </a:lnTo>
                <a:lnTo>
                  <a:pt x="99" y="266"/>
                </a:lnTo>
                <a:lnTo>
                  <a:pt x="102" y="261"/>
                </a:lnTo>
                <a:lnTo>
                  <a:pt x="105" y="266"/>
                </a:lnTo>
                <a:lnTo>
                  <a:pt x="109" y="266"/>
                </a:lnTo>
                <a:lnTo>
                  <a:pt x="112" y="261"/>
                </a:lnTo>
                <a:lnTo>
                  <a:pt x="119" y="261"/>
                </a:lnTo>
                <a:lnTo>
                  <a:pt x="115" y="261"/>
                </a:lnTo>
                <a:lnTo>
                  <a:pt x="119" y="266"/>
                </a:lnTo>
                <a:lnTo>
                  <a:pt x="125" y="266"/>
                </a:lnTo>
                <a:lnTo>
                  <a:pt x="122" y="266"/>
                </a:lnTo>
                <a:lnTo>
                  <a:pt x="125" y="261"/>
                </a:lnTo>
                <a:lnTo>
                  <a:pt x="129" y="266"/>
                </a:lnTo>
                <a:lnTo>
                  <a:pt x="129" y="261"/>
                </a:lnTo>
                <a:lnTo>
                  <a:pt x="135" y="266"/>
                </a:lnTo>
                <a:lnTo>
                  <a:pt x="135" y="261"/>
                </a:lnTo>
                <a:lnTo>
                  <a:pt x="139" y="266"/>
                </a:lnTo>
                <a:lnTo>
                  <a:pt x="139" y="261"/>
                </a:lnTo>
                <a:lnTo>
                  <a:pt x="139" y="266"/>
                </a:lnTo>
                <a:lnTo>
                  <a:pt x="145" y="266"/>
                </a:lnTo>
                <a:lnTo>
                  <a:pt x="145" y="271"/>
                </a:lnTo>
                <a:lnTo>
                  <a:pt x="148" y="266"/>
                </a:lnTo>
                <a:lnTo>
                  <a:pt x="155" y="266"/>
                </a:lnTo>
                <a:lnTo>
                  <a:pt x="152" y="266"/>
                </a:lnTo>
                <a:lnTo>
                  <a:pt x="155" y="266"/>
                </a:lnTo>
                <a:lnTo>
                  <a:pt x="158" y="266"/>
                </a:lnTo>
                <a:lnTo>
                  <a:pt x="162" y="261"/>
                </a:lnTo>
                <a:lnTo>
                  <a:pt x="165" y="266"/>
                </a:lnTo>
                <a:lnTo>
                  <a:pt x="165" y="261"/>
                </a:lnTo>
                <a:lnTo>
                  <a:pt x="168" y="266"/>
                </a:lnTo>
                <a:lnTo>
                  <a:pt x="172" y="261"/>
                </a:lnTo>
                <a:lnTo>
                  <a:pt x="175" y="266"/>
                </a:lnTo>
                <a:lnTo>
                  <a:pt x="175" y="261"/>
                </a:lnTo>
                <a:lnTo>
                  <a:pt x="178" y="266"/>
                </a:lnTo>
                <a:lnTo>
                  <a:pt x="182" y="271"/>
                </a:lnTo>
                <a:lnTo>
                  <a:pt x="182" y="261"/>
                </a:lnTo>
                <a:lnTo>
                  <a:pt x="182" y="266"/>
                </a:lnTo>
                <a:lnTo>
                  <a:pt x="185" y="271"/>
                </a:lnTo>
                <a:lnTo>
                  <a:pt x="185" y="261"/>
                </a:lnTo>
                <a:lnTo>
                  <a:pt x="188" y="266"/>
                </a:lnTo>
                <a:lnTo>
                  <a:pt x="188" y="261"/>
                </a:lnTo>
                <a:lnTo>
                  <a:pt x="188" y="266"/>
                </a:lnTo>
                <a:lnTo>
                  <a:pt x="191" y="261"/>
                </a:lnTo>
                <a:lnTo>
                  <a:pt x="191" y="266"/>
                </a:lnTo>
                <a:lnTo>
                  <a:pt x="191" y="256"/>
                </a:lnTo>
                <a:lnTo>
                  <a:pt x="195" y="266"/>
                </a:lnTo>
                <a:lnTo>
                  <a:pt x="195" y="271"/>
                </a:lnTo>
                <a:lnTo>
                  <a:pt x="201" y="261"/>
                </a:lnTo>
                <a:lnTo>
                  <a:pt x="201" y="266"/>
                </a:lnTo>
                <a:lnTo>
                  <a:pt x="201" y="261"/>
                </a:lnTo>
                <a:lnTo>
                  <a:pt x="208" y="261"/>
                </a:lnTo>
                <a:lnTo>
                  <a:pt x="205" y="261"/>
                </a:lnTo>
                <a:lnTo>
                  <a:pt x="208" y="266"/>
                </a:lnTo>
                <a:lnTo>
                  <a:pt x="211" y="266"/>
                </a:lnTo>
                <a:lnTo>
                  <a:pt x="215" y="261"/>
                </a:lnTo>
                <a:lnTo>
                  <a:pt x="215" y="266"/>
                </a:lnTo>
                <a:lnTo>
                  <a:pt x="215" y="9"/>
                </a:lnTo>
                <a:lnTo>
                  <a:pt x="218" y="5"/>
                </a:lnTo>
                <a:lnTo>
                  <a:pt x="218" y="9"/>
                </a:lnTo>
                <a:lnTo>
                  <a:pt x="221" y="5"/>
                </a:lnTo>
                <a:lnTo>
                  <a:pt x="221" y="9"/>
                </a:lnTo>
                <a:lnTo>
                  <a:pt x="225" y="0"/>
                </a:lnTo>
                <a:lnTo>
                  <a:pt x="225" y="266"/>
                </a:lnTo>
                <a:lnTo>
                  <a:pt x="228" y="261"/>
                </a:lnTo>
                <a:lnTo>
                  <a:pt x="228" y="266"/>
                </a:lnTo>
                <a:lnTo>
                  <a:pt x="231" y="261"/>
                </a:lnTo>
                <a:lnTo>
                  <a:pt x="231" y="266"/>
                </a:lnTo>
                <a:lnTo>
                  <a:pt x="234" y="261"/>
                </a:lnTo>
                <a:lnTo>
                  <a:pt x="238" y="266"/>
                </a:lnTo>
                <a:lnTo>
                  <a:pt x="244" y="266"/>
                </a:lnTo>
                <a:lnTo>
                  <a:pt x="241" y="266"/>
                </a:lnTo>
                <a:lnTo>
                  <a:pt x="244" y="261"/>
                </a:lnTo>
                <a:lnTo>
                  <a:pt x="251" y="266"/>
                </a:lnTo>
                <a:lnTo>
                  <a:pt x="248" y="266"/>
                </a:lnTo>
                <a:lnTo>
                  <a:pt x="251" y="266"/>
                </a:lnTo>
                <a:lnTo>
                  <a:pt x="254" y="261"/>
                </a:lnTo>
                <a:lnTo>
                  <a:pt x="254" y="266"/>
                </a:lnTo>
                <a:lnTo>
                  <a:pt x="261" y="261"/>
                </a:lnTo>
                <a:lnTo>
                  <a:pt x="261" y="266"/>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3" name="Freeform 92"/>
          <p:cNvSpPr>
            <a:spLocks/>
          </p:cNvSpPr>
          <p:nvPr/>
        </p:nvSpPr>
        <p:spPr bwMode="auto">
          <a:xfrm>
            <a:off x="4440237" y="6351588"/>
            <a:ext cx="409575" cy="23813"/>
          </a:xfrm>
          <a:custGeom>
            <a:avLst/>
            <a:gdLst/>
            <a:ahLst/>
            <a:cxnLst>
              <a:cxn ang="0">
                <a:pos x="3" y="10"/>
              </a:cxn>
              <a:cxn ang="0">
                <a:pos x="10" y="10"/>
              </a:cxn>
              <a:cxn ang="0">
                <a:pos x="16" y="5"/>
              </a:cxn>
              <a:cxn ang="0">
                <a:pos x="20" y="10"/>
              </a:cxn>
              <a:cxn ang="0">
                <a:pos x="26" y="5"/>
              </a:cxn>
              <a:cxn ang="0">
                <a:pos x="36" y="10"/>
              </a:cxn>
              <a:cxn ang="0">
                <a:pos x="40" y="5"/>
              </a:cxn>
              <a:cxn ang="0">
                <a:pos x="46" y="10"/>
              </a:cxn>
              <a:cxn ang="0">
                <a:pos x="53" y="10"/>
              </a:cxn>
              <a:cxn ang="0">
                <a:pos x="56" y="10"/>
              </a:cxn>
              <a:cxn ang="0">
                <a:pos x="63" y="5"/>
              </a:cxn>
              <a:cxn ang="0">
                <a:pos x="69" y="10"/>
              </a:cxn>
              <a:cxn ang="0">
                <a:pos x="73" y="10"/>
              </a:cxn>
              <a:cxn ang="0">
                <a:pos x="86" y="10"/>
              </a:cxn>
              <a:cxn ang="0">
                <a:pos x="92" y="10"/>
              </a:cxn>
              <a:cxn ang="0">
                <a:pos x="96" y="10"/>
              </a:cxn>
              <a:cxn ang="0">
                <a:pos x="99" y="5"/>
              </a:cxn>
              <a:cxn ang="0">
                <a:pos x="106" y="10"/>
              </a:cxn>
              <a:cxn ang="0">
                <a:pos x="109" y="5"/>
              </a:cxn>
              <a:cxn ang="0">
                <a:pos x="112" y="5"/>
              </a:cxn>
              <a:cxn ang="0">
                <a:pos x="122" y="10"/>
              </a:cxn>
              <a:cxn ang="0">
                <a:pos x="126" y="5"/>
              </a:cxn>
              <a:cxn ang="0">
                <a:pos x="132" y="0"/>
              </a:cxn>
              <a:cxn ang="0">
                <a:pos x="139" y="5"/>
              </a:cxn>
              <a:cxn ang="0">
                <a:pos x="142" y="10"/>
              </a:cxn>
              <a:cxn ang="0">
                <a:pos x="149" y="15"/>
              </a:cxn>
              <a:cxn ang="0">
                <a:pos x="155" y="10"/>
              </a:cxn>
              <a:cxn ang="0">
                <a:pos x="165" y="5"/>
              </a:cxn>
              <a:cxn ang="0">
                <a:pos x="169" y="10"/>
              </a:cxn>
              <a:cxn ang="0">
                <a:pos x="175" y="10"/>
              </a:cxn>
              <a:cxn ang="0">
                <a:pos x="185" y="5"/>
              </a:cxn>
              <a:cxn ang="0">
                <a:pos x="192" y="10"/>
              </a:cxn>
              <a:cxn ang="0">
                <a:pos x="202" y="15"/>
              </a:cxn>
              <a:cxn ang="0">
                <a:pos x="205" y="10"/>
              </a:cxn>
              <a:cxn ang="0">
                <a:pos x="212" y="15"/>
              </a:cxn>
              <a:cxn ang="0">
                <a:pos x="218" y="5"/>
              </a:cxn>
              <a:cxn ang="0">
                <a:pos x="221" y="10"/>
              </a:cxn>
              <a:cxn ang="0">
                <a:pos x="228" y="10"/>
              </a:cxn>
              <a:cxn ang="0">
                <a:pos x="235" y="10"/>
              </a:cxn>
              <a:cxn ang="0">
                <a:pos x="241" y="5"/>
              </a:cxn>
              <a:cxn ang="0">
                <a:pos x="245" y="10"/>
              </a:cxn>
              <a:cxn ang="0">
                <a:pos x="251" y="10"/>
              </a:cxn>
            </a:cxnLst>
            <a:rect l="0" t="0" r="r" b="b"/>
            <a:pathLst>
              <a:path w="258" h="15">
                <a:moveTo>
                  <a:pt x="0" y="10"/>
                </a:moveTo>
                <a:lnTo>
                  <a:pt x="3" y="15"/>
                </a:lnTo>
                <a:lnTo>
                  <a:pt x="3" y="10"/>
                </a:lnTo>
                <a:lnTo>
                  <a:pt x="10" y="10"/>
                </a:lnTo>
                <a:lnTo>
                  <a:pt x="10" y="15"/>
                </a:lnTo>
                <a:lnTo>
                  <a:pt x="10" y="10"/>
                </a:lnTo>
                <a:lnTo>
                  <a:pt x="13" y="5"/>
                </a:lnTo>
                <a:lnTo>
                  <a:pt x="13" y="10"/>
                </a:lnTo>
                <a:lnTo>
                  <a:pt x="16" y="5"/>
                </a:lnTo>
                <a:lnTo>
                  <a:pt x="16" y="10"/>
                </a:lnTo>
                <a:lnTo>
                  <a:pt x="20" y="15"/>
                </a:lnTo>
                <a:lnTo>
                  <a:pt x="20" y="10"/>
                </a:lnTo>
                <a:lnTo>
                  <a:pt x="26" y="10"/>
                </a:lnTo>
                <a:lnTo>
                  <a:pt x="23" y="10"/>
                </a:lnTo>
                <a:lnTo>
                  <a:pt x="26" y="5"/>
                </a:lnTo>
                <a:lnTo>
                  <a:pt x="30" y="10"/>
                </a:lnTo>
                <a:lnTo>
                  <a:pt x="33" y="5"/>
                </a:lnTo>
                <a:lnTo>
                  <a:pt x="36" y="10"/>
                </a:lnTo>
                <a:lnTo>
                  <a:pt x="36" y="5"/>
                </a:lnTo>
                <a:lnTo>
                  <a:pt x="40" y="10"/>
                </a:lnTo>
                <a:lnTo>
                  <a:pt x="40" y="5"/>
                </a:lnTo>
                <a:lnTo>
                  <a:pt x="43" y="10"/>
                </a:lnTo>
                <a:lnTo>
                  <a:pt x="43" y="5"/>
                </a:lnTo>
                <a:lnTo>
                  <a:pt x="46" y="10"/>
                </a:lnTo>
                <a:lnTo>
                  <a:pt x="49" y="10"/>
                </a:lnTo>
                <a:lnTo>
                  <a:pt x="53" y="15"/>
                </a:lnTo>
                <a:lnTo>
                  <a:pt x="53" y="10"/>
                </a:lnTo>
                <a:lnTo>
                  <a:pt x="56" y="15"/>
                </a:lnTo>
                <a:lnTo>
                  <a:pt x="56" y="5"/>
                </a:lnTo>
                <a:lnTo>
                  <a:pt x="56" y="10"/>
                </a:lnTo>
                <a:lnTo>
                  <a:pt x="63" y="10"/>
                </a:lnTo>
                <a:lnTo>
                  <a:pt x="59" y="10"/>
                </a:lnTo>
                <a:lnTo>
                  <a:pt x="63" y="5"/>
                </a:lnTo>
                <a:lnTo>
                  <a:pt x="66" y="10"/>
                </a:lnTo>
                <a:lnTo>
                  <a:pt x="66" y="5"/>
                </a:lnTo>
                <a:lnTo>
                  <a:pt x="69" y="10"/>
                </a:lnTo>
                <a:lnTo>
                  <a:pt x="73" y="5"/>
                </a:lnTo>
                <a:lnTo>
                  <a:pt x="73" y="15"/>
                </a:lnTo>
                <a:lnTo>
                  <a:pt x="73" y="10"/>
                </a:lnTo>
                <a:lnTo>
                  <a:pt x="79" y="10"/>
                </a:lnTo>
                <a:lnTo>
                  <a:pt x="79" y="10"/>
                </a:lnTo>
                <a:lnTo>
                  <a:pt x="86" y="10"/>
                </a:lnTo>
                <a:lnTo>
                  <a:pt x="83" y="10"/>
                </a:lnTo>
                <a:lnTo>
                  <a:pt x="86" y="10"/>
                </a:lnTo>
                <a:lnTo>
                  <a:pt x="92" y="10"/>
                </a:lnTo>
                <a:lnTo>
                  <a:pt x="89" y="10"/>
                </a:lnTo>
                <a:lnTo>
                  <a:pt x="92" y="5"/>
                </a:lnTo>
                <a:lnTo>
                  <a:pt x="96" y="10"/>
                </a:lnTo>
                <a:lnTo>
                  <a:pt x="96" y="5"/>
                </a:lnTo>
                <a:lnTo>
                  <a:pt x="96" y="10"/>
                </a:lnTo>
                <a:lnTo>
                  <a:pt x="99" y="5"/>
                </a:lnTo>
                <a:lnTo>
                  <a:pt x="102" y="10"/>
                </a:lnTo>
                <a:lnTo>
                  <a:pt x="106" y="5"/>
                </a:lnTo>
                <a:lnTo>
                  <a:pt x="106" y="10"/>
                </a:lnTo>
                <a:lnTo>
                  <a:pt x="106" y="5"/>
                </a:lnTo>
                <a:lnTo>
                  <a:pt x="109" y="10"/>
                </a:lnTo>
                <a:lnTo>
                  <a:pt x="109" y="5"/>
                </a:lnTo>
                <a:lnTo>
                  <a:pt x="109" y="10"/>
                </a:lnTo>
                <a:lnTo>
                  <a:pt x="112" y="15"/>
                </a:lnTo>
                <a:lnTo>
                  <a:pt x="112" y="5"/>
                </a:lnTo>
                <a:lnTo>
                  <a:pt x="116" y="10"/>
                </a:lnTo>
                <a:lnTo>
                  <a:pt x="116" y="15"/>
                </a:lnTo>
                <a:lnTo>
                  <a:pt x="122" y="10"/>
                </a:lnTo>
                <a:lnTo>
                  <a:pt x="119" y="10"/>
                </a:lnTo>
                <a:lnTo>
                  <a:pt x="122" y="10"/>
                </a:lnTo>
                <a:lnTo>
                  <a:pt x="126" y="5"/>
                </a:lnTo>
                <a:lnTo>
                  <a:pt x="126" y="15"/>
                </a:lnTo>
                <a:lnTo>
                  <a:pt x="129" y="10"/>
                </a:lnTo>
                <a:lnTo>
                  <a:pt x="132" y="0"/>
                </a:lnTo>
                <a:lnTo>
                  <a:pt x="132" y="10"/>
                </a:lnTo>
                <a:lnTo>
                  <a:pt x="135" y="10"/>
                </a:lnTo>
                <a:lnTo>
                  <a:pt x="139" y="5"/>
                </a:lnTo>
                <a:lnTo>
                  <a:pt x="139" y="10"/>
                </a:lnTo>
                <a:lnTo>
                  <a:pt x="145" y="10"/>
                </a:lnTo>
                <a:lnTo>
                  <a:pt x="142" y="10"/>
                </a:lnTo>
                <a:lnTo>
                  <a:pt x="145" y="5"/>
                </a:lnTo>
                <a:lnTo>
                  <a:pt x="149" y="10"/>
                </a:lnTo>
                <a:lnTo>
                  <a:pt x="149" y="15"/>
                </a:lnTo>
                <a:lnTo>
                  <a:pt x="149" y="5"/>
                </a:lnTo>
                <a:lnTo>
                  <a:pt x="152" y="10"/>
                </a:lnTo>
                <a:lnTo>
                  <a:pt x="155" y="10"/>
                </a:lnTo>
                <a:lnTo>
                  <a:pt x="159" y="15"/>
                </a:lnTo>
                <a:lnTo>
                  <a:pt x="162" y="10"/>
                </a:lnTo>
                <a:lnTo>
                  <a:pt x="165" y="5"/>
                </a:lnTo>
                <a:lnTo>
                  <a:pt x="165" y="10"/>
                </a:lnTo>
                <a:lnTo>
                  <a:pt x="169" y="5"/>
                </a:lnTo>
                <a:lnTo>
                  <a:pt x="169" y="10"/>
                </a:lnTo>
                <a:lnTo>
                  <a:pt x="172" y="15"/>
                </a:lnTo>
                <a:lnTo>
                  <a:pt x="172" y="5"/>
                </a:lnTo>
                <a:lnTo>
                  <a:pt x="175" y="10"/>
                </a:lnTo>
                <a:lnTo>
                  <a:pt x="178" y="10"/>
                </a:lnTo>
                <a:lnTo>
                  <a:pt x="182" y="5"/>
                </a:lnTo>
                <a:lnTo>
                  <a:pt x="185" y="5"/>
                </a:lnTo>
                <a:lnTo>
                  <a:pt x="192" y="5"/>
                </a:lnTo>
                <a:lnTo>
                  <a:pt x="188" y="5"/>
                </a:lnTo>
                <a:lnTo>
                  <a:pt x="192" y="10"/>
                </a:lnTo>
                <a:lnTo>
                  <a:pt x="195" y="5"/>
                </a:lnTo>
                <a:lnTo>
                  <a:pt x="198" y="10"/>
                </a:lnTo>
                <a:lnTo>
                  <a:pt x="202" y="15"/>
                </a:lnTo>
                <a:lnTo>
                  <a:pt x="205" y="5"/>
                </a:lnTo>
                <a:lnTo>
                  <a:pt x="205" y="15"/>
                </a:lnTo>
                <a:lnTo>
                  <a:pt x="205" y="10"/>
                </a:lnTo>
                <a:lnTo>
                  <a:pt x="208" y="15"/>
                </a:lnTo>
                <a:lnTo>
                  <a:pt x="208" y="10"/>
                </a:lnTo>
                <a:lnTo>
                  <a:pt x="212" y="15"/>
                </a:lnTo>
                <a:lnTo>
                  <a:pt x="212" y="5"/>
                </a:lnTo>
                <a:lnTo>
                  <a:pt x="215" y="10"/>
                </a:lnTo>
                <a:lnTo>
                  <a:pt x="218" y="5"/>
                </a:lnTo>
                <a:lnTo>
                  <a:pt x="218" y="10"/>
                </a:lnTo>
                <a:lnTo>
                  <a:pt x="221" y="5"/>
                </a:lnTo>
                <a:lnTo>
                  <a:pt x="221" y="10"/>
                </a:lnTo>
                <a:lnTo>
                  <a:pt x="228" y="10"/>
                </a:lnTo>
                <a:lnTo>
                  <a:pt x="225" y="10"/>
                </a:lnTo>
                <a:lnTo>
                  <a:pt x="228" y="10"/>
                </a:lnTo>
                <a:lnTo>
                  <a:pt x="231" y="15"/>
                </a:lnTo>
                <a:lnTo>
                  <a:pt x="231" y="5"/>
                </a:lnTo>
                <a:lnTo>
                  <a:pt x="235" y="10"/>
                </a:lnTo>
                <a:lnTo>
                  <a:pt x="238" y="5"/>
                </a:lnTo>
                <a:lnTo>
                  <a:pt x="241" y="10"/>
                </a:lnTo>
                <a:lnTo>
                  <a:pt x="241" y="5"/>
                </a:lnTo>
                <a:lnTo>
                  <a:pt x="241" y="10"/>
                </a:lnTo>
                <a:lnTo>
                  <a:pt x="248" y="10"/>
                </a:lnTo>
                <a:lnTo>
                  <a:pt x="245" y="10"/>
                </a:lnTo>
                <a:lnTo>
                  <a:pt x="248" y="10"/>
                </a:lnTo>
                <a:lnTo>
                  <a:pt x="251" y="5"/>
                </a:lnTo>
                <a:lnTo>
                  <a:pt x="251" y="10"/>
                </a:lnTo>
                <a:lnTo>
                  <a:pt x="258" y="10"/>
                </a:lnTo>
                <a:lnTo>
                  <a:pt x="255" y="10"/>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4" name="Freeform 93"/>
          <p:cNvSpPr>
            <a:spLocks/>
          </p:cNvSpPr>
          <p:nvPr/>
        </p:nvSpPr>
        <p:spPr bwMode="auto">
          <a:xfrm>
            <a:off x="4845049" y="6351588"/>
            <a:ext cx="93663" cy="23813"/>
          </a:xfrm>
          <a:custGeom>
            <a:avLst/>
            <a:gdLst/>
            <a:ahLst/>
            <a:cxnLst>
              <a:cxn ang="0">
                <a:pos x="0" y="10"/>
              </a:cxn>
              <a:cxn ang="0">
                <a:pos x="3" y="10"/>
              </a:cxn>
              <a:cxn ang="0">
                <a:pos x="6" y="5"/>
              </a:cxn>
              <a:cxn ang="0">
                <a:pos x="6" y="10"/>
              </a:cxn>
              <a:cxn ang="0">
                <a:pos x="6" y="5"/>
              </a:cxn>
              <a:cxn ang="0">
                <a:pos x="9" y="10"/>
              </a:cxn>
              <a:cxn ang="0">
                <a:pos x="13" y="0"/>
              </a:cxn>
              <a:cxn ang="0">
                <a:pos x="13" y="10"/>
              </a:cxn>
              <a:cxn ang="0">
                <a:pos x="13" y="5"/>
              </a:cxn>
              <a:cxn ang="0">
                <a:pos x="16" y="0"/>
              </a:cxn>
              <a:cxn ang="0">
                <a:pos x="16" y="10"/>
              </a:cxn>
              <a:cxn ang="0">
                <a:pos x="23" y="10"/>
              </a:cxn>
              <a:cxn ang="0">
                <a:pos x="19" y="10"/>
              </a:cxn>
              <a:cxn ang="0">
                <a:pos x="23" y="10"/>
              </a:cxn>
              <a:cxn ang="0">
                <a:pos x="26" y="10"/>
              </a:cxn>
              <a:cxn ang="0">
                <a:pos x="29" y="5"/>
              </a:cxn>
              <a:cxn ang="0">
                <a:pos x="36" y="5"/>
              </a:cxn>
              <a:cxn ang="0">
                <a:pos x="36" y="10"/>
              </a:cxn>
              <a:cxn ang="0">
                <a:pos x="36" y="5"/>
              </a:cxn>
              <a:cxn ang="0">
                <a:pos x="39" y="10"/>
              </a:cxn>
              <a:cxn ang="0">
                <a:pos x="39" y="5"/>
              </a:cxn>
              <a:cxn ang="0">
                <a:pos x="39" y="10"/>
              </a:cxn>
              <a:cxn ang="0">
                <a:pos x="43" y="5"/>
              </a:cxn>
              <a:cxn ang="0">
                <a:pos x="46" y="15"/>
              </a:cxn>
              <a:cxn ang="0">
                <a:pos x="46" y="5"/>
              </a:cxn>
              <a:cxn ang="0">
                <a:pos x="49" y="10"/>
              </a:cxn>
              <a:cxn ang="0">
                <a:pos x="52" y="15"/>
              </a:cxn>
              <a:cxn ang="0">
                <a:pos x="52" y="5"/>
              </a:cxn>
              <a:cxn ang="0">
                <a:pos x="56" y="10"/>
              </a:cxn>
              <a:cxn ang="0">
                <a:pos x="56" y="5"/>
              </a:cxn>
              <a:cxn ang="0">
                <a:pos x="59" y="15"/>
              </a:cxn>
            </a:cxnLst>
            <a:rect l="0" t="0" r="r" b="b"/>
            <a:pathLst>
              <a:path w="59" h="15">
                <a:moveTo>
                  <a:pt x="0" y="10"/>
                </a:moveTo>
                <a:lnTo>
                  <a:pt x="3" y="10"/>
                </a:lnTo>
                <a:lnTo>
                  <a:pt x="6" y="5"/>
                </a:lnTo>
                <a:lnTo>
                  <a:pt x="6" y="10"/>
                </a:lnTo>
                <a:lnTo>
                  <a:pt x="6" y="5"/>
                </a:lnTo>
                <a:lnTo>
                  <a:pt x="9" y="10"/>
                </a:lnTo>
                <a:lnTo>
                  <a:pt x="13" y="0"/>
                </a:lnTo>
                <a:lnTo>
                  <a:pt x="13" y="10"/>
                </a:lnTo>
                <a:lnTo>
                  <a:pt x="13" y="5"/>
                </a:lnTo>
                <a:lnTo>
                  <a:pt x="16" y="0"/>
                </a:lnTo>
                <a:lnTo>
                  <a:pt x="16" y="10"/>
                </a:lnTo>
                <a:lnTo>
                  <a:pt x="23" y="10"/>
                </a:lnTo>
                <a:lnTo>
                  <a:pt x="19" y="10"/>
                </a:lnTo>
                <a:lnTo>
                  <a:pt x="23" y="10"/>
                </a:lnTo>
                <a:lnTo>
                  <a:pt x="26" y="10"/>
                </a:lnTo>
                <a:lnTo>
                  <a:pt x="29" y="5"/>
                </a:lnTo>
                <a:lnTo>
                  <a:pt x="36" y="5"/>
                </a:lnTo>
                <a:lnTo>
                  <a:pt x="36" y="10"/>
                </a:lnTo>
                <a:lnTo>
                  <a:pt x="36" y="5"/>
                </a:lnTo>
                <a:lnTo>
                  <a:pt x="39" y="10"/>
                </a:lnTo>
                <a:lnTo>
                  <a:pt x="39" y="5"/>
                </a:lnTo>
                <a:lnTo>
                  <a:pt x="39" y="10"/>
                </a:lnTo>
                <a:lnTo>
                  <a:pt x="43" y="5"/>
                </a:lnTo>
                <a:lnTo>
                  <a:pt x="46" y="15"/>
                </a:lnTo>
                <a:lnTo>
                  <a:pt x="46" y="5"/>
                </a:lnTo>
                <a:lnTo>
                  <a:pt x="49" y="10"/>
                </a:lnTo>
                <a:lnTo>
                  <a:pt x="52" y="15"/>
                </a:lnTo>
                <a:lnTo>
                  <a:pt x="52" y="5"/>
                </a:lnTo>
                <a:lnTo>
                  <a:pt x="56" y="10"/>
                </a:lnTo>
                <a:lnTo>
                  <a:pt x="56" y="5"/>
                </a:lnTo>
                <a:lnTo>
                  <a:pt x="59" y="1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5" name="Freeform 96"/>
          <p:cNvSpPr>
            <a:spLocks/>
          </p:cNvSpPr>
          <p:nvPr/>
        </p:nvSpPr>
        <p:spPr bwMode="auto">
          <a:xfrm>
            <a:off x="4025899" y="5829300"/>
            <a:ext cx="414338" cy="330200"/>
          </a:xfrm>
          <a:custGeom>
            <a:avLst/>
            <a:gdLst/>
            <a:ahLst/>
            <a:cxnLst>
              <a:cxn ang="0">
                <a:pos x="3" y="203"/>
              </a:cxn>
              <a:cxn ang="0">
                <a:pos x="16" y="203"/>
              </a:cxn>
              <a:cxn ang="0">
                <a:pos x="19" y="203"/>
              </a:cxn>
              <a:cxn ang="0">
                <a:pos x="26" y="203"/>
              </a:cxn>
              <a:cxn ang="0">
                <a:pos x="33" y="199"/>
              </a:cxn>
              <a:cxn ang="0">
                <a:pos x="36" y="203"/>
              </a:cxn>
              <a:cxn ang="0">
                <a:pos x="49" y="203"/>
              </a:cxn>
              <a:cxn ang="0">
                <a:pos x="53" y="208"/>
              </a:cxn>
              <a:cxn ang="0">
                <a:pos x="56" y="199"/>
              </a:cxn>
              <a:cxn ang="0">
                <a:pos x="66" y="199"/>
              </a:cxn>
              <a:cxn ang="0">
                <a:pos x="72" y="199"/>
              </a:cxn>
              <a:cxn ang="0">
                <a:pos x="76" y="199"/>
              </a:cxn>
              <a:cxn ang="0">
                <a:pos x="79" y="203"/>
              </a:cxn>
              <a:cxn ang="0">
                <a:pos x="86" y="199"/>
              </a:cxn>
              <a:cxn ang="0">
                <a:pos x="92" y="203"/>
              </a:cxn>
              <a:cxn ang="0">
                <a:pos x="99" y="203"/>
              </a:cxn>
              <a:cxn ang="0">
                <a:pos x="109" y="203"/>
              </a:cxn>
              <a:cxn ang="0">
                <a:pos x="115" y="199"/>
              </a:cxn>
              <a:cxn ang="0">
                <a:pos x="119" y="199"/>
              </a:cxn>
              <a:cxn ang="0">
                <a:pos x="125" y="203"/>
              </a:cxn>
              <a:cxn ang="0">
                <a:pos x="129" y="203"/>
              </a:cxn>
              <a:cxn ang="0">
                <a:pos x="135" y="199"/>
              </a:cxn>
              <a:cxn ang="0">
                <a:pos x="139" y="203"/>
              </a:cxn>
              <a:cxn ang="0">
                <a:pos x="145" y="203"/>
              </a:cxn>
              <a:cxn ang="0">
                <a:pos x="152" y="199"/>
              </a:cxn>
              <a:cxn ang="0">
                <a:pos x="162" y="199"/>
              </a:cxn>
              <a:cxn ang="0">
                <a:pos x="168" y="203"/>
              </a:cxn>
              <a:cxn ang="0">
                <a:pos x="172" y="199"/>
              </a:cxn>
              <a:cxn ang="0">
                <a:pos x="178" y="203"/>
              </a:cxn>
              <a:cxn ang="0">
                <a:pos x="185" y="199"/>
              </a:cxn>
              <a:cxn ang="0">
                <a:pos x="188" y="203"/>
              </a:cxn>
              <a:cxn ang="0">
                <a:pos x="195" y="203"/>
              </a:cxn>
              <a:cxn ang="0">
                <a:pos x="198" y="199"/>
              </a:cxn>
              <a:cxn ang="0">
                <a:pos x="208" y="203"/>
              </a:cxn>
              <a:cxn ang="0">
                <a:pos x="211" y="199"/>
              </a:cxn>
              <a:cxn ang="0">
                <a:pos x="215" y="203"/>
              </a:cxn>
              <a:cxn ang="0">
                <a:pos x="218" y="199"/>
              </a:cxn>
              <a:cxn ang="0">
                <a:pos x="225" y="199"/>
              </a:cxn>
              <a:cxn ang="0">
                <a:pos x="228" y="5"/>
              </a:cxn>
              <a:cxn ang="0">
                <a:pos x="238" y="10"/>
              </a:cxn>
              <a:cxn ang="0">
                <a:pos x="244" y="5"/>
              </a:cxn>
              <a:cxn ang="0">
                <a:pos x="254" y="199"/>
              </a:cxn>
            </a:cxnLst>
            <a:rect l="0" t="0" r="r" b="b"/>
            <a:pathLst>
              <a:path w="261" h="208">
                <a:moveTo>
                  <a:pt x="0" y="203"/>
                </a:moveTo>
                <a:lnTo>
                  <a:pt x="6" y="203"/>
                </a:lnTo>
                <a:lnTo>
                  <a:pt x="3" y="203"/>
                </a:lnTo>
                <a:lnTo>
                  <a:pt x="6" y="199"/>
                </a:lnTo>
                <a:lnTo>
                  <a:pt x="10" y="203"/>
                </a:lnTo>
                <a:lnTo>
                  <a:pt x="16" y="203"/>
                </a:lnTo>
                <a:lnTo>
                  <a:pt x="13" y="203"/>
                </a:lnTo>
                <a:lnTo>
                  <a:pt x="16" y="199"/>
                </a:lnTo>
                <a:lnTo>
                  <a:pt x="19" y="203"/>
                </a:lnTo>
                <a:lnTo>
                  <a:pt x="19" y="199"/>
                </a:lnTo>
                <a:lnTo>
                  <a:pt x="26" y="199"/>
                </a:lnTo>
                <a:lnTo>
                  <a:pt x="26" y="203"/>
                </a:lnTo>
                <a:lnTo>
                  <a:pt x="23" y="199"/>
                </a:lnTo>
                <a:lnTo>
                  <a:pt x="26" y="199"/>
                </a:lnTo>
                <a:lnTo>
                  <a:pt x="33" y="199"/>
                </a:lnTo>
                <a:lnTo>
                  <a:pt x="29" y="199"/>
                </a:lnTo>
                <a:lnTo>
                  <a:pt x="33" y="199"/>
                </a:lnTo>
                <a:lnTo>
                  <a:pt x="36" y="203"/>
                </a:lnTo>
                <a:lnTo>
                  <a:pt x="39" y="199"/>
                </a:lnTo>
                <a:lnTo>
                  <a:pt x="43" y="203"/>
                </a:lnTo>
                <a:lnTo>
                  <a:pt x="49" y="203"/>
                </a:lnTo>
                <a:lnTo>
                  <a:pt x="46" y="203"/>
                </a:lnTo>
                <a:lnTo>
                  <a:pt x="49" y="203"/>
                </a:lnTo>
                <a:lnTo>
                  <a:pt x="53" y="208"/>
                </a:lnTo>
                <a:lnTo>
                  <a:pt x="53" y="199"/>
                </a:lnTo>
                <a:lnTo>
                  <a:pt x="53" y="203"/>
                </a:lnTo>
                <a:lnTo>
                  <a:pt x="56" y="199"/>
                </a:lnTo>
                <a:lnTo>
                  <a:pt x="59" y="203"/>
                </a:lnTo>
                <a:lnTo>
                  <a:pt x="59" y="199"/>
                </a:lnTo>
                <a:lnTo>
                  <a:pt x="66" y="199"/>
                </a:lnTo>
                <a:lnTo>
                  <a:pt x="62" y="199"/>
                </a:lnTo>
                <a:lnTo>
                  <a:pt x="66" y="199"/>
                </a:lnTo>
                <a:lnTo>
                  <a:pt x="72" y="199"/>
                </a:lnTo>
                <a:lnTo>
                  <a:pt x="69" y="199"/>
                </a:lnTo>
                <a:lnTo>
                  <a:pt x="72" y="203"/>
                </a:lnTo>
                <a:lnTo>
                  <a:pt x="76" y="199"/>
                </a:lnTo>
                <a:lnTo>
                  <a:pt x="76" y="203"/>
                </a:lnTo>
                <a:lnTo>
                  <a:pt x="76" y="199"/>
                </a:lnTo>
                <a:lnTo>
                  <a:pt x="79" y="203"/>
                </a:lnTo>
                <a:lnTo>
                  <a:pt x="79" y="199"/>
                </a:lnTo>
                <a:lnTo>
                  <a:pt x="86" y="199"/>
                </a:lnTo>
                <a:lnTo>
                  <a:pt x="86" y="199"/>
                </a:lnTo>
                <a:lnTo>
                  <a:pt x="92" y="199"/>
                </a:lnTo>
                <a:lnTo>
                  <a:pt x="89" y="199"/>
                </a:lnTo>
                <a:lnTo>
                  <a:pt x="92" y="203"/>
                </a:lnTo>
                <a:lnTo>
                  <a:pt x="99" y="203"/>
                </a:lnTo>
                <a:lnTo>
                  <a:pt x="96" y="203"/>
                </a:lnTo>
                <a:lnTo>
                  <a:pt x="99" y="203"/>
                </a:lnTo>
                <a:lnTo>
                  <a:pt x="102" y="203"/>
                </a:lnTo>
                <a:lnTo>
                  <a:pt x="102" y="194"/>
                </a:lnTo>
                <a:lnTo>
                  <a:pt x="109" y="203"/>
                </a:lnTo>
                <a:lnTo>
                  <a:pt x="105" y="203"/>
                </a:lnTo>
                <a:lnTo>
                  <a:pt x="109" y="199"/>
                </a:lnTo>
                <a:lnTo>
                  <a:pt x="115" y="199"/>
                </a:lnTo>
                <a:lnTo>
                  <a:pt x="112" y="199"/>
                </a:lnTo>
                <a:lnTo>
                  <a:pt x="115" y="203"/>
                </a:lnTo>
                <a:lnTo>
                  <a:pt x="119" y="199"/>
                </a:lnTo>
                <a:lnTo>
                  <a:pt x="122" y="203"/>
                </a:lnTo>
                <a:lnTo>
                  <a:pt x="122" y="199"/>
                </a:lnTo>
                <a:lnTo>
                  <a:pt x="125" y="203"/>
                </a:lnTo>
                <a:lnTo>
                  <a:pt x="125" y="199"/>
                </a:lnTo>
                <a:lnTo>
                  <a:pt x="125" y="203"/>
                </a:lnTo>
                <a:lnTo>
                  <a:pt x="129" y="203"/>
                </a:lnTo>
                <a:lnTo>
                  <a:pt x="132" y="199"/>
                </a:lnTo>
                <a:lnTo>
                  <a:pt x="135" y="203"/>
                </a:lnTo>
                <a:lnTo>
                  <a:pt x="135" y="199"/>
                </a:lnTo>
                <a:lnTo>
                  <a:pt x="135" y="203"/>
                </a:lnTo>
                <a:lnTo>
                  <a:pt x="139" y="199"/>
                </a:lnTo>
                <a:lnTo>
                  <a:pt x="139" y="203"/>
                </a:lnTo>
                <a:lnTo>
                  <a:pt x="145" y="203"/>
                </a:lnTo>
                <a:lnTo>
                  <a:pt x="142" y="203"/>
                </a:lnTo>
                <a:lnTo>
                  <a:pt x="145" y="203"/>
                </a:lnTo>
                <a:lnTo>
                  <a:pt x="152" y="203"/>
                </a:lnTo>
                <a:lnTo>
                  <a:pt x="148" y="203"/>
                </a:lnTo>
                <a:lnTo>
                  <a:pt x="152" y="199"/>
                </a:lnTo>
                <a:lnTo>
                  <a:pt x="155" y="199"/>
                </a:lnTo>
                <a:lnTo>
                  <a:pt x="158" y="203"/>
                </a:lnTo>
                <a:lnTo>
                  <a:pt x="162" y="199"/>
                </a:lnTo>
                <a:lnTo>
                  <a:pt x="165" y="203"/>
                </a:lnTo>
                <a:lnTo>
                  <a:pt x="168" y="199"/>
                </a:lnTo>
                <a:lnTo>
                  <a:pt x="168" y="203"/>
                </a:lnTo>
                <a:lnTo>
                  <a:pt x="172" y="199"/>
                </a:lnTo>
                <a:lnTo>
                  <a:pt x="172" y="203"/>
                </a:lnTo>
                <a:lnTo>
                  <a:pt x="172" y="199"/>
                </a:lnTo>
                <a:lnTo>
                  <a:pt x="175" y="203"/>
                </a:lnTo>
                <a:lnTo>
                  <a:pt x="178" y="199"/>
                </a:lnTo>
                <a:lnTo>
                  <a:pt x="178" y="203"/>
                </a:lnTo>
                <a:lnTo>
                  <a:pt x="178" y="199"/>
                </a:lnTo>
                <a:lnTo>
                  <a:pt x="182" y="203"/>
                </a:lnTo>
                <a:lnTo>
                  <a:pt x="185" y="199"/>
                </a:lnTo>
                <a:lnTo>
                  <a:pt x="188" y="203"/>
                </a:lnTo>
                <a:lnTo>
                  <a:pt x="188" y="199"/>
                </a:lnTo>
                <a:lnTo>
                  <a:pt x="188" y="203"/>
                </a:lnTo>
                <a:lnTo>
                  <a:pt x="191" y="203"/>
                </a:lnTo>
                <a:lnTo>
                  <a:pt x="195" y="199"/>
                </a:lnTo>
                <a:lnTo>
                  <a:pt x="195" y="203"/>
                </a:lnTo>
                <a:lnTo>
                  <a:pt x="195" y="199"/>
                </a:lnTo>
                <a:lnTo>
                  <a:pt x="201" y="199"/>
                </a:lnTo>
                <a:lnTo>
                  <a:pt x="198" y="199"/>
                </a:lnTo>
                <a:lnTo>
                  <a:pt x="201" y="203"/>
                </a:lnTo>
                <a:lnTo>
                  <a:pt x="205" y="199"/>
                </a:lnTo>
                <a:lnTo>
                  <a:pt x="208" y="203"/>
                </a:lnTo>
                <a:lnTo>
                  <a:pt x="208" y="199"/>
                </a:lnTo>
                <a:lnTo>
                  <a:pt x="208" y="203"/>
                </a:lnTo>
                <a:lnTo>
                  <a:pt x="211" y="199"/>
                </a:lnTo>
                <a:lnTo>
                  <a:pt x="211" y="203"/>
                </a:lnTo>
                <a:lnTo>
                  <a:pt x="215" y="199"/>
                </a:lnTo>
                <a:lnTo>
                  <a:pt x="215" y="203"/>
                </a:lnTo>
                <a:lnTo>
                  <a:pt x="215" y="199"/>
                </a:lnTo>
                <a:lnTo>
                  <a:pt x="218" y="203"/>
                </a:lnTo>
                <a:lnTo>
                  <a:pt x="218" y="199"/>
                </a:lnTo>
                <a:lnTo>
                  <a:pt x="218" y="203"/>
                </a:lnTo>
                <a:lnTo>
                  <a:pt x="221" y="203"/>
                </a:lnTo>
                <a:lnTo>
                  <a:pt x="225" y="199"/>
                </a:lnTo>
                <a:lnTo>
                  <a:pt x="225" y="203"/>
                </a:lnTo>
                <a:lnTo>
                  <a:pt x="228" y="208"/>
                </a:lnTo>
                <a:lnTo>
                  <a:pt x="228" y="5"/>
                </a:lnTo>
                <a:lnTo>
                  <a:pt x="231" y="5"/>
                </a:lnTo>
                <a:lnTo>
                  <a:pt x="234" y="10"/>
                </a:lnTo>
                <a:lnTo>
                  <a:pt x="238" y="10"/>
                </a:lnTo>
                <a:lnTo>
                  <a:pt x="241" y="5"/>
                </a:lnTo>
                <a:lnTo>
                  <a:pt x="244" y="0"/>
                </a:lnTo>
                <a:lnTo>
                  <a:pt x="244" y="5"/>
                </a:lnTo>
                <a:lnTo>
                  <a:pt x="248" y="199"/>
                </a:lnTo>
                <a:lnTo>
                  <a:pt x="251" y="203"/>
                </a:lnTo>
                <a:lnTo>
                  <a:pt x="254" y="199"/>
                </a:lnTo>
                <a:lnTo>
                  <a:pt x="261" y="199"/>
                </a:lnTo>
                <a:lnTo>
                  <a:pt x="258" y="199"/>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6" name="Freeform 97"/>
          <p:cNvSpPr>
            <a:spLocks/>
          </p:cNvSpPr>
          <p:nvPr/>
        </p:nvSpPr>
        <p:spPr bwMode="auto">
          <a:xfrm>
            <a:off x="4435474" y="6137275"/>
            <a:ext cx="434975" cy="22225"/>
          </a:xfrm>
          <a:custGeom>
            <a:avLst/>
            <a:gdLst/>
            <a:ahLst/>
            <a:cxnLst>
              <a:cxn ang="0">
                <a:pos x="6" y="5"/>
              </a:cxn>
              <a:cxn ang="0">
                <a:pos x="13" y="5"/>
              </a:cxn>
              <a:cxn ang="0">
                <a:pos x="19" y="9"/>
              </a:cxn>
              <a:cxn ang="0">
                <a:pos x="26" y="5"/>
              </a:cxn>
              <a:cxn ang="0">
                <a:pos x="36" y="9"/>
              </a:cxn>
              <a:cxn ang="0">
                <a:pos x="43" y="5"/>
              </a:cxn>
              <a:cxn ang="0">
                <a:pos x="46" y="9"/>
              </a:cxn>
              <a:cxn ang="0">
                <a:pos x="52" y="9"/>
              </a:cxn>
              <a:cxn ang="0">
                <a:pos x="56" y="5"/>
              </a:cxn>
              <a:cxn ang="0">
                <a:pos x="62" y="9"/>
              </a:cxn>
              <a:cxn ang="0">
                <a:pos x="69" y="5"/>
              </a:cxn>
              <a:cxn ang="0">
                <a:pos x="72" y="9"/>
              </a:cxn>
              <a:cxn ang="0">
                <a:pos x="79" y="5"/>
              </a:cxn>
              <a:cxn ang="0">
                <a:pos x="86" y="5"/>
              </a:cxn>
              <a:cxn ang="0">
                <a:pos x="95" y="9"/>
              </a:cxn>
              <a:cxn ang="0">
                <a:pos x="99" y="5"/>
              </a:cxn>
              <a:cxn ang="0">
                <a:pos x="102" y="9"/>
              </a:cxn>
              <a:cxn ang="0">
                <a:pos x="109" y="5"/>
              </a:cxn>
              <a:cxn ang="0">
                <a:pos x="112" y="9"/>
              </a:cxn>
              <a:cxn ang="0">
                <a:pos x="119" y="5"/>
              </a:cxn>
              <a:cxn ang="0">
                <a:pos x="122" y="9"/>
              </a:cxn>
              <a:cxn ang="0">
                <a:pos x="129" y="5"/>
              </a:cxn>
              <a:cxn ang="0">
                <a:pos x="135" y="5"/>
              </a:cxn>
              <a:cxn ang="0">
                <a:pos x="145" y="5"/>
              </a:cxn>
              <a:cxn ang="0">
                <a:pos x="152" y="9"/>
              </a:cxn>
              <a:cxn ang="0">
                <a:pos x="158" y="9"/>
              </a:cxn>
              <a:cxn ang="0">
                <a:pos x="168" y="5"/>
              </a:cxn>
              <a:cxn ang="0">
                <a:pos x="175" y="9"/>
              </a:cxn>
              <a:cxn ang="0">
                <a:pos x="181" y="5"/>
              </a:cxn>
              <a:cxn ang="0">
                <a:pos x="185" y="5"/>
              </a:cxn>
              <a:cxn ang="0">
                <a:pos x="191" y="5"/>
              </a:cxn>
              <a:cxn ang="0">
                <a:pos x="201" y="9"/>
              </a:cxn>
              <a:cxn ang="0">
                <a:pos x="208" y="5"/>
              </a:cxn>
              <a:cxn ang="0">
                <a:pos x="211" y="9"/>
              </a:cxn>
              <a:cxn ang="0">
                <a:pos x="215" y="5"/>
              </a:cxn>
              <a:cxn ang="0">
                <a:pos x="221" y="9"/>
              </a:cxn>
              <a:cxn ang="0">
                <a:pos x="231" y="9"/>
              </a:cxn>
              <a:cxn ang="0">
                <a:pos x="238" y="9"/>
              </a:cxn>
              <a:cxn ang="0">
                <a:pos x="248" y="5"/>
              </a:cxn>
              <a:cxn ang="0">
                <a:pos x="254" y="9"/>
              </a:cxn>
              <a:cxn ang="0">
                <a:pos x="261" y="5"/>
              </a:cxn>
              <a:cxn ang="0">
                <a:pos x="267" y="5"/>
              </a:cxn>
            </a:cxnLst>
            <a:rect l="0" t="0" r="r" b="b"/>
            <a:pathLst>
              <a:path w="274" h="14">
                <a:moveTo>
                  <a:pt x="0" y="5"/>
                </a:moveTo>
                <a:lnTo>
                  <a:pt x="3" y="5"/>
                </a:lnTo>
                <a:lnTo>
                  <a:pt x="6" y="5"/>
                </a:lnTo>
                <a:lnTo>
                  <a:pt x="9" y="5"/>
                </a:lnTo>
                <a:lnTo>
                  <a:pt x="13" y="9"/>
                </a:lnTo>
                <a:lnTo>
                  <a:pt x="13" y="5"/>
                </a:lnTo>
                <a:lnTo>
                  <a:pt x="16" y="9"/>
                </a:lnTo>
                <a:lnTo>
                  <a:pt x="23" y="9"/>
                </a:lnTo>
                <a:lnTo>
                  <a:pt x="19" y="9"/>
                </a:lnTo>
                <a:lnTo>
                  <a:pt x="23" y="5"/>
                </a:lnTo>
                <a:lnTo>
                  <a:pt x="23" y="9"/>
                </a:lnTo>
                <a:lnTo>
                  <a:pt x="26" y="5"/>
                </a:lnTo>
                <a:lnTo>
                  <a:pt x="29" y="9"/>
                </a:lnTo>
                <a:lnTo>
                  <a:pt x="33" y="5"/>
                </a:lnTo>
                <a:lnTo>
                  <a:pt x="36" y="9"/>
                </a:lnTo>
                <a:lnTo>
                  <a:pt x="36" y="5"/>
                </a:lnTo>
                <a:lnTo>
                  <a:pt x="39" y="9"/>
                </a:lnTo>
                <a:lnTo>
                  <a:pt x="43" y="5"/>
                </a:lnTo>
                <a:lnTo>
                  <a:pt x="43" y="9"/>
                </a:lnTo>
                <a:lnTo>
                  <a:pt x="49" y="9"/>
                </a:lnTo>
                <a:lnTo>
                  <a:pt x="46" y="9"/>
                </a:lnTo>
                <a:lnTo>
                  <a:pt x="49" y="9"/>
                </a:lnTo>
                <a:lnTo>
                  <a:pt x="52" y="5"/>
                </a:lnTo>
                <a:lnTo>
                  <a:pt x="52" y="9"/>
                </a:lnTo>
                <a:lnTo>
                  <a:pt x="56" y="5"/>
                </a:lnTo>
                <a:lnTo>
                  <a:pt x="56" y="9"/>
                </a:lnTo>
                <a:lnTo>
                  <a:pt x="56" y="5"/>
                </a:lnTo>
                <a:lnTo>
                  <a:pt x="59" y="9"/>
                </a:lnTo>
                <a:lnTo>
                  <a:pt x="66" y="9"/>
                </a:lnTo>
                <a:lnTo>
                  <a:pt x="62" y="9"/>
                </a:lnTo>
                <a:lnTo>
                  <a:pt x="66" y="5"/>
                </a:lnTo>
                <a:lnTo>
                  <a:pt x="69" y="9"/>
                </a:lnTo>
                <a:lnTo>
                  <a:pt x="69" y="5"/>
                </a:lnTo>
                <a:lnTo>
                  <a:pt x="72" y="9"/>
                </a:lnTo>
                <a:lnTo>
                  <a:pt x="72" y="5"/>
                </a:lnTo>
                <a:lnTo>
                  <a:pt x="72" y="9"/>
                </a:lnTo>
                <a:lnTo>
                  <a:pt x="76" y="5"/>
                </a:lnTo>
                <a:lnTo>
                  <a:pt x="82" y="5"/>
                </a:lnTo>
                <a:lnTo>
                  <a:pt x="79" y="5"/>
                </a:lnTo>
                <a:lnTo>
                  <a:pt x="82" y="5"/>
                </a:lnTo>
                <a:lnTo>
                  <a:pt x="86" y="9"/>
                </a:lnTo>
                <a:lnTo>
                  <a:pt x="86" y="5"/>
                </a:lnTo>
                <a:lnTo>
                  <a:pt x="89" y="9"/>
                </a:lnTo>
                <a:lnTo>
                  <a:pt x="92" y="5"/>
                </a:lnTo>
                <a:lnTo>
                  <a:pt x="95" y="9"/>
                </a:lnTo>
                <a:lnTo>
                  <a:pt x="95" y="5"/>
                </a:lnTo>
                <a:lnTo>
                  <a:pt x="95" y="9"/>
                </a:lnTo>
                <a:lnTo>
                  <a:pt x="99" y="5"/>
                </a:lnTo>
                <a:lnTo>
                  <a:pt x="102" y="9"/>
                </a:lnTo>
                <a:lnTo>
                  <a:pt x="102" y="5"/>
                </a:lnTo>
                <a:lnTo>
                  <a:pt x="102" y="9"/>
                </a:lnTo>
                <a:lnTo>
                  <a:pt x="109" y="9"/>
                </a:lnTo>
                <a:lnTo>
                  <a:pt x="105" y="9"/>
                </a:lnTo>
                <a:lnTo>
                  <a:pt x="109" y="5"/>
                </a:lnTo>
                <a:lnTo>
                  <a:pt x="109" y="9"/>
                </a:lnTo>
                <a:lnTo>
                  <a:pt x="112" y="5"/>
                </a:lnTo>
                <a:lnTo>
                  <a:pt x="112" y="9"/>
                </a:lnTo>
                <a:lnTo>
                  <a:pt x="115" y="5"/>
                </a:lnTo>
                <a:lnTo>
                  <a:pt x="115" y="9"/>
                </a:lnTo>
                <a:lnTo>
                  <a:pt x="119" y="5"/>
                </a:lnTo>
                <a:lnTo>
                  <a:pt x="122" y="9"/>
                </a:lnTo>
                <a:lnTo>
                  <a:pt x="122" y="5"/>
                </a:lnTo>
                <a:lnTo>
                  <a:pt x="122" y="9"/>
                </a:lnTo>
                <a:lnTo>
                  <a:pt x="125" y="5"/>
                </a:lnTo>
                <a:lnTo>
                  <a:pt x="125" y="9"/>
                </a:lnTo>
                <a:lnTo>
                  <a:pt x="129" y="5"/>
                </a:lnTo>
                <a:lnTo>
                  <a:pt x="135" y="5"/>
                </a:lnTo>
                <a:lnTo>
                  <a:pt x="132" y="5"/>
                </a:lnTo>
                <a:lnTo>
                  <a:pt x="135" y="5"/>
                </a:lnTo>
                <a:lnTo>
                  <a:pt x="138" y="9"/>
                </a:lnTo>
                <a:lnTo>
                  <a:pt x="142" y="9"/>
                </a:lnTo>
                <a:lnTo>
                  <a:pt x="145" y="5"/>
                </a:lnTo>
                <a:lnTo>
                  <a:pt x="148" y="9"/>
                </a:lnTo>
                <a:lnTo>
                  <a:pt x="155" y="9"/>
                </a:lnTo>
                <a:lnTo>
                  <a:pt x="152" y="9"/>
                </a:lnTo>
                <a:lnTo>
                  <a:pt x="155" y="9"/>
                </a:lnTo>
                <a:lnTo>
                  <a:pt x="158" y="5"/>
                </a:lnTo>
                <a:lnTo>
                  <a:pt x="158" y="9"/>
                </a:lnTo>
                <a:lnTo>
                  <a:pt x="162" y="5"/>
                </a:lnTo>
                <a:lnTo>
                  <a:pt x="165" y="9"/>
                </a:lnTo>
                <a:lnTo>
                  <a:pt x="168" y="5"/>
                </a:lnTo>
                <a:lnTo>
                  <a:pt x="172" y="9"/>
                </a:lnTo>
                <a:lnTo>
                  <a:pt x="175" y="5"/>
                </a:lnTo>
                <a:lnTo>
                  <a:pt x="175" y="9"/>
                </a:lnTo>
                <a:lnTo>
                  <a:pt x="181" y="9"/>
                </a:lnTo>
                <a:lnTo>
                  <a:pt x="178" y="9"/>
                </a:lnTo>
                <a:lnTo>
                  <a:pt x="181" y="5"/>
                </a:lnTo>
                <a:lnTo>
                  <a:pt x="185" y="5"/>
                </a:lnTo>
                <a:lnTo>
                  <a:pt x="185" y="14"/>
                </a:lnTo>
                <a:lnTo>
                  <a:pt x="185" y="5"/>
                </a:lnTo>
                <a:lnTo>
                  <a:pt x="191" y="5"/>
                </a:lnTo>
                <a:lnTo>
                  <a:pt x="188" y="5"/>
                </a:lnTo>
                <a:lnTo>
                  <a:pt x="191" y="5"/>
                </a:lnTo>
                <a:lnTo>
                  <a:pt x="195" y="5"/>
                </a:lnTo>
                <a:lnTo>
                  <a:pt x="198" y="5"/>
                </a:lnTo>
                <a:lnTo>
                  <a:pt x="201" y="9"/>
                </a:lnTo>
                <a:lnTo>
                  <a:pt x="205" y="5"/>
                </a:lnTo>
                <a:lnTo>
                  <a:pt x="205" y="9"/>
                </a:lnTo>
                <a:lnTo>
                  <a:pt x="208" y="5"/>
                </a:lnTo>
                <a:lnTo>
                  <a:pt x="208" y="9"/>
                </a:lnTo>
                <a:lnTo>
                  <a:pt x="208" y="5"/>
                </a:lnTo>
                <a:lnTo>
                  <a:pt x="211" y="9"/>
                </a:lnTo>
                <a:lnTo>
                  <a:pt x="211" y="0"/>
                </a:lnTo>
                <a:lnTo>
                  <a:pt x="211" y="5"/>
                </a:lnTo>
                <a:lnTo>
                  <a:pt x="215" y="5"/>
                </a:lnTo>
                <a:lnTo>
                  <a:pt x="218" y="9"/>
                </a:lnTo>
                <a:lnTo>
                  <a:pt x="224" y="9"/>
                </a:lnTo>
                <a:lnTo>
                  <a:pt x="221" y="9"/>
                </a:lnTo>
                <a:lnTo>
                  <a:pt x="224" y="9"/>
                </a:lnTo>
                <a:lnTo>
                  <a:pt x="228" y="5"/>
                </a:lnTo>
                <a:lnTo>
                  <a:pt x="231" y="9"/>
                </a:lnTo>
                <a:lnTo>
                  <a:pt x="238" y="9"/>
                </a:lnTo>
                <a:lnTo>
                  <a:pt x="234" y="9"/>
                </a:lnTo>
                <a:lnTo>
                  <a:pt x="238" y="9"/>
                </a:lnTo>
                <a:lnTo>
                  <a:pt x="241" y="5"/>
                </a:lnTo>
                <a:lnTo>
                  <a:pt x="244" y="9"/>
                </a:lnTo>
                <a:lnTo>
                  <a:pt x="248" y="5"/>
                </a:lnTo>
                <a:lnTo>
                  <a:pt x="251" y="9"/>
                </a:lnTo>
                <a:lnTo>
                  <a:pt x="254" y="5"/>
                </a:lnTo>
                <a:lnTo>
                  <a:pt x="254" y="9"/>
                </a:lnTo>
                <a:lnTo>
                  <a:pt x="254" y="5"/>
                </a:lnTo>
                <a:lnTo>
                  <a:pt x="258" y="9"/>
                </a:lnTo>
                <a:lnTo>
                  <a:pt x="261" y="5"/>
                </a:lnTo>
                <a:lnTo>
                  <a:pt x="267" y="5"/>
                </a:lnTo>
                <a:lnTo>
                  <a:pt x="264" y="5"/>
                </a:lnTo>
                <a:lnTo>
                  <a:pt x="267" y="5"/>
                </a:lnTo>
                <a:lnTo>
                  <a:pt x="274" y="5"/>
                </a:lnTo>
                <a:lnTo>
                  <a:pt x="271"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7" name="Freeform 101"/>
          <p:cNvSpPr>
            <a:spLocks/>
          </p:cNvSpPr>
          <p:nvPr/>
        </p:nvSpPr>
        <p:spPr bwMode="auto">
          <a:xfrm>
            <a:off x="4025899" y="5599113"/>
            <a:ext cx="508000" cy="338138"/>
          </a:xfrm>
          <a:custGeom>
            <a:avLst/>
            <a:gdLst/>
            <a:ahLst/>
            <a:cxnLst>
              <a:cxn ang="0">
                <a:pos x="10" y="208"/>
              </a:cxn>
              <a:cxn ang="0">
                <a:pos x="16" y="208"/>
              </a:cxn>
              <a:cxn ang="0">
                <a:pos x="26" y="0"/>
              </a:cxn>
              <a:cxn ang="0">
                <a:pos x="29" y="5"/>
              </a:cxn>
              <a:cxn ang="0">
                <a:pos x="36" y="0"/>
              </a:cxn>
              <a:cxn ang="0">
                <a:pos x="39" y="5"/>
              </a:cxn>
              <a:cxn ang="0">
                <a:pos x="43" y="203"/>
              </a:cxn>
              <a:cxn ang="0">
                <a:pos x="49" y="208"/>
              </a:cxn>
              <a:cxn ang="0">
                <a:pos x="56" y="208"/>
              </a:cxn>
              <a:cxn ang="0">
                <a:pos x="62" y="213"/>
              </a:cxn>
              <a:cxn ang="0">
                <a:pos x="69" y="208"/>
              </a:cxn>
              <a:cxn ang="0">
                <a:pos x="79" y="208"/>
              </a:cxn>
              <a:cxn ang="0">
                <a:pos x="89" y="208"/>
              </a:cxn>
              <a:cxn ang="0">
                <a:pos x="92" y="213"/>
              </a:cxn>
              <a:cxn ang="0">
                <a:pos x="99" y="208"/>
              </a:cxn>
              <a:cxn ang="0">
                <a:pos x="109" y="203"/>
              </a:cxn>
              <a:cxn ang="0">
                <a:pos x="115" y="208"/>
              </a:cxn>
              <a:cxn ang="0">
                <a:pos x="122" y="208"/>
              </a:cxn>
              <a:cxn ang="0">
                <a:pos x="132" y="203"/>
              </a:cxn>
              <a:cxn ang="0">
                <a:pos x="142" y="208"/>
              </a:cxn>
              <a:cxn ang="0">
                <a:pos x="155" y="208"/>
              </a:cxn>
              <a:cxn ang="0">
                <a:pos x="158" y="203"/>
              </a:cxn>
              <a:cxn ang="0">
                <a:pos x="172" y="208"/>
              </a:cxn>
              <a:cxn ang="0">
                <a:pos x="175" y="208"/>
              </a:cxn>
              <a:cxn ang="0">
                <a:pos x="182" y="208"/>
              </a:cxn>
              <a:cxn ang="0">
                <a:pos x="191" y="208"/>
              </a:cxn>
              <a:cxn ang="0">
                <a:pos x="201" y="213"/>
              </a:cxn>
              <a:cxn ang="0">
                <a:pos x="205" y="208"/>
              </a:cxn>
              <a:cxn ang="0">
                <a:pos x="215" y="208"/>
              </a:cxn>
              <a:cxn ang="0">
                <a:pos x="225" y="213"/>
              </a:cxn>
              <a:cxn ang="0">
                <a:pos x="228" y="208"/>
              </a:cxn>
              <a:cxn ang="0">
                <a:pos x="238" y="208"/>
              </a:cxn>
              <a:cxn ang="0">
                <a:pos x="248" y="203"/>
              </a:cxn>
              <a:cxn ang="0">
                <a:pos x="251" y="208"/>
              </a:cxn>
              <a:cxn ang="0">
                <a:pos x="258" y="203"/>
              </a:cxn>
              <a:cxn ang="0">
                <a:pos x="261" y="208"/>
              </a:cxn>
              <a:cxn ang="0">
                <a:pos x="267" y="208"/>
              </a:cxn>
              <a:cxn ang="0">
                <a:pos x="277" y="208"/>
              </a:cxn>
              <a:cxn ang="0">
                <a:pos x="291" y="208"/>
              </a:cxn>
              <a:cxn ang="0">
                <a:pos x="297" y="208"/>
              </a:cxn>
              <a:cxn ang="0">
                <a:pos x="310" y="208"/>
              </a:cxn>
              <a:cxn ang="0">
                <a:pos x="314" y="208"/>
              </a:cxn>
            </a:cxnLst>
            <a:rect l="0" t="0" r="r" b="b"/>
            <a:pathLst>
              <a:path w="320" h="213">
                <a:moveTo>
                  <a:pt x="0" y="208"/>
                </a:moveTo>
                <a:lnTo>
                  <a:pt x="3" y="208"/>
                </a:lnTo>
                <a:lnTo>
                  <a:pt x="10" y="208"/>
                </a:lnTo>
                <a:lnTo>
                  <a:pt x="10" y="203"/>
                </a:lnTo>
                <a:lnTo>
                  <a:pt x="13" y="208"/>
                </a:lnTo>
                <a:lnTo>
                  <a:pt x="16" y="208"/>
                </a:lnTo>
                <a:lnTo>
                  <a:pt x="19" y="208"/>
                </a:lnTo>
                <a:lnTo>
                  <a:pt x="23" y="213"/>
                </a:lnTo>
                <a:lnTo>
                  <a:pt x="26" y="0"/>
                </a:lnTo>
                <a:lnTo>
                  <a:pt x="26" y="5"/>
                </a:lnTo>
                <a:lnTo>
                  <a:pt x="33" y="5"/>
                </a:lnTo>
                <a:lnTo>
                  <a:pt x="29" y="5"/>
                </a:lnTo>
                <a:lnTo>
                  <a:pt x="33" y="10"/>
                </a:lnTo>
                <a:lnTo>
                  <a:pt x="36" y="10"/>
                </a:lnTo>
                <a:lnTo>
                  <a:pt x="36" y="0"/>
                </a:lnTo>
                <a:lnTo>
                  <a:pt x="39" y="5"/>
                </a:lnTo>
                <a:lnTo>
                  <a:pt x="39" y="10"/>
                </a:lnTo>
                <a:lnTo>
                  <a:pt x="39" y="5"/>
                </a:lnTo>
                <a:lnTo>
                  <a:pt x="43" y="208"/>
                </a:lnTo>
                <a:lnTo>
                  <a:pt x="43" y="213"/>
                </a:lnTo>
                <a:lnTo>
                  <a:pt x="43" y="203"/>
                </a:lnTo>
                <a:lnTo>
                  <a:pt x="46" y="208"/>
                </a:lnTo>
                <a:lnTo>
                  <a:pt x="49" y="213"/>
                </a:lnTo>
                <a:lnTo>
                  <a:pt x="49" y="208"/>
                </a:lnTo>
                <a:lnTo>
                  <a:pt x="56" y="208"/>
                </a:lnTo>
                <a:lnTo>
                  <a:pt x="53" y="208"/>
                </a:lnTo>
                <a:lnTo>
                  <a:pt x="56" y="208"/>
                </a:lnTo>
                <a:lnTo>
                  <a:pt x="59" y="213"/>
                </a:lnTo>
                <a:lnTo>
                  <a:pt x="62" y="208"/>
                </a:lnTo>
                <a:lnTo>
                  <a:pt x="62" y="213"/>
                </a:lnTo>
                <a:lnTo>
                  <a:pt x="62" y="208"/>
                </a:lnTo>
                <a:lnTo>
                  <a:pt x="66" y="208"/>
                </a:lnTo>
                <a:lnTo>
                  <a:pt x="69" y="208"/>
                </a:lnTo>
                <a:lnTo>
                  <a:pt x="72" y="208"/>
                </a:lnTo>
                <a:lnTo>
                  <a:pt x="76" y="208"/>
                </a:lnTo>
                <a:lnTo>
                  <a:pt x="79" y="208"/>
                </a:lnTo>
                <a:lnTo>
                  <a:pt x="82" y="203"/>
                </a:lnTo>
                <a:lnTo>
                  <a:pt x="86" y="208"/>
                </a:lnTo>
                <a:lnTo>
                  <a:pt x="89" y="208"/>
                </a:lnTo>
                <a:lnTo>
                  <a:pt x="92" y="213"/>
                </a:lnTo>
                <a:lnTo>
                  <a:pt x="92" y="208"/>
                </a:lnTo>
                <a:lnTo>
                  <a:pt x="92" y="213"/>
                </a:lnTo>
                <a:lnTo>
                  <a:pt x="96" y="208"/>
                </a:lnTo>
                <a:lnTo>
                  <a:pt x="102" y="208"/>
                </a:lnTo>
                <a:lnTo>
                  <a:pt x="99" y="208"/>
                </a:lnTo>
                <a:lnTo>
                  <a:pt x="102" y="208"/>
                </a:lnTo>
                <a:lnTo>
                  <a:pt x="109" y="208"/>
                </a:lnTo>
                <a:lnTo>
                  <a:pt x="109" y="203"/>
                </a:lnTo>
                <a:lnTo>
                  <a:pt x="112" y="208"/>
                </a:lnTo>
                <a:lnTo>
                  <a:pt x="119" y="208"/>
                </a:lnTo>
                <a:lnTo>
                  <a:pt x="115" y="208"/>
                </a:lnTo>
                <a:lnTo>
                  <a:pt x="119" y="208"/>
                </a:lnTo>
                <a:lnTo>
                  <a:pt x="125" y="208"/>
                </a:lnTo>
                <a:lnTo>
                  <a:pt x="122" y="208"/>
                </a:lnTo>
                <a:lnTo>
                  <a:pt x="125" y="208"/>
                </a:lnTo>
                <a:lnTo>
                  <a:pt x="129" y="208"/>
                </a:lnTo>
                <a:lnTo>
                  <a:pt x="132" y="203"/>
                </a:lnTo>
                <a:lnTo>
                  <a:pt x="135" y="208"/>
                </a:lnTo>
                <a:lnTo>
                  <a:pt x="139" y="203"/>
                </a:lnTo>
                <a:lnTo>
                  <a:pt x="142" y="208"/>
                </a:lnTo>
                <a:lnTo>
                  <a:pt x="145" y="208"/>
                </a:lnTo>
                <a:lnTo>
                  <a:pt x="148" y="208"/>
                </a:lnTo>
                <a:lnTo>
                  <a:pt x="155" y="208"/>
                </a:lnTo>
                <a:lnTo>
                  <a:pt x="152" y="208"/>
                </a:lnTo>
                <a:lnTo>
                  <a:pt x="155" y="208"/>
                </a:lnTo>
                <a:lnTo>
                  <a:pt x="158" y="203"/>
                </a:lnTo>
                <a:lnTo>
                  <a:pt x="162" y="208"/>
                </a:lnTo>
                <a:lnTo>
                  <a:pt x="165" y="208"/>
                </a:lnTo>
                <a:lnTo>
                  <a:pt x="172" y="208"/>
                </a:lnTo>
                <a:lnTo>
                  <a:pt x="168" y="208"/>
                </a:lnTo>
                <a:lnTo>
                  <a:pt x="172" y="208"/>
                </a:lnTo>
                <a:lnTo>
                  <a:pt x="175" y="208"/>
                </a:lnTo>
                <a:lnTo>
                  <a:pt x="182" y="208"/>
                </a:lnTo>
                <a:lnTo>
                  <a:pt x="178" y="208"/>
                </a:lnTo>
                <a:lnTo>
                  <a:pt x="182" y="208"/>
                </a:lnTo>
                <a:lnTo>
                  <a:pt x="185" y="208"/>
                </a:lnTo>
                <a:lnTo>
                  <a:pt x="188" y="203"/>
                </a:lnTo>
                <a:lnTo>
                  <a:pt x="191" y="208"/>
                </a:lnTo>
                <a:lnTo>
                  <a:pt x="195" y="208"/>
                </a:lnTo>
                <a:lnTo>
                  <a:pt x="198" y="208"/>
                </a:lnTo>
                <a:lnTo>
                  <a:pt x="201" y="213"/>
                </a:lnTo>
                <a:lnTo>
                  <a:pt x="205" y="208"/>
                </a:lnTo>
                <a:lnTo>
                  <a:pt x="205" y="203"/>
                </a:lnTo>
                <a:lnTo>
                  <a:pt x="205" y="208"/>
                </a:lnTo>
                <a:lnTo>
                  <a:pt x="208" y="208"/>
                </a:lnTo>
                <a:lnTo>
                  <a:pt x="211" y="208"/>
                </a:lnTo>
                <a:lnTo>
                  <a:pt x="215" y="208"/>
                </a:lnTo>
                <a:lnTo>
                  <a:pt x="218" y="208"/>
                </a:lnTo>
                <a:lnTo>
                  <a:pt x="221" y="208"/>
                </a:lnTo>
                <a:lnTo>
                  <a:pt x="225" y="213"/>
                </a:lnTo>
                <a:lnTo>
                  <a:pt x="225" y="203"/>
                </a:lnTo>
                <a:lnTo>
                  <a:pt x="231" y="208"/>
                </a:lnTo>
                <a:lnTo>
                  <a:pt x="228" y="208"/>
                </a:lnTo>
                <a:lnTo>
                  <a:pt x="231" y="208"/>
                </a:lnTo>
                <a:lnTo>
                  <a:pt x="234" y="208"/>
                </a:lnTo>
                <a:lnTo>
                  <a:pt x="238" y="208"/>
                </a:lnTo>
                <a:lnTo>
                  <a:pt x="241" y="213"/>
                </a:lnTo>
                <a:lnTo>
                  <a:pt x="244" y="208"/>
                </a:lnTo>
                <a:lnTo>
                  <a:pt x="248" y="203"/>
                </a:lnTo>
                <a:lnTo>
                  <a:pt x="248" y="208"/>
                </a:lnTo>
                <a:lnTo>
                  <a:pt x="251" y="213"/>
                </a:lnTo>
                <a:lnTo>
                  <a:pt x="251" y="208"/>
                </a:lnTo>
                <a:lnTo>
                  <a:pt x="254" y="213"/>
                </a:lnTo>
                <a:lnTo>
                  <a:pt x="254" y="208"/>
                </a:lnTo>
                <a:lnTo>
                  <a:pt x="258" y="203"/>
                </a:lnTo>
                <a:lnTo>
                  <a:pt x="258" y="208"/>
                </a:lnTo>
                <a:lnTo>
                  <a:pt x="258" y="203"/>
                </a:lnTo>
                <a:lnTo>
                  <a:pt x="261" y="208"/>
                </a:lnTo>
                <a:lnTo>
                  <a:pt x="267" y="208"/>
                </a:lnTo>
                <a:lnTo>
                  <a:pt x="264" y="208"/>
                </a:lnTo>
                <a:lnTo>
                  <a:pt x="267" y="208"/>
                </a:lnTo>
                <a:lnTo>
                  <a:pt x="271" y="208"/>
                </a:lnTo>
                <a:lnTo>
                  <a:pt x="274" y="203"/>
                </a:lnTo>
                <a:lnTo>
                  <a:pt x="277" y="208"/>
                </a:lnTo>
                <a:lnTo>
                  <a:pt x="281" y="208"/>
                </a:lnTo>
                <a:lnTo>
                  <a:pt x="284" y="208"/>
                </a:lnTo>
                <a:lnTo>
                  <a:pt x="291" y="208"/>
                </a:lnTo>
                <a:lnTo>
                  <a:pt x="291" y="208"/>
                </a:lnTo>
                <a:lnTo>
                  <a:pt x="294" y="208"/>
                </a:lnTo>
                <a:lnTo>
                  <a:pt x="297" y="208"/>
                </a:lnTo>
                <a:lnTo>
                  <a:pt x="301" y="208"/>
                </a:lnTo>
                <a:lnTo>
                  <a:pt x="304" y="208"/>
                </a:lnTo>
                <a:lnTo>
                  <a:pt x="310" y="208"/>
                </a:lnTo>
                <a:lnTo>
                  <a:pt x="307" y="208"/>
                </a:lnTo>
                <a:lnTo>
                  <a:pt x="310" y="208"/>
                </a:lnTo>
                <a:lnTo>
                  <a:pt x="314" y="208"/>
                </a:lnTo>
                <a:lnTo>
                  <a:pt x="320" y="208"/>
                </a:lnTo>
                <a:lnTo>
                  <a:pt x="317" y="208"/>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8" name="Freeform 102"/>
          <p:cNvSpPr>
            <a:spLocks/>
          </p:cNvSpPr>
          <p:nvPr/>
        </p:nvSpPr>
        <p:spPr bwMode="auto">
          <a:xfrm>
            <a:off x="4529137" y="5921375"/>
            <a:ext cx="409575" cy="15875"/>
          </a:xfrm>
          <a:custGeom>
            <a:avLst/>
            <a:gdLst/>
            <a:ahLst/>
            <a:cxnLst>
              <a:cxn ang="0">
                <a:pos x="3" y="5"/>
              </a:cxn>
              <a:cxn ang="0">
                <a:pos x="7" y="0"/>
              </a:cxn>
              <a:cxn ang="0">
                <a:pos x="17" y="5"/>
              </a:cxn>
              <a:cxn ang="0">
                <a:pos x="17" y="5"/>
              </a:cxn>
              <a:cxn ang="0">
                <a:pos x="23" y="5"/>
              </a:cxn>
              <a:cxn ang="0">
                <a:pos x="33" y="5"/>
              </a:cxn>
              <a:cxn ang="0">
                <a:pos x="33" y="5"/>
              </a:cxn>
              <a:cxn ang="0">
                <a:pos x="40" y="0"/>
              </a:cxn>
              <a:cxn ang="0">
                <a:pos x="43" y="5"/>
              </a:cxn>
              <a:cxn ang="0">
                <a:pos x="50" y="5"/>
              </a:cxn>
              <a:cxn ang="0">
                <a:pos x="56" y="5"/>
              </a:cxn>
              <a:cxn ang="0">
                <a:pos x="60" y="0"/>
              </a:cxn>
              <a:cxn ang="0">
                <a:pos x="63" y="5"/>
              </a:cxn>
              <a:cxn ang="0">
                <a:pos x="66" y="5"/>
              </a:cxn>
              <a:cxn ang="0">
                <a:pos x="73" y="5"/>
              </a:cxn>
              <a:cxn ang="0">
                <a:pos x="79" y="5"/>
              </a:cxn>
              <a:cxn ang="0">
                <a:pos x="83" y="5"/>
              </a:cxn>
              <a:cxn ang="0">
                <a:pos x="86" y="5"/>
              </a:cxn>
              <a:cxn ang="0">
                <a:pos x="93" y="5"/>
              </a:cxn>
              <a:cxn ang="0">
                <a:pos x="99" y="0"/>
              </a:cxn>
              <a:cxn ang="0">
                <a:pos x="106" y="5"/>
              </a:cxn>
              <a:cxn ang="0">
                <a:pos x="113" y="5"/>
              </a:cxn>
              <a:cxn ang="0">
                <a:pos x="119" y="10"/>
              </a:cxn>
              <a:cxn ang="0">
                <a:pos x="126" y="5"/>
              </a:cxn>
              <a:cxn ang="0">
                <a:pos x="132" y="10"/>
              </a:cxn>
              <a:cxn ang="0">
                <a:pos x="132" y="10"/>
              </a:cxn>
              <a:cxn ang="0">
                <a:pos x="136" y="0"/>
              </a:cxn>
              <a:cxn ang="0">
                <a:pos x="139" y="10"/>
              </a:cxn>
              <a:cxn ang="0">
                <a:pos x="142" y="5"/>
              </a:cxn>
              <a:cxn ang="0">
                <a:pos x="146" y="5"/>
              </a:cxn>
              <a:cxn ang="0">
                <a:pos x="152" y="5"/>
              </a:cxn>
              <a:cxn ang="0">
                <a:pos x="159" y="0"/>
              </a:cxn>
              <a:cxn ang="0">
                <a:pos x="159" y="5"/>
              </a:cxn>
              <a:cxn ang="0">
                <a:pos x="162" y="5"/>
              </a:cxn>
              <a:cxn ang="0">
                <a:pos x="165" y="5"/>
              </a:cxn>
              <a:cxn ang="0">
                <a:pos x="172" y="0"/>
              </a:cxn>
              <a:cxn ang="0">
                <a:pos x="172" y="0"/>
              </a:cxn>
              <a:cxn ang="0">
                <a:pos x="175" y="10"/>
              </a:cxn>
              <a:cxn ang="0">
                <a:pos x="182" y="5"/>
              </a:cxn>
              <a:cxn ang="0">
                <a:pos x="182" y="5"/>
              </a:cxn>
              <a:cxn ang="0">
                <a:pos x="192" y="5"/>
              </a:cxn>
              <a:cxn ang="0">
                <a:pos x="192" y="5"/>
              </a:cxn>
              <a:cxn ang="0">
                <a:pos x="202" y="5"/>
              </a:cxn>
              <a:cxn ang="0">
                <a:pos x="202" y="0"/>
              </a:cxn>
              <a:cxn ang="0">
                <a:pos x="208" y="0"/>
              </a:cxn>
              <a:cxn ang="0">
                <a:pos x="212" y="10"/>
              </a:cxn>
              <a:cxn ang="0">
                <a:pos x="215" y="5"/>
              </a:cxn>
              <a:cxn ang="0">
                <a:pos x="218" y="5"/>
              </a:cxn>
              <a:cxn ang="0">
                <a:pos x="225" y="0"/>
              </a:cxn>
              <a:cxn ang="0">
                <a:pos x="232" y="5"/>
              </a:cxn>
              <a:cxn ang="0">
                <a:pos x="232" y="5"/>
              </a:cxn>
              <a:cxn ang="0">
                <a:pos x="238" y="5"/>
              </a:cxn>
              <a:cxn ang="0">
                <a:pos x="248" y="5"/>
              </a:cxn>
              <a:cxn ang="0">
                <a:pos x="248" y="5"/>
              </a:cxn>
              <a:cxn ang="0">
                <a:pos x="251" y="5"/>
              </a:cxn>
              <a:cxn ang="0">
                <a:pos x="255" y="5"/>
              </a:cxn>
            </a:cxnLst>
            <a:rect l="0" t="0" r="r" b="b"/>
            <a:pathLst>
              <a:path w="258" h="10">
                <a:moveTo>
                  <a:pt x="0" y="5"/>
                </a:moveTo>
                <a:lnTo>
                  <a:pt x="3" y="5"/>
                </a:lnTo>
                <a:lnTo>
                  <a:pt x="7" y="10"/>
                </a:lnTo>
                <a:lnTo>
                  <a:pt x="7" y="0"/>
                </a:lnTo>
                <a:lnTo>
                  <a:pt x="10" y="5"/>
                </a:lnTo>
                <a:lnTo>
                  <a:pt x="17" y="5"/>
                </a:lnTo>
                <a:lnTo>
                  <a:pt x="13" y="5"/>
                </a:lnTo>
                <a:lnTo>
                  <a:pt x="17" y="5"/>
                </a:lnTo>
                <a:lnTo>
                  <a:pt x="20" y="5"/>
                </a:lnTo>
                <a:lnTo>
                  <a:pt x="23" y="5"/>
                </a:lnTo>
                <a:lnTo>
                  <a:pt x="27" y="5"/>
                </a:lnTo>
                <a:lnTo>
                  <a:pt x="33" y="5"/>
                </a:lnTo>
                <a:lnTo>
                  <a:pt x="30" y="5"/>
                </a:lnTo>
                <a:lnTo>
                  <a:pt x="33" y="5"/>
                </a:lnTo>
                <a:lnTo>
                  <a:pt x="40" y="5"/>
                </a:lnTo>
                <a:lnTo>
                  <a:pt x="40" y="0"/>
                </a:lnTo>
                <a:lnTo>
                  <a:pt x="40" y="5"/>
                </a:lnTo>
                <a:lnTo>
                  <a:pt x="43" y="5"/>
                </a:lnTo>
                <a:lnTo>
                  <a:pt x="46" y="0"/>
                </a:lnTo>
                <a:lnTo>
                  <a:pt x="50" y="5"/>
                </a:lnTo>
                <a:lnTo>
                  <a:pt x="53" y="5"/>
                </a:lnTo>
                <a:lnTo>
                  <a:pt x="56" y="5"/>
                </a:lnTo>
                <a:lnTo>
                  <a:pt x="60" y="10"/>
                </a:lnTo>
                <a:lnTo>
                  <a:pt x="60" y="0"/>
                </a:lnTo>
                <a:lnTo>
                  <a:pt x="63" y="10"/>
                </a:lnTo>
                <a:lnTo>
                  <a:pt x="63" y="5"/>
                </a:lnTo>
                <a:lnTo>
                  <a:pt x="63" y="10"/>
                </a:lnTo>
                <a:lnTo>
                  <a:pt x="66" y="5"/>
                </a:lnTo>
                <a:lnTo>
                  <a:pt x="70" y="5"/>
                </a:lnTo>
                <a:lnTo>
                  <a:pt x="73" y="5"/>
                </a:lnTo>
                <a:lnTo>
                  <a:pt x="76" y="5"/>
                </a:lnTo>
                <a:lnTo>
                  <a:pt x="79" y="5"/>
                </a:lnTo>
                <a:lnTo>
                  <a:pt x="83" y="0"/>
                </a:lnTo>
                <a:lnTo>
                  <a:pt x="83" y="5"/>
                </a:lnTo>
                <a:lnTo>
                  <a:pt x="83" y="0"/>
                </a:lnTo>
                <a:lnTo>
                  <a:pt x="86" y="5"/>
                </a:lnTo>
                <a:lnTo>
                  <a:pt x="89" y="5"/>
                </a:lnTo>
                <a:lnTo>
                  <a:pt x="93" y="5"/>
                </a:lnTo>
                <a:lnTo>
                  <a:pt x="96" y="5"/>
                </a:lnTo>
                <a:lnTo>
                  <a:pt x="99" y="0"/>
                </a:lnTo>
                <a:lnTo>
                  <a:pt x="103" y="5"/>
                </a:lnTo>
                <a:lnTo>
                  <a:pt x="106" y="5"/>
                </a:lnTo>
                <a:lnTo>
                  <a:pt x="109" y="0"/>
                </a:lnTo>
                <a:lnTo>
                  <a:pt x="113" y="5"/>
                </a:lnTo>
                <a:lnTo>
                  <a:pt x="116" y="5"/>
                </a:lnTo>
                <a:lnTo>
                  <a:pt x="119" y="10"/>
                </a:lnTo>
                <a:lnTo>
                  <a:pt x="122" y="5"/>
                </a:lnTo>
                <a:lnTo>
                  <a:pt x="126" y="5"/>
                </a:lnTo>
                <a:lnTo>
                  <a:pt x="129" y="5"/>
                </a:lnTo>
                <a:lnTo>
                  <a:pt x="132" y="10"/>
                </a:lnTo>
                <a:lnTo>
                  <a:pt x="132" y="5"/>
                </a:lnTo>
                <a:lnTo>
                  <a:pt x="132" y="10"/>
                </a:lnTo>
                <a:lnTo>
                  <a:pt x="136" y="5"/>
                </a:lnTo>
                <a:lnTo>
                  <a:pt x="136" y="0"/>
                </a:lnTo>
                <a:lnTo>
                  <a:pt x="139" y="5"/>
                </a:lnTo>
                <a:lnTo>
                  <a:pt x="139" y="10"/>
                </a:lnTo>
                <a:lnTo>
                  <a:pt x="139" y="5"/>
                </a:lnTo>
                <a:lnTo>
                  <a:pt x="142" y="5"/>
                </a:lnTo>
                <a:lnTo>
                  <a:pt x="149" y="5"/>
                </a:lnTo>
                <a:lnTo>
                  <a:pt x="146" y="5"/>
                </a:lnTo>
                <a:lnTo>
                  <a:pt x="149" y="5"/>
                </a:lnTo>
                <a:lnTo>
                  <a:pt x="152" y="5"/>
                </a:lnTo>
                <a:lnTo>
                  <a:pt x="156" y="5"/>
                </a:lnTo>
                <a:lnTo>
                  <a:pt x="159" y="0"/>
                </a:lnTo>
                <a:lnTo>
                  <a:pt x="159" y="10"/>
                </a:lnTo>
                <a:lnTo>
                  <a:pt x="159" y="5"/>
                </a:lnTo>
                <a:lnTo>
                  <a:pt x="162" y="10"/>
                </a:lnTo>
                <a:lnTo>
                  <a:pt x="162" y="5"/>
                </a:lnTo>
                <a:lnTo>
                  <a:pt x="165" y="0"/>
                </a:lnTo>
                <a:lnTo>
                  <a:pt x="165" y="5"/>
                </a:lnTo>
                <a:lnTo>
                  <a:pt x="169" y="10"/>
                </a:lnTo>
                <a:lnTo>
                  <a:pt x="172" y="0"/>
                </a:lnTo>
                <a:lnTo>
                  <a:pt x="172" y="5"/>
                </a:lnTo>
                <a:lnTo>
                  <a:pt x="172" y="0"/>
                </a:lnTo>
                <a:lnTo>
                  <a:pt x="175" y="5"/>
                </a:lnTo>
                <a:lnTo>
                  <a:pt x="175" y="10"/>
                </a:lnTo>
                <a:lnTo>
                  <a:pt x="175" y="5"/>
                </a:lnTo>
                <a:lnTo>
                  <a:pt x="182" y="5"/>
                </a:lnTo>
                <a:lnTo>
                  <a:pt x="179" y="5"/>
                </a:lnTo>
                <a:lnTo>
                  <a:pt x="182" y="5"/>
                </a:lnTo>
                <a:lnTo>
                  <a:pt x="185" y="5"/>
                </a:lnTo>
                <a:lnTo>
                  <a:pt x="192" y="5"/>
                </a:lnTo>
                <a:lnTo>
                  <a:pt x="189" y="5"/>
                </a:lnTo>
                <a:lnTo>
                  <a:pt x="192" y="5"/>
                </a:lnTo>
                <a:lnTo>
                  <a:pt x="195" y="5"/>
                </a:lnTo>
                <a:lnTo>
                  <a:pt x="202" y="5"/>
                </a:lnTo>
                <a:lnTo>
                  <a:pt x="199" y="5"/>
                </a:lnTo>
                <a:lnTo>
                  <a:pt x="202" y="0"/>
                </a:lnTo>
                <a:lnTo>
                  <a:pt x="205" y="5"/>
                </a:lnTo>
                <a:lnTo>
                  <a:pt x="208" y="0"/>
                </a:lnTo>
                <a:lnTo>
                  <a:pt x="212" y="5"/>
                </a:lnTo>
                <a:lnTo>
                  <a:pt x="212" y="10"/>
                </a:lnTo>
                <a:lnTo>
                  <a:pt x="212" y="0"/>
                </a:lnTo>
                <a:lnTo>
                  <a:pt x="215" y="5"/>
                </a:lnTo>
                <a:lnTo>
                  <a:pt x="222" y="5"/>
                </a:lnTo>
                <a:lnTo>
                  <a:pt x="218" y="5"/>
                </a:lnTo>
                <a:lnTo>
                  <a:pt x="222" y="5"/>
                </a:lnTo>
                <a:lnTo>
                  <a:pt x="225" y="0"/>
                </a:lnTo>
                <a:lnTo>
                  <a:pt x="225" y="5"/>
                </a:lnTo>
                <a:lnTo>
                  <a:pt x="232" y="5"/>
                </a:lnTo>
                <a:lnTo>
                  <a:pt x="228" y="5"/>
                </a:lnTo>
                <a:lnTo>
                  <a:pt x="232" y="5"/>
                </a:lnTo>
                <a:lnTo>
                  <a:pt x="235" y="5"/>
                </a:lnTo>
                <a:lnTo>
                  <a:pt x="238" y="5"/>
                </a:lnTo>
                <a:lnTo>
                  <a:pt x="242" y="5"/>
                </a:lnTo>
                <a:lnTo>
                  <a:pt x="248" y="5"/>
                </a:lnTo>
                <a:lnTo>
                  <a:pt x="245" y="5"/>
                </a:lnTo>
                <a:lnTo>
                  <a:pt x="248" y="5"/>
                </a:lnTo>
                <a:lnTo>
                  <a:pt x="251" y="10"/>
                </a:lnTo>
                <a:lnTo>
                  <a:pt x="251" y="5"/>
                </a:lnTo>
                <a:lnTo>
                  <a:pt x="258" y="5"/>
                </a:lnTo>
                <a:lnTo>
                  <a:pt x="255"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99" name="Freeform 105"/>
          <p:cNvSpPr>
            <a:spLocks/>
          </p:cNvSpPr>
          <p:nvPr/>
        </p:nvSpPr>
        <p:spPr bwMode="auto">
          <a:xfrm>
            <a:off x="4025899" y="5399088"/>
            <a:ext cx="414338" cy="322263"/>
          </a:xfrm>
          <a:custGeom>
            <a:avLst/>
            <a:gdLst/>
            <a:ahLst/>
            <a:cxnLst>
              <a:cxn ang="0">
                <a:pos x="6" y="194"/>
              </a:cxn>
              <a:cxn ang="0">
                <a:pos x="10" y="199"/>
              </a:cxn>
              <a:cxn ang="0">
                <a:pos x="13" y="194"/>
              </a:cxn>
              <a:cxn ang="0">
                <a:pos x="19" y="199"/>
              </a:cxn>
              <a:cxn ang="0">
                <a:pos x="29" y="199"/>
              </a:cxn>
              <a:cxn ang="0">
                <a:pos x="33" y="194"/>
              </a:cxn>
              <a:cxn ang="0">
                <a:pos x="39" y="199"/>
              </a:cxn>
              <a:cxn ang="0">
                <a:pos x="46" y="199"/>
              </a:cxn>
              <a:cxn ang="0">
                <a:pos x="49" y="189"/>
              </a:cxn>
              <a:cxn ang="0">
                <a:pos x="56" y="203"/>
              </a:cxn>
              <a:cxn ang="0">
                <a:pos x="62" y="199"/>
              </a:cxn>
              <a:cxn ang="0">
                <a:pos x="72" y="199"/>
              </a:cxn>
              <a:cxn ang="0">
                <a:pos x="79" y="199"/>
              </a:cxn>
              <a:cxn ang="0">
                <a:pos x="82" y="199"/>
              </a:cxn>
              <a:cxn ang="0">
                <a:pos x="89" y="0"/>
              </a:cxn>
              <a:cxn ang="0">
                <a:pos x="96" y="0"/>
              </a:cxn>
              <a:cxn ang="0">
                <a:pos x="102" y="0"/>
              </a:cxn>
              <a:cxn ang="0">
                <a:pos x="109" y="199"/>
              </a:cxn>
              <a:cxn ang="0">
                <a:pos x="119" y="199"/>
              </a:cxn>
              <a:cxn ang="0">
                <a:pos x="125" y="199"/>
              </a:cxn>
              <a:cxn ang="0">
                <a:pos x="129" y="199"/>
              </a:cxn>
              <a:cxn ang="0">
                <a:pos x="135" y="194"/>
              </a:cxn>
              <a:cxn ang="0">
                <a:pos x="142" y="199"/>
              </a:cxn>
              <a:cxn ang="0">
                <a:pos x="145" y="199"/>
              </a:cxn>
              <a:cxn ang="0">
                <a:pos x="152" y="199"/>
              </a:cxn>
              <a:cxn ang="0">
                <a:pos x="162" y="194"/>
              </a:cxn>
              <a:cxn ang="0">
                <a:pos x="168" y="199"/>
              </a:cxn>
              <a:cxn ang="0">
                <a:pos x="175" y="199"/>
              </a:cxn>
              <a:cxn ang="0">
                <a:pos x="175" y="199"/>
              </a:cxn>
              <a:cxn ang="0">
                <a:pos x="182" y="194"/>
              </a:cxn>
              <a:cxn ang="0">
                <a:pos x="188" y="194"/>
              </a:cxn>
              <a:cxn ang="0">
                <a:pos x="191" y="199"/>
              </a:cxn>
              <a:cxn ang="0">
                <a:pos x="201" y="199"/>
              </a:cxn>
              <a:cxn ang="0">
                <a:pos x="208" y="199"/>
              </a:cxn>
              <a:cxn ang="0">
                <a:pos x="215" y="194"/>
              </a:cxn>
              <a:cxn ang="0">
                <a:pos x="221" y="194"/>
              </a:cxn>
              <a:cxn ang="0">
                <a:pos x="228" y="199"/>
              </a:cxn>
              <a:cxn ang="0">
                <a:pos x="231" y="194"/>
              </a:cxn>
              <a:cxn ang="0">
                <a:pos x="234" y="199"/>
              </a:cxn>
              <a:cxn ang="0">
                <a:pos x="241" y="199"/>
              </a:cxn>
              <a:cxn ang="0">
                <a:pos x="248" y="194"/>
              </a:cxn>
              <a:cxn ang="0">
                <a:pos x="258" y="199"/>
              </a:cxn>
            </a:cxnLst>
            <a:rect l="0" t="0" r="r" b="b"/>
            <a:pathLst>
              <a:path w="261" h="203">
                <a:moveTo>
                  <a:pt x="0" y="199"/>
                </a:moveTo>
                <a:lnTo>
                  <a:pt x="3" y="199"/>
                </a:lnTo>
                <a:lnTo>
                  <a:pt x="6" y="194"/>
                </a:lnTo>
                <a:lnTo>
                  <a:pt x="6" y="199"/>
                </a:lnTo>
                <a:lnTo>
                  <a:pt x="10" y="194"/>
                </a:lnTo>
                <a:lnTo>
                  <a:pt x="10" y="199"/>
                </a:lnTo>
                <a:lnTo>
                  <a:pt x="13" y="194"/>
                </a:lnTo>
                <a:lnTo>
                  <a:pt x="13" y="199"/>
                </a:lnTo>
                <a:lnTo>
                  <a:pt x="13" y="194"/>
                </a:lnTo>
                <a:lnTo>
                  <a:pt x="16" y="199"/>
                </a:lnTo>
                <a:lnTo>
                  <a:pt x="16" y="194"/>
                </a:lnTo>
                <a:lnTo>
                  <a:pt x="19" y="199"/>
                </a:lnTo>
                <a:lnTo>
                  <a:pt x="23" y="194"/>
                </a:lnTo>
                <a:lnTo>
                  <a:pt x="29" y="194"/>
                </a:lnTo>
                <a:lnTo>
                  <a:pt x="29" y="199"/>
                </a:lnTo>
                <a:lnTo>
                  <a:pt x="29" y="194"/>
                </a:lnTo>
                <a:lnTo>
                  <a:pt x="33" y="199"/>
                </a:lnTo>
                <a:lnTo>
                  <a:pt x="33" y="194"/>
                </a:lnTo>
                <a:lnTo>
                  <a:pt x="33" y="199"/>
                </a:lnTo>
                <a:lnTo>
                  <a:pt x="36" y="194"/>
                </a:lnTo>
                <a:lnTo>
                  <a:pt x="39" y="199"/>
                </a:lnTo>
                <a:lnTo>
                  <a:pt x="39" y="194"/>
                </a:lnTo>
                <a:lnTo>
                  <a:pt x="39" y="199"/>
                </a:lnTo>
                <a:lnTo>
                  <a:pt x="46" y="199"/>
                </a:lnTo>
                <a:lnTo>
                  <a:pt x="46" y="194"/>
                </a:lnTo>
                <a:lnTo>
                  <a:pt x="49" y="199"/>
                </a:lnTo>
                <a:lnTo>
                  <a:pt x="49" y="189"/>
                </a:lnTo>
                <a:lnTo>
                  <a:pt x="49" y="199"/>
                </a:lnTo>
                <a:lnTo>
                  <a:pt x="53" y="194"/>
                </a:lnTo>
                <a:lnTo>
                  <a:pt x="56" y="203"/>
                </a:lnTo>
                <a:lnTo>
                  <a:pt x="56" y="194"/>
                </a:lnTo>
                <a:lnTo>
                  <a:pt x="59" y="194"/>
                </a:lnTo>
                <a:lnTo>
                  <a:pt x="62" y="199"/>
                </a:lnTo>
                <a:lnTo>
                  <a:pt x="66" y="194"/>
                </a:lnTo>
                <a:lnTo>
                  <a:pt x="66" y="199"/>
                </a:lnTo>
                <a:lnTo>
                  <a:pt x="72" y="199"/>
                </a:lnTo>
                <a:lnTo>
                  <a:pt x="69" y="199"/>
                </a:lnTo>
                <a:lnTo>
                  <a:pt x="72" y="199"/>
                </a:lnTo>
                <a:lnTo>
                  <a:pt x="79" y="199"/>
                </a:lnTo>
                <a:lnTo>
                  <a:pt x="76" y="199"/>
                </a:lnTo>
                <a:lnTo>
                  <a:pt x="79" y="194"/>
                </a:lnTo>
                <a:lnTo>
                  <a:pt x="82" y="199"/>
                </a:lnTo>
                <a:lnTo>
                  <a:pt x="86" y="194"/>
                </a:lnTo>
                <a:lnTo>
                  <a:pt x="86" y="0"/>
                </a:lnTo>
                <a:lnTo>
                  <a:pt x="89" y="0"/>
                </a:lnTo>
                <a:lnTo>
                  <a:pt x="96" y="0"/>
                </a:lnTo>
                <a:lnTo>
                  <a:pt x="92" y="0"/>
                </a:lnTo>
                <a:lnTo>
                  <a:pt x="96" y="0"/>
                </a:lnTo>
                <a:lnTo>
                  <a:pt x="99" y="0"/>
                </a:lnTo>
                <a:lnTo>
                  <a:pt x="105" y="0"/>
                </a:lnTo>
                <a:lnTo>
                  <a:pt x="102" y="0"/>
                </a:lnTo>
                <a:lnTo>
                  <a:pt x="105" y="199"/>
                </a:lnTo>
                <a:lnTo>
                  <a:pt x="109" y="194"/>
                </a:lnTo>
                <a:lnTo>
                  <a:pt x="109" y="199"/>
                </a:lnTo>
                <a:lnTo>
                  <a:pt x="112" y="194"/>
                </a:lnTo>
                <a:lnTo>
                  <a:pt x="112" y="199"/>
                </a:lnTo>
                <a:lnTo>
                  <a:pt x="119" y="199"/>
                </a:lnTo>
                <a:lnTo>
                  <a:pt x="119" y="194"/>
                </a:lnTo>
                <a:lnTo>
                  <a:pt x="119" y="199"/>
                </a:lnTo>
                <a:lnTo>
                  <a:pt x="125" y="199"/>
                </a:lnTo>
                <a:lnTo>
                  <a:pt x="122" y="199"/>
                </a:lnTo>
                <a:lnTo>
                  <a:pt x="125" y="194"/>
                </a:lnTo>
                <a:lnTo>
                  <a:pt x="129" y="199"/>
                </a:lnTo>
                <a:lnTo>
                  <a:pt x="132" y="194"/>
                </a:lnTo>
                <a:lnTo>
                  <a:pt x="135" y="199"/>
                </a:lnTo>
                <a:lnTo>
                  <a:pt x="135" y="194"/>
                </a:lnTo>
                <a:lnTo>
                  <a:pt x="139" y="199"/>
                </a:lnTo>
                <a:lnTo>
                  <a:pt x="139" y="194"/>
                </a:lnTo>
                <a:lnTo>
                  <a:pt x="142" y="199"/>
                </a:lnTo>
                <a:lnTo>
                  <a:pt x="142" y="194"/>
                </a:lnTo>
                <a:lnTo>
                  <a:pt x="142" y="199"/>
                </a:lnTo>
                <a:lnTo>
                  <a:pt x="145" y="199"/>
                </a:lnTo>
                <a:lnTo>
                  <a:pt x="148" y="199"/>
                </a:lnTo>
                <a:lnTo>
                  <a:pt x="155" y="199"/>
                </a:lnTo>
                <a:lnTo>
                  <a:pt x="152" y="199"/>
                </a:lnTo>
                <a:lnTo>
                  <a:pt x="155" y="194"/>
                </a:lnTo>
                <a:lnTo>
                  <a:pt x="158" y="199"/>
                </a:lnTo>
                <a:lnTo>
                  <a:pt x="162" y="194"/>
                </a:lnTo>
                <a:lnTo>
                  <a:pt x="162" y="199"/>
                </a:lnTo>
                <a:lnTo>
                  <a:pt x="165" y="194"/>
                </a:lnTo>
                <a:lnTo>
                  <a:pt x="168" y="199"/>
                </a:lnTo>
                <a:lnTo>
                  <a:pt x="168" y="194"/>
                </a:lnTo>
                <a:lnTo>
                  <a:pt x="168" y="199"/>
                </a:lnTo>
                <a:lnTo>
                  <a:pt x="175" y="199"/>
                </a:lnTo>
                <a:lnTo>
                  <a:pt x="172" y="199"/>
                </a:lnTo>
                <a:lnTo>
                  <a:pt x="175" y="194"/>
                </a:lnTo>
                <a:lnTo>
                  <a:pt x="175" y="199"/>
                </a:lnTo>
                <a:lnTo>
                  <a:pt x="182" y="199"/>
                </a:lnTo>
                <a:lnTo>
                  <a:pt x="178" y="199"/>
                </a:lnTo>
                <a:lnTo>
                  <a:pt x="182" y="194"/>
                </a:lnTo>
                <a:lnTo>
                  <a:pt x="185" y="194"/>
                </a:lnTo>
                <a:lnTo>
                  <a:pt x="188" y="199"/>
                </a:lnTo>
                <a:lnTo>
                  <a:pt x="188" y="194"/>
                </a:lnTo>
                <a:lnTo>
                  <a:pt x="191" y="199"/>
                </a:lnTo>
                <a:lnTo>
                  <a:pt x="191" y="194"/>
                </a:lnTo>
                <a:lnTo>
                  <a:pt x="191" y="199"/>
                </a:lnTo>
                <a:lnTo>
                  <a:pt x="195" y="199"/>
                </a:lnTo>
                <a:lnTo>
                  <a:pt x="198" y="194"/>
                </a:lnTo>
                <a:lnTo>
                  <a:pt x="201" y="199"/>
                </a:lnTo>
                <a:lnTo>
                  <a:pt x="201" y="194"/>
                </a:lnTo>
                <a:lnTo>
                  <a:pt x="208" y="194"/>
                </a:lnTo>
                <a:lnTo>
                  <a:pt x="208" y="199"/>
                </a:lnTo>
                <a:lnTo>
                  <a:pt x="208" y="194"/>
                </a:lnTo>
                <a:lnTo>
                  <a:pt x="211" y="199"/>
                </a:lnTo>
                <a:lnTo>
                  <a:pt x="215" y="194"/>
                </a:lnTo>
                <a:lnTo>
                  <a:pt x="218" y="194"/>
                </a:lnTo>
                <a:lnTo>
                  <a:pt x="221" y="199"/>
                </a:lnTo>
                <a:lnTo>
                  <a:pt x="221" y="194"/>
                </a:lnTo>
                <a:lnTo>
                  <a:pt x="225" y="199"/>
                </a:lnTo>
                <a:lnTo>
                  <a:pt x="225" y="194"/>
                </a:lnTo>
                <a:lnTo>
                  <a:pt x="228" y="199"/>
                </a:lnTo>
                <a:lnTo>
                  <a:pt x="228" y="194"/>
                </a:lnTo>
                <a:lnTo>
                  <a:pt x="228" y="199"/>
                </a:lnTo>
                <a:lnTo>
                  <a:pt x="231" y="194"/>
                </a:lnTo>
                <a:lnTo>
                  <a:pt x="234" y="199"/>
                </a:lnTo>
                <a:lnTo>
                  <a:pt x="234" y="194"/>
                </a:lnTo>
                <a:lnTo>
                  <a:pt x="234" y="199"/>
                </a:lnTo>
                <a:lnTo>
                  <a:pt x="238" y="199"/>
                </a:lnTo>
                <a:lnTo>
                  <a:pt x="241" y="194"/>
                </a:lnTo>
                <a:lnTo>
                  <a:pt x="241" y="199"/>
                </a:lnTo>
                <a:lnTo>
                  <a:pt x="244" y="194"/>
                </a:lnTo>
                <a:lnTo>
                  <a:pt x="251" y="194"/>
                </a:lnTo>
                <a:lnTo>
                  <a:pt x="248" y="194"/>
                </a:lnTo>
                <a:lnTo>
                  <a:pt x="251" y="199"/>
                </a:lnTo>
                <a:lnTo>
                  <a:pt x="254" y="194"/>
                </a:lnTo>
                <a:lnTo>
                  <a:pt x="258" y="199"/>
                </a:lnTo>
                <a:lnTo>
                  <a:pt x="261" y="194"/>
                </a:lnTo>
                <a:lnTo>
                  <a:pt x="261" y="199"/>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00" name="Freeform 106"/>
          <p:cNvSpPr>
            <a:spLocks/>
          </p:cNvSpPr>
          <p:nvPr/>
        </p:nvSpPr>
        <p:spPr bwMode="auto">
          <a:xfrm>
            <a:off x="4440237" y="5699125"/>
            <a:ext cx="425450" cy="22225"/>
          </a:xfrm>
          <a:custGeom>
            <a:avLst/>
            <a:gdLst/>
            <a:ahLst/>
            <a:cxnLst>
              <a:cxn ang="0">
                <a:pos x="3" y="10"/>
              </a:cxn>
              <a:cxn ang="0">
                <a:pos x="10" y="5"/>
              </a:cxn>
              <a:cxn ang="0">
                <a:pos x="16" y="10"/>
              </a:cxn>
              <a:cxn ang="0">
                <a:pos x="20" y="5"/>
              </a:cxn>
              <a:cxn ang="0">
                <a:pos x="30" y="10"/>
              </a:cxn>
              <a:cxn ang="0">
                <a:pos x="43" y="10"/>
              </a:cxn>
              <a:cxn ang="0">
                <a:pos x="46" y="10"/>
              </a:cxn>
              <a:cxn ang="0">
                <a:pos x="53" y="5"/>
              </a:cxn>
              <a:cxn ang="0">
                <a:pos x="59" y="10"/>
              </a:cxn>
              <a:cxn ang="0">
                <a:pos x="66" y="5"/>
              </a:cxn>
              <a:cxn ang="0">
                <a:pos x="69" y="10"/>
              </a:cxn>
              <a:cxn ang="0">
                <a:pos x="76" y="5"/>
              </a:cxn>
              <a:cxn ang="0">
                <a:pos x="83" y="10"/>
              </a:cxn>
              <a:cxn ang="0">
                <a:pos x="89" y="5"/>
              </a:cxn>
              <a:cxn ang="0">
                <a:pos x="96" y="10"/>
              </a:cxn>
              <a:cxn ang="0">
                <a:pos x="99" y="5"/>
              </a:cxn>
              <a:cxn ang="0">
                <a:pos x="109" y="10"/>
              </a:cxn>
              <a:cxn ang="0">
                <a:pos x="112" y="10"/>
              </a:cxn>
              <a:cxn ang="0">
                <a:pos x="119" y="5"/>
              </a:cxn>
              <a:cxn ang="0">
                <a:pos x="122" y="10"/>
              </a:cxn>
              <a:cxn ang="0">
                <a:pos x="126" y="5"/>
              </a:cxn>
              <a:cxn ang="0">
                <a:pos x="132" y="10"/>
              </a:cxn>
              <a:cxn ang="0">
                <a:pos x="139" y="5"/>
              </a:cxn>
              <a:cxn ang="0">
                <a:pos x="149" y="10"/>
              </a:cxn>
              <a:cxn ang="0">
                <a:pos x="155" y="10"/>
              </a:cxn>
              <a:cxn ang="0">
                <a:pos x="162" y="5"/>
              </a:cxn>
              <a:cxn ang="0">
                <a:pos x="175" y="10"/>
              </a:cxn>
              <a:cxn ang="0">
                <a:pos x="182" y="5"/>
              </a:cxn>
              <a:cxn ang="0">
                <a:pos x="192" y="0"/>
              </a:cxn>
              <a:cxn ang="0">
                <a:pos x="198" y="10"/>
              </a:cxn>
              <a:cxn ang="0">
                <a:pos x="202" y="10"/>
              </a:cxn>
              <a:cxn ang="0">
                <a:pos x="208" y="10"/>
              </a:cxn>
              <a:cxn ang="0">
                <a:pos x="215" y="10"/>
              </a:cxn>
              <a:cxn ang="0">
                <a:pos x="218" y="5"/>
              </a:cxn>
              <a:cxn ang="0">
                <a:pos x="228" y="5"/>
              </a:cxn>
              <a:cxn ang="0">
                <a:pos x="231" y="10"/>
              </a:cxn>
              <a:cxn ang="0">
                <a:pos x="238" y="5"/>
              </a:cxn>
              <a:cxn ang="0">
                <a:pos x="245" y="10"/>
              </a:cxn>
              <a:cxn ang="0">
                <a:pos x="248" y="5"/>
              </a:cxn>
              <a:cxn ang="0">
                <a:pos x="251" y="10"/>
              </a:cxn>
              <a:cxn ang="0">
                <a:pos x="258" y="10"/>
              </a:cxn>
              <a:cxn ang="0">
                <a:pos x="264" y="5"/>
              </a:cxn>
            </a:cxnLst>
            <a:rect l="0" t="0" r="r" b="b"/>
            <a:pathLst>
              <a:path w="268" h="14">
                <a:moveTo>
                  <a:pt x="0" y="10"/>
                </a:moveTo>
                <a:lnTo>
                  <a:pt x="3" y="5"/>
                </a:lnTo>
                <a:lnTo>
                  <a:pt x="3" y="10"/>
                </a:lnTo>
                <a:lnTo>
                  <a:pt x="10" y="10"/>
                </a:lnTo>
                <a:lnTo>
                  <a:pt x="6" y="10"/>
                </a:lnTo>
                <a:lnTo>
                  <a:pt x="10" y="5"/>
                </a:lnTo>
                <a:lnTo>
                  <a:pt x="13" y="10"/>
                </a:lnTo>
                <a:lnTo>
                  <a:pt x="13" y="5"/>
                </a:lnTo>
                <a:lnTo>
                  <a:pt x="16" y="10"/>
                </a:lnTo>
                <a:lnTo>
                  <a:pt x="16" y="5"/>
                </a:lnTo>
                <a:lnTo>
                  <a:pt x="16" y="10"/>
                </a:lnTo>
                <a:lnTo>
                  <a:pt x="20" y="5"/>
                </a:lnTo>
                <a:lnTo>
                  <a:pt x="26" y="5"/>
                </a:lnTo>
                <a:lnTo>
                  <a:pt x="26" y="5"/>
                </a:lnTo>
                <a:lnTo>
                  <a:pt x="30" y="10"/>
                </a:lnTo>
                <a:lnTo>
                  <a:pt x="33" y="10"/>
                </a:lnTo>
                <a:lnTo>
                  <a:pt x="36" y="10"/>
                </a:lnTo>
                <a:lnTo>
                  <a:pt x="43" y="10"/>
                </a:lnTo>
                <a:lnTo>
                  <a:pt x="43" y="10"/>
                </a:lnTo>
                <a:lnTo>
                  <a:pt x="49" y="10"/>
                </a:lnTo>
                <a:lnTo>
                  <a:pt x="46" y="10"/>
                </a:lnTo>
                <a:lnTo>
                  <a:pt x="49" y="5"/>
                </a:lnTo>
                <a:lnTo>
                  <a:pt x="56" y="5"/>
                </a:lnTo>
                <a:lnTo>
                  <a:pt x="53" y="5"/>
                </a:lnTo>
                <a:lnTo>
                  <a:pt x="56" y="10"/>
                </a:lnTo>
                <a:lnTo>
                  <a:pt x="59" y="5"/>
                </a:lnTo>
                <a:lnTo>
                  <a:pt x="59" y="10"/>
                </a:lnTo>
                <a:lnTo>
                  <a:pt x="63" y="5"/>
                </a:lnTo>
                <a:lnTo>
                  <a:pt x="63" y="10"/>
                </a:lnTo>
                <a:lnTo>
                  <a:pt x="66" y="5"/>
                </a:lnTo>
                <a:lnTo>
                  <a:pt x="69" y="10"/>
                </a:lnTo>
                <a:lnTo>
                  <a:pt x="69" y="5"/>
                </a:lnTo>
                <a:lnTo>
                  <a:pt x="69" y="10"/>
                </a:lnTo>
                <a:lnTo>
                  <a:pt x="73" y="5"/>
                </a:lnTo>
                <a:lnTo>
                  <a:pt x="73" y="10"/>
                </a:lnTo>
                <a:lnTo>
                  <a:pt x="76" y="5"/>
                </a:lnTo>
                <a:lnTo>
                  <a:pt x="79" y="10"/>
                </a:lnTo>
                <a:lnTo>
                  <a:pt x="83" y="5"/>
                </a:lnTo>
                <a:lnTo>
                  <a:pt x="83" y="10"/>
                </a:lnTo>
                <a:lnTo>
                  <a:pt x="86" y="5"/>
                </a:lnTo>
                <a:lnTo>
                  <a:pt x="86" y="10"/>
                </a:lnTo>
                <a:lnTo>
                  <a:pt x="89" y="5"/>
                </a:lnTo>
                <a:lnTo>
                  <a:pt x="96" y="5"/>
                </a:lnTo>
                <a:lnTo>
                  <a:pt x="92" y="5"/>
                </a:lnTo>
                <a:lnTo>
                  <a:pt x="96" y="10"/>
                </a:lnTo>
                <a:lnTo>
                  <a:pt x="99" y="0"/>
                </a:lnTo>
                <a:lnTo>
                  <a:pt x="99" y="10"/>
                </a:lnTo>
                <a:lnTo>
                  <a:pt x="99" y="5"/>
                </a:lnTo>
                <a:lnTo>
                  <a:pt x="102" y="10"/>
                </a:lnTo>
                <a:lnTo>
                  <a:pt x="106" y="5"/>
                </a:lnTo>
                <a:lnTo>
                  <a:pt x="109" y="10"/>
                </a:lnTo>
                <a:lnTo>
                  <a:pt x="112" y="5"/>
                </a:lnTo>
                <a:lnTo>
                  <a:pt x="112" y="14"/>
                </a:lnTo>
                <a:lnTo>
                  <a:pt x="112" y="10"/>
                </a:lnTo>
                <a:lnTo>
                  <a:pt x="116" y="5"/>
                </a:lnTo>
                <a:lnTo>
                  <a:pt x="119" y="10"/>
                </a:lnTo>
                <a:lnTo>
                  <a:pt x="119" y="5"/>
                </a:lnTo>
                <a:lnTo>
                  <a:pt x="119" y="10"/>
                </a:lnTo>
                <a:lnTo>
                  <a:pt x="122" y="5"/>
                </a:lnTo>
                <a:lnTo>
                  <a:pt x="122" y="10"/>
                </a:lnTo>
                <a:lnTo>
                  <a:pt x="126" y="5"/>
                </a:lnTo>
                <a:lnTo>
                  <a:pt x="126" y="10"/>
                </a:lnTo>
                <a:lnTo>
                  <a:pt x="126" y="5"/>
                </a:lnTo>
                <a:lnTo>
                  <a:pt x="129" y="10"/>
                </a:lnTo>
                <a:lnTo>
                  <a:pt x="129" y="5"/>
                </a:lnTo>
                <a:lnTo>
                  <a:pt x="132" y="10"/>
                </a:lnTo>
                <a:lnTo>
                  <a:pt x="135" y="5"/>
                </a:lnTo>
                <a:lnTo>
                  <a:pt x="135" y="10"/>
                </a:lnTo>
                <a:lnTo>
                  <a:pt x="139" y="5"/>
                </a:lnTo>
                <a:lnTo>
                  <a:pt x="142" y="5"/>
                </a:lnTo>
                <a:lnTo>
                  <a:pt x="145" y="10"/>
                </a:lnTo>
                <a:lnTo>
                  <a:pt x="149" y="10"/>
                </a:lnTo>
                <a:lnTo>
                  <a:pt x="155" y="10"/>
                </a:lnTo>
                <a:lnTo>
                  <a:pt x="152" y="10"/>
                </a:lnTo>
                <a:lnTo>
                  <a:pt x="155" y="10"/>
                </a:lnTo>
                <a:lnTo>
                  <a:pt x="162" y="10"/>
                </a:lnTo>
                <a:lnTo>
                  <a:pt x="159" y="10"/>
                </a:lnTo>
                <a:lnTo>
                  <a:pt x="162" y="5"/>
                </a:lnTo>
                <a:lnTo>
                  <a:pt x="165" y="10"/>
                </a:lnTo>
                <a:lnTo>
                  <a:pt x="169" y="10"/>
                </a:lnTo>
                <a:lnTo>
                  <a:pt x="175" y="10"/>
                </a:lnTo>
                <a:lnTo>
                  <a:pt x="175" y="10"/>
                </a:lnTo>
                <a:lnTo>
                  <a:pt x="178" y="10"/>
                </a:lnTo>
                <a:lnTo>
                  <a:pt x="182" y="5"/>
                </a:lnTo>
                <a:lnTo>
                  <a:pt x="185" y="10"/>
                </a:lnTo>
                <a:lnTo>
                  <a:pt x="188" y="10"/>
                </a:lnTo>
                <a:lnTo>
                  <a:pt x="192" y="0"/>
                </a:lnTo>
                <a:lnTo>
                  <a:pt x="192" y="10"/>
                </a:lnTo>
                <a:lnTo>
                  <a:pt x="195" y="5"/>
                </a:lnTo>
                <a:lnTo>
                  <a:pt x="198" y="10"/>
                </a:lnTo>
                <a:lnTo>
                  <a:pt x="198" y="5"/>
                </a:lnTo>
                <a:lnTo>
                  <a:pt x="202" y="0"/>
                </a:lnTo>
                <a:lnTo>
                  <a:pt x="202" y="10"/>
                </a:lnTo>
                <a:lnTo>
                  <a:pt x="205" y="10"/>
                </a:lnTo>
                <a:lnTo>
                  <a:pt x="212" y="10"/>
                </a:lnTo>
                <a:lnTo>
                  <a:pt x="208" y="10"/>
                </a:lnTo>
                <a:lnTo>
                  <a:pt x="212" y="10"/>
                </a:lnTo>
                <a:lnTo>
                  <a:pt x="215" y="5"/>
                </a:lnTo>
                <a:lnTo>
                  <a:pt x="215" y="10"/>
                </a:lnTo>
                <a:lnTo>
                  <a:pt x="215" y="5"/>
                </a:lnTo>
                <a:lnTo>
                  <a:pt x="218" y="10"/>
                </a:lnTo>
                <a:lnTo>
                  <a:pt x="218" y="5"/>
                </a:lnTo>
                <a:lnTo>
                  <a:pt x="221" y="10"/>
                </a:lnTo>
                <a:lnTo>
                  <a:pt x="225" y="10"/>
                </a:lnTo>
                <a:lnTo>
                  <a:pt x="228" y="5"/>
                </a:lnTo>
                <a:lnTo>
                  <a:pt x="231" y="10"/>
                </a:lnTo>
                <a:lnTo>
                  <a:pt x="231" y="5"/>
                </a:lnTo>
                <a:lnTo>
                  <a:pt x="231" y="10"/>
                </a:lnTo>
                <a:lnTo>
                  <a:pt x="235" y="5"/>
                </a:lnTo>
                <a:lnTo>
                  <a:pt x="235" y="10"/>
                </a:lnTo>
                <a:lnTo>
                  <a:pt x="238" y="5"/>
                </a:lnTo>
                <a:lnTo>
                  <a:pt x="238" y="10"/>
                </a:lnTo>
                <a:lnTo>
                  <a:pt x="241" y="5"/>
                </a:lnTo>
                <a:lnTo>
                  <a:pt x="245" y="10"/>
                </a:lnTo>
                <a:lnTo>
                  <a:pt x="245" y="5"/>
                </a:lnTo>
                <a:lnTo>
                  <a:pt x="248" y="10"/>
                </a:lnTo>
                <a:lnTo>
                  <a:pt x="248" y="5"/>
                </a:lnTo>
                <a:lnTo>
                  <a:pt x="248" y="10"/>
                </a:lnTo>
                <a:lnTo>
                  <a:pt x="255" y="10"/>
                </a:lnTo>
                <a:lnTo>
                  <a:pt x="251" y="10"/>
                </a:lnTo>
                <a:lnTo>
                  <a:pt x="255" y="10"/>
                </a:lnTo>
                <a:lnTo>
                  <a:pt x="261" y="10"/>
                </a:lnTo>
                <a:lnTo>
                  <a:pt x="258" y="10"/>
                </a:lnTo>
                <a:lnTo>
                  <a:pt x="261" y="5"/>
                </a:lnTo>
                <a:lnTo>
                  <a:pt x="264" y="10"/>
                </a:lnTo>
                <a:lnTo>
                  <a:pt x="264" y="5"/>
                </a:lnTo>
                <a:lnTo>
                  <a:pt x="268" y="10"/>
                </a:lnTo>
                <a:lnTo>
                  <a:pt x="268"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nvGrpSpPr>
          <p:cNvPr id="6" name="Group 100"/>
          <p:cNvGrpSpPr/>
          <p:nvPr/>
        </p:nvGrpSpPr>
        <p:grpSpPr>
          <a:xfrm>
            <a:off x="4025899" y="5168900"/>
            <a:ext cx="912813" cy="330200"/>
            <a:chOff x="3276600" y="2876550"/>
            <a:chExt cx="912813" cy="330200"/>
          </a:xfrm>
        </p:grpSpPr>
        <p:sp>
          <p:nvSpPr>
            <p:cNvPr id="102" name="Freeform 110"/>
            <p:cNvSpPr>
              <a:spLocks/>
            </p:cNvSpPr>
            <p:nvPr/>
          </p:nvSpPr>
          <p:spPr bwMode="auto">
            <a:xfrm>
              <a:off x="3276600" y="3190875"/>
              <a:ext cx="466725" cy="15875"/>
            </a:xfrm>
            <a:custGeom>
              <a:avLst/>
              <a:gdLst/>
              <a:ahLst/>
              <a:cxnLst>
                <a:cxn ang="0">
                  <a:pos x="3" y="5"/>
                </a:cxn>
                <a:cxn ang="0">
                  <a:pos x="10" y="10"/>
                </a:cxn>
                <a:cxn ang="0">
                  <a:pos x="13" y="5"/>
                </a:cxn>
                <a:cxn ang="0">
                  <a:pos x="19" y="10"/>
                </a:cxn>
                <a:cxn ang="0">
                  <a:pos x="23" y="5"/>
                </a:cxn>
                <a:cxn ang="0">
                  <a:pos x="33" y="5"/>
                </a:cxn>
                <a:cxn ang="0">
                  <a:pos x="39" y="10"/>
                </a:cxn>
                <a:cxn ang="0">
                  <a:pos x="46" y="5"/>
                </a:cxn>
                <a:cxn ang="0">
                  <a:pos x="53" y="5"/>
                </a:cxn>
                <a:cxn ang="0">
                  <a:pos x="56" y="10"/>
                </a:cxn>
                <a:cxn ang="0">
                  <a:pos x="62" y="5"/>
                </a:cxn>
                <a:cxn ang="0">
                  <a:pos x="69" y="5"/>
                </a:cxn>
                <a:cxn ang="0">
                  <a:pos x="79" y="0"/>
                </a:cxn>
                <a:cxn ang="0">
                  <a:pos x="89" y="5"/>
                </a:cxn>
                <a:cxn ang="0">
                  <a:pos x="99" y="5"/>
                </a:cxn>
                <a:cxn ang="0">
                  <a:pos x="102" y="0"/>
                </a:cxn>
                <a:cxn ang="0">
                  <a:pos x="105" y="10"/>
                </a:cxn>
                <a:cxn ang="0">
                  <a:pos x="109" y="5"/>
                </a:cxn>
                <a:cxn ang="0">
                  <a:pos x="115" y="5"/>
                </a:cxn>
                <a:cxn ang="0">
                  <a:pos x="125" y="0"/>
                </a:cxn>
                <a:cxn ang="0">
                  <a:pos x="129" y="10"/>
                </a:cxn>
                <a:cxn ang="0">
                  <a:pos x="132" y="5"/>
                </a:cxn>
                <a:cxn ang="0">
                  <a:pos x="142" y="5"/>
                </a:cxn>
                <a:cxn ang="0">
                  <a:pos x="152" y="5"/>
                </a:cxn>
                <a:cxn ang="0">
                  <a:pos x="162" y="5"/>
                </a:cxn>
                <a:cxn ang="0">
                  <a:pos x="165" y="5"/>
                </a:cxn>
                <a:cxn ang="0">
                  <a:pos x="175" y="5"/>
                </a:cxn>
                <a:cxn ang="0">
                  <a:pos x="182" y="5"/>
                </a:cxn>
                <a:cxn ang="0">
                  <a:pos x="191" y="0"/>
                </a:cxn>
                <a:cxn ang="0">
                  <a:pos x="201" y="0"/>
                </a:cxn>
                <a:cxn ang="0">
                  <a:pos x="211" y="10"/>
                </a:cxn>
                <a:cxn ang="0">
                  <a:pos x="221" y="10"/>
                </a:cxn>
                <a:cxn ang="0">
                  <a:pos x="228" y="5"/>
                </a:cxn>
                <a:cxn ang="0">
                  <a:pos x="234" y="5"/>
                </a:cxn>
                <a:cxn ang="0">
                  <a:pos x="238" y="0"/>
                </a:cxn>
                <a:cxn ang="0">
                  <a:pos x="244" y="5"/>
                </a:cxn>
                <a:cxn ang="0">
                  <a:pos x="251" y="5"/>
                </a:cxn>
                <a:cxn ang="0">
                  <a:pos x="261" y="5"/>
                </a:cxn>
                <a:cxn ang="0">
                  <a:pos x="271" y="5"/>
                </a:cxn>
                <a:cxn ang="0">
                  <a:pos x="277" y="5"/>
                </a:cxn>
                <a:cxn ang="0">
                  <a:pos x="284" y="10"/>
                </a:cxn>
                <a:cxn ang="0">
                  <a:pos x="287" y="5"/>
                </a:cxn>
              </a:cxnLst>
              <a:rect l="0" t="0" r="r" b="b"/>
              <a:pathLst>
                <a:path w="294" h="10">
                  <a:moveTo>
                    <a:pt x="0" y="5"/>
                  </a:moveTo>
                  <a:lnTo>
                    <a:pt x="3" y="10"/>
                  </a:lnTo>
                  <a:lnTo>
                    <a:pt x="3" y="5"/>
                  </a:lnTo>
                  <a:lnTo>
                    <a:pt x="10" y="5"/>
                  </a:lnTo>
                  <a:lnTo>
                    <a:pt x="6" y="5"/>
                  </a:lnTo>
                  <a:lnTo>
                    <a:pt x="10" y="10"/>
                  </a:lnTo>
                  <a:lnTo>
                    <a:pt x="13" y="5"/>
                  </a:lnTo>
                  <a:lnTo>
                    <a:pt x="13" y="10"/>
                  </a:lnTo>
                  <a:lnTo>
                    <a:pt x="13" y="5"/>
                  </a:lnTo>
                  <a:lnTo>
                    <a:pt x="16" y="5"/>
                  </a:lnTo>
                  <a:lnTo>
                    <a:pt x="19" y="0"/>
                  </a:lnTo>
                  <a:lnTo>
                    <a:pt x="19" y="10"/>
                  </a:lnTo>
                  <a:lnTo>
                    <a:pt x="23" y="5"/>
                  </a:lnTo>
                  <a:lnTo>
                    <a:pt x="23" y="10"/>
                  </a:lnTo>
                  <a:lnTo>
                    <a:pt x="23" y="5"/>
                  </a:lnTo>
                  <a:lnTo>
                    <a:pt x="26" y="5"/>
                  </a:lnTo>
                  <a:lnTo>
                    <a:pt x="29" y="0"/>
                  </a:lnTo>
                  <a:lnTo>
                    <a:pt x="33" y="5"/>
                  </a:lnTo>
                  <a:lnTo>
                    <a:pt x="36" y="5"/>
                  </a:lnTo>
                  <a:lnTo>
                    <a:pt x="39" y="0"/>
                  </a:lnTo>
                  <a:lnTo>
                    <a:pt x="39" y="10"/>
                  </a:lnTo>
                  <a:lnTo>
                    <a:pt x="46" y="5"/>
                  </a:lnTo>
                  <a:lnTo>
                    <a:pt x="43" y="5"/>
                  </a:lnTo>
                  <a:lnTo>
                    <a:pt x="46" y="5"/>
                  </a:lnTo>
                  <a:lnTo>
                    <a:pt x="49" y="10"/>
                  </a:lnTo>
                  <a:lnTo>
                    <a:pt x="49" y="0"/>
                  </a:lnTo>
                  <a:lnTo>
                    <a:pt x="53" y="5"/>
                  </a:lnTo>
                  <a:lnTo>
                    <a:pt x="53" y="10"/>
                  </a:lnTo>
                  <a:lnTo>
                    <a:pt x="56" y="5"/>
                  </a:lnTo>
                  <a:lnTo>
                    <a:pt x="56" y="10"/>
                  </a:lnTo>
                  <a:lnTo>
                    <a:pt x="56" y="5"/>
                  </a:lnTo>
                  <a:lnTo>
                    <a:pt x="59" y="5"/>
                  </a:lnTo>
                  <a:lnTo>
                    <a:pt x="62" y="5"/>
                  </a:lnTo>
                  <a:lnTo>
                    <a:pt x="69" y="5"/>
                  </a:lnTo>
                  <a:lnTo>
                    <a:pt x="66" y="5"/>
                  </a:lnTo>
                  <a:lnTo>
                    <a:pt x="69" y="5"/>
                  </a:lnTo>
                  <a:lnTo>
                    <a:pt x="72" y="10"/>
                  </a:lnTo>
                  <a:lnTo>
                    <a:pt x="76" y="5"/>
                  </a:lnTo>
                  <a:lnTo>
                    <a:pt x="79" y="0"/>
                  </a:lnTo>
                  <a:lnTo>
                    <a:pt x="82" y="0"/>
                  </a:lnTo>
                  <a:lnTo>
                    <a:pt x="86" y="5"/>
                  </a:lnTo>
                  <a:lnTo>
                    <a:pt x="89" y="5"/>
                  </a:lnTo>
                  <a:lnTo>
                    <a:pt x="96" y="5"/>
                  </a:lnTo>
                  <a:lnTo>
                    <a:pt x="96" y="10"/>
                  </a:lnTo>
                  <a:lnTo>
                    <a:pt x="99" y="5"/>
                  </a:lnTo>
                  <a:lnTo>
                    <a:pt x="99" y="0"/>
                  </a:lnTo>
                  <a:lnTo>
                    <a:pt x="99" y="5"/>
                  </a:lnTo>
                  <a:lnTo>
                    <a:pt x="102" y="0"/>
                  </a:lnTo>
                  <a:lnTo>
                    <a:pt x="102" y="10"/>
                  </a:lnTo>
                  <a:lnTo>
                    <a:pt x="105" y="5"/>
                  </a:lnTo>
                  <a:lnTo>
                    <a:pt x="105" y="10"/>
                  </a:lnTo>
                  <a:lnTo>
                    <a:pt x="105" y="5"/>
                  </a:lnTo>
                  <a:lnTo>
                    <a:pt x="109" y="0"/>
                  </a:lnTo>
                  <a:lnTo>
                    <a:pt x="109" y="5"/>
                  </a:lnTo>
                  <a:lnTo>
                    <a:pt x="115" y="5"/>
                  </a:lnTo>
                  <a:lnTo>
                    <a:pt x="115" y="10"/>
                  </a:lnTo>
                  <a:lnTo>
                    <a:pt x="115" y="5"/>
                  </a:lnTo>
                  <a:lnTo>
                    <a:pt x="119" y="10"/>
                  </a:lnTo>
                  <a:lnTo>
                    <a:pt x="122" y="5"/>
                  </a:lnTo>
                  <a:lnTo>
                    <a:pt x="125" y="0"/>
                  </a:lnTo>
                  <a:lnTo>
                    <a:pt x="125" y="10"/>
                  </a:lnTo>
                  <a:lnTo>
                    <a:pt x="129" y="5"/>
                  </a:lnTo>
                  <a:lnTo>
                    <a:pt x="129" y="10"/>
                  </a:lnTo>
                  <a:lnTo>
                    <a:pt x="132" y="0"/>
                  </a:lnTo>
                  <a:lnTo>
                    <a:pt x="132" y="10"/>
                  </a:lnTo>
                  <a:lnTo>
                    <a:pt x="132" y="5"/>
                  </a:lnTo>
                  <a:lnTo>
                    <a:pt x="135" y="5"/>
                  </a:lnTo>
                  <a:lnTo>
                    <a:pt x="139" y="5"/>
                  </a:lnTo>
                  <a:lnTo>
                    <a:pt x="142" y="5"/>
                  </a:lnTo>
                  <a:lnTo>
                    <a:pt x="145" y="10"/>
                  </a:lnTo>
                  <a:lnTo>
                    <a:pt x="148" y="5"/>
                  </a:lnTo>
                  <a:lnTo>
                    <a:pt x="152" y="5"/>
                  </a:lnTo>
                  <a:lnTo>
                    <a:pt x="155" y="5"/>
                  </a:lnTo>
                  <a:lnTo>
                    <a:pt x="158" y="0"/>
                  </a:lnTo>
                  <a:lnTo>
                    <a:pt x="162" y="5"/>
                  </a:lnTo>
                  <a:lnTo>
                    <a:pt x="162" y="0"/>
                  </a:lnTo>
                  <a:lnTo>
                    <a:pt x="162" y="5"/>
                  </a:lnTo>
                  <a:lnTo>
                    <a:pt x="165" y="5"/>
                  </a:lnTo>
                  <a:lnTo>
                    <a:pt x="168" y="0"/>
                  </a:lnTo>
                  <a:lnTo>
                    <a:pt x="172" y="5"/>
                  </a:lnTo>
                  <a:lnTo>
                    <a:pt x="175" y="5"/>
                  </a:lnTo>
                  <a:lnTo>
                    <a:pt x="178" y="5"/>
                  </a:lnTo>
                  <a:lnTo>
                    <a:pt x="185" y="5"/>
                  </a:lnTo>
                  <a:lnTo>
                    <a:pt x="182" y="5"/>
                  </a:lnTo>
                  <a:lnTo>
                    <a:pt x="185" y="10"/>
                  </a:lnTo>
                  <a:lnTo>
                    <a:pt x="188" y="5"/>
                  </a:lnTo>
                  <a:lnTo>
                    <a:pt x="191" y="0"/>
                  </a:lnTo>
                  <a:lnTo>
                    <a:pt x="195" y="5"/>
                  </a:lnTo>
                  <a:lnTo>
                    <a:pt x="201" y="5"/>
                  </a:lnTo>
                  <a:lnTo>
                    <a:pt x="201" y="0"/>
                  </a:lnTo>
                  <a:lnTo>
                    <a:pt x="205" y="5"/>
                  </a:lnTo>
                  <a:lnTo>
                    <a:pt x="208" y="5"/>
                  </a:lnTo>
                  <a:lnTo>
                    <a:pt x="211" y="10"/>
                  </a:lnTo>
                  <a:lnTo>
                    <a:pt x="215" y="5"/>
                  </a:lnTo>
                  <a:lnTo>
                    <a:pt x="221" y="5"/>
                  </a:lnTo>
                  <a:lnTo>
                    <a:pt x="221" y="10"/>
                  </a:lnTo>
                  <a:lnTo>
                    <a:pt x="225" y="5"/>
                  </a:lnTo>
                  <a:lnTo>
                    <a:pt x="225" y="10"/>
                  </a:lnTo>
                  <a:lnTo>
                    <a:pt x="228" y="5"/>
                  </a:lnTo>
                  <a:lnTo>
                    <a:pt x="231" y="5"/>
                  </a:lnTo>
                  <a:lnTo>
                    <a:pt x="234" y="0"/>
                  </a:lnTo>
                  <a:lnTo>
                    <a:pt x="234" y="5"/>
                  </a:lnTo>
                  <a:lnTo>
                    <a:pt x="234" y="0"/>
                  </a:lnTo>
                  <a:lnTo>
                    <a:pt x="238" y="5"/>
                  </a:lnTo>
                  <a:lnTo>
                    <a:pt x="238" y="0"/>
                  </a:lnTo>
                  <a:lnTo>
                    <a:pt x="241" y="5"/>
                  </a:lnTo>
                  <a:lnTo>
                    <a:pt x="241" y="0"/>
                  </a:lnTo>
                  <a:lnTo>
                    <a:pt x="244" y="5"/>
                  </a:lnTo>
                  <a:lnTo>
                    <a:pt x="251" y="5"/>
                  </a:lnTo>
                  <a:lnTo>
                    <a:pt x="251" y="10"/>
                  </a:lnTo>
                  <a:lnTo>
                    <a:pt x="251" y="5"/>
                  </a:lnTo>
                  <a:lnTo>
                    <a:pt x="254" y="5"/>
                  </a:lnTo>
                  <a:lnTo>
                    <a:pt x="258" y="5"/>
                  </a:lnTo>
                  <a:lnTo>
                    <a:pt x="261" y="5"/>
                  </a:lnTo>
                  <a:lnTo>
                    <a:pt x="264" y="5"/>
                  </a:lnTo>
                  <a:lnTo>
                    <a:pt x="267" y="5"/>
                  </a:lnTo>
                  <a:lnTo>
                    <a:pt x="271" y="5"/>
                  </a:lnTo>
                  <a:lnTo>
                    <a:pt x="274" y="10"/>
                  </a:lnTo>
                  <a:lnTo>
                    <a:pt x="274" y="0"/>
                  </a:lnTo>
                  <a:lnTo>
                    <a:pt x="277" y="5"/>
                  </a:lnTo>
                  <a:lnTo>
                    <a:pt x="281" y="10"/>
                  </a:lnTo>
                  <a:lnTo>
                    <a:pt x="284" y="5"/>
                  </a:lnTo>
                  <a:lnTo>
                    <a:pt x="284" y="10"/>
                  </a:lnTo>
                  <a:lnTo>
                    <a:pt x="287" y="5"/>
                  </a:lnTo>
                  <a:lnTo>
                    <a:pt x="287" y="10"/>
                  </a:lnTo>
                  <a:lnTo>
                    <a:pt x="287" y="5"/>
                  </a:lnTo>
                  <a:lnTo>
                    <a:pt x="294" y="5"/>
                  </a:lnTo>
                  <a:lnTo>
                    <a:pt x="291"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03" name="Freeform 111"/>
            <p:cNvSpPr>
              <a:spLocks/>
            </p:cNvSpPr>
            <p:nvPr/>
          </p:nvSpPr>
          <p:spPr bwMode="auto">
            <a:xfrm>
              <a:off x="3738563" y="2876550"/>
              <a:ext cx="450850" cy="330200"/>
            </a:xfrm>
            <a:custGeom>
              <a:avLst/>
              <a:gdLst/>
              <a:ahLst/>
              <a:cxnLst>
                <a:cxn ang="0">
                  <a:pos x="3" y="203"/>
                </a:cxn>
                <a:cxn ang="0">
                  <a:pos x="6" y="203"/>
                </a:cxn>
                <a:cxn ang="0">
                  <a:pos x="13" y="198"/>
                </a:cxn>
                <a:cxn ang="0">
                  <a:pos x="19" y="203"/>
                </a:cxn>
                <a:cxn ang="0">
                  <a:pos x="19" y="203"/>
                </a:cxn>
                <a:cxn ang="0">
                  <a:pos x="26" y="203"/>
                </a:cxn>
                <a:cxn ang="0">
                  <a:pos x="33" y="198"/>
                </a:cxn>
                <a:cxn ang="0">
                  <a:pos x="39" y="203"/>
                </a:cxn>
                <a:cxn ang="0">
                  <a:pos x="49" y="203"/>
                </a:cxn>
                <a:cxn ang="0">
                  <a:pos x="49" y="203"/>
                </a:cxn>
                <a:cxn ang="0">
                  <a:pos x="56" y="208"/>
                </a:cxn>
                <a:cxn ang="0">
                  <a:pos x="62" y="203"/>
                </a:cxn>
                <a:cxn ang="0">
                  <a:pos x="69" y="203"/>
                </a:cxn>
                <a:cxn ang="0">
                  <a:pos x="69" y="203"/>
                </a:cxn>
                <a:cxn ang="0">
                  <a:pos x="79" y="203"/>
                </a:cxn>
                <a:cxn ang="0">
                  <a:pos x="79" y="203"/>
                </a:cxn>
                <a:cxn ang="0">
                  <a:pos x="82" y="198"/>
                </a:cxn>
                <a:cxn ang="0">
                  <a:pos x="89" y="203"/>
                </a:cxn>
                <a:cxn ang="0">
                  <a:pos x="96" y="203"/>
                </a:cxn>
                <a:cxn ang="0">
                  <a:pos x="99" y="203"/>
                </a:cxn>
                <a:cxn ang="0">
                  <a:pos x="109" y="203"/>
                </a:cxn>
                <a:cxn ang="0">
                  <a:pos x="109" y="203"/>
                </a:cxn>
                <a:cxn ang="0">
                  <a:pos x="115" y="203"/>
                </a:cxn>
                <a:cxn ang="0">
                  <a:pos x="122" y="203"/>
                </a:cxn>
                <a:cxn ang="0">
                  <a:pos x="129" y="208"/>
                </a:cxn>
                <a:cxn ang="0">
                  <a:pos x="129" y="203"/>
                </a:cxn>
                <a:cxn ang="0">
                  <a:pos x="135" y="203"/>
                </a:cxn>
                <a:cxn ang="0">
                  <a:pos x="139" y="208"/>
                </a:cxn>
                <a:cxn ang="0">
                  <a:pos x="142" y="198"/>
                </a:cxn>
                <a:cxn ang="0">
                  <a:pos x="145" y="203"/>
                </a:cxn>
                <a:cxn ang="0">
                  <a:pos x="152" y="208"/>
                </a:cxn>
                <a:cxn ang="0">
                  <a:pos x="158" y="203"/>
                </a:cxn>
                <a:cxn ang="0">
                  <a:pos x="162" y="198"/>
                </a:cxn>
                <a:cxn ang="0">
                  <a:pos x="168" y="198"/>
                </a:cxn>
                <a:cxn ang="0">
                  <a:pos x="172" y="203"/>
                </a:cxn>
                <a:cxn ang="0">
                  <a:pos x="175" y="203"/>
                </a:cxn>
                <a:cxn ang="0">
                  <a:pos x="182" y="203"/>
                </a:cxn>
                <a:cxn ang="0">
                  <a:pos x="185" y="203"/>
                </a:cxn>
                <a:cxn ang="0">
                  <a:pos x="188" y="203"/>
                </a:cxn>
                <a:cxn ang="0">
                  <a:pos x="195" y="203"/>
                </a:cxn>
                <a:cxn ang="0">
                  <a:pos x="195" y="203"/>
                </a:cxn>
                <a:cxn ang="0">
                  <a:pos x="201" y="203"/>
                </a:cxn>
                <a:cxn ang="0">
                  <a:pos x="208" y="203"/>
                </a:cxn>
                <a:cxn ang="0">
                  <a:pos x="215" y="203"/>
                </a:cxn>
                <a:cxn ang="0">
                  <a:pos x="215" y="203"/>
                </a:cxn>
                <a:cxn ang="0">
                  <a:pos x="221" y="198"/>
                </a:cxn>
                <a:cxn ang="0">
                  <a:pos x="231" y="203"/>
                </a:cxn>
                <a:cxn ang="0">
                  <a:pos x="234" y="203"/>
                </a:cxn>
                <a:cxn ang="0">
                  <a:pos x="234" y="203"/>
                </a:cxn>
                <a:cxn ang="0">
                  <a:pos x="241" y="203"/>
                </a:cxn>
                <a:cxn ang="0">
                  <a:pos x="248" y="208"/>
                </a:cxn>
                <a:cxn ang="0">
                  <a:pos x="251" y="203"/>
                </a:cxn>
                <a:cxn ang="0">
                  <a:pos x="258" y="208"/>
                </a:cxn>
                <a:cxn ang="0">
                  <a:pos x="261" y="0"/>
                </a:cxn>
                <a:cxn ang="0">
                  <a:pos x="271" y="0"/>
                </a:cxn>
                <a:cxn ang="0">
                  <a:pos x="271" y="5"/>
                </a:cxn>
                <a:cxn ang="0">
                  <a:pos x="274" y="203"/>
                </a:cxn>
                <a:cxn ang="0">
                  <a:pos x="277" y="203"/>
                </a:cxn>
                <a:cxn ang="0">
                  <a:pos x="284" y="203"/>
                </a:cxn>
              </a:cxnLst>
              <a:rect l="0" t="0" r="r" b="b"/>
              <a:pathLst>
                <a:path w="284" h="208">
                  <a:moveTo>
                    <a:pt x="0" y="203"/>
                  </a:moveTo>
                  <a:lnTo>
                    <a:pt x="3" y="203"/>
                  </a:lnTo>
                  <a:lnTo>
                    <a:pt x="6" y="208"/>
                  </a:lnTo>
                  <a:lnTo>
                    <a:pt x="6" y="203"/>
                  </a:lnTo>
                  <a:lnTo>
                    <a:pt x="10" y="208"/>
                  </a:lnTo>
                  <a:lnTo>
                    <a:pt x="13" y="198"/>
                  </a:lnTo>
                  <a:lnTo>
                    <a:pt x="13" y="203"/>
                  </a:lnTo>
                  <a:lnTo>
                    <a:pt x="19" y="203"/>
                  </a:lnTo>
                  <a:lnTo>
                    <a:pt x="16" y="203"/>
                  </a:lnTo>
                  <a:lnTo>
                    <a:pt x="19" y="203"/>
                  </a:lnTo>
                  <a:lnTo>
                    <a:pt x="23" y="203"/>
                  </a:lnTo>
                  <a:lnTo>
                    <a:pt x="26" y="203"/>
                  </a:lnTo>
                  <a:lnTo>
                    <a:pt x="29" y="203"/>
                  </a:lnTo>
                  <a:lnTo>
                    <a:pt x="33" y="198"/>
                  </a:lnTo>
                  <a:lnTo>
                    <a:pt x="36" y="203"/>
                  </a:lnTo>
                  <a:lnTo>
                    <a:pt x="39" y="203"/>
                  </a:lnTo>
                  <a:lnTo>
                    <a:pt x="43" y="203"/>
                  </a:lnTo>
                  <a:lnTo>
                    <a:pt x="49" y="203"/>
                  </a:lnTo>
                  <a:lnTo>
                    <a:pt x="46" y="203"/>
                  </a:lnTo>
                  <a:lnTo>
                    <a:pt x="49" y="203"/>
                  </a:lnTo>
                  <a:lnTo>
                    <a:pt x="56" y="203"/>
                  </a:lnTo>
                  <a:lnTo>
                    <a:pt x="56" y="208"/>
                  </a:lnTo>
                  <a:lnTo>
                    <a:pt x="59" y="203"/>
                  </a:lnTo>
                  <a:lnTo>
                    <a:pt x="62" y="203"/>
                  </a:lnTo>
                  <a:lnTo>
                    <a:pt x="66" y="198"/>
                  </a:lnTo>
                  <a:lnTo>
                    <a:pt x="69" y="203"/>
                  </a:lnTo>
                  <a:lnTo>
                    <a:pt x="69" y="198"/>
                  </a:lnTo>
                  <a:lnTo>
                    <a:pt x="69" y="203"/>
                  </a:lnTo>
                  <a:lnTo>
                    <a:pt x="72" y="203"/>
                  </a:lnTo>
                  <a:lnTo>
                    <a:pt x="79" y="203"/>
                  </a:lnTo>
                  <a:lnTo>
                    <a:pt x="76" y="203"/>
                  </a:lnTo>
                  <a:lnTo>
                    <a:pt x="79" y="203"/>
                  </a:lnTo>
                  <a:lnTo>
                    <a:pt x="82" y="208"/>
                  </a:lnTo>
                  <a:lnTo>
                    <a:pt x="82" y="198"/>
                  </a:lnTo>
                  <a:lnTo>
                    <a:pt x="86" y="203"/>
                  </a:lnTo>
                  <a:lnTo>
                    <a:pt x="89" y="203"/>
                  </a:lnTo>
                  <a:lnTo>
                    <a:pt x="92" y="203"/>
                  </a:lnTo>
                  <a:lnTo>
                    <a:pt x="96" y="203"/>
                  </a:lnTo>
                  <a:lnTo>
                    <a:pt x="102" y="203"/>
                  </a:lnTo>
                  <a:lnTo>
                    <a:pt x="99" y="203"/>
                  </a:lnTo>
                  <a:lnTo>
                    <a:pt x="102" y="203"/>
                  </a:lnTo>
                  <a:lnTo>
                    <a:pt x="109" y="203"/>
                  </a:lnTo>
                  <a:lnTo>
                    <a:pt x="105" y="203"/>
                  </a:lnTo>
                  <a:lnTo>
                    <a:pt x="109" y="203"/>
                  </a:lnTo>
                  <a:lnTo>
                    <a:pt x="112" y="203"/>
                  </a:lnTo>
                  <a:lnTo>
                    <a:pt x="115" y="203"/>
                  </a:lnTo>
                  <a:lnTo>
                    <a:pt x="119" y="203"/>
                  </a:lnTo>
                  <a:lnTo>
                    <a:pt x="122" y="203"/>
                  </a:lnTo>
                  <a:lnTo>
                    <a:pt x="125" y="198"/>
                  </a:lnTo>
                  <a:lnTo>
                    <a:pt x="129" y="208"/>
                  </a:lnTo>
                  <a:lnTo>
                    <a:pt x="129" y="198"/>
                  </a:lnTo>
                  <a:lnTo>
                    <a:pt x="129" y="203"/>
                  </a:lnTo>
                  <a:lnTo>
                    <a:pt x="132" y="203"/>
                  </a:lnTo>
                  <a:lnTo>
                    <a:pt x="135" y="203"/>
                  </a:lnTo>
                  <a:lnTo>
                    <a:pt x="139" y="198"/>
                  </a:lnTo>
                  <a:lnTo>
                    <a:pt x="139" y="208"/>
                  </a:lnTo>
                  <a:lnTo>
                    <a:pt x="142" y="208"/>
                  </a:lnTo>
                  <a:lnTo>
                    <a:pt x="142" y="198"/>
                  </a:lnTo>
                  <a:lnTo>
                    <a:pt x="148" y="203"/>
                  </a:lnTo>
                  <a:lnTo>
                    <a:pt x="145" y="203"/>
                  </a:lnTo>
                  <a:lnTo>
                    <a:pt x="148" y="203"/>
                  </a:lnTo>
                  <a:lnTo>
                    <a:pt x="152" y="208"/>
                  </a:lnTo>
                  <a:lnTo>
                    <a:pt x="152" y="203"/>
                  </a:lnTo>
                  <a:lnTo>
                    <a:pt x="158" y="203"/>
                  </a:lnTo>
                  <a:lnTo>
                    <a:pt x="158" y="203"/>
                  </a:lnTo>
                  <a:lnTo>
                    <a:pt x="162" y="198"/>
                  </a:lnTo>
                  <a:lnTo>
                    <a:pt x="165" y="203"/>
                  </a:lnTo>
                  <a:lnTo>
                    <a:pt x="168" y="198"/>
                  </a:lnTo>
                  <a:lnTo>
                    <a:pt x="168" y="208"/>
                  </a:lnTo>
                  <a:lnTo>
                    <a:pt x="172" y="203"/>
                  </a:lnTo>
                  <a:lnTo>
                    <a:pt x="178" y="203"/>
                  </a:lnTo>
                  <a:lnTo>
                    <a:pt x="175" y="203"/>
                  </a:lnTo>
                  <a:lnTo>
                    <a:pt x="178" y="198"/>
                  </a:lnTo>
                  <a:lnTo>
                    <a:pt x="182" y="203"/>
                  </a:lnTo>
                  <a:lnTo>
                    <a:pt x="185" y="208"/>
                  </a:lnTo>
                  <a:lnTo>
                    <a:pt x="185" y="203"/>
                  </a:lnTo>
                  <a:lnTo>
                    <a:pt x="185" y="208"/>
                  </a:lnTo>
                  <a:lnTo>
                    <a:pt x="188" y="203"/>
                  </a:lnTo>
                  <a:lnTo>
                    <a:pt x="188" y="198"/>
                  </a:lnTo>
                  <a:lnTo>
                    <a:pt x="195" y="203"/>
                  </a:lnTo>
                  <a:lnTo>
                    <a:pt x="191" y="203"/>
                  </a:lnTo>
                  <a:lnTo>
                    <a:pt x="195" y="203"/>
                  </a:lnTo>
                  <a:lnTo>
                    <a:pt x="198" y="203"/>
                  </a:lnTo>
                  <a:lnTo>
                    <a:pt x="201" y="203"/>
                  </a:lnTo>
                  <a:lnTo>
                    <a:pt x="205" y="198"/>
                  </a:lnTo>
                  <a:lnTo>
                    <a:pt x="208" y="203"/>
                  </a:lnTo>
                  <a:lnTo>
                    <a:pt x="208" y="208"/>
                  </a:lnTo>
                  <a:lnTo>
                    <a:pt x="215" y="203"/>
                  </a:lnTo>
                  <a:lnTo>
                    <a:pt x="211" y="203"/>
                  </a:lnTo>
                  <a:lnTo>
                    <a:pt x="215" y="203"/>
                  </a:lnTo>
                  <a:lnTo>
                    <a:pt x="221" y="203"/>
                  </a:lnTo>
                  <a:lnTo>
                    <a:pt x="221" y="198"/>
                  </a:lnTo>
                  <a:lnTo>
                    <a:pt x="225" y="203"/>
                  </a:lnTo>
                  <a:lnTo>
                    <a:pt x="231" y="203"/>
                  </a:lnTo>
                  <a:lnTo>
                    <a:pt x="231" y="208"/>
                  </a:lnTo>
                  <a:lnTo>
                    <a:pt x="234" y="203"/>
                  </a:lnTo>
                  <a:lnTo>
                    <a:pt x="234" y="198"/>
                  </a:lnTo>
                  <a:lnTo>
                    <a:pt x="234" y="203"/>
                  </a:lnTo>
                  <a:lnTo>
                    <a:pt x="238" y="203"/>
                  </a:lnTo>
                  <a:lnTo>
                    <a:pt x="241" y="203"/>
                  </a:lnTo>
                  <a:lnTo>
                    <a:pt x="248" y="203"/>
                  </a:lnTo>
                  <a:lnTo>
                    <a:pt x="248" y="208"/>
                  </a:lnTo>
                  <a:lnTo>
                    <a:pt x="248" y="203"/>
                  </a:lnTo>
                  <a:lnTo>
                    <a:pt x="251" y="203"/>
                  </a:lnTo>
                  <a:lnTo>
                    <a:pt x="254" y="203"/>
                  </a:lnTo>
                  <a:lnTo>
                    <a:pt x="258" y="208"/>
                  </a:lnTo>
                  <a:lnTo>
                    <a:pt x="258" y="5"/>
                  </a:lnTo>
                  <a:lnTo>
                    <a:pt x="261" y="0"/>
                  </a:lnTo>
                  <a:lnTo>
                    <a:pt x="264" y="0"/>
                  </a:lnTo>
                  <a:lnTo>
                    <a:pt x="271" y="0"/>
                  </a:lnTo>
                  <a:lnTo>
                    <a:pt x="268" y="0"/>
                  </a:lnTo>
                  <a:lnTo>
                    <a:pt x="271" y="5"/>
                  </a:lnTo>
                  <a:lnTo>
                    <a:pt x="274" y="0"/>
                  </a:lnTo>
                  <a:lnTo>
                    <a:pt x="274" y="203"/>
                  </a:lnTo>
                  <a:lnTo>
                    <a:pt x="281" y="203"/>
                  </a:lnTo>
                  <a:lnTo>
                    <a:pt x="277" y="203"/>
                  </a:lnTo>
                  <a:lnTo>
                    <a:pt x="281" y="203"/>
                  </a:lnTo>
                  <a:lnTo>
                    <a:pt x="284" y="203"/>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sp>
        <p:nvSpPr>
          <p:cNvPr id="104" name="Freeform 114"/>
          <p:cNvSpPr>
            <a:spLocks/>
          </p:cNvSpPr>
          <p:nvPr/>
        </p:nvSpPr>
        <p:spPr bwMode="auto">
          <a:xfrm>
            <a:off x="4025899" y="5253038"/>
            <a:ext cx="357188" cy="30163"/>
          </a:xfrm>
          <a:custGeom>
            <a:avLst/>
            <a:gdLst/>
            <a:ahLst/>
            <a:cxnLst>
              <a:cxn ang="0">
                <a:pos x="6" y="15"/>
              </a:cxn>
              <a:cxn ang="0">
                <a:pos x="13" y="5"/>
              </a:cxn>
              <a:cxn ang="0">
                <a:pos x="16" y="10"/>
              </a:cxn>
              <a:cxn ang="0">
                <a:pos x="23" y="10"/>
              </a:cxn>
              <a:cxn ang="0">
                <a:pos x="29" y="5"/>
              </a:cxn>
              <a:cxn ang="0">
                <a:pos x="33" y="5"/>
              </a:cxn>
              <a:cxn ang="0">
                <a:pos x="43" y="10"/>
              </a:cxn>
              <a:cxn ang="0">
                <a:pos x="46" y="5"/>
              </a:cxn>
              <a:cxn ang="0">
                <a:pos x="53" y="10"/>
              </a:cxn>
              <a:cxn ang="0">
                <a:pos x="56" y="10"/>
              </a:cxn>
              <a:cxn ang="0">
                <a:pos x="59" y="5"/>
              </a:cxn>
              <a:cxn ang="0">
                <a:pos x="66" y="10"/>
              </a:cxn>
              <a:cxn ang="0">
                <a:pos x="69" y="5"/>
              </a:cxn>
              <a:cxn ang="0">
                <a:pos x="76" y="5"/>
              </a:cxn>
              <a:cxn ang="0">
                <a:pos x="79" y="15"/>
              </a:cxn>
              <a:cxn ang="0">
                <a:pos x="86" y="15"/>
              </a:cxn>
              <a:cxn ang="0">
                <a:pos x="96" y="10"/>
              </a:cxn>
              <a:cxn ang="0">
                <a:pos x="99" y="10"/>
              </a:cxn>
              <a:cxn ang="0">
                <a:pos x="105" y="15"/>
              </a:cxn>
              <a:cxn ang="0">
                <a:pos x="109" y="15"/>
              </a:cxn>
              <a:cxn ang="0">
                <a:pos x="112" y="10"/>
              </a:cxn>
              <a:cxn ang="0">
                <a:pos x="115" y="15"/>
              </a:cxn>
              <a:cxn ang="0">
                <a:pos x="119" y="15"/>
              </a:cxn>
              <a:cxn ang="0">
                <a:pos x="125" y="5"/>
              </a:cxn>
              <a:cxn ang="0">
                <a:pos x="129" y="10"/>
              </a:cxn>
              <a:cxn ang="0">
                <a:pos x="135" y="5"/>
              </a:cxn>
              <a:cxn ang="0">
                <a:pos x="139" y="15"/>
              </a:cxn>
              <a:cxn ang="0">
                <a:pos x="148" y="15"/>
              </a:cxn>
              <a:cxn ang="0">
                <a:pos x="155" y="10"/>
              </a:cxn>
              <a:cxn ang="0">
                <a:pos x="162" y="15"/>
              </a:cxn>
              <a:cxn ang="0">
                <a:pos x="165" y="10"/>
              </a:cxn>
              <a:cxn ang="0">
                <a:pos x="172" y="10"/>
              </a:cxn>
              <a:cxn ang="0">
                <a:pos x="178" y="0"/>
              </a:cxn>
              <a:cxn ang="0">
                <a:pos x="188" y="10"/>
              </a:cxn>
              <a:cxn ang="0">
                <a:pos x="191" y="10"/>
              </a:cxn>
              <a:cxn ang="0">
                <a:pos x="195" y="15"/>
              </a:cxn>
              <a:cxn ang="0">
                <a:pos x="198" y="10"/>
              </a:cxn>
              <a:cxn ang="0">
                <a:pos x="205" y="5"/>
              </a:cxn>
              <a:cxn ang="0">
                <a:pos x="208" y="15"/>
              </a:cxn>
              <a:cxn ang="0">
                <a:pos x="211" y="10"/>
              </a:cxn>
              <a:cxn ang="0">
                <a:pos x="221" y="5"/>
              </a:cxn>
              <a:cxn ang="0">
                <a:pos x="225" y="10"/>
              </a:cxn>
            </a:cxnLst>
            <a:rect l="0" t="0" r="r" b="b"/>
            <a:pathLst>
              <a:path w="225" h="19">
                <a:moveTo>
                  <a:pt x="0" y="10"/>
                </a:moveTo>
                <a:lnTo>
                  <a:pt x="6" y="10"/>
                </a:lnTo>
                <a:lnTo>
                  <a:pt x="6" y="15"/>
                </a:lnTo>
                <a:lnTo>
                  <a:pt x="10" y="10"/>
                </a:lnTo>
                <a:lnTo>
                  <a:pt x="10" y="15"/>
                </a:lnTo>
                <a:lnTo>
                  <a:pt x="13" y="5"/>
                </a:lnTo>
                <a:lnTo>
                  <a:pt x="13" y="15"/>
                </a:lnTo>
                <a:lnTo>
                  <a:pt x="13" y="5"/>
                </a:lnTo>
                <a:lnTo>
                  <a:pt x="16" y="10"/>
                </a:lnTo>
                <a:lnTo>
                  <a:pt x="19" y="5"/>
                </a:lnTo>
                <a:lnTo>
                  <a:pt x="19" y="15"/>
                </a:lnTo>
                <a:lnTo>
                  <a:pt x="23" y="10"/>
                </a:lnTo>
                <a:lnTo>
                  <a:pt x="23" y="5"/>
                </a:lnTo>
                <a:lnTo>
                  <a:pt x="26" y="10"/>
                </a:lnTo>
                <a:lnTo>
                  <a:pt x="29" y="5"/>
                </a:lnTo>
                <a:lnTo>
                  <a:pt x="29" y="15"/>
                </a:lnTo>
                <a:lnTo>
                  <a:pt x="29" y="10"/>
                </a:lnTo>
                <a:lnTo>
                  <a:pt x="33" y="5"/>
                </a:lnTo>
                <a:lnTo>
                  <a:pt x="36" y="15"/>
                </a:lnTo>
                <a:lnTo>
                  <a:pt x="36" y="10"/>
                </a:lnTo>
                <a:lnTo>
                  <a:pt x="43" y="10"/>
                </a:lnTo>
                <a:lnTo>
                  <a:pt x="39" y="10"/>
                </a:lnTo>
                <a:lnTo>
                  <a:pt x="43" y="10"/>
                </a:lnTo>
                <a:lnTo>
                  <a:pt x="46" y="5"/>
                </a:lnTo>
                <a:lnTo>
                  <a:pt x="49" y="10"/>
                </a:lnTo>
                <a:lnTo>
                  <a:pt x="49" y="15"/>
                </a:lnTo>
                <a:lnTo>
                  <a:pt x="53" y="10"/>
                </a:lnTo>
                <a:lnTo>
                  <a:pt x="53" y="15"/>
                </a:lnTo>
                <a:lnTo>
                  <a:pt x="53" y="10"/>
                </a:lnTo>
                <a:lnTo>
                  <a:pt x="56" y="10"/>
                </a:lnTo>
                <a:lnTo>
                  <a:pt x="59" y="5"/>
                </a:lnTo>
                <a:lnTo>
                  <a:pt x="59" y="10"/>
                </a:lnTo>
                <a:lnTo>
                  <a:pt x="59" y="5"/>
                </a:lnTo>
                <a:lnTo>
                  <a:pt x="62" y="10"/>
                </a:lnTo>
                <a:lnTo>
                  <a:pt x="62" y="5"/>
                </a:lnTo>
                <a:lnTo>
                  <a:pt x="66" y="10"/>
                </a:lnTo>
                <a:lnTo>
                  <a:pt x="66" y="5"/>
                </a:lnTo>
                <a:lnTo>
                  <a:pt x="66" y="15"/>
                </a:lnTo>
                <a:lnTo>
                  <a:pt x="69" y="5"/>
                </a:lnTo>
                <a:lnTo>
                  <a:pt x="69" y="15"/>
                </a:lnTo>
                <a:lnTo>
                  <a:pt x="72" y="10"/>
                </a:lnTo>
                <a:lnTo>
                  <a:pt x="76" y="5"/>
                </a:lnTo>
                <a:lnTo>
                  <a:pt x="76" y="19"/>
                </a:lnTo>
                <a:lnTo>
                  <a:pt x="79" y="5"/>
                </a:lnTo>
                <a:lnTo>
                  <a:pt x="79" y="15"/>
                </a:lnTo>
                <a:lnTo>
                  <a:pt x="82" y="15"/>
                </a:lnTo>
                <a:lnTo>
                  <a:pt x="82" y="5"/>
                </a:lnTo>
                <a:lnTo>
                  <a:pt x="86" y="15"/>
                </a:lnTo>
                <a:lnTo>
                  <a:pt x="86" y="5"/>
                </a:lnTo>
                <a:lnTo>
                  <a:pt x="89" y="10"/>
                </a:lnTo>
                <a:lnTo>
                  <a:pt x="96" y="10"/>
                </a:lnTo>
                <a:lnTo>
                  <a:pt x="92" y="10"/>
                </a:lnTo>
                <a:lnTo>
                  <a:pt x="96" y="15"/>
                </a:lnTo>
                <a:lnTo>
                  <a:pt x="99" y="10"/>
                </a:lnTo>
                <a:lnTo>
                  <a:pt x="99" y="5"/>
                </a:lnTo>
                <a:lnTo>
                  <a:pt x="105" y="10"/>
                </a:lnTo>
                <a:lnTo>
                  <a:pt x="105" y="15"/>
                </a:lnTo>
                <a:lnTo>
                  <a:pt x="102" y="10"/>
                </a:lnTo>
                <a:lnTo>
                  <a:pt x="105" y="10"/>
                </a:lnTo>
                <a:lnTo>
                  <a:pt x="109" y="15"/>
                </a:lnTo>
                <a:lnTo>
                  <a:pt x="109" y="10"/>
                </a:lnTo>
                <a:lnTo>
                  <a:pt x="112" y="5"/>
                </a:lnTo>
                <a:lnTo>
                  <a:pt x="112" y="10"/>
                </a:lnTo>
                <a:lnTo>
                  <a:pt x="115" y="15"/>
                </a:lnTo>
                <a:lnTo>
                  <a:pt x="115" y="10"/>
                </a:lnTo>
                <a:lnTo>
                  <a:pt x="115" y="15"/>
                </a:lnTo>
                <a:lnTo>
                  <a:pt x="119" y="10"/>
                </a:lnTo>
                <a:lnTo>
                  <a:pt x="119" y="5"/>
                </a:lnTo>
                <a:lnTo>
                  <a:pt x="119" y="15"/>
                </a:lnTo>
                <a:lnTo>
                  <a:pt x="122" y="5"/>
                </a:lnTo>
                <a:lnTo>
                  <a:pt x="122" y="10"/>
                </a:lnTo>
                <a:lnTo>
                  <a:pt x="125" y="5"/>
                </a:lnTo>
                <a:lnTo>
                  <a:pt x="125" y="15"/>
                </a:lnTo>
                <a:lnTo>
                  <a:pt x="125" y="10"/>
                </a:lnTo>
                <a:lnTo>
                  <a:pt x="129" y="10"/>
                </a:lnTo>
                <a:lnTo>
                  <a:pt x="132" y="5"/>
                </a:lnTo>
                <a:lnTo>
                  <a:pt x="135" y="15"/>
                </a:lnTo>
                <a:lnTo>
                  <a:pt x="135" y="5"/>
                </a:lnTo>
                <a:lnTo>
                  <a:pt x="135" y="10"/>
                </a:lnTo>
                <a:lnTo>
                  <a:pt x="139" y="5"/>
                </a:lnTo>
                <a:lnTo>
                  <a:pt x="139" y="15"/>
                </a:lnTo>
                <a:lnTo>
                  <a:pt x="142" y="10"/>
                </a:lnTo>
                <a:lnTo>
                  <a:pt x="148" y="10"/>
                </a:lnTo>
                <a:lnTo>
                  <a:pt x="148" y="15"/>
                </a:lnTo>
                <a:lnTo>
                  <a:pt x="152" y="10"/>
                </a:lnTo>
                <a:lnTo>
                  <a:pt x="152" y="15"/>
                </a:lnTo>
                <a:lnTo>
                  <a:pt x="155" y="10"/>
                </a:lnTo>
                <a:lnTo>
                  <a:pt x="158" y="15"/>
                </a:lnTo>
                <a:lnTo>
                  <a:pt x="158" y="10"/>
                </a:lnTo>
                <a:lnTo>
                  <a:pt x="162" y="15"/>
                </a:lnTo>
                <a:lnTo>
                  <a:pt x="162" y="10"/>
                </a:lnTo>
                <a:lnTo>
                  <a:pt x="162" y="15"/>
                </a:lnTo>
                <a:lnTo>
                  <a:pt x="165" y="10"/>
                </a:lnTo>
                <a:lnTo>
                  <a:pt x="168" y="15"/>
                </a:lnTo>
                <a:lnTo>
                  <a:pt x="175" y="10"/>
                </a:lnTo>
                <a:lnTo>
                  <a:pt x="172" y="10"/>
                </a:lnTo>
                <a:lnTo>
                  <a:pt x="175" y="10"/>
                </a:lnTo>
                <a:lnTo>
                  <a:pt x="178" y="15"/>
                </a:lnTo>
                <a:lnTo>
                  <a:pt x="178" y="0"/>
                </a:lnTo>
                <a:lnTo>
                  <a:pt x="182" y="10"/>
                </a:lnTo>
                <a:lnTo>
                  <a:pt x="185" y="15"/>
                </a:lnTo>
                <a:lnTo>
                  <a:pt x="188" y="10"/>
                </a:lnTo>
                <a:lnTo>
                  <a:pt x="188" y="5"/>
                </a:lnTo>
                <a:lnTo>
                  <a:pt x="188" y="10"/>
                </a:lnTo>
                <a:lnTo>
                  <a:pt x="191" y="10"/>
                </a:lnTo>
                <a:lnTo>
                  <a:pt x="195" y="15"/>
                </a:lnTo>
                <a:lnTo>
                  <a:pt x="195" y="10"/>
                </a:lnTo>
                <a:lnTo>
                  <a:pt x="195" y="15"/>
                </a:lnTo>
                <a:lnTo>
                  <a:pt x="198" y="10"/>
                </a:lnTo>
                <a:lnTo>
                  <a:pt x="198" y="5"/>
                </a:lnTo>
                <a:lnTo>
                  <a:pt x="198" y="10"/>
                </a:lnTo>
                <a:lnTo>
                  <a:pt x="201" y="15"/>
                </a:lnTo>
                <a:lnTo>
                  <a:pt x="201" y="10"/>
                </a:lnTo>
                <a:lnTo>
                  <a:pt x="205" y="5"/>
                </a:lnTo>
                <a:lnTo>
                  <a:pt x="205" y="15"/>
                </a:lnTo>
                <a:lnTo>
                  <a:pt x="205" y="10"/>
                </a:lnTo>
                <a:lnTo>
                  <a:pt x="208" y="15"/>
                </a:lnTo>
                <a:lnTo>
                  <a:pt x="208" y="10"/>
                </a:lnTo>
                <a:lnTo>
                  <a:pt x="215" y="10"/>
                </a:lnTo>
                <a:lnTo>
                  <a:pt x="211" y="10"/>
                </a:lnTo>
                <a:lnTo>
                  <a:pt x="215" y="10"/>
                </a:lnTo>
                <a:lnTo>
                  <a:pt x="218" y="10"/>
                </a:lnTo>
                <a:lnTo>
                  <a:pt x="221" y="5"/>
                </a:lnTo>
                <a:lnTo>
                  <a:pt x="221" y="15"/>
                </a:lnTo>
                <a:lnTo>
                  <a:pt x="221" y="5"/>
                </a:lnTo>
                <a:lnTo>
                  <a:pt x="225" y="10"/>
                </a:lnTo>
                <a:lnTo>
                  <a:pt x="225" y="5"/>
                </a:lnTo>
                <a:lnTo>
                  <a:pt x="225" y="1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05" name="Freeform 115"/>
          <p:cNvSpPr>
            <a:spLocks/>
          </p:cNvSpPr>
          <p:nvPr/>
        </p:nvSpPr>
        <p:spPr bwMode="auto">
          <a:xfrm>
            <a:off x="4383087" y="5253038"/>
            <a:ext cx="377825" cy="30163"/>
          </a:xfrm>
          <a:custGeom>
            <a:avLst/>
            <a:gdLst/>
            <a:ahLst/>
            <a:cxnLst>
              <a:cxn ang="0">
                <a:pos x="6" y="15"/>
              </a:cxn>
              <a:cxn ang="0">
                <a:pos x="9" y="15"/>
              </a:cxn>
              <a:cxn ang="0">
                <a:pos x="16" y="5"/>
              </a:cxn>
              <a:cxn ang="0">
                <a:pos x="19" y="5"/>
              </a:cxn>
              <a:cxn ang="0">
                <a:pos x="23" y="19"/>
              </a:cxn>
              <a:cxn ang="0">
                <a:pos x="26" y="15"/>
              </a:cxn>
              <a:cxn ang="0">
                <a:pos x="33" y="10"/>
              </a:cxn>
              <a:cxn ang="0">
                <a:pos x="36" y="5"/>
              </a:cxn>
              <a:cxn ang="0">
                <a:pos x="39" y="15"/>
              </a:cxn>
              <a:cxn ang="0">
                <a:pos x="46" y="5"/>
              </a:cxn>
              <a:cxn ang="0">
                <a:pos x="52" y="10"/>
              </a:cxn>
              <a:cxn ang="0">
                <a:pos x="59" y="15"/>
              </a:cxn>
              <a:cxn ang="0">
                <a:pos x="66" y="5"/>
              </a:cxn>
              <a:cxn ang="0">
                <a:pos x="72" y="15"/>
              </a:cxn>
              <a:cxn ang="0">
                <a:pos x="76" y="10"/>
              </a:cxn>
              <a:cxn ang="0">
                <a:pos x="79" y="15"/>
              </a:cxn>
              <a:cxn ang="0">
                <a:pos x="89" y="15"/>
              </a:cxn>
              <a:cxn ang="0">
                <a:pos x="92" y="10"/>
              </a:cxn>
              <a:cxn ang="0">
                <a:pos x="99" y="5"/>
              </a:cxn>
              <a:cxn ang="0">
                <a:pos x="102" y="5"/>
              </a:cxn>
              <a:cxn ang="0">
                <a:pos x="109" y="15"/>
              </a:cxn>
              <a:cxn ang="0">
                <a:pos x="112" y="0"/>
              </a:cxn>
              <a:cxn ang="0">
                <a:pos x="115" y="15"/>
              </a:cxn>
              <a:cxn ang="0">
                <a:pos x="122" y="5"/>
              </a:cxn>
              <a:cxn ang="0">
                <a:pos x="128" y="10"/>
              </a:cxn>
              <a:cxn ang="0">
                <a:pos x="135" y="5"/>
              </a:cxn>
              <a:cxn ang="0">
                <a:pos x="138" y="15"/>
              </a:cxn>
              <a:cxn ang="0">
                <a:pos x="142" y="10"/>
              </a:cxn>
              <a:cxn ang="0">
                <a:pos x="145" y="15"/>
              </a:cxn>
              <a:cxn ang="0">
                <a:pos x="155" y="15"/>
              </a:cxn>
              <a:cxn ang="0">
                <a:pos x="162" y="10"/>
              </a:cxn>
              <a:cxn ang="0">
                <a:pos x="168" y="10"/>
              </a:cxn>
              <a:cxn ang="0">
                <a:pos x="178" y="10"/>
              </a:cxn>
              <a:cxn ang="0">
                <a:pos x="181" y="10"/>
              </a:cxn>
              <a:cxn ang="0">
                <a:pos x="191" y="10"/>
              </a:cxn>
              <a:cxn ang="0">
                <a:pos x="205" y="10"/>
              </a:cxn>
              <a:cxn ang="0">
                <a:pos x="208" y="10"/>
              </a:cxn>
              <a:cxn ang="0">
                <a:pos x="211" y="15"/>
              </a:cxn>
              <a:cxn ang="0">
                <a:pos x="221" y="10"/>
              </a:cxn>
              <a:cxn ang="0">
                <a:pos x="224" y="0"/>
              </a:cxn>
              <a:cxn ang="0">
                <a:pos x="228" y="15"/>
              </a:cxn>
              <a:cxn ang="0">
                <a:pos x="234" y="10"/>
              </a:cxn>
            </a:cxnLst>
            <a:rect l="0" t="0" r="r" b="b"/>
            <a:pathLst>
              <a:path w="238" h="19">
                <a:moveTo>
                  <a:pt x="0" y="10"/>
                </a:moveTo>
                <a:lnTo>
                  <a:pt x="6" y="10"/>
                </a:lnTo>
                <a:lnTo>
                  <a:pt x="6" y="15"/>
                </a:lnTo>
                <a:lnTo>
                  <a:pt x="6" y="10"/>
                </a:lnTo>
                <a:lnTo>
                  <a:pt x="9" y="5"/>
                </a:lnTo>
                <a:lnTo>
                  <a:pt x="9" y="15"/>
                </a:lnTo>
                <a:lnTo>
                  <a:pt x="9" y="10"/>
                </a:lnTo>
                <a:lnTo>
                  <a:pt x="13" y="10"/>
                </a:lnTo>
                <a:lnTo>
                  <a:pt x="16" y="5"/>
                </a:lnTo>
                <a:lnTo>
                  <a:pt x="16" y="15"/>
                </a:lnTo>
                <a:lnTo>
                  <a:pt x="19" y="10"/>
                </a:lnTo>
                <a:lnTo>
                  <a:pt x="19" y="5"/>
                </a:lnTo>
                <a:lnTo>
                  <a:pt x="19" y="10"/>
                </a:lnTo>
                <a:lnTo>
                  <a:pt x="23" y="5"/>
                </a:lnTo>
                <a:lnTo>
                  <a:pt x="23" y="19"/>
                </a:lnTo>
                <a:lnTo>
                  <a:pt x="26" y="10"/>
                </a:lnTo>
                <a:lnTo>
                  <a:pt x="26" y="5"/>
                </a:lnTo>
                <a:lnTo>
                  <a:pt x="26" y="15"/>
                </a:lnTo>
                <a:lnTo>
                  <a:pt x="29" y="10"/>
                </a:lnTo>
                <a:lnTo>
                  <a:pt x="29" y="5"/>
                </a:lnTo>
                <a:lnTo>
                  <a:pt x="33" y="10"/>
                </a:lnTo>
                <a:lnTo>
                  <a:pt x="33" y="5"/>
                </a:lnTo>
                <a:lnTo>
                  <a:pt x="33" y="10"/>
                </a:lnTo>
                <a:lnTo>
                  <a:pt x="36" y="5"/>
                </a:lnTo>
                <a:lnTo>
                  <a:pt x="36" y="15"/>
                </a:lnTo>
                <a:lnTo>
                  <a:pt x="39" y="10"/>
                </a:lnTo>
                <a:lnTo>
                  <a:pt x="39" y="15"/>
                </a:lnTo>
                <a:lnTo>
                  <a:pt x="46" y="10"/>
                </a:lnTo>
                <a:lnTo>
                  <a:pt x="42" y="10"/>
                </a:lnTo>
                <a:lnTo>
                  <a:pt x="46" y="5"/>
                </a:lnTo>
                <a:lnTo>
                  <a:pt x="49" y="10"/>
                </a:lnTo>
                <a:lnTo>
                  <a:pt x="49" y="5"/>
                </a:lnTo>
                <a:lnTo>
                  <a:pt x="52" y="10"/>
                </a:lnTo>
                <a:lnTo>
                  <a:pt x="56" y="5"/>
                </a:lnTo>
                <a:lnTo>
                  <a:pt x="59" y="10"/>
                </a:lnTo>
                <a:lnTo>
                  <a:pt x="59" y="15"/>
                </a:lnTo>
                <a:lnTo>
                  <a:pt x="66" y="10"/>
                </a:lnTo>
                <a:lnTo>
                  <a:pt x="62" y="10"/>
                </a:lnTo>
                <a:lnTo>
                  <a:pt x="66" y="5"/>
                </a:lnTo>
                <a:lnTo>
                  <a:pt x="69" y="10"/>
                </a:lnTo>
                <a:lnTo>
                  <a:pt x="69" y="5"/>
                </a:lnTo>
                <a:lnTo>
                  <a:pt x="72" y="15"/>
                </a:lnTo>
                <a:lnTo>
                  <a:pt x="72" y="10"/>
                </a:lnTo>
                <a:lnTo>
                  <a:pt x="76" y="5"/>
                </a:lnTo>
                <a:lnTo>
                  <a:pt x="76" y="10"/>
                </a:lnTo>
                <a:lnTo>
                  <a:pt x="76" y="5"/>
                </a:lnTo>
                <a:lnTo>
                  <a:pt x="79" y="10"/>
                </a:lnTo>
                <a:lnTo>
                  <a:pt x="79" y="15"/>
                </a:lnTo>
                <a:lnTo>
                  <a:pt x="82" y="10"/>
                </a:lnTo>
                <a:lnTo>
                  <a:pt x="82" y="5"/>
                </a:lnTo>
                <a:lnTo>
                  <a:pt x="89" y="15"/>
                </a:lnTo>
                <a:lnTo>
                  <a:pt x="85" y="15"/>
                </a:lnTo>
                <a:lnTo>
                  <a:pt x="89" y="10"/>
                </a:lnTo>
                <a:lnTo>
                  <a:pt x="92" y="10"/>
                </a:lnTo>
                <a:lnTo>
                  <a:pt x="95" y="15"/>
                </a:lnTo>
                <a:lnTo>
                  <a:pt x="99" y="19"/>
                </a:lnTo>
                <a:lnTo>
                  <a:pt x="99" y="5"/>
                </a:lnTo>
                <a:lnTo>
                  <a:pt x="99" y="10"/>
                </a:lnTo>
                <a:lnTo>
                  <a:pt x="102" y="15"/>
                </a:lnTo>
                <a:lnTo>
                  <a:pt x="102" y="5"/>
                </a:lnTo>
                <a:lnTo>
                  <a:pt x="105" y="10"/>
                </a:lnTo>
                <a:lnTo>
                  <a:pt x="109" y="5"/>
                </a:lnTo>
                <a:lnTo>
                  <a:pt x="109" y="15"/>
                </a:lnTo>
                <a:lnTo>
                  <a:pt x="112" y="0"/>
                </a:lnTo>
                <a:lnTo>
                  <a:pt x="112" y="5"/>
                </a:lnTo>
                <a:lnTo>
                  <a:pt x="112" y="0"/>
                </a:lnTo>
                <a:lnTo>
                  <a:pt x="115" y="10"/>
                </a:lnTo>
                <a:lnTo>
                  <a:pt x="115" y="5"/>
                </a:lnTo>
                <a:lnTo>
                  <a:pt x="115" y="15"/>
                </a:lnTo>
                <a:lnTo>
                  <a:pt x="122" y="10"/>
                </a:lnTo>
                <a:lnTo>
                  <a:pt x="119" y="10"/>
                </a:lnTo>
                <a:lnTo>
                  <a:pt x="122" y="5"/>
                </a:lnTo>
                <a:lnTo>
                  <a:pt x="122" y="10"/>
                </a:lnTo>
                <a:lnTo>
                  <a:pt x="125" y="5"/>
                </a:lnTo>
                <a:lnTo>
                  <a:pt x="128" y="10"/>
                </a:lnTo>
                <a:lnTo>
                  <a:pt x="132" y="15"/>
                </a:lnTo>
                <a:lnTo>
                  <a:pt x="132" y="10"/>
                </a:lnTo>
                <a:lnTo>
                  <a:pt x="135" y="5"/>
                </a:lnTo>
                <a:lnTo>
                  <a:pt x="135" y="10"/>
                </a:lnTo>
                <a:lnTo>
                  <a:pt x="135" y="5"/>
                </a:lnTo>
                <a:lnTo>
                  <a:pt x="138" y="15"/>
                </a:lnTo>
                <a:lnTo>
                  <a:pt x="138" y="5"/>
                </a:lnTo>
                <a:lnTo>
                  <a:pt x="138" y="15"/>
                </a:lnTo>
                <a:lnTo>
                  <a:pt x="142" y="10"/>
                </a:lnTo>
                <a:lnTo>
                  <a:pt x="142" y="15"/>
                </a:lnTo>
                <a:lnTo>
                  <a:pt x="145" y="5"/>
                </a:lnTo>
                <a:lnTo>
                  <a:pt x="145" y="15"/>
                </a:lnTo>
                <a:lnTo>
                  <a:pt x="148" y="10"/>
                </a:lnTo>
                <a:lnTo>
                  <a:pt x="148" y="5"/>
                </a:lnTo>
                <a:lnTo>
                  <a:pt x="155" y="15"/>
                </a:lnTo>
                <a:lnTo>
                  <a:pt x="152" y="15"/>
                </a:lnTo>
                <a:lnTo>
                  <a:pt x="155" y="10"/>
                </a:lnTo>
                <a:lnTo>
                  <a:pt x="162" y="10"/>
                </a:lnTo>
                <a:lnTo>
                  <a:pt x="162" y="15"/>
                </a:lnTo>
                <a:lnTo>
                  <a:pt x="165" y="10"/>
                </a:lnTo>
                <a:lnTo>
                  <a:pt x="168" y="10"/>
                </a:lnTo>
                <a:lnTo>
                  <a:pt x="171" y="15"/>
                </a:lnTo>
                <a:lnTo>
                  <a:pt x="175" y="10"/>
                </a:lnTo>
                <a:lnTo>
                  <a:pt x="178" y="10"/>
                </a:lnTo>
                <a:lnTo>
                  <a:pt x="181" y="5"/>
                </a:lnTo>
                <a:lnTo>
                  <a:pt x="181" y="15"/>
                </a:lnTo>
                <a:lnTo>
                  <a:pt x="181" y="10"/>
                </a:lnTo>
                <a:lnTo>
                  <a:pt x="185" y="15"/>
                </a:lnTo>
                <a:lnTo>
                  <a:pt x="191" y="10"/>
                </a:lnTo>
                <a:lnTo>
                  <a:pt x="191" y="10"/>
                </a:lnTo>
                <a:lnTo>
                  <a:pt x="198" y="10"/>
                </a:lnTo>
                <a:lnTo>
                  <a:pt x="198" y="5"/>
                </a:lnTo>
                <a:lnTo>
                  <a:pt x="205" y="10"/>
                </a:lnTo>
                <a:lnTo>
                  <a:pt x="205" y="0"/>
                </a:lnTo>
                <a:lnTo>
                  <a:pt x="205" y="5"/>
                </a:lnTo>
                <a:lnTo>
                  <a:pt x="208" y="10"/>
                </a:lnTo>
                <a:lnTo>
                  <a:pt x="208" y="15"/>
                </a:lnTo>
                <a:lnTo>
                  <a:pt x="211" y="10"/>
                </a:lnTo>
                <a:lnTo>
                  <a:pt x="211" y="15"/>
                </a:lnTo>
                <a:lnTo>
                  <a:pt x="211" y="10"/>
                </a:lnTo>
                <a:lnTo>
                  <a:pt x="214" y="10"/>
                </a:lnTo>
                <a:lnTo>
                  <a:pt x="221" y="10"/>
                </a:lnTo>
                <a:lnTo>
                  <a:pt x="218" y="10"/>
                </a:lnTo>
                <a:lnTo>
                  <a:pt x="221" y="10"/>
                </a:lnTo>
                <a:lnTo>
                  <a:pt x="224" y="0"/>
                </a:lnTo>
                <a:lnTo>
                  <a:pt x="224" y="15"/>
                </a:lnTo>
                <a:lnTo>
                  <a:pt x="228" y="5"/>
                </a:lnTo>
                <a:lnTo>
                  <a:pt x="228" y="15"/>
                </a:lnTo>
                <a:lnTo>
                  <a:pt x="231" y="10"/>
                </a:lnTo>
                <a:lnTo>
                  <a:pt x="231" y="15"/>
                </a:lnTo>
                <a:lnTo>
                  <a:pt x="234" y="10"/>
                </a:lnTo>
                <a:lnTo>
                  <a:pt x="234" y="15"/>
                </a:lnTo>
                <a:lnTo>
                  <a:pt x="238"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06" name="Freeform 116"/>
          <p:cNvSpPr>
            <a:spLocks/>
          </p:cNvSpPr>
          <p:nvPr/>
        </p:nvSpPr>
        <p:spPr bwMode="auto">
          <a:xfrm>
            <a:off x="4760912" y="4754563"/>
            <a:ext cx="177800" cy="528638"/>
          </a:xfrm>
          <a:custGeom>
            <a:avLst/>
            <a:gdLst/>
            <a:ahLst/>
            <a:cxnLst>
              <a:cxn ang="0">
                <a:pos x="0" y="319"/>
              </a:cxn>
              <a:cxn ang="0">
                <a:pos x="0" y="324"/>
              </a:cxn>
              <a:cxn ang="0">
                <a:pos x="3" y="329"/>
              </a:cxn>
              <a:cxn ang="0">
                <a:pos x="3" y="319"/>
              </a:cxn>
              <a:cxn ang="0">
                <a:pos x="6" y="329"/>
              </a:cxn>
              <a:cxn ang="0">
                <a:pos x="6" y="324"/>
              </a:cxn>
              <a:cxn ang="0">
                <a:pos x="10" y="333"/>
              </a:cxn>
              <a:cxn ang="0">
                <a:pos x="10" y="4"/>
              </a:cxn>
              <a:cxn ang="0">
                <a:pos x="13" y="14"/>
              </a:cxn>
              <a:cxn ang="0">
                <a:pos x="13" y="0"/>
              </a:cxn>
              <a:cxn ang="0">
                <a:pos x="13" y="14"/>
              </a:cxn>
              <a:cxn ang="0">
                <a:pos x="16" y="4"/>
              </a:cxn>
              <a:cxn ang="0">
                <a:pos x="16" y="324"/>
              </a:cxn>
              <a:cxn ang="0">
                <a:pos x="19" y="319"/>
              </a:cxn>
              <a:cxn ang="0">
                <a:pos x="19" y="329"/>
              </a:cxn>
              <a:cxn ang="0">
                <a:pos x="19" y="319"/>
              </a:cxn>
              <a:cxn ang="0">
                <a:pos x="23" y="324"/>
              </a:cxn>
              <a:cxn ang="0">
                <a:pos x="26" y="329"/>
              </a:cxn>
              <a:cxn ang="0">
                <a:pos x="29" y="324"/>
              </a:cxn>
              <a:cxn ang="0">
                <a:pos x="33" y="319"/>
              </a:cxn>
              <a:cxn ang="0">
                <a:pos x="33" y="324"/>
              </a:cxn>
              <a:cxn ang="0">
                <a:pos x="33" y="319"/>
              </a:cxn>
              <a:cxn ang="0">
                <a:pos x="36" y="324"/>
              </a:cxn>
              <a:cxn ang="0">
                <a:pos x="36" y="329"/>
              </a:cxn>
              <a:cxn ang="0">
                <a:pos x="36" y="324"/>
              </a:cxn>
              <a:cxn ang="0">
                <a:pos x="39" y="329"/>
              </a:cxn>
              <a:cxn ang="0">
                <a:pos x="39" y="319"/>
              </a:cxn>
              <a:cxn ang="0">
                <a:pos x="43" y="329"/>
              </a:cxn>
              <a:cxn ang="0">
                <a:pos x="43" y="319"/>
              </a:cxn>
              <a:cxn ang="0">
                <a:pos x="46" y="333"/>
              </a:cxn>
              <a:cxn ang="0">
                <a:pos x="46" y="324"/>
              </a:cxn>
              <a:cxn ang="0">
                <a:pos x="49" y="329"/>
              </a:cxn>
              <a:cxn ang="0">
                <a:pos x="53" y="324"/>
              </a:cxn>
              <a:cxn ang="0">
                <a:pos x="56" y="329"/>
              </a:cxn>
              <a:cxn ang="0">
                <a:pos x="56" y="333"/>
              </a:cxn>
              <a:cxn ang="0">
                <a:pos x="56" y="329"/>
              </a:cxn>
              <a:cxn ang="0">
                <a:pos x="62" y="329"/>
              </a:cxn>
              <a:cxn ang="0">
                <a:pos x="59" y="329"/>
              </a:cxn>
              <a:cxn ang="0">
                <a:pos x="62" y="319"/>
              </a:cxn>
              <a:cxn ang="0">
                <a:pos x="62" y="324"/>
              </a:cxn>
              <a:cxn ang="0">
                <a:pos x="66" y="319"/>
              </a:cxn>
              <a:cxn ang="0">
                <a:pos x="66" y="324"/>
              </a:cxn>
              <a:cxn ang="0">
                <a:pos x="66" y="319"/>
              </a:cxn>
              <a:cxn ang="0">
                <a:pos x="69" y="324"/>
              </a:cxn>
              <a:cxn ang="0">
                <a:pos x="76" y="324"/>
              </a:cxn>
              <a:cxn ang="0">
                <a:pos x="76" y="319"/>
              </a:cxn>
              <a:cxn ang="0">
                <a:pos x="79" y="324"/>
              </a:cxn>
              <a:cxn ang="0">
                <a:pos x="82" y="319"/>
              </a:cxn>
              <a:cxn ang="0">
                <a:pos x="86" y="324"/>
              </a:cxn>
              <a:cxn ang="0">
                <a:pos x="86" y="329"/>
              </a:cxn>
              <a:cxn ang="0">
                <a:pos x="89" y="324"/>
              </a:cxn>
              <a:cxn ang="0">
                <a:pos x="89" y="319"/>
              </a:cxn>
              <a:cxn ang="0">
                <a:pos x="92" y="329"/>
              </a:cxn>
              <a:cxn ang="0">
                <a:pos x="92" y="319"/>
              </a:cxn>
              <a:cxn ang="0">
                <a:pos x="96" y="324"/>
              </a:cxn>
              <a:cxn ang="0">
                <a:pos x="96" y="329"/>
              </a:cxn>
              <a:cxn ang="0">
                <a:pos x="96" y="319"/>
              </a:cxn>
              <a:cxn ang="0">
                <a:pos x="99" y="324"/>
              </a:cxn>
              <a:cxn ang="0">
                <a:pos x="105" y="324"/>
              </a:cxn>
              <a:cxn ang="0">
                <a:pos x="102" y="324"/>
              </a:cxn>
              <a:cxn ang="0">
                <a:pos x="105" y="324"/>
              </a:cxn>
              <a:cxn ang="0">
                <a:pos x="109" y="319"/>
              </a:cxn>
              <a:cxn ang="0">
                <a:pos x="112" y="324"/>
              </a:cxn>
            </a:cxnLst>
            <a:rect l="0" t="0" r="r" b="b"/>
            <a:pathLst>
              <a:path w="112" h="333">
                <a:moveTo>
                  <a:pt x="0" y="319"/>
                </a:moveTo>
                <a:lnTo>
                  <a:pt x="0" y="324"/>
                </a:lnTo>
                <a:lnTo>
                  <a:pt x="3" y="329"/>
                </a:lnTo>
                <a:lnTo>
                  <a:pt x="3" y="319"/>
                </a:lnTo>
                <a:lnTo>
                  <a:pt x="6" y="329"/>
                </a:lnTo>
                <a:lnTo>
                  <a:pt x="6" y="324"/>
                </a:lnTo>
                <a:lnTo>
                  <a:pt x="10" y="333"/>
                </a:lnTo>
                <a:lnTo>
                  <a:pt x="10" y="4"/>
                </a:lnTo>
                <a:lnTo>
                  <a:pt x="13" y="14"/>
                </a:lnTo>
                <a:lnTo>
                  <a:pt x="13" y="0"/>
                </a:lnTo>
                <a:lnTo>
                  <a:pt x="13" y="14"/>
                </a:lnTo>
                <a:lnTo>
                  <a:pt x="16" y="4"/>
                </a:lnTo>
                <a:lnTo>
                  <a:pt x="16" y="324"/>
                </a:lnTo>
                <a:lnTo>
                  <a:pt x="19" y="319"/>
                </a:lnTo>
                <a:lnTo>
                  <a:pt x="19" y="329"/>
                </a:lnTo>
                <a:lnTo>
                  <a:pt x="19" y="319"/>
                </a:lnTo>
                <a:lnTo>
                  <a:pt x="23" y="324"/>
                </a:lnTo>
                <a:lnTo>
                  <a:pt x="26" y="329"/>
                </a:lnTo>
                <a:lnTo>
                  <a:pt x="29" y="324"/>
                </a:lnTo>
                <a:lnTo>
                  <a:pt x="33" y="319"/>
                </a:lnTo>
                <a:lnTo>
                  <a:pt x="33" y="324"/>
                </a:lnTo>
                <a:lnTo>
                  <a:pt x="33" y="319"/>
                </a:lnTo>
                <a:lnTo>
                  <a:pt x="36" y="324"/>
                </a:lnTo>
                <a:lnTo>
                  <a:pt x="36" y="329"/>
                </a:lnTo>
                <a:lnTo>
                  <a:pt x="36" y="324"/>
                </a:lnTo>
                <a:lnTo>
                  <a:pt x="39" y="329"/>
                </a:lnTo>
                <a:lnTo>
                  <a:pt x="39" y="319"/>
                </a:lnTo>
                <a:lnTo>
                  <a:pt x="43" y="329"/>
                </a:lnTo>
                <a:lnTo>
                  <a:pt x="43" y="319"/>
                </a:lnTo>
                <a:lnTo>
                  <a:pt x="46" y="333"/>
                </a:lnTo>
                <a:lnTo>
                  <a:pt x="46" y="324"/>
                </a:lnTo>
                <a:lnTo>
                  <a:pt x="49" y="329"/>
                </a:lnTo>
                <a:lnTo>
                  <a:pt x="53" y="324"/>
                </a:lnTo>
                <a:lnTo>
                  <a:pt x="56" y="329"/>
                </a:lnTo>
                <a:lnTo>
                  <a:pt x="56" y="333"/>
                </a:lnTo>
                <a:lnTo>
                  <a:pt x="56" y="329"/>
                </a:lnTo>
                <a:lnTo>
                  <a:pt x="62" y="329"/>
                </a:lnTo>
                <a:lnTo>
                  <a:pt x="59" y="329"/>
                </a:lnTo>
                <a:lnTo>
                  <a:pt x="62" y="319"/>
                </a:lnTo>
                <a:lnTo>
                  <a:pt x="62" y="324"/>
                </a:lnTo>
                <a:lnTo>
                  <a:pt x="66" y="319"/>
                </a:lnTo>
                <a:lnTo>
                  <a:pt x="66" y="324"/>
                </a:lnTo>
                <a:lnTo>
                  <a:pt x="66" y="319"/>
                </a:lnTo>
                <a:lnTo>
                  <a:pt x="69" y="324"/>
                </a:lnTo>
                <a:lnTo>
                  <a:pt x="76" y="324"/>
                </a:lnTo>
                <a:lnTo>
                  <a:pt x="76" y="319"/>
                </a:lnTo>
                <a:lnTo>
                  <a:pt x="79" y="324"/>
                </a:lnTo>
                <a:lnTo>
                  <a:pt x="82" y="319"/>
                </a:lnTo>
                <a:lnTo>
                  <a:pt x="86" y="324"/>
                </a:lnTo>
                <a:lnTo>
                  <a:pt x="86" y="329"/>
                </a:lnTo>
                <a:lnTo>
                  <a:pt x="89" y="324"/>
                </a:lnTo>
                <a:lnTo>
                  <a:pt x="89" y="319"/>
                </a:lnTo>
                <a:lnTo>
                  <a:pt x="92" y="329"/>
                </a:lnTo>
                <a:lnTo>
                  <a:pt x="92" y="319"/>
                </a:lnTo>
                <a:lnTo>
                  <a:pt x="96" y="324"/>
                </a:lnTo>
                <a:lnTo>
                  <a:pt x="96" y="329"/>
                </a:lnTo>
                <a:lnTo>
                  <a:pt x="96" y="319"/>
                </a:lnTo>
                <a:lnTo>
                  <a:pt x="99" y="324"/>
                </a:lnTo>
                <a:lnTo>
                  <a:pt x="105" y="324"/>
                </a:lnTo>
                <a:lnTo>
                  <a:pt x="102" y="324"/>
                </a:lnTo>
                <a:lnTo>
                  <a:pt x="105" y="324"/>
                </a:lnTo>
                <a:lnTo>
                  <a:pt x="109" y="319"/>
                </a:lnTo>
                <a:lnTo>
                  <a:pt x="112" y="32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07" name="Freeform 119"/>
          <p:cNvSpPr>
            <a:spLocks/>
          </p:cNvSpPr>
          <p:nvPr/>
        </p:nvSpPr>
        <p:spPr bwMode="auto">
          <a:xfrm>
            <a:off x="4025899" y="5045075"/>
            <a:ext cx="503238" cy="15875"/>
          </a:xfrm>
          <a:custGeom>
            <a:avLst/>
            <a:gdLst/>
            <a:ahLst/>
            <a:cxnLst>
              <a:cxn ang="0">
                <a:pos x="6" y="5"/>
              </a:cxn>
              <a:cxn ang="0">
                <a:pos x="19" y="5"/>
              </a:cxn>
              <a:cxn ang="0">
                <a:pos x="23" y="5"/>
              </a:cxn>
              <a:cxn ang="0">
                <a:pos x="33" y="10"/>
              </a:cxn>
              <a:cxn ang="0">
                <a:pos x="43" y="10"/>
              </a:cxn>
              <a:cxn ang="0">
                <a:pos x="46" y="5"/>
              </a:cxn>
              <a:cxn ang="0">
                <a:pos x="56" y="5"/>
              </a:cxn>
              <a:cxn ang="0">
                <a:pos x="69" y="5"/>
              </a:cxn>
              <a:cxn ang="0">
                <a:pos x="76" y="5"/>
              </a:cxn>
              <a:cxn ang="0">
                <a:pos x="82" y="5"/>
              </a:cxn>
              <a:cxn ang="0">
                <a:pos x="89" y="5"/>
              </a:cxn>
              <a:cxn ang="0">
                <a:pos x="92" y="5"/>
              </a:cxn>
              <a:cxn ang="0">
                <a:pos x="99" y="10"/>
              </a:cxn>
              <a:cxn ang="0">
                <a:pos x="102" y="5"/>
              </a:cxn>
              <a:cxn ang="0">
                <a:pos x="112" y="5"/>
              </a:cxn>
              <a:cxn ang="0">
                <a:pos x="119" y="5"/>
              </a:cxn>
              <a:cxn ang="0">
                <a:pos x="125" y="5"/>
              </a:cxn>
              <a:cxn ang="0">
                <a:pos x="132" y="5"/>
              </a:cxn>
              <a:cxn ang="0">
                <a:pos x="142" y="5"/>
              </a:cxn>
              <a:cxn ang="0">
                <a:pos x="148" y="10"/>
              </a:cxn>
              <a:cxn ang="0">
                <a:pos x="152" y="10"/>
              </a:cxn>
              <a:cxn ang="0">
                <a:pos x="158" y="5"/>
              </a:cxn>
              <a:cxn ang="0">
                <a:pos x="165" y="0"/>
              </a:cxn>
              <a:cxn ang="0">
                <a:pos x="178" y="5"/>
              </a:cxn>
              <a:cxn ang="0">
                <a:pos x="182" y="10"/>
              </a:cxn>
              <a:cxn ang="0">
                <a:pos x="185" y="5"/>
              </a:cxn>
              <a:cxn ang="0">
                <a:pos x="195" y="5"/>
              </a:cxn>
              <a:cxn ang="0">
                <a:pos x="205" y="5"/>
              </a:cxn>
              <a:cxn ang="0">
                <a:pos x="208" y="0"/>
              </a:cxn>
              <a:cxn ang="0">
                <a:pos x="211" y="0"/>
              </a:cxn>
              <a:cxn ang="0">
                <a:pos x="221" y="10"/>
              </a:cxn>
              <a:cxn ang="0">
                <a:pos x="234" y="5"/>
              </a:cxn>
              <a:cxn ang="0">
                <a:pos x="241" y="5"/>
              </a:cxn>
              <a:cxn ang="0">
                <a:pos x="244" y="5"/>
              </a:cxn>
              <a:cxn ang="0">
                <a:pos x="254" y="5"/>
              </a:cxn>
              <a:cxn ang="0">
                <a:pos x="261" y="5"/>
              </a:cxn>
              <a:cxn ang="0">
                <a:pos x="271" y="10"/>
              </a:cxn>
              <a:cxn ang="0">
                <a:pos x="281" y="5"/>
              </a:cxn>
              <a:cxn ang="0">
                <a:pos x="287" y="5"/>
              </a:cxn>
              <a:cxn ang="0">
                <a:pos x="294" y="5"/>
              </a:cxn>
              <a:cxn ang="0">
                <a:pos x="301" y="5"/>
              </a:cxn>
              <a:cxn ang="0">
                <a:pos x="310" y="5"/>
              </a:cxn>
            </a:cxnLst>
            <a:rect l="0" t="0" r="r" b="b"/>
            <a:pathLst>
              <a:path w="317" h="10">
                <a:moveTo>
                  <a:pt x="0" y="0"/>
                </a:moveTo>
                <a:lnTo>
                  <a:pt x="3" y="5"/>
                </a:lnTo>
                <a:lnTo>
                  <a:pt x="6" y="5"/>
                </a:lnTo>
                <a:lnTo>
                  <a:pt x="10" y="5"/>
                </a:lnTo>
                <a:lnTo>
                  <a:pt x="13" y="5"/>
                </a:lnTo>
                <a:lnTo>
                  <a:pt x="19" y="5"/>
                </a:lnTo>
                <a:lnTo>
                  <a:pt x="16" y="5"/>
                </a:lnTo>
                <a:lnTo>
                  <a:pt x="19" y="5"/>
                </a:lnTo>
                <a:lnTo>
                  <a:pt x="23" y="5"/>
                </a:lnTo>
                <a:lnTo>
                  <a:pt x="26" y="5"/>
                </a:lnTo>
                <a:lnTo>
                  <a:pt x="29" y="5"/>
                </a:lnTo>
                <a:lnTo>
                  <a:pt x="33" y="10"/>
                </a:lnTo>
                <a:lnTo>
                  <a:pt x="36" y="5"/>
                </a:lnTo>
                <a:lnTo>
                  <a:pt x="39" y="5"/>
                </a:lnTo>
                <a:lnTo>
                  <a:pt x="43" y="10"/>
                </a:lnTo>
                <a:lnTo>
                  <a:pt x="43" y="5"/>
                </a:lnTo>
                <a:lnTo>
                  <a:pt x="49" y="5"/>
                </a:lnTo>
                <a:lnTo>
                  <a:pt x="46" y="5"/>
                </a:lnTo>
                <a:lnTo>
                  <a:pt x="49" y="5"/>
                </a:lnTo>
                <a:lnTo>
                  <a:pt x="53" y="5"/>
                </a:lnTo>
                <a:lnTo>
                  <a:pt x="56" y="5"/>
                </a:lnTo>
                <a:lnTo>
                  <a:pt x="59" y="5"/>
                </a:lnTo>
                <a:lnTo>
                  <a:pt x="62" y="5"/>
                </a:lnTo>
                <a:lnTo>
                  <a:pt x="69" y="5"/>
                </a:lnTo>
                <a:lnTo>
                  <a:pt x="66" y="5"/>
                </a:lnTo>
                <a:lnTo>
                  <a:pt x="69" y="5"/>
                </a:lnTo>
                <a:lnTo>
                  <a:pt x="76" y="5"/>
                </a:lnTo>
                <a:lnTo>
                  <a:pt x="72" y="5"/>
                </a:lnTo>
                <a:lnTo>
                  <a:pt x="76" y="5"/>
                </a:lnTo>
                <a:lnTo>
                  <a:pt x="82" y="5"/>
                </a:lnTo>
                <a:lnTo>
                  <a:pt x="79" y="5"/>
                </a:lnTo>
                <a:lnTo>
                  <a:pt x="82" y="5"/>
                </a:lnTo>
                <a:lnTo>
                  <a:pt x="89" y="5"/>
                </a:lnTo>
                <a:lnTo>
                  <a:pt x="86" y="5"/>
                </a:lnTo>
                <a:lnTo>
                  <a:pt x="89" y="10"/>
                </a:lnTo>
                <a:lnTo>
                  <a:pt x="92" y="5"/>
                </a:lnTo>
                <a:lnTo>
                  <a:pt x="92" y="10"/>
                </a:lnTo>
                <a:lnTo>
                  <a:pt x="96" y="5"/>
                </a:lnTo>
                <a:lnTo>
                  <a:pt x="99" y="10"/>
                </a:lnTo>
                <a:lnTo>
                  <a:pt x="99" y="5"/>
                </a:lnTo>
                <a:lnTo>
                  <a:pt x="99" y="10"/>
                </a:lnTo>
                <a:lnTo>
                  <a:pt x="102" y="5"/>
                </a:lnTo>
                <a:lnTo>
                  <a:pt x="105" y="5"/>
                </a:lnTo>
                <a:lnTo>
                  <a:pt x="109" y="5"/>
                </a:lnTo>
                <a:lnTo>
                  <a:pt x="112" y="5"/>
                </a:lnTo>
                <a:lnTo>
                  <a:pt x="115" y="5"/>
                </a:lnTo>
                <a:lnTo>
                  <a:pt x="119" y="10"/>
                </a:lnTo>
                <a:lnTo>
                  <a:pt x="119" y="5"/>
                </a:lnTo>
                <a:lnTo>
                  <a:pt x="119" y="10"/>
                </a:lnTo>
                <a:lnTo>
                  <a:pt x="122" y="5"/>
                </a:lnTo>
                <a:lnTo>
                  <a:pt x="125" y="5"/>
                </a:lnTo>
                <a:lnTo>
                  <a:pt x="129" y="5"/>
                </a:lnTo>
                <a:lnTo>
                  <a:pt x="132" y="10"/>
                </a:lnTo>
                <a:lnTo>
                  <a:pt x="132" y="5"/>
                </a:lnTo>
                <a:lnTo>
                  <a:pt x="132" y="10"/>
                </a:lnTo>
                <a:lnTo>
                  <a:pt x="135" y="5"/>
                </a:lnTo>
                <a:lnTo>
                  <a:pt x="142" y="5"/>
                </a:lnTo>
                <a:lnTo>
                  <a:pt x="139" y="5"/>
                </a:lnTo>
                <a:lnTo>
                  <a:pt x="142" y="10"/>
                </a:lnTo>
                <a:lnTo>
                  <a:pt x="148" y="10"/>
                </a:lnTo>
                <a:lnTo>
                  <a:pt x="145" y="10"/>
                </a:lnTo>
                <a:lnTo>
                  <a:pt x="148" y="5"/>
                </a:lnTo>
                <a:lnTo>
                  <a:pt x="152" y="10"/>
                </a:lnTo>
                <a:lnTo>
                  <a:pt x="155" y="5"/>
                </a:lnTo>
                <a:lnTo>
                  <a:pt x="155" y="10"/>
                </a:lnTo>
                <a:lnTo>
                  <a:pt x="158" y="5"/>
                </a:lnTo>
                <a:lnTo>
                  <a:pt x="158" y="10"/>
                </a:lnTo>
                <a:lnTo>
                  <a:pt x="162" y="5"/>
                </a:lnTo>
                <a:lnTo>
                  <a:pt x="165" y="0"/>
                </a:lnTo>
                <a:lnTo>
                  <a:pt x="168" y="5"/>
                </a:lnTo>
                <a:lnTo>
                  <a:pt x="172" y="5"/>
                </a:lnTo>
                <a:lnTo>
                  <a:pt x="178" y="5"/>
                </a:lnTo>
                <a:lnTo>
                  <a:pt x="178" y="10"/>
                </a:lnTo>
                <a:lnTo>
                  <a:pt x="182" y="5"/>
                </a:lnTo>
                <a:lnTo>
                  <a:pt x="182" y="10"/>
                </a:lnTo>
                <a:lnTo>
                  <a:pt x="182" y="5"/>
                </a:lnTo>
                <a:lnTo>
                  <a:pt x="188" y="5"/>
                </a:lnTo>
                <a:lnTo>
                  <a:pt x="185" y="5"/>
                </a:lnTo>
                <a:lnTo>
                  <a:pt x="188" y="5"/>
                </a:lnTo>
                <a:lnTo>
                  <a:pt x="191" y="5"/>
                </a:lnTo>
                <a:lnTo>
                  <a:pt x="195" y="5"/>
                </a:lnTo>
                <a:lnTo>
                  <a:pt x="198" y="0"/>
                </a:lnTo>
                <a:lnTo>
                  <a:pt x="198" y="5"/>
                </a:lnTo>
                <a:lnTo>
                  <a:pt x="205" y="5"/>
                </a:lnTo>
                <a:lnTo>
                  <a:pt x="201" y="5"/>
                </a:lnTo>
                <a:lnTo>
                  <a:pt x="205" y="5"/>
                </a:lnTo>
                <a:lnTo>
                  <a:pt x="208" y="0"/>
                </a:lnTo>
                <a:lnTo>
                  <a:pt x="208" y="10"/>
                </a:lnTo>
                <a:lnTo>
                  <a:pt x="211" y="5"/>
                </a:lnTo>
                <a:lnTo>
                  <a:pt x="211" y="0"/>
                </a:lnTo>
                <a:lnTo>
                  <a:pt x="215" y="5"/>
                </a:lnTo>
                <a:lnTo>
                  <a:pt x="218" y="5"/>
                </a:lnTo>
                <a:lnTo>
                  <a:pt x="221" y="10"/>
                </a:lnTo>
                <a:lnTo>
                  <a:pt x="225" y="5"/>
                </a:lnTo>
                <a:lnTo>
                  <a:pt x="228" y="5"/>
                </a:lnTo>
                <a:lnTo>
                  <a:pt x="234" y="5"/>
                </a:lnTo>
                <a:lnTo>
                  <a:pt x="234" y="0"/>
                </a:lnTo>
                <a:lnTo>
                  <a:pt x="234" y="5"/>
                </a:lnTo>
                <a:lnTo>
                  <a:pt x="241" y="5"/>
                </a:lnTo>
                <a:lnTo>
                  <a:pt x="238" y="5"/>
                </a:lnTo>
                <a:lnTo>
                  <a:pt x="241" y="5"/>
                </a:lnTo>
                <a:lnTo>
                  <a:pt x="244" y="5"/>
                </a:lnTo>
                <a:lnTo>
                  <a:pt x="248" y="10"/>
                </a:lnTo>
                <a:lnTo>
                  <a:pt x="248" y="5"/>
                </a:lnTo>
                <a:lnTo>
                  <a:pt x="254" y="5"/>
                </a:lnTo>
                <a:lnTo>
                  <a:pt x="254" y="0"/>
                </a:lnTo>
                <a:lnTo>
                  <a:pt x="258" y="5"/>
                </a:lnTo>
                <a:lnTo>
                  <a:pt x="261" y="5"/>
                </a:lnTo>
                <a:lnTo>
                  <a:pt x="264" y="5"/>
                </a:lnTo>
                <a:lnTo>
                  <a:pt x="267" y="5"/>
                </a:lnTo>
                <a:lnTo>
                  <a:pt x="271" y="10"/>
                </a:lnTo>
                <a:lnTo>
                  <a:pt x="274" y="5"/>
                </a:lnTo>
                <a:lnTo>
                  <a:pt x="277" y="5"/>
                </a:lnTo>
                <a:lnTo>
                  <a:pt x="281" y="5"/>
                </a:lnTo>
                <a:lnTo>
                  <a:pt x="284" y="5"/>
                </a:lnTo>
                <a:lnTo>
                  <a:pt x="287" y="10"/>
                </a:lnTo>
                <a:lnTo>
                  <a:pt x="287" y="5"/>
                </a:lnTo>
                <a:lnTo>
                  <a:pt x="294" y="5"/>
                </a:lnTo>
                <a:lnTo>
                  <a:pt x="291" y="5"/>
                </a:lnTo>
                <a:lnTo>
                  <a:pt x="294" y="5"/>
                </a:lnTo>
                <a:lnTo>
                  <a:pt x="301" y="5"/>
                </a:lnTo>
                <a:lnTo>
                  <a:pt x="297" y="5"/>
                </a:lnTo>
                <a:lnTo>
                  <a:pt x="301" y="5"/>
                </a:lnTo>
                <a:lnTo>
                  <a:pt x="307" y="5"/>
                </a:lnTo>
                <a:lnTo>
                  <a:pt x="307" y="5"/>
                </a:lnTo>
                <a:lnTo>
                  <a:pt x="310" y="5"/>
                </a:lnTo>
                <a:lnTo>
                  <a:pt x="314" y="5"/>
                </a:lnTo>
                <a:lnTo>
                  <a:pt x="317" y="1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08" name="Freeform 120"/>
          <p:cNvSpPr>
            <a:spLocks/>
          </p:cNvSpPr>
          <p:nvPr/>
        </p:nvSpPr>
        <p:spPr bwMode="auto">
          <a:xfrm>
            <a:off x="4529137" y="4760913"/>
            <a:ext cx="409575" cy="300038"/>
          </a:xfrm>
          <a:custGeom>
            <a:avLst/>
            <a:gdLst/>
            <a:ahLst/>
            <a:cxnLst>
              <a:cxn ang="0">
                <a:pos x="3" y="184"/>
              </a:cxn>
              <a:cxn ang="0">
                <a:pos x="7" y="184"/>
              </a:cxn>
              <a:cxn ang="0">
                <a:pos x="17" y="184"/>
              </a:cxn>
              <a:cxn ang="0">
                <a:pos x="17" y="184"/>
              </a:cxn>
              <a:cxn ang="0">
                <a:pos x="23" y="184"/>
              </a:cxn>
              <a:cxn ang="0">
                <a:pos x="27" y="184"/>
              </a:cxn>
              <a:cxn ang="0">
                <a:pos x="33" y="184"/>
              </a:cxn>
              <a:cxn ang="0">
                <a:pos x="40" y="184"/>
              </a:cxn>
              <a:cxn ang="0">
                <a:pos x="46" y="184"/>
              </a:cxn>
              <a:cxn ang="0">
                <a:pos x="53" y="184"/>
              </a:cxn>
              <a:cxn ang="0">
                <a:pos x="60" y="179"/>
              </a:cxn>
              <a:cxn ang="0">
                <a:pos x="63" y="184"/>
              </a:cxn>
              <a:cxn ang="0">
                <a:pos x="70" y="189"/>
              </a:cxn>
              <a:cxn ang="0">
                <a:pos x="76" y="184"/>
              </a:cxn>
              <a:cxn ang="0">
                <a:pos x="83" y="184"/>
              </a:cxn>
              <a:cxn ang="0">
                <a:pos x="86" y="184"/>
              </a:cxn>
              <a:cxn ang="0">
                <a:pos x="93" y="189"/>
              </a:cxn>
              <a:cxn ang="0">
                <a:pos x="96" y="0"/>
              </a:cxn>
              <a:cxn ang="0">
                <a:pos x="96" y="0"/>
              </a:cxn>
              <a:cxn ang="0">
                <a:pos x="106" y="0"/>
              </a:cxn>
              <a:cxn ang="0">
                <a:pos x="106" y="0"/>
              </a:cxn>
              <a:cxn ang="0">
                <a:pos x="113" y="0"/>
              </a:cxn>
              <a:cxn ang="0">
                <a:pos x="116" y="189"/>
              </a:cxn>
              <a:cxn ang="0">
                <a:pos x="126" y="184"/>
              </a:cxn>
              <a:cxn ang="0">
                <a:pos x="126" y="184"/>
              </a:cxn>
              <a:cxn ang="0">
                <a:pos x="132" y="189"/>
              </a:cxn>
              <a:cxn ang="0">
                <a:pos x="142" y="184"/>
              </a:cxn>
              <a:cxn ang="0">
                <a:pos x="142" y="184"/>
              </a:cxn>
              <a:cxn ang="0">
                <a:pos x="146" y="184"/>
              </a:cxn>
              <a:cxn ang="0">
                <a:pos x="156" y="184"/>
              </a:cxn>
              <a:cxn ang="0">
                <a:pos x="156" y="184"/>
              </a:cxn>
              <a:cxn ang="0">
                <a:pos x="159" y="184"/>
              </a:cxn>
              <a:cxn ang="0">
                <a:pos x="169" y="184"/>
              </a:cxn>
              <a:cxn ang="0">
                <a:pos x="172" y="184"/>
              </a:cxn>
              <a:cxn ang="0">
                <a:pos x="179" y="184"/>
              </a:cxn>
              <a:cxn ang="0">
                <a:pos x="185" y="184"/>
              </a:cxn>
              <a:cxn ang="0">
                <a:pos x="192" y="179"/>
              </a:cxn>
              <a:cxn ang="0">
                <a:pos x="195" y="179"/>
              </a:cxn>
              <a:cxn ang="0">
                <a:pos x="199" y="189"/>
              </a:cxn>
              <a:cxn ang="0">
                <a:pos x="205" y="184"/>
              </a:cxn>
              <a:cxn ang="0">
                <a:pos x="205" y="189"/>
              </a:cxn>
              <a:cxn ang="0">
                <a:pos x="208" y="189"/>
              </a:cxn>
              <a:cxn ang="0">
                <a:pos x="212" y="184"/>
              </a:cxn>
              <a:cxn ang="0">
                <a:pos x="218" y="184"/>
              </a:cxn>
              <a:cxn ang="0">
                <a:pos x="225" y="184"/>
              </a:cxn>
              <a:cxn ang="0">
                <a:pos x="232" y="184"/>
              </a:cxn>
              <a:cxn ang="0">
                <a:pos x="238" y="184"/>
              </a:cxn>
              <a:cxn ang="0">
                <a:pos x="242" y="184"/>
              </a:cxn>
              <a:cxn ang="0">
                <a:pos x="248" y="184"/>
              </a:cxn>
              <a:cxn ang="0">
                <a:pos x="251" y="184"/>
              </a:cxn>
              <a:cxn ang="0">
                <a:pos x="258" y="189"/>
              </a:cxn>
            </a:cxnLst>
            <a:rect l="0" t="0" r="r" b="b"/>
            <a:pathLst>
              <a:path w="258" h="189">
                <a:moveTo>
                  <a:pt x="0" y="189"/>
                </a:moveTo>
                <a:lnTo>
                  <a:pt x="3" y="184"/>
                </a:lnTo>
                <a:lnTo>
                  <a:pt x="3" y="189"/>
                </a:lnTo>
                <a:lnTo>
                  <a:pt x="7" y="184"/>
                </a:lnTo>
                <a:lnTo>
                  <a:pt x="10" y="184"/>
                </a:lnTo>
                <a:lnTo>
                  <a:pt x="17" y="184"/>
                </a:lnTo>
                <a:lnTo>
                  <a:pt x="13" y="184"/>
                </a:lnTo>
                <a:lnTo>
                  <a:pt x="17" y="184"/>
                </a:lnTo>
                <a:lnTo>
                  <a:pt x="20" y="184"/>
                </a:lnTo>
                <a:lnTo>
                  <a:pt x="23" y="184"/>
                </a:lnTo>
                <a:lnTo>
                  <a:pt x="30" y="184"/>
                </a:lnTo>
                <a:lnTo>
                  <a:pt x="27" y="184"/>
                </a:lnTo>
                <a:lnTo>
                  <a:pt x="30" y="184"/>
                </a:lnTo>
                <a:lnTo>
                  <a:pt x="33" y="184"/>
                </a:lnTo>
                <a:lnTo>
                  <a:pt x="36" y="189"/>
                </a:lnTo>
                <a:lnTo>
                  <a:pt x="40" y="184"/>
                </a:lnTo>
                <a:lnTo>
                  <a:pt x="43" y="179"/>
                </a:lnTo>
                <a:lnTo>
                  <a:pt x="46" y="184"/>
                </a:lnTo>
                <a:lnTo>
                  <a:pt x="50" y="189"/>
                </a:lnTo>
                <a:lnTo>
                  <a:pt x="53" y="184"/>
                </a:lnTo>
                <a:lnTo>
                  <a:pt x="60" y="184"/>
                </a:lnTo>
                <a:lnTo>
                  <a:pt x="60" y="179"/>
                </a:lnTo>
                <a:lnTo>
                  <a:pt x="66" y="184"/>
                </a:lnTo>
                <a:lnTo>
                  <a:pt x="63" y="184"/>
                </a:lnTo>
                <a:lnTo>
                  <a:pt x="66" y="184"/>
                </a:lnTo>
                <a:lnTo>
                  <a:pt x="70" y="189"/>
                </a:lnTo>
                <a:lnTo>
                  <a:pt x="73" y="184"/>
                </a:lnTo>
                <a:lnTo>
                  <a:pt x="76" y="184"/>
                </a:lnTo>
                <a:lnTo>
                  <a:pt x="79" y="179"/>
                </a:lnTo>
                <a:lnTo>
                  <a:pt x="83" y="184"/>
                </a:lnTo>
                <a:lnTo>
                  <a:pt x="89" y="184"/>
                </a:lnTo>
                <a:lnTo>
                  <a:pt x="86" y="184"/>
                </a:lnTo>
                <a:lnTo>
                  <a:pt x="89" y="184"/>
                </a:lnTo>
                <a:lnTo>
                  <a:pt x="93" y="189"/>
                </a:lnTo>
                <a:lnTo>
                  <a:pt x="93" y="184"/>
                </a:lnTo>
                <a:lnTo>
                  <a:pt x="96" y="0"/>
                </a:lnTo>
                <a:lnTo>
                  <a:pt x="96" y="5"/>
                </a:lnTo>
                <a:lnTo>
                  <a:pt x="96" y="0"/>
                </a:lnTo>
                <a:lnTo>
                  <a:pt x="99" y="0"/>
                </a:lnTo>
                <a:lnTo>
                  <a:pt x="106" y="0"/>
                </a:lnTo>
                <a:lnTo>
                  <a:pt x="103" y="0"/>
                </a:lnTo>
                <a:lnTo>
                  <a:pt x="106" y="0"/>
                </a:lnTo>
                <a:lnTo>
                  <a:pt x="109" y="0"/>
                </a:lnTo>
                <a:lnTo>
                  <a:pt x="113" y="0"/>
                </a:lnTo>
                <a:lnTo>
                  <a:pt x="116" y="184"/>
                </a:lnTo>
                <a:lnTo>
                  <a:pt x="116" y="189"/>
                </a:lnTo>
                <a:lnTo>
                  <a:pt x="119" y="184"/>
                </a:lnTo>
                <a:lnTo>
                  <a:pt x="126" y="184"/>
                </a:lnTo>
                <a:lnTo>
                  <a:pt x="122" y="184"/>
                </a:lnTo>
                <a:lnTo>
                  <a:pt x="126" y="184"/>
                </a:lnTo>
                <a:lnTo>
                  <a:pt x="129" y="184"/>
                </a:lnTo>
                <a:lnTo>
                  <a:pt x="132" y="189"/>
                </a:lnTo>
                <a:lnTo>
                  <a:pt x="136" y="184"/>
                </a:lnTo>
                <a:lnTo>
                  <a:pt x="142" y="184"/>
                </a:lnTo>
                <a:lnTo>
                  <a:pt x="139" y="184"/>
                </a:lnTo>
                <a:lnTo>
                  <a:pt x="142" y="184"/>
                </a:lnTo>
                <a:lnTo>
                  <a:pt x="149" y="184"/>
                </a:lnTo>
                <a:lnTo>
                  <a:pt x="146" y="184"/>
                </a:lnTo>
                <a:lnTo>
                  <a:pt x="149" y="184"/>
                </a:lnTo>
                <a:lnTo>
                  <a:pt x="156" y="184"/>
                </a:lnTo>
                <a:lnTo>
                  <a:pt x="152" y="184"/>
                </a:lnTo>
                <a:lnTo>
                  <a:pt x="156" y="184"/>
                </a:lnTo>
                <a:lnTo>
                  <a:pt x="162" y="184"/>
                </a:lnTo>
                <a:lnTo>
                  <a:pt x="159" y="184"/>
                </a:lnTo>
                <a:lnTo>
                  <a:pt x="162" y="184"/>
                </a:lnTo>
                <a:lnTo>
                  <a:pt x="169" y="184"/>
                </a:lnTo>
                <a:lnTo>
                  <a:pt x="169" y="179"/>
                </a:lnTo>
                <a:lnTo>
                  <a:pt x="172" y="184"/>
                </a:lnTo>
                <a:lnTo>
                  <a:pt x="175" y="189"/>
                </a:lnTo>
                <a:lnTo>
                  <a:pt x="179" y="184"/>
                </a:lnTo>
                <a:lnTo>
                  <a:pt x="182" y="189"/>
                </a:lnTo>
                <a:lnTo>
                  <a:pt x="185" y="184"/>
                </a:lnTo>
                <a:lnTo>
                  <a:pt x="189" y="184"/>
                </a:lnTo>
                <a:lnTo>
                  <a:pt x="192" y="179"/>
                </a:lnTo>
                <a:lnTo>
                  <a:pt x="192" y="184"/>
                </a:lnTo>
                <a:lnTo>
                  <a:pt x="195" y="179"/>
                </a:lnTo>
                <a:lnTo>
                  <a:pt x="195" y="184"/>
                </a:lnTo>
                <a:lnTo>
                  <a:pt x="199" y="189"/>
                </a:lnTo>
                <a:lnTo>
                  <a:pt x="199" y="184"/>
                </a:lnTo>
                <a:lnTo>
                  <a:pt x="205" y="184"/>
                </a:lnTo>
                <a:lnTo>
                  <a:pt x="202" y="184"/>
                </a:lnTo>
                <a:lnTo>
                  <a:pt x="205" y="189"/>
                </a:lnTo>
                <a:lnTo>
                  <a:pt x="208" y="184"/>
                </a:lnTo>
                <a:lnTo>
                  <a:pt x="208" y="189"/>
                </a:lnTo>
                <a:lnTo>
                  <a:pt x="208" y="184"/>
                </a:lnTo>
                <a:lnTo>
                  <a:pt x="212" y="184"/>
                </a:lnTo>
                <a:lnTo>
                  <a:pt x="218" y="184"/>
                </a:lnTo>
                <a:lnTo>
                  <a:pt x="218" y="184"/>
                </a:lnTo>
                <a:lnTo>
                  <a:pt x="222" y="189"/>
                </a:lnTo>
                <a:lnTo>
                  <a:pt x="225" y="184"/>
                </a:lnTo>
                <a:lnTo>
                  <a:pt x="228" y="184"/>
                </a:lnTo>
                <a:lnTo>
                  <a:pt x="232" y="184"/>
                </a:lnTo>
                <a:lnTo>
                  <a:pt x="235" y="184"/>
                </a:lnTo>
                <a:lnTo>
                  <a:pt x="238" y="184"/>
                </a:lnTo>
                <a:lnTo>
                  <a:pt x="245" y="184"/>
                </a:lnTo>
                <a:lnTo>
                  <a:pt x="242" y="184"/>
                </a:lnTo>
                <a:lnTo>
                  <a:pt x="245" y="189"/>
                </a:lnTo>
                <a:lnTo>
                  <a:pt x="248" y="184"/>
                </a:lnTo>
                <a:lnTo>
                  <a:pt x="255" y="184"/>
                </a:lnTo>
                <a:lnTo>
                  <a:pt x="251" y="184"/>
                </a:lnTo>
                <a:lnTo>
                  <a:pt x="255" y="184"/>
                </a:lnTo>
                <a:lnTo>
                  <a:pt x="258" y="18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09" name="Freeform 123"/>
          <p:cNvSpPr>
            <a:spLocks/>
          </p:cNvSpPr>
          <p:nvPr/>
        </p:nvSpPr>
        <p:spPr bwMode="auto">
          <a:xfrm>
            <a:off x="4025899" y="4830763"/>
            <a:ext cx="487363" cy="15875"/>
          </a:xfrm>
          <a:custGeom>
            <a:avLst/>
            <a:gdLst/>
            <a:ahLst/>
            <a:cxnLst>
              <a:cxn ang="0">
                <a:pos x="3" y="5"/>
              </a:cxn>
              <a:cxn ang="0">
                <a:pos x="10" y="5"/>
              </a:cxn>
              <a:cxn ang="0">
                <a:pos x="19" y="0"/>
              </a:cxn>
              <a:cxn ang="0">
                <a:pos x="26" y="5"/>
              </a:cxn>
              <a:cxn ang="0">
                <a:pos x="33" y="5"/>
              </a:cxn>
              <a:cxn ang="0">
                <a:pos x="39" y="5"/>
              </a:cxn>
              <a:cxn ang="0">
                <a:pos x="49" y="5"/>
              </a:cxn>
              <a:cxn ang="0">
                <a:pos x="59" y="5"/>
              </a:cxn>
              <a:cxn ang="0">
                <a:pos x="62" y="5"/>
              </a:cxn>
              <a:cxn ang="0">
                <a:pos x="69" y="5"/>
              </a:cxn>
              <a:cxn ang="0">
                <a:pos x="76" y="5"/>
              </a:cxn>
              <a:cxn ang="0">
                <a:pos x="82" y="5"/>
              </a:cxn>
              <a:cxn ang="0">
                <a:pos x="92" y="0"/>
              </a:cxn>
              <a:cxn ang="0">
                <a:pos x="99" y="5"/>
              </a:cxn>
              <a:cxn ang="0">
                <a:pos x="109" y="5"/>
              </a:cxn>
              <a:cxn ang="0">
                <a:pos x="112" y="5"/>
              </a:cxn>
              <a:cxn ang="0">
                <a:pos x="119" y="5"/>
              </a:cxn>
              <a:cxn ang="0">
                <a:pos x="125" y="0"/>
              </a:cxn>
              <a:cxn ang="0">
                <a:pos x="129" y="5"/>
              </a:cxn>
              <a:cxn ang="0">
                <a:pos x="139" y="5"/>
              </a:cxn>
              <a:cxn ang="0">
                <a:pos x="145" y="0"/>
              </a:cxn>
              <a:cxn ang="0">
                <a:pos x="152" y="5"/>
              </a:cxn>
              <a:cxn ang="0">
                <a:pos x="155" y="5"/>
              </a:cxn>
              <a:cxn ang="0">
                <a:pos x="165" y="5"/>
              </a:cxn>
              <a:cxn ang="0">
                <a:pos x="175" y="0"/>
              </a:cxn>
              <a:cxn ang="0">
                <a:pos x="178" y="5"/>
              </a:cxn>
              <a:cxn ang="0">
                <a:pos x="185" y="0"/>
              </a:cxn>
              <a:cxn ang="0">
                <a:pos x="191" y="5"/>
              </a:cxn>
              <a:cxn ang="0">
                <a:pos x="201" y="5"/>
              </a:cxn>
              <a:cxn ang="0">
                <a:pos x="205" y="0"/>
              </a:cxn>
              <a:cxn ang="0">
                <a:pos x="211" y="0"/>
              </a:cxn>
              <a:cxn ang="0">
                <a:pos x="218" y="5"/>
              </a:cxn>
              <a:cxn ang="0">
                <a:pos x="228" y="0"/>
              </a:cxn>
              <a:cxn ang="0">
                <a:pos x="234" y="5"/>
              </a:cxn>
              <a:cxn ang="0">
                <a:pos x="241" y="5"/>
              </a:cxn>
              <a:cxn ang="0">
                <a:pos x="248" y="5"/>
              </a:cxn>
              <a:cxn ang="0">
                <a:pos x="258" y="0"/>
              </a:cxn>
              <a:cxn ang="0">
                <a:pos x="261" y="5"/>
              </a:cxn>
              <a:cxn ang="0">
                <a:pos x="271" y="5"/>
              </a:cxn>
              <a:cxn ang="0">
                <a:pos x="281" y="5"/>
              </a:cxn>
              <a:cxn ang="0">
                <a:pos x="287" y="5"/>
              </a:cxn>
              <a:cxn ang="0">
                <a:pos x="297" y="5"/>
              </a:cxn>
            </a:cxnLst>
            <a:rect l="0" t="0" r="r" b="b"/>
            <a:pathLst>
              <a:path w="307" h="10">
                <a:moveTo>
                  <a:pt x="0" y="5"/>
                </a:moveTo>
                <a:lnTo>
                  <a:pt x="3" y="0"/>
                </a:lnTo>
                <a:lnTo>
                  <a:pt x="3" y="5"/>
                </a:lnTo>
                <a:lnTo>
                  <a:pt x="3" y="0"/>
                </a:lnTo>
                <a:lnTo>
                  <a:pt x="6" y="5"/>
                </a:lnTo>
                <a:lnTo>
                  <a:pt x="10" y="5"/>
                </a:lnTo>
                <a:lnTo>
                  <a:pt x="16" y="5"/>
                </a:lnTo>
                <a:lnTo>
                  <a:pt x="16" y="5"/>
                </a:lnTo>
                <a:lnTo>
                  <a:pt x="19" y="0"/>
                </a:lnTo>
                <a:lnTo>
                  <a:pt x="23" y="5"/>
                </a:lnTo>
                <a:lnTo>
                  <a:pt x="23" y="0"/>
                </a:lnTo>
                <a:lnTo>
                  <a:pt x="26" y="5"/>
                </a:lnTo>
                <a:lnTo>
                  <a:pt x="33" y="5"/>
                </a:lnTo>
                <a:lnTo>
                  <a:pt x="29" y="5"/>
                </a:lnTo>
                <a:lnTo>
                  <a:pt x="33" y="5"/>
                </a:lnTo>
                <a:lnTo>
                  <a:pt x="39" y="5"/>
                </a:lnTo>
                <a:lnTo>
                  <a:pt x="36" y="5"/>
                </a:lnTo>
                <a:lnTo>
                  <a:pt x="39" y="5"/>
                </a:lnTo>
                <a:lnTo>
                  <a:pt x="43" y="5"/>
                </a:lnTo>
                <a:lnTo>
                  <a:pt x="46" y="0"/>
                </a:lnTo>
                <a:lnTo>
                  <a:pt x="49" y="5"/>
                </a:lnTo>
                <a:lnTo>
                  <a:pt x="49" y="0"/>
                </a:lnTo>
                <a:lnTo>
                  <a:pt x="53" y="5"/>
                </a:lnTo>
                <a:lnTo>
                  <a:pt x="59" y="5"/>
                </a:lnTo>
                <a:lnTo>
                  <a:pt x="56" y="5"/>
                </a:lnTo>
                <a:lnTo>
                  <a:pt x="59" y="0"/>
                </a:lnTo>
                <a:lnTo>
                  <a:pt x="62" y="5"/>
                </a:lnTo>
                <a:lnTo>
                  <a:pt x="66" y="5"/>
                </a:lnTo>
                <a:lnTo>
                  <a:pt x="72" y="5"/>
                </a:lnTo>
                <a:lnTo>
                  <a:pt x="69" y="5"/>
                </a:lnTo>
                <a:lnTo>
                  <a:pt x="72" y="5"/>
                </a:lnTo>
                <a:lnTo>
                  <a:pt x="76" y="0"/>
                </a:lnTo>
                <a:lnTo>
                  <a:pt x="76" y="5"/>
                </a:lnTo>
                <a:lnTo>
                  <a:pt x="82" y="5"/>
                </a:lnTo>
                <a:lnTo>
                  <a:pt x="79" y="5"/>
                </a:lnTo>
                <a:lnTo>
                  <a:pt x="82" y="5"/>
                </a:lnTo>
                <a:lnTo>
                  <a:pt x="86" y="5"/>
                </a:lnTo>
                <a:lnTo>
                  <a:pt x="89" y="5"/>
                </a:lnTo>
                <a:lnTo>
                  <a:pt x="92" y="0"/>
                </a:lnTo>
                <a:lnTo>
                  <a:pt x="92" y="5"/>
                </a:lnTo>
                <a:lnTo>
                  <a:pt x="96" y="0"/>
                </a:lnTo>
                <a:lnTo>
                  <a:pt x="99" y="5"/>
                </a:lnTo>
                <a:lnTo>
                  <a:pt x="99" y="0"/>
                </a:lnTo>
                <a:lnTo>
                  <a:pt x="102" y="5"/>
                </a:lnTo>
                <a:lnTo>
                  <a:pt x="109" y="5"/>
                </a:lnTo>
                <a:lnTo>
                  <a:pt x="109" y="5"/>
                </a:lnTo>
                <a:lnTo>
                  <a:pt x="112" y="10"/>
                </a:lnTo>
                <a:lnTo>
                  <a:pt x="112" y="5"/>
                </a:lnTo>
                <a:lnTo>
                  <a:pt x="119" y="5"/>
                </a:lnTo>
                <a:lnTo>
                  <a:pt x="115" y="5"/>
                </a:lnTo>
                <a:lnTo>
                  <a:pt x="119" y="5"/>
                </a:lnTo>
                <a:lnTo>
                  <a:pt x="122" y="0"/>
                </a:lnTo>
                <a:lnTo>
                  <a:pt x="122" y="5"/>
                </a:lnTo>
                <a:lnTo>
                  <a:pt x="125" y="0"/>
                </a:lnTo>
                <a:lnTo>
                  <a:pt x="125" y="5"/>
                </a:lnTo>
                <a:lnTo>
                  <a:pt x="132" y="5"/>
                </a:lnTo>
                <a:lnTo>
                  <a:pt x="129" y="5"/>
                </a:lnTo>
                <a:lnTo>
                  <a:pt x="132" y="5"/>
                </a:lnTo>
                <a:lnTo>
                  <a:pt x="135" y="5"/>
                </a:lnTo>
                <a:lnTo>
                  <a:pt x="139" y="5"/>
                </a:lnTo>
                <a:lnTo>
                  <a:pt x="145" y="5"/>
                </a:lnTo>
                <a:lnTo>
                  <a:pt x="142" y="5"/>
                </a:lnTo>
                <a:lnTo>
                  <a:pt x="145" y="0"/>
                </a:lnTo>
                <a:lnTo>
                  <a:pt x="148" y="5"/>
                </a:lnTo>
                <a:lnTo>
                  <a:pt x="148" y="0"/>
                </a:lnTo>
                <a:lnTo>
                  <a:pt x="152" y="5"/>
                </a:lnTo>
                <a:lnTo>
                  <a:pt x="152" y="0"/>
                </a:lnTo>
                <a:lnTo>
                  <a:pt x="152" y="5"/>
                </a:lnTo>
                <a:lnTo>
                  <a:pt x="155" y="5"/>
                </a:lnTo>
                <a:lnTo>
                  <a:pt x="158" y="5"/>
                </a:lnTo>
                <a:lnTo>
                  <a:pt x="162" y="0"/>
                </a:lnTo>
                <a:lnTo>
                  <a:pt x="165" y="5"/>
                </a:lnTo>
                <a:lnTo>
                  <a:pt x="168" y="0"/>
                </a:lnTo>
                <a:lnTo>
                  <a:pt x="172" y="5"/>
                </a:lnTo>
                <a:lnTo>
                  <a:pt x="175" y="0"/>
                </a:lnTo>
                <a:lnTo>
                  <a:pt x="175" y="5"/>
                </a:lnTo>
                <a:lnTo>
                  <a:pt x="178" y="0"/>
                </a:lnTo>
                <a:lnTo>
                  <a:pt x="178" y="5"/>
                </a:lnTo>
                <a:lnTo>
                  <a:pt x="178" y="0"/>
                </a:lnTo>
                <a:lnTo>
                  <a:pt x="182" y="5"/>
                </a:lnTo>
                <a:lnTo>
                  <a:pt x="185" y="0"/>
                </a:lnTo>
                <a:lnTo>
                  <a:pt x="185" y="5"/>
                </a:lnTo>
                <a:lnTo>
                  <a:pt x="191" y="5"/>
                </a:lnTo>
                <a:lnTo>
                  <a:pt x="191" y="5"/>
                </a:lnTo>
                <a:lnTo>
                  <a:pt x="195" y="0"/>
                </a:lnTo>
                <a:lnTo>
                  <a:pt x="201" y="0"/>
                </a:lnTo>
                <a:lnTo>
                  <a:pt x="201" y="5"/>
                </a:lnTo>
                <a:lnTo>
                  <a:pt x="201" y="0"/>
                </a:lnTo>
                <a:lnTo>
                  <a:pt x="205" y="5"/>
                </a:lnTo>
                <a:lnTo>
                  <a:pt x="205" y="0"/>
                </a:lnTo>
                <a:lnTo>
                  <a:pt x="205" y="5"/>
                </a:lnTo>
                <a:lnTo>
                  <a:pt x="208" y="5"/>
                </a:lnTo>
                <a:lnTo>
                  <a:pt x="211" y="0"/>
                </a:lnTo>
                <a:lnTo>
                  <a:pt x="215" y="5"/>
                </a:lnTo>
                <a:lnTo>
                  <a:pt x="221" y="5"/>
                </a:lnTo>
                <a:lnTo>
                  <a:pt x="218" y="5"/>
                </a:lnTo>
                <a:lnTo>
                  <a:pt x="221" y="5"/>
                </a:lnTo>
                <a:lnTo>
                  <a:pt x="225" y="5"/>
                </a:lnTo>
                <a:lnTo>
                  <a:pt x="228" y="0"/>
                </a:lnTo>
                <a:lnTo>
                  <a:pt x="231" y="5"/>
                </a:lnTo>
                <a:lnTo>
                  <a:pt x="234" y="0"/>
                </a:lnTo>
                <a:lnTo>
                  <a:pt x="234" y="5"/>
                </a:lnTo>
                <a:lnTo>
                  <a:pt x="234" y="0"/>
                </a:lnTo>
                <a:lnTo>
                  <a:pt x="238" y="0"/>
                </a:lnTo>
                <a:lnTo>
                  <a:pt x="241" y="5"/>
                </a:lnTo>
                <a:lnTo>
                  <a:pt x="248" y="5"/>
                </a:lnTo>
                <a:lnTo>
                  <a:pt x="244" y="5"/>
                </a:lnTo>
                <a:lnTo>
                  <a:pt x="248" y="5"/>
                </a:lnTo>
                <a:lnTo>
                  <a:pt x="251" y="0"/>
                </a:lnTo>
                <a:lnTo>
                  <a:pt x="254" y="5"/>
                </a:lnTo>
                <a:lnTo>
                  <a:pt x="258" y="0"/>
                </a:lnTo>
                <a:lnTo>
                  <a:pt x="258" y="5"/>
                </a:lnTo>
                <a:lnTo>
                  <a:pt x="264" y="5"/>
                </a:lnTo>
                <a:lnTo>
                  <a:pt x="261" y="5"/>
                </a:lnTo>
                <a:lnTo>
                  <a:pt x="264" y="5"/>
                </a:lnTo>
                <a:lnTo>
                  <a:pt x="267" y="5"/>
                </a:lnTo>
                <a:lnTo>
                  <a:pt x="271" y="5"/>
                </a:lnTo>
                <a:lnTo>
                  <a:pt x="274" y="0"/>
                </a:lnTo>
                <a:lnTo>
                  <a:pt x="277" y="5"/>
                </a:lnTo>
                <a:lnTo>
                  <a:pt x="281" y="5"/>
                </a:lnTo>
                <a:lnTo>
                  <a:pt x="287" y="5"/>
                </a:lnTo>
                <a:lnTo>
                  <a:pt x="284" y="5"/>
                </a:lnTo>
                <a:lnTo>
                  <a:pt x="287" y="5"/>
                </a:lnTo>
                <a:lnTo>
                  <a:pt x="291" y="0"/>
                </a:lnTo>
                <a:lnTo>
                  <a:pt x="294" y="5"/>
                </a:lnTo>
                <a:lnTo>
                  <a:pt x="297" y="5"/>
                </a:lnTo>
                <a:lnTo>
                  <a:pt x="301" y="5"/>
                </a:lnTo>
                <a:lnTo>
                  <a:pt x="307"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0" name="Freeform 124"/>
          <p:cNvSpPr>
            <a:spLocks/>
          </p:cNvSpPr>
          <p:nvPr/>
        </p:nvSpPr>
        <p:spPr bwMode="auto">
          <a:xfrm>
            <a:off x="4508499" y="4554538"/>
            <a:ext cx="430213" cy="292100"/>
          </a:xfrm>
          <a:custGeom>
            <a:avLst/>
            <a:gdLst/>
            <a:ahLst/>
            <a:cxnLst>
              <a:cxn ang="0">
                <a:pos x="0" y="179"/>
              </a:cxn>
              <a:cxn ang="0">
                <a:pos x="6" y="174"/>
              </a:cxn>
              <a:cxn ang="0">
                <a:pos x="13" y="179"/>
              </a:cxn>
              <a:cxn ang="0">
                <a:pos x="23" y="179"/>
              </a:cxn>
              <a:cxn ang="0">
                <a:pos x="26" y="179"/>
              </a:cxn>
              <a:cxn ang="0">
                <a:pos x="36" y="179"/>
              </a:cxn>
              <a:cxn ang="0">
                <a:pos x="36" y="179"/>
              </a:cxn>
              <a:cxn ang="0">
                <a:pos x="40" y="174"/>
              </a:cxn>
              <a:cxn ang="0">
                <a:pos x="43" y="179"/>
              </a:cxn>
              <a:cxn ang="0">
                <a:pos x="46" y="179"/>
              </a:cxn>
              <a:cxn ang="0">
                <a:pos x="53" y="174"/>
              </a:cxn>
              <a:cxn ang="0">
                <a:pos x="59" y="179"/>
              </a:cxn>
              <a:cxn ang="0">
                <a:pos x="69" y="179"/>
              </a:cxn>
              <a:cxn ang="0">
                <a:pos x="69" y="174"/>
              </a:cxn>
              <a:cxn ang="0">
                <a:pos x="73" y="174"/>
              </a:cxn>
              <a:cxn ang="0">
                <a:pos x="76" y="174"/>
              </a:cxn>
              <a:cxn ang="0">
                <a:pos x="79" y="179"/>
              </a:cxn>
              <a:cxn ang="0">
                <a:pos x="86" y="174"/>
              </a:cxn>
              <a:cxn ang="0">
                <a:pos x="89" y="174"/>
              </a:cxn>
              <a:cxn ang="0">
                <a:pos x="89" y="174"/>
              </a:cxn>
              <a:cxn ang="0">
                <a:pos x="92" y="174"/>
              </a:cxn>
              <a:cxn ang="0">
                <a:pos x="96" y="174"/>
              </a:cxn>
              <a:cxn ang="0">
                <a:pos x="99" y="174"/>
              </a:cxn>
              <a:cxn ang="0">
                <a:pos x="102" y="174"/>
              </a:cxn>
              <a:cxn ang="0">
                <a:pos x="106" y="174"/>
              </a:cxn>
              <a:cxn ang="0">
                <a:pos x="109" y="174"/>
              </a:cxn>
              <a:cxn ang="0">
                <a:pos x="112" y="174"/>
              </a:cxn>
              <a:cxn ang="0">
                <a:pos x="112" y="174"/>
              </a:cxn>
              <a:cxn ang="0">
                <a:pos x="119" y="174"/>
              </a:cxn>
              <a:cxn ang="0">
                <a:pos x="119" y="174"/>
              </a:cxn>
              <a:cxn ang="0">
                <a:pos x="122" y="174"/>
              </a:cxn>
              <a:cxn ang="0">
                <a:pos x="126" y="174"/>
              </a:cxn>
              <a:cxn ang="0">
                <a:pos x="132" y="5"/>
              </a:cxn>
              <a:cxn ang="0">
                <a:pos x="132" y="0"/>
              </a:cxn>
              <a:cxn ang="0">
                <a:pos x="135" y="0"/>
              </a:cxn>
              <a:cxn ang="0">
                <a:pos x="142" y="0"/>
              </a:cxn>
              <a:cxn ang="0">
                <a:pos x="149" y="5"/>
              </a:cxn>
              <a:cxn ang="0">
                <a:pos x="155" y="179"/>
              </a:cxn>
              <a:cxn ang="0">
                <a:pos x="155" y="179"/>
              </a:cxn>
              <a:cxn ang="0">
                <a:pos x="162" y="179"/>
              </a:cxn>
              <a:cxn ang="0">
                <a:pos x="169" y="179"/>
              </a:cxn>
              <a:cxn ang="0">
                <a:pos x="175" y="174"/>
              </a:cxn>
              <a:cxn ang="0">
                <a:pos x="182" y="174"/>
              </a:cxn>
              <a:cxn ang="0">
                <a:pos x="185" y="174"/>
              </a:cxn>
              <a:cxn ang="0">
                <a:pos x="188" y="174"/>
              </a:cxn>
              <a:cxn ang="0">
                <a:pos x="195" y="179"/>
              </a:cxn>
              <a:cxn ang="0">
                <a:pos x="195" y="174"/>
              </a:cxn>
              <a:cxn ang="0">
                <a:pos x="198" y="174"/>
              </a:cxn>
              <a:cxn ang="0">
                <a:pos x="198" y="174"/>
              </a:cxn>
              <a:cxn ang="0">
                <a:pos x="208" y="179"/>
              </a:cxn>
              <a:cxn ang="0">
                <a:pos x="208" y="179"/>
              </a:cxn>
              <a:cxn ang="0">
                <a:pos x="218" y="179"/>
              </a:cxn>
              <a:cxn ang="0">
                <a:pos x="218" y="179"/>
              </a:cxn>
              <a:cxn ang="0">
                <a:pos x="221" y="174"/>
              </a:cxn>
              <a:cxn ang="0">
                <a:pos x="225" y="179"/>
              </a:cxn>
              <a:cxn ang="0">
                <a:pos x="231" y="179"/>
              </a:cxn>
              <a:cxn ang="0">
                <a:pos x="238" y="179"/>
              </a:cxn>
              <a:cxn ang="0">
                <a:pos x="248" y="174"/>
              </a:cxn>
              <a:cxn ang="0">
                <a:pos x="248" y="179"/>
              </a:cxn>
              <a:cxn ang="0">
                <a:pos x="255" y="179"/>
              </a:cxn>
              <a:cxn ang="0">
                <a:pos x="261" y="174"/>
              </a:cxn>
              <a:cxn ang="0">
                <a:pos x="261" y="179"/>
              </a:cxn>
              <a:cxn ang="0">
                <a:pos x="268" y="179"/>
              </a:cxn>
            </a:cxnLst>
            <a:rect l="0" t="0" r="r" b="b"/>
            <a:pathLst>
              <a:path w="271" h="184">
                <a:moveTo>
                  <a:pt x="3" y="179"/>
                </a:moveTo>
                <a:lnTo>
                  <a:pt x="0" y="179"/>
                </a:lnTo>
                <a:lnTo>
                  <a:pt x="3" y="179"/>
                </a:lnTo>
                <a:lnTo>
                  <a:pt x="6" y="174"/>
                </a:lnTo>
                <a:lnTo>
                  <a:pt x="10" y="179"/>
                </a:lnTo>
                <a:lnTo>
                  <a:pt x="13" y="179"/>
                </a:lnTo>
                <a:lnTo>
                  <a:pt x="16" y="179"/>
                </a:lnTo>
                <a:lnTo>
                  <a:pt x="23" y="179"/>
                </a:lnTo>
                <a:lnTo>
                  <a:pt x="23" y="179"/>
                </a:lnTo>
                <a:lnTo>
                  <a:pt x="26" y="179"/>
                </a:lnTo>
                <a:lnTo>
                  <a:pt x="30" y="179"/>
                </a:lnTo>
                <a:lnTo>
                  <a:pt x="36" y="179"/>
                </a:lnTo>
                <a:lnTo>
                  <a:pt x="33" y="179"/>
                </a:lnTo>
                <a:lnTo>
                  <a:pt x="36" y="179"/>
                </a:lnTo>
                <a:lnTo>
                  <a:pt x="40" y="184"/>
                </a:lnTo>
                <a:lnTo>
                  <a:pt x="40" y="174"/>
                </a:lnTo>
                <a:lnTo>
                  <a:pt x="40" y="179"/>
                </a:lnTo>
                <a:lnTo>
                  <a:pt x="43" y="179"/>
                </a:lnTo>
                <a:lnTo>
                  <a:pt x="49" y="179"/>
                </a:lnTo>
                <a:lnTo>
                  <a:pt x="46" y="179"/>
                </a:lnTo>
                <a:lnTo>
                  <a:pt x="49" y="179"/>
                </a:lnTo>
                <a:lnTo>
                  <a:pt x="53" y="174"/>
                </a:lnTo>
                <a:lnTo>
                  <a:pt x="56" y="179"/>
                </a:lnTo>
                <a:lnTo>
                  <a:pt x="59" y="179"/>
                </a:lnTo>
                <a:lnTo>
                  <a:pt x="63" y="184"/>
                </a:lnTo>
                <a:lnTo>
                  <a:pt x="69" y="179"/>
                </a:lnTo>
                <a:lnTo>
                  <a:pt x="66" y="179"/>
                </a:lnTo>
                <a:lnTo>
                  <a:pt x="69" y="174"/>
                </a:lnTo>
                <a:lnTo>
                  <a:pt x="73" y="179"/>
                </a:lnTo>
                <a:lnTo>
                  <a:pt x="73" y="174"/>
                </a:lnTo>
                <a:lnTo>
                  <a:pt x="76" y="179"/>
                </a:lnTo>
                <a:lnTo>
                  <a:pt x="76" y="174"/>
                </a:lnTo>
                <a:lnTo>
                  <a:pt x="76" y="179"/>
                </a:lnTo>
                <a:lnTo>
                  <a:pt x="79" y="179"/>
                </a:lnTo>
                <a:lnTo>
                  <a:pt x="83" y="179"/>
                </a:lnTo>
                <a:lnTo>
                  <a:pt x="86" y="174"/>
                </a:lnTo>
                <a:lnTo>
                  <a:pt x="86" y="179"/>
                </a:lnTo>
                <a:lnTo>
                  <a:pt x="89" y="174"/>
                </a:lnTo>
                <a:lnTo>
                  <a:pt x="89" y="179"/>
                </a:lnTo>
                <a:lnTo>
                  <a:pt x="89" y="174"/>
                </a:lnTo>
                <a:lnTo>
                  <a:pt x="92" y="179"/>
                </a:lnTo>
                <a:lnTo>
                  <a:pt x="92" y="174"/>
                </a:lnTo>
                <a:lnTo>
                  <a:pt x="96" y="179"/>
                </a:lnTo>
                <a:lnTo>
                  <a:pt x="96" y="174"/>
                </a:lnTo>
                <a:lnTo>
                  <a:pt x="96" y="179"/>
                </a:lnTo>
                <a:lnTo>
                  <a:pt x="99" y="174"/>
                </a:lnTo>
                <a:lnTo>
                  <a:pt x="102" y="179"/>
                </a:lnTo>
                <a:lnTo>
                  <a:pt x="102" y="174"/>
                </a:lnTo>
                <a:lnTo>
                  <a:pt x="106" y="179"/>
                </a:lnTo>
                <a:lnTo>
                  <a:pt x="106" y="174"/>
                </a:lnTo>
                <a:lnTo>
                  <a:pt x="109" y="179"/>
                </a:lnTo>
                <a:lnTo>
                  <a:pt x="109" y="174"/>
                </a:lnTo>
                <a:lnTo>
                  <a:pt x="109" y="179"/>
                </a:lnTo>
                <a:lnTo>
                  <a:pt x="112" y="174"/>
                </a:lnTo>
                <a:lnTo>
                  <a:pt x="112" y="179"/>
                </a:lnTo>
                <a:lnTo>
                  <a:pt x="112" y="174"/>
                </a:lnTo>
                <a:lnTo>
                  <a:pt x="116" y="179"/>
                </a:lnTo>
                <a:lnTo>
                  <a:pt x="119" y="174"/>
                </a:lnTo>
                <a:lnTo>
                  <a:pt x="119" y="179"/>
                </a:lnTo>
                <a:lnTo>
                  <a:pt x="119" y="174"/>
                </a:lnTo>
                <a:lnTo>
                  <a:pt x="122" y="179"/>
                </a:lnTo>
                <a:lnTo>
                  <a:pt x="122" y="174"/>
                </a:lnTo>
                <a:lnTo>
                  <a:pt x="122" y="179"/>
                </a:lnTo>
                <a:lnTo>
                  <a:pt x="126" y="174"/>
                </a:lnTo>
                <a:lnTo>
                  <a:pt x="126" y="179"/>
                </a:lnTo>
                <a:lnTo>
                  <a:pt x="132" y="5"/>
                </a:lnTo>
                <a:lnTo>
                  <a:pt x="129" y="5"/>
                </a:lnTo>
                <a:lnTo>
                  <a:pt x="132" y="0"/>
                </a:lnTo>
                <a:lnTo>
                  <a:pt x="139" y="0"/>
                </a:lnTo>
                <a:lnTo>
                  <a:pt x="135" y="0"/>
                </a:lnTo>
                <a:lnTo>
                  <a:pt x="139" y="5"/>
                </a:lnTo>
                <a:lnTo>
                  <a:pt x="142" y="0"/>
                </a:lnTo>
                <a:lnTo>
                  <a:pt x="145" y="0"/>
                </a:lnTo>
                <a:lnTo>
                  <a:pt x="149" y="5"/>
                </a:lnTo>
                <a:lnTo>
                  <a:pt x="149" y="0"/>
                </a:lnTo>
                <a:lnTo>
                  <a:pt x="155" y="179"/>
                </a:lnTo>
                <a:lnTo>
                  <a:pt x="152" y="179"/>
                </a:lnTo>
                <a:lnTo>
                  <a:pt x="155" y="179"/>
                </a:lnTo>
                <a:lnTo>
                  <a:pt x="159" y="179"/>
                </a:lnTo>
                <a:lnTo>
                  <a:pt x="162" y="179"/>
                </a:lnTo>
                <a:lnTo>
                  <a:pt x="165" y="174"/>
                </a:lnTo>
                <a:lnTo>
                  <a:pt x="169" y="179"/>
                </a:lnTo>
                <a:lnTo>
                  <a:pt x="172" y="174"/>
                </a:lnTo>
                <a:lnTo>
                  <a:pt x="175" y="174"/>
                </a:lnTo>
                <a:lnTo>
                  <a:pt x="178" y="179"/>
                </a:lnTo>
                <a:lnTo>
                  <a:pt x="182" y="174"/>
                </a:lnTo>
                <a:lnTo>
                  <a:pt x="185" y="179"/>
                </a:lnTo>
                <a:lnTo>
                  <a:pt x="185" y="174"/>
                </a:lnTo>
                <a:lnTo>
                  <a:pt x="188" y="179"/>
                </a:lnTo>
                <a:lnTo>
                  <a:pt x="188" y="174"/>
                </a:lnTo>
                <a:lnTo>
                  <a:pt x="188" y="179"/>
                </a:lnTo>
                <a:lnTo>
                  <a:pt x="195" y="179"/>
                </a:lnTo>
                <a:lnTo>
                  <a:pt x="192" y="179"/>
                </a:lnTo>
                <a:lnTo>
                  <a:pt x="195" y="174"/>
                </a:lnTo>
                <a:lnTo>
                  <a:pt x="195" y="179"/>
                </a:lnTo>
                <a:lnTo>
                  <a:pt x="198" y="174"/>
                </a:lnTo>
                <a:lnTo>
                  <a:pt x="198" y="179"/>
                </a:lnTo>
                <a:lnTo>
                  <a:pt x="198" y="174"/>
                </a:lnTo>
                <a:lnTo>
                  <a:pt x="202" y="179"/>
                </a:lnTo>
                <a:lnTo>
                  <a:pt x="208" y="179"/>
                </a:lnTo>
                <a:lnTo>
                  <a:pt x="208" y="174"/>
                </a:lnTo>
                <a:lnTo>
                  <a:pt x="208" y="179"/>
                </a:lnTo>
                <a:lnTo>
                  <a:pt x="212" y="179"/>
                </a:lnTo>
                <a:lnTo>
                  <a:pt x="218" y="179"/>
                </a:lnTo>
                <a:lnTo>
                  <a:pt x="215" y="179"/>
                </a:lnTo>
                <a:lnTo>
                  <a:pt x="218" y="179"/>
                </a:lnTo>
                <a:lnTo>
                  <a:pt x="221" y="184"/>
                </a:lnTo>
                <a:lnTo>
                  <a:pt x="221" y="174"/>
                </a:lnTo>
                <a:lnTo>
                  <a:pt x="221" y="179"/>
                </a:lnTo>
                <a:lnTo>
                  <a:pt x="225" y="179"/>
                </a:lnTo>
                <a:lnTo>
                  <a:pt x="228" y="179"/>
                </a:lnTo>
                <a:lnTo>
                  <a:pt x="231" y="179"/>
                </a:lnTo>
                <a:lnTo>
                  <a:pt x="235" y="179"/>
                </a:lnTo>
                <a:lnTo>
                  <a:pt x="238" y="179"/>
                </a:lnTo>
                <a:lnTo>
                  <a:pt x="241" y="174"/>
                </a:lnTo>
                <a:lnTo>
                  <a:pt x="248" y="174"/>
                </a:lnTo>
                <a:lnTo>
                  <a:pt x="245" y="174"/>
                </a:lnTo>
                <a:lnTo>
                  <a:pt x="248" y="179"/>
                </a:lnTo>
                <a:lnTo>
                  <a:pt x="251" y="174"/>
                </a:lnTo>
                <a:lnTo>
                  <a:pt x="255" y="179"/>
                </a:lnTo>
                <a:lnTo>
                  <a:pt x="255" y="174"/>
                </a:lnTo>
                <a:lnTo>
                  <a:pt x="261" y="174"/>
                </a:lnTo>
                <a:lnTo>
                  <a:pt x="258" y="174"/>
                </a:lnTo>
                <a:lnTo>
                  <a:pt x="261" y="179"/>
                </a:lnTo>
                <a:lnTo>
                  <a:pt x="264" y="174"/>
                </a:lnTo>
                <a:lnTo>
                  <a:pt x="268" y="179"/>
                </a:lnTo>
                <a:lnTo>
                  <a:pt x="271" y="17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1" name="Freeform 127"/>
          <p:cNvSpPr>
            <a:spLocks/>
          </p:cNvSpPr>
          <p:nvPr/>
        </p:nvSpPr>
        <p:spPr bwMode="auto">
          <a:xfrm>
            <a:off x="4025899" y="4608513"/>
            <a:ext cx="471488" cy="14288"/>
          </a:xfrm>
          <a:custGeom>
            <a:avLst/>
            <a:gdLst/>
            <a:ahLst/>
            <a:cxnLst>
              <a:cxn ang="0">
                <a:pos x="6" y="9"/>
              </a:cxn>
              <a:cxn ang="0">
                <a:pos x="10" y="4"/>
              </a:cxn>
              <a:cxn ang="0">
                <a:pos x="13" y="9"/>
              </a:cxn>
              <a:cxn ang="0">
                <a:pos x="16" y="4"/>
              </a:cxn>
              <a:cxn ang="0">
                <a:pos x="23" y="9"/>
              </a:cxn>
              <a:cxn ang="0">
                <a:pos x="26" y="4"/>
              </a:cxn>
              <a:cxn ang="0">
                <a:pos x="33" y="4"/>
              </a:cxn>
              <a:cxn ang="0">
                <a:pos x="43" y="9"/>
              </a:cxn>
              <a:cxn ang="0">
                <a:pos x="49" y="4"/>
              </a:cxn>
              <a:cxn ang="0">
                <a:pos x="59" y="4"/>
              </a:cxn>
              <a:cxn ang="0">
                <a:pos x="66" y="4"/>
              </a:cxn>
              <a:cxn ang="0">
                <a:pos x="76" y="0"/>
              </a:cxn>
              <a:cxn ang="0">
                <a:pos x="86" y="4"/>
              </a:cxn>
              <a:cxn ang="0">
                <a:pos x="92" y="4"/>
              </a:cxn>
              <a:cxn ang="0">
                <a:pos x="102" y="4"/>
              </a:cxn>
              <a:cxn ang="0">
                <a:pos x="109" y="4"/>
              </a:cxn>
              <a:cxn ang="0">
                <a:pos x="112" y="4"/>
              </a:cxn>
              <a:cxn ang="0">
                <a:pos x="115" y="0"/>
              </a:cxn>
              <a:cxn ang="0">
                <a:pos x="125" y="4"/>
              </a:cxn>
              <a:cxn ang="0">
                <a:pos x="129" y="9"/>
              </a:cxn>
              <a:cxn ang="0">
                <a:pos x="135" y="4"/>
              </a:cxn>
              <a:cxn ang="0">
                <a:pos x="148" y="4"/>
              </a:cxn>
              <a:cxn ang="0">
                <a:pos x="152" y="9"/>
              </a:cxn>
              <a:cxn ang="0">
                <a:pos x="162" y="4"/>
              </a:cxn>
              <a:cxn ang="0">
                <a:pos x="175" y="4"/>
              </a:cxn>
              <a:cxn ang="0">
                <a:pos x="178" y="4"/>
              </a:cxn>
              <a:cxn ang="0">
                <a:pos x="188" y="9"/>
              </a:cxn>
              <a:cxn ang="0">
                <a:pos x="198" y="4"/>
              </a:cxn>
              <a:cxn ang="0">
                <a:pos x="205" y="4"/>
              </a:cxn>
              <a:cxn ang="0">
                <a:pos x="211" y="4"/>
              </a:cxn>
              <a:cxn ang="0">
                <a:pos x="225" y="4"/>
              </a:cxn>
              <a:cxn ang="0">
                <a:pos x="234" y="4"/>
              </a:cxn>
              <a:cxn ang="0">
                <a:pos x="238" y="4"/>
              </a:cxn>
              <a:cxn ang="0">
                <a:pos x="244" y="4"/>
              </a:cxn>
              <a:cxn ang="0">
                <a:pos x="254" y="4"/>
              </a:cxn>
              <a:cxn ang="0">
                <a:pos x="258" y="9"/>
              </a:cxn>
              <a:cxn ang="0">
                <a:pos x="261" y="4"/>
              </a:cxn>
              <a:cxn ang="0">
                <a:pos x="271" y="4"/>
              </a:cxn>
              <a:cxn ang="0">
                <a:pos x="274" y="4"/>
              </a:cxn>
              <a:cxn ang="0">
                <a:pos x="281" y="9"/>
              </a:cxn>
              <a:cxn ang="0">
                <a:pos x="287" y="4"/>
              </a:cxn>
              <a:cxn ang="0">
                <a:pos x="297" y="4"/>
              </a:cxn>
            </a:cxnLst>
            <a:rect l="0" t="0" r="r" b="b"/>
            <a:pathLst>
              <a:path w="297" h="9">
                <a:moveTo>
                  <a:pt x="0" y="9"/>
                </a:moveTo>
                <a:lnTo>
                  <a:pt x="3" y="4"/>
                </a:lnTo>
                <a:lnTo>
                  <a:pt x="6" y="9"/>
                </a:lnTo>
                <a:lnTo>
                  <a:pt x="6" y="4"/>
                </a:lnTo>
                <a:lnTo>
                  <a:pt x="10" y="9"/>
                </a:lnTo>
                <a:lnTo>
                  <a:pt x="10" y="4"/>
                </a:lnTo>
                <a:lnTo>
                  <a:pt x="10" y="9"/>
                </a:lnTo>
                <a:lnTo>
                  <a:pt x="13" y="4"/>
                </a:lnTo>
                <a:lnTo>
                  <a:pt x="13" y="9"/>
                </a:lnTo>
                <a:lnTo>
                  <a:pt x="16" y="4"/>
                </a:lnTo>
                <a:lnTo>
                  <a:pt x="16" y="9"/>
                </a:lnTo>
                <a:lnTo>
                  <a:pt x="16" y="4"/>
                </a:lnTo>
                <a:lnTo>
                  <a:pt x="19" y="9"/>
                </a:lnTo>
                <a:lnTo>
                  <a:pt x="19" y="4"/>
                </a:lnTo>
                <a:lnTo>
                  <a:pt x="23" y="9"/>
                </a:lnTo>
                <a:lnTo>
                  <a:pt x="23" y="4"/>
                </a:lnTo>
                <a:lnTo>
                  <a:pt x="23" y="9"/>
                </a:lnTo>
                <a:lnTo>
                  <a:pt x="26" y="4"/>
                </a:lnTo>
                <a:lnTo>
                  <a:pt x="26" y="9"/>
                </a:lnTo>
                <a:lnTo>
                  <a:pt x="29" y="4"/>
                </a:lnTo>
                <a:lnTo>
                  <a:pt x="33" y="4"/>
                </a:lnTo>
                <a:lnTo>
                  <a:pt x="36" y="4"/>
                </a:lnTo>
                <a:lnTo>
                  <a:pt x="39" y="4"/>
                </a:lnTo>
                <a:lnTo>
                  <a:pt x="43" y="9"/>
                </a:lnTo>
                <a:lnTo>
                  <a:pt x="46" y="4"/>
                </a:lnTo>
                <a:lnTo>
                  <a:pt x="46" y="9"/>
                </a:lnTo>
                <a:lnTo>
                  <a:pt x="49" y="4"/>
                </a:lnTo>
                <a:lnTo>
                  <a:pt x="53" y="9"/>
                </a:lnTo>
                <a:lnTo>
                  <a:pt x="56" y="9"/>
                </a:lnTo>
                <a:lnTo>
                  <a:pt x="59" y="4"/>
                </a:lnTo>
                <a:lnTo>
                  <a:pt x="62" y="4"/>
                </a:lnTo>
                <a:lnTo>
                  <a:pt x="69" y="4"/>
                </a:lnTo>
                <a:lnTo>
                  <a:pt x="66" y="4"/>
                </a:lnTo>
                <a:lnTo>
                  <a:pt x="69" y="9"/>
                </a:lnTo>
                <a:lnTo>
                  <a:pt x="72" y="4"/>
                </a:lnTo>
                <a:lnTo>
                  <a:pt x="76" y="0"/>
                </a:lnTo>
                <a:lnTo>
                  <a:pt x="79" y="4"/>
                </a:lnTo>
                <a:lnTo>
                  <a:pt x="82" y="9"/>
                </a:lnTo>
                <a:lnTo>
                  <a:pt x="86" y="4"/>
                </a:lnTo>
                <a:lnTo>
                  <a:pt x="86" y="0"/>
                </a:lnTo>
                <a:lnTo>
                  <a:pt x="89" y="4"/>
                </a:lnTo>
                <a:lnTo>
                  <a:pt x="92" y="4"/>
                </a:lnTo>
                <a:lnTo>
                  <a:pt x="96" y="9"/>
                </a:lnTo>
                <a:lnTo>
                  <a:pt x="96" y="4"/>
                </a:lnTo>
                <a:lnTo>
                  <a:pt x="102" y="4"/>
                </a:lnTo>
                <a:lnTo>
                  <a:pt x="99" y="4"/>
                </a:lnTo>
                <a:lnTo>
                  <a:pt x="102" y="4"/>
                </a:lnTo>
                <a:lnTo>
                  <a:pt x="109" y="4"/>
                </a:lnTo>
                <a:lnTo>
                  <a:pt x="105" y="4"/>
                </a:lnTo>
                <a:lnTo>
                  <a:pt x="109" y="9"/>
                </a:lnTo>
                <a:lnTo>
                  <a:pt x="112" y="4"/>
                </a:lnTo>
                <a:lnTo>
                  <a:pt x="112" y="9"/>
                </a:lnTo>
                <a:lnTo>
                  <a:pt x="115" y="4"/>
                </a:lnTo>
                <a:lnTo>
                  <a:pt x="115" y="0"/>
                </a:lnTo>
                <a:lnTo>
                  <a:pt x="119" y="9"/>
                </a:lnTo>
                <a:lnTo>
                  <a:pt x="119" y="4"/>
                </a:lnTo>
                <a:lnTo>
                  <a:pt x="125" y="4"/>
                </a:lnTo>
                <a:lnTo>
                  <a:pt x="122" y="4"/>
                </a:lnTo>
                <a:lnTo>
                  <a:pt x="125" y="4"/>
                </a:lnTo>
                <a:lnTo>
                  <a:pt x="129" y="9"/>
                </a:lnTo>
                <a:lnTo>
                  <a:pt x="132" y="4"/>
                </a:lnTo>
                <a:lnTo>
                  <a:pt x="139" y="4"/>
                </a:lnTo>
                <a:lnTo>
                  <a:pt x="135" y="4"/>
                </a:lnTo>
                <a:lnTo>
                  <a:pt x="139" y="9"/>
                </a:lnTo>
                <a:lnTo>
                  <a:pt x="142" y="4"/>
                </a:lnTo>
                <a:lnTo>
                  <a:pt x="148" y="4"/>
                </a:lnTo>
                <a:lnTo>
                  <a:pt x="148" y="9"/>
                </a:lnTo>
                <a:lnTo>
                  <a:pt x="148" y="4"/>
                </a:lnTo>
                <a:lnTo>
                  <a:pt x="152" y="9"/>
                </a:lnTo>
                <a:lnTo>
                  <a:pt x="155" y="4"/>
                </a:lnTo>
                <a:lnTo>
                  <a:pt x="158" y="9"/>
                </a:lnTo>
                <a:lnTo>
                  <a:pt x="162" y="4"/>
                </a:lnTo>
                <a:lnTo>
                  <a:pt x="165" y="9"/>
                </a:lnTo>
                <a:lnTo>
                  <a:pt x="168" y="4"/>
                </a:lnTo>
                <a:lnTo>
                  <a:pt x="175" y="4"/>
                </a:lnTo>
                <a:lnTo>
                  <a:pt x="172" y="4"/>
                </a:lnTo>
                <a:lnTo>
                  <a:pt x="175" y="9"/>
                </a:lnTo>
                <a:lnTo>
                  <a:pt x="178" y="4"/>
                </a:lnTo>
                <a:lnTo>
                  <a:pt x="182" y="4"/>
                </a:lnTo>
                <a:lnTo>
                  <a:pt x="185" y="4"/>
                </a:lnTo>
                <a:lnTo>
                  <a:pt x="188" y="9"/>
                </a:lnTo>
                <a:lnTo>
                  <a:pt x="191" y="4"/>
                </a:lnTo>
                <a:lnTo>
                  <a:pt x="195" y="9"/>
                </a:lnTo>
                <a:lnTo>
                  <a:pt x="198" y="4"/>
                </a:lnTo>
                <a:lnTo>
                  <a:pt x="201" y="4"/>
                </a:lnTo>
                <a:lnTo>
                  <a:pt x="205" y="9"/>
                </a:lnTo>
                <a:lnTo>
                  <a:pt x="205" y="4"/>
                </a:lnTo>
                <a:lnTo>
                  <a:pt x="211" y="4"/>
                </a:lnTo>
                <a:lnTo>
                  <a:pt x="208" y="4"/>
                </a:lnTo>
                <a:lnTo>
                  <a:pt x="211" y="4"/>
                </a:lnTo>
                <a:lnTo>
                  <a:pt x="215" y="9"/>
                </a:lnTo>
                <a:lnTo>
                  <a:pt x="218" y="4"/>
                </a:lnTo>
                <a:lnTo>
                  <a:pt x="225" y="4"/>
                </a:lnTo>
                <a:lnTo>
                  <a:pt x="225" y="0"/>
                </a:lnTo>
                <a:lnTo>
                  <a:pt x="228" y="4"/>
                </a:lnTo>
                <a:lnTo>
                  <a:pt x="234" y="4"/>
                </a:lnTo>
                <a:lnTo>
                  <a:pt x="231" y="4"/>
                </a:lnTo>
                <a:lnTo>
                  <a:pt x="234" y="4"/>
                </a:lnTo>
                <a:lnTo>
                  <a:pt x="238" y="4"/>
                </a:lnTo>
                <a:lnTo>
                  <a:pt x="241" y="4"/>
                </a:lnTo>
                <a:lnTo>
                  <a:pt x="248" y="4"/>
                </a:lnTo>
                <a:lnTo>
                  <a:pt x="244" y="4"/>
                </a:lnTo>
                <a:lnTo>
                  <a:pt x="248" y="4"/>
                </a:lnTo>
                <a:lnTo>
                  <a:pt x="251" y="9"/>
                </a:lnTo>
                <a:lnTo>
                  <a:pt x="254" y="4"/>
                </a:lnTo>
                <a:lnTo>
                  <a:pt x="254" y="9"/>
                </a:lnTo>
                <a:lnTo>
                  <a:pt x="254" y="4"/>
                </a:lnTo>
                <a:lnTo>
                  <a:pt x="258" y="9"/>
                </a:lnTo>
                <a:lnTo>
                  <a:pt x="258" y="0"/>
                </a:lnTo>
                <a:lnTo>
                  <a:pt x="258" y="4"/>
                </a:lnTo>
                <a:lnTo>
                  <a:pt x="261" y="4"/>
                </a:lnTo>
                <a:lnTo>
                  <a:pt x="264" y="9"/>
                </a:lnTo>
                <a:lnTo>
                  <a:pt x="267" y="4"/>
                </a:lnTo>
                <a:lnTo>
                  <a:pt x="271" y="4"/>
                </a:lnTo>
                <a:lnTo>
                  <a:pt x="274" y="0"/>
                </a:lnTo>
                <a:lnTo>
                  <a:pt x="274" y="9"/>
                </a:lnTo>
                <a:lnTo>
                  <a:pt x="274" y="4"/>
                </a:lnTo>
                <a:lnTo>
                  <a:pt x="277" y="9"/>
                </a:lnTo>
                <a:lnTo>
                  <a:pt x="277" y="4"/>
                </a:lnTo>
                <a:lnTo>
                  <a:pt x="281" y="9"/>
                </a:lnTo>
                <a:lnTo>
                  <a:pt x="281" y="0"/>
                </a:lnTo>
                <a:lnTo>
                  <a:pt x="284" y="4"/>
                </a:lnTo>
                <a:lnTo>
                  <a:pt x="287" y="4"/>
                </a:lnTo>
                <a:lnTo>
                  <a:pt x="291" y="4"/>
                </a:lnTo>
                <a:lnTo>
                  <a:pt x="294" y="9"/>
                </a:lnTo>
                <a:lnTo>
                  <a:pt x="297" y="4"/>
                </a:lnTo>
                <a:lnTo>
                  <a:pt x="297" y="9"/>
                </a:lnTo>
                <a:lnTo>
                  <a:pt x="297" y="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2" name="Freeform 128"/>
          <p:cNvSpPr>
            <a:spLocks/>
          </p:cNvSpPr>
          <p:nvPr/>
        </p:nvSpPr>
        <p:spPr bwMode="auto">
          <a:xfrm>
            <a:off x="4497387" y="4338638"/>
            <a:ext cx="441325" cy="284163"/>
          </a:xfrm>
          <a:custGeom>
            <a:avLst/>
            <a:gdLst/>
            <a:ahLst/>
            <a:cxnLst>
              <a:cxn ang="0">
                <a:pos x="4" y="179"/>
              </a:cxn>
              <a:cxn ang="0">
                <a:pos x="10" y="174"/>
              </a:cxn>
              <a:cxn ang="0">
                <a:pos x="13" y="174"/>
              </a:cxn>
              <a:cxn ang="0">
                <a:pos x="23" y="174"/>
              </a:cxn>
              <a:cxn ang="0">
                <a:pos x="23" y="174"/>
              </a:cxn>
              <a:cxn ang="0">
                <a:pos x="30" y="174"/>
              </a:cxn>
              <a:cxn ang="0">
                <a:pos x="33" y="174"/>
              </a:cxn>
              <a:cxn ang="0">
                <a:pos x="40" y="174"/>
              </a:cxn>
              <a:cxn ang="0">
                <a:pos x="40" y="170"/>
              </a:cxn>
              <a:cxn ang="0">
                <a:pos x="47" y="174"/>
              </a:cxn>
              <a:cxn ang="0">
                <a:pos x="53" y="174"/>
              </a:cxn>
              <a:cxn ang="0">
                <a:pos x="63" y="174"/>
              </a:cxn>
              <a:cxn ang="0">
                <a:pos x="63" y="179"/>
              </a:cxn>
              <a:cxn ang="0">
                <a:pos x="66" y="179"/>
              </a:cxn>
              <a:cxn ang="0">
                <a:pos x="70" y="179"/>
              </a:cxn>
              <a:cxn ang="0">
                <a:pos x="76" y="179"/>
              </a:cxn>
              <a:cxn ang="0">
                <a:pos x="80" y="0"/>
              </a:cxn>
              <a:cxn ang="0">
                <a:pos x="86" y="5"/>
              </a:cxn>
              <a:cxn ang="0">
                <a:pos x="96" y="5"/>
              </a:cxn>
              <a:cxn ang="0">
                <a:pos x="96" y="0"/>
              </a:cxn>
              <a:cxn ang="0">
                <a:pos x="99" y="0"/>
              </a:cxn>
              <a:cxn ang="0">
                <a:pos x="106" y="174"/>
              </a:cxn>
              <a:cxn ang="0">
                <a:pos x="109" y="179"/>
              </a:cxn>
              <a:cxn ang="0">
                <a:pos x="116" y="174"/>
              </a:cxn>
              <a:cxn ang="0">
                <a:pos x="116" y="174"/>
              </a:cxn>
              <a:cxn ang="0">
                <a:pos x="123" y="174"/>
              </a:cxn>
              <a:cxn ang="0">
                <a:pos x="129" y="174"/>
              </a:cxn>
              <a:cxn ang="0">
                <a:pos x="139" y="174"/>
              </a:cxn>
              <a:cxn ang="0">
                <a:pos x="139" y="174"/>
              </a:cxn>
              <a:cxn ang="0">
                <a:pos x="146" y="179"/>
              </a:cxn>
              <a:cxn ang="0">
                <a:pos x="146" y="179"/>
              </a:cxn>
              <a:cxn ang="0">
                <a:pos x="149" y="179"/>
              </a:cxn>
              <a:cxn ang="0">
                <a:pos x="152" y="170"/>
              </a:cxn>
              <a:cxn ang="0">
                <a:pos x="159" y="179"/>
              </a:cxn>
              <a:cxn ang="0">
                <a:pos x="162" y="179"/>
              </a:cxn>
              <a:cxn ang="0">
                <a:pos x="169" y="174"/>
              </a:cxn>
              <a:cxn ang="0">
                <a:pos x="172" y="174"/>
              </a:cxn>
              <a:cxn ang="0">
                <a:pos x="179" y="174"/>
              </a:cxn>
              <a:cxn ang="0">
                <a:pos x="182" y="174"/>
              </a:cxn>
              <a:cxn ang="0">
                <a:pos x="189" y="179"/>
              </a:cxn>
              <a:cxn ang="0">
                <a:pos x="192" y="179"/>
              </a:cxn>
              <a:cxn ang="0">
                <a:pos x="195" y="179"/>
              </a:cxn>
              <a:cxn ang="0">
                <a:pos x="199" y="179"/>
              </a:cxn>
              <a:cxn ang="0">
                <a:pos x="202" y="179"/>
              </a:cxn>
              <a:cxn ang="0">
                <a:pos x="205" y="174"/>
              </a:cxn>
              <a:cxn ang="0">
                <a:pos x="212" y="179"/>
              </a:cxn>
              <a:cxn ang="0">
                <a:pos x="215" y="179"/>
              </a:cxn>
              <a:cxn ang="0">
                <a:pos x="222" y="179"/>
              </a:cxn>
              <a:cxn ang="0">
                <a:pos x="222" y="179"/>
              </a:cxn>
              <a:cxn ang="0">
                <a:pos x="228" y="179"/>
              </a:cxn>
              <a:cxn ang="0">
                <a:pos x="235" y="174"/>
              </a:cxn>
              <a:cxn ang="0">
                <a:pos x="235" y="174"/>
              </a:cxn>
              <a:cxn ang="0">
                <a:pos x="242" y="179"/>
              </a:cxn>
              <a:cxn ang="0">
                <a:pos x="245" y="179"/>
              </a:cxn>
              <a:cxn ang="0">
                <a:pos x="248" y="174"/>
              </a:cxn>
              <a:cxn ang="0">
                <a:pos x="258" y="174"/>
              </a:cxn>
              <a:cxn ang="0">
                <a:pos x="258" y="174"/>
              </a:cxn>
              <a:cxn ang="0">
                <a:pos x="265" y="170"/>
              </a:cxn>
              <a:cxn ang="0">
                <a:pos x="268" y="179"/>
              </a:cxn>
              <a:cxn ang="0">
                <a:pos x="268" y="179"/>
              </a:cxn>
              <a:cxn ang="0">
                <a:pos x="271" y="179"/>
              </a:cxn>
              <a:cxn ang="0">
                <a:pos x="278" y="174"/>
              </a:cxn>
            </a:cxnLst>
            <a:rect l="0" t="0" r="r" b="b"/>
            <a:pathLst>
              <a:path w="278" h="179">
                <a:moveTo>
                  <a:pt x="0" y="174"/>
                </a:moveTo>
                <a:lnTo>
                  <a:pt x="4" y="179"/>
                </a:lnTo>
                <a:lnTo>
                  <a:pt x="7" y="174"/>
                </a:lnTo>
                <a:lnTo>
                  <a:pt x="10" y="174"/>
                </a:lnTo>
                <a:lnTo>
                  <a:pt x="17" y="174"/>
                </a:lnTo>
                <a:lnTo>
                  <a:pt x="13" y="174"/>
                </a:lnTo>
                <a:lnTo>
                  <a:pt x="17" y="174"/>
                </a:lnTo>
                <a:lnTo>
                  <a:pt x="23" y="174"/>
                </a:lnTo>
                <a:lnTo>
                  <a:pt x="20" y="174"/>
                </a:lnTo>
                <a:lnTo>
                  <a:pt x="23" y="174"/>
                </a:lnTo>
                <a:lnTo>
                  <a:pt x="27" y="179"/>
                </a:lnTo>
                <a:lnTo>
                  <a:pt x="30" y="174"/>
                </a:lnTo>
                <a:lnTo>
                  <a:pt x="37" y="174"/>
                </a:lnTo>
                <a:lnTo>
                  <a:pt x="33" y="174"/>
                </a:lnTo>
                <a:lnTo>
                  <a:pt x="37" y="179"/>
                </a:lnTo>
                <a:lnTo>
                  <a:pt x="40" y="174"/>
                </a:lnTo>
                <a:lnTo>
                  <a:pt x="40" y="179"/>
                </a:lnTo>
                <a:lnTo>
                  <a:pt x="40" y="170"/>
                </a:lnTo>
                <a:lnTo>
                  <a:pt x="43" y="174"/>
                </a:lnTo>
                <a:lnTo>
                  <a:pt x="47" y="174"/>
                </a:lnTo>
                <a:lnTo>
                  <a:pt x="50" y="174"/>
                </a:lnTo>
                <a:lnTo>
                  <a:pt x="53" y="174"/>
                </a:lnTo>
                <a:lnTo>
                  <a:pt x="56" y="174"/>
                </a:lnTo>
                <a:lnTo>
                  <a:pt x="63" y="174"/>
                </a:lnTo>
                <a:lnTo>
                  <a:pt x="60" y="174"/>
                </a:lnTo>
                <a:lnTo>
                  <a:pt x="63" y="179"/>
                </a:lnTo>
                <a:lnTo>
                  <a:pt x="66" y="174"/>
                </a:lnTo>
                <a:lnTo>
                  <a:pt x="66" y="179"/>
                </a:lnTo>
                <a:lnTo>
                  <a:pt x="73" y="179"/>
                </a:lnTo>
                <a:lnTo>
                  <a:pt x="70" y="179"/>
                </a:lnTo>
                <a:lnTo>
                  <a:pt x="73" y="174"/>
                </a:lnTo>
                <a:lnTo>
                  <a:pt x="76" y="179"/>
                </a:lnTo>
                <a:lnTo>
                  <a:pt x="76" y="5"/>
                </a:lnTo>
                <a:lnTo>
                  <a:pt x="80" y="0"/>
                </a:lnTo>
                <a:lnTo>
                  <a:pt x="83" y="5"/>
                </a:lnTo>
                <a:lnTo>
                  <a:pt x="86" y="5"/>
                </a:lnTo>
                <a:lnTo>
                  <a:pt x="90" y="5"/>
                </a:lnTo>
                <a:lnTo>
                  <a:pt x="96" y="5"/>
                </a:lnTo>
                <a:lnTo>
                  <a:pt x="93" y="5"/>
                </a:lnTo>
                <a:lnTo>
                  <a:pt x="96" y="0"/>
                </a:lnTo>
                <a:lnTo>
                  <a:pt x="99" y="5"/>
                </a:lnTo>
                <a:lnTo>
                  <a:pt x="99" y="0"/>
                </a:lnTo>
                <a:lnTo>
                  <a:pt x="103" y="174"/>
                </a:lnTo>
                <a:lnTo>
                  <a:pt x="106" y="174"/>
                </a:lnTo>
                <a:lnTo>
                  <a:pt x="109" y="170"/>
                </a:lnTo>
                <a:lnTo>
                  <a:pt x="109" y="179"/>
                </a:lnTo>
                <a:lnTo>
                  <a:pt x="109" y="174"/>
                </a:lnTo>
                <a:lnTo>
                  <a:pt x="116" y="174"/>
                </a:lnTo>
                <a:lnTo>
                  <a:pt x="113" y="174"/>
                </a:lnTo>
                <a:lnTo>
                  <a:pt x="116" y="174"/>
                </a:lnTo>
                <a:lnTo>
                  <a:pt x="119" y="174"/>
                </a:lnTo>
                <a:lnTo>
                  <a:pt x="123" y="174"/>
                </a:lnTo>
                <a:lnTo>
                  <a:pt x="126" y="174"/>
                </a:lnTo>
                <a:lnTo>
                  <a:pt x="129" y="174"/>
                </a:lnTo>
                <a:lnTo>
                  <a:pt x="133" y="174"/>
                </a:lnTo>
                <a:lnTo>
                  <a:pt x="139" y="174"/>
                </a:lnTo>
                <a:lnTo>
                  <a:pt x="136" y="174"/>
                </a:lnTo>
                <a:lnTo>
                  <a:pt x="139" y="174"/>
                </a:lnTo>
                <a:lnTo>
                  <a:pt x="142" y="174"/>
                </a:lnTo>
                <a:lnTo>
                  <a:pt x="146" y="179"/>
                </a:lnTo>
                <a:lnTo>
                  <a:pt x="146" y="170"/>
                </a:lnTo>
                <a:lnTo>
                  <a:pt x="146" y="179"/>
                </a:lnTo>
                <a:lnTo>
                  <a:pt x="149" y="174"/>
                </a:lnTo>
                <a:lnTo>
                  <a:pt x="149" y="179"/>
                </a:lnTo>
                <a:lnTo>
                  <a:pt x="152" y="174"/>
                </a:lnTo>
                <a:lnTo>
                  <a:pt x="152" y="170"/>
                </a:lnTo>
                <a:lnTo>
                  <a:pt x="156" y="174"/>
                </a:lnTo>
                <a:lnTo>
                  <a:pt x="159" y="179"/>
                </a:lnTo>
                <a:lnTo>
                  <a:pt x="159" y="174"/>
                </a:lnTo>
                <a:lnTo>
                  <a:pt x="162" y="179"/>
                </a:lnTo>
                <a:lnTo>
                  <a:pt x="162" y="174"/>
                </a:lnTo>
                <a:lnTo>
                  <a:pt x="169" y="174"/>
                </a:lnTo>
                <a:lnTo>
                  <a:pt x="169" y="170"/>
                </a:lnTo>
                <a:lnTo>
                  <a:pt x="172" y="174"/>
                </a:lnTo>
                <a:lnTo>
                  <a:pt x="176" y="179"/>
                </a:lnTo>
                <a:lnTo>
                  <a:pt x="179" y="174"/>
                </a:lnTo>
                <a:lnTo>
                  <a:pt x="179" y="179"/>
                </a:lnTo>
                <a:lnTo>
                  <a:pt x="182" y="174"/>
                </a:lnTo>
                <a:lnTo>
                  <a:pt x="185" y="174"/>
                </a:lnTo>
                <a:lnTo>
                  <a:pt x="189" y="179"/>
                </a:lnTo>
                <a:lnTo>
                  <a:pt x="192" y="174"/>
                </a:lnTo>
                <a:lnTo>
                  <a:pt x="192" y="179"/>
                </a:lnTo>
                <a:lnTo>
                  <a:pt x="195" y="174"/>
                </a:lnTo>
                <a:lnTo>
                  <a:pt x="195" y="179"/>
                </a:lnTo>
                <a:lnTo>
                  <a:pt x="195" y="174"/>
                </a:lnTo>
                <a:lnTo>
                  <a:pt x="199" y="179"/>
                </a:lnTo>
                <a:lnTo>
                  <a:pt x="202" y="174"/>
                </a:lnTo>
                <a:lnTo>
                  <a:pt x="202" y="179"/>
                </a:lnTo>
                <a:lnTo>
                  <a:pt x="202" y="174"/>
                </a:lnTo>
                <a:lnTo>
                  <a:pt x="205" y="174"/>
                </a:lnTo>
                <a:lnTo>
                  <a:pt x="209" y="174"/>
                </a:lnTo>
                <a:lnTo>
                  <a:pt x="212" y="179"/>
                </a:lnTo>
                <a:lnTo>
                  <a:pt x="215" y="170"/>
                </a:lnTo>
                <a:lnTo>
                  <a:pt x="215" y="179"/>
                </a:lnTo>
                <a:lnTo>
                  <a:pt x="219" y="174"/>
                </a:lnTo>
                <a:lnTo>
                  <a:pt x="222" y="179"/>
                </a:lnTo>
                <a:lnTo>
                  <a:pt x="222" y="174"/>
                </a:lnTo>
                <a:lnTo>
                  <a:pt x="222" y="179"/>
                </a:lnTo>
                <a:lnTo>
                  <a:pt x="225" y="174"/>
                </a:lnTo>
                <a:lnTo>
                  <a:pt x="228" y="179"/>
                </a:lnTo>
                <a:lnTo>
                  <a:pt x="228" y="174"/>
                </a:lnTo>
                <a:lnTo>
                  <a:pt x="235" y="174"/>
                </a:lnTo>
                <a:lnTo>
                  <a:pt x="232" y="174"/>
                </a:lnTo>
                <a:lnTo>
                  <a:pt x="235" y="174"/>
                </a:lnTo>
                <a:lnTo>
                  <a:pt x="242" y="174"/>
                </a:lnTo>
                <a:lnTo>
                  <a:pt x="242" y="179"/>
                </a:lnTo>
                <a:lnTo>
                  <a:pt x="242" y="174"/>
                </a:lnTo>
                <a:lnTo>
                  <a:pt x="245" y="179"/>
                </a:lnTo>
                <a:lnTo>
                  <a:pt x="252" y="174"/>
                </a:lnTo>
                <a:lnTo>
                  <a:pt x="248" y="174"/>
                </a:lnTo>
                <a:lnTo>
                  <a:pt x="252" y="174"/>
                </a:lnTo>
                <a:lnTo>
                  <a:pt x="258" y="174"/>
                </a:lnTo>
                <a:lnTo>
                  <a:pt x="255" y="174"/>
                </a:lnTo>
                <a:lnTo>
                  <a:pt x="258" y="174"/>
                </a:lnTo>
                <a:lnTo>
                  <a:pt x="262" y="174"/>
                </a:lnTo>
                <a:lnTo>
                  <a:pt x="265" y="170"/>
                </a:lnTo>
                <a:lnTo>
                  <a:pt x="265" y="174"/>
                </a:lnTo>
                <a:lnTo>
                  <a:pt x="268" y="179"/>
                </a:lnTo>
                <a:lnTo>
                  <a:pt x="268" y="174"/>
                </a:lnTo>
                <a:lnTo>
                  <a:pt x="268" y="179"/>
                </a:lnTo>
                <a:lnTo>
                  <a:pt x="271" y="174"/>
                </a:lnTo>
                <a:lnTo>
                  <a:pt x="271" y="179"/>
                </a:lnTo>
                <a:lnTo>
                  <a:pt x="275" y="174"/>
                </a:lnTo>
                <a:lnTo>
                  <a:pt x="278" y="17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3" name="Line 129"/>
          <p:cNvSpPr>
            <a:spLocks noChangeShapeType="1"/>
          </p:cNvSpPr>
          <p:nvPr/>
        </p:nvSpPr>
        <p:spPr bwMode="auto">
          <a:xfrm>
            <a:off x="5027612" y="4714875"/>
            <a:ext cx="317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4" name="Line 130"/>
          <p:cNvSpPr>
            <a:spLocks noChangeShapeType="1"/>
          </p:cNvSpPr>
          <p:nvPr/>
        </p:nvSpPr>
        <p:spPr bwMode="auto">
          <a:xfrm>
            <a:off x="5027612" y="4500563"/>
            <a:ext cx="317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5" name="Line 131"/>
          <p:cNvSpPr>
            <a:spLocks noChangeShapeType="1"/>
          </p:cNvSpPr>
          <p:nvPr/>
        </p:nvSpPr>
        <p:spPr bwMode="auto">
          <a:xfrm flipV="1">
            <a:off x="5059362" y="4500563"/>
            <a:ext cx="1588" cy="214313"/>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6" name="Line 132"/>
          <p:cNvSpPr>
            <a:spLocks noChangeShapeType="1"/>
          </p:cNvSpPr>
          <p:nvPr/>
        </p:nvSpPr>
        <p:spPr bwMode="auto">
          <a:xfrm>
            <a:off x="5027612" y="5813425"/>
            <a:ext cx="365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7" name="Line 133"/>
          <p:cNvSpPr>
            <a:spLocks noChangeShapeType="1"/>
          </p:cNvSpPr>
          <p:nvPr/>
        </p:nvSpPr>
        <p:spPr bwMode="auto">
          <a:xfrm>
            <a:off x="5027612" y="5591175"/>
            <a:ext cx="365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8" name="Line 134"/>
          <p:cNvSpPr>
            <a:spLocks noChangeShapeType="1"/>
          </p:cNvSpPr>
          <p:nvPr/>
        </p:nvSpPr>
        <p:spPr bwMode="auto">
          <a:xfrm flipV="1">
            <a:off x="5064124" y="5591175"/>
            <a:ext cx="1588" cy="22225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19" name="Line 135"/>
          <p:cNvSpPr>
            <a:spLocks noChangeShapeType="1"/>
          </p:cNvSpPr>
          <p:nvPr/>
        </p:nvSpPr>
        <p:spPr bwMode="auto">
          <a:xfrm>
            <a:off x="5027612" y="4938713"/>
            <a:ext cx="4762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2" name="Line 136"/>
          <p:cNvSpPr>
            <a:spLocks noChangeShapeType="1"/>
          </p:cNvSpPr>
          <p:nvPr/>
        </p:nvSpPr>
        <p:spPr bwMode="auto">
          <a:xfrm>
            <a:off x="5059362" y="4608513"/>
            <a:ext cx="1587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3" name="Line 137"/>
          <p:cNvSpPr>
            <a:spLocks noChangeShapeType="1"/>
          </p:cNvSpPr>
          <p:nvPr/>
        </p:nvSpPr>
        <p:spPr bwMode="auto">
          <a:xfrm flipV="1">
            <a:off x="5075237" y="4608513"/>
            <a:ext cx="1588" cy="3302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4" name="Line 138"/>
          <p:cNvSpPr>
            <a:spLocks noChangeShapeType="1"/>
          </p:cNvSpPr>
          <p:nvPr/>
        </p:nvSpPr>
        <p:spPr bwMode="auto">
          <a:xfrm>
            <a:off x="5027612" y="6467475"/>
            <a:ext cx="7937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5" name="Line 139"/>
          <p:cNvSpPr>
            <a:spLocks noChangeShapeType="1"/>
          </p:cNvSpPr>
          <p:nvPr/>
        </p:nvSpPr>
        <p:spPr bwMode="auto">
          <a:xfrm>
            <a:off x="5027612" y="6251575"/>
            <a:ext cx="7937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6" name="Line 140"/>
          <p:cNvSpPr>
            <a:spLocks noChangeShapeType="1"/>
          </p:cNvSpPr>
          <p:nvPr/>
        </p:nvSpPr>
        <p:spPr bwMode="auto">
          <a:xfrm flipV="1">
            <a:off x="5106987" y="6251575"/>
            <a:ext cx="1588" cy="2159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7" name="Line 141"/>
          <p:cNvSpPr>
            <a:spLocks noChangeShapeType="1"/>
          </p:cNvSpPr>
          <p:nvPr/>
        </p:nvSpPr>
        <p:spPr bwMode="auto">
          <a:xfrm>
            <a:off x="5106987" y="6359525"/>
            <a:ext cx="1000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8" name="Line 142"/>
          <p:cNvSpPr>
            <a:spLocks noChangeShapeType="1"/>
          </p:cNvSpPr>
          <p:nvPr/>
        </p:nvSpPr>
        <p:spPr bwMode="auto">
          <a:xfrm>
            <a:off x="5027612" y="6029325"/>
            <a:ext cx="17938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59" name="Line 143"/>
          <p:cNvSpPr>
            <a:spLocks noChangeShapeType="1"/>
          </p:cNvSpPr>
          <p:nvPr/>
        </p:nvSpPr>
        <p:spPr bwMode="auto">
          <a:xfrm flipV="1">
            <a:off x="5206999" y="6029325"/>
            <a:ext cx="1588" cy="3302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0" name="Line 144"/>
          <p:cNvSpPr>
            <a:spLocks noChangeShapeType="1"/>
          </p:cNvSpPr>
          <p:nvPr/>
        </p:nvSpPr>
        <p:spPr bwMode="auto">
          <a:xfrm>
            <a:off x="5027612" y="5376863"/>
            <a:ext cx="4048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1" name="Line 145"/>
          <p:cNvSpPr>
            <a:spLocks noChangeShapeType="1"/>
          </p:cNvSpPr>
          <p:nvPr/>
        </p:nvSpPr>
        <p:spPr bwMode="auto">
          <a:xfrm>
            <a:off x="5027612" y="5153025"/>
            <a:ext cx="4048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2" name="Line 146"/>
          <p:cNvSpPr>
            <a:spLocks noChangeShapeType="1"/>
          </p:cNvSpPr>
          <p:nvPr/>
        </p:nvSpPr>
        <p:spPr bwMode="auto">
          <a:xfrm flipV="1">
            <a:off x="5432424" y="5153025"/>
            <a:ext cx="1588" cy="22383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3" name="Line 147"/>
          <p:cNvSpPr>
            <a:spLocks noChangeShapeType="1"/>
          </p:cNvSpPr>
          <p:nvPr/>
        </p:nvSpPr>
        <p:spPr bwMode="auto">
          <a:xfrm>
            <a:off x="5432424" y="5260975"/>
            <a:ext cx="2365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4" name="Line 148"/>
          <p:cNvSpPr>
            <a:spLocks noChangeShapeType="1"/>
          </p:cNvSpPr>
          <p:nvPr/>
        </p:nvSpPr>
        <p:spPr bwMode="auto">
          <a:xfrm>
            <a:off x="5075237" y="4768850"/>
            <a:ext cx="59372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5" name="Line 149"/>
          <p:cNvSpPr>
            <a:spLocks noChangeShapeType="1"/>
          </p:cNvSpPr>
          <p:nvPr/>
        </p:nvSpPr>
        <p:spPr bwMode="auto">
          <a:xfrm flipV="1">
            <a:off x="5668962" y="4768850"/>
            <a:ext cx="1588" cy="492125"/>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6" name="Line 150"/>
          <p:cNvSpPr>
            <a:spLocks noChangeShapeType="1"/>
          </p:cNvSpPr>
          <p:nvPr/>
        </p:nvSpPr>
        <p:spPr bwMode="auto">
          <a:xfrm>
            <a:off x="5206999" y="6191250"/>
            <a:ext cx="55086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7" name="Line 151"/>
          <p:cNvSpPr>
            <a:spLocks noChangeShapeType="1"/>
          </p:cNvSpPr>
          <p:nvPr/>
        </p:nvSpPr>
        <p:spPr bwMode="auto">
          <a:xfrm>
            <a:off x="5064124" y="5699125"/>
            <a:ext cx="6937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8" name="Line 152"/>
          <p:cNvSpPr>
            <a:spLocks noChangeShapeType="1"/>
          </p:cNvSpPr>
          <p:nvPr/>
        </p:nvSpPr>
        <p:spPr bwMode="auto">
          <a:xfrm flipV="1">
            <a:off x="5757862" y="5699125"/>
            <a:ext cx="1588" cy="492125"/>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69" name="Line 153"/>
          <p:cNvSpPr>
            <a:spLocks noChangeShapeType="1"/>
          </p:cNvSpPr>
          <p:nvPr/>
        </p:nvSpPr>
        <p:spPr bwMode="auto">
          <a:xfrm>
            <a:off x="5757862" y="5945188"/>
            <a:ext cx="1841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70" name="Line 154"/>
          <p:cNvSpPr>
            <a:spLocks noChangeShapeType="1"/>
          </p:cNvSpPr>
          <p:nvPr/>
        </p:nvSpPr>
        <p:spPr bwMode="auto">
          <a:xfrm>
            <a:off x="5668962" y="5014913"/>
            <a:ext cx="2730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71" name="Line 155"/>
          <p:cNvSpPr>
            <a:spLocks noChangeShapeType="1"/>
          </p:cNvSpPr>
          <p:nvPr/>
        </p:nvSpPr>
        <p:spPr bwMode="auto">
          <a:xfrm flipV="1">
            <a:off x="5942012" y="5014913"/>
            <a:ext cx="1588" cy="930275"/>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72" name="Freeform 163"/>
          <p:cNvSpPr>
            <a:spLocks/>
          </p:cNvSpPr>
          <p:nvPr/>
        </p:nvSpPr>
        <p:spPr bwMode="auto">
          <a:xfrm>
            <a:off x="7902574" y="5038725"/>
            <a:ext cx="84138" cy="14288"/>
          </a:xfrm>
          <a:custGeom>
            <a:avLst/>
            <a:gdLst/>
            <a:ahLst/>
            <a:cxnLst>
              <a:cxn ang="0">
                <a:pos x="0" y="4"/>
              </a:cxn>
              <a:cxn ang="0">
                <a:pos x="0" y="9"/>
              </a:cxn>
              <a:cxn ang="0">
                <a:pos x="3" y="4"/>
              </a:cxn>
              <a:cxn ang="0">
                <a:pos x="7" y="4"/>
              </a:cxn>
              <a:cxn ang="0">
                <a:pos x="10" y="9"/>
              </a:cxn>
              <a:cxn ang="0">
                <a:pos x="17" y="9"/>
              </a:cxn>
              <a:cxn ang="0">
                <a:pos x="13" y="9"/>
              </a:cxn>
              <a:cxn ang="0">
                <a:pos x="17" y="4"/>
              </a:cxn>
              <a:cxn ang="0">
                <a:pos x="20" y="4"/>
              </a:cxn>
              <a:cxn ang="0">
                <a:pos x="23" y="9"/>
              </a:cxn>
              <a:cxn ang="0">
                <a:pos x="27" y="0"/>
              </a:cxn>
              <a:cxn ang="0">
                <a:pos x="27" y="9"/>
              </a:cxn>
              <a:cxn ang="0">
                <a:pos x="27" y="4"/>
              </a:cxn>
              <a:cxn ang="0">
                <a:pos x="30" y="0"/>
              </a:cxn>
              <a:cxn ang="0">
                <a:pos x="33" y="4"/>
              </a:cxn>
              <a:cxn ang="0">
                <a:pos x="40" y="4"/>
              </a:cxn>
              <a:cxn ang="0">
                <a:pos x="37" y="4"/>
              </a:cxn>
              <a:cxn ang="0">
                <a:pos x="40" y="9"/>
              </a:cxn>
              <a:cxn ang="0">
                <a:pos x="43" y="4"/>
              </a:cxn>
              <a:cxn ang="0">
                <a:pos x="43" y="9"/>
              </a:cxn>
              <a:cxn ang="0">
                <a:pos x="46" y="4"/>
              </a:cxn>
              <a:cxn ang="0">
                <a:pos x="46" y="9"/>
              </a:cxn>
              <a:cxn ang="0">
                <a:pos x="46" y="4"/>
              </a:cxn>
              <a:cxn ang="0">
                <a:pos x="53" y="4"/>
              </a:cxn>
              <a:cxn ang="0">
                <a:pos x="50" y="4"/>
              </a:cxn>
            </a:cxnLst>
            <a:rect l="0" t="0" r="r" b="b"/>
            <a:pathLst>
              <a:path w="53" h="9">
                <a:moveTo>
                  <a:pt x="0" y="4"/>
                </a:moveTo>
                <a:lnTo>
                  <a:pt x="0" y="9"/>
                </a:lnTo>
                <a:lnTo>
                  <a:pt x="3" y="4"/>
                </a:lnTo>
                <a:lnTo>
                  <a:pt x="7" y="4"/>
                </a:lnTo>
                <a:lnTo>
                  <a:pt x="10" y="9"/>
                </a:lnTo>
                <a:lnTo>
                  <a:pt x="17" y="9"/>
                </a:lnTo>
                <a:lnTo>
                  <a:pt x="13" y="9"/>
                </a:lnTo>
                <a:lnTo>
                  <a:pt x="17" y="4"/>
                </a:lnTo>
                <a:lnTo>
                  <a:pt x="20" y="4"/>
                </a:lnTo>
                <a:lnTo>
                  <a:pt x="23" y="9"/>
                </a:lnTo>
                <a:lnTo>
                  <a:pt x="27" y="0"/>
                </a:lnTo>
                <a:lnTo>
                  <a:pt x="27" y="9"/>
                </a:lnTo>
                <a:lnTo>
                  <a:pt x="27" y="4"/>
                </a:lnTo>
                <a:lnTo>
                  <a:pt x="30" y="0"/>
                </a:lnTo>
                <a:lnTo>
                  <a:pt x="33" y="4"/>
                </a:lnTo>
                <a:lnTo>
                  <a:pt x="40" y="4"/>
                </a:lnTo>
                <a:lnTo>
                  <a:pt x="37" y="4"/>
                </a:lnTo>
                <a:lnTo>
                  <a:pt x="40" y="9"/>
                </a:lnTo>
                <a:lnTo>
                  <a:pt x="43" y="4"/>
                </a:lnTo>
                <a:lnTo>
                  <a:pt x="43" y="9"/>
                </a:lnTo>
                <a:lnTo>
                  <a:pt x="46" y="4"/>
                </a:lnTo>
                <a:lnTo>
                  <a:pt x="46" y="9"/>
                </a:lnTo>
                <a:lnTo>
                  <a:pt x="46" y="4"/>
                </a:lnTo>
                <a:lnTo>
                  <a:pt x="53" y="4"/>
                </a:lnTo>
                <a:lnTo>
                  <a:pt x="50" y="4"/>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nvGrpSpPr>
          <p:cNvPr id="7" name="Group 172"/>
          <p:cNvGrpSpPr/>
          <p:nvPr/>
        </p:nvGrpSpPr>
        <p:grpSpPr>
          <a:xfrm>
            <a:off x="7073899" y="4408488"/>
            <a:ext cx="828675" cy="652463"/>
            <a:chOff x="5502275" y="3652838"/>
            <a:chExt cx="828675" cy="652463"/>
          </a:xfrm>
        </p:grpSpPr>
        <p:sp>
          <p:nvSpPr>
            <p:cNvPr id="174" name="Freeform 161"/>
            <p:cNvSpPr>
              <a:spLocks/>
            </p:cNvSpPr>
            <p:nvPr/>
          </p:nvSpPr>
          <p:spPr bwMode="auto">
            <a:xfrm>
              <a:off x="5502275" y="3913188"/>
              <a:ext cx="419100" cy="392113"/>
            </a:xfrm>
            <a:custGeom>
              <a:avLst/>
              <a:gdLst/>
              <a:ahLst/>
              <a:cxnLst>
                <a:cxn ang="0">
                  <a:pos x="6" y="242"/>
                </a:cxn>
                <a:cxn ang="0">
                  <a:pos x="10" y="237"/>
                </a:cxn>
                <a:cxn ang="0">
                  <a:pos x="16" y="242"/>
                </a:cxn>
                <a:cxn ang="0">
                  <a:pos x="23" y="233"/>
                </a:cxn>
                <a:cxn ang="0">
                  <a:pos x="26" y="242"/>
                </a:cxn>
                <a:cxn ang="0">
                  <a:pos x="33" y="237"/>
                </a:cxn>
                <a:cxn ang="0">
                  <a:pos x="39" y="242"/>
                </a:cxn>
                <a:cxn ang="0">
                  <a:pos x="46" y="237"/>
                </a:cxn>
                <a:cxn ang="0">
                  <a:pos x="53" y="237"/>
                </a:cxn>
                <a:cxn ang="0">
                  <a:pos x="62" y="237"/>
                </a:cxn>
                <a:cxn ang="0">
                  <a:pos x="62" y="237"/>
                </a:cxn>
                <a:cxn ang="0">
                  <a:pos x="69" y="237"/>
                </a:cxn>
                <a:cxn ang="0">
                  <a:pos x="76" y="237"/>
                </a:cxn>
                <a:cxn ang="0">
                  <a:pos x="86" y="242"/>
                </a:cxn>
                <a:cxn ang="0">
                  <a:pos x="89" y="237"/>
                </a:cxn>
                <a:cxn ang="0">
                  <a:pos x="92" y="237"/>
                </a:cxn>
                <a:cxn ang="0">
                  <a:pos x="99" y="242"/>
                </a:cxn>
                <a:cxn ang="0">
                  <a:pos x="102" y="237"/>
                </a:cxn>
                <a:cxn ang="0">
                  <a:pos x="105" y="237"/>
                </a:cxn>
                <a:cxn ang="0">
                  <a:pos x="112" y="237"/>
                </a:cxn>
                <a:cxn ang="0">
                  <a:pos x="119" y="237"/>
                </a:cxn>
                <a:cxn ang="0">
                  <a:pos x="125" y="237"/>
                </a:cxn>
                <a:cxn ang="0">
                  <a:pos x="135" y="237"/>
                </a:cxn>
                <a:cxn ang="0">
                  <a:pos x="139" y="233"/>
                </a:cxn>
                <a:cxn ang="0">
                  <a:pos x="142" y="242"/>
                </a:cxn>
                <a:cxn ang="0">
                  <a:pos x="148" y="237"/>
                </a:cxn>
                <a:cxn ang="0">
                  <a:pos x="158" y="237"/>
                </a:cxn>
                <a:cxn ang="0">
                  <a:pos x="168" y="5"/>
                </a:cxn>
                <a:cxn ang="0">
                  <a:pos x="175" y="242"/>
                </a:cxn>
                <a:cxn ang="0">
                  <a:pos x="178" y="237"/>
                </a:cxn>
                <a:cxn ang="0">
                  <a:pos x="188" y="237"/>
                </a:cxn>
                <a:cxn ang="0">
                  <a:pos x="195" y="237"/>
                </a:cxn>
                <a:cxn ang="0">
                  <a:pos x="201" y="242"/>
                </a:cxn>
                <a:cxn ang="0">
                  <a:pos x="205" y="237"/>
                </a:cxn>
                <a:cxn ang="0">
                  <a:pos x="211" y="242"/>
                </a:cxn>
                <a:cxn ang="0">
                  <a:pos x="218" y="237"/>
                </a:cxn>
                <a:cxn ang="0">
                  <a:pos x="231" y="237"/>
                </a:cxn>
                <a:cxn ang="0">
                  <a:pos x="234" y="237"/>
                </a:cxn>
                <a:cxn ang="0">
                  <a:pos x="241" y="237"/>
                </a:cxn>
                <a:cxn ang="0">
                  <a:pos x="244" y="247"/>
                </a:cxn>
                <a:cxn ang="0">
                  <a:pos x="254" y="233"/>
                </a:cxn>
                <a:cxn ang="0">
                  <a:pos x="261" y="237"/>
                </a:cxn>
              </a:cxnLst>
              <a:rect l="0" t="0" r="r" b="b"/>
              <a:pathLst>
                <a:path w="264" h="247">
                  <a:moveTo>
                    <a:pt x="0" y="242"/>
                  </a:moveTo>
                  <a:lnTo>
                    <a:pt x="3" y="237"/>
                  </a:lnTo>
                  <a:lnTo>
                    <a:pt x="6" y="242"/>
                  </a:lnTo>
                  <a:lnTo>
                    <a:pt x="6" y="237"/>
                  </a:lnTo>
                  <a:lnTo>
                    <a:pt x="10" y="247"/>
                  </a:lnTo>
                  <a:lnTo>
                    <a:pt x="10" y="237"/>
                  </a:lnTo>
                  <a:lnTo>
                    <a:pt x="10" y="242"/>
                  </a:lnTo>
                  <a:lnTo>
                    <a:pt x="13" y="237"/>
                  </a:lnTo>
                  <a:lnTo>
                    <a:pt x="16" y="242"/>
                  </a:lnTo>
                  <a:lnTo>
                    <a:pt x="19" y="237"/>
                  </a:lnTo>
                  <a:lnTo>
                    <a:pt x="23" y="242"/>
                  </a:lnTo>
                  <a:lnTo>
                    <a:pt x="23" y="233"/>
                  </a:lnTo>
                  <a:lnTo>
                    <a:pt x="23" y="242"/>
                  </a:lnTo>
                  <a:lnTo>
                    <a:pt x="26" y="237"/>
                  </a:lnTo>
                  <a:lnTo>
                    <a:pt x="26" y="242"/>
                  </a:lnTo>
                  <a:lnTo>
                    <a:pt x="29" y="237"/>
                  </a:lnTo>
                  <a:lnTo>
                    <a:pt x="33" y="242"/>
                  </a:lnTo>
                  <a:lnTo>
                    <a:pt x="33" y="237"/>
                  </a:lnTo>
                  <a:lnTo>
                    <a:pt x="39" y="237"/>
                  </a:lnTo>
                  <a:lnTo>
                    <a:pt x="36" y="237"/>
                  </a:lnTo>
                  <a:lnTo>
                    <a:pt x="39" y="242"/>
                  </a:lnTo>
                  <a:lnTo>
                    <a:pt x="43" y="237"/>
                  </a:lnTo>
                  <a:lnTo>
                    <a:pt x="43" y="233"/>
                  </a:lnTo>
                  <a:lnTo>
                    <a:pt x="46" y="237"/>
                  </a:lnTo>
                  <a:lnTo>
                    <a:pt x="53" y="237"/>
                  </a:lnTo>
                  <a:lnTo>
                    <a:pt x="49" y="237"/>
                  </a:lnTo>
                  <a:lnTo>
                    <a:pt x="53" y="237"/>
                  </a:lnTo>
                  <a:lnTo>
                    <a:pt x="56" y="242"/>
                  </a:lnTo>
                  <a:lnTo>
                    <a:pt x="56" y="233"/>
                  </a:lnTo>
                  <a:lnTo>
                    <a:pt x="62" y="237"/>
                  </a:lnTo>
                  <a:lnTo>
                    <a:pt x="62" y="242"/>
                  </a:lnTo>
                  <a:lnTo>
                    <a:pt x="59" y="237"/>
                  </a:lnTo>
                  <a:lnTo>
                    <a:pt x="62" y="237"/>
                  </a:lnTo>
                  <a:lnTo>
                    <a:pt x="66" y="237"/>
                  </a:lnTo>
                  <a:lnTo>
                    <a:pt x="69" y="242"/>
                  </a:lnTo>
                  <a:lnTo>
                    <a:pt x="69" y="237"/>
                  </a:lnTo>
                  <a:lnTo>
                    <a:pt x="76" y="237"/>
                  </a:lnTo>
                  <a:lnTo>
                    <a:pt x="72" y="237"/>
                  </a:lnTo>
                  <a:lnTo>
                    <a:pt x="76" y="237"/>
                  </a:lnTo>
                  <a:lnTo>
                    <a:pt x="79" y="242"/>
                  </a:lnTo>
                  <a:lnTo>
                    <a:pt x="82" y="237"/>
                  </a:lnTo>
                  <a:lnTo>
                    <a:pt x="86" y="242"/>
                  </a:lnTo>
                  <a:lnTo>
                    <a:pt x="89" y="237"/>
                  </a:lnTo>
                  <a:lnTo>
                    <a:pt x="89" y="242"/>
                  </a:lnTo>
                  <a:lnTo>
                    <a:pt x="89" y="237"/>
                  </a:lnTo>
                  <a:lnTo>
                    <a:pt x="92" y="233"/>
                  </a:lnTo>
                  <a:lnTo>
                    <a:pt x="92" y="242"/>
                  </a:lnTo>
                  <a:lnTo>
                    <a:pt x="92" y="237"/>
                  </a:lnTo>
                  <a:lnTo>
                    <a:pt x="96" y="242"/>
                  </a:lnTo>
                  <a:lnTo>
                    <a:pt x="96" y="233"/>
                  </a:lnTo>
                  <a:lnTo>
                    <a:pt x="99" y="242"/>
                  </a:lnTo>
                  <a:lnTo>
                    <a:pt x="99" y="237"/>
                  </a:lnTo>
                  <a:lnTo>
                    <a:pt x="99" y="242"/>
                  </a:lnTo>
                  <a:lnTo>
                    <a:pt x="102" y="237"/>
                  </a:lnTo>
                  <a:lnTo>
                    <a:pt x="102" y="242"/>
                  </a:lnTo>
                  <a:lnTo>
                    <a:pt x="105" y="233"/>
                  </a:lnTo>
                  <a:lnTo>
                    <a:pt x="105" y="237"/>
                  </a:lnTo>
                  <a:lnTo>
                    <a:pt x="105" y="233"/>
                  </a:lnTo>
                  <a:lnTo>
                    <a:pt x="109" y="237"/>
                  </a:lnTo>
                  <a:lnTo>
                    <a:pt x="112" y="237"/>
                  </a:lnTo>
                  <a:lnTo>
                    <a:pt x="119" y="237"/>
                  </a:lnTo>
                  <a:lnTo>
                    <a:pt x="119" y="242"/>
                  </a:lnTo>
                  <a:lnTo>
                    <a:pt x="119" y="237"/>
                  </a:lnTo>
                  <a:lnTo>
                    <a:pt x="122" y="237"/>
                  </a:lnTo>
                  <a:lnTo>
                    <a:pt x="125" y="242"/>
                  </a:lnTo>
                  <a:lnTo>
                    <a:pt x="125" y="237"/>
                  </a:lnTo>
                  <a:lnTo>
                    <a:pt x="125" y="242"/>
                  </a:lnTo>
                  <a:lnTo>
                    <a:pt x="129" y="237"/>
                  </a:lnTo>
                  <a:lnTo>
                    <a:pt x="135" y="237"/>
                  </a:lnTo>
                  <a:lnTo>
                    <a:pt x="132" y="237"/>
                  </a:lnTo>
                  <a:lnTo>
                    <a:pt x="135" y="242"/>
                  </a:lnTo>
                  <a:lnTo>
                    <a:pt x="139" y="233"/>
                  </a:lnTo>
                  <a:lnTo>
                    <a:pt x="139" y="242"/>
                  </a:lnTo>
                  <a:lnTo>
                    <a:pt x="145" y="242"/>
                  </a:lnTo>
                  <a:lnTo>
                    <a:pt x="142" y="242"/>
                  </a:lnTo>
                  <a:lnTo>
                    <a:pt x="145" y="237"/>
                  </a:lnTo>
                  <a:lnTo>
                    <a:pt x="152" y="237"/>
                  </a:lnTo>
                  <a:lnTo>
                    <a:pt x="148" y="237"/>
                  </a:lnTo>
                  <a:lnTo>
                    <a:pt x="152" y="242"/>
                  </a:lnTo>
                  <a:lnTo>
                    <a:pt x="155" y="242"/>
                  </a:lnTo>
                  <a:lnTo>
                    <a:pt x="158" y="237"/>
                  </a:lnTo>
                  <a:lnTo>
                    <a:pt x="162" y="5"/>
                  </a:lnTo>
                  <a:lnTo>
                    <a:pt x="165" y="5"/>
                  </a:lnTo>
                  <a:lnTo>
                    <a:pt x="168" y="5"/>
                  </a:lnTo>
                  <a:lnTo>
                    <a:pt x="172" y="0"/>
                  </a:lnTo>
                  <a:lnTo>
                    <a:pt x="172" y="237"/>
                  </a:lnTo>
                  <a:lnTo>
                    <a:pt x="175" y="242"/>
                  </a:lnTo>
                  <a:lnTo>
                    <a:pt x="175" y="237"/>
                  </a:lnTo>
                  <a:lnTo>
                    <a:pt x="182" y="237"/>
                  </a:lnTo>
                  <a:lnTo>
                    <a:pt x="178" y="237"/>
                  </a:lnTo>
                  <a:lnTo>
                    <a:pt x="182" y="242"/>
                  </a:lnTo>
                  <a:lnTo>
                    <a:pt x="185" y="237"/>
                  </a:lnTo>
                  <a:lnTo>
                    <a:pt x="188" y="237"/>
                  </a:lnTo>
                  <a:lnTo>
                    <a:pt x="195" y="237"/>
                  </a:lnTo>
                  <a:lnTo>
                    <a:pt x="191" y="237"/>
                  </a:lnTo>
                  <a:lnTo>
                    <a:pt x="195" y="237"/>
                  </a:lnTo>
                  <a:lnTo>
                    <a:pt x="198" y="242"/>
                  </a:lnTo>
                  <a:lnTo>
                    <a:pt x="198" y="237"/>
                  </a:lnTo>
                  <a:lnTo>
                    <a:pt x="201" y="242"/>
                  </a:lnTo>
                  <a:lnTo>
                    <a:pt x="205" y="237"/>
                  </a:lnTo>
                  <a:lnTo>
                    <a:pt x="205" y="242"/>
                  </a:lnTo>
                  <a:lnTo>
                    <a:pt x="205" y="237"/>
                  </a:lnTo>
                  <a:lnTo>
                    <a:pt x="211" y="237"/>
                  </a:lnTo>
                  <a:lnTo>
                    <a:pt x="208" y="237"/>
                  </a:lnTo>
                  <a:lnTo>
                    <a:pt x="211" y="242"/>
                  </a:lnTo>
                  <a:lnTo>
                    <a:pt x="218" y="242"/>
                  </a:lnTo>
                  <a:lnTo>
                    <a:pt x="215" y="242"/>
                  </a:lnTo>
                  <a:lnTo>
                    <a:pt x="218" y="237"/>
                  </a:lnTo>
                  <a:lnTo>
                    <a:pt x="221" y="242"/>
                  </a:lnTo>
                  <a:lnTo>
                    <a:pt x="225" y="237"/>
                  </a:lnTo>
                  <a:lnTo>
                    <a:pt x="231" y="237"/>
                  </a:lnTo>
                  <a:lnTo>
                    <a:pt x="228" y="237"/>
                  </a:lnTo>
                  <a:lnTo>
                    <a:pt x="231" y="242"/>
                  </a:lnTo>
                  <a:lnTo>
                    <a:pt x="234" y="237"/>
                  </a:lnTo>
                  <a:lnTo>
                    <a:pt x="241" y="237"/>
                  </a:lnTo>
                  <a:lnTo>
                    <a:pt x="241" y="242"/>
                  </a:lnTo>
                  <a:lnTo>
                    <a:pt x="241" y="237"/>
                  </a:lnTo>
                  <a:lnTo>
                    <a:pt x="244" y="242"/>
                  </a:lnTo>
                  <a:lnTo>
                    <a:pt x="244" y="237"/>
                  </a:lnTo>
                  <a:lnTo>
                    <a:pt x="244" y="247"/>
                  </a:lnTo>
                  <a:lnTo>
                    <a:pt x="248" y="242"/>
                  </a:lnTo>
                  <a:lnTo>
                    <a:pt x="251" y="237"/>
                  </a:lnTo>
                  <a:lnTo>
                    <a:pt x="254" y="233"/>
                  </a:lnTo>
                  <a:lnTo>
                    <a:pt x="261" y="242"/>
                  </a:lnTo>
                  <a:lnTo>
                    <a:pt x="258" y="242"/>
                  </a:lnTo>
                  <a:lnTo>
                    <a:pt x="261" y="237"/>
                  </a:lnTo>
                  <a:lnTo>
                    <a:pt x="264" y="242"/>
                  </a:lnTo>
                  <a:lnTo>
                    <a:pt x="264" y="237"/>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75" name="Freeform 162"/>
            <p:cNvSpPr>
              <a:spLocks/>
            </p:cNvSpPr>
            <p:nvPr/>
          </p:nvSpPr>
          <p:spPr bwMode="auto">
            <a:xfrm>
              <a:off x="5921375" y="4283075"/>
              <a:ext cx="409575" cy="22225"/>
            </a:xfrm>
            <a:custGeom>
              <a:avLst/>
              <a:gdLst/>
              <a:ahLst/>
              <a:cxnLst>
                <a:cxn ang="0">
                  <a:pos x="3" y="4"/>
                </a:cxn>
                <a:cxn ang="0">
                  <a:pos x="10" y="0"/>
                </a:cxn>
                <a:cxn ang="0">
                  <a:pos x="17" y="4"/>
                </a:cxn>
                <a:cxn ang="0">
                  <a:pos x="23" y="4"/>
                </a:cxn>
                <a:cxn ang="0">
                  <a:pos x="30" y="0"/>
                </a:cxn>
                <a:cxn ang="0">
                  <a:pos x="33" y="9"/>
                </a:cxn>
                <a:cxn ang="0">
                  <a:pos x="46" y="4"/>
                </a:cxn>
                <a:cxn ang="0">
                  <a:pos x="50" y="9"/>
                </a:cxn>
                <a:cxn ang="0">
                  <a:pos x="53" y="4"/>
                </a:cxn>
                <a:cxn ang="0">
                  <a:pos x="60" y="9"/>
                </a:cxn>
                <a:cxn ang="0">
                  <a:pos x="63" y="4"/>
                </a:cxn>
                <a:cxn ang="0">
                  <a:pos x="70" y="0"/>
                </a:cxn>
                <a:cxn ang="0">
                  <a:pos x="80" y="4"/>
                </a:cxn>
                <a:cxn ang="0">
                  <a:pos x="86" y="4"/>
                </a:cxn>
                <a:cxn ang="0">
                  <a:pos x="89" y="4"/>
                </a:cxn>
                <a:cxn ang="0">
                  <a:pos x="96" y="4"/>
                </a:cxn>
                <a:cxn ang="0">
                  <a:pos x="103" y="4"/>
                </a:cxn>
                <a:cxn ang="0">
                  <a:pos x="106" y="4"/>
                </a:cxn>
                <a:cxn ang="0">
                  <a:pos x="109" y="9"/>
                </a:cxn>
                <a:cxn ang="0">
                  <a:pos x="119" y="4"/>
                </a:cxn>
                <a:cxn ang="0">
                  <a:pos x="123" y="9"/>
                </a:cxn>
                <a:cxn ang="0">
                  <a:pos x="129" y="4"/>
                </a:cxn>
                <a:cxn ang="0">
                  <a:pos x="132" y="4"/>
                </a:cxn>
                <a:cxn ang="0">
                  <a:pos x="139" y="9"/>
                </a:cxn>
                <a:cxn ang="0">
                  <a:pos x="146" y="4"/>
                </a:cxn>
                <a:cxn ang="0">
                  <a:pos x="149" y="9"/>
                </a:cxn>
                <a:cxn ang="0">
                  <a:pos x="152" y="4"/>
                </a:cxn>
                <a:cxn ang="0">
                  <a:pos x="159" y="9"/>
                </a:cxn>
                <a:cxn ang="0">
                  <a:pos x="169" y="0"/>
                </a:cxn>
                <a:cxn ang="0">
                  <a:pos x="172" y="9"/>
                </a:cxn>
                <a:cxn ang="0">
                  <a:pos x="182" y="9"/>
                </a:cxn>
                <a:cxn ang="0">
                  <a:pos x="189" y="4"/>
                </a:cxn>
                <a:cxn ang="0">
                  <a:pos x="192" y="9"/>
                </a:cxn>
                <a:cxn ang="0">
                  <a:pos x="199" y="9"/>
                </a:cxn>
                <a:cxn ang="0">
                  <a:pos x="205" y="0"/>
                </a:cxn>
                <a:cxn ang="0">
                  <a:pos x="212" y="4"/>
                </a:cxn>
                <a:cxn ang="0">
                  <a:pos x="222" y="4"/>
                </a:cxn>
                <a:cxn ang="0">
                  <a:pos x="225" y="4"/>
                </a:cxn>
                <a:cxn ang="0">
                  <a:pos x="232" y="4"/>
                </a:cxn>
                <a:cxn ang="0">
                  <a:pos x="238" y="9"/>
                </a:cxn>
                <a:cxn ang="0">
                  <a:pos x="248" y="0"/>
                </a:cxn>
                <a:cxn ang="0">
                  <a:pos x="255" y="4"/>
                </a:cxn>
              </a:cxnLst>
              <a:rect l="0" t="0" r="r" b="b"/>
              <a:pathLst>
                <a:path w="258" h="14">
                  <a:moveTo>
                    <a:pt x="0" y="4"/>
                  </a:moveTo>
                  <a:lnTo>
                    <a:pt x="7" y="4"/>
                  </a:lnTo>
                  <a:lnTo>
                    <a:pt x="3" y="4"/>
                  </a:lnTo>
                  <a:lnTo>
                    <a:pt x="7" y="9"/>
                  </a:lnTo>
                  <a:lnTo>
                    <a:pt x="10" y="4"/>
                  </a:lnTo>
                  <a:lnTo>
                    <a:pt x="10" y="0"/>
                  </a:lnTo>
                  <a:lnTo>
                    <a:pt x="13" y="4"/>
                  </a:lnTo>
                  <a:lnTo>
                    <a:pt x="13" y="9"/>
                  </a:lnTo>
                  <a:lnTo>
                    <a:pt x="17" y="4"/>
                  </a:lnTo>
                  <a:lnTo>
                    <a:pt x="23" y="4"/>
                  </a:lnTo>
                  <a:lnTo>
                    <a:pt x="23" y="14"/>
                  </a:lnTo>
                  <a:lnTo>
                    <a:pt x="23" y="4"/>
                  </a:lnTo>
                  <a:lnTo>
                    <a:pt x="27" y="9"/>
                  </a:lnTo>
                  <a:lnTo>
                    <a:pt x="27" y="4"/>
                  </a:lnTo>
                  <a:lnTo>
                    <a:pt x="30" y="0"/>
                  </a:lnTo>
                  <a:lnTo>
                    <a:pt x="30" y="9"/>
                  </a:lnTo>
                  <a:lnTo>
                    <a:pt x="33" y="4"/>
                  </a:lnTo>
                  <a:lnTo>
                    <a:pt x="33" y="9"/>
                  </a:lnTo>
                  <a:lnTo>
                    <a:pt x="37" y="4"/>
                  </a:lnTo>
                  <a:lnTo>
                    <a:pt x="40" y="4"/>
                  </a:lnTo>
                  <a:lnTo>
                    <a:pt x="46" y="4"/>
                  </a:lnTo>
                  <a:lnTo>
                    <a:pt x="43" y="4"/>
                  </a:lnTo>
                  <a:lnTo>
                    <a:pt x="46" y="4"/>
                  </a:lnTo>
                  <a:lnTo>
                    <a:pt x="50" y="9"/>
                  </a:lnTo>
                  <a:lnTo>
                    <a:pt x="50" y="14"/>
                  </a:lnTo>
                  <a:lnTo>
                    <a:pt x="53" y="9"/>
                  </a:lnTo>
                  <a:lnTo>
                    <a:pt x="53" y="4"/>
                  </a:lnTo>
                  <a:lnTo>
                    <a:pt x="53" y="9"/>
                  </a:lnTo>
                  <a:lnTo>
                    <a:pt x="56" y="4"/>
                  </a:lnTo>
                  <a:lnTo>
                    <a:pt x="60" y="9"/>
                  </a:lnTo>
                  <a:lnTo>
                    <a:pt x="60" y="4"/>
                  </a:lnTo>
                  <a:lnTo>
                    <a:pt x="63" y="9"/>
                  </a:lnTo>
                  <a:lnTo>
                    <a:pt x="63" y="4"/>
                  </a:lnTo>
                  <a:lnTo>
                    <a:pt x="63" y="9"/>
                  </a:lnTo>
                  <a:lnTo>
                    <a:pt x="66" y="4"/>
                  </a:lnTo>
                  <a:lnTo>
                    <a:pt x="70" y="0"/>
                  </a:lnTo>
                  <a:lnTo>
                    <a:pt x="70" y="9"/>
                  </a:lnTo>
                  <a:lnTo>
                    <a:pt x="73" y="4"/>
                  </a:lnTo>
                  <a:lnTo>
                    <a:pt x="80" y="4"/>
                  </a:lnTo>
                  <a:lnTo>
                    <a:pt x="80" y="0"/>
                  </a:lnTo>
                  <a:lnTo>
                    <a:pt x="80" y="4"/>
                  </a:lnTo>
                  <a:lnTo>
                    <a:pt x="86" y="4"/>
                  </a:lnTo>
                  <a:lnTo>
                    <a:pt x="83" y="4"/>
                  </a:lnTo>
                  <a:lnTo>
                    <a:pt x="86" y="9"/>
                  </a:lnTo>
                  <a:lnTo>
                    <a:pt x="89" y="4"/>
                  </a:lnTo>
                  <a:lnTo>
                    <a:pt x="89" y="9"/>
                  </a:lnTo>
                  <a:lnTo>
                    <a:pt x="93" y="4"/>
                  </a:lnTo>
                  <a:lnTo>
                    <a:pt x="96" y="4"/>
                  </a:lnTo>
                  <a:lnTo>
                    <a:pt x="103" y="4"/>
                  </a:lnTo>
                  <a:lnTo>
                    <a:pt x="99" y="4"/>
                  </a:lnTo>
                  <a:lnTo>
                    <a:pt x="103" y="4"/>
                  </a:lnTo>
                  <a:lnTo>
                    <a:pt x="106" y="0"/>
                  </a:lnTo>
                  <a:lnTo>
                    <a:pt x="106" y="9"/>
                  </a:lnTo>
                  <a:lnTo>
                    <a:pt x="106" y="4"/>
                  </a:lnTo>
                  <a:lnTo>
                    <a:pt x="109" y="9"/>
                  </a:lnTo>
                  <a:lnTo>
                    <a:pt x="109" y="4"/>
                  </a:lnTo>
                  <a:lnTo>
                    <a:pt x="109" y="9"/>
                  </a:lnTo>
                  <a:lnTo>
                    <a:pt x="113" y="4"/>
                  </a:lnTo>
                  <a:lnTo>
                    <a:pt x="116" y="9"/>
                  </a:lnTo>
                  <a:lnTo>
                    <a:pt x="119" y="4"/>
                  </a:lnTo>
                  <a:lnTo>
                    <a:pt x="123" y="9"/>
                  </a:lnTo>
                  <a:lnTo>
                    <a:pt x="123" y="4"/>
                  </a:lnTo>
                  <a:lnTo>
                    <a:pt x="123" y="9"/>
                  </a:lnTo>
                  <a:lnTo>
                    <a:pt x="126" y="0"/>
                  </a:lnTo>
                  <a:lnTo>
                    <a:pt x="126" y="9"/>
                  </a:lnTo>
                  <a:lnTo>
                    <a:pt x="129" y="4"/>
                  </a:lnTo>
                  <a:lnTo>
                    <a:pt x="129" y="0"/>
                  </a:lnTo>
                  <a:lnTo>
                    <a:pt x="129" y="9"/>
                  </a:lnTo>
                  <a:lnTo>
                    <a:pt x="132" y="4"/>
                  </a:lnTo>
                  <a:lnTo>
                    <a:pt x="132" y="9"/>
                  </a:lnTo>
                  <a:lnTo>
                    <a:pt x="136" y="4"/>
                  </a:lnTo>
                  <a:lnTo>
                    <a:pt x="139" y="9"/>
                  </a:lnTo>
                  <a:lnTo>
                    <a:pt x="142" y="4"/>
                  </a:lnTo>
                  <a:lnTo>
                    <a:pt x="142" y="9"/>
                  </a:lnTo>
                  <a:lnTo>
                    <a:pt x="146" y="4"/>
                  </a:lnTo>
                  <a:lnTo>
                    <a:pt x="146" y="9"/>
                  </a:lnTo>
                  <a:lnTo>
                    <a:pt x="149" y="4"/>
                  </a:lnTo>
                  <a:lnTo>
                    <a:pt x="149" y="9"/>
                  </a:lnTo>
                  <a:lnTo>
                    <a:pt x="152" y="4"/>
                  </a:lnTo>
                  <a:lnTo>
                    <a:pt x="152" y="9"/>
                  </a:lnTo>
                  <a:lnTo>
                    <a:pt x="152" y="4"/>
                  </a:lnTo>
                  <a:lnTo>
                    <a:pt x="156" y="9"/>
                  </a:lnTo>
                  <a:lnTo>
                    <a:pt x="162" y="9"/>
                  </a:lnTo>
                  <a:lnTo>
                    <a:pt x="159" y="9"/>
                  </a:lnTo>
                  <a:lnTo>
                    <a:pt x="162" y="4"/>
                  </a:lnTo>
                  <a:lnTo>
                    <a:pt x="169" y="4"/>
                  </a:lnTo>
                  <a:lnTo>
                    <a:pt x="169" y="0"/>
                  </a:lnTo>
                  <a:lnTo>
                    <a:pt x="172" y="9"/>
                  </a:lnTo>
                  <a:lnTo>
                    <a:pt x="172" y="4"/>
                  </a:lnTo>
                  <a:lnTo>
                    <a:pt x="172" y="9"/>
                  </a:lnTo>
                  <a:lnTo>
                    <a:pt x="175" y="4"/>
                  </a:lnTo>
                  <a:lnTo>
                    <a:pt x="179" y="9"/>
                  </a:lnTo>
                  <a:lnTo>
                    <a:pt x="182" y="9"/>
                  </a:lnTo>
                  <a:lnTo>
                    <a:pt x="185" y="4"/>
                  </a:lnTo>
                  <a:lnTo>
                    <a:pt x="185" y="9"/>
                  </a:lnTo>
                  <a:lnTo>
                    <a:pt x="189" y="4"/>
                  </a:lnTo>
                  <a:lnTo>
                    <a:pt x="189" y="9"/>
                  </a:lnTo>
                  <a:lnTo>
                    <a:pt x="189" y="4"/>
                  </a:lnTo>
                  <a:lnTo>
                    <a:pt x="192" y="9"/>
                  </a:lnTo>
                  <a:lnTo>
                    <a:pt x="195" y="9"/>
                  </a:lnTo>
                  <a:lnTo>
                    <a:pt x="199" y="4"/>
                  </a:lnTo>
                  <a:lnTo>
                    <a:pt x="199" y="9"/>
                  </a:lnTo>
                  <a:lnTo>
                    <a:pt x="199" y="4"/>
                  </a:lnTo>
                  <a:lnTo>
                    <a:pt x="202" y="9"/>
                  </a:lnTo>
                  <a:lnTo>
                    <a:pt x="205" y="0"/>
                  </a:lnTo>
                  <a:lnTo>
                    <a:pt x="205" y="9"/>
                  </a:lnTo>
                  <a:lnTo>
                    <a:pt x="209" y="9"/>
                  </a:lnTo>
                  <a:lnTo>
                    <a:pt x="212" y="4"/>
                  </a:lnTo>
                  <a:lnTo>
                    <a:pt x="215" y="9"/>
                  </a:lnTo>
                  <a:lnTo>
                    <a:pt x="215" y="0"/>
                  </a:lnTo>
                  <a:lnTo>
                    <a:pt x="222" y="4"/>
                  </a:lnTo>
                  <a:lnTo>
                    <a:pt x="218" y="4"/>
                  </a:lnTo>
                  <a:lnTo>
                    <a:pt x="222" y="9"/>
                  </a:lnTo>
                  <a:lnTo>
                    <a:pt x="225" y="4"/>
                  </a:lnTo>
                  <a:lnTo>
                    <a:pt x="228" y="4"/>
                  </a:lnTo>
                  <a:lnTo>
                    <a:pt x="235" y="4"/>
                  </a:lnTo>
                  <a:lnTo>
                    <a:pt x="232" y="4"/>
                  </a:lnTo>
                  <a:lnTo>
                    <a:pt x="235" y="9"/>
                  </a:lnTo>
                  <a:lnTo>
                    <a:pt x="238" y="0"/>
                  </a:lnTo>
                  <a:lnTo>
                    <a:pt x="238" y="9"/>
                  </a:lnTo>
                  <a:lnTo>
                    <a:pt x="242" y="4"/>
                  </a:lnTo>
                  <a:lnTo>
                    <a:pt x="248" y="4"/>
                  </a:lnTo>
                  <a:lnTo>
                    <a:pt x="248" y="0"/>
                  </a:lnTo>
                  <a:lnTo>
                    <a:pt x="248" y="4"/>
                  </a:lnTo>
                  <a:lnTo>
                    <a:pt x="252" y="4"/>
                  </a:lnTo>
                  <a:lnTo>
                    <a:pt x="255" y="4"/>
                  </a:lnTo>
                  <a:lnTo>
                    <a:pt x="258" y="9"/>
                  </a:lnTo>
                  <a:lnTo>
                    <a:pt x="258" y="4"/>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76" name="Freeform 166"/>
            <p:cNvSpPr>
              <a:spLocks/>
            </p:cNvSpPr>
            <p:nvPr/>
          </p:nvSpPr>
          <p:spPr bwMode="auto">
            <a:xfrm>
              <a:off x="5502275" y="3652838"/>
              <a:ext cx="414338" cy="430213"/>
            </a:xfrm>
            <a:custGeom>
              <a:avLst/>
              <a:gdLst/>
              <a:ahLst/>
              <a:cxnLst>
                <a:cxn ang="0">
                  <a:pos x="6" y="271"/>
                </a:cxn>
                <a:cxn ang="0">
                  <a:pos x="16" y="266"/>
                </a:cxn>
                <a:cxn ang="0">
                  <a:pos x="23" y="271"/>
                </a:cxn>
                <a:cxn ang="0">
                  <a:pos x="29" y="266"/>
                </a:cxn>
                <a:cxn ang="0">
                  <a:pos x="36" y="266"/>
                </a:cxn>
                <a:cxn ang="0">
                  <a:pos x="39" y="261"/>
                </a:cxn>
                <a:cxn ang="0">
                  <a:pos x="43" y="261"/>
                </a:cxn>
                <a:cxn ang="0">
                  <a:pos x="49" y="271"/>
                </a:cxn>
                <a:cxn ang="0">
                  <a:pos x="53" y="261"/>
                </a:cxn>
                <a:cxn ang="0">
                  <a:pos x="59" y="266"/>
                </a:cxn>
                <a:cxn ang="0">
                  <a:pos x="62" y="261"/>
                </a:cxn>
                <a:cxn ang="0">
                  <a:pos x="69" y="256"/>
                </a:cxn>
                <a:cxn ang="0">
                  <a:pos x="76" y="266"/>
                </a:cxn>
                <a:cxn ang="0">
                  <a:pos x="79" y="261"/>
                </a:cxn>
                <a:cxn ang="0">
                  <a:pos x="89" y="256"/>
                </a:cxn>
                <a:cxn ang="0">
                  <a:pos x="92" y="266"/>
                </a:cxn>
                <a:cxn ang="0">
                  <a:pos x="99" y="266"/>
                </a:cxn>
                <a:cxn ang="0">
                  <a:pos x="109" y="266"/>
                </a:cxn>
                <a:cxn ang="0">
                  <a:pos x="115" y="261"/>
                </a:cxn>
                <a:cxn ang="0">
                  <a:pos x="122" y="266"/>
                </a:cxn>
                <a:cxn ang="0">
                  <a:pos x="129" y="261"/>
                </a:cxn>
                <a:cxn ang="0">
                  <a:pos x="139" y="266"/>
                </a:cxn>
                <a:cxn ang="0">
                  <a:pos x="145" y="266"/>
                </a:cxn>
                <a:cxn ang="0">
                  <a:pos x="155" y="266"/>
                </a:cxn>
                <a:cxn ang="0">
                  <a:pos x="158" y="266"/>
                </a:cxn>
                <a:cxn ang="0">
                  <a:pos x="165" y="261"/>
                </a:cxn>
                <a:cxn ang="0">
                  <a:pos x="175" y="266"/>
                </a:cxn>
                <a:cxn ang="0">
                  <a:pos x="182" y="271"/>
                </a:cxn>
                <a:cxn ang="0">
                  <a:pos x="185" y="271"/>
                </a:cxn>
                <a:cxn ang="0">
                  <a:pos x="188" y="261"/>
                </a:cxn>
                <a:cxn ang="0">
                  <a:pos x="191" y="266"/>
                </a:cxn>
                <a:cxn ang="0">
                  <a:pos x="195" y="271"/>
                </a:cxn>
                <a:cxn ang="0">
                  <a:pos x="201" y="261"/>
                </a:cxn>
                <a:cxn ang="0">
                  <a:pos x="208" y="266"/>
                </a:cxn>
                <a:cxn ang="0">
                  <a:pos x="215" y="266"/>
                </a:cxn>
                <a:cxn ang="0">
                  <a:pos x="218" y="9"/>
                </a:cxn>
                <a:cxn ang="0">
                  <a:pos x="225" y="0"/>
                </a:cxn>
                <a:cxn ang="0">
                  <a:pos x="228" y="266"/>
                </a:cxn>
                <a:cxn ang="0">
                  <a:pos x="234" y="261"/>
                </a:cxn>
                <a:cxn ang="0">
                  <a:pos x="241" y="266"/>
                </a:cxn>
                <a:cxn ang="0">
                  <a:pos x="248" y="266"/>
                </a:cxn>
                <a:cxn ang="0">
                  <a:pos x="254" y="266"/>
                </a:cxn>
              </a:cxnLst>
              <a:rect l="0" t="0" r="r" b="b"/>
              <a:pathLst>
                <a:path w="261" h="271">
                  <a:moveTo>
                    <a:pt x="0" y="261"/>
                  </a:moveTo>
                  <a:lnTo>
                    <a:pt x="3" y="266"/>
                  </a:lnTo>
                  <a:lnTo>
                    <a:pt x="6" y="271"/>
                  </a:lnTo>
                  <a:lnTo>
                    <a:pt x="10" y="266"/>
                  </a:lnTo>
                  <a:lnTo>
                    <a:pt x="13" y="261"/>
                  </a:lnTo>
                  <a:lnTo>
                    <a:pt x="16" y="266"/>
                  </a:lnTo>
                  <a:lnTo>
                    <a:pt x="19" y="266"/>
                  </a:lnTo>
                  <a:lnTo>
                    <a:pt x="23" y="261"/>
                  </a:lnTo>
                  <a:lnTo>
                    <a:pt x="23" y="271"/>
                  </a:lnTo>
                  <a:lnTo>
                    <a:pt x="29" y="266"/>
                  </a:lnTo>
                  <a:lnTo>
                    <a:pt x="26" y="266"/>
                  </a:lnTo>
                  <a:lnTo>
                    <a:pt x="29" y="266"/>
                  </a:lnTo>
                  <a:lnTo>
                    <a:pt x="33" y="261"/>
                  </a:lnTo>
                  <a:lnTo>
                    <a:pt x="33" y="271"/>
                  </a:lnTo>
                  <a:lnTo>
                    <a:pt x="36" y="266"/>
                  </a:lnTo>
                  <a:lnTo>
                    <a:pt x="36" y="271"/>
                  </a:lnTo>
                  <a:lnTo>
                    <a:pt x="36" y="266"/>
                  </a:lnTo>
                  <a:lnTo>
                    <a:pt x="39" y="261"/>
                  </a:lnTo>
                  <a:lnTo>
                    <a:pt x="39" y="266"/>
                  </a:lnTo>
                  <a:lnTo>
                    <a:pt x="43" y="271"/>
                  </a:lnTo>
                  <a:lnTo>
                    <a:pt x="43" y="261"/>
                  </a:lnTo>
                  <a:lnTo>
                    <a:pt x="43" y="266"/>
                  </a:lnTo>
                  <a:lnTo>
                    <a:pt x="46" y="261"/>
                  </a:lnTo>
                  <a:lnTo>
                    <a:pt x="49" y="271"/>
                  </a:lnTo>
                  <a:lnTo>
                    <a:pt x="49" y="261"/>
                  </a:lnTo>
                  <a:lnTo>
                    <a:pt x="53" y="266"/>
                  </a:lnTo>
                  <a:lnTo>
                    <a:pt x="53" y="261"/>
                  </a:lnTo>
                  <a:lnTo>
                    <a:pt x="56" y="266"/>
                  </a:lnTo>
                  <a:lnTo>
                    <a:pt x="56" y="271"/>
                  </a:lnTo>
                  <a:lnTo>
                    <a:pt x="59" y="266"/>
                  </a:lnTo>
                  <a:lnTo>
                    <a:pt x="59" y="271"/>
                  </a:lnTo>
                  <a:lnTo>
                    <a:pt x="59" y="261"/>
                  </a:lnTo>
                  <a:lnTo>
                    <a:pt x="62" y="261"/>
                  </a:lnTo>
                  <a:lnTo>
                    <a:pt x="66" y="266"/>
                  </a:lnTo>
                  <a:lnTo>
                    <a:pt x="69" y="266"/>
                  </a:lnTo>
                  <a:lnTo>
                    <a:pt x="69" y="256"/>
                  </a:lnTo>
                  <a:lnTo>
                    <a:pt x="69" y="266"/>
                  </a:lnTo>
                  <a:lnTo>
                    <a:pt x="72" y="261"/>
                  </a:lnTo>
                  <a:lnTo>
                    <a:pt x="76" y="266"/>
                  </a:lnTo>
                  <a:lnTo>
                    <a:pt x="76" y="261"/>
                  </a:lnTo>
                  <a:lnTo>
                    <a:pt x="82" y="261"/>
                  </a:lnTo>
                  <a:lnTo>
                    <a:pt x="79" y="261"/>
                  </a:lnTo>
                  <a:lnTo>
                    <a:pt x="82" y="266"/>
                  </a:lnTo>
                  <a:lnTo>
                    <a:pt x="89" y="266"/>
                  </a:lnTo>
                  <a:lnTo>
                    <a:pt x="89" y="256"/>
                  </a:lnTo>
                  <a:lnTo>
                    <a:pt x="92" y="266"/>
                  </a:lnTo>
                  <a:lnTo>
                    <a:pt x="92" y="261"/>
                  </a:lnTo>
                  <a:lnTo>
                    <a:pt x="92" y="266"/>
                  </a:lnTo>
                  <a:lnTo>
                    <a:pt x="96" y="266"/>
                  </a:lnTo>
                  <a:lnTo>
                    <a:pt x="102" y="266"/>
                  </a:lnTo>
                  <a:lnTo>
                    <a:pt x="99" y="266"/>
                  </a:lnTo>
                  <a:lnTo>
                    <a:pt x="102" y="261"/>
                  </a:lnTo>
                  <a:lnTo>
                    <a:pt x="105" y="266"/>
                  </a:lnTo>
                  <a:lnTo>
                    <a:pt x="109" y="266"/>
                  </a:lnTo>
                  <a:lnTo>
                    <a:pt x="112" y="261"/>
                  </a:lnTo>
                  <a:lnTo>
                    <a:pt x="119" y="261"/>
                  </a:lnTo>
                  <a:lnTo>
                    <a:pt x="115" y="261"/>
                  </a:lnTo>
                  <a:lnTo>
                    <a:pt x="119" y="266"/>
                  </a:lnTo>
                  <a:lnTo>
                    <a:pt x="125" y="266"/>
                  </a:lnTo>
                  <a:lnTo>
                    <a:pt x="122" y="266"/>
                  </a:lnTo>
                  <a:lnTo>
                    <a:pt x="125" y="261"/>
                  </a:lnTo>
                  <a:lnTo>
                    <a:pt x="129" y="266"/>
                  </a:lnTo>
                  <a:lnTo>
                    <a:pt x="129" y="261"/>
                  </a:lnTo>
                  <a:lnTo>
                    <a:pt x="135" y="266"/>
                  </a:lnTo>
                  <a:lnTo>
                    <a:pt x="135" y="261"/>
                  </a:lnTo>
                  <a:lnTo>
                    <a:pt x="139" y="266"/>
                  </a:lnTo>
                  <a:lnTo>
                    <a:pt x="139" y="261"/>
                  </a:lnTo>
                  <a:lnTo>
                    <a:pt x="139" y="266"/>
                  </a:lnTo>
                  <a:lnTo>
                    <a:pt x="145" y="266"/>
                  </a:lnTo>
                  <a:lnTo>
                    <a:pt x="145" y="271"/>
                  </a:lnTo>
                  <a:lnTo>
                    <a:pt x="148" y="266"/>
                  </a:lnTo>
                  <a:lnTo>
                    <a:pt x="155" y="266"/>
                  </a:lnTo>
                  <a:lnTo>
                    <a:pt x="152" y="266"/>
                  </a:lnTo>
                  <a:lnTo>
                    <a:pt x="155" y="266"/>
                  </a:lnTo>
                  <a:lnTo>
                    <a:pt x="158" y="266"/>
                  </a:lnTo>
                  <a:lnTo>
                    <a:pt x="162" y="261"/>
                  </a:lnTo>
                  <a:lnTo>
                    <a:pt x="165" y="266"/>
                  </a:lnTo>
                  <a:lnTo>
                    <a:pt x="165" y="261"/>
                  </a:lnTo>
                  <a:lnTo>
                    <a:pt x="168" y="266"/>
                  </a:lnTo>
                  <a:lnTo>
                    <a:pt x="172" y="261"/>
                  </a:lnTo>
                  <a:lnTo>
                    <a:pt x="175" y="266"/>
                  </a:lnTo>
                  <a:lnTo>
                    <a:pt x="175" y="261"/>
                  </a:lnTo>
                  <a:lnTo>
                    <a:pt x="178" y="266"/>
                  </a:lnTo>
                  <a:lnTo>
                    <a:pt x="182" y="271"/>
                  </a:lnTo>
                  <a:lnTo>
                    <a:pt x="182" y="261"/>
                  </a:lnTo>
                  <a:lnTo>
                    <a:pt x="182" y="266"/>
                  </a:lnTo>
                  <a:lnTo>
                    <a:pt x="185" y="271"/>
                  </a:lnTo>
                  <a:lnTo>
                    <a:pt x="185" y="261"/>
                  </a:lnTo>
                  <a:lnTo>
                    <a:pt x="188" y="266"/>
                  </a:lnTo>
                  <a:lnTo>
                    <a:pt x="188" y="261"/>
                  </a:lnTo>
                  <a:lnTo>
                    <a:pt x="188" y="266"/>
                  </a:lnTo>
                  <a:lnTo>
                    <a:pt x="191" y="261"/>
                  </a:lnTo>
                  <a:lnTo>
                    <a:pt x="191" y="266"/>
                  </a:lnTo>
                  <a:lnTo>
                    <a:pt x="191" y="256"/>
                  </a:lnTo>
                  <a:lnTo>
                    <a:pt x="195" y="266"/>
                  </a:lnTo>
                  <a:lnTo>
                    <a:pt x="195" y="271"/>
                  </a:lnTo>
                  <a:lnTo>
                    <a:pt x="201" y="261"/>
                  </a:lnTo>
                  <a:lnTo>
                    <a:pt x="201" y="266"/>
                  </a:lnTo>
                  <a:lnTo>
                    <a:pt x="201" y="261"/>
                  </a:lnTo>
                  <a:lnTo>
                    <a:pt x="208" y="261"/>
                  </a:lnTo>
                  <a:lnTo>
                    <a:pt x="205" y="261"/>
                  </a:lnTo>
                  <a:lnTo>
                    <a:pt x="208" y="266"/>
                  </a:lnTo>
                  <a:lnTo>
                    <a:pt x="211" y="266"/>
                  </a:lnTo>
                  <a:lnTo>
                    <a:pt x="215" y="261"/>
                  </a:lnTo>
                  <a:lnTo>
                    <a:pt x="215" y="266"/>
                  </a:lnTo>
                  <a:lnTo>
                    <a:pt x="215" y="9"/>
                  </a:lnTo>
                  <a:lnTo>
                    <a:pt x="218" y="5"/>
                  </a:lnTo>
                  <a:lnTo>
                    <a:pt x="218" y="9"/>
                  </a:lnTo>
                  <a:lnTo>
                    <a:pt x="221" y="5"/>
                  </a:lnTo>
                  <a:lnTo>
                    <a:pt x="221" y="9"/>
                  </a:lnTo>
                  <a:lnTo>
                    <a:pt x="225" y="0"/>
                  </a:lnTo>
                  <a:lnTo>
                    <a:pt x="225" y="266"/>
                  </a:lnTo>
                  <a:lnTo>
                    <a:pt x="228" y="261"/>
                  </a:lnTo>
                  <a:lnTo>
                    <a:pt x="228" y="266"/>
                  </a:lnTo>
                  <a:lnTo>
                    <a:pt x="231" y="261"/>
                  </a:lnTo>
                  <a:lnTo>
                    <a:pt x="231" y="266"/>
                  </a:lnTo>
                  <a:lnTo>
                    <a:pt x="234" y="261"/>
                  </a:lnTo>
                  <a:lnTo>
                    <a:pt x="238" y="266"/>
                  </a:lnTo>
                  <a:lnTo>
                    <a:pt x="244" y="266"/>
                  </a:lnTo>
                  <a:lnTo>
                    <a:pt x="241" y="266"/>
                  </a:lnTo>
                  <a:lnTo>
                    <a:pt x="244" y="261"/>
                  </a:lnTo>
                  <a:lnTo>
                    <a:pt x="251" y="266"/>
                  </a:lnTo>
                  <a:lnTo>
                    <a:pt x="248" y="266"/>
                  </a:lnTo>
                  <a:lnTo>
                    <a:pt x="251" y="266"/>
                  </a:lnTo>
                  <a:lnTo>
                    <a:pt x="254" y="261"/>
                  </a:lnTo>
                  <a:lnTo>
                    <a:pt x="254" y="266"/>
                  </a:lnTo>
                  <a:lnTo>
                    <a:pt x="261" y="261"/>
                  </a:lnTo>
                  <a:lnTo>
                    <a:pt x="261" y="266"/>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77" name="Freeform 167"/>
            <p:cNvSpPr>
              <a:spLocks/>
            </p:cNvSpPr>
            <p:nvPr/>
          </p:nvSpPr>
          <p:spPr bwMode="auto">
            <a:xfrm>
              <a:off x="5916613" y="4059238"/>
              <a:ext cx="409575" cy="23813"/>
            </a:xfrm>
            <a:custGeom>
              <a:avLst/>
              <a:gdLst/>
              <a:ahLst/>
              <a:cxnLst>
                <a:cxn ang="0">
                  <a:pos x="3" y="10"/>
                </a:cxn>
                <a:cxn ang="0">
                  <a:pos x="10" y="10"/>
                </a:cxn>
                <a:cxn ang="0">
                  <a:pos x="16" y="5"/>
                </a:cxn>
                <a:cxn ang="0">
                  <a:pos x="20" y="10"/>
                </a:cxn>
                <a:cxn ang="0">
                  <a:pos x="26" y="5"/>
                </a:cxn>
                <a:cxn ang="0">
                  <a:pos x="36" y="10"/>
                </a:cxn>
                <a:cxn ang="0">
                  <a:pos x="40" y="5"/>
                </a:cxn>
                <a:cxn ang="0">
                  <a:pos x="46" y="10"/>
                </a:cxn>
                <a:cxn ang="0">
                  <a:pos x="53" y="10"/>
                </a:cxn>
                <a:cxn ang="0">
                  <a:pos x="56" y="10"/>
                </a:cxn>
                <a:cxn ang="0">
                  <a:pos x="63" y="5"/>
                </a:cxn>
                <a:cxn ang="0">
                  <a:pos x="69" y="10"/>
                </a:cxn>
                <a:cxn ang="0">
                  <a:pos x="73" y="10"/>
                </a:cxn>
                <a:cxn ang="0">
                  <a:pos x="86" y="10"/>
                </a:cxn>
                <a:cxn ang="0">
                  <a:pos x="92" y="10"/>
                </a:cxn>
                <a:cxn ang="0">
                  <a:pos x="96" y="10"/>
                </a:cxn>
                <a:cxn ang="0">
                  <a:pos x="99" y="5"/>
                </a:cxn>
                <a:cxn ang="0">
                  <a:pos x="106" y="10"/>
                </a:cxn>
                <a:cxn ang="0">
                  <a:pos x="109" y="5"/>
                </a:cxn>
                <a:cxn ang="0">
                  <a:pos x="112" y="5"/>
                </a:cxn>
                <a:cxn ang="0">
                  <a:pos x="122" y="10"/>
                </a:cxn>
                <a:cxn ang="0">
                  <a:pos x="126" y="5"/>
                </a:cxn>
                <a:cxn ang="0">
                  <a:pos x="132" y="0"/>
                </a:cxn>
                <a:cxn ang="0">
                  <a:pos x="139" y="5"/>
                </a:cxn>
                <a:cxn ang="0">
                  <a:pos x="142" y="10"/>
                </a:cxn>
                <a:cxn ang="0">
                  <a:pos x="149" y="15"/>
                </a:cxn>
                <a:cxn ang="0">
                  <a:pos x="155" y="10"/>
                </a:cxn>
                <a:cxn ang="0">
                  <a:pos x="165" y="5"/>
                </a:cxn>
                <a:cxn ang="0">
                  <a:pos x="169" y="10"/>
                </a:cxn>
                <a:cxn ang="0">
                  <a:pos x="175" y="10"/>
                </a:cxn>
                <a:cxn ang="0">
                  <a:pos x="185" y="5"/>
                </a:cxn>
                <a:cxn ang="0">
                  <a:pos x="192" y="10"/>
                </a:cxn>
                <a:cxn ang="0">
                  <a:pos x="202" y="15"/>
                </a:cxn>
                <a:cxn ang="0">
                  <a:pos x="205" y="10"/>
                </a:cxn>
                <a:cxn ang="0">
                  <a:pos x="212" y="15"/>
                </a:cxn>
                <a:cxn ang="0">
                  <a:pos x="218" y="5"/>
                </a:cxn>
                <a:cxn ang="0">
                  <a:pos x="221" y="10"/>
                </a:cxn>
                <a:cxn ang="0">
                  <a:pos x="228" y="10"/>
                </a:cxn>
                <a:cxn ang="0">
                  <a:pos x="235" y="10"/>
                </a:cxn>
                <a:cxn ang="0">
                  <a:pos x="241" y="5"/>
                </a:cxn>
                <a:cxn ang="0">
                  <a:pos x="245" y="10"/>
                </a:cxn>
                <a:cxn ang="0">
                  <a:pos x="251" y="10"/>
                </a:cxn>
              </a:cxnLst>
              <a:rect l="0" t="0" r="r" b="b"/>
              <a:pathLst>
                <a:path w="258" h="15">
                  <a:moveTo>
                    <a:pt x="0" y="10"/>
                  </a:moveTo>
                  <a:lnTo>
                    <a:pt x="3" y="15"/>
                  </a:lnTo>
                  <a:lnTo>
                    <a:pt x="3" y="10"/>
                  </a:lnTo>
                  <a:lnTo>
                    <a:pt x="10" y="10"/>
                  </a:lnTo>
                  <a:lnTo>
                    <a:pt x="10" y="15"/>
                  </a:lnTo>
                  <a:lnTo>
                    <a:pt x="10" y="10"/>
                  </a:lnTo>
                  <a:lnTo>
                    <a:pt x="13" y="5"/>
                  </a:lnTo>
                  <a:lnTo>
                    <a:pt x="13" y="10"/>
                  </a:lnTo>
                  <a:lnTo>
                    <a:pt x="16" y="5"/>
                  </a:lnTo>
                  <a:lnTo>
                    <a:pt x="16" y="10"/>
                  </a:lnTo>
                  <a:lnTo>
                    <a:pt x="20" y="15"/>
                  </a:lnTo>
                  <a:lnTo>
                    <a:pt x="20" y="10"/>
                  </a:lnTo>
                  <a:lnTo>
                    <a:pt x="26" y="10"/>
                  </a:lnTo>
                  <a:lnTo>
                    <a:pt x="23" y="10"/>
                  </a:lnTo>
                  <a:lnTo>
                    <a:pt x="26" y="5"/>
                  </a:lnTo>
                  <a:lnTo>
                    <a:pt x="30" y="10"/>
                  </a:lnTo>
                  <a:lnTo>
                    <a:pt x="33" y="5"/>
                  </a:lnTo>
                  <a:lnTo>
                    <a:pt x="36" y="10"/>
                  </a:lnTo>
                  <a:lnTo>
                    <a:pt x="36" y="5"/>
                  </a:lnTo>
                  <a:lnTo>
                    <a:pt x="40" y="10"/>
                  </a:lnTo>
                  <a:lnTo>
                    <a:pt x="40" y="5"/>
                  </a:lnTo>
                  <a:lnTo>
                    <a:pt x="43" y="10"/>
                  </a:lnTo>
                  <a:lnTo>
                    <a:pt x="43" y="5"/>
                  </a:lnTo>
                  <a:lnTo>
                    <a:pt x="46" y="10"/>
                  </a:lnTo>
                  <a:lnTo>
                    <a:pt x="49" y="10"/>
                  </a:lnTo>
                  <a:lnTo>
                    <a:pt x="53" y="15"/>
                  </a:lnTo>
                  <a:lnTo>
                    <a:pt x="53" y="10"/>
                  </a:lnTo>
                  <a:lnTo>
                    <a:pt x="56" y="15"/>
                  </a:lnTo>
                  <a:lnTo>
                    <a:pt x="56" y="5"/>
                  </a:lnTo>
                  <a:lnTo>
                    <a:pt x="56" y="10"/>
                  </a:lnTo>
                  <a:lnTo>
                    <a:pt x="63" y="10"/>
                  </a:lnTo>
                  <a:lnTo>
                    <a:pt x="59" y="10"/>
                  </a:lnTo>
                  <a:lnTo>
                    <a:pt x="63" y="5"/>
                  </a:lnTo>
                  <a:lnTo>
                    <a:pt x="66" y="10"/>
                  </a:lnTo>
                  <a:lnTo>
                    <a:pt x="66" y="5"/>
                  </a:lnTo>
                  <a:lnTo>
                    <a:pt x="69" y="10"/>
                  </a:lnTo>
                  <a:lnTo>
                    <a:pt x="73" y="5"/>
                  </a:lnTo>
                  <a:lnTo>
                    <a:pt x="73" y="15"/>
                  </a:lnTo>
                  <a:lnTo>
                    <a:pt x="73" y="10"/>
                  </a:lnTo>
                  <a:lnTo>
                    <a:pt x="79" y="10"/>
                  </a:lnTo>
                  <a:lnTo>
                    <a:pt x="79" y="10"/>
                  </a:lnTo>
                  <a:lnTo>
                    <a:pt x="86" y="10"/>
                  </a:lnTo>
                  <a:lnTo>
                    <a:pt x="83" y="10"/>
                  </a:lnTo>
                  <a:lnTo>
                    <a:pt x="86" y="10"/>
                  </a:lnTo>
                  <a:lnTo>
                    <a:pt x="92" y="10"/>
                  </a:lnTo>
                  <a:lnTo>
                    <a:pt x="89" y="10"/>
                  </a:lnTo>
                  <a:lnTo>
                    <a:pt x="92" y="5"/>
                  </a:lnTo>
                  <a:lnTo>
                    <a:pt x="96" y="10"/>
                  </a:lnTo>
                  <a:lnTo>
                    <a:pt x="96" y="5"/>
                  </a:lnTo>
                  <a:lnTo>
                    <a:pt x="96" y="10"/>
                  </a:lnTo>
                  <a:lnTo>
                    <a:pt x="99" y="5"/>
                  </a:lnTo>
                  <a:lnTo>
                    <a:pt x="102" y="10"/>
                  </a:lnTo>
                  <a:lnTo>
                    <a:pt x="106" y="5"/>
                  </a:lnTo>
                  <a:lnTo>
                    <a:pt x="106" y="10"/>
                  </a:lnTo>
                  <a:lnTo>
                    <a:pt x="106" y="5"/>
                  </a:lnTo>
                  <a:lnTo>
                    <a:pt x="109" y="10"/>
                  </a:lnTo>
                  <a:lnTo>
                    <a:pt x="109" y="5"/>
                  </a:lnTo>
                  <a:lnTo>
                    <a:pt x="109" y="10"/>
                  </a:lnTo>
                  <a:lnTo>
                    <a:pt x="112" y="15"/>
                  </a:lnTo>
                  <a:lnTo>
                    <a:pt x="112" y="5"/>
                  </a:lnTo>
                  <a:lnTo>
                    <a:pt x="116" y="10"/>
                  </a:lnTo>
                  <a:lnTo>
                    <a:pt x="116" y="15"/>
                  </a:lnTo>
                  <a:lnTo>
                    <a:pt x="122" y="10"/>
                  </a:lnTo>
                  <a:lnTo>
                    <a:pt x="119" y="10"/>
                  </a:lnTo>
                  <a:lnTo>
                    <a:pt x="122" y="10"/>
                  </a:lnTo>
                  <a:lnTo>
                    <a:pt x="126" y="5"/>
                  </a:lnTo>
                  <a:lnTo>
                    <a:pt x="126" y="15"/>
                  </a:lnTo>
                  <a:lnTo>
                    <a:pt x="129" y="10"/>
                  </a:lnTo>
                  <a:lnTo>
                    <a:pt x="132" y="0"/>
                  </a:lnTo>
                  <a:lnTo>
                    <a:pt x="132" y="10"/>
                  </a:lnTo>
                  <a:lnTo>
                    <a:pt x="135" y="10"/>
                  </a:lnTo>
                  <a:lnTo>
                    <a:pt x="139" y="5"/>
                  </a:lnTo>
                  <a:lnTo>
                    <a:pt x="139" y="10"/>
                  </a:lnTo>
                  <a:lnTo>
                    <a:pt x="145" y="10"/>
                  </a:lnTo>
                  <a:lnTo>
                    <a:pt x="142" y="10"/>
                  </a:lnTo>
                  <a:lnTo>
                    <a:pt x="145" y="5"/>
                  </a:lnTo>
                  <a:lnTo>
                    <a:pt x="149" y="10"/>
                  </a:lnTo>
                  <a:lnTo>
                    <a:pt x="149" y="15"/>
                  </a:lnTo>
                  <a:lnTo>
                    <a:pt x="149" y="5"/>
                  </a:lnTo>
                  <a:lnTo>
                    <a:pt x="152" y="10"/>
                  </a:lnTo>
                  <a:lnTo>
                    <a:pt x="155" y="10"/>
                  </a:lnTo>
                  <a:lnTo>
                    <a:pt x="159" y="15"/>
                  </a:lnTo>
                  <a:lnTo>
                    <a:pt x="162" y="10"/>
                  </a:lnTo>
                  <a:lnTo>
                    <a:pt x="165" y="5"/>
                  </a:lnTo>
                  <a:lnTo>
                    <a:pt x="165" y="10"/>
                  </a:lnTo>
                  <a:lnTo>
                    <a:pt x="169" y="5"/>
                  </a:lnTo>
                  <a:lnTo>
                    <a:pt x="169" y="10"/>
                  </a:lnTo>
                  <a:lnTo>
                    <a:pt x="172" y="15"/>
                  </a:lnTo>
                  <a:lnTo>
                    <a:pt x="172" y="5"/>
                  </a:lnTo>
                  <a:lnTo>
                    <a:pt x="175" y="10"/>
                  </a:lnTo>
                  <a:lnTo>
                    <a:pt x="178" y="10"/>
                  </a:lnTo>
                  <a:lnTo>
                    <a:pt x="182" y="5"/>
                  </a:lnTo>
                  <a:lnTo>
                    <a:pt x="185" y="5"/>
                  </a:lnTo>
                  <a:lnTo>
                    <a:pt x="192" y="5"/>
                  </a:lnTo>
                  <a:lnTo>
                    <a:pt x="188" y="5"/>
                  </a:lnTo>
                  <a:lnTo>
                    <a:pt x="192" y="10"/>
                  </a:lnTo>
                  <a:lnTo>
                    <a:pt x="195" y="5"/>
                  </a:lnTo>
                  <a:lnTo>
                    <a:pt x="198" y="10"/>
                  </a:lnTo>
                  <a:lnTo>
                    <a:pt x="202" y="15"/>
                  </a:lnTo>
                  <a:lnTo>
                    <a:pt x="205" y="5"/>
                  </a:lnTo>
                  <a:lnTo>
                    <a:pt x="205" y="15"/>
                  </a:lnTo>
                  <a:lnTo>
                    <a:pt x="205" y="10"/>
                  </a:lnTo>
                  <a:lnTo>
                    <a:pt x="208" y="15"/>
                  </a:lnTo>
                  <a:lnTo>
                    <a:pt x="208" y="10"/>
                  </a:lnTo>
                  <a:lnTo>
                    <a:pt x="212" y="15"/>
                  </a:lnTo>
                  <a:lnTo>
                    <a:pt x="212" y="5"/>
                  </a:lnTo>
                  <a:lnTo>
                    <a:pt x="215" y="10"/>
                  </a:lnTo>
                  <a:lnTo>
                    <a:pt x="218" y="5"/>
                  </a:lnTo>
                  <a:lnTo>
                    <a:pt x="218" y="10"/>
                  </a:lnTo>
                  <a:lnTo>
                    <a:pt x="221" y="5"/>
                  </a:lnTo>
                  <a:lnTo>
                    <a:pt x="221" y="10"/>
                  </a:lnTo>
                  <a:lnTo>
                    <a:pt x="228" y="10"/>
                  </a:lnTo>
                  <a:lnTo>
                    <a:pt x="225" y="10"/>
                  </a:lnTo>
                  <a:lnTo>
                    <a:pt x="228" y="10"/>
                  </a:lnTo>
                  <a:lnTo>
                    <a:pt x="231" y="15"/>
                  </a:lnTo>
                  <a:lnTo>
                    <a:pt x="231" y="5"/>
                  </a:lnTo>
                  <a:lnTo>
                    <a:pt x="235" y="10"/>
                  </a:lnTo>
                  <a:lnTo>
                    <a:pt x="238" y="5"/>
                  </a:lnTo>
                  <a:lnTo>
                    <a:pt x="241" y="10"/>
                  </a:lnTo>
                  <a:lnTo>
                    <a:pt x="241" y="5"/>
                  </a:lnTo>
                  <a:lnTo>
                    <a:pt x="241" y="10"/>
                  </a:lnTo>
                  <a:lnTo>
                    <a:pt x="248" y="10"/>
                  </a:lnTo>
                  <a:lnTo>
                    <a:pt x="245" y="10"/>
                  </a:lnTo>
                  <a:lnTo>
                    <a:pt x="248" y="10"/>
                  </a:lnTo>
                  <a:lnTo>
                    <a:pt x="251" y="5"/>
                  </a:lnTo>
                  <a:lnTo>
                    <a:pt x="251" y="10"/>
                  </a:lnTo>
                  <a:lnTo>
                    <a:pt x="258" y="10"/>
                  </a:lnTo>
                  <a:lnTo>
                    <a:pt x="255" y="10"/>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grpSp>
      <p:sp>
        <p:nvSpPr>
          <p:cNvPr id="178" name="Freeform 168"/>
          <p:cNvSpPr>
            <a:spLocks/>
          </p:cNvSpPr>
          <p:nvPr/>
        </p:nvSpPr>
        <p:spPr bwMode="auto">
          <a:xfrm>
            <a:off x="7893049" y="4814888"/>
            <a:ext cx="93663" cy="23813"/>
          </a:xfrm>
          <a:custGeom>
            <a:avLst/>
            <a:gdLst/>
            <a:ahLst/>
            <a:cxnLst>
              <a:cxn ang="0">
                <a:pos x="0" y="10"/>
              </a:cxn>
              <a:cxn ang="0">
                <a:pos x="3" y="10"/>
              </a:cxn>
              <a:cxn ang="0">
                <a:pos x="6" y="5"/>
              </a:cxn>
              <a:cxn ang="0">
                <a:pos x="6" y="10"/>
              </a:cxn>
              <a:cxn ang="0">
                <a:pos x="6" y="5"/>
              </a:cxn>
              <a:cxn ang="0">
                <a:pos x="9" y="10"/>
              </a:cxn>
              <a:cxn ang="0">
                <a:pos x="13" y="0"/>
              </a:cxn>
              <a:cxn ang="0">
                <a:pos x="13" y="10"/>
              </a:cxn>
              <a:cxn ang="0">
                <a:pos x="13" y="5"/>
              </a:cxn>
              <a:cxn ang="0">
                <a:pos x="16" y="0"/>
              </a:cxn>
              <a:cxn ang="0">
                <a:pos x="16" y="10"/>
              </a:cxn>
              <a:cxn ang="0">
                <a:pos x="23" y="10"/>
              </a:cxn>
              <a:cxn ang="0">
                <a:pos x="19" y="10"/>
              </a:cxn>
              <a:cxn ang="0">
                <a:pos x="23" y="10"/>
              </a:cxn>
              <a:cxn ang="0">
                <a:pos x="26" y="10"/>
              </a:cxn>
              <a:cxn ang="0">
                <a:pos x="29" y="5"/>
              </a:cxn>
              <a:cxn ang="0">
                <a:pos x="36" y="5"/>
              </a:cxn>
              <a:cxn ang="0">
                <a:pos x="36" y="10"/>
              </a:cxn>
              <a:cxn ang="0">
                <a:pos x="36" y="5"/>
              </a:cxn>
              <a:cxn ang="0">
                <a:pos x="39" y="10"/>
              </a:cxn>
              <a:cxn ang="0">
                <a:pos x="39" y="5"/>
              </a:cxn>
              <a:cxn ang="0">
                <a:pos x="39" y="10"/>
              </a:cxn>
              <a:cxn ang="0">
                <a:pos x="43" y="5"/>
              </a:cxn>
              <a:cxn ang="0">
                <a:pos x="46" y="15"/>
              </a:cxn>
              <a:cxn ang="0">
                <a:pos x="46" y="5"/>
              </a:cxn>
              <a:cxn ang="0">
                <a:pos x="49" y="10"/>
              </a:cxn>
              <a:cxn ang="0">
                <a:pos x="52" y="15"/>
              </a:cxn>
              <a:cxn ang="0">
                <a:pos x="52" y="5"/>
              </a:cxn>
              <a:cxn ang="0">
                <a:pos x="56" y="10"/>
              </a:cxn>
              <a:cxn ang="0">
                <a:pos x="56" y="5"/>
              </a:cxn>
              <a:cxn ang="0">
                <a:pos x="59" y="15"/>
              </a:cxn>
            </a:cxnLst>
            <a:rect l="0" t="0" r="r" b="b"/>
            <a:pathLst>
              <a:path w="59" h="15">
                <a:moveTo>
                  <a:pt x="0" y="10"/>
                </a:moveTo>
                <a:lnTo>
                  <a:pt x="3" y="10"/>
                </a:lnTo>
                <a:lnTo>
                  <a:pt x="6" y="5"/>
                </a:lnTo>
                <a:lnTo>
                  <a:pt x="6" y="10"/>
                </a:lnTo>
                <a:lnTo>
                  <a:pt x="6" y="5"/>
                </a:lnTo>
                <a:lnTo>
                  <a:pt x="9" y="10"/>
                </a:lnTo>
                <a:lnTo>
                  <a:pt x="13" y="0"/>
                </a:lnTo>
                <a:lnTo>
                  <a:pt x="13" y="10"/>
                </a:lnTo>
                <a:lnTo>
                  <a:pt x="13" y="5"/>
                </a:lnTo>
                <a:lnTo>
                  <a:pt x="16" y="0"/>
                </a:lnTo>
                <a:lnTo>
                  <a:pt x="16" y="10"/>
                </a:lnTo>
                <a:lnTo>
                  <a:pt x="23" y="10"/>
                </a:lnTo>
                <a:lnTo>
                  <a:pt x="19" y="10"/>
                </a:lnTo>
                <a:lnTo>
                  <a:pt x="23" y="10"/>
                </a:lnTo>
                <a:lnTo>
                  <a:pt x="26" y="10"/>
                </a:lnTo>
                <a:lnTo>
                  <a:pt x="29" y="5"/>
                </a:lnTo>
                <a:lnTo>
                  <a:pt x="36" y="5"/>
                </a:lnTo>
                <a:lnTo>
                  <a:pt x="36" y="10"/>
                </a:lnTo>
                <a:lnTo>
                  <a:pt x="36" y="5"/>
                </a:lnTo>
                <a:lnTo>
                  <a:pt x="39" y="10"/>
                </a:lnTo>
                <a:lnTo>
                  <a:pt x="39" y="5"/>
                </a:lnTo>
                <a:lnTo>
                  <a:pt x="39" y="10"/>
                </a:lnTo>
                <a:lnTo>
                  <a:pt x="43" y="5"/>
                </a:lnTo>
                <a:lnTo>
                  <a:pt x="46" y="15"/>
                </a:lnTo>
                <a:lnTo>
                  <a:pt x="46" y="5"/>
                </a:lnTo>
                <a:lnTo>
                  <a:pt x="49" y="10"/>
                </a:lnTo>
                <a:lnTo>
                  <a:pt x="52" y="15"/>
                </a:lnTo>
                <a:lnTo>
                  <a:pt x="52" y="5"/>
                </a:lnTo>
                <a:lnTo>
                  <a:pt x="56" y="10"/>
                </a:lnTo>
                <a:lnTo>
                  <a:pt x="56" y="5"/>
                </a:lnTo>
                <a:lnTo>
                  <a:pt x="59" y="1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79" name="Freeform 171"/>
          <p:cNvSpPr>
            <a:spLocks/>
          </p:cNvSpPr>
          <p:nvPr/>
        </p:nvSpPr>
        <p:spPr bwMode="auto">
          <a:xfrm>
            <a:off x="7073899" y="4592638"/>
            <a:ext cx="357188" cy="30163"/>
          </a:xfrm>
          <a:custGeom>
            <a:avLst/>
            <a:gdLst/>
            <a:ahLst/>
            <a:cxnLst>
              <a:cxn ang="0">
                <a:pos x="6" y="14"/>
              </a:cxn>
              <a:cxn ang="0">
                <a:pos x="13" y="5"/>
              </a:cxn>
              <a:cxn ang="0">
                <a:pos x="16" y="10"/>
              </a:cxn>
              <a:cxn ang="0">
                <a:pos x="23" y="10"/>
              </a:cxn>
              <a:cxn ang="0">
                <a:pos x="29" y="5"/>
              </a:cxn>
              <a:cxn ang="0">
                <a:pos x="33" y="5"/>
              </a:cxn>
              <a:cxn ang="0">
                <a:pos x="43" y="10"/>
              </a:cxn>
              <a:cxn ang="0">
                <a:pos x="46" y="5"/>
              </a:cxn>
              <a:cxn ang="0">
                <a:pos x="53" y="10"/>
              </a:cxn>
              <a:cxn ang="0">
                <a:pos x="56" y="10"/>
              </a:cxn>
              <a:cxn ang="0">
                <a:pos x="59" y="5"/>
              </a:cxn>
              <a:cxn ang="0">
                <a:pos x="66" y="10"/>
              </a:cxn>
              <a:cxn ang="0">
                <a:pos x="69" y="5"/>
              </a:cxn>
              <a:cxn ang="0">
                <a:pos x="76" y="5"/>
              </a:cxn>
              <a:cxn ang="0">
                <a:pos x="79" y="14"/>
              </a:cxn>
              <a:cxn ang="0">
                <a:pos x="86" y="14"/>
              </a:cxn>
              <a:cxn ang="0">
                <a:pos x="96" y="10"/>
              </a:cxn>
              <a:cxn ang="0">
                <a:pos x="99" y="10"/>
              </a:cxn>
              <a:cxn ang="0">
                <a:pos x="105" y="14"/>
              </a:cxn>
              <a:cxn ang="0">
                <a:pos x="109" y="14"/>
              </a:cxn>
              <a:cxn ang="0">
                <a:pos x="112" y="10"/>
              </a:cxn>
              <a:cxn ang="0">
                <a:pos x="115" y="14"/>
              </a:cxn>
              <a:cxn ang="0">
                <a:pos x="119" y="14"/>
              </a:cxn>
              <a:cxn ang="0">
                <a:pos x="125" y="5"/>
              </a:cxn>
              <a:cxn ang="0">
                <a:pos x="129" y="10"/>
              </a:cxn>
              <a:cxn ang="0">
                <a:pos x="135" y="5"/>
              </a:cxn>
              <a:cxn ang="0">
                <a:pos x="139" y="14"/>
              </a:cxn>
              <a:cxn ang="0">
                <a:pos x="148" y="14"/>
              </a:cxn>
              <a:cxn ang="0">
                <a:pos x="155" y="10"/>
              </a:cxn>
              <a:cxn ang="0">
                <a:pos x="162" y="14"/>
              </a:cxn>
              <a:cxn ang="0">
                <a:pos x="165" y="10"/>
              </a:cxn>
              <a:cxn ang="0">
                <a:pos x="172" y="10"/>
              </a:cxn>
              <a:cxn ang="0">
                <a:pos x="178" y="0"/>
              </a:cxn>
              <a:cxn ang="0">
                <a:pos x="188" y="10"/>
              </a:cxn>
              <a:cxn ang="0">
                <a:pos x="191" y="10"/>
              </a:cxn>
              <a:cxn ang="0">
                <a:pos x="195" y="14"/>
              </a:cxn>
              <a:cxn ang="0">
                <a:pos x="198" y="10"/>
              </a:cxn>
              <a:cxn ang="0">
                <a:pos x="205" y="5"/>
              </a:cxn>
              <a:cxn ang="0">
                <a:pos x="208" y="14"/>
              </a:cxn>
              <a:cxn ang="0">
                <a:pos x="211" y="10"/>
              </a:cxn>
              <a:cxn ang="0">
                <a:pos x="221" y="5"/>
              </a:cxn>
              <a:cxn ang="0">
                <a:pos x="225" y="10"/>
              </a:cxn>
            </a:cxnLst>
            <a:rect l="0" t="0" r="r" b="b"/>
            <a:pathLst>
              <a:path w="225" h="19">
                <a:moveTo>
                  <a:pt x="0" y="10"/>
                </a:moveTo>
                <a:lnTo>
                  <a:pt x="6" y="10"/>
                </a:lnTo>
                <a:lnTo>
                  <a:pt x="6" y="14"/>
                </a:lnTo>
                <a:lnTo>
                  <a:pt x="10" y="10"/>
                </a:lnTo>
                <a:lnTo>
                  <a:pt x="10" y="14"/>
                </a:lnTo>
                <a:lnTo>
                  <a:pt x="13" y="5"/>
                </a:lnTo>
                <a:lnTo>
                  <a:pt x="13" y="14"/>
                </a:lnTo>
                <a:lnTo>
                  <a:pt x="13" y="5"/>
                </a:lnTo>
                <a:lnTo>
                  <a:pt x="16" y="10"/>
                </a:lnTo>
                <a:lnTo>
                  <a:pt x="19" y="5"/>
                </a:lnTo>
                <a:lnTo>
                  <a:pt x="19" y="14"/>
                </a:lnTo>
                <a:lnTo>
                  <a:pt x="23" y="10"/>
                </a:lnTo>
                <a:lnTo>
                  <a:pt x="23" y="5"/>
                </a:lnTo>
                <a:lnTo>
                  <a:pt x="26" y="10"/>
                </a:lnTo>
                <a:lnTo>
                  <a:pt x="29" y="5"/>
                </a:lnTo>
                <a:lnTo>
                  <a:pt x="29" y="14"/>
                </a:lnTo>
                <a:lnTo>
                  <a:pt x="29" y="10"/>
                </a:lnTo>
                <a:lnTo>
                  <a:pt x="33" y="5"/>
                </a:lnTo>
                <a:lnTo>
                  <a:pt x="36" y="14"/>
                </a:lnTo>
                <a:lnTo>
                  <a:pt x="36" y="10"/>
                </a:lnTo>
                <a:lnTo>
                  <a:pt x="43" y="10"/>
                </a:lnTo>
                <a:lnTo>
                  <a:pt x="39" y="10"/>
                </a:lnTo>
                <a:lnTo>
                  <a:pt x="43" y="10"/>
                </a:lnTo>
                <a:lnTo>
                  <a:pt x="46" y="5"/>
                </a:lnTo>
                <a:lnTo>
                  <a:pt x="49" y="10"/>
                </a:lnTo>
                <a:lnTo>
                  <a:pt x="49" y="14"/>
                </a:lnTo>
                <a:lnTo>
                  <a:pt x="53" y="10"/>
                </a:lnTo>
                <a:lnTo>
                  <a:pt x="53" y="14"/>
                </a:lnTo>
                <a:lnTo>
                  <a:pt x="53" y="10"/>
                </a:lnTo>
                <a:lnTo>
                  <a:pt x="56" y="10"/>
                </a:lnTo>
                <a:lnTo>
                  <a:pt x="59" y="5"/>
                </a:lnTo>
                <a:lnTo>
                  <a:pt x="59" y="10"/>
                </a:lnTo>
                <a:lnTo>
                  <a:pt x="59" y="5"/>
                </a:lnTo>
                <a:lnTo>
                  <a:pt x="62" y="10"/>
                </a:lnTo>
                <a:lnTo>
                  <a:pt x="62" y="5"/>
                </a:lnTo>
                <a:lnTo>
                  <a:pt x="66" y="10"/>
                </a:lnTo>
                <a:lnTo>
                  <a:pt x="66" y="5"/>
                </a:lnTo>
                <a:lnTo>
                  <a:pt x="66" y="14"/>
                </a:lnTo>
                <a:lnTo>
                  <a:pt x="69" y="5"/>
                </a:lnTo>
                <a:lnTo>
                  <a:pt x="69" y="14"/>
                </a:lnTo>
                <a:lnTo>
                  <a:pt x="72" y="10"/>
                </a:lnTo>
                <a:lnTo>
                  <a:pt x="76" y="5"/>
                </a:lnTo>
                <a:lnTo>
                  <a:pt x="76" y="19"/>
                </a:lnTo>
                <a:lnTo>
                  <a:pt x="79" y="5"/>
                </a:lnTo>
                <a:lnTo>
                  <a:pt x="79" y="14"/>
                </a:lnTo>
                <a:lnTo>
                  <a:pt x="82" y="14"/>
                </a:lnTo>
                <a:lnTo>
                  <a:pt x="82" y="5"/>
                </a:lnTo>
                <a:lnTo>
                  <a:pt x="86" y="14"/>
                </a:lnTo>
                <a:lnTo>
                  <a:pt x="86" y="5"/>
                </a:lnTo>
                <a:lnTo>
                  <a:pt x="89" y="10"/>
                </a:lnTo>
                <a:lnTo>
                  <a:pt x="96" y="10"/>
                </a:lnTo>
                <a:lnTo>
                  <a:pt x="92" y="10"/>
                </a:lnTo>
                <a:lnTo>
                  <a:pt x="96" y="14"/>
                </a:lnTo>
                <a:lnTo>
                  <a:pt x="99" y="10"/>
                </a:lnTo>
                <a:lnTo>
                  <a:pt x="99" y="5"/>
                </a:lnTo>
                <a:lnTo>
                  <a:pt x="105" y="10"/>
                </a:lnTo>
                <a:lnTo>
                  <a:pt x="105" y="14"/>
                </a:lnTo>
                <a:lnTo>
                  <a:pt x="102" y="10"/>
                </a:lnTo>
                <a:lnTo>
                  <a:pt x="105" y="10"/>
                </a:lnTo>
                <a:lnTo>
                  <a:pt x="109" y="14"/>
                </a:lnTo>
                <a:lnTo>
                  <a:pt x="109" y="10"/>
                </a:lnTo>
                <a:lnTo>
                  <a:pt x="112" y="5"/>
                </a:lnTo>
                <a:lnTo>
                  <a:pt x="112" y="10"/>
                </a:lnTo>
                <a:lnTo>
                  <a:pt x="115" y="14"/>
                </a:lnTo>
                <a:lnTo>
                  <a:pt x="115" y="10"/>
                </a:lnTo>
                <a:lnTo>
                  <a:pt x="115" y="14"/>
                </a:lnTo>
                <a:lnTo>
                  <a:pt x="119" y="10"/>
                </a:lnTo>
                <a:lnTo>
                  <a:pt x="119" y="5"/>
                </a:lnTo>
                <a:lnTo>
                  <a:pt x="119" y="14"/>
                </a:lnTo>
                <a:lnTo>
                  <a:pt x="122" y="5"/>
                </a:lnTo>
                <a:lnTo>
                  <a:pt x="122" y="10"/>
                </a:lnTo>
                <a:lnTo>
                  <a:pt x="125" y="5"/>
                </a:lnTo>
                <a:lnTo>
                  <a:pt x="125" y="14"/>
                </a:lnTo>
                <a:lnTo>
                  <a:pt x="125" y="10"/>
                </a:lnTo>
                <a:lnTo>
                  <a:pt x="129" y="10"/>
                </a:lnTo>
                <a:lnTo>
                  <a:pt x="132" y="5"/>
                </a:lnTo>
                <a:lnTo>
                  <a:pt x="135" y="14"/>
                </a:lnTo>
                <a:lnTo>
                  <a:pt x="135" y="5"/>
                </a:lnTo>
                <a:lnTo>
                  <a:pt x="135" y="10"/>
                </a:lnTo>
                <a:lnTo>
                  <a:pt x="139" y="5"/>
                </a:lnTo>
                <a:lnTo>
                  <a:pt x="139" y="14"/>
                </a:lnTo>
                <a:lnTo>
                  <a:pt x="142" y="10"/>
                </a:lnTo>
                <a:lnTo>
                  <a:pt x="148" y="10"/>
                </a:lnTo>
                <a:lnTo>
                  <a:pt x="148" y="14"/>
                </a:lnTo>
                <a:lnTo>
                  <a:pt x="152" y="10"/>
                </a:lnTo>
                <a:lnTo>
                  <a:pt x="152" y="14"/>
                </a:lnTo>
                <a:lnTo>
                  <a:pt x="155" y="10"/>
                </a:lnTo>
                <a:lnTo>
                  <a:pt x="158" y="14"/>
                </a:lnTo>
                <a:lnTo>
                  <a:pt x="158" y="10"/>
                </a:lnTo>
                <a:lnTo>
                  <a:pt x="162" y="14"/>
                </a:lnTo>
                <a:lnTo>
                  <a:pt x="162" y="10"/>
                </a:lnTo>
                <a:lnTo>
                  <a:pt x="162" y="14"/>
                </a:lnTo>
                <a:lnTo>
                  <a:pt x="165" y="10"/>
                </a:lnTo>
                <a:lnTo>
                  <a:pt x="168" y="14"/>
                </a:lnTo>
                <a:lnTo>
                  <a:pt x="175" y="10"/>
                </a:lnTo>
                <a:lnTo>
                  <a:pt x="172" y="10"/>
                </a:lnTo>
                <a:lnTo>
                  <a:pt x="175" y="10"/>
                </a:lnTo>
                <a:lnTo>
                  <a:pt x="178" y="14"/>
                </a:lnTo>
                <a:lnTo>
                  <a:pt x="178" y="0"/>
                </a:lnTo>
                <a:lnTo>
                  <a:pt x="182" y="10"/>
                </a:lnTo>
                <a:lnTo>
                  <a:pt x="185" y="14"/>
                </a:lnTo>
                <a:lnTo>
                  <a:pt x="188" y="10"/>
                </a:lnTo>
                <a:lnTo>
                  <a:pt x="188" y="5"/>
                </a:lnTo>
                <a:lnTo>
                  <a:pt x="188" y="10"/>
                </a:lnTo>
                <a:lnTo>
                  <a:pt x="191" y="10"/>
                </a:lnTo>
                <a:lnTo>
                  <a:pt x="195" y="14"/>
                </a:lnTo>
                <a:lnTo>
                  <a:pt x="195" y="10"/>
                </a:lnTo>
                <a:lnTo>
                  <a:pt x="195" y="14"/>
                </a:lnTo>
                <a:lnTo>
                  <a:pt x="198" y="10"/>
                </a:lnTo>
                <a:lnTo>
                  <a:pt x="198" y="5"/>
                </a:lnTo>
                <a:lnTo>
                  <a:pt x="198" y="10"/>
                </a:lnTo>
                <a:lnTo>
                  <a:pt x="201" y="14"/>
                </a:lnTo>
                <a:lnTo>
                  <a:pt x="201" y="10"/>
                </a:lnTo>
                <a:lnTo>
                  <a:pt x="205" y="5"/>
                </a:lnTo>
                <a:lnTo>
                  <a:pt x="205" y="14"/>
                </a:lnTo>
                <a:lnTo>
                  <a:pt x="205" y="10"/>
                </a:lnTo>
                <a:lnTo>
                  <a:pt x="208" y="14"/>
                </a:lnTo>
                <a:lnTo>
                  <a:pt x="208" y="10"/>
                </a:lnTo>
                <a:lnTo>
                  <a:pt x="215" y="10"/>
                </a:lnTo>
                <a:lnTo>
                  <a:pt x="211" y="10"/>
                </a:lnTo>
                <a:lnTo>
                  <a:pt x="215" y="10"/>
                </a:lnTo>
                <a:lnTo>
                  <a:pt x="218" y="10"/>
                </a:lnTo>
                <a:lnTo>
                  <a:pt x="221" y="5"/>
                </a:lnTo>
                <a:lnTo>
                  <a:pt x="221" y="14"/>
                </a:lnTo>
                <a:lnTo>
                  <a:pt x="221" y="5"/>
                </a:lnTo>
                <a:lnTo>
                  <a:pt x="225" y="10"/>
                </a:lnTo>
                <a:lnTo>
                  <a:pt x="225" y="5"/>
                </a:lnTo>
                <a:lnTo>
                  <a:pt x="225" y="1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0" name="Freeform 172"/>
          <p:cNvSpPr>
            <a:spLocks/>
          </p:cNvSpPr>
          <p:nvPr/>
        </p:nvSpPr>
        <p:spPr bwMode="auto">
          <a:xfrm>
            <a:off x="7431087" y="4592638"/>
            <a:ext cx="377825" cy="30163"/>
          </a:xfrm>
          <a:custGeom>
            <a:avLst/>
            <a:gdLst/>
            <a:ahLst/>
            <a:cxnLst>
              <a:cxn ang="0">
                <a:pos x="6" y="14"/>
              </a:cxn>
              <a:cxn ang="0">
                <a:pos x="9" y="14"/>
              </a:cxn>
              <a:cxn ang="0">
                <a:pos x="16" y="5"/>
              </a:cxn>
              <a:cxn ang="0">
                <a:pos x="19" y="5"/>
              </a:cxn>
              <a:cxn ang="0">
                <a:pos x="23" y="19"/>
              </a:cxn>
              <a:cxn ang="0">
                <a:pos x="26" y="14"/>
              </a:cxn>
              <a:cxn ang="0">
                <a:pos x="33" y="10"/>
              </a:cxn>
              <a:cxn ang="0">
                <a:pos x="36" y="5"/>
              </a:cxn>
              <a:cxn ang="0">
                <a:pos x="39" y="14"/>
              </a:cxn>
              <a:cxn ang="0">
                <a:pos x="46" y="5"/>
              </a:cxn>
              <a:cxn ang="0">
                <a:pos x="52" y="10"/>
              </a:cxn>
              <a:cxn ang="0">
                <a:pos x="59" y="14"/>
              </a:cxn>
              <a:cxn ang="0">
                <a:pos x="66" y="5"/>
              </a:cxn>
              <a:cxn ang="0">
                <a:pos x="72" y="14"/>
              </a:cxn>
              <a:cxn ang="0">
                <a:pos x="76" y="10"/>
              </a:cxn>
              <a:cxn ang="0">
                <a:pos x="79" y="14"/>
              </a:cxn>
              <a:cxn ang="0">
                <a:pos x="89" y="14"/>
              </a:cxn>
              <a:cxn ang="0">
                <a:pos x="92" y="10"/>
              </a:cxn>
              <a:cxn ang="0">
                <a:pos x="99" y="5"/>
              </a:cxn>
              <a:cxn ang="0">
                <a:pos x="102" y="5"/>
              </a:cxn>
              <a:cxn ang="0">
                <a:pos x="109" y="14"/>
              </a:cxn>
              <a:cxn ang="0">
                <a:pos x="112" y="0"/>
              </a:cxn>
              <a:cxn ang="0">
                <a:pos x="115" y="14"/>
              </a:cxn>
              <a:cxn ang="0">
                <a:pos x="122" y="5"/>
              </a:cxn>
              <a:cxn ang="0">
                <a:pos x="128" y="10"/>
              </a:cxn>
              <a:cxn ang="0">
                <a:pos x="135" y="5"/>
              </a:cxn>
              <a:cxn ang="0">
                <a:pos x="138" y="14"/>
              </a:cxn>
              <a:cxn ang="0">
                <a:pos x="142" y="10"/>
              </a:cxn>
              <a:cxn ang="0">
                <a:pos x="145" y="14"/>
              </a:cxn>
              <a:cxn ang="0">
                <a:pos x="155" y="14"/>
              </a:cxn>
              <a:cxn ang="0">
                <a:pos x="162" y="10"/>
              </a:cxn>
              <a:cxn ang="0">
                <a:pos x="168" y="10"/>
              </a:cxn>
              <a:cxn ang="0">
                <a:pos x="178" y="10"/>
              </a:cxn>
              <a:cxn ang="0">
                <a:pos x="181" y="10"/>
              </a:cxn>
              <a:cxn ang="0">
                <a:pos x="191" y="10"/>
              </a:cxn>
              <a:cxn ang="0">
                <a:pos x="205" y="10"/>
              </a:cxn>
              <a:cxn ang="0">
                <a:pos x="208" y="10"/>
              </a:cxn>
              <a:cxn ang="0">
                <a:pos x="211" y="14"/>
              </a:cxn>
              <a:cxn ang="0">
                <a:pos x="221" y="10"/>
              </a:cxn>
              <a:cxn ang="0">
                <a:pos x="224" y="0"/>
              </a:cxn>
              <a:cxn ang="0">
                <a:pos x="228" y="14"/>
              </a:cxn>
              <a:cxn ang="0">
                <a:pos x="234" y="10"/>
              </a:cxn>
            </a:cxnLst>
            <a:rect l="0" t="0" r="r" b="b"/>
            <a:pathLst>
              <a:path w="238" h="19">
                <a:moveTo>
                  <a:pt x="0" y="10"/>
                </a:moveTo>
                <a:lnTo>
                  <a:pt x="6" y="10"/>
                </a:lnTo>
                <a:lnTo>
                  <a:pt x="6" y="14"/>
                </a:lnTo>
                <a:lnTo>
                  <a:pt x="6" y="10"/>
                </a:lnTo>
                <a:lnTo>
                  <a:pt x="9" y="5"/>
                </a:lnTo>
                <a:lnTo>
                  <a:pt x="9" y="14"/>
                </a:lnTo>
                <a:lnTo>
                  <a:pt x="9" y="10"/>
                </a:lnTo>
                <a:lnTo>
                  <a:pt x="13" y="10"/>
                </a:lnTo>
                <a:lnTo>
                  <a:pt x="16" y="5"/>
                </a:lnTo>
                <a:lnTo>
                  <a:pt x="16" y="14"/>
                </a:lnTo>
                <a:lnTo>
                  <a:pt x="19" y="10"/>
                </a:lnTo>
                <a:lnTo>
                  <a:pt x="19" y="5"/>
                </a:lnTo>
                <a:lnTo>
                  <a:pt x="19" y="10"/>
                </a:lnTo>
                <a:lnTo>
                  <a:pt x="23" y="5"/>
                </a:lnTo>
                <a:lnTo>
                  <a:pt x="23" y="19"/>
                </a:lnTo>
                <a:lnTo>
                  <a:pt x="26" y="10"/>
                </a:lnTo>
                <a:lnTo>
                  <a:pt x="26" y="5"/>
                </a:lnTo>
                <a:lnTo>
                  <a:pt x="26" y="14"/>
                </a:lnTo>
                <a:lnTo>
                  <a:pt x="29" y="10"/>
                </a:lnTo>
                <a:lnTo>
                  <a:pt x="29" y="5"/>
                </a:lnTo>
                <a:lnTo>
                  <a:pt x="33" y="10"/>
                </a:lnTo>
                <a:lnTo>
                  <a:pt x="33" y="5"/>
                </a:lnTo>
                <a:lnTo>
                  <a:pt x="33" y="10"/>
                </a:lnTo>
                <a:lnTo>
                  <a:pt x="36" y="5"/>
                </a:lnTo>
                <a:lnTo>
                  <a:pt x="36" y="14"/>
                </a:lnTo>
                <a:lnTo>
                  <a:pt x="39" y="10"/>
                </a:lnTo>
                <a:lnTo>
                  <a:pt x="39" y="14"/>
                </a:lnTo>
                <a:lnTo>
                  <a:pt x="46" y="10"/>
                </a:lnTo>
                <a:lnTo>
                  <a:pt x="42" y="10"/>
                </a:lnTo>
                <a:lnTo>
                  <a:pt x="46" y="5"/>
                </a:lnTo>
                <a:lnTo>
                  <a:pt x="49" y="10"/>
                </a:lnTo>
                <a:lnTo>
                  <a:pt x="49" y="5"/>
                </a:lnTo>
                <a:lnTo>
                  <a:pt x="52" y="10"/>
                </a:lnTo>
                <a:lnTo>
                  <a:pt x="56" y="5"/>
                </a:lnTo>
                <a:lnTo>
                  <a:pt x="59" y="10"/>
                </a:lnTo>
                <a:lnTo>
                  <a:pt x="59" y="14"/>
                </a:lnTo>
                <a:lnTo>
                  <a:pt x="66" y="10"/>
                </a:lnTo>
                <a:lnTo>
                  <a:pt x="62" y="10"/>
                </a:lnTo>
                <a:lnTo>
                  <a:pt x="66" y="5"/>
                </a:lnTo>
                <a:lnTo>
                  <a:pt x="69" y="10"/>
                </a:lnTo>
                <a:lnTo>
                  <a:pt x="69" y="5"/>
                </a:lnTo>
                <a:lnTo>
                  <a:pt x="72" y="14"/>
                </a:lnTo>
                <a:lnTo>
                  <a:pt x="72" y="10"/>
                </a:lnTo>
                <a:lnTo>
                  <a:pt x="76" y="5"/>
                </a:lnTo>
                <a:lnTo>
                  <a:pt x="76" y="10"/>
                </a:lnTo>
                <a:lnTo>
                  <a:pt x="76" y="5"/>
                </a:lnTo>
                <a:lnTo>
                  <a:pt x="79" y="10"/>
                </a:lnTo>
                <a:lnTo>
                  <a:pt x="79" y="14"/>
                </a:lnTo>
                <a:lnTo>
                  <a:pt x="82" y="10"/>
                </a:lnTo>
                <a:lnTo>
                  <a:pt x="82" y="5"/>
                </a:lnTo>
                <a:lnTo>
                  <a:pt x="89" y="14"/>
                </a:lnTo>
                <a:lnTo>
                  <a:pt x="85" y="14"/>
                </a:lnTo>
                <a:lnTo>
                  <a:pt x="89" y="10"/>
                </a:lnTo>
                <a:lnTo>
                  <a:pt x="92" y="10"/>
                </a:lnTo>
                <a:lnTo>
                  <a:pt x="95" y="14"/>
                </a:lnTo>
                <a:lnTo>
                  <a:pt x="99" y="19"/>
                </a:lnTo>
                <a:lnTo>
                  <a:pt x="99" y="5"/>
                </a:lnTo>
                <a:lnTo>
                  <a:pt x="99" y="10"/>
                </a:lnTo>
                <a:lnTo>
                  <a:pt x="102" y="14"/>
                </a:lnTo>
                <a:lnTo>
                  <a:pt x="102" y="5"/>
                </a:lnTo>
                <a:lnTo>
                  <a:pt x="105" y="10"/>
                </a:lnTo>
                <a:lnTo>
                  <a:pt x="109" y="5"/>
                </a:lnTo>
                <a:lnTo>
                  <a:pt x="109" y="14"/>
                </a:lnTo>
                <a:lnTo>
                  <a:pt x="112" y="0"/>
                </a:lnTo>
                <a:lnTo>
                  <a:pt x="112" y="5"/>
                </a:lnTo>
                <a:lnTo>
                  <a:pt x="112" y="0"/>
                </a:lnTo>
                <a:lnTo>
                  <a:pt x="115" y="10"/>
                </a:lnTo>
                <a:lnTo>
                  <a:pt x="115" y="5"/>
                </a:lnTo>
                <a:lnTo>
                  <a:pt x="115" y="14"/>
                </a:lnTo>
                <a:lnTo>
                  <a:pt x="122" y="10"/>
                </a:lnTo>
                <a:lnTo>
                  <a:pt x="119" y="10"/>
                </a:lnTo>
                <a:lnTo>
                  <a:pt x="122" y="5"/>
                </a:lnTo>
                <a:lnTo>
                  <a:pt x="122" y="10"/>
                </a:lnTo>
                <a:lnTo>
                  <a:pt x="125" y="5"/>
                </a:lnTo>
                <a:lnTo>
                  <a:pt x="128" y="10"/>
                </a:lnTo>
                <a:lnTo>
                  <a:pt x="132" y="14"/>
                </a:lnTo>
                <a:lnTo>
                  <a:pt x="132" y="10"/>
                </a:lnTo>
                <a:lnTo>
                  <a:pt x="135" y="5"/>
                </a:lnTo>
                <a:lnTo>
                  <a:pt x="135" y="10"/>
                </a:lnTo>
                <a:lnTo>
                  <a:pt x="135" y="5"/>
                </a:lnTo>
                <a:lnTo>
                  <a:pt x="138" y="14"/>
                </a:lnTo>
                <a:lnTo>
                  <a:pt x="138" y="5"/>
                </a:lnTo>
                <a:lnTo>
                  <a:pt x="138" y="14"/>
                </a:lnTo>
                <a:lnTo>
                  <a:pt x="142" y="10"/>
                </a:lnTo>
                <a:lnTo>
                  <a:pt x="142" y="14"/>
                </a:lnTo>
                <a:lnTo>
                  <a:pt x="145" y="5"/>
                </a:lnTo>
                <a:lnTo>
                  <a:pt x="145" y="14"/>
                </a:lnTo>
                <a:lnTo>
                  <a:pt x="148" y="10"/>
                </a:lnTo>
                <a:lnTo>
                  <a:pt x="148" y="5"/>
                </a:lnTo>
                <a:lnTo>
                  <a:pt x="155" y="14"/>
                </a:lnTo>
                <a:lnTo>
                  <a:pt x="152" y="14"/>
                </a:lnTo>
                <a:lnTo>
                  <a:pt x="155" y="10"/>
                </a:lnTo>
                <a:lnTo>
                  <a:pt x="162" y="10"/>
                </a:lnTo>
                <a:lnTo>
                  <a:pt x="162" y="14"/>
                </a:lnTo>
                <a:lnTo>
                  <a:pt x="165" y="10"/>
                </a:lnTo>
                <a:lnTo>
                  <a:pt x="168" y="10"/>
                </a:lnTo>
                <a:lnTo>
                  <a:pt x="171" y="14"/>
                </a:lnTo>
                <a:lnTo>
                  <a:pt x="175" y="10"/>
                </a:lnTo>
                <a:lnTo>
                  <a:pt x="178" y="10"/>
                </a:lnTo>
                <a:lnTo>
                  <a:pt x="181" y="5"/>
                </a:lnTo>
                <a:lnTo>
                  <a:pt x="181" y="14"/>
                </a:lnTo>
                <a:lnTo>
                  <a:pt x="181" y="10"/>
                </a:lnTo>
                <a:lnTo>
                  <a:pt x="185" y="14"/>
                </a:lnTo>
                <a:lnTo>
                  <a:pt x="191" y="10"/>
                </a:lnTo>
                <a:lnTo>
                  <a:pt x="191" y="10"/>
                </a:lnTo>
                <a:lnTo>
                  <a:pt x="198" y="10"/>
                </a:lnTo>
                <a:lnTo>
                  <a:pt x="198" y="5"/>
                </a:lnTo>
                <a:lnTo>
                  <a:pt x="205" y="10"/>
                </a:lnTo>
                <a:lnTo>
                  <a:pt x="205" y="0"/>
                </a:lnTo>
                <a:lnTo>
                  <a:pt x="205" y="5"/>
                </a:lnTo>
                <a:lnTo>
                  <a:pt x="208" y="10"/>
                </a:lnTo>
                <a:lnTo>
                  <a:pt x="208" y="14"/>
                </a:lnTo>
                <a:lnTo>
                  <a:pt x="211" y="10"/>
                </a:lnTo>
                <a:lnTo>
                  <a:pt x="211" y="14"/>
                </a:lnTo>
                <a:lnTo>
                  <a:pt x="211" y="10"/>
                </a:lnTo>
                <a:lnTo>
                  <a:pt x="214" y="10"/>
                </a:lnTo>
                <a:lnTo>
                  <a:pt x="221" y="10"/>
                </a:lnTo>
                <a:lnTo>
                  <a:pt x="218" y="10"/>
                </a:lnTo>
                <a:lnTo>
                  <a:pt x="221" y="10"/>
                </a:lnTo>
                <a:lnTo>
                  <a:pt x="224" y="0"/>
                </a:lnTo>
                <a:lnTo>
                  <a:pt x="224" y="14"/>
                </a:lnTo>
                <a:lnTo>
                  <a:pt x="228" y="5"/>
                </a:lnTo>
                <a:lnTo>
                  <a:pt x="228" y="14"/>
                </a:lnTo>
                <a:lnTo>
                  <a:pt x="231" y="10"/>
                </a:lnTo>
                <a:lnTo>
                  <a:pt x="231" y="14"/>
                </a:lnTo>
                <a:lnTo>
                  <a:pt x="234" y="10"/>
                </a:lnTo>
                <a:lnTo>
                  <a:pt x="234" y="14"/>
                </a:lnTo>
                <a:lnTo>
                  <a:pt x="238"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1" name="Freeform 173"/>
          <p:cNvSpPr>
            <a:spLocks/>
          </p:cNvSpPr>
          <p:nvPr/>
        </p:nvSpPr>
        <p:spPr bwMode="auto">
          <a:xfrm>
            <a:off x="7808912" y="4092575"/>
            <a:ext cx="177800" cy="530225"/>
          </a:xfrm>
          <a:custGeom>
            <a:avLst/>
            <a:gdLst/>
            <a:ahLst/>
            <a:cxnLst>
              <a:cxn ang="0">
                <a:pos x="0" y="320"/>
              </a:cxn>
              <a:cxn ang="0">
                <a:pos x="0" y="325"/>
              </a:cxn>
              <a:cxn ang="0">
                <a:pos x="3" y="329"/>
              </a:cxn>
              <a:cxn ang="0">
                <a:pos x="3" y="320"/>
              </a:cxn>
              <a:cxn ang="0">
                <a:pos x="6" y="329"/>
              </a:cxn>
              <a:cxn ang="0">
                <a:pos x="6" y="325"/>
              </a:cxn>
              <a:cxn ang="0">
                <a:pos x="10" y="334"/>
              </a:cxn>
              <a:cxn ang="0">
                <a:pos x="10" y="5"/>
              </a:cxn>
              <a:cxn ang="0">
                <a:pos x="13" y="15"/>
              </a:cxn>
              <a:cxn ang="0">
                <a:pos x="13" y="0"/>
              </a:cxn>
              <a:cxn ang="0">
                <a:pos x="13" y="15"/>
              </a:cxn>
              <a:cxn ang="0">
                <a:pos x="16" y="5"/>
              </a:cxn>
              <a:cxn ang="0">
                <a:pos x="16" y="325"/>
              </a:cxn>
              <a:cxn ang="0">
                <a:pos x="19" y="320"/>
              </a:cxn>
              <a:cxn ang="0">
                <a:pos x="19" y="329"/>
              </a:cxn>
              <a:cxn ang="0">
                <a:pos x="19" y="320"/>
              </a:cxn>
              <a:cxn ang="0">
                <a:pos x="23" y="325"/>
              </a:cxn>
              <a:cxn ang="0">
                <a:pos x="26" y="329"/>
              </a:cxn>
              <a:cxn ang="0">
                <a:pos x="29" y="325"/>
              </a:cxn>
              <a:cxn ang="0">
                <a:pos x="33" y="320"/>
              </a:cxn>
              <a:cxn ang="0">
                <a:pos x="33" y="325"/>
              </a:cxn>
              <a:cxn ang="0">
                <a:pos x="33" y="320"/>
              </a:cxn>
              <a:cxn ang="0">
                <a:pos x="36" y="325"/>
              </a:cxn>
              <a:cxn ang="0">
                <a:pos x="36" y="329"/>
              </a:cxn>
              <a:cxn ang="0">
                <a:pos x="36" y="325"/>
              </a:cxn>
              <a:cxn ang="0">
                <a:pos x="39" y="329"/>
              </a:cxn>
              <a:cxn ang="0">
                <a:pos x="39" y="320"/>
              </a:cxn>
              <a:cxn ang="0">
                <a:pos x="43" y="329"/>
              </a:cxn>
              <a:cxn ang="0">
                <a:pos x="43" y="320"/>
              </a:cxn>
              <a:cxn ang="0">
                <a:pos x="46" y="334"/>
              </a:cxn>
              <a:cxn ang="0">
                <a:pos x="46" y="325"/>
              </a:cxn>
              <a:cxn ang="0">
                <a:pos x="49" y="329"/>
              </a:cxn>
              <a:cxn ang="0">
                <a:pos x="53" y="325"/>
              </a:cxn>
              <a:cxn ang="0">
                <a:pos x="56" y="329"/>
              </a:cxn>
              <a:cxn ang="0">
                <a:pos x="56" y="334"/>
              </a:cxn>
              <a:cxn ang="0">
                <a:pos x="56" y="329"/>
              </a:cxn>
              <a:cxn ang="0">
                <a:pos x="62" y="329"/>
              </a:cxn>
              <a:cxn ang="0">
                <a:pos x="59" y="329"/>
              </a:cxn>
              <a:cxn ang="0">
                <a:pos x="62" y="320"/>
              </a:cxn>
              <a:cxn ang="0">
                <a:pos x="62" y="325"/>
              </a:cxn>
              <a:cxn ang="0">
                <a:pos x="66" y="320"/>
              </a:cxn>
              <a:cxn ang="0">
                <a:pos x="66" y="325"/>
              </a:cxn>
              <a:cxn ang="0">
                <a:pos x="66" y="320"/>
              </a:cxn>
              <a:cxn ang="0">
                <a:pos x="69" y="325"/>
              </a:cxn>
              <a:cxn ang="0">
                <a:pos x="76" y="325"/>
              </a:cxn>
              <a:cxn ang="0">
                <a:pos x="76" y="320"/>
              </a:cxn>
              <a:cxn ang="0">
                <a:pos x="79" y="325"/>
              </a:cxn>
              <a:cxn ang="0">
                <a:pos x="82" y="320"/>
              </a:cxn>
              <a:cxn ang="0">
                <a:pos x="86" y="325"/>
              </a:cxn>
              <a:cxn ang="0">
                <a:pos x="86" y="329"/>
              </a:cxn>
              <a:cxn ang="0">
                <a:pos x="89" y="325"/>
              </a:cxn>
              <a:cxn ang="0">
                <a:pos x="89" y="320"/>
              </a:cxn>
              <a:cxn ang="0">
                <a:pos x="92" y="329"/>
              </a:cxn>
              <a:cxn ang="0">
                <a:pos x="92" y="320"/>
              </a:cxn>
              <a:cxn ang="0">
                <a:pos x="96" y="325"/>
              </a:cxn>
              <a:cxn ang="0">
                <a:pos x="96" y="329"/>
              </a:cxn>
              <a:cxn ang="0">
                <a:pos x="96" y="320"/>
              </a:cxn>
              <a:cxn ang="0">
                <a:pos x="99" y="325"/>
              </a:cxn>
              <a:cxn ang="0">
                <a:pos x="105" y="325"/>
              </a:cxn>
              <a:cxn ang="0">
                <a:pos x="102" y="325"/>
              </a:cxn>
              <a:cxn ang="0">
                <a:pos x="105" y="325"/>
              </a:cxn>
              <a:cxn ang="0">
                <a:pos x="109" y="320"/>
              </a:cxn>
              <a:cxn ang="0">
                <a:pos x="112" y="325"/>
              </a:cxn>
            </a:cxnLst>
            <a:rect l="0" t="0" r="r" b="b"/>
            <a:pathLst>
              <a:path w="112" h="334">
                <a:moveTo>
                  <a:pt x="0" y="320"/>
                </a:moveTo>
                <a:lnTo>
                  <a:pt x="0" y="325"/>
                </a:lnTo>
                <a:lnTo>
                  <a:pt x="3" y="329"/>
                </a:lnTo>
                <a:lnTo>
                  <a:pt x="3" y="320"/>
                </a:lnTo>
                <a:lnTo>
                  <a:pt x="6" y="329"/>
                </a:lnTo>
                <a:lnTo>
                  <a:pt x="6" y="325"/>
                </a:lnTo>
                <a:lnTo>
                  <a:pt x="10" y="334"/>
                </a:lnTo>
                <a:lnTo>
                  <a:pt x="10" y="5"/>
                </a:lnTo>
                <a:lnTo>
                  <a:pt x="13" y="15"/>
                </a:lnTo>
                <a:lnTo>
                  <a:pt x="13" y="0"/>
                </a:lnTo>
                <a:lnTo>
                  <a:pt x="13" y="15"/>
                </a:lnTo>
                <a:lnTo>
                  <a:pt x="16" y="5"/>
                </a:lnTo>
                <a:lnTo>
                  <a:pt x="16" y="325"/>
                </a:lnTo>
                <a:lnTo>
                  <a:pt x="19" y="320"/>
                </a:lnTo>
                <a:lnTo>
                  <a:pt x="19" y="329"/>
                </a:lnTo>
                <a:lnTo>
                  <a:pt x="19" y="320"/>
                </a:lnTo>
                <a:lnTo>
                  <a:pt x="23" y="325"/>
                </a:lnTo>
                <a:lnTo>
                  <a:pt x="26" y="329"/>
                </a:lnTo>
                <a:lnTo>
                  <a:pt x="29" y="325"/>
                </a:lnTo>
                <a:lnTo>
                  <a:pt x="33" y="320"/>
                </a:lnTo>
                <a:lnTo>
                  <a:pt x="33" y="325"/>
                </a:lnTo>
                <a:lnTo>
                  <a:pt x="33" y="320"/>
                </a:lnTo>
                <a:lnTo>
                  <a:pt x="36" y="325"/>
                </a:lnTo>
                <a:lnTo>
                  <a:pt x="36" y="329"/>
                </a:lnTo>
                <a:lnTo>
                  <a:pt x="36" y="325"/>
                </a:lnTo>
                <a:lnTo>
                  <a:pt x="39" y="329"/>
                </a:lnTo>
                <a:lnTo>
                  <a:pt x="39" y="320"/>
                </a:lnTo>
                <a:lnTo>
                  <a:pt x="43" y="329"/>
                </a:lnTo>
                <a:lnTo>
                  <a:pt x="43" y="320"/>
                </a:lnTo>
                <a:lnTo>
                  <a:pt x="46" y="334"/>
                </a:lnTo>
                <a:lnTo>
                  <a:pt x="46" y="325"/>
                </a:lnTo>
                <a:lnTo>
                  <a:pt x="49" y="329"/>
                </a:lnTo>
                <a:lnTo>
                  <a:pt x="53" y="325"/>
                </a:lnTo>
                <a:lnTo>
                  <a:pt x="56" y="329"/>
                </a:lnTo>
                <a:lnTo>
                  <a:pt x="56" y="334"/>
                </a:lnTo>
                <a:lnTo>
                  <a:pt x="56" y="329"/>
                </a:lnTo>
                <a:lnTo>
                  <a:pt x="62" y="329"/>
                </a:lnTo>
                <a:lnTo>
                  <a:pt x="59" y="329"/>
                </a:lnTo>
                <a:lnTo>
                  <a:pt x="62" y="320"/>
                </a:lnTo>
                <a:lnTo>
                  <a:pt x="62" y="325"/>
                </a:lnTo>
                <a:lnTo>
                  <a:pt x="66" y="320"/>
                </a:lnTo>
                <a:lnTo>
                  <a:pt x="66" y="325"/>
                </a:lnTo>
                <a:lnTo>
                  <a:pt x="66" y="320"/>
                </a:lnTo>
                <a:lnTo>
                  <a:pt x="69" y="325"/>
                </a:lnTo>
                <a:lnTo>
                  <a:pt x="76" y="325"/>
                </a:lnTo>
                <a:lnTo>
                  <a:pt x="76" y="320"/>
                </a:lnTo>
                <a:lnTo>
                  <a:pt x="79" y="325"/>
                </a:lnTo>
                <a:lnTo>
                  <a:pt x="82" y="320"/>
                </a:lnTo>
                <a:lnTo>
                  <a:pt x="86" y="325"/>
                </a:lnTo>
                <a:lnTo>
                  <a:pt x="86" y="329"/>
                </a:lnTo>
                <a:lnTo>
                  <a:pt x="89" y="325"/>
                </a:lnTo>
                <a:lnTo>
                  <a:pt x="89" y="320"/>
                </a:lnTo>
                <a:lnTo>
                  <a:pt x="92" y="329"/>
                </a:lnTo>
                <a:lnTo>
                  <a:pt x="92" y="320"/>
                </a:lnTo>
                <a:lnTo>
                  <a:pt x="96" y="325"/>
                </a:lnTo>
                <a:lnTo>
                  <a:pt x="96" y="329"/>
                </a:lnTo>
                <a:lnTo>
                  <a:pt x="96" y="320"/>
                </a:lnTo>
                <a:lnTo>
                  <a:pt x="99" y="325"/>
                </a:lnTo>
                <a:lnTo>
                  <a:pt x="105" y="325"/>
                </a:lnTo>
                <a:lnTo>
                  <a:pt x="102" y="325"/>
                </a:lnTo>
                <a:lnTo>
                  <a:pt x="105" y="325"/>
                </a:lnTo>
                <a:lnTo>
                  <a:pt x="109" y="320"/>
                </a:lnTo>
                <a:lnTo>
                  <a:pt x="112" y="32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2" name="Freeform 176"/>
          <p:cNvSpPr>
            <a:spLocks/>
          </p:cNvSpPr>
          <p:nvPr/>
        </p:nvSpPr>
        <p:spPr bwMode="auto">
          <a:xfrm>
            <a:off x="7073899" y="6269038"/>
            <a:ext cx="477838" cy="322263"/>
          </a:xfrm>
          <a:custGeom>
            <a:avLst/>
            <a:gdLst/>
            <a:ahLst/>
            <a:cxnLst>
              <a:cxn ang="0">
                <a:pos x="3" y="193"/>
              </a:cxn>
              <a:cxn ang="0">
                <a:pos x="6" y="198"/>
              </a:cxn>
              <a:cxn ang="0">
                <a:pos x="16" y="198"/>
              </a:cxn>
              <a:cxn ang="0">
                <a:pos x="26" y="203"/>
              </a:cxn>
              <a:cxn ang="0">
                <a:pos x="29" y="198"/>
              </a:cxn>
              <a:cxn ang="0">
                <a:pos x="39" y="193"/>
              </a:cxn>
              <a:cxn ang="0">
                <a:pos x="49" y="203"/>
              </a:cxn>
              <a:cxn ang="0">
                <a:pos x="53" y="198"/>
              </a:cxn>
              <a:cxn ang="0">
                <a:pos x="59" y="198"/>
              </a:cxn>
              <a:cxn ang="0">
                <a:pos x="66" y="198"/>
              </a:cxn>
              <a:cxn ang="0">
                <a:pos x="76" y="198"/>
              </a:cxn>
              <a:cxn ang="0">
                <a:pos x="79" y="198"/>
              </a:cxn>
              <a:cxn ang="0">
                <a:pos x="86" y="198"/>
              </a:cxn>
              <a:cxn ang="0">
                <a:pos x="92" y="203"/>
              </a:cxn>
              <a:cxn ang="0">
                <a:pos x="99" y="198"/>
              </a:cxn>
              <a:cxn ang="0">
                <a:pos x="105" y="203"/>
              </a:cxn>
              <a:cxn ang="0">
                <a:pos x="109" y="198"/>
              </a:cxn>
              <a:cxn ang="0">
                <a:pos x="115" y="198"/>
              </a:cxn>
              <a:cxn ang="0">
                <a:pos x="122" y="198"/>
              </a:cxn>
              <a:cxn ang="0">
                <a:pos x="132" y="198"/>
              </a:cxn>
              <a:cxn ang="0">
                <a:pos x="135" y="203"/>
              </a:cxn>
              <a:cxn ang="0">
                <a:pos x="142" y="198"/>
              </a:cxn>
              <a:cxn ang="0">
                <a:pos x="152" y="198"/>
              </a:cxn>
              <a:cxn ang="0">
                <a:pos x="158" y="198"/>
              </a:cxn>
              <a:cxn ang="0">
                <a:pos x="172" y="198"/>
              </a:cxn>
              <a:cxn ang="0">
                <a:pos x="175" y="198"/>
              </a:cxn>
              <a:cxn ang="0">
                <a:pos x="185" y="198"/>
              </a:cxn>
              <a:cxn ang="0">
                <a:pos x="191" y="198"/>
              </a:cxn>
              <a:cxn ang="0">
                <a:pos x="205" y="198"/>
              </a:cxn>
              <a:cxn ang="0">
                <a:pos x="211" y="198"/>
              </a:cxn>
              <a:cxn ang="0">
                <a:pos x="218" y="203"/>
              </a:cxn>
              <a:cxn ang="0">
                <a:pos x="225" y="198"/>
              </a:cxn>
              <a:cxn ang="0">
                <a:pos x="231" y="0"/>
              </a:cxn>
              <a:cxn ang="0">
                <a:pos x="241" y="4"/>
              </a:cxn>
              <a:cxn ang="0">
                <a:pos x="248" y="198"/>
              </a:cxn>
              <a:cxn ang="0">
                <a:pos x="254" y="193"/>
              </a:cxn>
              <a:cxn ang="0">
                <a:pos x="267" y="198"/>
              </a:cxn>
              <a:cxn ang="0">
                <a:pos x="274" y="198"/>
              </a:cxn>
              <a:cxn ang="0">
                <a:pos x="277" y="198"/>
              </a:cxn>
              <a:cxn ang="0">
                <a:pos x="284" y="198"/>
              </a:cxn>
              <a:cxn ang="0">
                <a:pos x="291" y="198"/>
              </a:cxn>
              <a:cxn ang="0">
                <a:pos x="297" y="198"/>
              </a:cxn>
            </a:cxnLst>
            <a:rect l="0" t="0" r="r" b="b"/>
            <a:pathLst>
              <a:path w="301" h="203">
                <a:moveTo>
                  <a:pt x="0" y="203"/>
                </a:moveTo>
                <a:lnTo>
                  <a:pt x="3" y="198"/>
                </a:lnTo>
                <a:lnTo>
                  <a:pt x="3" y="193"/>
                </a:lnTo>
                <a:lnTo>
                  <a:pt x="3" y="198"/>
                </a:lnTo>
                <a:lnTo>
                  <a:pt x="10" y="198"/>
                </a:lnTo>
                <a:lnTo>
                  <a:pt x="6" y="198"/>
                </a:lnTo>
                <a:lnTo>
                  <a:pt x="10" y="198"/>
                </a:lnTo>
                <a:lnTo>
                  <a:pt x="16" y="198"/>
                </a:lnTo>
                <a:lnTo>
                  <a:pt x="16" y="198"/>
                </a:lnTo>
                <a:lnTo>
                  <a:pt x="19" y="193"/>
                </a:lnTo>
                <a:lnTo>
                  <a:pt x="23" y="198"/>
                </a:lnTo>
                <a:lnTo>
                  <a:pt x="26" y="203"/>
                </a:lnTo>
                <a:lnTo>
                  <a:pt x="26" y="198"/>
                </a:lnTo>
                <a:lnTo>
                  <a:pt x="33" y="198"/>
                </a:lnTo>
                <a:lnTo>
                  <a:pt x="29" y="198"/>
                </a:lnTo>
                <a:lnTo>
                  <a:pt x="33" y="198"/>
                </a:lnTo>
                <a:lnTo>
                  <a:pt x="36" y="198"/>
                </a:lnTo>
                <a:lnTo>
                  <a:pt x="39" y="193"/>
                </a:lnTo>
                <a:lnTo>
                  <a:pt x="43" y="198"/>
                </a:lnTo>
                <a:lnTo>
                  <a:pt x="49" y="198"/>
                </a:lnTo>
                <a:lnTo>
                  <a:pt x="49" y="203"/>
                </a:lnTo>
                <a:lnTo>
                  <a:pt x="49" y="198"/>
                </a:lnTo>
                <a:lnTo>
                  <a:pt x="53" y="203"/>
                </a:lnTo>
                <a:lnTo>
                  <a:pt x="53" y="198"/>
                </a:lnTo>
                <a:lnTo>
                  <a:pt x="59" y="198"/>
                </a:lnTo>
                <a:lnTo>
                  <a:pt x="56" y="198"/>
                </a:lnTo>
                <a:lnTo>
                  <a:pt x="59" y="198"/>
                </a:lnTo>
                <a:lnTo>
                  <a:pt x="66" y="198"/>
                </a:lnTo>
                <a:lnTo>
                  <a:pt x="62" y="198"/>
                </a:lnTo>
                <a:lnTo>
                  <a:pt x="66" y="198"/>
                </a:lnTo>
                <a:lnTo>
                  <a:pt x="69" y="193"/>
                </a:lnTo>
                <a:lnTo>
                  <a:pt x="69" y="198"/>
                </a:lnTo>
                <a:lnTo>
                  <a:pt x="76" y="198"/>
                </a:lnTo>
                <a:lnTo>
                  <a:pt x="72" y="198"/>
                </a:lnTo>
                <a:lnTo>
                  <a:pt x="76" y="193"/>
                </a:lnTo>
                <a:lnTo>
                  <a:pt x="79" y="198"/>
                </a:lnTo>
                <a:lnTo>
                  <a:pt x="86" y="198"/>
                </a:lnTo>
                <a:lnTo>
                  <a:pt x="82" y="198"/>
                </a:lnTo>
                <a:lnTo>
                  <a:pt x="86" y="198"/>
                </a:lnTo>
                <a:lnTo>
                  <a:pt x="92" y="198"/>
                </a:lnTo>
                <a:lnTo>
                  <a:pt x="89" y="198"/>
                </a:lnTo>
                <a:lnTo>
                  <a:pt x="92" y="203"/>
                </a:lnTo>
                <a:lnTo>
                  <a:pt x="96" y="198"/>
                </a:lnTo>
                <a:lnTo>
                  <a:pt x="96" y="203"/>
                </a:lnTo>
                <a:lnTo>
                  <a:pt x="99" y="198"/>
                </a:lnTo>
                <a:lnTo>
                  <a:pt x="102" y="193"/>
                </a:lnTo>
                <a:lnTo>
                  <a:pt x="105" y="198"/>
                </a:lnTo>
                <a:lnTo>
                  <a:pt x="105" y="203"/>
                </a:lnTo>
                <a:lnTo>
                  <a:pt x="109" y="198"/>
                </a:lnTo>
                <a:lnTo>
                  <a:pt x="109" y="193"/>
                </a:lnTo>
                <a:lnTo>
                  <a:pt x="109" y="198"/>
                </a:lnTo>
                <a:lnTo>
                  <a:pt x="115" y="198"/>
                </a:lnTo>
                <a:lnTo>
                  <a:pt x="112" y="198"/>
                </a:lnTo>
                <a:lnTo>
                  <a:pt x="115" y="198"/>
                </a:lnTo>
                <a:lnTo>
                  <a:pt x="119" y="198"/>
                </a:lnTo>
                <a:lnTo>
                  <a:pt x="125" y="198"/>
                </a:lnTo>
                <a:lnTo>
                  <a:pt x="122" y="198"/>
                </a:lnTo>
                <a:lnTo>
                  <a:pt x="125" y="198"/>
                </a:lnTo>
                <a:lnTo>
                  <a:pt x="129" y="198"/>
                </a:lnTo>
                <a:lnTo>
                  <a:pt x="132" y="198"/>
                </a:lnTo>
                <a:lnTo>
                  <a:pt x="135" y="203"/>
                </a:lnTo>
                <a:lnTo>
                  <a:pt x="135" y="198"/>
                </a:lnTo>
                <a:lnTo>
                  <a:pt x="135" y="203"/>
                </a:lnTo>
                <a:lnTo>
                  <a:pt x="139" y="198"/>
                </a:lnTo>
                <a:lnTo>
                  <a:pt x="139" y="203"/>
                </a:lnTo>
                <a:lnTo>
                  <a:pt x="142" y="198"/>
                </a:lnTo>
                <a:lnTo>
                  <a:pt x="145" y="198"/>
                </a:lnTo>
                <a:lnTo>
                  <a:pt x="148" y="203"/>
                </a:lnTo>
                <a:lnTo>
                  <a:pt x="152" y="198"/>
                </a:lnTo>
                <a:lnTo>
                  <a:pt x="155" y="198"/>
                </a:lnTo>
                <a:lnTo>
                  <a:pt x="162" y="198"/>
                </a:lnTo>
                <a:lnTo>
                  <a:pt x="158" y="198"/>
                </a:lnTo>
                <a:lnTo>
                  <a:pt x="162" y="198"/>
                </a:lnTo>
                <a:lnTo>
                  <a:pt x="165" y="198"/>
                </a:lnTo>
                <a:lnTo>
                  <a:pt x="172" y="198"/>
                </a:lnTo>
                <a:lnTo>
                  <a:pt x="168" y="198"/>
                </a:lnTo>
                <a:lnTo>
                  <a:pt x="172" y="198"/>
                </a:lnTo>
                <a:lnTo>
                  <a:pt x="175" y="198"/>
                </a:lnTo>
                <a:lnTo>
                  <a:pt x="178" y="198"/>
                </a:lnTo>
                <a:lnTo>
                  <a:pt x="182" y="198"/>
                </a:lnTo>
                <a:lnTo>
                  <a:pt x="185" y="198"/>
                </a:lnTo>
                <a:lnTo>
                  <a:pt x="191" y="198"/>
                </a:lnTo>
                <a:lnTo>
                  <a:pt x="188" y="198"/>
                </a:lnTo>
                <a:lnTo>
                  <a:pt x="191" y="198"/>
                </a:lnTo>
                <a:lnTo>
                  <a:pt x="195" y="198"/>
                </a:lnTo>
                <a:lnTo>
                  <a:pt x="198" y="198"/>
                </a:lnTo>
                <a:lnTo>
                  <a:pt x="205" y="198"/>
                </a:lnTo>
                <a:lnTo>
                  <a:pt x="201" y="198"/>
                </a:lnTo>
                <a:lnTo>
                  <a:pt x="205" y="198"/>
                </a:lnTo>
                <a:lnTo>
                  <a:pt x="211" y="198"/>
                </a:lnTo>
                <a:lnTo>
                  <a:pt x="211" y="203"/>
                </a:lnTo>
                <a:lnTo>
                  <a:pt x="218" y="198"/>
                </a:lnTo>
                <a:lnTo>
                  <a:pt x="218" y="203"/>
                </a:lnTo>
                <a:lnTo>
                  <a:pt x="221" y="198"/>
                </a:lnTo>
                <a:lnTo>
                  <a:pt x="225" y="193"/>
                </a:lnTo>
                <a:lnTo>
                  <a:pt x="225" y="198"/>
                </a:lnTo>
                <a:lnTo>
                  <a:pt x="228" y="203"/>
                </a:lnTo>
                <a:lnTo>
                  <a:pt x="228" y="4"/>
                </a:lnTo>
                <a:lnTo>
                  <a:pt x="231" y="0"/>
                </a:lnTo>
                <a:lnTo>
                  <a:pt x="234" y="4"/>
                </a:lnTo>
                <a:lnTo>
                  <a:pt x="238" y="4"/>
                </a:lnTo>
                <a:lnTo>
                  <a:pt x="241" y="4"/>
                </a:lnTo>
                <a:lnTo>
                  <a:pt x="244" y="0"/>
                </a:lnTo>
                <a:lnTo>
                  <a:pt x="244" y="4"/>
                </a:lnTo>
                <a:lnTo>
                  <a:pt x="248" y="198"/>
                </a:lnTo>
                <a:lnTo>
                  <a:pt x="251" y="198"/>
                </a:lnTo>
                <a:lnTo>
                  <a:pt x="254" y="203"/>
                </a:lnTo>
                <a:lnTo>
                  <a:pt x="254" y="193"/>
                </a:lnTo>
                <a:lnTo>
                  <a:pt x="258" y="198"/>
                </a:lnTo>
                <a:lnTo>
                  <a:pt x="261" y="198"/>
                </a:lnTo>
                <a:lnTo>
                  <a:pt x="267" y="198"/>
                </a:lnTo>
                <a:lnTo>
                  <a:pt x="264" y="198"/>
                </a:lnTo>
                <a:lnTo>
                  <a:pt x="267" y="198"/>
                </a:lnTo>
                <a:lnTo>
                  <a:pt x="274" y="198"/>
                </a:lnTo>
                <a:lnTo>
                  <a:pt x="271" y="198"/>
                </a:lnTo>
                <a:lnTo>
                  <a:pt x="274" y="198"/>
                </a:lnTo>
                <a:lnTo>
                  <a:pt x="277" y="198"/>
                </a:lnTo>
                <a:lnTo>
                  <a:pt x="284" y="198"/>
                </a:lnTo>
                <a:lnTo>
                  <a:pt x="281" y="198"/>
                </a:lnTo>
                <a:lnTo>
                  <a:pt x="284" y="198"/>
                </a:lnTo>
                <a:lnTo>
                  <a:pt x="287" y="193"/>
                </a:lnTo>
                <a:lnTo>
                  <a:pt x="287" y="203"/>
                </a:lnTo>
                <a:lnTo>
                  <a:pt x="291" y="198"/>
                </a:lnTo>
                <a:lnTo>
                  <a:pt x="297" y="198"/>
                </a:lnTo>
                <a:lnTo>
                  <a:pt x="294" y="198"/>
                </a:lnTo>
                <a:lnTo>
                  <a:pt x="297" y="198"/>
                </a:lnTo>
                <a:lnTo>
                  <a:pt x="301" y="203"/>
                </a:lnTo>
                <a:lnTo>
                  <a:pt x="301" y="198"/>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3" name="Freeform 177"/>
          <p:cNvSpPr>
            <a:spLocks/>
          </p:cNvSpPr>
          <p:nvPr/>
        </p:nvSpPr>
        <p:spPr bwMode="auto">
          <a:xfrm>
            <a:off x="7551737" y="6575425"/>
            <a:ext cx="434975" cy="15875"/>
          </a:xfrm>
          <a:custGeom>
            <a:avLst/>
            <a:gdLst/>
            <a:ahLst/>
            <a:cxnLst>
              <a:cxn ang="0">
                <a:pos x="6" y="5"/>
              </a:cxn>
              <a:cxn ang="0">
                <a:pos x="6" y="5"/>
              </a:cxn>
              <a:cxn ang="0">
                <a:pos x="9" y="5"/>
              </a:cxn>
              <a:cxn ang="0">
                <a:pos x="16" y="10"/>
              </a:cxn>
              <a:cxn ang="0">
                <a:pos x="23" y="5"/>
              </a:cxn>
              <a:cxn ang="0">
                <a:pos x="29" y="5"/>
              </a:cxn>
              <a:cxn ang="0">
                <a:pos x="36" y="5"/>
              </a:cxn>
              <a:cxn ang="0">
                <a:pos x="43" y="5"/>
              </a:cxn>
              <a:cxn ang="0">
                <a:pos x="46" y="5"/>
              </a:cxn>
              <a:cxn ang="0">
                <a:pos x="52" y="10"/>
              </a:cxn>
              <a:cxn ang="0">
                <a:pos x="52" y="10"/>
              </a:cxn>
              <a:cxn ang="0">
                <a:pos x="59" y="10"/>
              </a:cxn>
              <a:cxn ang="0">
                <a:pos x="62" y="10"/>
              </a:cxn>
              <a:cxn ang="0">
                <a:pos x="66" y="0"/>
              </a:cxn>
              <a:cxn ang="0">
                <a:pos x="72" y="5"/>
              </a:cxn>
              <a:cxn ang="0">
                <a:pos x="72" y="5"/>
              </a:cxn>
              <a:cxn ang="0">
                <a:pos x="82" y="5"/>
              </a:cxn>
              <a:cxn ang="0">
                <a:pos x="79" y="5"/>
              </a:cxn>
              <a:cxn ang="0">
                <a:pos x="86" y="5"/>
              </a:cxn>
              <a:cxn ang="0">
                <a:pos x="92" y="0"/>
              </a:cxn>
              <a:cxn ang="0">
                <a:pos x="99" y="5"/>
              </a:cxn>
              <a:cxn ang="0">
                <a:pos x="99" y="5"/>
              </a:cxn>
              <a:cxn ang="0">
                <a:pos x="109" y="5"/>
              </a:cxn>
              <a:cxn ang="0">
                <a:pos x="109" y="5"/>
              </a:cxn>
              <a:cxn ang="0">
                <a:pos x="112" y="5"/>
              </a:cxn>
              <a:cxn ang="0">
                <a:pos x="122" y="5"/>
              </a:cxn>
              <a:cxn ang="0">
                <a:pos x="122" y="5"/>
              </a:cxn>
              <a:cxn ang="0">
                <a:pos x="129" y="5"/>
              </a:cxn>
              <a:cxn ang="0">
                <a:pos x="135" y="5"/>
              </a:cxn>
              <a:cxn ang="0">
                <a:pos x="142" y="10"/>
              </a:cxn>
              <a:cxn ang="0">
                <a:pos x="145" y="10"/>
              </a:cxn>
              <a:cxn ang="0">
                <a:pos x="148" y="0"/>
              </a:cxn>
              <a:cxn ang="0">
                <a:pos x="148" y="5"/>
              </a:cxn>
              <a:cxn ang="0">
                <a:pos x="155" y="5"/>
              </a:cxn>
              <a:cxn ang="0">
                <a:pos x="162" y="5"/>
              </a:cxn>
              <a:cxn ang="0">
                <a:pos x="168" y="0"/>
              </a:cxn>
              <a:cxn ang="0">
                <a:pos x="175" y="10"/>
              </a:cxn>
              <a:cxn ang="0">
                <a:pos x="178" y="10"/>
              </a:cxn>
              <a:cxn ang="0">
                <a:pos x="185" y="5"/>
              </a:cxn>
              <a:cxn ang="0">
                <a:pos x="185" y="5"/>
              </a:cxn>
              <a:cxn ang="0">
                <a:pos x="191" y="5"/>
              </a:cxn>
              <a:cxn ang="0">
                <a:pos x="198" y="5"/>
              </a:cxn>
              <a:cxn ang="0">
                <a:pos x="201" y="5"/>
              </a:cxn>
              <a:cxn ang="0">
                <a:pos x="208" y="5"/>
              </a:cxn>
              <a:cxn ang="0">
                <a:pos x="215" y="5"/>
              </a:cxn>
              <a:cxn ang="0">
                <a:pos x="218" y="5"/>
              </a:cxn>
              <a:cxn ang="0">
                <a:pos x="228" y="5"/>
              </a:cxn>
              <a:cxn ang="0">
                <a:pos x="228" y="5"/>
              </a:cxn>
              <a:cxn ang="0">
                <a:pos x="234" y="5"/>
              </a:cxn>
              <a:cxn ang="0">
                <a:pos x="241" y="5"/>
              </a:cxn>
              <a:cxn ang="0">
                <a:pos x="248" y="10"/>
              </a:cxn>
              <a:cxn ang="0">
                <a:pos x="251" y="10"/>
              </a:cxn>
              <a:cxn ang="0">
                <a:pos x="254" y="5"/>
              </a:cxn>
              <a:cxn ang="0">
                <a:pos x="261" y="5"/>
              </a:cxn>
              <a:cxn ang="0">
                <a:pos x="264" y="5"/>
              </a:cxn>
              <a:cxn ang="0">
                <a:pos x="271" y="10"/>
              </a:cxn>
            </a:cxnLst>
            <a:rect l="0" t="0" r="r" b="b"/>
            <a:pathLst>
              <a:path w="274" h="10">
                <a:moveTo>
                  <a:pt x="0" y="5"/>
                </a:moveTo>
                <a:lnTo>
                  <a:pt x="6" y="5"/>
                </a:lnTo>
                <a:lnTo>
                  <a:pt x="3" y="5"/>
                </a:lnTo>
                <a:lnTo>
                  <a:pt x="6" y="5"/>
                </a:lnTo>
                <a:lnTo>
                  <a:pt x="9" y="0"/>
                </a:lnTo>
                <a:lnTo>
                  <a:pt x="9" y="5"/>
                </a:lnTo>
                <a:lnTo>
                  <a:pt x="16" y="5"/>
                </a:lnTo>
                <a:lnTo>
                  <a:pt x="16" y="10"/>
                </a:lnTo>
                <a:lnTo>
                  <a:pt x="19" y="5"/>
                </a:lnTo>
                <a:lnTo>
                  <a:pt x="23" y="5"/>
                </a:lnTo>
                <a:lnTo>
                  <a:pt x="26" y="5"/>
                </a:lnTo>
                <a:lnTo>
                  <a:pt x="29" y="5"/>
                </a:lnTo>
                <a:lnTo>
                  <a:pt x="33" y="5"/>
                </a:lnTo>
                <a:lnTo>
                  <a:pt x="36" y="5"/>
                </a:lnTo>
                <a:lnTo>
                  <a:pt x="39" y="5"/>
                </a:lnTo>
                <a:lnTo>
                  <a:pt x="43" y="5"/>
                </a:lnTo>
                <a:lnTo>
                  <a:pt x="49" y="5"/>
                </a:lnTo>
                <a:lnTo>
                  <a:pt x="46" y="5"/>
                </a:lnTo>
                <a:lnTo>
                  <a:pt x="49" y="5"/>
                </a:lnTo>
                <a:lnTo>
                  <a:pt x="52" y="10"/>
                </a:lnTo>
                <a:lnTo>
                  <a:pt x="52" y="0"/>
                </a:lnTo>
                <a:lnTo>
                  <a:pt x="52" y="10"/>
                </a:lnTo>
                <a:lnTo>
                  <a:pt x="56" y="5"/>
                </a:lnTo>
                <a:lnTo>
                  <a:pt x="59" y="10"/>
                </a:lnTo>
                <a:lnTo>
                  <a:pt x="62" y="5"/>
                </a:lnTo>
                <a:lnTo>
                  <a:pt x="62" y="10"/>
                </a:lnTo>
                <a:lnTo>
                  <a:pt x="66" y="5"/>
                </a:lnTo>
                <a:lnTo>
                  <a:pt x="66" y="0"/>
                </a:lnTo>
                <a:lnTo>
                  <a:pt x="66" y="5"/>
                </a:lnTo>
                <a:lnTo>
                  <a:pt x="72" y="5"/>
                </a:lnTo>
                <a:lnTo>
                  <a:pt x="69" y="5"/>
                </a:lnTo>
                <a:lnTo>
                  <a:pt x="72" y="5"/>
                </a:lnTo>
                <a:lnTo>
                  <a:pt x="76" y="5"/>
                </a:lnTo>
                <a:lnTo>
                  <a:pt x="82" y="5"/>
                </a:lnTo>
                <a:lnTo>
                  <a:pt x="82" y="10"/>
                </a:lnTo>
                <a:lnTo>
                  <a:pt x="79" y="5"/>
                </a:lnTo>
                <a:lnTo>
                  <a:pt x="82" y="5"/>
                </a:lnTo>
                <a:lnTo>
                  <a:pt x="86" y="5"/>
                </a:lnTo>
                <a:lnTo>
                  <a:pt x="89" y="5"/>
                </a:lnTo>
                <a:lnTo>
                  <a:pt x="92" y="0"/>
                </a:lnTo>
                <a:lnTo>
                  <a:pt x="92" y="5"/>
                </a:lnTo>
                <a:lnTo>
                  <a:pt x="99" y="5"/>
                </a:lnTo>
                <a:lnTo>
                  <a:pt x="95" y="5"/>
                </a:lnTo>
                <a:lnTo>
                  <a:pt x="99" y="5"/>
                </a:lnTo>
                <a:lnTo>
                  <a:pt x="102" y="5"/>
                </a:lnTo>
                <a:lnTo>
                  <a:pt x="109" y="5"/>
                </a:lnTo>
                <a:lnTo>
                  <a:pt x="105" y="5"/>
                </a:lnTo>
                <a:lnTo>
                  <a:pt x="109" y="5"/>
                </a:lnTo>
                <a:lnTo>
                  <a:pt x="115" y="5"/>
                </a:lnTo>
                <a:lnTo>
                  <a:pt x="112" y="5"/>
                </a:lnTo>
                <a:lnTo>
                  <a:pt x="115" y="5"/>
                </a:lnTo>
                <a:lnTo>
                  <a:pt x="122" y="5"/>
                </a:lnTo>
                <a:lnTo>
                  <a:pt x="122" y="10"/>
                </a:lnTo>
                <a:lnTo>
                  <a:pt x="122" y="5"/>
                </a:lnTo>
                <a:lnTo>
                  <a:pt x="125" y="5"/>
                </a:lnTo>
                <a:lnTo>
                  <a:pt x="129" y="5"/>
                </a:lnTo>
                <a:lnTo>
                  <a:pt x="132" y="10"/>
                </a:lnTo>
                <a:lnTo>
                  <a:pt x="135" y="5"/>
                </a:lnTo>
                <a:lnTo>
                  <a:pt x="138" y="5"/>
                </a:lnTo>
                <a:lnTo>
                  <a:pt x="142" y="10"/>
                </a:lnTo>
                <a:lnTo>
                  <a:pt x="142" y="5"/>
                </a:lnTo>
                <a:lnTo>
                  <a:pt x="145" y="10"/>
                </a:lnTo>
                <a:lnTo>
                  <a:pt x="145" y="5"/>
                </a:lnTo>
                <a:lnTo>
                  <a:pt x="148" y="0"/>
                </a:lnTo>
                <a:lnTo>
                  <a:pt x="148" y="10"/>
                </a:lnTo>
                <a:lnTo>
                  <a:pt x="148" y="5"/>
                </a:lnTo>
                <a:lnTo>
                  <a:pt x="152" y="5"/>
                </a:lnTo>
                <a:lnTo>
                  <a:pt x="155" y="5"/>
                </a:lnTo>
                <a:lnTo>
                  <a:pt x="158" y="5"/>
                </a:lnTo>
                <a:lnTo>
                  <a:pt x="162" y="5"/>
                </a:lnTo>
                <a:lnTo>
                  <a:pt x="165" y="5"/>
                </a:lnTo>
                <a:lnTo>
                  <a:pt x="168" y="0"/>
                </a:lnTo>
                <a:lnTo>
                  <a:pt x="172" y="5"/>
                </a:lnTo>
                <a:lnTo>
                  <a:pt x="175" y="10"/>
                </a:lnTo>
                <a:lnTo>
                  <a:pt x="175" y="5"/>
                </a:lnTo>
                <a:lnTo>
                  <a:pt x="178" y="10"/>
                </a:lnTo>
                <a:lnTo>
                  <a:pt x="178" y="5"/>
                </a:lnTo>
                <a:lnTo>
                  <a:pt x="185" y="5"/>
                </a:lnTo>
                <a:lnTo>
                  <a:pt x="181" y="5"/>
                </a:lnTo>
                <a:lnTo>
                  <a:pt x="185" y="5"/>
                </a:lnTo>
                <a:lnTo>
                  <a:pt x="188" y="5"/>
                </a:lnTo>
                <a:lnTo>
                  <a:pt x="191" y="5"/>
                </a:lnTo>
                <a:lnTo>
                  <a:pt x="195" y="5"/>
                </a:lnTo>
                <a:lnTo>
                  <a:pt x="198" y="5"/>
                </a:lnTo>
                <a:lnTo>
                  <a:pt x="205" y="5"/>
                </a:lnTo>
                <a:lnTo>
                  <a:pt x="201" y="5"/>
                </a:lnTo>
                <a:lnTo>
                  <a:pt x="205" y="0"/>
                </a:lnTo>
                <a:lnTo>
                  <a:pt x="208" y="5"/>
                </a:lnTo>
                <a:lnTo>
                  <a:pt x="211" y="5"/>
                </a:lnTo>
                <a:lnTo>
                  <a:pt x="215" y="5"/>
                </a:lnTo>
                <a:lnTo>
                  <a:pt x="221" y="5"/>
                </a:lnTo>
                <a:lnTo>
                  <a:pt x="218" y="5"/>
                </a:lnTo>
                <a:lnTo>
                  <a:pt x="221" y="5"/>
                </a:lnTo>
                <a:lnTo>
                  <a:pt x="228" y="5"/>
                </a:lnTo>
                <a:lnTo>
                  <a:pt x="224" y="5"/>
                </a:lnTo>
                <a:lnTo>
                  <a:pt x="228" y="5"/>
                </a:lnTo>
                <a:lnTo>
                  <a:pt x="231" y="5"/>
                </a:lnTo>
                <a:lnTo>
                  <a:pt x="234" y="5"/>
                </a:lnTo>
                <a:lnTo>
                  <a:pt x="238" y="5"/>
                </a:lnTo>
                <a:lnTo>
                  <a:pt x="241" y="5"/>
                </a:lnTo>
                <a:lnTo>
                  <a:pt x="244" y="5"/>
                </a:lnTo>
                <a:lnTo>
                  <a:pt x="248" y="10"/>
                </a:lnTo>
                <a:lnTo>
                  <a:pt x="251" y="5"/>
                </a:lnTo>
                <a:lnTo>
                  <a:pt x="251" y="10"/>
                </a:lnTo>
                <a:lnTo>
                  <a:pt x="251" y="5"/>
                </a:lnTo>
                <a:lnTo>
                  <a:pt x="254" y="5"/>
                </a:lnTo>
                <a:lnTo>
                  <a:pt x="258" y="5"/>
                </a:lnTo>
                <a:lnTo>
                  <a:pt x="261" y="5"/>
                </a:lnTo>
                <a:lnTo>
                  <a:pt x="267" y="5"/>
                </a:lnTo>
                <a:lnTo>
                  <a:pt x="264" y="5"/>
                </a:lnTo>
                <a:lnTo>
                  <a:pt x="267" y="5"/>
                </a:lnTo>
                <a:lnTo>
                  <a:pt x="271" y="10"/>
                </a:lnTo>
                <a:lnTo>
                  <a:pt x="274"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4" name="Freeform 180"/>
          <p:cNvSpPr>
            <a:spLocks/>
          </p:cNvSpPr>
          <p:nvPr/>
        </p:nvSpPr>
        <p:spPr bwMode="auto">
          <a:xfrm>
            <a:off x="7073899" y="6053138"/>
            <a:ext cx="414338" cy="322263"/>
          </a:xfrm>
          <a:custGeom>
            <a:avLst/>
            <a:gdLst/>
            <a:ahLst/>
            <a:cxnLst>
              <a:cxn ang="0">
                <a:pos x="6" y="194"/>
              </a:cxn>
              <a:cxn ang="0">
                <a:pos x="10" y="199"/>
              </a:cxn>
              <a:cxn ang="0">
                <a:pos x="13" y="194"/>
              </a:cxn>
              <a:cxn ang="0">
                <a:pos x="19" y="199"/>
              </a:cxn>
              <a:cxn ang="0">
                <a:pos x="29" y="199"/>
              </a:cxn>
              <a:cxn ang="0">
                <a:pos x="33" y="194"/>
              </a:cxn>
              <a:cxn ang="0">
                <a:pos x="39" y="199"/>
              </a:cxn>
              <a:cxn ang="0">
                <a:pos x="46" y="199"/>
              </a:cxn>
              <a:cxn ang="0">
                <a:pos x="49" y="189"/>
              </a:cxn>
              <a:cxn ang="0">
                <a:pos x="56" y="203"/>
              </a:cxn>
              <a:cxn ang="0">
                <a:pos x="62" y="199"/>
              </a:cxn>
              <a:cxn ang="0">
                <a:pos x="72" y="199"/>
              </a:cxn>
              <a:cxn ang="0">
                <a:pos x="79" y="199"/>
              </a:cxn>
              <a:cxn ang="0">
                <a:pos x="82" y="199"/>
              </a:cxn>
              <a:cxn ang="0">
                <a:pos x="89" y="0"/>
              </a:cxn>
              <a:cxn ang="0">
                <a:pos x="96" y="0"/>
              </a:cxn>
              <a:cxn ang="0">
                <a:pos x="102" y="0"/>
              </a:cxn>
              <a:cxn ang="0">
                <a:pos x="109" y="199"/>
              </a:cxn>
              <a:cxn ang="0">
                <a:pos x="119" y="199"/>
              </a:cxn>
              <a:cxn ang="0">
                <a:pos x="125" y="199"/>
              </a:cxn>
              <a:cxn ang="0">
                <a:pos x="129" y="199"/>
              </a:cxn>
              <a:cxn ang="0">
                <a:pos x="135" y="194"/>
              </a:cxn>
              <a:cxn ang="0">
                <a:pos x="142" y="199"/>
              </a:cxn>
              <a:cxn ang="0">
                <a:pos x="145" y="199"/>
              </a:cxn>
              <a:cxn ang="0">
                <a:pos x="152" y="199"/>
              </a:cxn>
              <a:cxn ang="0">
                <a:pos x="162" y="194"/>
              </a:cxn>
              <a:cxn ang="0">
                <a:pos x="168" y="199"/>
              </a:cxn>
              <a:cxn ang="0">
                <a:pos x="175" y="199"/>
              </a:cxn>
              <a:cxn ang="0">
                <a:pos x="175" y="199"/>
              </a:cxn>
              <a:cxn ang="0">
                <a:pos x="182" y="194"/>
              </a:cxn>
              <a:cxn ang="0">
                <a:pos x="188" y="194"/>
              </a:cxn>
              <a:cxn ang="0">
                <a:pos x="191" y="199"/>
              </a:cxn>
              <a:cxn ang="0">
                <a:pos x="201" y="199"/>
              </a:cxn>
              <a:cxn ang="0">
                <a:pos x="208" y="199"/>
              </a:cxn>
              <a:cxn ang="0">
                <a:pos x="215" y="194"/>
              </a:cxn>
              <a:cxn ang="0">
                <a:pos x="221" y="194"/>
              </a:cxn>
              <a:cxn ang="0">
                <a:pos x="228" y="199"/>
              </a:cxn>
              <a:cxn ang="0">
                <a:pos x="231" y="194"/>
              </a:cxn>
              <a:cxn ang="0">
                <a:pos x="234" y="199"/>
              </a:cxn>
              <a:cxn ang="0">
                <a:pos x="241" y="199"/>
              </a:cxn>
              <a:cxn ang="0">
                <a:pos x="248" y="194"/>
              </a:cxn>
              <a:cxn ang="0">
                <a:pos x="258" y="199"/>
              </a:cxn>
            </a:cxnLst>
            <a:rect l="0" t="0" r="r" b="b"/>
            <a:pathLst>
              <a:path w="261" h="203">
                <a:moveTo>
                  <a:pt x="0" y="199"/>
                </a:moveTo>
                <a:lnTo>
                  <a:pt x="3" y="199"/>
                </a:lnTo>
                <a:lnTo>
                  <a:pt x="6" y="194"/>
                </a:lnTo>
                <a:lnTo>
                  <a:pt x="6" y="199"/>
                </a:lnTo>
                <a:lnTo>
                  <a:pt x="10" y="194"/>
                </a:lnTo>
                <a:lnTo>
                  <a:pt x="10" y="199"/>
                </a:lnTo>
                <a:lnTo>
                  <a:pt x="13" y="194"/>
                </a:lnTo>
                <a:lnTo>
                  <a:pt x="13" y="199"/>
                </a:lnTo>
                <a:lnTo>
                  <a:pt x="13" y="194"/>
                </a:lnTo>
                <a:lnTo>
                  <a:pt x="16" y="199"/>
                </a:lnTo>
                <a:lnTo>
                  <a:pt x="16" y="194"/>
                </a:lnTo>
                <a:lnTo>
                  <a:pt x="19" y="199"/>
                </a:lnTo>
                <a:lnTo>
                  <a:pt x="23" y="194"/>
                </a:lnTo>
                <a:lnTo>
                  <a:pt x="29" y="194"/>
                </a:lnTo>
                <a:lnTo>
                  <a:pt x="29" y="199"/>
                </a:lnTo>
                <a:lnTo>
                  <a:pt x="29" y="194"/>
                </a:lnTo>
                <a:lnTo>
                  <a:pt x="33" y="199"/>
                </a:lnTo>
                <a:lnTo>
                  <a:pt x="33" y="194"/>
                </a:lnTo>
                <a:lnTo>
                  <a:pt x="33" y="199"/>
                </a:lnTo>
                <a:lnTo>
                  <a:pt x="36" y="194"/>
                </a:lnTo>
                <a:lnTo>
                  <a:pt x="39" y="199"/>
                </a:lnTo>
                <a:lnTo>
                  <a:pt x="39" y="194"/>
                </a:lnTo>
                <a:lnTo>
                  <a:pt x="39" y="199"/>
                </a:lnTo>
                <a:lnTo>
                  <a:pt x="46" y="199"/>
                </a:lnTo>
                <a:lnTo>
                  <a:pt x="46" y="194"/>
                </a:lnTo>
                <a:lnTo>
                  <a:pt x="49" y="199"/>
                </a:lnTo>
                <a:lnTo>
                  <a:pt x="49" y="189"/>
                </a:lnTo>
                <a:lnTo>
                  <a:pt x="49" y="199"/>
                </a:lnTo>
                <a:lnTo>
                  <a:pt x="53" y="194"/>
                </a:lnTo>
                <a:lnTo>
                  <a:pt x="56" y="203"/>
                </a:lnTo>
                <a:lnTo>
                  <a:pt x="56" y="194"/>
                </a:lnTo>
                <a:lnTo>
                  <a:pt x="59" y="194"/>
                </a:lnTo>
                <a:lnTo>
                  <a:pt x="62" y="199"/>
                </a:lnTo>
                <a:lnTo>
                  <a:pt x="66" y="194"/>
                </a:lnTo>
                <a:lnTo>
                  <a:pt x="66" y="199"/>
                </a:lnTo>
                <a:lnTo>
                  <a:pt x="72" y="199"/>
                </a:lnTo>
                <a:lnTo>
                  <a:pt x="69" y="199"/>
                </a:lnTo>
                <a:lnTo>
                  <a:pt x="72" y="199"/>
                </a:lnTo>
                <a:lnTo>
                  <a:pt x="79" y="199"/>
                </a:lnTo>
                <a:lnTo>
                  <a:pt x="76" y="199"/>
                </a:lnTo>
                <a:lnTo>
                  <a:pt x="79" y="194"/>
                </a:lnTo>
                <a:lnTo>
                  <a:pt x="82" y="199"/>
                </a:lnTo>
                <a:lnTo>
                  <a:pt x="86" y="194"/>
                </a:lnTo>
                <a:lnTo>
                  <a:pt x="86" y="0"/>
                </a:lnTo>
                <a:lnTo>
                  <a:pt x="89" y="0"/>
                </a:lnTo>
                <a:lnTo>
                  <a:pt x="96" y="0"/>
                </a:lnTo>
                <a:lnTo>
                  <a:pt x="92" y="0"/>
                </a:lnTo>
                <a:lnTo>
                  <a:pt x="96" y="0"/>
                </a:lnTo>
                <a:lnTo>
                  <a:pt x="99" y="0"/>
                </a:lnTo>
                <a:lnTo>
                  <a:pt x="105" y="0"/>
                </a:lnTo>
                <a:lnTo>
                  <a:pt x="102" y="0"/>
                </a:lnTo>
                <a:lnTo>
                  <a:pt x="105" y="199"/>
                </a:lnTo>
                <a:lnTo>
                  <a:pt x="109" y="194"/>
                </a:lnTo>
                <a:lnTo>
                  <a:pt x="109" y="199"/>
                </a:lnTo>
                <a:lnTo>
                  <a:pt x="112" y="194"/>
                </a:lnTo>
                <a:lnTo>
                  <a:pt x="112" y="199"/>
                </a:lnTo>
                <a:lnTo>
                  <a:pt x="119" y="199"/>
                </a:lnTo>
                <a:lnTo>
                  <a:pt x="119" y="194"/>
                </a:lnTo>
                <a:lnTo>
                  <a:pt x="119" y="199"/>
                </a:lnTo>
                <a:lnTo>
                  <a:pt x="125" y="199"/>
                </a:lnTo>
                <a:lnTo>
                  <a:pt x="122" y="199"/>
                </a:lnTo>
                <a:lnTo>
                  <a:pt x="125" y="194"/>
                </a:lnTo>
                <a:lnTo>
                  <a:pt x="129" y="199"/>
                </a:lnTo>
                <a:lnTo>
                  <a:pt x="132" y="194"/>
                </a:lnTo>
                <a:lnTo>
                  <a:pt x="135" y="199"/>
                </a:lnTo>
                <a:lnTo>
                  <a:pt x="135" y="194"/>
                </a:lnTo>
                <a:lnTo>
                  <a:pt x="139" y="199"/>
                </a:lnTo>
                <a:lnTo>
                  <a:pt x="139" y="194"/>
                </a:lnTo>
                <a:lnTo>
                  <a:pt x="142" y="199"/>
                </a:lnTo>
                <a:lnTo>
                  <a:pt x="142" y="194"/>
                </a:lnTo>
                <a:lnTo>
                  <a:pt x="142" y="199"/>
                </a:lnTo>
                <a:lnTo>
                  <a:pt x="145" y="199"/>
                </a:lnTo>
                <a:lnTo>
                  <a:pt x="148" y="199"/>
                </a:lnTo>
                <a:lnTo>
                  <a:pt x="155" y="199"/>
                </a:lnTo>
                <a:lnTo>
                  <a:pt x="152" y="199"/>
                </a:lnTo>
                <a:lnTo>
                  <a:pt x="155" y="194"/>
                </a:lnTo>
                <a:lnTo>
                  <a:pt x="158" y="199"/>
                </a:lnTo>
                <a:lnTo>
                  <a:pt x="162" y="194"/>
                </a:lnTo>
                <a:lnTo>
                  <a:pt x="162" y="199"/>
                </a:lnTo>
                <a:lnTo>
                  <a:pt x="165" y="194"/>
                </a:lnTo>
                <a:lnTo>
                  <a:pt x="168" y="199"/>
                </a:lnTo>
                <a:lnTo>
                  <a:pt x="168" y="194"/>
                </a:lnTo>
                <a:lnTo>
                  <a:pt x="168" y="199"/>
                </a:lnTo>
                <a:lnTo>
                  <a:pt x="175" y="199"/>
                </a:lnTo>
                <a:lnTo>
                  <a:pt x="172" y="199"/>
                </a:lnTo>
                <a:lnTo>
                  <a:pt x="175" y="194"/>
                </a:lnTo>
                <a:lnTo>
                  <a:pt x="175" y="199"/>
                </a:lnTo>
                <a:lnTo>
                  <a:pt x="182" y="199"/>
                </a:lnTo>
                <a:lnTo>
                  <a:pt x="178" y="199"/>
                </a:lnTo>
                <a:lnTo>
                  <a:pt x="182" y="194"/>
                </a:lnTo>
                <a:lnTo>
                  <a:pt x="185" y="194"/>
                </a:lnTo>
                <a:lnTo>
                  <a:pt x="188" y="199"/>
                </a:lnTo>
                <a:lnTo>
                  <a:pt x="188" y="194"/>
                </a:lnTo>
                <a:lnTo>
                  <a:pt x="191" y="199"/>
                </a:lnTo>
                <a:lnTo>
                  <a:pt x="191" y="194"/>
                </a:lnTo>
                <a:lnTo>
                  <a:pt x="191" y="199"/>
                </a:lnTo>
                <a:lnTo>
                  <a:pt x="195" y="199"/>
                </a:lnTo>
                <a:lnTo>
                  <a:pt x="198" y="194"/>
                </a:lnTo>
                <a:lnTo>
                  <a:pt x="201" y="199"/>
                </a:lnTo>
                <a:lnTo>
                  <a:pt x="201" y="194"/>
                </a:lnTo>
                <a:lnTo>
                  <a:pt x="208" y="194"/>
                </a:lnTo>
                <a:lnTo>
                  <a:pt x="208" y="199"/>
                </a:lnTo>
                <a:lnTo>
                  <a:pt x="208" y="194"/>
                </a:lnTo>
                <a:lnTo>
                  <a:pt x="211" y="199"/>
                </a:lnTo>
                <a:lnTo>
                  <a:pt x="215" y="194"/>
                </a:lnTo>
                <a:lnTo>
                  <a:pt x="218" y="194"/>
                </a:lnTo>
                <a:lnTo>
                  <a:pt x="221" y="199"/>
                </a:lnTo>
                <a:lnTo>
                  <a:pt x="221" y="194"/>
                </a:lnTo>
                <a:lnTo>
                  <a:pt x="225" y="199"/>
                </a:lnTo>
                <a:lnTo>
                  <a:pt x="225" y="194"/>
                </a:lnTo>
                <a:lnTo>
                  <a:pt x="228" y="199"/>
                </a:lnTo>
                <a:lnTo>
                  <a:pt x="228" y="194"/>
                </a:lnTo>
                <a:lnTo>
                  <a:pt x="228" y="199"/>
                </a:lnTo>
                <a:lnTo>
                  <a:pt x="231" y="194"/>
                </a:lnTo>
                <a:lnTo>
                  <a:pt x="234" y="199"/>
                </a:lnTo>
                <a:lnTo>
                  <a:pt x="234" y="194"/>
                </a:lnTo>
                <a:lnTo>
                  <a:pt x="234" y="199"/>
                </a:lnTo>
                <a:lnTo>
                  <a:pt x="238" y="199"/>
                </a:lnTo>
                <a:lnTo>
                  <a:pt x="241" y="194"/>
                </a:lnTo>
                <a:lnTo>
                  <a:pt x="241" y="199"/>
                </a:lnTo>
                <a:lnTo>
                  <a:pt x="244" y="194"/>
                </a:lnTo>
                <a:lnTo>
                  <a:pt x="251" y="194"/>
                </a:lnTo>
                <a:lnTo>
                  <a:pt x="248" y="194"/>
                </a:lnTo>
                <a:lnTo>
                  <a:pt x="251" y="199"/>
                </a:lnTo>
                <a:lnTo>
                  <a:pt x="254" y="194"/>
                </a:lnTo>
                <a:lnTo>
                  <a:pt x="258" y="199"/>
                </a:lnTo>
                <a:lnTo>
                  <a:pt x="261" y="194"/>
                </a:lnTo>
                <a:lnTo>
                  <a:pt x="261" y="199"/>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5" name="Freeform 181"/>
          <p:cNvSpPr>
            <a:spLocks/>
          </p:cNvSpPr>
          <p:nvPr/>
        </p:nvSpPr>
        <p:spPr bwMode="auto">
          <a:xfrm>
            <a:off x="7488237" y="6353175"/>
            <a:ext cx="425450" cy="22225"/>
          </a:xfrm>
          <a:custGeom>
            <a:avLst/>
            <a:gdLst/>
            <a:ahLst/>
            <a:cxnLst>
              <a:cxn ang="0">
                <a:pos x="3" y="10"/>
              </a:cxn>
              <a:cxn ang="0">
                <a:pos x="10" y="5"/>
              </a:cxn>
              <a:cxn ang="0">
                <a:pos x="16" y="10"/>
              </a:cxn>
              <a:cxn ang="0">
                <a:pos x="20" y="5"/>
              </a:cxn>
              <a:cxn ang="0">
                <a:pos x="30" y="10"/>
              </a:cxn>
              <a:cxn ang="0">
                <a:pos x="43" y="10"/>
              </a:cxn>
              <a:cxn ang="0">
                <a:pos x="46" y="10"/>
              </a:cxn>
              <a:cxn ang="0">
                <a:pos x="53" y="5"/>
              </a:cxn>
              <a:cxn ang="0">
                <a:pos x="59" y="10"/>
              </a:cxn>
              <a:cxn ang="0">
                <a:pos x="66" y="5"/>
              </a:cxn>
              <a:cxn ang="0">
                <a:pos x="69" y="10"/>
              </a:cxn>
              <a:cxn ang="0">
                <a:pos x="76" y="5"/>
              </a:cxn>
              <a:cxn ang="0">
                <a:pos x="83" y="10"/>
              </a:cxn>
              <a:cxn ang="0">
                <a:pos x="89" y="5"/>
              </a:cxn>
              <a:cxn ang="0">
                <a:pos x="96" y="10"/>
              </a:cxn>
              <a:cxn ang="0">
                <a:pos x="99" y="5"/>
              </a:cxn>
              <a:cxn ang="0">
                <a:pos x="109" y="10"/>
              </a:cxn>
              <a:cxn ang="0">
                <a:pos x="112" y="10"/>
              </a:cxn>
              <a:cxn ang="0">
                <a:pos x="119" y="5"/>
              </a:cxn>
              <a:cxn ang="0">
                <a:pos x="122" y="10"/>
              </a:cxn>
              <a:cxn ang="0">
                <a:pos x="126" y="5"/>
              </a:cxn>
              <a:cxn ang="0">
                <a:pos x="132" y="10"/>
              </a:cxn>
              <a:cxn ang="0">
                <a:pos x="139" y="5"/>
              </a:cxn>
              <a:cxn ang="0">
                <a:pos x="149" y="10"/>
              </a:cxn>
              <a:cxn ang="0">
                <a:pos x="155" y="10"/>
              </a:cxn>
              <a:cxn ang="0">
                <a:pos x="162" y="5"/>
              </a:cxn>
              <a:cxn ang="0">
                <a:pos x="175" y="10"/>
              </a:cxn>
              <a:cxn ang="0">
                <a:pos x="182" y="5"/>
              </a:cxn>
              <a:cxn ang="0">
                <a:pos x="192" y="0"/>
              </a:cxn>
              <a:cxn ang="0">
                <a:pos x="198" y="10"/>
              </a:cxn>
              <a:cxn ang="0">
                <a:pos x="202" y="10"/>
              </a:cxn>
              <a:cxn ang="0">
                <a:pos x="208" y="10"/>
              </a:cxn>
              <a:cxn ang="0">
                <a:pos x="215" y="10"/>
              </a:cxn>
              <a:cxn ang="0">
                <a:pos x="218" y="5"/>
              </a:cxn>
              <a:cxn ang="0">
                <a:pos x="228" y="5"/>
              </a:cxn>
              <a:cxn ang="0">
                <a:pos x="231" y="10"/>
              </a:cxn>
              <a:cxn ang="0">
                <a:pos x="238" y="5"/>
              </a:cxn>
              <a:cxn ang="0">
                <a:pos x="245" y="10"/>
              </a:cxn>
              <a:cxn ang="0">
                <a:pos x="248" y="5"/>
              </a:cxn>
              <a:cxn ang="0">
                <a:pos x="251" y="10"/>
              </a:cxn>
              <a:cxn ang="0">
                <a:pos x="258" y="10"/>
              </a:cxn>
              <a:cxn ang="0">
                <a:pos x="264" y="5"/>
              </a:cxn>
            </a:cxnLst>
            <a:rect l="0" t="0" r="r" b="b"/>
            <a:pathLst>
              <a:path w="268" h="14">
                <a:moveTo>
                  <a:pt x="0" y="10"/>
                </a:moveTo>
                <a:lnTo>
                  <a:pt x="3" y="5"/>
                </a:lnTo>
                <a:lnTo>
                  <a:pt x="3" y="10"/>
                </a:lnTo>
                <a:lnTo>
                  <a:pt x="10" y="10"/>
                </a:lnTo>
                <a:lnTo>
                  <a:pt x="6" y="10"/>
                </a:lnTo>
                <a:lnTo>
                  <a:pt x="10" y="5"/>
                </a:lnTo>
                <a:lnTo>
                  <a:pt x="13" y="10"/>
                </a:lnTo>
                <a:lnTo>
                  <a:pt x="13" y="5"/>
                </a:lnTo>
                <a:lnTo>
                  <a:pt x="16" y="10"/>
                </a:lnTo>
                <a:lnTo>
                  <a:pt x="16" y="5"/>
                </a:lnTo>
                <a:lnTo>
                  <a:pt x="16" y="10"/>
                </a:lnTo>
                <a:lnTo>
                  <a:pt x="20" y="5"/>
                </a:lnTo>
                <a:lnTo>
                  <a:pt x="26" y="5"/>
                </a:lnTo>
                <a:lnTo>
                  <a:pt x="26" y="5"/>
                </a:lnTo>
                <a:lnTo>
                  <a:pt x="30" y="10"/>
                </a:lnTo>
                <a:lnTo>
                  <a:pt x="33" y="10"/>
                </a:lnTo>
                <a:lnTo>
                  <a:pt x="36" y="10"/>
                </a:lnTo>
                <a:lnTo>
                  <a:pt x="43" y="10"/>
                </a:lnTo>
                <a:lnTo>
                  <a:pt x="43" y="10"/>
                </a:lnTo>
                <a:lnTo>
                  <a:pt x="49" y="10"/>
                </a:lnTo>
                <a:lnTo>
                  <a:pt x="46" y="10"/>
                </a:lnTo>
                <a:lnTo>
                  <a:pt x="49" y="5"/>
                </a:lnTo>
                <a:lnTo>
                  <a:pt x="56" y="5"/>
                </a:lnTo>
                <a:lnTo>
                  <a:pt x="53" y="5"/>
                </a:lnTo>
                <a:lnTo>
                  <a:pt x="56" y="10"/>
                </a:lnTo>
                <a:lnTo>
                  <a:pt x="59" y="5"/>
                </a:lnTo>
                <a:lnTo>
                  <a:pt x="59" y="10"/>
                </a:lnTo>
                <a:lnTo>
                  <a:pt x="63" y="5"/>
                </a:lnTo>
                <a:lnTo>
                  <a:pt x="63" y="10"/>
                </a:lnTo>
                <a:lnTo>
                  <a:pt x="66" y="5"/>
                </a:lnTo>
                <a:lnTo>
                  <a:pt x="69" y="10"/>
                </a:lnTo>
                <a:lnTo>
                  <a:pt x="69" y="5"/>
                </a:lnTo>
                <a:lnTo>
                  <a:pt x="69" y="10"/>
                </a:lnTo>
                <a:lnTo>
                  <a:pt x="73" y="5"/>
                </a:lnTo>
                <a:lnTo>
                  <a:pt x="73" y="10"/>
                </a:lnTo>
                <a:lnTo>
                  <a:pt x="76" y="5"/>
                </a:lnTo>
                <a:lnTo>
                  <a:pt x="79" y="10"/>
                </a:lnTo>
                <a:lnTo>
                  <a:pt x="83" y="5"/>
                </a:lnTo>
                <a:lnTo>
                  <a:pt x="83" y="10"/>
                </a:lnTo>
                <a:lnTo>
                  <a:pt x="86" y="5"/>
                </a:lnTo>
                <a:lnTo>
                  <a:pt x="86" y="10"/>
                </a:lnTo>
                <a:lnTo>
                  <a:pt x="89" y="5"/>
                </a:lnTo>
                <a:lnTo>
                  <a:pt x="96" y="5"/>
                </a:lnTo>
                <a:lnTo>
                  <a:pt x="92" y="5"/>
                </a:lnTo>
                <a:lnTo>
                  <a:pt x="96" y="10"/>
                </a:lnTo>
                <a:lnTo>
                  <a:pt x="99" y="0"/>
                </a:lnTo>
                <a:lnTo>
                  <a:pt x="99" y="10"/>
                </a:lnTo>
                <a:lnTo>
                  <a:pt x="99" y="5"/>
                </a:lnTo>
                <a:lnTo>
                  <a:pt x="102" y="10"/>
                </a:lnTo>
                <a:lnTo>
                  <a:pt x="106" y="5"/>
                </a:lnTo>
                <a:lnTo>
                  <a:pt x="109" y="10"/>
                </a:lnTo>
                <a:lnTo>
                  <a:pt x="112" y="5"/>
                </a:lnTo>
                <a:lnTo>
                  <a:pt x="112" y="14"/>
                </a:lnTo>
                <a:lnTo>
                  <a:pt x="112" y="10"/>
                </a:lnTo>
                <a:lnTo>
                  <a:pt x="116" y="5"/>
                </a:lnTo>
                <a:lnTo>
                  <a:pt x="119" y="10"/>
                </a:lnTo>
                <a:lnTo>
                  <a:pt x="119" y="5"/>
                </a:lnTo>
                <a:lnTo>
                  <a:pt x="119" y="10"/>
                </a:lnTo>
                <a:lnTo>
                  <a:pt x="122" y="5"/>
                </a:lnTo>
                <a:lnTo>
                  <a:pt x="122" y="10"/>
                </a:lnTo>
                <a:lnTo>
                  <a:pt x="126" y="5"/>
                </a:lnTo>
                <a:lnTo>
                  <a:pt x="126" y="10"/>
                </a:lnTo>
                <a:lnTo>
                  <a:pt x="126" y="5"/>
                </a:lnTo>
                <a:lnTo>
                  <a:pt x="129" y="10"/>
                </a:lnTo>
                <a:lnTo>
                  <a:pt x="129" y="5"/>
                </a:lnTo>
                <a:lnTo>
                  <a:pt x="132" y="10"/>
                </a:lnTo>
                <a:lnTo>
                  <a:pt x="135" y="5"/>
                </a:lnTo>
                <a:lnTo>
                  <a:pt x="135" y="10"/>
                </a:lnTo>
                <a:lnTo>
                  <a:pt x="139" y="5"/>
                </a:lnTo>
                <a:lnTo>
                  <a:pt x="142" y="5"/>
                </a:lnTo>
                <a:lnTo>
                  <a:pt x="145" y="10"/>
                </a:lnTo>
                <a:lnTo>
                  <a:pt x="149" y="10"/>
                </a:lnTo>
                <a:lnTo>
                  <a:pt x="155" y="10"/>
                </a:lnTo>
                <a:lnTo>
                  <a:pt x="152" y="10"/>
                </a:lnTo>
                <a:lnTo>
                  <a:pt x="155" y="10"/>
                </a:lnTo>
                <a:lnTo>
                  <a:pt x="162" y="10"/>
                </a:lnTo>
                <a:lnTo>
                  <a:pt x="159" y="10"/>
                </a:lnTo>
                <a:lnTo>
                  <a:pt x="162" y="5"/>
                </a:lnTo>
                <a:lnTo>
                  <a:pt x="165" y="10"/>
                </a:lnTo>
                <a:lnTo>
                  <a:pt x="169" y="10"/>
                </a:lnTo>
                <a:lnTo>
                  <a:pt x="175" y="10"/>
                </a:lnTo>
                <a:lnTo>
                  <a:pt x="175" y="10"/>
                </a:lnTo>
                <a:lnTo>
                  <a:pt x="178" y="10"/>
                </a:lnTo>
                <a:lnTo>
                  <a:pt x="182" y="5"/>
                </a:lnTo>
                <a:lnTo>
                  <a:pt x="185" y="10"/>
                </a:lnTo>
                <a:lnTo>
                  <a:pt x="188" y="10"/>
                </a:lnTo>
                <a:lnTo>
                  <a:pt x="192" y="0"/>
                </a:lnTo>
                <a:lnTo>
                  <a:pt x="192" y="10"/>
                </a:lnTo>
                <a:lnTo>
                  <a:pt x="195" y="5"/>
                </a:lnTo>
                <a:lnTo>
                  <a:pt x="198" y="10"/>
                </a:lnTo>
                <a:lnTo>
                  <a:pt x="198" y="5"/>
                </a:lnTo>
                <a:lnTo>
                  <a:pt x="202" y="0"/>
                </a:lnTo>
                <a:lnTo>
                  <a:pt x="202" y="10"/>
                </a:lnTo>
                <a:lnTo>
                  <a:pt x="205" y="10"/>
                </a:lnTo>
                <a:lnTo>
                  <a:pt x="212" y="10"/>
                </a:lnTo>
                <a:lnTo>
                  <a:pt x="208" y="10"/>
                </a:lnTo>
                <a:lnTo>
                  <a:pt x="212" y="10"/>
                </a:lnTo>
                <a:lnTo>
                  <a:pt x="215" y="5"/>
                </a:lnTo>
                <a:lnTo>
                  <a:pt x="215" y="10"/>
                </a:lnTo>
                <a:lnTo>
                  <a:pt x="215" y="5"/>
                </a:lnTo>
                <a:lnTo>
                  <a:pt x="218" y="10"/>
                </a:lnTo>
                <a:lnTo>
                  <a:pt x="218" y="5"/>
                </a:lnTo>
                <a:lnTo>
                  <a:pt x="221" y="10"/>
                </a:lnTo>
                <a:lnTo>
                  <a:pt x="225" y="10"/>
                </a:lnTo>
                <a:lnTo>
                  <a:pt x="228" y="5"/>
                </a:lnTo>
                <a:lnTo>
                  <a:pt x="231" y="10"/>
                </a:lnTo>
                <a:lnTo>
                  <a:pt x="231" y="5"/>
                </a:lnTo>
                <a:lnTo>
                  <a:pt x="231" y="10"/>
                </a:lnTo>
                <a:lnTo>
                  <a:pt x="235" y="5"/>
                </a:lnTo>
                <a:lnTo>
                  <a:pt x="235" y="10"/>
                </a:lnTo>
                <a:lnTo>
                  <a:pt x="238" y="5"/>
                </a:lnTo>
                <a:lnTo>
                  <a:pt x="238" y="10"/>
                </a:lnTo>
                <a:lnTo>
                  <a:pt x="241" y="5"/>
                </a:lnTo>
                <a:lnTo>
                  <a:pt x="245" y="10"/>
                </a:lnTo>
                <a:lnTo>
                  <a:pt x="245" y="5"/>
                </a:lnTo>
                <a:lnTo>
                  <a:pt x="248" y="10"/>
                </a:lnTo>
                <a:lnTo>
                  <a:pt x="248" y="5"/>
                </a:lnTo>
                <a:lnTo>
                  <a:pt x="248" y="10"/>
                </a:lnTo>
                <a:lnTo>
                  <a:pt x="255" y="10"/>
                </a:lnTo>
                <a:lnTo>
                  <a:pt x="251" y="10"/>
                </a:lnTo>
                <a:lnTo>
                  <a:pt x="255" y="10"/>
                </a:lnTo>
                <a:lnTo>
                  <a:pt x="261" y="10"/>
                </a:lnTo>
                <a:lnTo>
                  <a:pt x="258" y="10"/>
                </a:lnTo>
                <a:lnTo>
                  <a:pt x="261" y="5"/>
                </a:lnTo>
                <a:lnTo>
                  <a:pt x="264" y="10"/>
                </a:lnTo>
                <a:lnTo>
                  <a:pt x="264" y="5"/>
                </a:lnTo>
                <a:lnTo>
                  <a:pt x="268" y="10"/>
                </a:lnTo>
                <a:lnTo>
                  <a:pt x="268"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6" name="Freeform 182"/>
          <p:cNvSpPr>
            <a:spLocks/>
          </p:cNvSpPr>
          <p:nvPr/>
        </p:nvSpPr>
        <p:spPr bwMode="auto">
          <a:xfrm>
            <a:off x="7913687" y="6361113"/>
            <a:ext cx="73025" cy="7938"/>
          </a:xfrm>
          <a:custGeom>
            <a:avLst/>
            <a:gdLst/>
            <a:ahLst/>
            <a:cxnLst>
              <a:cxn ang="0">
                <a:pos x="0" y="0"/>
              </a:cxn>
              <a:cxn ang="0">
                <a:pos x="0" y="5"/>
              </a:cxn>
              <a:cxn ang="0">
                <a:pos x="3" y="0"/>
              </a:cxn>
              <a:cxn ang="0">
                <a:pos x="6" y="5"/>
              </a:cxn>
              <a:cxn ang="0">
                <a:pos x="10" y="0"/>
              </a:cxn>
              <a:cxn ang="0">
                <a:pos x="13" y="5"/>
              </a:cxn>
              <a:cxn ang="0">
                <a:pos x="20" y="5"/>
              </a:cxn>
              <a:cxn ang="0">
                <a:pos x="16" y="5"/>
              </a:cxn>
              <a:cxn ang="0">
                <a:pos x="20" y="0"/>
              </a:cxn>
              <a:cxn ang="0">
                <a:pos x="26" y="0"/>
              </a:cxn>
              <a:cxn ang="0">
                <a:pos x="23" y="0"/>
              </a:cxn>
              <a:cxn ang="0">
                <a:pos x="26" y="5"/>
              </a:cxn>
              <a:cxn ang="0">
                <a:pos x="33" y="5"/>
              </a:cxn>
              <a:cxn ang="0">
                <a:pos x="30" y="5"/>
              </a:cxn>
              <a:cxn ang="0">
                <a:pos x="33" y="0"/>
              </a:cxn>
              <a:cxn ang="0">
                <a:pos x="36" y="5"/>
              </a:cxn>
              <a:cxn ang="0">
                <a:pos x="43" y="5"/>
              </a:cxn>
              <a:cxn ang="0">
                <a:pos x="39" y="5"/>
              </a:cxn>
              <a:cxn ang="0">
                <a:pos x="43" y="5"/>
              </a:cxn>
              <a:cxn ang="0">
                <a:pos x="46" y="5"/>
              </a:cxn>
            </a:cxnLst>
            <a:rect l="0" t="0" r="r" b="b"/>
            <a:pathLst>
              <a:path w="46" h="5">
                <a:moveTo>
                  <a:pt x="0" y="0"/>
                </a:moveTo>
                <a:lnTo>
                  <a:pt x="0" y="5"/>
                </a:lnTo>
                <a:lnTo>
                  <a:pt x="3" y="0"/>
                </a:lnTo>
                <a:lnTo>
                  <a:pt x="6" y="5"/>
                </a:lnTo>
                <a:lnTo>
                  <a:pt x="10" y="0"/>
                </a:lnTo>
                <a:lnTo>
                  <a:pt x="13" y="5"/>
                </a:lnTo>
                <a:lnTo>
                  <a:pt x="20" y="5"/>
                </a:lnTo>
                <a:lnTo>
                  <a:pt x="16" y="5"/>
                </a:lnTo>
                <a:lnTo>
                  <a:pt x="20" y="0"/>
                </a:lnTo>
                <a:lnTo>
                  <a:pt x="26" y="0"/>
                </a:lnTo>
                <a:lnTo>
                  <a:pt x="23" y="0"/>
                </a:lnTo>
                <a:lnTo>
                  <a:pt x="26" y="5"/>
                </a:lnTo>
                <a:lnTo>
                  <a:pt x="33" y="5"/>
                </a:lnTo>
                <a:lnTo>
                  <a:pt x="30" y="5"/>
                </a:lnTo>
                <a:lnTo>
                  <a:pt x="33" y="0"/>
                </a:lnTo>
                <a:lnTo>
                  <a:pt x="36" y="5"/>
                </a:lnTo>
                <a:lnTo>
                  <a:pt x="43" y="5"/>
                </a:lnTo>
                <a:lnTo>
                  <a:pt x="39" y="5"/>
                </a:lnTo>
                <a:lnTo>
                  <a:pt x="43" y="5"/>
                </a:lnTo>
                <a:lnTo>
                  <a:pt x="46"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7" name="Freeform 185"/>
          <p:cNvSpPr>
            <a:spLocks/>
          </p:cNvSpPr>
          <p:nvPr/>
        </p:nvSpPr>
        <p:spPr bwMode="auto">
          <a:xfrm>
            <a:off x="7073899" y="5815013"/>
            <a:ext cx="508000" cy="338138"/>
          </a:xfrm>
          <a:custGeom>
            <a:avLst/>
            <a:gdLst/>
            <a:ahLst/>
            <a:cxnLst>
              <a:cxn ang="0">
                <a:pos x="10" y="208"/>
              </a:cxn>
              <a:cxn ang="0">
                <a:pos x="16" y="208"/>
              </a:cxn>
              <a:cxn ang="0">
                <a:pos x="26" y="0"/>
              </a:cxn>
              <a:cxn ang="0">
                <a:pos x="29" y="5"/>
              </a:cxn>
              <a:cxn ang="0">
                <a:pos x="36" y="0"/>
              </a:cxn>
              <a:cxn ang="0">
                <a:pos x="39" y="5"/>
              </a:cxn>
              <a:cxn ang="0">
                <a:pos x="43" y="203"/>
              </a:cxn>
              <a:cxn ang="0">
                <a:pos x="49" y="208"/>
              </a:cxn>
              <a:cxn ang="0">
                <a:pos x="56" y="208"/>
              </a:cxn>
              <a:cxn ang="0">
                <a:pos x="62" y="213"/>
              </a:cxn>
              <a:cxn ang="0">
                <a:pos x="69" y="208"/>
              </a:cxn>
              <a:cxn ang="0">
                <a:pos x="79" y="208"/>
              </a:cxn>
              <a:cxn ang="0">
                <a:pos x="89" y="208"/>
              </a:cxn>
              <a:cxn ang="0">
                <a:pos x="92" y="213"/>
              </a:cxn>
              <a:cxn ang="0">
                <a:pos x="99" y="208"/>
              </a:cxn>
              <a:cxn ang="0">
                <a:pos x="109" y="203"/>
              </a:cxn>
              <a:cxn ang="0">
                <a:pos x="115" y="208"/>
              </a:cxn>
              <a:cxn ang="0">
                <a:pos x="122" y="208"/>
              </a:cxn>
              <a:cxn ang="0">
                <a:pos x="132" y="203"/>
              </a:cxn>
              <a:cxn ang="0">
                <a:pos x="142" y="208"/>
              </a:cxn>
              <a:cxn ang="0">
                <a:pos x="155" y="208"/>
              </a:cxn>
              <a:cxn ang="0">
                <a:pos x="158" y="203"/>
              </a:cxn>
              <a:cxn ang="0">
                <a:pos x="172" y="208"/>
              </a:cxn>
              <a:cxn ang="0">
                <a:pos x="175" y="208"/>
              </a:cxn>
              <a:cxn ang="0">
                <a:pos x="182" y="208"/>
              </a:cxn>
              <a:cxn ang="0">
                <a:pos x="191" y="208"/>
              </a:cxn>
              <a:cxn ang="0">
                <a:pos x="201" y="213"/>
              </a:cxn>
              <a:cxn ang="0">
                <a:pos x="205" y="208"/>
              </a:cxn>
              <a:cxn ang="0">
                <a:pos x="215" y="208"/>
              </a:cxn>
              <a:cxn ang="0">
                <a:pos x="225" y="213"/>
              </a:cxn>
              <a:cxn ang="0">
                <a:pos x="228" y="208"/>
              </a:cxn>
              <a:cxn ang="0">
                <a:pos x="238" y="208"/>
              </a:cxn>
              <a:cxn ang="0">
                <a:pos x="248" y="203"/>
              </a:cxn>
              <a:cxn ang="0">
                <a:pos x="251" y="208"/>
              </a:cxn>
              <a:cxn ang="0">
                <a:pos x="258" y="203"/>
              </a:cxn>
              <a:cxn ang="0">
                <a:pos x="261" y="208"/>
              </a:cxn>
              <a:cxn ang="0">
                <a:pos x="267" y="208"/>
              </a:cxn>
              <a:cxn ang="0">
                <a:pos x="277" y="208"/>
              </a:cxn>
              <a:cxn ang="0">
                <a:pos x="291" y="208"/>
              </a:cxn>
              <a:cxn ang="0">
                <a:pos x="297" y="208"/>
              </a:cxn>
              <a:cxn ang="0">
                <a:pos x="310" y="208"/>
              </a:cxn>
              <a:cxn ang="0">
                <a:pos x="314" y="208"/>
              </a:cxn>
            </a:cxnLst>
            <a:rect l="0" t="0" r="r" b="b"/>
            <a:pathLst>
              <a:path w="320" h="213">
                <a:moveTo>
                  <a:pt x="0" y="208"/>
                </a:moveTo>
                <a:lnTo>
                  <a:pt x="3" y="208"/>
                </a:lnTo>
                <a:lnTo>
                  <a:pt x="10" y="208"/>
                </a:lnTo>
                <a:lnTo>
                  <a:pt x="10" y="203"/>
                </a:lnTo>
                <a:lnTo>
                  <a:pt x="13" y="208"/>
                </a:lnTo>
                <a:lnTo>
                  <a:pt x="16" y="208"/>
                </a:lnTo>
                <a:lnTo>
                  <a:pt x="19" y="208"/>
                </a:lnTo>
                <a:lnTo>
                  <a:pt x="23" y="213"/>
                </a:lnTo>
                <a:lnTo>
                  <a:pt x="26" y="0"/>
                </a:lnTo>
                <a:lnTo>
                  <a:pt x="26" y="5"/>
                </a:lnTo>
                <a:lnTo>
                  <a:pt x="33" y="5"/>
                </a:lnTo>
                <a:lnTo>
                  <a:pt x="29" y="5"/>
                </a:lnTo>
                <a:lnTo>
                  <a:pt x="33" y="10"/>
                </a:lnTo>
                <a:lnTo>
                  <a:pt x="36" y="10"/>
                </a:lnTo>
                <a:lnTo>
                  <a:pt x="36" y="0"/>
                </a:lnTo>
                <a:lnTo>
                  <a:pt x="39" y="5"/>
                </a:lnTo>
                <a:lnTo>
                  <a:pt x="39" y="10"/>
                </a:lnTo>
                <a:lnTo>
                  <a:pt x="39" y="5"/>
                </a:lnTo>
                <a:lnTo>
                  <a:pt x="43" y="208"/>
                </a:lnTo>
                <a:lnTo>
                  <a:pt x="43" y="213"/>
                </a:lnTo>
                <a:lnTo>
                  <a:pt x="43" y="203"/>
                </a:lnTo>
                <a:lnTo>
                  <a:pt x="46" y="208"/>
                </a:lnTo>
                <a:lnTo>
                  <a:pt x="49" y="213"/>
                </a:lnTo>
                <a:lnTo>
                  <a:pt x="49" y="208"/>
                </a:lnTo>
                <a:lnTo>
                  <a:pt x="56" y="208"/>
                </a:lnTo>
                <a:lnTo>
                  <a:pt x="53" y="208"/>
                </a:lnTo>
                <a:lnTo>
                  <a:pt x="56" y="208"/>
                </a:lnTo>
                <a:lnTo>
                  <a:pt x="59" y="213"/>
                </a:lnTo>
                <a:lnTo>
                  <a:pt x="62" y="208"/>
                </a:lnTo>
                <a:lnTo>
                  <a:pt x="62" y="213"/>
                </a:lnTo>
                <a:lnTo>
                  <a:pt x="62" y="208"/>
                </a:lnTo>
                <a:lnTo>
                  <a:pt x="66" y="208"/>
                </a:lnTo>
                <a:lnTo>
                  <a:pt x="69" y="208"/>
                </a:lnTo>
                <a:lnTo>
                  <a:pt x="72" y="208"/>
                </a:lnTo>
                <a:lnTo>
                  <a:pt x="76" y="208"/>
                </a:lnTo>
                <a:lnTo>
                  <a:pt x="79" y="208"/>
                </a:lnTo>
                <a:lnTo>
                  <a:pt x="82" y="203"/>
                </a:lnTo>
                <a:lnTo>
                  <a:pt x="86" y="208"/>
                </a:lnTo>
                <a:lnTo>
                  <a:pt x="89" y="208"/>
                </a:lnTo>
                <a:lnTo>
                  <a:pt x="92" y="213"/>
                </a:lnTo>
                <a:lnTo>
                  <a:pt x="92" y="208"/>
                </a:lnTo>
                <a:lnTo>
                  <a:pt x="92" y="213"/>
                </a:lnTo>
                <a:lnTo>
                  <a:pt x="96" y="208"/>
                </a:lnTo>
                <a:lnTo>
                  <a:pt x="102" y="208"/>
                </a:lnTo>
                <a:lnTo>
                  <a:pt x="99" y="208"/>
                </a:lnTo>
                <a:lnTo>
                  <a:pt x="102" y="208"/>
                </a:lnTo>
                <a:lnTo>
                  <a:pt x="109" y="208"/>
                </a:lnTo>
                <a:lnTo>
                  <a:pt x="109" y="203"/>
                </a:lnTo>
                <a:lnTo>
                  <a:pt x="112" y="208"/>
                </a:lnTo>
                <a:lnTo>
                  <a:pt x="119" y="208"/>
                </a:lnTo>
                <a:lnTo>
                  <a:pt x="115" y="208"/>
                </a:lnTo>
                <a:lnTo>
                  <a:pt x="119" y="208"/>
                </a:lnTo>
                <a:lnTo>
                  <a:pt x="125" y="208"/>
                </a:lnTo>
                <a:lnTo>
                  <a:pt x="122" y="208"/>
                </a:lnTo>
                <a:lnTo>
                  <a:pt x="125" y="208"/>
                </a:lnTo>
                <a:lnTo>
                  <a:pt x="129" y="208"/>
                </a:lnTo>
                <a:lnTo>
                  <a:pt x="132" y="203"/>
                </a:lnTo>
                <a:lnTo>
                  <a:pt x="135" y="208"/>
                </a:lnTo>
                <a:lnTo>
                  <a:pt x="139" y="203"/>
                </a:lnTo>
                <a:lnTo>
                  <a:pt x="142" y="208"/>
                </a:lnTo>
                <a:lnTo>
                  <a:pt x="145" y="208"/>
                </a:lnTo>
                <a:lnTo>
                  <a:pt x="148" y="208"/>
                </a:lnTo>
                <a:lnTo>
                  <a:pt x="155" y="208"/>
                </a:lnTo>
                <a:lnTo>
                  <a:pt x="152" y="208"/>
                </a:lnTo>
                <a:lnTo>
                  <a:pt x="155" y="208"/>
                </a:lnTo>
                <a:lnTo>
                  <a:pt x="158" y="203"/>
                </a:lnTo>
                <a:lnTo>
                  <a:pt x="162" y="208"/>
                </a:lnTo>
                <a:lnTo>
                  <a:pt x="165" y="208"/>
                </a:lnTo>
                <a:lnTo>
                  <a:pt x="172" y="208"/>
                </a:lnTo>
                <a:lnTo>
                  <a:pt x="168" y="208"/>
                </a:lnTo>
                <a:lnTo>
                  <a:pt x="172" y="208"/>
                </a:lnTo>
                <a:lnTo>
                  <a:pt x="175" y="208"/>
                </a:lnTo>
                <a:lnTo>
                  <a:pt x="182" y="208"/>
                </a:lnTo>
                <a:lnTo>
                  <a:pt x="178" y="208"/>
                </a:lnTo>
                <a:lnTo>
                  <a:pt x="182" y="208"/>
                </a:lnTo>
                <a:lnTo>
                  <a:pt x="185" y="208"/>
                </a:lnTo>
                <a:lnTo>
                  <a:pt x="188" y="203"/>
                </a:lnTo>
                <a:lnTo>
                  <a:pt x="191" y="208"/>
                </a:lnTo>
                <a:lnTo>
                  <a:pt x="195" y="208"/>
                </a:lnTo>
                <a:lnTo>
                  <a:pt x="198" y="208"/>
                </a:lnTo>
                <a:lnTo>
                  <a:pt x="201" y="213"/>
                </a:lnTo>
                <a:lnTo>
                  <a:pt x="205" y="208"/>
                </a:lnTo>
                <a:lnTo>
                  <a:pt x="205" y="203"/>
                </a:lnTo>
                <a:lnTo>
                  <a:pt x="205" y="208"/>
                </a:lnTo>
                <a:lnTo>
                  <a:pt x="208" y="208"/>
                </a:lnTo>
                <a:lnTo>
                  <a:pt x="211" y="208"/>
                </a:lnTo>
                <a:lnTo>
                  <a:pt x="215" y="208"/>
                </a:lnTo>
                <a:lnTo>
                  <a:pt x="218" y="208"/>
                </a:lnTo>
                <a:lnTo>
                  <a:pt x="221" y="208"/>
                </a:lnTo>
                <a:lnTo>
                  <a:pt x="225" y="213"/>
                </a:lnTo>
                <a:lnTo>
                  <a:pt x="225" y="203"/>
                </a:lnTo>
                <a:lnTo>
                  <a:pt x="231" y="208"/>
                </a:lnTo>
                <a:lnTo>
                  <a:pt x="228" y="208"/>
                </a:lnTo>
                <a:lnTo>
                  <a:pt x="231" y="208"/>
                </a:lnTo>
                <a:lnTo>
                  <a:pt x="234" y="208"/>
                </a:lnTo>
                <a:lnTo>
                  <a:pt x="238" y="208"/>
                </a:lnTo>
                <a:lnTo>
                  <a:pt x="241" y="213"/>
                </a:lnTo>
                <a:lnTo>
                  <a:pt x="244" y="208"/>
                </a:lnTo>
                <a:lnTo>
                  <a:pt x="248" y="203"/>
                </a:lnTo>
                <a:lnTo>
                  <a:pt x="248" y="208"/>
                </a:lnTo>
                <a:lnTo>
                  <a:pt x="251" y="213"/>
                </a:lnTo>
                <a:lnTo>
                  <a:pt x="251" y="208"/>
                </a:lnTo>
                <a:lnTo>
                  <a:pt x="254" y="213"/>
                </a:lnTo>
                <a:lnTo>
                  <a:pt x="254" y="208"/>
                </a:lnTo>
                <a:lnTo>
                  <a:pt x="258" y="203"/>
                </a:lnTo>
                <a:lnTo>
                  <a:pt x="258" y="208"/>
                </a:lnTo>
                <a:lnTo>
                  <a:pt x="258" y="203"/>
                </a:lnTo>
                <a:lnTo>
                  <a:pt x="261" y="208"/>
                </a:lnTo>
                <a:lnTo>
                  <a:pt x="267" y="208"/>
                </a:lnTo>
                <a:lnTo>
                  <a:pt x="264" y="208"/>
                </a:lnTo>
                <a:lnTo>
                  <a:pt x="267" y="208"/>
                </a:lnTo>
                <a:lnTo>
                  <a:pt x="271" y="208"/>
                </a:lnTo>
                <a:lnTo>
                  <a:pt x="274" y="203"/>
                </a:lnTo>
                <a:lnTo>
                  <a:pt x="277" y="208"/>
                </a:lnTo>
                <a:lnTo>
                  <a:pt x="281" y="208"/>
                </a:lnTo>
                <a:lnTo>
                  <a:pt x="284" y="208"/>
                </a:lnTo>
                <a:lnTo>
                  <a:pt x="291" y="208"/>
                </a:lnTo>
                <a:lnTo>
                  <a:pt x="291" y="208"/>
                </a:lnTo>
                <a:lnTo>
                  <a:pt x="294" y="208"/>
                </a:lnTo>
                <a:lnTo>
                  <a:pt x="297" y="208"/>
                </a:lnTo>
                <a:lnTo>
                  <a:pt x="301" y="208"/>
                </a:lnTo>
                <a:lnTo>
                  <a:pt x="304" y="208"/>
                </a:lnTo>
                <a:lnTo>
                  <a:pt x="310" y="208"/>
                </a:lnTo>
                <a:lnTo>
                  <a:pt x="307" y="208"/>
                </a:lnTo>
                <a:lnTo>
                  <a:pt x="310" y="208"/>
                </a:lnTo>
                <a:lnTo>
                  <a:pt x="314" y="208"/>
                </a:lnTo>
                <a:lnTo>
                  <a:pt x="320" y="208"/>
                </a:lnTo>
                <a:lnTo>
                  <a:pt x="317" y="208"/>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8" name="Freeform 186"/>
          <p:cNvSpPr>
            <a:spLocks/>
          </p:cNvSpPr>
          <p:nvPr/>
        </p:nvSpPr>
        <p:spPr bwMode="auto">
          <a:xfrm>
            <a:off x="7577137" y="6137275"/>
            <a:ext cx="409575" cy="15875"/>
          </a:xfrm>
          <a:custGeom>
            <a:avLst/>
            <a:gdLst/>
            <a:ahLst/>
            <a:cxnLst>
              <a:cxn ang="0">
                <a:pos x="3" y="5"/>
              </a:cxn>
              <a:cxn ang="0">
                <a:pos x="7" y="0"/>
              </a:cxn>
              <a:cxn ang="0">
                <a:pos x="17" y="5"/>
              </a:cxn>
              <a:cxn ang="0">
                <a:pos x="17" y="5"/>
              </a:cxn>
              <a:cxn ang="0">
                <a:pos x="23" y="5"/>
              </a:cxn>
              <a:cxn ang="0">
                <a:pos x="33" y="5"/>
              </a:cxn>
              <a:cxn ang="0">
                <a:pos x="33" y="5"/>
              </a:cxn>
              <a:cxn ang="0">
                <a:pos x="40" y="0"/>
              </a:cxn>
              <a:cxn ang="0">
                <a:pos x="43" y="5"/>
              </a:cxn>
              <a:cxn ang="0">
                <a:pos x="50" y="5"/>
              </a:cxn>
              <a:cxn ang="0">
                <a:pos x="56" y="5"/>
              </a:cxn>
              <a:cxn ang="0">
                <a:pos x="60" y="0"/>
              </a:cxn>
              <a:cxn ang="0">
                <a:pos x="63" y="5"/>
              </a:cxn>
              <a:cxn ang="0">
                <a:pos x="66" y="5"/>
              </a:cxn>
              <a:cxn ang="0">
                <a:pos x="73" y="5"/>
              </a:cxn>
              <a:cxn ang="0">
                <a:pos x="79" y="5"/>
              </a:cxn>
              <a:cxn ang="0">
                <a:pos x="83" y="5"/>
              </a:cxn>
              <a:cxn ang="0">
                <a:pos x="86" y="5"/>
              </a:cxn>
              <a:cxn ang="0">
                <a:pos x="93" y="5"/>
              </a:cxn>
              <a:cxn ang="0">
                <a:pos x="99" y="0"/>
              </a:cxn>
              <a:cxn ang="0">
                <a:pos x="106" y="5"/>
              </a:cxn>
              <a:cxn ang="0">
                <a:pos x="113" y="5"/>
              </a:cxn>
              <a:cxn ang="0">
                <a:pos x="119" y="10"/>
              </a:cxn>
              <a:cxn ang="0">
                <a:pos x="126" y="5"/>
              </a:cxn>
              <a:cxn ang="0">
                <a:pos x="132" y="10"/>
              </a:cxn>
              <a:cxn ang="0">
                <a:pos x="132" y="10"/>
              </a:cxn>
              <a:cxn ang="0">
                <a:pos x="136" y="0"/>
              </a:cxn>
              <a:cxn ang="0">
                <a:pos x="139" y="10"/>
              </a:cxn>
              <a:cxn ang="0">
                <a:pos x="142" y="5"/>
              </a:cxn>
              <a:cxn ang="0">
                <a:pos x="146" y="5"/>
              </a:cxn>
              <a:cxn ang="0">
                <a:pos x="152" y="5"/>
              </a:cxn>
              <a:cxn ang="0">
                <a:pos x="159" y="0"/>
              </a:cxn>
              <a:cxn ang="0">
                <a:pos x="159" y="5"/>
              </a:cxn>
              <a:cxn ang="0">
                <a:pos x="162" y="5"/>
              </a:cxn>
              <a:cxn ang="0">
                <a:pos x="165" y="5"/>
              </a:cxn>
              <a:cxn ang="0">
                <a:pos x="172" y="0"/>
              </a:cxn>
              <a:cxn ang="0">
                <a:pos x="172" y="0"/>
              </a:cxn>
              <a:cxn ang="0">
                <a:pos x="175" y="10"/>
              </a:cxn>
              <a:cxn ang="0">
                <a:pos x="182" y="5"/>
              </a:cxn>
              <a:cxn ang="0">
                <a:pos x="182" y="5"/>
              </a:cxn>
              <a:cxn ang="0">
                <a:pos x="192" y="5"/>
              </a:cxn>
              <a:cxn ang="0">
                <a:pos x="192" y="5"/>
              </a:cxn>
              <a:cxn ang="0">
                <a:pos x="202" y="5"/>
              </a:cxn>
              <a:cxn ang="0">
                <a:pos x="202" y="0"/>
              </a:cxn>
              <a:cxn ang="0">
                <a:pos x="208" y="0"/>
              </a:cxn>
              <a:cxn ang="0">
                <a:pos x="212" y="10"/>
              </a:cxn>
              <a:cxn ang="0">
                <a:pos x="215" y="5"/>
              </a:cxn>
              <a:cxn ang="0">
                <a:pos x="218" y="5"/>
              </a:cxn>
              <a:cxn ang="0">
                <a:pos x="225" y="0"/>
              </a:cxn>
              <a:cxn ang="0">
                <a:pos x="232" y="5"/>
              </a:cxn>
              <a:cxn ang="0">
                <a:pos x="232" y="5"/>
              </a:cxn>
              <a:cxn ang="0">
                <a:pos x="238" y="5"/>
              </a:cxn>
              <a:cxn ang="0">
                <a:pos x="248" y="5"/>
              </a:cxn>
              <a:cxn ang="0">
                <a:pos x="248" y="5"/>
              </a:cxn>
              <a:cxn ang="0">
                <a:pos x="251" y="5"/>
              </a:cxn>
              <a:cxn ang="0">
                <a:pos x="255" y="5"/>
              </a:cxn>
            </a:cxnLst>
            <a:rect l="0" t="0" r="r" b="b"/>
            <a:pathLst>
              <a:path w="258" h="10">
                <a:moveTo>
                  <a:pt x="0" y="5"/>
                </a:moveTo>
                <a:lnTo>
                  <a:pt x="3" y="5"/>
                </a:lnTo>
                <a:lnTo>
                  <a:pt x="7" y="10"/>
                </a:lnTo>
                <a:lnTo>
                  <a:pt x="7" y="0"/>
                </a:lnTo>
                <a:lnTo>
                  <a:pt x="10" y="5"/>
                </a:lnTo>
                <a:lnTo>
                  <a:pt x="17" y="5"/>
                </a:lnTo>
                <a:lnTo>
                  <a:pt x="13" y="5"/>
                </a:lnTo>
                <a:lnTo>
                  <a:pt x="17" y="5"/>
                </a:lnTo>
                <a:lnTo>
                  <a:pt x="20" y="5"/>
                </a:lnTo>
                <a:lnTo>
                  <a:pt x="23" y="5"/>
                </a:lnTo>
                <a:lnTo>
                  <a:pt x="27" y="5"/>
                </a:lnTo>
                <a:lnTo>
                  <a:pt x="33" y="5"/>
                </a:lnTo>
                <a:lnTo>
                  <a:pt x="30" y="5"/>
                </a:lnTo>
                <a:lnTo>
                  <a:pt x="33" y="5"/>
                </a:lnTo>
                <a:lnTo>
                  <a:pt x="40" y="5"/>
                </a:lnTo>
                <a:lnTo>
                  <a:pt x="40" y="0"/>
                </a:lnTo>
                <a:lnTo>
                  <a:pt x="40" y="5"/>
                </a:lnTo>
                <a:lnTo>
                  <a:pt x="43" y="5"/>
                </a:lnTo>
                <a:lnTo>
                  <a:pt x="46" y="0"/>
                </a:lnTo>
                <a:lnTo>
                  <a:pt x="50" y="5"/>
                </a:lnTo>
                <a:lnTo>
                  <a:pt x="53" y="5"/>
                </a:lnTo>
                <a:lnTo>
                  <a:pt x="56" y="5"/>
                </a:lnTo>
                <a:lnTo>
                  <a:pt x="60" y="10"/>
                </a:lnTo>
                <a:lnTo>
                  <a:pt x="60" y="0"/>
                </a:lnTo>
                <a:lnTo>
                  <a:pt x="63" y="10"/>
                </a:lnTo>
                <a:lnTo>
                  <a:pt x="63" y="5"/>
                </a:lnTo>
                <a:lnTo>
                  <a:pt x="63" y="10"/>
                </a:lnTo>
                <a:lnTo>
                  <a:pt x="66" y="5"/>
                </a:lnTo>
                <a:lnTo>
                  <a:pt x="70" y="5"/>
                </a:lnTo>
                <a:lnTo>
                  <a:pt x="73" y="5"/>
                </a:lnTo>
                <a:lnTo>
                  <a:pt x="76" y="5"/>
                </a:lnTo>
                <a:lnTo>
                  <a:pt x="79" y="5"/>
                </a:lnTo>
                <a:lnTo>
                  <a:pt x="83" y="0"/>
                </a:lnTo>
                <a:lnTo>
                  <a:pt x="83" y="5"/>
                </a:lnTo>
                <a:lnTo>
                  <a:pt x="83" y="0"/>
                </a:lnTo>
                <a:lnTo>
                  <a:pt x="86" y="5"/>
                </a:lnTo>
                <a:lnTo>
                  <a:pt x="89" y="5"/>
                </a:lnTo>
                <a:lnTo>
                  <a:pt x="93" y="5"/>
                </a:lnTo>
                <a:lnTo>
                  <a:pt x="96" y="5"/>
                </a:lnTo>
                <a:lnTo>
                  <a:pt x="99" y="0"/>
                </a:lnTo>
                <a:lnTo>
                  <a:pt x="103" y="5"/>
                </a:lnTo>
                <a:lnTo>
                  <a:pt x="106" y="5"/>
                </a:lnTo>
                <a:lnTo>
                  <a:pt x="109" y="0"/>
                </a:lnTo>
                <a:lnTo>
                  <a:pt x="113" y="5"/>
                </a:lnTo>
                <a:lnTo>
                  <a:pt x="116" y="5"/>
                </a:lnTo>
                <a:lnTo>
                  <a:pt x="119" y="10"/>
                </a:lnTo>
                <a:lnTo>
                  <a:pt x="122" y="5"/>
                </a:lnTo>
                <a:lnTo>
                  <a:pt x="126" y="5"/>
                </a:lnTo>
                <a:lnTo>
                  <a:pt x="129" y="5"/>
                </a:lnTo>
                <a:lnTo>
                  <a:pt x="132" y="10"/>
                </a:lnTo>
                <a:lnTo>
                  <a:pt x="132" y="5"/>
                </a:lnTo>
                <a:lnTo>
                  <a:pt x="132" y="10"/>
                </a:lnTo>
                <a:lnTo>
                  <a:pt x="136" y="5"/>
                </a:lnTo>
                <a:lnTo>
                  <a:pt x="136" y="0"/>
                </a:lnTo>
                <a:lnTo>
                  <a:pt x="139" y="5"/>
                </a:lnTo>
                <a:lnTo>
                  <a:pt x="139" y="10"/>
                </a:lnTo>
                <a:lnTo>
                  <a:pt x="139" y="5"/>
                </a:lnTo>
                <a:lnTo>
                  <a:pt x="142" y="5"/>
                </a:lnTo>
                <a:lnTo>
                  <a:pt x="149" y="5"/>
                </a:lnTo>
                <a:lnTo>
                  <a:pt x="146" y="5"/>
                </a:lnTo>
                <a:lnTo>
                  <a:pt x="149" y="5"/>
                </a:lnTo>
                <a:lnTo>
                  <a:pt x="152" y="5"/>
                </a:lnTo>
                <a:lnTo>
                  <a:pt x="156" y="5"/>
                </a:lnTo>
                <a:lnTo>
                  <a:pt x="159" y="0"/>
                </a:lnTo>
                <a:lnTo>
                  <a:pt x="159" y="10"/>
                </a:lnTo>
                <a:lnTo>
                  <a:pt x="159" y="5"/>
                </a:lnTo>
                <a:lnTo>
                  <a:pt x="162" y="10"/>
                </a:lnTo>
                <a:lnTo>
                  <a:pt x="162" y="5"/>
                </a:lnTo>
                <a:lnTo>
                  <a:pt x="165" y="0"/>
                </a:lnTo>
                <a:lnTo>
                  <a:pt x="165" y="5"/>
                </a:lnTo>
                <a:lnTo>
                  <a:pt x="169" y="10"/>
                </a:lnTo>
                <a:lnTo>
                  <a:pt x="172" y="0"/>
                </a:lnTo>
                <a:lnTo>
                  <a:pt x="172" y="5"/>
                </a:lnTo>
                <a:lnTo>
                  <a:pt x="172" y="0"/>
                </a:lnTo>
                <a:lnTo>
                  <a:pt x="175" y="5"/>
                </a:lnTo>
                <a:lnTo>
                  <a:pt x="175" y="10"/>
                </a:lnTo>
                <a:lnTo>
                  <a:pt x="175" y="5"/>
                </a:lnTo>
                <a:lnTo>
                  <a:pt x="182" y="5"/>
                </a:lnTo>
                <a:lnTo>
                  <a:pt x="179" y="5"/>
                </a:lnTo>
                <a:lnTo>
                  <a:pt x="182" y="5"/>
                </a:lnTo>
                <a:lnTo>
                  <a:pt x="185" y="5"/>
                </a:lnTo>
                <a:lnTo>
                  <a:pt x="192" y="5"/>
                </a:lnTo>
                <a:lnTo>
                  <a:pt x="189" y="5"/>
                </a:lnTo>
                <a:lnTo>
                  <a:pt x="192" y="5"/>
                </a:lnTo>
                <a:lnTo>
                  <a:pt x="195" y="5"/>
                </a:lnTo>
                <a:lnTo>
                  <a:pt x="202" y="5"/>
                </a:lnTo>
                <a:lnTo>
                  <a:pt x="199" y="5"/>
                </a:lnTo>
                <a:lnTo>
                  <a:pt x="202" y="0"/>
                </a:lnTo>
                <a:lnTo>
                  <a:pt x="205" y="5"/>
                </a:lnTo>
                <a:lnTo>
                  <a:pt x="208" y="0"/>
                </a:lnTo>
                <a:lnTo>
                  <a:pt x="212" y="5"/>
                </a:lnTo>
                <a:lnTo>
                  <a:pt x="212" y="10"/>
                </a:lnTo>
                <a:lnTo>
                  <a:pt x="212" y="0"/>
                </a:lnTo>
                <a:lnTo>
                  <a:pt x="215" y="5"/>
                </a:lnTo>
                <a:lnTo>
                  <a:pt x="222" y="5"/>
                </a:lnTo>
                <a:lnTo>
                  <a:pt x="218" y="5"/>
                </a:lnTo>
                <a:lnTo>
                  <a:pt x="222" y="5"/>
                </a:lnTo>
                <a:lnTo>
                  <a:pt x="225" y="0"/>
                </a:lnTo>
                <a:lnTo>
                  <a:pt x="225" y="5"/>
                </a:lnTo>
                <a:lnTo>
                  <a:pt x="232" y="5"/>
                </a:lnTo>
                <a:lnTo>
                  <a:pt x="228" y="5"/>
                </a:lnTo>
                <a:lnTo>
                  <a:pt x="232" y="5"/>
                </a:lnTo>
                <a:lnTo>
                  <a:pt x="235" y="5"/>
                </a:lnTo>
                <a:lnTo>
                  <a:pt x="238" y="5"/>
                </a:lnTo>
                <a:lnTo>
                  <a:pt x="242" y="5"/>
                </a:lnTo>
                <a:lnTo>
                  <a:pt x="248" y="5"/>
                </a:lnTo>
                <a:lnTo>
                  <a:pt x="245" y="5"/>
                </a:lnTo>
                <a:lnTo>
                  <a:pt x="248" y="5"/>
                </a:lnTo>
                <a:lnTo>
                  <a:pt x="251" y="10"/>
                </a:lnTo>
                <a:lnTo>
                  <a:pt x="251" y="5"/>
                </a:lnTo>
                <a:lnTo>
                  <a:pt x="258" y="5"/>
                </a:lnTo>
                <a:lnTo>
                  <a:pt x="255" y="5"/>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89" name="Freeform 189"/>
          <p:cNvSpPr>
            <a:spLocks/>
          </p:cNvSpPr>
          <p:nvPr/>
        </p:nvSpPr>
        <p:spPr bwMode="auto">
          <a:xfrm>
            <a:off x="7073899" y="5915025"/>
            <a:ext cx="409575" cy="22225"/>
          </a:xfrm>
          <a:custGeom>
            <a:avLst/>
            <a:gdLst/>
            <a:ahLst/>
            <a:cxnLst>
              <a:cxn ang="0">
                <a:pos x="3" y="5"/>
              </a:cxn>
              <a:cxn ang="0">
                <a:pos x="10" y="10"/>
              </a:cxn>
              <a:cxn ang="0">
                <a:pos x="13" y="10"/>
              </a:cxn>
              <a:cxn ang="0">
                <a:pos x="23" y="5"/>
              </a:cxn>
              <a:cxn ang="0">
                <a:pos x="29" y="5"/>
              </a:cxn>
              <a:cxn ang="0">
                <a:pos x="33" y="0"/>
              </a:cxn>
              <a:cxn ang="0">
                <a:pos x="36" y="10"/>
              </a:cxn>
              <a:cxn ang="0">
                <a:pos x="46" y="10"/>
              </a:cxn>
              <a:cxn ang="0">
                <a:pos x="49" y="5"/>
              </a:cxn>
              <a:cxn ang="0">
                <a:pos x="56" y="10"/>
              </a:cxn>
              <a:cxn ang="0">
                <a:pos x="62" y="5"/>
              </a:cxn>
              <a:cxn ang="0">
                <a:pos x="69" y="10"/>
              </a:cxn>
              <a:cxn ang="0">
                <a:pos x="76" y="5"/>
              </a:cxn>
              <a:cxn ang="0">
                <a:pos x="82" y="5"/>
              </a:cxn>
              <a:cxn ang="0">
                <a:pos x="92" y="10"/>
              </a:cxn>
              <a:cxn ang="0">
                <a:pos x="99" y="10"/>
              </a:cxn>
              <a:cxn ang="0">
                <a:pos x="102" y="10"/>
              </a:cxn>
              <a:cxn ang="0">
                <a:pos x="112" y="5"/>
              </a:cxn>
              <a:cxn ang="0">
                <a:pos x="119" y="5"/>
              </a:cxn>
              <a:cxn ang="0">
                <a:pos x="122" y="5"/>
              </a:cxn>
              <a:cxn ang="0">
                <a:pos x="129" y="10"/>
              </a:cxn>
              <a:cxn ang="0">
                <a:pos x="135" y="10"/>
              </a:cxn>
              <a:cxn ang="0">
                <a:pos x="145" y="5"/>
              </a:cxn>
              <a:cxn ang="0">
                <a:pos x="148" y="10"/>
              </a:cxn>
              <a:cxn ang="0">
                <a:pos x="162" y="5"/>
              </a:cxn>
              <a:cxn ang="0">
                <a:pos x="165" y="10"/>
              </a:cxn>
              <a:cxn ang="0">
                <a:pos x="172" y="5"/>
              </a:cxn>
              <a:cxn ang="0">
                <a:pos x="178" y="10"/>
              </a:cxn>
              <a:cxn ang="0">
                <a:pos x="182" y="10"/>
              </a:cxn>
              <a:cxn ang="0">
                <a:pos x="188" y="10"/>
              </a:cxn>
              <a:cxn ang="0">
                <a:pos x="191" y="5"/>
              </a:cxn>
              <a:cxn ang="0">
                <a:pos x="198" y="10"/>
              </a:cxn>
              <a:cxn ang="0">
                <a:pos x="201" y="0"/>
              </a:cxn>
              <a:cxn ang="0">
                <a:pos x="208" y="10"/>
              </a:cxn>
              <a:cxn ang="0">
                <a:pos x="215" y="5"/>
              </a:cxn>
              <a:cxn ang="0">
                <a:pos x="218" y="10"/>
              </a:cxn>
              <a:cxn ang="0">
                <a:pos x="225" y="10"/>
              </a:cxn>
              <a:cxn ang="0">
                <a:pos x="231" y="5"/>
              </a:cxn>
              <a:cxn ang="0">
                <a:pos x="234" y="10"/>
              </a:cxn>
              <a:cxn ang="0">
                <a:pos x="241" y="0"/>
              </a:cxn>
              <a:cxn ang="0">
                <a:pos x="248" y="5"/>
              </a:cxn>
              <a:cxn ang="0">
                <a:pos x="251" y="10"/>
              </a:cxn>
            </a:cxnLst>
            <a:rect l="0" t="0" r="r" b="b"/>
            <a:pathLst>
              <a:path w="258" h="14">
                <a:moveTo>
                  <a:pt x="0" y="5"/>
                </a:moveTo>
                <a:lnTo>
                  <a:pt x="3" y="10"/>
                </a:lnTo>
                <a:lnTo>
                  <a:pt x="3" y="5"/>
                </a:lnTo>
                <a:lnTo>
                  <a:pt x="6" y="14"/>
                </a:lnTo>
                <a:lnTo>
                  <a:pt x="6" y="5"/>
                </a:lnTo>
                <a:lnTo>
                  <a:pt x="10" y="10"/>
                </a:lnTo>
                <a:lnTo>
                  <a:pt x="10" y="14"/>
                </a:lnTo>
                <a:lnTo>
                  <a:pt x="16" y="10"/>
                </a:lnTo>
                <a:lnTo>
                  <a:pt x="13" y="10"/>
                </a:lnTo>
                <a:lnTo>
                  <a:pt x="16" y="5"/>
                </a:lnTo>
                <a:lnTo>
                  <a:pt x="19" y="10"/>
                </a:lnTo>
                <a:lnTo>
                  <a:pt x="23" y="5"/>
                </a:lnTo>
                <a:lnTo>
                  <a:pt x="23" y="10"/>
                </a:lnTo>
                <a:lnTo>
                  <a:pt x="23" y="5"/>
                </a:lnTo>
                <a:lnTo>
                  <a:pt x="29" y="5"/>
                </a:lnTo>
                <a:lnTo>
                  <a:pt x="26" y="5"/>
                </a:lnTo>
                <a:lnTo>
                  <a:pt x="29" y="5"/>
                </a:lnTo>
                <a:lnTo>
                  <a:pt x="33" y="0"/>
                </a:lnTo>
                <a:lnTo>
                  <a:pt x="33" y="10"/>
                </a:lnTo>
                <a:lnTo>
                  <a:pt x="33" y="5"/>
                </a:lnTo>
                <a:lnTo>
                  <a:pt x="36" y="10"/>
                </a:lnTo>
                <a:lnTo>
                  <a:pt x="39" y="5"/>
                </a:lnTo>
                <a:lnTo>
                  <a:pt x="39" y="10"/>
                </a:lnTo>
                <a:lnTo>
                  <a:pt x="46" y="10"/>
                </a:lnTo>
                <a:lnTo>
                  <a:pt x="43" y="10"/>
                </a:lnTo>
                <a:lnTo>
                  <a:pt x="46" y="10"/>
                </a:lnTo>
                <a:lnTo>
                  <a:pt x="49" y="5"/>
                </a:lnTo>
                <a:lnTo>
                  <a:pt x="53" y="5"/>
                </a:lnTo>
                <a:lnTo>
                  <a:pt x="53" y="14"/>
                </a:lnTo>
                <a:lnTo>
                  <a:pt x="56" y="10"/>
                </a:lnTo>
                <a:lnTo>
                  <a:pt x="59" y="5"/>
                </a:lnTo>
                <a:lnTo>
                  <a:pt x="62" y="10"/>
                </a:lnTo>
                <a:lnTo>
                  <a:pt x="62" y="5"/>
                </a:lnTo>
                <a:lnTo>
                  <a:pt x="69" y="5"/>
                </a:lnTo>
                <a:lnTo>
                  <a:pt x="66" y="5"/>
                </a:lnTo>
                <a:lnTo>
                  <a:pt x="69" y="10"/>
                </a:lnTo>
                <a:lnTo>
                  <a:pt x="76" y="10"/>
                </a:lnTo>
                <a:lnTo>
                  <a:pt x="72" y="10"/>
                </a:lnTo>
                <a:lnTo>
                  <a:pt x="76" y="5"/>
                </a:lnTo>
                <a:lnTo>
                  <a:pt x="82" y="5"/>
                </a:lnTo>
                <a:lnTo>
                  <a:pt x="79" y="5"/>
                </a:lnTo>
                <a:lnTo>
                  <a:pt x="82" y="5"/>
                </a:lnTo>
                <a:lnTo>
                  <a:pt x="86" y="5"/>
                </a:lnTo>
                <a:lnTo>
                  <a:pt x="89" y="5"/>
                </a:lnTo>
                <a:lnTo>
                  <a:pt x="92" y="10"/>
                </a:lnTo>
                <a:lnTo>
                  <a:pt x="92" y="5"/>
                </a:lnTo>
                <a:lnTo>
                  <a:pt x="92" y="10"/>
                </a:lnTo>
                <a:lnTo>
                  <a:pt x="99" y="10"/>
                </a:lnTo>
                <a:lnTo>
                  <a:pt x="96" y="10"/>
                </a:lnTo>
                <a:lnTo>
                  <a:pt x="99" y="5"/>
                </a:lnTo>
                <a:lnTo>
                  <a:pt x="102" y="10"/>
                </a:lnTo>
                <a:lnTo>
                  <a:pt x="105" y="5"/>
                </a:lnTo>
                <a:lnTo>
                  <a:pt x="109" y="10"/>
                </a:lnTo>
                <a:lnTo>
                  <a:pt x="112" y="5"/>
                </a:lnTo>
                <a:lnTo>
                  <a:pt x="112" y="10"/>
                </a:lnTo>
                <a:lnTo>
                  <a:pt x="112" y="5"/>
                </a:lnTo>
                <a:lnTo>
                  <a:pt x="119" y="5"/>
                </a:lnTo>
                <a:lnTo>
                  <a:pt x="115" y="5"/>
                </a:lnTo>
                <a:lnTo>
                  <a:pt x="119" y="10"/>
                </a:lnTo>
                <a:lnTo>
                  <a:pt x="122" y="5"/>
                </a:lnTo>
                <a:lnTo>
                  <a:pt x="125" y="10"/>
                </a:lnTo>
                <a:lnTo>
                  <a:pt x="129" y="5"/>
                </a:lnTo>
                <a:lnTo>
                  <a:pt x="129" y="10"/>
                </a:lnTo>
                <a:lnTo>
                  <a:pt x="135" y="10"/>
                </a:lnTo>
                <a:lnTo>
                  <a:pt x="132" y="10"/>
                </a:lnTo>
                <a:lnTo>
                  <a:pt x="135" y="10"/>
                </a:lnTo>
                <a:lnTo>
                  <a:pt x="139" y="5"/>
                </a:lnTo>
                <a:lnTo>
                  <a:pt x="142" y="10"/>
                </a:lnTo>
                <a:lnTo>
                  <a:pt x="145" y="5"/>
                </a:lnTo>
                <a:lnTo>
                  <a:pt x="145" y="10"/>
                </a:lnTo>
                <a:lnTo>
                  <a:pt x="152" y="10"/>
                </a:lnTo>
                <a:lnTo>
                  <a:pt x="148" y="10"/>
                </a:lnTo>
                <a:lnTo>
                  <a:pt x="152" y="10"/>
                </a:lnTo>
                <a:lnTo>
                  <a:pt x="155" y="5"/>
                </a:lnTo>
                <a:lnTo>
                  <a:pt x="162" y="5"/>
                </a:lnTo>
                <a:lnTo>
                  <a:pt x="158" y="5"/>
                </a:lnTo>
                <a:lnTo>
                  <a:pt x="162" y="5"/>
                </a:lnTo>
                <a:lnTo>
                  <a:pt x="165" y="10"/>
                </a:lnTo>
                <a:lnTo>
                  <a:pt x="168" y="5"/>
                </a:lnTo>
                <a:lnTo>
                  <a:pt x="172" y="10"/>
                </a:lnTo>
                <a:lnTo>
                  <a:pt x="172" y="5"/>
                </a:lnTo>
                <a:lnTo>
                  <a:pt x="175" y="10"/>
                </a:lnTo>
                <a:lnTo>
                  <a:pt x="178" y="5"/>
                </a:lnTo>
                <a:lnTo>
                  <a:pt x="178" y="10"/>
                </a:lnTo>
                <a:lnTo>
                  <a:pt x="182" y="14"/>
                </a:lnTo>
                <a:lnTo>
                  <a:pt x="182" y="5"/>
                </a:lnTo>
                <a:lnTo>
                  <a:pt x="182" y="10"/>
                </a:lnTo>
                <a:lnTo>
                  <a:pt x="188" y="10"/>
                </a:lnTo>
                <a:lnTo>
                  <a:pt x="185" y="10"/>
                </a:lnTo>
                <a:lnTo>
                  <a:pt x="188" y="10"/>
                </a:lnTo>
                <a:lnTo>
                  <a:pt x="191" y="5"/>
                </a:lnTo>
                <a:lnTo>
                  <a:pt x="191" y="10"/>
                </a:lnTo>
                <a:lnTo>
                  <a:pt x="191" y="5"/>
                </a:lnTo>
                <a:lnTo>
                  <a:pt x="195" y="10"/>
                </a:lnTo>
                <a:lnTo>
                  <a:pt x="198" y="5"/>
                </a:lnTo>
                <a:lnTo>
                  <a:pt x="198" y="10"/>
                </a:lnTo>
                <a:lnTo>
                  <a:pt x="201" y="5"/>
                </a:lnTo>
                <a:lnTo>
                  <a:pt x="201" y="10"/>
                </a:lnTo>
                <a:lnTo>
                  <a:pt x="201" y="0"/>
                </a:lnTo>
                <a:lnTo>
                  <a:pt x="205" y="10"/>
                </a:lnTo>
                <a:lnTo>
                  <a:pt x="208" y="5"/>
                </a:lnTo>
                <a:lnTo>
                  <a:pt x="208" y="10"/>
                </a:lnTo>
                <a:lnTo>
                  <a:pt x="211" y="5"/>
                </a:lnTo>
                <a:lnTo>
                  <a:pt x="211" y="10"/>
                </a:lnTo>
                <a:lnTo>
                  <a:pt x="215" y="5"/>
                </a:lnTo>
                <a:lnTo>
                  <a:pt x="215" y="10"/>
                </a:lnTo>
                <a:lnTo>
                  <a:pt x="215" y="5"/>
                </a:lnTo>
                <a:lnTo>
                  <a:pt x="218" y="10"/>
                </a:lnTo>
                <a:lnTo>
                  <a:pt x="225" y="10"/>
                </a:lnTo>
                <a:lnTo>
                  <a:pt x="221" y="10"/>
                </a:lnTo>
                <a:lnTo>
                  <a:pt x="225" y="10"/>
                </a:lnTo>
                <a:lnTo>
                  <a:pt x="228" y="5"/>
                </a:lnTo>
                <a:lnTo>
                  <a:pt x="231" y="10"/>
                </a:lnTo>
                <a:lnTo>
                  <a:pt x="231" y="5"/>
                </a:lnTo>
                <a:lnTo>
                  <a:pt x="231" y="10"/>
                </a:lnTo>
                <a:lnTo>
                  <a:pt x="234" y="5"/>
                </a:lnTo>
                <a:lnTo>
                  <a:pt x="234" y="10"/>
                </a:lnTo>
                <a:lnTo>
                  <a:pt x="234" y="5"/>
                </a:lnTo>
                <a:lnTo>
                  <a:pt x="241" y="5"/>
                </a:lnTo>
                <a:lnTo>
                  <a:pt x="241" y="0"/>
                </a:lnTo>
                <a:lnTo>
                  <a:pt x="244" y="5"/>
                </a:lnTo>
                <a:lnTo>
                  <a:pt x="244" y="10"/>
                </a:lnTo>
                <a:lnTo>
                  <a:pt x="248" y="5"/>
                </a:lnTo>
                <a:lnTo>
                  <a:pt x="248" y="10"/>
                </a:lnTo>
                <a:lnTo>
                  <a:pt x="248" y="5"/>
                </a:lnTo>
                <a:lnTo>
                  <a:pt x="251" y="10"/>
                </a:lnTo>
                <a:lnTo>
                  <a:pt x="254" y="10"/>
                </a:lnTo>
                <a:lnTo>
                  <a:pt x="258"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0" name="Freeform 190"/>
          <p:cNvSpPr>
            <a:spLocks/>
          </p:cNvSpPr>
          <p:nvPr/>
        </p:nvSpPr>
        <p:spPr bwMode="auto">
          <a:xfrm>
            <a:off x="7483474" y="5915025"/>
            <a:ext cx="403225" cy="22225"/>
          </a:xfrm>
          <a:custGeom>
            <a:avLst/>
            <a:gdLst/>
            <a:ahLst/>
            <a:cxnLst>
              <a:cxn ang="0">
                <a:pos x="6" y="10"/>
              </a:cxn>
              <a:cxn ang="0">
                <a:pos x="9" y="10"/>
              </a:cxn>
              <a:cxn ang="0">
                <a:pos x="16" y="5"/>
              </a:cxn>
              <a:cxn ang="0">
                <a:pos x="23" y="5"/>
              </a:cxn>
              <a:cxn ang="0">
                <a:pos x="29" y="5"/>
              </a:cxn>
              <a:cxn ang="0">
                <a:pos x="33" y="14"/>
              </a:cxn>
              <a:cxn ang="0">
                <a:pos x="39" y="5"/>
              </a:cxn>
              <a:cxn ang="0">
                <a:pos x="43" y="10"/>
              </a:cxn>
              <a:cxn ang="0">
                <a:pos x="49" y="5"/>
              </a:cxn>
              <a:cxn ang="0">
                <a:pos x="59" y="10"/>
              </a:cxn>
              <a:cxn ang="0">
                <a:pos x="69" y="10"/>
              </a:cxn>
              <a:cxn ang="0">
                <a:pos x="72" y="5"/>
              </a:cxn>
              <a:cxn ang="0">
                <a:pos x="76" y="10"/>
              </a:cxn>
              <a:cxn ang="0">
                <a:pos x="86" y="0"/>
              </a:cxn>
              <a:cxn ang="0">
                <a:pos x="89" y="10"/>
              </a:cxn>
              <a:cxn ang="0">
                <a:pos x="95" y="5"/>
              </a:cxn>
              <a:cxn ang="0">
                <a:pos x="102" y="5"/>
              </a:cxn>
              <a:cxn ang="0">
                <a:pos x="109" y="10"/>
              </a:cxn>
              <a:cxn ang="0">
                <a:pos x="115" y="5"/>
              </a:cxn>
              <a:cxn ang="0">
                <a:pos x="122" y="10"/>
              </a:cxn>
              <a:cxn ang="0">
                <a:pos x="129" y="5"/>
              </a:cxn>
              <a:cxn ang="0">
                <a:pos x="132" y="5"/>
              </a:cxn>
              <a:cxn ang="0">
                <a:pos x="142" y="10"/>
              </a:cxn>
              <a:cxn ang="0">
                <a:pos x="152" y="5"/>
              </a:cxn>
              <a:cxn ang="0">
                <a:pos x="158" y="5"/>
              </a:cxn>
              <a:cxn ang="0">
                <a:pos x="162" y="10"/>
              </a:cxn>
              <a:cxn ang="0">
                <a:pos x="168" y="5"/>
              </a:cxn>
              <a:cxn ang="0">
                <a:pos x="172" y="14"/>
              </a:cxn>
              <a:cxn ang="0">
                <a:pos x="178" y="10"/>
              </a:cxn>
              <a:cxn ang="0">
                <a:pos x="188" y="5"/>
              </a:cxn>
              <a:cxn ang="0">
                <a:pos x="191" y="10"/>
              </a:cxn>
              <a:cxn ang="0">
                <a:pos x="201" y="5"/>
              </a:cxn>
              <a:cxn ang="0">
                <a:pos x="205" y="5"/>
              </a:cxn>
              <a:cxn ang="0">
                <a:pos x="211" y="10"/>
              </a:cxn>
              <a:cxn ang="0">
                <a:pos x="215" y="5"/>
              </a:cxn>
              <a:cxn ang="0">
                <a:pos x="218" y="10"/>
              </a:cxn>
              <a:cxn ang="0">
                <a:pos x="228" y="5"/>
              </a:cxn>
              <a:cxn ang="0">
                <a:pos x="234" y="10"/>
              </a:cxn>
              <a:cxn ang="0">
                <a:pos x="234" y="10"/>
              </a:cxn>
              <a:cxn ang="0">
                <a:pos x="241" y="5"/>
              </a:cxn>
              <a:cxn ang="0">
                <a:pos x="244" y="10"/>
              </a:cxn>
              <a:cxn ang="0">
                <a:pos x="251" y="10"/>
              </a:cxn>
            </a:cxnLst>
            <a:rect l="0" t="0" r="r" b="b"/>
            <a:pathLst>
              <a:path w="254" h="14">
                <a:moveTo>
                  <a:pt x="0" y="5"/>
                </a:moveTo>
                <a:lnTo>
                  <a:pt x="0" y="10"/>
                </a:lnTo>
                <a:lnTo>
                  <a:pt x="6" y="10"/>
                </a:lnTo>
                <a:lnTo>
                  <a:pt x="6" y="10"/>
                </a:lnTo>
                <a:lnTo>
                  <a:pt x="9" y="5"/>
                </a:lnTo>
                <a:lnTo>
                  <a:pt x="9" y="10"/>
                </a:lnTo>
                <a:lnTo>
                  <a:pt x="16" y="10"/>
                </a:lnTo>
                <a:lnTo>
                  <a:pt x="13" y="10"/>
                </a:lnTo>
                <a:lnTo>
                  <a:pt x="16" y="5"/>
                </a:lnTo>
                <a:lnTo>
                  <a:pt x="19" y="5"/>
                </a:lnTo>
                <a:lnTo>
                  <a:pt x="23" y="10"/>
                </a:lnTo>
                <a:lnTo>
                  <a:pt x="23" y="5"/>
                </a:lnTo>
                <a:lnTo>
                  <a:pt x="23" y="10"/>
                </a:lnTo>
                <a:lnTo>
                  <a:pt x="26" y="14"/>
                </a:lnTo>
                <a:lnTo>
                  <a:pt x="29" y="5"/>
                </a:lnTo>
                <a:lnTo>
                  <a:pt x="29" y="10"/>
                </a:lnTo>
                <a:lnTo>
                  <a:pt x="29" y="5"/>
                </a:lnTo>
                <a:lnTo>
                  <a:pt x="33" y="14"/>
                </a:lnTo>
                <a:lnTo>
                  <a:pt x="33" y="5"/>
                </a:lnTo>
                <a:lnTo>
                  <a:pt x="36" y="10"/>
                </a:lnTo>
                <a:lnTo>
                  <a:pt x="39" y="5"/>
                </a:lnTo>
                <a:lnTo>
                  <a:pt x="39" y="14"/>
                </a:lnTo>
                <a:lnTo>
                  <a:pt x="39" y="5"/>
                </a:lnTo>
                <a:lnTo>
                  <a:pt x="43" y="10"/>
                </a:lnTo>
                <a:lnTo>
                  <a:pt x="49" y="10"/>
                </a:lnTo>
                <a:lnTo>
                  <a:pt x="46" y="10"/>
                </a:lnTo>
                <a:lnTo>
                  <a:pt x="49" y="5"/>
                </a:lnTo>
                <a:lnTo>
                  <a:pt x="52" y="10"/>
                </a:lnTo>
                <a:lnTo>
                  <a:pt x="56" y="5"/>
                </a:lnTo>
                <a:lnTo>
                  <a:pt x="59" y="10"/>
                </a:lnTo>
                <a:lnTo>
                  <a:pt x="62" y="5"/>
                </a:lnTo>
                <a:lnTo>
                  <a:pt x="66" y="5"/>
                </a:lnTo>
                <a:lnTo>
                  <a:pt x="69" y="10"/>
                </a:lnTo>
                <a:lnTo>
                  <a:pt x="69" y="5"/>
                </a:lnTo>
                <a:lnTo>
                  <a:pt x="69" y="10"/>
                </a:lnTo>
                <a:lnTo>
                  <a:pt x="72" y="5"/>
                </a:lnTo>
                <a:lnTo>
                  <a:pt x="76" y="10"/>
                </a:lnTo>
                <a:lnTo>
                  <a:pt x="76" y="5"/>
                </a:lnTo>
                <a:lnTo>
                  <a:pt x="76" y="10"/>
                </a:lnTo>
                <a:lnTo>
                  <a:pt x="79" y="5"/>
                </a:lnTo>
                <a:lnTo>
                  <a:pt x="82" y="5"/>
                </a:lnTo>
                <a:lnTo>
                  <a:pt x="86" y="0"/>
                </a:lnTo>
                <a:lnTo>
                  <a:pt x="86" y="10"/>
                </a:lnTo>
                <a:lnTo>
                  <a:pt x="86" y="5"/>
                </a:lnTo>
                <a:lnTo>
                  <a:pt x="89" y="10"/>
                </a:lnTo>
                <a:lnTo>
                  <a:pt x="95" y="10"/>
                </a:lnTo>
                <a:lnTo>
                  <a:pt x="92" y="10"/>
                </a:lnTo>
                <a:lnTo>
                  <a:pt x="95" y="5"/>
                </a:lnTo>
                <a:lnTo>
                  <a:pt x="99" y="5"/>
                </a:lnTo>
                <a:lnTo>
                  <a:pt x="102" y="10"/>
                </a:lnTo>
                <a:lnTo>
                  <a:pt x="102" y="5"/>
                </a:lnTo>
                <a:lnTo>
                  <a:pt x="102" y="10"/>
                </a:lnTo>
                <a:lnTo>
                  <a:pt x="105" y="5"/>
                </a:lnTo>
                <a:lnTo>
                  <a:pt x="109" y="10"/>
                </a:lnTo>
                <a:lnTo>
                  <a:pt x="112" y="5"/>
                </a:lnTo>
                <a:lnTo>
                  <a:pt x="115" y="10"/>
                </a:lnTo>
                <a:lnTo>
                  <a:pt x="115" y="5"/>
                </a:lnTo>
                <a:lnTo>
                  <a:pt x="119" y="10"/>
                </a:lnTo>
                <a:lnTo>
                  <a:pt x="119" y="5"/>
                </a:lnTo>
                <a:lnTo>
                  <a:pt x="122" y="10"/>
                </a:lnTo>
                <a:lnTo>
                  <a:pt x="125" y="5"/>
                </a:lnTo>
                <a:lnTo>
                  <a:pt x="129" y="10"/>
                </a:lnTo>
                <a:lnTo>
                  <a:pt x="129" y="5"/>
                </a:lnTo>
                <a:lnTo>
                  <a:pt x="132" y="10"/>
                </a:lnTo>
                <a:lnTo>
                  <a:pt x="132" y="0"/>
                </a:lnTo>
                <a:lnTo>
                  <a:pt x="132" y="5"/>
                </a:lnTo>
                <a:lnTo>
                  <a:pt x="135" y="10"/>
                </a:lnTo>
                <a:lnTo>
                  <a:pt x="138" y="5"/>
                </a:lnTo>
                <a:lnTo>
                  <a:pt x="142" y="10"/>
                </a:lnTo>
                <a:lnTo>
                  <a:pt x="145" y="5"/>
                </a:lnTo>
                <a:lnTo>
                  <a:pt x="148" y="10"/>
                </a:lnTo>
                <a:lnTo>
                  <a:pt x="152" y="5"/>
                </a:lnTo>
                <a:lnTo>
                  <a:pt x="158" y="5"/>
                </a:lnTo>
                <a:lnTo>
                  <a:pt x="155" y="5"/>
                </a:lnTo>
                <a:lnTo>
                  <a:pt x="158" y="5"/>
                </a:lnTo>
                <a:lnTo>
                  <a:pt x="162" y="10"/>
                </a:lnTo>
                <a:lnTo>
                  <a:pt x="162" y="5"/>
                </a:lnTo>
                <a:lnTo>
                  <a:pt x="162" y="10"/>
                </a:lnTo>
                <a:lnTo>
                  <a:pt x="165" y="5"/>
                </a:lnTo>
                <a:lnTo>
                  <a:pt x="168" y="10"/>
                </a:lnTo>
                <a:lnTo>
                  <a:pt x="168" y="5"/>
                </a:lnTo>
                <a:lnTo>
                  <a:pt x="168" y="10"/>
                </a:lnTo>
                <a:lnTo>
                  <a:pt x="172" y="0"/>
                </a:lnTo>
                <a:lnTo>
                  <a:pt x="172" y="14"/>
                </a:lnTo>
                <a:lnTo>
                  <a:pt x="175" y="10"/>
                </a:lnTo>
                <a:lnTo>
                  <a:pt x="175" y="5"/>
                </a:lnTo>
                <a:lnTo>
                  <a:pt x="178" y="10"/>
                </a:lnTo>
                <a:lnTo>
                  <a:pt x="181" y="5"/>
                </a:lnTo>
                <a:lnTo>
                  <a:pt x="185" y="10"/>
                </a:lnTo>
                <a:lnTo>
                  <a:pt x="188" y="5"/>
                </a:lnTo>
                <a:lnTo>
                  <a:pt x="191" y="10"/>
                </a:lnTo>
                <a:lnTo>
                  <a:pt x="191" y="5"/>
                </a:lnTo>
                <a:lnTo>
                  <a:pt x="191" y="10"/>
                </a:lnTo>
                <a:lnTo>
                  <a:pt x="195" y="5"/>
                </a:lnTo>
                <a:lnTo>
                  <a:pt x="198" y="10"/>
                </a:lnTo>
                <a:lnTo>
                  <a:pt x="201" y="5"/>
                </a:lnTo>
                <a:lnTo>
                  <a:pt x="201" y="14"/>
                </a:lnTo>
                <a:lnTo>
                  <a:pt x="208" y="5"/>
                </a:lnTo>
                <a:lnTo>
                  <a:pt x="205" y="5"/>
                </a:lnTo>
                <a:lnTo>
                  <a:pt x="208" y="10"/>
                </a:lnTo>
                <a:lnTo>
                  <a:pt x="211" y="5"/>
                </a:lnTo>
                <a:lnTo>
                  <a:pt x="211" y="10"/>
                </a:lnTo>
                <a:lnTo>
                  <a:pt x="211" y="5"/>
                </a:lnTo>
                <a:lnTo>
                  <a:pt x="215" y="10"/>
                </a:lnTo>
                <a:lnTo>
                  <a:pt x="215" y="5"/>
                </a:lnTo>
                <a:lnTo>
                  <a:pt x="218" y="10"/>
                </a:lnTo>
                <a:lnTo>
                  <a:pt x="218" y="5"/>
                </a:lnTo>
                <a:lnTo>
                  <a:pt x="218" y="10"/>
                </a:lnTo>
                <a:lnTo>
                  <a:pt x="221" y="10"/>
                </a:lnTo>
                <a:lnTo>
                  <a:pt x="221" y="0"/>
                </a:lnTo>
                <a:lnTo>
                  <a:pt x="228" y="5"/>
                </a:lnTo>
                <a:lnTo>
                  <a:pt x="224" y="5"/>
                </a:lnTo>
                <a:lnTo>
                  <a:pt x="228" y="10"/>
                </a:lnTo>
                <a:lnTo>
                  <a:pt x="234" y="10"/>
                </a:lnTo>
                <a:lnTo>
                  <a:pt x="231" y="10"/>
                </a:lnTo>
                <a:lnTo>
                  <a:pt x="234" y="5"/>
                </a:lnTo>
                <a:lnTo>
                  <a:pt x="234" y="10"/>
                </a:lnTo>
                <a:lnTo>
                  <a:pt x="238" y="5"/>
                </a:lnTo>
                <a:lnTo>
                  <a:pt x="241" y="10"/>
                </a:lnTo>
                <a:lnTo>
                  <a:pt x="241" y="5"/>
                </a:lnTo>
                <a:lnTo>
                  <a:pt x="241" y="10"/>
                </a:lnTo>
                <a:lnTo>
                  <a:pt x="244" y="5"/>
                </a:lnTo>
                <a:lnTo>
                  <a:pt x="244" y="10"/>
                </a:lnTo>
                <a:lnTo>
                  <a:pt x="251" y="10"/>
                </a:lnTo>
                <a:lnTo>
                  <a:pt x="248" y="10"/>
                </a:lnTo>
                <a:lnTo>
                  <a:pt x="251" y="10"/>
                </a:lnTo>
                <a:lnTo>
                  <a:pt x="254" y="5"/>
                </a:lnTo>
                <a:lnTo>
                  <a:pt x="254" y="1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1" name="Freeform 191"/>
          <p:cNvSpPr>
            <a:spLocks/>
          </p:cNvSpPr>
          <p:nvPr/>
        </p:nvSpPr>
        <p:spPr bwMode="auto">
          <a:xfrm>
            <a:off x="7886699" y="5607050"/>
            <a:ext cx="100013" cy="323850"/>
          </a:xfrm>
          <a:custGeom>
            <a:avLst/>
            <a:gdLst/>
            <a:ahLst/>
            <a:cxnLst>
              <a:cxn ang="0">
                <a:pos x="0" y="204"/>
              </a:cxn>
              <a:cxn ang="0">
                <a:pos x="0" y="199"/>
              </a:cxn>
              <a:cxn ang="0">
                <a:pos x="4" y="204"/>
              </a:cxn>
              <a:cxn ang="0">
                <a:pos x="10" y="204"/>
              </a:cxn>
              <a:cxn ang="0">
                <a:pos x="7" y="204"/>
              </a:cxn>
              <a:cxn ang="0">
                <a:pos x="10" y="204"/>
              </a:cxn>
              <a:cxn ang="0">
                <a:pos x="17" y="204"/>
              </a:cxn>
              <a:cxn ang="0">
                <a:pos x="13" y="204"/>
              </a:cxn>
              <a:cxn ang="0">
                <a:pos x="17" y="199"/>
              </a:cxn>
              <a:cxn ang="0">
                <a:pos x="23" y="199"/>
              </a:cxn>
              <a:cxn ang="0">
                <a:pos x="20" y="199"/>
              </a:cxn>
              <a:cxn ang="0">
                <a:pos x="23" y="199"/>
              </a:cxn>
              <a:cxn ang="0">
                <a:pos x="27" y="204"/>
              </a:cxn>
              <a:cxn ang="0">
                <a:pos x="33" y="204"/>
              </a:cxn>
              <a:cxn ang="0">
                <a:pos x="33" y="204"/>
              </a:cxn>
              <a:cxn ang="0">
                <a:pos x="37" y="199"/>
              </a:cxn>
              <a:cxn ang="0">
                <a:pos x="37" y="204"/>
              </a:cxn>
              <a:cxn ang="0">
                <a:pos x="37" y="5"/>
              </a:cxn>
              <a:cxn ang="0">
                <a:pos x="43" y="0"/>
              </a:cxn>
              <a:cxn ang="0">
                <a:pos x="40" y="0"/>
              </a:cxn>
              <a:cxn ang="0">
                <a:pos x="43" y="0"/>
              </a:cxn>
              <a:cxn ang="0">
                <a:pos x="47" y="0"/>
              </a:cxn>
              <a:cxn ang="0">
                <a:pos x="53" y="0"/>
              </a:cxn>
              <a:cxn ang="0">
                <a:pos x="53" y="204"/>
              </a:cxn>
              <a:cxn ang="0">
                <a:pos x="56" y="204"/>
              </a:cxn>
              <a:cxn ang="0">
                <a:pos x="63" y="204"/>
              </a:cxn>
              <a:cxn ang="0">
                <a:pos x="60" y="204"/>
              </a:cxn>
            </a:cxnLst>
            <a:rect l="0" t="0" r="r" b="b"/>
            <a:pathLst>
              <a:path w="63" h="204">
                <a:moveTo>
                  <a:pt x="0" y="204"/>
                </a:moveTo>
                <a:lnTo>
                  <a:pt x="0" y="199"/>
                </a:lnTo>
                <a:lnTo>
                  <a:pt x="4" y="204"/>
                </a:lnTo>
                <a:lnTo>
                  <a:pt x="10" y="204"/>
                </a:lnTo>
                <a:lnTo>
                  <a:pt x="7" y="204"/>
                </a:lnTo>
                <a:lnTo>
                  <a:pt x="10" y="204"/>
                </a:lnTo>
                <a:lnTo>
                  <a:pt x="17" y="204"/>
                </a:lnTo>
                <a:lnTo>
                  <a:pt x="13" y="204"/>
                </a:lnTo>
                <a:lnTo>
                  <a:pt x="17" y="199"/>
                </a:lnTo>
                <a:lnTo>
                  <a:pt x="23" y="199"/>
                </a:lnTo>
                <a:lnTo>
                  <a:pt x="20" y="199"/>
                </a:lnTo>
                <a:lnTo>
                  <a:pt x="23" y="199"/>
                </a:lnTo>
                <a:lnTo>
                  <a:pt x="27" y="204"/>
                </a:lnTo>
                <a:lnTo>
                  <a:pt x="33" y="204"/>
                </a:lnTo>
                <a:lnTo>
                  <a:pt x="33" y="204"/>
                </a:lnTo>
                <a:lnTo>
                  <a:pt x="37" y="199"/>
                </a:lnTo>
                <a:lnTo>
                  <a:pt x="37" y="204"/>
                </a:lnTo>
                <a:lnTo>
                  <a:pt x="37" y="5"/>
                </a:lnTo>
                <a:lnTo>
                  <a:pt x="43" y="0"/>
                </a:lnTo>
                <a:lnTo>
                  <a:pt x="40" y="0"/>
                </a:lnTo>
                <a:lnTo>
                  <a:pt x="43" y="0"/>
                </a:lnTo>
                <a:lnTo>
                  <a:pt x="47" y="0"/>
                </a:lnTo>
                <a:lnTo>
                  <a:pt x="53" y="0"/>
                </a:lnTo>
                <a:lnTo>
                  <a:pt x="53" y="204"/>
                </a:lnTo>
                <a:lnTo>
                  <a:pt x="56" y="204"/>
                </a:lnTo>
                <a:lnTo>
                  <a:pt x="63" y="204"/>
                </a:lnTo>
                <a:lnTo>
                  <a:pt x="60" y="20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2" name="Freeform 194"/>
          <p:cNvSpPr>
            <a:spLocks/>
          </p:cNvSpPr>
          <p:nvPr/>
        </p:nvSpPr>
        <p:spPr bwMode="auto">
          <a:xfrm>
            <a:off x="7073899" y="5699125"/>
            <a:ext cx="503238" cy="15875"/>
          </a:xfrm>
          <a:custGeom>
            <a:avLst/>
            <a:gdLst/>
            <a:ahLst/>
            <a:cxnLst>
              <a:cxn ang="0">
                <a:pos x="6" y="5"/>
              </a:cxn>
              <a:cxn ang="0">
                <a:pos x="19" y="5"/>
              </a:cxn>
              <a:cxn ang="0">
                <a:pos x="23" y="5"/>
              </a:cxn>
              <a:cxn ang="0">
                <a:pos x="33" y="10"/>
              </a:cxn>
              <a:cxn ang="0">
                <a:pos x="43" y="10"/>
              </a:cxn>
              <a:cxn ang="0">
                <a:pos x="46" y="5"/>
              </a:cxn>
              <a:cxn ang="0">
                <a:pos x="56" y="5"/>
              </a:cxn>
              <a:cxn ang="0">
                <a:pos x="69" y="5"/>
              </a:cxn>
              <a:cxn ang="0">
                <a:pos x="76" y="5"/>
              </a:cxn>
              <a:cxn ang="0">
                <a:pos x="82" y="5"/>
              </a:cxn>
              <a:cxn ang="0">
                <a:pos x="89" y="5"/>
              </a:cxn>
              <a:cxn ang="0">
                <a:pos x="92" y="5"/>
              </a:cxn>
              <a:cxn ang="0">
                <a:pos x="99" y="10"/>
              </a:cxn>
              <a:cxn ang="0">
                <a:pos x="102" y="5"/>
              </a:cxn>
              <a:cxn ang="0">
                <a:pos x="112" y="5"/>
              </a:cxn>
              <a:cxn ang="0">
                <a:pos x="119" y="5"/>
              </a:cxn>
              <a:cxn ang="0">
                <a:pos x="125" y="5"/>
              </a:cxn>
              <a:cxn ang="0">
                <a:pos x="132" y="5"/>
              </a:cxn>
              <a:cxn ang="0">
                <a:pos x="142" y="5"/>
              </a:cxn>
              <a:cxn ang="0">
                <a:pos x="148" y="10"/>
              </a:cxn>
              <a:cxn ang="0">
                <a:pos x="152" y="10"/>
              </a:cxn>
              <a:cxn ang="0">
                <a:pos x="158" y="5"/>
              </a:cxn>
              <a:cxn ang="0">
                <a:pos x="165" y="0"/>
              </a:cxn>
              <a:cxn ang="0">
                <a:pos x="178" y="5"/>
              </a:cxn>
              <a:cxn ang="0">
                <a:pos x="182" y="10"/>
              </a:cxn>
              <a:cxn ang="0">
                <a:pos x="185" y="5"/>
              </a:cxn>
              <a:cxn ang="0">
                <a:pos x="195" y="5"/>
              </a:cxn>
              <a:cxn ang="0">
                <a:pos x="205" y="5"/>
              </a:cxn>
              <a:cxn ang="0">
                <a:pos x="208" y="0"/>
              </a:cxn>
              <a:cxn ang="0">
                <a:pos x="211" y="0"/>
              </a:cxn>
              <a:cxn ang="0">
                <a:pos x="221" y="10"/>
              </a:cxn>
              <a:cxn ang="0">
                <a:pos x="234" y="5"/>
              </a:cxn>
              <a:cxn ang="0">
                <a:pos x="241" y="5"/>
              </a:cxn>
              <a:cxn ang="0">
                <a:pos x="244" y="5"/>
              </a:cxn>
              <a:cxn ang="0">
                <a:pos x="254" y="5"/>
              </a:cxn>
              <a:cxn ang="0">
                <a:pos x="261" y="5"/>
              </a:cxn>
              <a:cxn ang="0">
                <a:pos x="271" y="10"/>
              </a:cxn>
              <a:cxn ang="0">
                <a:pos x="281" y="5"/>
              </a:cxn>
              <a:cxn ang="0">
                <a:pos x="287" y="5"/>
              </a:cxn>
              <a:cxn ang="0">
                <a:pos x="294" y="5"/>
              </a:cxn>
              <a:cxn ang="0">
                <a:pos x="301" y="5"/>
              </a:cxn>
              <a:cxn ang="0">
                <a:pos x="310" y="5"/>
              </a:cxn>
            </a:cxnLst>
            <a:rect l="0" t="0" r="r" b="b"/>
            <a:pathLst>
              <a:path w="317" h="10">
                <a:moveTo>
                  <a:pt x="0" y="0"/>
                </a:moveTo>
                <a:lnTo>
                  <a:pt x="3" y="5"/>
                </a:lnTo>
                <a:lnTo>
                  <a:pt x="6" y="5"/>
                </a:lnTo>
                <a:lnTo>
                  <a:pt x="10" y="5"/>
                </a:lnTo>
                <a:lnTo>
                  <a:pt x="13" y="5"/>
                </a:lnTo>
                <a:lnTo>
                  <a:pt x="19" y="5"/>
                </a:lnTo>
                <a:lnTo>
                  <a:pt x="16" y="5"/>
                </a:lnTo>
                <a:lnTo>
                  <a:pt x="19" y="5"/>
                </a:lnTo>
                <a:lnTo>
                  <a:pt x="23" y="5"/>
                </a:lnTo>
                <a:lnTo>
                  <a:pt x="26" y="5"/>
                </a:lnTo>
                <a:lnTo>
                  <a:pt x="29" y="5"/>
                </a:lnTo>
                <a:lnTo>
                  <a:pt x="33" y="10"/>
                </a:lnTo>
                <a:lnTo>
                  <a:pt x="36" y="5"/>
                </a:lnTo>
                <a:lnTo>
                  <a:pt x="39" y="5"/>
                </a:lnTo>
                <a:lnTo>
                  <a:pt x="43" y="10"/>
                </a:lnTo>
                <a:lnTo>
                  <a:pt x="43" y="5"/>
                </a:lnTo>
                <a:lnTo>
                  <a:pt x="49" y="5"/>
                </a:lnTo>
                <a:lnTo>
                  <a:pt x="46" y="5"/>
                </a:lnTo>
                <a:lnTo>
                  <a:pt x="49" y="5"/>
                </a:lnTo>
                <a:lnTo>
                  <a:pt x="53" y="5"/>
                </a:lnTo>
                <a:lnTo>
                  <a:pt x="56" y="5"/>
                </a:lnTo>
                <a:lnTo>
                  <a:pt x="59" y="5"/>
                </a:lnTo>
                <a:lnTo>
                  <a:pt x="62" y="5"/>
                </a:lnTo>
                <a:lnTo>
                  <a:pt x="69" y="5"/>
                </a:lnTo>
                <a:lnTo>
                  <a:pt x="66" y="5"/>
                </a:lnTo>
                <a:lnTo>
                  <a:pt x="69" y="5"/>
                </a:lnTo>
                <a:lnTo>
                  <a:pt x="76" y="5"/>
                </a:lnTo>
                <a:lnTo>
                  <a:pt x="72" y="5"/>
                </a:lnTo>
                <a:lnTo>
                  <a:pt x="76" y="5"/>
                </a:lnTo>
                <a:lnTo>
                  <a:pt x="82" y="5"/>
                </a:lnTo>
                <a:lnTo>
                  <a:pt x="79" y="5"/>
                </a:lnTo>
                <a:lnTo>
                  <a:pt x="82" y="5"/>
                </a:lnTo>
                <a:lnTo>
                  <a:pt x="89" y="5"/>
                </a:lnTo>
                <a:lnTo>
                  <a:pt x="86" y="5"/>
                </a:lnTo>
                <a:lnTo>
                  <a:pt x="89" y="10"/>
                </a:lnTo>
                <a:lnTo>
                  <a:pt x="92" y="5"/>
                </a:lnTo>
                <a:lnTo>
                  <a:pt x="92" y="10"/>
                </a:lnTo>
                <a:lnTo>
                  <a:pt x="96" y="5"/>
                </a:lnTo>
                <a:lnTo>
                  <a:pt x="99" y="10"/>
                </a:lnTo>
                <a:lnTo>
                  <a:pt x="99" y="5"/>
                </a:lnTo>
                <a:lnTo>
                  <a:pt x="99" y="10"/>
                </a:lnTo>
                <a:lnTo>
                  <a:pt x="102" y="5"/>
                </a:lnTo>
                <a:lnTo>
                  <a:pt x="105" y="5"/>
                </a:lnTo>
                <a:lnTo>
                  <a:pt x="109" y="5"/>
                </a:lnTo>
                <a:lnTo>
                  <a:pt x="112" y="5"/>
                </a:lnTo>
                <a:lnTo>
                  <a:pt x="115" y="5"/>
                </a:lnTo>
                <a:lnTo>
                  <a:pt x="119" y="10"/>
                </a:lnTo>
                <a:lnTo>
                  <a:pt x="119" y="5"/>
                </a:lnTo>
                <a:lnTo>
                  <a:pt x="119" y="10"/>
                </a:lnTo>
                <a:lnTo>
                  <a:pt x="122" y="5"/>
                </a:lnTo>
                <a:lnTo>
                  <a:pt x="125" y="5"/>
                </a:lnTo>
                <a:lnTo>
                  <a:pt x="129" y="5"/>
                </a:lnTo>
                <a:lnTo>
                  <a:pt x="132" y="10"/>
                </a:lnTo>
                <a:lnTo>
                  <a:pt x="132" y="5"/>
                </a:lnTo>
                <a:lnTo>
                  <a:pt x="132" y="10"/>
                </a:lnTo>
                <a:lnTo>
                  <a:pt x="135" y="5"/>
                </a:lnTo>
                <a:lnTo>
                  <a:pt x="142" y="5"/>
                </a:lnTo>
                <a:lnTo>
                  <a:pt x="139" y="5"/>
                </a:lnTo>
                <a:lnTo>
                  <a:pt x="142" y="10"/>
                </a:lnTo>
                <a:lnTo>
                  <a:pt x="148" y="10"/>
                </a:lnTo>
                <a:lnTo>
                  <a:pt x="145" y="10"/>
                </a:lnTo>
                <a:lnTo>
                  <a:pt x="148" y="5"/>
                </a:lnTo>
                <a:lnTo>
                  <a:pt x="152" y="10"/>
                </a:lnTo>
                <a:lnTo>
                  <a:pt x="155" y="5"/>
                </a:lnTo>
                <a:lnTo>
                  <a:pt x="155" y="10"/>
                </a:lnTo>
                <a:lnTo>
                  <a:pt x="158" y="5"/>
                </a:lnTo>
                <a:lnTo>
                  <a:pt x="158" y="10"/>
                </a:lnTo>
                <a:lnTo>
                  <a:pt x="162" y="5"/>
                </a:lnTo>
                <a:lnTo>
                  <a:pt x="165" y="0"/>
                </a:lnTo>
                <a:lnTo>
                  <a:pt x="168" y="5"/>
                </a:lnTo>
                <a:lnTo>
                  <a:pt x="172" y="5"/>
                </a:lnTo>
                <a:lnTo>
                  <a:pt x="178" y="5"/>
                </a:lnTo>
                <a:lnTo>
                  <a:pt x="178" y="10"/>
                </a:lnTo>
                <a:lnTo>
                  <a:pt x="182" y="5"/>
                </a:lnTo>
                <a:lnTo>
                  <a:pt x="182" y="10"/>
                </a:lnTo>
                <a:lnTo>
                  <a:pt x="182" y="5"/>
                </a:lnTo>
                <a:lnTo>
                  <a:pt x="188" y="5"/>
                </a:lnTo>
                <a:lnTo>
                  <a:pt x="185" y="5"/>
                </a:lnTo>
                <a:lnTo>
                  <a:pt x="188" y="5"/>
                </a:lnTo>
                <a:lnTo>
                  <a:pt x="191" y="5"/>
                </a:lnTo>
                <a:lnTo>
                  <a:pt x="195" y="5"/>
                </a:lnTo>
                <a:lnTo>
                  <a:pt x="198" y="0"/>
                </a:lnTo>
                <a:lnTo>
                  <a:pt x="198" y="5"/>
                </a:lnTo>
                <a:lnTo>
                  <a:pt x="205" y="5"/>
                </a:lnTo>
                <a:lnTo>
                  <a:pt x="201" y="5"/>
                </a:lnTo>
                <a:lnTo>
                  <a:pt x="205" y="5"/>
                </a:lnTo>
                <a:lnTo>
                  <a:pt x="208" y="0"/>
                </a:lnTo>
                <a:lnTo>
                  <a:pt x="208" y="10"/>
                </a:lnTo>
                <a:lnTo>
                  <a:pt x="211" y="5"/>
                </a:lnTo>
                <a:lnTo>
                  <a:pt x="211" y="0"/>
                </a:lnTo>
                <a:lnTo>
                  <a:pt x="215" y="5"/>
                </a:lnTo>
                <a:lnTo>
                  <a:pt x="218" y="5"/>
                </a:lnTo>
                <a:lnTo>
                  <a:pt x="221" y="10"/>
                </a:lnTo>
                <a:lnTo>
                  <a:pt x="225" y="5"/>
                </a:lnTo>
                <a:lnTo>
                  <a:pt x="228" y="5"/>
                </a:lnTo>
                <a:lnTo>
                  <a:pt x="234" y="5"/>
                </a:lnTo>
                <a:lnTo>
                  <a:pt x="234" y="0"/>
                </a:lnTo>
                <a:lnTo>
                  <a:pt x="234" y="5"/>
                </a:lnTo>
                <a:lnTo>
                  <a:pt x="241" y="5"/>
                </a:lnTo>
                <a:lnTo>
                  <a:pt x="238" y="5"/>
                </a:lnTo>
                <a:lnTo>
                  <a:pt x="241" y="5"/>
                </a:lnTo>
                <a:lnTo>
                  <a:pt x="244" y="5"/>
                </a:lnTo>
                <a:lnTo>
                  <a:pt x="248" y="10"/>
                </a:lnTo>
                <a:lnTo>
                  <a:pt x="248" y="5"/>
                </a:lnTo>
                <a:lnTo>
                  <a:pt x="254" y="5"/>
                </a:lnTo>
                <a:lnTo>
                  <a:pt x="254" y="0"/>
                </a:lnTo>
                <a:lnTo>
                  <a:pt x="258" y="5"/>
                </a:lnTo>
                <a:lnTo>
                  <a:pt x="261" y="5"/>
                </a:lnTo>
                <a:lnTo>
                  <a:pt x="264" y="5"/>
                </a:lnTo>
                <a:lnTo>
                  <a:pt x="267" y="5"/>
                </a:lnTo>
                <a:lnTo>
                  <a:pt x="271" y="10"/>
                </a:lnTo>
                <a:lnTo>
                  <a:pt x="274" y="5"/>
                </a:lnTo>
                <a:lnTo>
                  <a:pt x="277" y="5"/>
                </a:lnTo>
                <a:lnTo>
                  <a:pt x="281" y="5"/>
                </a:lnTo>
                <a:lnTo>
                  <a:pt x="284" y="5"/>
                </a:lnTo>
                <a:lnTo>
                  <a:pt x="287" y="10"/>
                </a:lnTo>
                <a:lnTo>
                  <a:pt x="287" y="5"/>
                </a:lnTo>
                <a:lnTo>
                  <a:pt x="294" y="5"/>
                </a:lnTo>
                <a:lnTo>
                  <a:pt x="291" y="5"/>
                </a:lnTo>
                <a:lnTo>
                  <a:pt x="294" y="5"/>
                </a:lnTo>
                <a:lnTo>
                  <a:pt x="301" y="5"/>
                </a:lnTo>
                <a:lnTo>
                  <a:pt x="297" y="5"/>
                </a:lnTo>
                <a:lnTo>
                  <a:pt x="301" y="5"/>
                </a:lnTo>
                <a:lnTo>
                  <a:pt x="307" y="5"/>
                </a:lnTo>
                <a:lnTo>
                  <a:pt x="307" y="5"/>
                </a:lnTo>
                <a:lnTo>
                  <a:pt x="310" y="5"/>
                </a:lnTo>
                <a:lnTo>
                  <a:pt x="314" y="5"/>
                </a:lnTo>
                <a:lnTo>
                  <a:pt x="317" y="1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3" name="Freeform 195"/>
          <p:cNvSpPr>
            <a:spLocks/>
          </p:cNvSpPr>
          <p:nvPr/>
        </p:nvSpPr>
        <p:spPr bwMode="auto">
          <a:xfrm>
            <a:off x="7577137" y="5414963"/>
            <a:ext cx="409575" cy="300038"/>
          </a:xfrm>
          <a:custGeom>
            <a:avLst/>
            <a:gdLst/>
            <a:ahLst/>
            <a:cxnLst>
              <a:cxn ang="0">
                <a:pos x="3" y="184"/>
              </a:cxn>
              <a:cxn ang="0">
                <a:pos x="7" y="184"/>
              </a:cxn>
              <a:cxn ang="0">
                <a:pos x="17" y="184"/>
              </a:cxn>
              <a:cxn ang="0">
                <a:pos x="17" y="184"/>
              </a:cxn>
              <a:cxn ang="0">
                <a:pos x="23" y="184"/>
              </a:cxn>
              <a:cxn ang="0">
                <a:pos x="27" y="184"/>
              </a:cxn>
              <a:cxn ang="0">
                <a:pos x="33" y="184"/>
              </a:cxn>
              <a:cxn ang="0">
                <a:pos x="40" y="184"/>
              </a:cxn>
              <a:cxn ang="0">
                <a:pos x="46" y="184"/>
              </a:cxn>
              <a:cxn ang="0">
                <a:pos x="53" y="184"/>
              </a:cxn>
              <a:cxn ang="0">
                <a:pos x="60" y="179"/>
              </a:cxn>
              <a:cxn ang="0">
                <a:pos x="63" y="184"/>
              </a:cxn>
              <a:cxn ang="0">
                <a:pos x="70" y="189"/>
              </a:cxn>
              <a:cxn ang="0">
                <a:pos x="76" y="184"/>
              </a:cxn>
              <a:cxn ang="0">
                <a:pos x="83" y="184"/>
              </a:cxn>
              <a:cxn ang="0">
                <a:pos x="86" y="184"/>
              </a:cxn>
              <a:cxn ang="0">
                <a:pos x="93" y="189"/>
              </a:cxn>
              <a:cxn ang="0">
                <a:pos x="96" y="0"/>
              </a:cxn>
              <a:cxn ang="0">
                <a:pos x="96" y="0"/>
              </a:cxn>
              <a:cxn ang="0">
                <a:pos x="106" y="0"/>
              </a:cxn>
              <a:cxn ang="0">
                <a:pos x="106" y="0"/>
              </a:cxn>
              <a:cxn ang="0">
                <a:pos x="113" y="0"/>
              </a:cxn>
              <a:cxn ang="0">
                <a:pos x="116" y="189"/>
              </a:cxn>
              <a:cxn ang="0">
                <a:pos x="126" y="184"/>
              </a:cxn>
              <a:cxn ang="0">
                <a:pos x="126" y="184"/>
              </a:cxn>
              <a:cxn ang="0">
                <a:pos x="132" y="189"/>
              </a:cxn>
              <a:cxn ang="0">
                <a:pos x="142" y="184"/>
              </a:cxn>
              <a:cxn ang="0">
                <a:pos x="142" y="184"/>
              </a:cxn>
              <a:cxn ang="0">
                <a:pos x="146" y="184"/>
              </a:cxn>
              <a:cxn ang="0">
                <a:pos x="156" y="184"/>
              </a:cxn>
              <a:cxn ang="0">
                <a:pos x="156" y="184"/>
              </a:cxn>
              <a:cxn ang="0">
                <a:pos x="159" y="184"/>
              </a:cxn>
              <a:cxn ang="0">
                <a:pos x="169" y="184"/>
              </a:cxn>
              <a:cxn ang="0">
                <a:pos x="172" y="184"/>
              </a:cxn>
              <a:cxn ang="0">
                <a:pos x="179" y="184"/>
              </a:cxn>
              <a:cxn ang="0">
                <a:pos x="185" y="184"/>
              </a:cxn>
              <a:cxn ang="0">
                <a:pos x="192" y="179"/>
              </a:cxn>
              <a:cxn ang="0">
                <a:pos x="195" y="179"/>
              </a:cxn>
              <a:cxn ang="0">
                <a:pos x="199" y="189"/>
              </a:cxn>
              <a:cxn ang="0">
                <a:pos x="205" y="184"/>
              </a:cxn>
              <a:cxn ang="0">
                <a:pos x="205" y="189"/>
              </a:cxn>
              <a:cxn ang="0">
                <a:pos x="208" y="189"/>
              </a:cxn>
              <a:cxn ang="0">
                <a:pos x="212" y="184"/>
              </a:cxn>
              <a:cxn ang="0">
                <a:pos x="218" y="184"/>
              </a:cxn>
              <a:cxn ang="0">
                <a:pos x="225" y="184"/>
              </a:cxn>
              <a:cxn ang="0">
                <a:pos x="232" y="184"/>
              </a:cxn>
              <a:cxn ang="0">
                <a:pos x="238" y="184"/>
              </a:cxn>
              <a:cxn ang="0">
                <a:pos x="242" y="184"/>
              </a:cxn>
              <a:cxn ang="0">
                <a:pos x="248" y="184"/>
              </a:cxn>
              <a:cxn ang="0">
                <a:pos x="251" y="184"/>
              </a:cxn>
              <a:cxn ang="0">
                <a:pos x="258" y="189"/>
              </a:cxn>
            </a:cxnLst>
            <a:rect l="0" t="0" r="r" b="b"/>
            <a:pathLst>
              <a:path w="258" h="189">
                <a:moveTo>
                  <a:pt x="0" y="189"/>
                </a:moveTo>
                <a:lnTo>
                  <a:pt x="3" y="184"/>
                </a:lnTo>
                <a:lnTo>
                  <a:pt x="3" y="189"/>
                </a:lnTo>
                <a:lnTo>
                  <a:pt x="7" y="184"/>
                </a:lnTo>
                <a:lnTo>
                  <a:pt x="10" y="184"/>
                </a:lnTo>
                <a:lnTo>
                  <a:pt x="17" y="184"/>
                </a:lnTo>
                <a:lnTo>
                  <a:pt x="13" y="184"/>
                </a:lnTo>
                <a:lnTo>
                  <a:pt x="17" y="184"/>
                </a:lnTo>
                <a:lnTo>
                  <a:pt x="20" y="184"/>
                </a:lnTo>
                <a:lnTo>
                  <a:pt x="23" y="184"/>
                </a:lnTo>
                <a:lnTo>
                  <a:pt x="30" y="184"/>
                </a:lnTo>
                <a:lnTo>
                  <a:pt x="27" y="184"/>
                </a:lnTo>
                <a:lnTo>
                  <a:pt x="30" y="184"/>
                </a:lnTo>
                <a:lnTo>
                  <a:pt x="33" y="184"/>
                </a:lnTo>
                <a:lnTo>
                  <a:pt x="36" y="189"/>
                </a:lnTo>
                <a:lnTo>
                  <a:pt x="40" y="184"/>
                </a:lnTo>
                <a:lnTo>
                  <a:pt x="43" y="179"/>
                </a:lnTo>
                <a:lnTo>
                  <a:pt x="46" y="184"/>
                </a:lnTo>
                <a:lnTo>
                  <a:pt x="50" y="189"/>
                </a:lnTo>
                <a:lnTo>
                  <a:pt x="53" y="184"/>
                </a:lnTo>
                <a:lnTo>
                  <a:pt x="60" y="184"/>
                </a:lnTo>
                <a:lnTo>
                  <a:pt x="60" y="179"/>
                </a:lnTo>
                <a:lnTo>
                  <a:pt x="66" y="184"/>
                </a:lnTo>
                <a:lnTo>
                  <a:pt x="63" y="184"/>
                </a:lnTo>
                <a:lnTo>
                  <a:pt x="66" y="184"/>
                </a:lnTo>
                <a:lnTo>
                  <a:pt x="70" y="189"/>
                </a:lnTo>
                <a:lnTo>
                  <a:pt x="73" y="184"/>
                </a:lnTo>
                <a:lnTo>
                  <a:pt x="76" y="184"/>
                </a:lnTo>
                <a:lnTo>
                  <a:pt x="79" y="179"/>
                </a:lnTo>
                <a:lnTo>
                  <a:pt x="83" y="184"/>
                </a:lnTo>
                <a:lnTo>
                  <a:pt x="89" y="184"/>
                </a:lnTo>
                <a:lnTo>
                  <a:pt x="86" y="184"/>
                </a:lnTo>
                <a:lnTo>
                  <a:pt x="89" y="184"/>
                </a:lnTo>
                <a:lnTo>
                  <a:pt x="93" y="189"/>
                </a:lnTo>
                <a:lnTo>
                  <a:pt x="93" y="184"/>
                </a:lnTo>
                <a:lnTo>
                  <a:pt x="96" y="0"/>
                </a:lnTo>
                <a:lnTo>
                  <a:pt x="96" y="5"/>
                </a:lnTo>
                <a:lnTo>
                  <a:pt x="96" y="0"/>
                </a:lnTo>
                <a:lnTo>
                  <a:pt x="99" y="0"/>
                </a:lnTo>
                <a:lnTo>
                  <a:pt x="106" y="0"/>
                </a:lnTo>
                <a:lnTo>
                  <a:pt x="103" y="0"/>
                </a:lnTo>
                <a:lnTo>
                  <a:pt x="106" y="0"/>
                </a:lnTo>
                <a:lnTo>
                  <a:pt x="109" y="0"/>
                </a:lnTo>
                <a:lnTo>
                  <a:pt x="113" y="0"/>
                </a:lnTo>
                <a:lnTo>
                  <a:pt x="116" y="184"/>
                </a:lnTo>
                <a:lnTo>
                  <a:pt x="116" y="189"/>
                </a:lnTo>
                <a:lnTo>
                  <a:pt x="119" y="184"/>
                </a:lnTo>
                <a:lnTo>
                  <a:pt x="126" y="184"/>
                </a:lnTo>
                <a:lnTo>
                  <a:pt x="122" y="184"/>
                </a:lnTo>
                <a:lnTo>
                  <a:pt x="126" y="184"/>
                </a:lnTo>
                <a:lnTo>
                  <a:pt x="129" y="184"/>
                </a:lnTo>
                <a:lnTo>
                  <a:pt x="132" y="189"/>
                </a:lnTo>
                <a:lnTo>
                  <a:pt x="136" y="184"/>
                </a:lnTo>
                <a:lnTo>
                  <a:pt x="142" y="184"/>
                </a:lnTo>
                <a:lnTo>
                  <a:pt x="139" y="184"/>
                </a:lnTo>
                <a:lnTo>
                  <a:pt x="142" y="184"/>
                </a:lnTo>
                <a:lnTo>
                  <a:pt x="149" y="184"/>
                </a:lnTo>
                <a:lnTo>
                  <a:pt x="146" y="184"/>
                </a:lnTo>
                <a:lnTo>
                  <a:pt x="149" y="184"/>
                </a:lnTo>
                <a:lnTo>
                  <a:pt x="156" y="184"/>
                </a:lnTo>
                <a:lnTo>
                  <a:pt x="152" y="184"/>
                </a:lnTo>
                <a:lnTo>
                  <a:pt x="156" y="184"/>
                </a:lnTo>
                <a:lnTo>
                  <a:pt x="162" y="184"/>
                </a:lnTo>
                <a:lnTo>
                  <a:pt x="159" y="184"/>
                </a:lnTo>
                <a:lnTo>
                  <a:pt x="162" y="184"/>
                </a:lnTo>
                <a:lnTo>
                  <a:pt x="169" y="184"/>
                </a:lnTo>
                <a:lnTo>
                  <a:pt x="169" y="179"/>
                </a:lnTo>
                <a:lnTo>
                  <a:pt x="172" y="184"/>
                </a:lnTo>
                <a:lnTo>
                  <a:pt x="175" y="189"/>
                </a:lnTo>
                <a:lnTo>
                  <a:pt x="179" y="184"/>
                </a:lnTo>
                <a:lnTo>
                  <a:pt x="182" y="189"/>
                </a:lnTo>
                <a:lnTo>
                  <a:pt x="185" y="184"/>
                </a:lnTo>
                <a:lnTo>
                  <a:pt x="189" y="184"/>
                </a:lnTo>
                <a:lnTo>
                  <a:pt x="192" y="179"/>
                </a:lnTo>
                <a:lnTo>
                  <a:pt x="192" y="184"/>
                </a:lnTo>
                <a:lnTo>
                  <a:pt x="195" y="179"/>
                </a:lnTo>
                <a:lnTo>
                  <a:pt x="195" y="184"/>
                </a:lnTo>
                <a:lnTo>
                  <a:pt x="199" y="189"/>
                </a:lnTo>
                <a:lnTo>
                  <a:pt x="199" y="184"/>
                </a:lnTo>
                <a:lnTo>
                  <a:pt x="205" y="184"/>
                </a:lnTo>
                <a:lnTo>
                  <a:pt x="202" y="184"/>
                </a:lnTo>
                <a:lnTo>
                  <a:pt x="205" y="189"/>
                </a:lnTo>
                <a:lnTo>
                  <a:pt x="208" y="184"/>
                </a:lnTo>
                <a:lnTo>
                  <a:pt x="208" y="189"/>
                </a:lnTo>
                <a:lnTo>
                  <a:pt x="208" y="184"/>
                </a:lnTo>
                <a:lnTo>
                  <a:pt x="212" y="184"/>
                </a:lnTo>
                <a:lnTo>
                  <a:pt x="218" y="184"/>
                </a:lnTo>
                <a:lnTo>
                  <a:pt x="218" y="184"/>
                </a:lnTo>
                <a:lnTo>
                  <a:pt x="222" y="189"/>
                </a:lnTo>
                <a:lnTo>
                  <a:pt x="225" y="184"/>
                </a:lnTo>
                <a:lnTo>
                  <a:pt x="228" y="184"/>
                </a:lnTo>
                <a:lnTo>
                  <a:pt x="232" y="184"/>
                </a:lnTo>
                <a:lnTo>
                  <a:pt x="235" y="184"/>
                </a:lnTo>
                <a:lnTo>
                  <a:pt x="238" y="184"/>
                </a:lnTo>
                <a:lnTo>
                  <a:pt x="245" y="184"/>
                </a:lnTo>
                <a:lnTo>
                  <a:pt x="242" y="184"/>
                </a:lnTo>
                <a:lnTo>
                  <a:pt x="245" y="189"/>
                </a:lnTo>
                <a:lnTo>
                  <a:pt x="248" y="184"/>
                </a:lnTo>
                <a:lnTo>
                  <a:pt x="255" y="184"/>
                </a:lnTo>
                <a:lnTo>
                  <a:pt x="251" y="184"/>
                </a:lnTo>
                <a:lnTo>
                  <a:pt x="255" y="184"/>
                </a:lnTo>
                <a:lnTo>
                  <a:pt x="258" y="18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4" name="Freeform 198"/>
          <p:cNvSpPr>
            <a:spLocks/>
          </p:cNvSpPr>
          <p:nvPr/>
        </p:nvSpPr>
        <p:spPr bwMode="auto">
          <a:xfrm>
            <a:off x="7073899" y="5484813"/>
            <a:ext cx="487363" cy="15875"/>
          </a:xfrm>
          <a:custGeom>
            <a:avLst/>
            <a:gdLst/>
            <a:ahLst/>
            <a:cxnLst>
              <a:cxn ang="0">
                <a:pos x="3" y="5"/>
              </a:cxn>
              <a:cxn ang="0">
                <a:pos x="10" y="5"/>
              </a:cxn>
              <a:cxn ang="0">
                <a:pos x="19" y="0"/>
              </a:cxn>
              <a:cxn ang="0">
                <a:pos x="26" y="5"/>
              </a:cxn>
              <a:cxn ang="0">
                <a:pos x="33" y="5"/>
              </a:cxn>
              <a:cxn ang="0">
                <a:pos x="39" y="5"/>
              </a:cxn>
              <a:cxn ang="0">
                <a:pos x="49" y="5"/>
              </a:cxn>
              <a:cxn ang="0">
                <a:pos x="59" y="5"/>
              </a:cxn>
              <a:cxn ang="0">
                <a:pos x="62" y="5"/>
              </a:cxn>
              <a:cxn ang="0">
                <a:pos x="69" y="5"/>
              </a:cxn>
              <a:cxn ang="0">
                <a:pos x="76" y="5"/>
              </a:cxn>
              <a:cxn ang="0">
                <a:pos x="82" y="5"/>
              </a:cxn>
              <a:cxn ang="0">
                <a:pos x="92" y="0"/>
              </a:cxn>
              <a:cxn ang="0">
                <a:pos x="99" y="5"/>
              </a:cxn>
              <a:cxn ang="0">
                <a:pos x="109" y="5"/>
              </a:cxn>
              <a:cxn ang="0">
                <a:pos x="112" y="5"/>
              </a:cxn>
              <a:cxn ang="0">
                <a:pos x="119" y="5"/>
              </a:cxn>
              <a:cxn ang="0">
                <a:pos x="125" y="0"/>
              </a:cxn>
              <a:cxn ang="0">
                <a:pos x="129" y="5"/>
              </a:cxn>
              <a:cxn ang="0">
                <a:pos x="139" y="5"/>
              </a:cxn>
              <a:cxn ang="0">
                <a:pos x="145" y="0"/>
              </a:cxn>
              <a:cxn ang="0">
                <a:pos x="152" y="5"/>
              </a:cxn>
              <a:cxn ang="0">
                <a:pos x="155" y="5"/>
              </a:cxn>
              <a:cxn ang="0">
                <a:pos x="165" y="5"/>
              </a:cxn>
              <a:cxn ang="0">
                <a:pos x="175" y="0"/>
              </a:cxn>
              <a:cxn ang="0">
                <a:pos x="178" y="5"/>
              </a:cxn>
              <a:cxn ang="0">
                <a:pos x="185" y="0"/>
              </a:cxn>
              <a:cxn ang="0">
                <a:pos x="191" y="5"/>
              </a:cxn>
              <a:cxn ang="0">
                <a:pos x="201" y="5"/>
              </a:cxn>
              <a:cxn ang="0">
                <a:pos x="205" y="0"/>
              </a:cxn>
              <a:cxn ang="0">
                <a:pos x="211" y="0"/>
              </a:cxn>
              <a:cxn ang="0">
                <a:pos x="218" y="5"/>
              </a:cxn>
              <a:cxn ang="0">
                <a:pos x="228" y="0"/>
              </a:cxn>
              <a:cxn ang="0">
                <a:pos x="234" y="5"/>
              </a:cxn>
              <a:cxn ang="0">
                <a:pos x="241" y="5"/>
              </a:cxn>
              <a:cxn ang="0">
                <a:pos x="248" y="5"/>
              </a:cxn>
              <a:cxn ang="0">
                <a:pos x="258" y="0"/>
              </a:cxn>
              <a:cxn ang="0">
                <a:pos x="261" y="5"/>
              </a:cxn>
              <a:cxn ang="0">
                <a:pos x="271" y="5"/>
              </a:cxn>
              <a:cxn ang="0">
                <a:pos x="281" y="5"/>
              </a:cxn>
              <a:cxn ang="0">
                <a:pos x="287" y="5"/>
              </a:cxn>
              <a:cxn ang="0">
                <a:pos x="297" y="5"/>
              </a:cxn>
            </a:cxnLst>
            <a:rect l="0" t="0" r="r" b="b"/>
            <a:pathLst>
              <a:path w="307" h="10">
                <a:moveTo>
                  <a:pt x="0" y="5"/>
                </a:moveTo>
                <a:lnTo>
                  <a:pt x="3" y="0"/>
                </a:lnTo>
                <a:lnTo>
                  <a:pt x="3" y="5"/>
                </a:lnTo>
                <a:lnTo>
                  <a:pt x="3" y="0"/>
                </a:lnTo>
                <a:lnTo>
                  <a:pt x="6" y="5"/>
                </a:lnTo>
                <a:lnTo>
                  <a:pt x="10" y="5"/>
                </a:lnTo>
                <a:lnTo>
                  <a:pt x="16" y="5"/>
                </a:lnTo>
                <a:lnTo>
                  <a:pt x="16" y="5"/>
                </a:lnTo>
                <a:lnTo>
                  <a:pt x="19" y="0"/>
                </a:lnTo>
                <a:lnTo>
                  <a:pt x="23" y="5"/>
                </a:lnTo>
                <a:lnTo>
                  <a:pt x="23" y="0"/>
                </a:lnTo>
                <a:lnTo>
                  <a:pt x="26" y="5"/>
                </a:lnTo>
                <a:lnTo>
                  <a:pt x="33" y="5"/>
                </a:lnTo>
                <a:lnTo>
                  <a:pt x="29" y="5"/>
                </a:lnTo>
                <a:lnTo>
                  <a:pt x="33" y="5"/>
                </a:lnTo>
                <a:lnTo>
                  <a:pt x="39" y="5"/>
                </a:lnTo>
                <a:lnTo>
                  <a:pt x="36" y="5"/>
                </a:lnTo>
                <a:lnTo>
                  <a:pt x="39" y="5"/>
                </a:lnTo>
                <a:lnTo>
                  <a:pt x="43" y="5"/>
                </a:lnTo>
                <a:lnTo>
                  <a:pt x="46" y="0"/>
                </a:lnTo>
                <a:lnTo>
                  <a:pt x="49" y="5"/>
                </a:lnTo>
                <a:lnTo>
                  <a:pt x="49" y="0"/>
                </a:lnTo>
                <a:lnTo>
                  <a:pt x="53" y="5"/>
                </a:lnTo>
                <a:lnTo>
                  <a:pt x="59" y="5"/>
                </a:lnTo>
                <a:lnTo>
                  <a:pt x="56" y="5"/>
                </a:lnTo>
                <a:lnTo>
                  <a:pt x="59" y="0"/>
                </a:lnTo>
                <a:lnTo>
                  <a:pt x="62" y="5"/>
                </a:lnTo>
                <a:lnTo>
                  <a:pt x="66" y="5"/>
                </a:lnTo>
                <a:lnTo>
                  <a:pt x="72" y="5"/>
                </a:lnTo>
                <a:lnTo>
                  <a:pt x="69" y="5"/>
                </a:lnTo>
                <a:lnTo>
                  <a:pt x="72" y="5"/>
                </a:lnTo>
                <a:lnTo>
                  <a:pt x="76" y="0"/>
                </a:lnTo>
                <a:lnTo>
                  <a:pt x="76" y="5"/>
                </a:lnTo>
                <a:lnTo>
                  <a:pt x="82" y="5"/>
                </a:lnTo>
                <a:lnTo>
                  <a:pt x="79" y="5"/>
                </a:lnTo>
                <a:lnTo>
                  <a:pt x="82" y="5"/>
                </a:lnTo>
                <a:lnTo>
                  <a:pt x="86" y="5"/>
                </a:lnTo>
                <a:lnTo>
                  <a:pt x="89" y="5"/>
                </a:lnTo>
                <a:lnTo>
                  <a:pt x="92" y="0"/>
                </a:lnTo>
                <a:lnTo>
                  <a:pt x="92" y="5"/>
                </a:lnTo>
                <a:lnTo>
                  <a:pt x="96" y="0"/>
                </a:lnTo>
                <a:lnTo>
                  <a:pt x="99" y="5"/>
                </a:lnTo>
                <a:lnTo>
                  <a:pt x="99" y="0"/>
                </a:lnTo>
                <a:lnTo>
                  <a:pt x="102" y="5"/>
                </a:lnTo>
                <a:lnTo>
                  <a:pt x="109" y="5"/>
                </a:lnTo>
                <a:lnTo>
                  <a:pt x="109" y="5"/>
                </a:lnTo>
                <a:lnTo>
                  <a:pt x="112" y="10"/>
                </a:lnTo>
                <a:lnTo>
                  <a:pt x="112" y="5"/>
                </a:lnTo>
                <a:lnTo>
                  <a:pt x="119" y="5"/>
                </a:lnTo>
                <a:lnTo>
                  <a:pt x="115" y="5"/>
                </a:lnTo>
                <a:lnTo>
                  <a:pt x="119" y="5"/>
                </a:lnTo>
                <a:lnTo>
                  <a:pt x="122" y="0"/>
                </a:lnTo>
                <a:lnTo>
                  <a:pt x="122" y="5"/>
                </a:lnTo>
                <a:lnTo>
                  <a:pt x="125" y="0"/>
                </a:lnTo>
                <a:lnTo>
                  <a:pt x="125" y="5"/>
                </a:lnTo>
                <a:lnTo>
                  <a:pt x="132" y="5"/>
                </a:lnTo>
                <a:lnTo>
                  <a:pt x="129" y="5"/>
                </a:lnTo>
                <a:lnTo>
                  <a:pt x="132" y="5"/>
                </a:lnTo>
                <a:lnTo>
                  <a:pt x="135" y="5"/>
                </a:lnTo>
                <a:lnTo>
                  <a:pt x="139" y="5"/>
                </a:lnTo>
                <a:lnTo>
                  <a:pt x="145" y="5"/>
                </a:lnTo>
                <a:lnTo>
                  <a:pt x="142" y="5"/>
                </a:lnTo>
                <a:lnTo>
                  <a:pt x="145" y="0"/>
                </a:lnTo>
                <a:lnTo>
                  <a:pt x="148" y="5"/>
                </a:lnTo>
                <a:lnTo>
                  <a:pt x="148" y="0"/>
                </a:lnTo>
                <a:lnTo>
                  <a:pt x="152" y="5"/>
                </a:lnTo>
                <a:lnTo>
                  <a:pt x="152" y="0"/>
                </a:lnTo>
                <a:lnTo>
                  <a:pt x="152" y="5"/>
                </a:lnTo>
                <a:lnTo>
                  <a:pt x="155" y="5"/>
                </a:lnTo>
                <a:lnTo>
                  <a:pt x="158" y="5"/>
                </a:lnTo>
                <a:lnTo>
                  <a:pt x="162" y="0"/>
                </a:lnTo>
                <a:lnTo>
                  <a:pt x="165" y="5"/>
                </a:lnTo>
                <a:lnTo>
                  <a:pt x="168" y="0"/>
                </a:lnTo>
                <a:lnTo>
                  <a:pt x="172" y="5"/>
                </a:lnTo>
                <a:lnTo>
                  <a:pt x="175" y="0"/>
                </a:lnTo>
                <a:lnTo>
                  <a:pt x="175" y="5"/>
                </a:lnTo>
                <a:lnTo>
                  <a:pt x="178" y="0"/>
                </a:lnTo>
                <a:lnTo>
                  <a:pt x="178" y="5"/>
                </a:lnTo>
                <a:lnTo>
                  <a:pt x="178" y="0"/>
                </a:lnTo>
                <a:lnTo>
                  <a:pt x="182" y="5"/>
                </a:lnTo>
                <a:lnTo>
                  <a:pt x="185" y="0"/>
                </a:lnTo>
                <a:lnTo>
                  <a:pt x="185" y="5"/>
                </a:lnTo>
                <a:lnTo>
                  <a:pt x="191" y="5"/>
                </a:lnTo>
                <a:lnTo>
                  <a:pt x="191" y="5"/>
                </a:lnTo>
                <a:lnTo>
                  <a:pt x="195" y="0"/>
                </a:lnTo>
                <a:lnTo>
                  <a:pt x="201" y="0"/>
                </a:lnTo>
                <a:lnTo>
                  <a:pt x="201" y="5"/>
                </a:lnTo>
                <a:lnTo>
                  <a:pt x="201" y="0"/>
                </a:lnTo>
                <a:lnTo>
                  <a:pt x="205" y="5"/>
                </a:lnTo>
                <a:lnTo>
                  <a:pt x="205" y="0"/>
                </a:lnTo>
                <a:lnTo>
                  <a:pt x="205" y="5"/>
                </a:lnTo>
                <a:lnTo>
                  <a:pt x="208" y="5"/>
                </a:lnTo>
                <a:lnTo>
                  <a:pt x="211" y="0"/>
                </a:lnTo>
                <a:lnTo>
                  <a:pt x="215" y="5"/>
                </a:lnTo>
                <a:lnTo>
                  <a:pt x="221" y="5"/>
                </a:lnTo>
                <a:lnTo>
                  <a:pt x="218" y="5"/>
                </a:lnTo>
                <a:lnTo>
                  <a:pt x="221" y="5"/>
                </a:lnTo>
                <a:lnTo>
                  <a:pt x="225" y="5"/>
                </a:lnTo>
                <a:lnTo>
                  <a:pt x="228" y="0"/>
                </a:lnTo>
                <a:lnTo>
                  <a:pt x="231" y="5"/>
                </a:lnTo>
                <a:lnTo>
                  <a:pt x="234" y="0"/>
                </a:lnTo>
                <a:lnTo>
                  <a:pt x="234" y="5"/>
                </a:lnTo>
                <a:lnTo>
                  <a:pt x="234" y="0"/>
                </a:lnTo>
                <a:lnTo>
                  <a:pt x="238" y="0"/>
                </a:lnTo>
                <a:lnTo>
                  <a:pt x="241" y="5"/>
                </a:lnTo>
                <a:lnTo>
                  <a:pt x="248" y="5"/>
                </a:lnTo>
                <a:lnTo>
                  <a:pt x="244" y="5"/>
                </a:lnTo>
                <a:lnTo>
                  <a:pt x="248" y="5"/>
                </a:lnTo>
                <a:lnTo>
                  <a:pt x="251" y="0"/>
                </a:lnTo>
                <a:lnTo>
                  <a:pt x="254" y="5"/>
                </a:lnTo>
                <a:lnTo>
                  <a:pt x="258" y="0"/>
                </a:lnTo>
                <a:lnTo>
                  <a:pt x="258" y="5"/>
                </a:lnTo>
                <a:lnTo>
                  <a:pt x="264" y="5"/>
                </a:lnTo>
                <a:lnTo>
                  <a:pt x="261" y="5"/>
                </a:lnTo>
                <a:lnTo>
                  <a:pt x="264" y="5"/>
                </a:lnTo>
                <a:lnTo>
                  <a:pt x="267" y="5"/>
                </a:lnTo>
                <a:lnTo>
                  <a:pt x="271" y="5"/>
                </a:lnTo>
                <a:lnTo>
                  <a:pt x="274" y="0"/>
                </a:lnTo>
                <a:lnTo>
                  <a:pt x="277" y="5"/>
                </a:lnTo>
                <a:lnTo>
                  <a:pt x="281" y="5"/>
                </a:lnTo>
                <a:lnTo>
                  <a:pt x="287" y="5"/>
                </a:lnTo>
                <a:lnTo>
                  <a:pt x="284" y="5"/>
                </a:lnTo>
                <a:lnTo>
                  <a:pt x="287" y="5"/>
                </a:lnTo>
                <a:lnTo>
                  <a:pt x="291" y="0"/>
                </a:lnTo>
                <a:lnTo>
                  <a:pt x="294" y="5"/>
                </a:lnTo>
                <a:lnTo>
                  <a:pt x="297" y="5"/>
                </a:lnTo>
                <a:lnTo>
                  <a:pt x="301" y="5"/>
                </a:lnTo>
                <a:lnTo>
                  <a:pt x="307" y="5"/>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5" name="Freeform 199"/>
          <p:cNvSpPr>
            <a:spLocks/>
          </p:cNvSpPr>
          <p:nvPr/>
        </p:nvSpPr>
        <p:spPr bwMode="auto">
          <a:xfrm>
            <a:off x="7556499" y="5208588"/>
            <a:ext cx="430213" cy="292100"/>
          </a:xfrm>
          <a:custGeom>
            <a:avLst/>
            <a:gdLst/>
            <a:ahLst/>
            <a:cxnLst>
              <a:cxn ang="0">
                <a:pos x="0" y="179"/>
              </a:cxn>
              <a:cxn ang="0">
                <a:pos x="6" y="174"/>
              </a:cxn>
              <a:cxn ang="0">
                <a:pos x="13" y="179"/>
              </a:cxn>
              <a:cxn ang="0">
                <a:pos x="23" y="179"/>
              </a:cxn>
              <a:cxn ang="0">
                <a:pos x="26" y="179"/>
              </a:cxn>
              <a:cxn ang="0">
                <a:pos x="36" y="179"/>
              </a:cxn>
              <a:cxn ang="0">
                <a:pos x="36" y="179"/>
              </a:cxn>
              <a:cxn ang="0">
                <a:pos x="40" y="174"/>
              </a:cxn>
              <a:cxn ang="0">
                <a:pos x="43" y="179"/>
              </a:cxn>
              <a:cxn ang="0">
                <a:pos x="46" y="179"/>
              </a:cxn>
              <a:cxn ang="0">
                <a:pos x="53" y="174"/>
              </a:cxn>
              <a:cxn ang="0">
                <a:pos x="59" y="179"/>
              </a:cxn>
              <a:cxn ang="0">
                <a:pos x="69" y="179"/>
              </a:cxn>
              <a:cxn ang="0">
                <a:pos x="69" y="174"/>
              </a:cxn>
              <a:cxn ang="0">
                <a:pos x="73" y="174"/>
              </a:cxn>
              <a:cxn ang="0">
                <a:pos x="76" y="174"/>
              </a:cxn>
              <a:cxn ang="0">
                <a:pos x="79" y="179"/>
              </a:cxn>
              <a:cxn ang="0">
                <a:pos x="86" y="174"/>
              </a:cxn>
              <a:cxn ang="0">
                <a:pos x="89" y="174"/>
              </a:cxn>
              <a:cxn ang="0">
                <a:pos x="89" y="174"/>
              </a:cxn>
              <a:cxn ang="0">
                <a:pos x="92" y="174"/>
              </a:cxn>
              <a:cxn ang="0">
                <a:pos x="96" y="174"/>
              </a:cxn>
              <a:cxn ang="0">
                <a:pos x="99" y="174"/>
              </a:cxn>
              <a:cxn ang="0">
                <a:pos x="102" y="174"/>
              </a:cxn>
              <a:cxn ang="0">
                <a:pos x="106" y="174"/>
              </a:cxn>
              <a:cxn ang="0">
                <a:pos x="109" y="174"/>
              </a:cxn>
              <a:cxn ang="0">
                <a:pos x="112" y="174"/>
              </a:cxn>
              <a:cxn ang="0">
                <a:pos x="112" y="174"/>
              </a:cxn>
              <a:cxn ang="0">
                <a:pos x="119" y="174"/>
              </a:cxn>
              <a:cxn ang="0">
                <a:pos x="119" y="174"/>
              </a:cxn>
              <a:cxn ang="0">
                <a:pos x="122" y="174"/>
              </a:cxn>
              <a:cxn ang="0">
                <a:pos x="126" y="174"/>
              </a:cxn>
              <a:cxn ang="0">
                <a:pos x="132" y="5"/>
              </a:cxn>
              <a:cxn ang="0">
                <a:pos x="132" y="0"/>
              </a:cxn>
              <a:cxn ang="0">
                <a:pos x="135" y="0"/>
              </a:cxn>
              <a:cxn ang="0">
                <a:pos x="142" y="0"/>
              </a:cxn>
              <a:cxn ang="0">
                <a:pos x="149" y="5"/>
              </a:cxn>
              <a:cxn ang="0">
                <a:pos x="155" y="179"/>
              </a:cxn>
              <a:cxn ang="0">
                <a:pos x="155" y="179"/>
              </a:cxn>
              <a:cxn ang="0">
                <a:pos x="162" y="179"/>
              </a:cxn>
              <a:cxn ang="0">
                <a:pos x="169" y="179"/>
              </a:cxn>
              <a:cxn ang="0">
                <a:pos x="175" y="174"/>
              </a:cxn>
              <a:cxn ang="0">
                <a:pos x="182" y="174"/>
              </a:cxn>
              <a:cxn ang="0">
                <a:pos x="185" y="174"/>
              </a:cxn>
              <a:cxn ang="0">
                <a:pos x="188" y="174"/>
              </a:cxn>
              <a:cxn ang="0">
                <a:pos x="195" y="179"/>
              </a:cxn>
              <a:cxn ang="0">
                <a:pos x="195" y="174"/>
              </a:cxn>
              <a:cxn ang="0">
                <a:pos x="198" y="174"/>
              </a:cxn>
              <a:cxn ang="0">
                <a:pos x="198" y="174"/>
              </a:cxn>
              <a:cxn ang="0">
                <a:pos x="208" y="179"/>
              </a:cxn>
              <a:cxn ang="0">
                <a:pos x="208" y="179"/>
              </a:cxn>
              <a:cxn ang="0">
                <a:pos x="218" y="179"/>
              </a:cxn>
              <a:cxn ang="0">
                <a:pos x="218" y="179"/>
              </a:cxn>
              <a:cxn ang="0">
                <a:pos x="221" y="174"/>
              </a:cxn>
              <a:cxn ang="0">
                <a:pos x="225" y="179"/>
              </a:cxn>
              <a:cxn ang="0">
                <a:pos x="231" y="179"/>
              </a:cxn>
              <a:cxn ang="0">
                <a:pos x="238" y="179"/>
              </a:cxn>
              <a:cxn ang="0">
                <a:pos x="248" y="174"/>
              </a:cxn>
              <a:cxn ang="0">
                <a:pos x="248" y="179"/>
              </a:cxn>
              <a:cxn ang="0">
                <a:pos x="255" y="179"/>
              </a:cxn>
              <a:cxn ang="0">
                <a:pos x="261" y="174"/>
              </a:cxn>
              <a:cxn ang="0">
                <a:pos x="261" y="179"/>
              </a:cxn>
              <a:cxn ang="0">
                <a:pos x="268" y="179"/>
              </a:cxn>
            </a:cxnLst>
            <a:rect l="0" t="0" r="r" b="b"/>
            <a:pathLst>
              <a:path w="271" h="184">
                <a:moveTo>
                  <a:pt x="3" y="179"/>
                </a:moveTo>
                <a:lnTo>
                  <a:pt x="0" y="179"/>
                </a:lnTo>
                <a:lnTo>
                  <a:pt x="3" y="179"/>
                </a:lnTo>
                <a:lnTo>
                  <a:pt x="6" y="174"/>
                </a:lnTo>
                <a:lnTo>
                  <a:pt x="10" y="179"/>
                </a:lnTo>
                <a:lnTo>
                  <a:pt x="13" y="179"/>
                </a:lnTo>
                <a:lnTo>
                  <a:pt x="16" y="179"/>
                </a:lnTo>
                <a:lnTo>
                  <a:pt x="23" y="179"/>
                </a:lnTo>
                <a:lnTo>
                  <a:pt x="23" y="179"/>
                </a:lnTo>
                <a:lnTo>
                  <a:pt x="26" y="179"/>
                </a:lnTo>
                <a:lnTo>
                  <a:pt x="30" y="179"/>
                </a:lnTo>
                <a:lnTo>
                  <a:pt x="36" y="179"/>
                </a:lnTo>
                <a:lnTo>
                  <a:pt x="33" y="179"/>
                </a:lnTo>
                <a:lnTo>
                  <a:pt x="36" y="179"/>
                </a:lnTo>
                <a:lnTo>
                  <a:pt x="40" y="184"/>
                </a:lnTo>
                <a:lnTo>
                  <a:pt x="40" y="174"/>
                </a:lnTo>
                <a:lnTo>
                  <a:pt x="40" y="179"/>
                </a:lnTo>
                <a:lnTo>
                  <a:pt x="43" y="179"/>
                </a:lnTo>
                <a:lnTo>
                  <a:pt x="49" y="179"/>
                </a:lnTo>
                <a:lnTo>
                  <a:pt x="46" y="179"/>
                </a:lnTo>
                <a:lnTo>
                  <a:pt x="49" y="179"/>
                </a:lnTo>
                <a:lnTo>
                  <a:pt x="53" y="174"/>
                </a:lnTo>
                <a:lnTo>
                  <a:pt x="56" y="179"/>
                </a:lnTo>
                <a:lnTo>
                  <a:pt x="59" y="179"/>
                </a:lnTo>
                <a:lnTo>
                  <a:pt x="63" y="184"/>
                </a:lnTo>
                <a:lnTo>
                  <a:pt x="69" y="179"/>
                </a:lnTo>
                <a:lnTo>
                  <a:pt x="66" y="179"/>
                </a:lnTo>
                <a:lnTo>
                  <a:pt x="69" y="174"/>
                </a:lnTo>
                <a:lnTo>
                  <a:pt x="73" y="179"/>
                </a:lnTo>
                <a:lnTo>
                  <a:pt x="73" y="174"/>
                </a:lnTo>
                <a:lnTo>
                  <a:pt x="76" y="179"/>
                </a:lnTo>
                <a:lnTo>
                  <a:pt x="76" y="174"/>
                </a:lnTo>
                <a:lnTo>
                  <a:pt x="76" y="179"/>
                </a:lnTo>
                <a:lnTo>
                  <a:pt x="79" y="179"/>
                </a:lnTo>
                <a:lnTo>
                  <a:pt x="83" y="179"/>
                </a:lnTo>
                <a:lnTo>
                  <a:pt x="86" y="174"/>
                </a:lnTo>
                <a:lnTo>
                  <a:pt x="86" y="179"/>
                </a:lnTo>
                <a:lnTo>
                  <a:pt x="89" y="174"/>
                </a:lnTo>
                <a:lnTo>
                  <a:pt x="89" y="179"/>
                </a:lnTo>
                <a:lnTo>
                  <a:pt x="89" y="174"/>
                </a:lnTo>
                <a:lnTo>
                  <a:pt x="92" y="179"/>
                </a:lnTo>
                <a:lnTo>
                  <a:pt x="92" y="174"/>
                </a:lnTo>
                <a:lnTo>
                  <a:pt x="96" y="179"/>
                </a:lnTo>
                <a:lnTo>
                  <a:pt x="96" y="174"/>
                </a:lnTo>
                <a:lnTo>
                  <a:pt x="96" y="179"/>
                </a:lnTo>
                <a:lnTo>
                  <a:pt x="99" y="174"/>
                </a:lnTo>
                <a:lnTo>
                  <a:pt x="102" y="179"/>
                </a:lnTo>
                <a:lnTo>
                  <a:pt x="102" y="174"/>
                </a:lnTo>
                <a:lnTo>
                  <a:pt x="106" y="179"/>
                </a:lnTo>
                <a:lnTo>
                  <a:pt x="106" y="174"/>
                </a:lnTo>
                <a:lnTo>
                  <a:pt x="109" y="179"/>
                </a:lnTo>
                <a:lnTo>
                  <a:pt x="109" y="174"/>
                </a:lnTo>
                <a:lnTo>
                  <a:pt x="109" y="179"/>
                </a:lnTo>
                <a:lnTo>
                  <a:pt x="112" y="174"/>
                </a:lnTo>
                <a:lnTo>
                  <a:pt x="112" y="179"/>
                </a:lnTo>
                <a:lnTo>
                  <a:pt x="112" y="174"/>
                </a:lnTo>
                <a:lnTo>
                  <a:pt x="116" y="179"/>
                </a:lnTo>
                <a:lnTo>
                  <a:pt x="119" y="174"/>
                </a:lnTo>
                <a:lnTo>
                  <a:pt x="119" y="179"/>
                </a:lnTo>
                <a:lnTo>
                  <a:pt x="119" y="174"/>
                </a:lnTo>
                <a:lnTo>
                  <a:pt x="122" y="179"/>
                </a:lnTo>
                <a:lnTo>
                  <a:pt x="122" y="174"/>
                </a:lnTo>
                <a:lnTo>
                  <a:pt x="122" y="179"/>
                </a:lnTo>
                <a:lnTo>
                  <a:pt x="126" y="174"/>
                </a:lnTo>
                <a:lnTo>
                  <a:pt x="126" y="179"/>
                </a:lnTo>
                <a:lnTo>
                  <a:pt x="132" y="5"/>
                </a:lnTo>
                <a:lnTo>
                  <a:pt x="129" y="5"/>
                </a:lnTo>
                <a:lnTo>
                  <a:pt x="132" y="0"/>
                </a:lnTo>
                <a:lnTo>
                  <a:pt x="139" y="0"/>
                </a:lnTo>
                <a:lnTo>
                  <a:pt x="135" y="0"/>
                </a:lnTo>
                <a:lnTo>
                  <a:pt x="139" y="5"/>
                </a:lnTo>
                <a:lnTo>
                  <a:pt x="142" y="0"/>
                </a:lnTo>
                <a:lnTo>
                  <a:pt x="145" y="0"/>
                </a:lnTo>
                <a:lnTo>
                  <a:pt x="149" y="5"/>
                </a:lnTo>
                <a:lnTo>
                  <a:pt x="149" y="0"/>
                </a:lnTo>
                <a:lnTo>
                  <a:pt x="155" y="179"/>
                </a:lnTo>
                <a:lnTo>
                  <a:pt x="152" y="179"/>
                </a:lnTo>
                <a:lnTo>
                  <a:pt x="155" y="179"/>
                </a:lnTo>
                <a:lnTo>
                  <a:pt x="159" y="179"/>
                </a:lnTo>
                <a:lnTo>
                  <a:pt x="162" y="179"/>
                </a:lnTo>
                <a:lnTo>
                  <a:pt x="165" y="174"/>
                </a:lnTo>
                <a:lnTo>
                  <a:pt x="169" y="179"/>
                </a:lnTo>
                <a:lnTo>
                  <a:pt x="172" y="174"/>
                </a:lnTo>
                <a:lnTo>
                  <a:pt x="175" y="174"/>
                </a:lnTo>
                <a:lnTo>
                  <a:pt x="178" y="179"/>
                </a:lnTo>
                <a:lnTo>
                  <a:pt x="182" y="174"/>
                </a:lnTo>
                <a:lnTo>
                  <a:pt x="185" y="179"/>
                </a:lnTo>
                <a:lnTo>
                  <a:pt x="185" y="174"/>
                </a:lnTo>
                <a:lnTo>
                  <a:pt x="188" y="179"/>
                </a:lnTo>
                <a:lnTo>
                  <a:pt x="188" y="174"/>
                </a:lnTo>
                <a:lnTo>
                  <a:pt x="188" y="179"/>
                </a:lnTo>
                <a:lnTo>
                  <a:pt x="195" y="179"/>
                </a:lnTo>
                <a:lnTo>
                  <a:pt x="192" y="179"/>
                </a:lnTo>
                <a:lnTo>
                  <a:pt x="195" y="174"/>
                </a:lnTo>
                <a:lnTo>
                  <a:pt x="195" y="179"/>
                </a:lnTo>
                <a:lnTo>
                  <a:pt x="198" y="174"/>
                </a:lnTo>
                <a:lnTo>
                  <a:pt x="198" y="179"/>
                </a:lnTo>
                <a:lnTo>
                  <a:pt x="198" y="174"/>
                </a:lnTo>
                <a:lnTo>
                  <a:pt x="202" y="179"/>
                </a:lnTo>
                <a:lnTo>
                  <a:pt x="208" y="179"/>
                </a:lnTo>
                <a:lnTo>
                  <a:pt x="208" y="174"/>
                </a:lnTo>
                <a:lnTo>
                  <a:pt x="208" y="179"/>
                </a:lnTo>
                <a:lnTo>
                  <a:pt x="212" y="179"/>
                </a:lnTo>
                <a:lnTo>
                  <a:pt x="218" y="179"/>
                </a:lnTo>
                <a:lnTo>
                  <a:pt x="215" y="179"/>
                </a:lnTo>
                <a:lnTo>
                  <a:pt x="218" y="179"/>
                </a:lnTo>
                <a:lnTo>
                  <a:pt x="221" y="184"/>
                </a:lnTo>
                <a:lnTo>
                  <a:pt x="221" y="174"/>
                </a:lnTo>
                <a:lnTo>
                  <a:pt x="221" y="179"/>
                </a:lnTo>
                <a:lnTo>
                  <a:pt x="225" y="179"/>
                </a:lnTo>
                <a:lnTo>
                  <a:pt x="228" y="179"/>
                </a:lnTo>
                <a:lnTo>
                  <a:pt x="231" y="179"/>
                </a:lnTo>
                <a:lnTo>
                  <a:pt x="235" y="179"/>
                </a:lnTo>
                <a:lnTo>
                  <a:pt x="238" y="179"/>
                </a:lnTo>
                <a:lnTo>
                  <a:pt x="241" y="174"/>
                </a:lnTo>
                <a:lnTo>
                  <a:pt x="248" y="174"/>
                </a:lnTo>
                <a:lnTo>
                  <a:pt x="245" y="174"/>
                </a:lnTo>
                <a:lnTo>
                  <a:pt x="248" y="179"/>
                </a:lnTo>
                <a:lnTo>
                  <a:pt x="251" y="174"/>
                </a:lnTo>
                <a:lnTo>
                  <a:pt x="255" y="179"/>
                </a:lnTo>
                <a:lnTo>
                  <a:pt x="255" y="174"/>
                </a:lnTo>
                <a:lnTo>
                  <a:pt x="261" y="174"/>
                </a:lnTo>
                <a:lnTo>
                  <a:pt x="258" y="174"/>
                </a:lnTo>
                <a:lnTo>
                  <a:pt x="261" y="179"/>
                </a:lnTo>
                <a:lnTo>
                  <a:pt x="264" y="174"/>
                </a:lnTo>
                <a:lnTo>
                  <a:pt x="268" y="179"/>
                </a:lnTo>
                <a:lnTo>
                  <a:pt x="271" y="179"/>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6" name="Freeform 202"/>
          <p:cNvSpPr>
            <a:spLocks/>
          </p:cNvSpPr>
          <p:nvPr/>
        </p:nvSpPr>
        <p:spPr bwMode="auto">
          <a:xfrm>
            <a:off x="7073899" y="5262563"/>
            <a:ext cx="471488" cy="14288"/>
          </a:xfrm>
          <a:custGeom>
            <a:avLst/>
            <a:gdLst/>
            <a:ahLst/>
            <a:cxnLst>
              <a:cxn ang="0">
                <a:pos x="6" y="9"/>
              </a:cxn>
              <a:cxn ang="0">
                <a:pos x="10" y="4"/>
              </a:cxn>
              <a:cxn ang="0">
                <a:pos x="13" y="9"/>
              </a:cxn>
              <a:cxn ang="0">
                <a:pos x="16" y="4"/>
              </a:cxn>
              <a:cxn ang="0">
                <a:pos x="23" y="9"/>
              </a:cxn>
              <a:cxn ang="0">
                <a:pos x="26" y="4"/>
              </a:cxn>
              <a:cxn ang="0">
                <a:pos x="33" y="4"/>
              </a:cxn>
              <a:cxn ang="0">
                <a:pos x="43" y="9"/>
              </a:cxn>
              <a:cxn ang="0">
                <a:pos x="49" y="4"/>
              </a:cxn>
              <a:cxn ang="0">
                <a:pos x="59" y="4"/>
              </a:cxn>
              <a:cxn ang="0">
                <a:pos x="66" y="4"/>
              </a:cxn>
              <a:cxn ang="0">
                <a:pos x="76" y="0"/>
              </a:cxn>
              <a:cxn ang="0">
                <a:pos x="86" y="4"/>
              </a:cxn>
              <a:cxn ang="0">
                <a:pos x="92" y="4"/>
              </a:cxn>
              <a:cxn ang="0">
                <a:pos x="102" y="4"/>
              </a:cxn>
              <a:cxn ang="0">
                <a:pos x="109" y="4"/>
              </a:cxn>
              <a:cxn ang="0">
                <a:pos x="112" y="4"/>
              </a:cxn>
              <a:cxn ang="0">
                <a:pos x="115" y="0"/>
              </a:cxn>
              <a:cxn ang="0">
                <a:pos x="125" y="4"/>
              </a:cxn>
              <a:cxn ang="0">
                <a:pos x="129" y="9"/>
              </a:cxn>
              <a:cxn ang="0">
                <a:pos x="135" y="4"/>
              </a:cxn>
              <a:cxn ang="0">
                <a:pos x="148" y="4"/>
              </a:cxn>
              <a:cxn ang="0">
                <a:pos x="152" y="9"/>
              </a:cxn>
              <a:cxn ang="0">
                <a:pos x="162" y="4"/>
              </a:cxn>
              <a:cxn ang="0">
                <a:pos x="175" y="4"/>
              </a:cxn>
              <a:cxn ang="0">
                <a:pos x="178" y="4"/>
              </a:cxn>
              <a:cxn ang="0">
                <a:pos x="188" y="9"/>
              </a:cxn>
              <a:cxn ang="0">
                <a:pos x="198" y="4"/>
              </a:cxn>
              <a:cxn ang="0">
                <a:pos x="205" y="4"/>
              </a:cxn>
              <a:cxn ang="0">
                <a:pos x="211" y="4"/>
              </a:cxn>
              <a:cxn ang="0">
                <a:pos x="225" y="4"/>
              </a:cxn>
              <a:cxn ang="0">
                <a:pos x="234" y="4"/>
              </a:cxn>
              <a:cxn ang="0">
                <a:pos x="238" y="4"/>
              </a:cxn>
              <a:cxn ang="0">
                <a:pos x="244" y="4"/>
              </a:cxn>
              <a:cxn ang="0">
                <a:pos x="254" y="4"/>
              </a:cxn>
              <a:cxn ang="0">
                <a:pos x="258" y="9"/>
              </a:cxn>
              <a:cxn ang="0">
                <a:pos x="261" y="4"/>
              </a:cxn>
              <a:cxn ang="0">
                <a:pos x="271" y="4"/>
              </a:cxn>
              <a:cxn ang="0">
                <a:pos x="274" y="4"/>
              </a:cxn>
              <a:cxn ang="0">
                <a:pos x="281" y="9"/>
              </a:cxn>
              <a:cxn ang="0">
                <a:pos x="287" y="4"/>
              </a:cxn>
              <a:cxn ang="0">
                <a:pos x="297" y="4"/>
              </a:cxn>
            </a:cxnLst>
            <a:rect l="0" t="0" r="r" b="b"/>
            <a:pathLst>
              <a:path w="297" h="9">
                <a:moveTo>
                  <a:pt x="0" y="9"/>
                </a:moveTo>
                <a:lnTo>
                  <a:pt x="3" y="4"/>
                </a:lnTo>
                <a:lnTo>
                  <a:pt x="6" y="9"/>
                </a:lnTo>
                <a:lnTo>
                  <a:pt x="6" y="4"/>
                </a:lnTo>
                <a:lnTo>
                  <a:pt x="10" y="9"/>
                </a:lnTo>
                <a:lnTo>
                  <a:pt x="10" y="4"/>
                </a:lnTo>
                <a:lnTo>
                  <a:pt x="10" y="9"/>
                </a:lnTo>
                <a:lnTo>
                  <a:pt x="13" y="4"/>
                </a:lnTo>
                <a:lnTo>
                  <a:pt x="13" y="9"/>
                </a:lnTo>
                <a:lnTo>
                  <a:pt x="16" y="4"/>
                </a:lnTo>
                <a:lnTo>
                  <a:pt x="16" y="9"/>
                </a:lnTo>
                <a:lnTo>
                  <a:pt x="16" y="4"/>
                </a:lnTo>
                <a:lnTo>
                  <a:pt x="19" y="9"/>
                </a:lnTo>
                <a:lnTo>
                  <a:pt x="19" y="4"/>
                </a:lnTo>
                <a:lnTo>
                  <a:pt x="23" y="9"/>
                </a:lnTo>
                <a:lnTo>
                  <a:pt x="23" y="4"/>
                </a:lnTo>
                <a:lnTo>
                  <a:pt x="23" y="9"/>
                </a:lnTo>
                <a:lnTo>
                  <a:pt x="26" y="4"/>
                </a:lnTo>
                <a:lnTo>
                  <a:pt x="26" y="9"/>
                </a:lnTo>
                <a:lnTo>
                  <a:pt x="29" y="4"/>
                </a:lnTo>
                <a:lnTo>
                  <a:pt x="33" y="4"/>
                </a:lnTo>
                <a:lnTo>
                  <a:pt x="36" y="4"/>
                </a:lnTo>
                <a:lnTo>
                  <a:pt x="39" y="4"/>
                </a:lnTo>
                <a:lnTo>
                  <a:pt x="43" y="9"/>
                </a:lnTo>
                <a:lnTo>
                  <a:pt x="46" y="4"/>
                </a:lnTo>
                <a:lnTo>
                  <a:pt x="46" y="9"/>
                </a:lnTo>
                <a:lnTo>
                  <a:pt x="49" y="4"/>
                </a:lnTo>
                <a:lnTo>
                  <a:pt x="53" y="9"/>
                </a:lnTo>
                <a:lnTo>
                  <a:pt x="56" y="9"/>
                </a:lnTo>
                <a:lnTo>
                  <a:pt x="59" y="4"/>
                </a:lnTo>
                <a:lnTo>
                  <a:pt x="62" y="4"/>
                </a:lnTo>
                <a:lnTo>
                  <a:pt x="69" y="4"/>
                </a:lnTo>
                <a:lnTo>
                  <a:pt x="66" y="4"/>
                </a:lnTo>
                <a:lnTo>
                  <a:pt x="69" y="9"/>
                </a:lnTo>
                <a:lnTo>
                  <a:pt x="72" y="4"/>
                </a:lnTo>
                <a:lnTo>
                  <a:pt x="76" y="0"/>
                </a:lnTo>
                <a:lnTo>
                  <a:pt x="79" y="4"/>
                </a:lnTo>
                <a:lnTo>
                  <a:pt x="82" y="9"/>
                </a:lnTo>
                <a:lnTo>
                  <a:pt x="86" y="4"/>
                </a:lnTo>
                <a:lnTo>
                  <a:pt x="86" y="0"/>
                </a:lnTo>
                <a:lnTo>
                  <a:pt x="89" y="4"/>
                </a:lnTo>
                <a:lnTo>
                  <a:pt x="92" y="4"/>
                </a:lnTo>
                <a:lnTo>
                  <a:pt x="96" y="9"/>
                </a:lnTo>
                <a:lnTo>
                  <a:pt x="96" y="4"/>
                </a:lnTo>
                <a:lnTo>
                  <a:pt x="102" y="4"/>
                </a:lnTo>
                <a:lnTo>
                  <a:pt x="99" y="4"/>
                </a:lnTo>
                <a:lnTo>
                  <a:pt x="102" y="4"/>
                </a:lnTo>
                <a:lnTo>
                  <a:pt x="109" y="4"/>
                </a:lnTo>
                <a:lnTo>
                  <a:pt x="105" y="4"/>
                </a:lnTo>
                <a:lnTo>
                  <a:pt x="109" y="9"/>
                </a:lnTo>
                <a:lnTo>
                  <a:pt x="112" y="4"/>
                </a:lnTo>
                <a:lnTo>
                  <a:pt x="112" y="9"/>
                </a:lnTo>
                <a:lnTo>
                  <a:pt x="115" y="4"/>
                </a:lnTo>
                <a:lnTo>
                  <a:pt x="115" y="0"/>
                </a:lnTo>
                <a:lnTo>
                  <a:pt x="119" y="9"/>
                </a:lnTo>
                <a:lnTo>
                  <a:pt x="119" y="4"/>
                </a:lnTo>
                <a:lnTo>
                  <a:pt x="125" y="4"/>
                </a:lnTo>
                <a:lnTo>
                  <a:pt x="122" y="4"/>
                </a:lnTo>
                <a:lnTo>
                  <a:pt x="125" y="4"/>
                </a:lnTo>
                <a:lnTo>
                  <a:pt x="129" y="9"/>
                </a:lnTo>
                <a:lnTo>
                  <a:pt x="132" y="4"/>
                </a:lnTo>
                <a:lnTo>
                  <a:pt x="139" y="4"/>
                </a:lnTo>
                <a:lnTo>
                  <a:pt x="135" y="4"/>
                </a:lnTo>
                <a:lnTo>
                  <a:pt x="139" y="9"/>
                </a:lnTo>
                <a:lnTo>
                  <a:pt x="142" y="4"/>
                </a:lnTo>
                <a:lnTo>
                  <a:pt x="148" y="4"/>
                </a:lnTo>
                <a:lnTo>
                  <a:pt x="148" y="9"/>
                </a:lnTo>
                <a:lnTo>
                  <a:pt x="148" y="4"/>
                </a:lnTo>
                <a:lnTo>
                  <a:pt x="152" y="9"/>
                </a:lnTo>
                <a:lnTo>
                  <a:pt x="155" y="4"/>
                </a:lnTo>
                <a:lnTo>
                  <a:pt x="158" y="9"/>
                </a:lnTo>
                <a:lnTo>
                  <a:pt x="162" y="4"/>
                </a:lnTo>
                <a:lnTo>
                  <a:pt x="165" y="9"/>
                </a:lnTo>
                <a:lnTo>
                  <a:pt x="168" y="4"/>
                </a:lnTo>
                <a:lnTo>
                  <a:pt x="175" y="4"/>
                </a:lnTo>
                <a:lnTo>
                  <a:pt x="172" y="4"/>
                </a:lnTo>
                <a:lnTo>
                  <a:pt x="175" y="9"/>
                </a:lnTo>
                <a:lnTo>
                  <a:pt x="178" y="4"/>
                </a:lnTo>
                <a:lnTo>
                  <a:pt x="182" y="4"/>
                </a:lnTo>
                <a:lnTo>
                  <a:pt x="185" y="4"/>
                </a:lnTo>
                <a:lnTo>
                  <a:pt x="188" y="9"/>
                </a:lnTo>
                <a:lnTo>
                  <a:pt x="191" y="4"/>
                </a:lnTo>
                <a:lnTo>
                  <a:pt x="195" y="9"/>
                </a:lnTo>
                <a:lnTo>
                  <a:pt x="198" y="4"/>
                </a:lnTo>
                <a:lnTo>
                  <a:pt x="201" y="4"/>
                </a:lnTo>
                <a:lnTo>
                  <a:pt x="205" y="9"/>
                </a:lnTo>
                <a:lnTo>
                  <a:pt x="205" y="4"/>
                </a:lnTo>
                <a:lnTo>
                  <a:pt x="211" y="4"/>
                </a:lnTo>
                <a:lnTo>
                  <a:pt x="208" y="4"/>
                </a:lnTo>
                <a:lnTo>
                  <a:pt x="211" y="4"/>
                </a:lnTo>
                <a:lnTo>
                  <a:pt x="215" y="9"/>
                </a:lnTo>
                <a:lnTo>
                  <a:pt x="218" y="4"/>
                </a:lnTo>
                <a:lnTo>
                  <a:pt x="225" y="4"/>
                </a:lnTo>
                <a:lnTo>
                  <a:pt x="225" y="0"/>
                </a:lnTo>
                <a:lnTo>
                  <a:pt x="228" y="4"/>
                </a:lnTo>
                <a:lnTo>
                  <a:pt x="234" y="4"/>
                </a:lnTo>
                <a:lnTo>
                  <a:pt x="231" y="4"/>
                </a:lnTo>
                <a:lnTo>
                  <a:pt x="234" y="4"/>
                </a:lnTo>
                <a:lnTo>
                  <a:pt x="238" y="4"/>
                </a:lnTo>
                <a:lnTo>
                  <a:pt x="241" y="4"/>
                </a:lnTo>
                <a:lnTo>
                  <a:pt x="248" y="4"/>
                </a:lnTo>
                <a:lnTo>
                  <a:pt x="244" y="4"/>
                </a:lnTo>
                <a:lnTo>
                  <a:pt x="248" y="4"/>
                </a:lnTo>
                <a:lnTo>
                  <a:pt x="251" y="9"/>
                </a:lnTo>
                <a:lnTo>
                  <a:pt x="254" y="4"/>
                </a:lnTo>
                <a:lnTo>
                  <a:pt x="254" y="9"/>
                </a:lnTo>
                <a:lnTo>
                  <a:pt x="254" y="4"/>
                </a:lnTo>
                <a:lnTo>
                  <a:pt x="258" y="9"/>
                </a:lnTo>
                <a:lnTo>
                  <a:pt x="258" y="0"/>
                </a:lnTo>
                <a:lnTo>
                  <a:pt x="258" y="4"/>
                </a:lnTo>
                <a:lnTo>
                  <a:pt x="261" y="4"/>
                </a:lnTo>
                <a:lnTo>
                  <a:pt x="264" y="9"/>
                </a:lnTo>
                <a:lnTo>
                  <a:pt x="267" y="4"/>
                </a:lnTo>
                <a:lnTo>
                  <a:pt x="271" y="4"/>
                </a:lnTo>
                <a:lnTo>
                  <a:pt x="274" y="0"/>
                </a:lnTo>
                <a:lnTo>
                  <a:pt x="274" y="9"/>
                </a:lnTo>
                <a:lnTo>
                  <a:pt x="274" y="4"/>
                </a:lnTo>
                <a:lnTo>
                  <a:pt x="277" y="9"/>
                </a:lnTo>
                <a:lnTo>
                  <a:pt x="277" y="4"/>
                </a:lnTo>
                <a:lnTo>
                  <a:pt x="281" y="9"/>
                </a:lnTo>
                <a:lnTo>
                  <a:pt x="281" y="0"/>
                </a:lnTo>
                <a:lnTo>
                  <a:pt x="284" y="4"/>
                </a:lnTo>
                <a:lnTo>
                  <a:pt x="287" y="4"/>
                </a:lnTo>
                <a:lnTo>
                  <a:pt x="291" y="4"/>
                </a:lnTo>
                <a:lnTo>
                  <a:pt x="294" y="9"/>
                </a:lnTo>
                <a:lnTo>
                  <a:pt x="297" y="4"/>
                </a:lnTo>
                <a:lnTo>
                  <a:pt x="297" y="9"/>
                </a:lnTo>
                <a:lnTo>
                  <a:pt x="297" y="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7" name="Freeform 203"/>
          <p:cNvSpPr>
            <a:spLocks/>
          </p:cNvSpPr>
          <p:nvPr/>
        </p:nvSpPr>
        <p:spPr bwMode="auto">
          <a:xfrm>
            <a:off x="7545387" y="4992688"/>
            <a:ext cx="441325" cy="284163"/>
          </a:xfrm>
          <a:custGeom>
            <a:avLst/>
            <a:gdLst/>
            <a:ahLst/>
            <a:cxnLst>
              <a:cxn ang="0">
                <a:pos x="4" y="179"/>
              </a:cxn>
              <a:cxn ang="0">
                <a:pos x="10" y="174"/>
              </a:cxn>
              <a:cxn ang="0">
                <a:pos x="13" y="174"/>
              </a:cxn>
              <a:cxn ang="0">
                <a:pos x="23" y="174"/>
              </a:cxn>
              <a:cxn ang="0">
                <a:pos x="23" y="174"/>
              </a:cxn>
              <a:cxn ang="0">
                <a:pos x="30" y="174"/>
              </a:cxn>
              <a:cxn ang="0">
                <a:pos x="33" y="174"/>
              </a:cxn>
              <a:cxn ang="0">
                <a:pos x="40" y="174"/>
              </a:cxn>
              <a:cxn ang="0">
                <a:pos x="40" y="170"/>
              </a:cxn>
              <a:cxn ang="0">
                <a:pos x="47" y="174"/>
              </a:cxn>
              <a:cxn ang="0">
                <a:pos x="53" y="174"/>
              </a:cxn>
              <a:cxn ang="0">
                <a:pos x="63" y="174"/>
              </a:cxn>
              <a:cxn ang="0">
                <a:pos x="63" y="179"/>
              </a:cxn>
              <a:cxn ang="0">
                <a:pos x="66" y="179"/>
              </a:cxn>
              <a:cxn ang="0">
                <a:pos x="70" y="179"/>
              </a:cxn>
              <a:cxn ang="0">
                <a:pos x="76" y="179"/>
              </a:cxn>
              <a:cxn ang="0">
                <a:pos x="80" y="0"/>
              </a:cxn>
              <a:cxn ang="0">
                <a:pos x="86" y="5"/>
              </a:cxn>
              <a:cxn ang="0">
                <a:pos x="96" y="5"/>
              </a:cxn>
              <a:cxn ang="0">
                <a:pos x="96" y="0"/>
              </a:cxn>
              <a:cxn ang="0">
                <a:pos x="99" y="0"/>
              </a:cxn>
              <a:cxn ang="0">
                <a:pos x="106" y="174"/>
              </a:cxn>
              <a:cxn ang="0">
                <a:pos x="109" y="179"/>
              </a:cxn>
              <a:cxn ang="0">
                <a:pos x="116" y="174"/>
              </a:cxn>
              <a:cxn ang="0">
                <a:pos x="116" y="174"/>
              </a:cxn>
              <a:cxn ang="0">
                <a:pos x="123" y="174"/>
              </a:cxn>
              <a:cxn ang="0">
                <a:pos x="129" y="174"/>
              </a:cxn>
              <a:cxn ang="0">
                <a:pos x="139" y="174"/>
              </a:cxn>
              <a:cxn ang="0">
                <a:pos x="139" y="174"/>
              </a:cxn>
              <a:cxn ang="0">
                <a:pos x="146" y="179"/>
              </a:cxn>
              <a:cxn ang="0">
                <a:pos x="146" y="179"/>
              </a:cxn>
              <a:cxn ang="0">
                <a:pos x="149" y="179"/>
              </a:cxn>
              <a:cxn ang="0">
                <a:pos x="152" y="170"/>
              </a:cxn>
              <a:cxn ang="0">
                <a:pos x="159" y="179"/>
              </a:cxn>
              <a:cxn ang="0">
                <a:pos x="162" y="179"/>
              </a:cxn>
              <a:cxn ang="0">
                <a:pos x="169" y="174"/>
              </a:cxn>
              <a:cxn ang="0">
                <a:pos x="172" y="174"/>
              </a:cxn>
              <a:cxn ang="0">
                <a:pos x="179" y="174"/>
              </a:cxn>
              <a:cxn ang="0">
                <a:pos x="182" y="174"/>
              </a:cxn>
              <a:cxn ang="0">
                <a:pos x="189" y="179"/>
              </a:cxn>
              <a:cxn ang="0">
                <a:pos x="192" y="179"/>
              </a:cxn>
              <a:cxn ang="0">
                <a:pos x="195" y="179"/>
              </a:cxn>
              <a:cxn ang="0">
                <a:pos x="199" y="179"/>
              </a:cxn>
              <a:cxn ang="0">
                <a:pos x="202" y="179"/>
              </a:cxn>
              <a:cxn ang="0">
                <a:pos x="205" y="174"/>
              </a:cxn>
              <a:cxn ang="0">
                <a:pos x="212" y="179"/>
              </a:cxn>
              <a:cxn ang="0">
                <a:pos x="215" y="179"/>
              </a:cxn>
              <a:cxn ang="0">
                <a:pos x="222" y="179"/>
              </a:cxn>
              <a:cxn ang="0">
                <a:pos x="222" y="179"/>
              </a:cxn>
              <a:cxn ang="0">
                <a:pos x="228" y="179"/>
              </a:cxn>
              <a:cxn ang="0">
                <a:pos x="235" y="174"/>
              </a:cxn>
              <a:cxn ang="0">
                <a:pos x="235" y="174"/>
              </a:cxn>
              <a:cxn ang="0">
                <a:pos x="242" y="179"/>
              </a:cxn>
              <a:cxn ang="0">
                <a:pos x="245" y="179"/>
              </a:cxn>
              <a:cxn ang="0">
                <a:pos x="248" y="174"/>
              </a:cxn>
              <a:cxn ang="0">
                <a:pos x="258" y="174"/>
              </a:cxn>
              <a:cxn ang="0">
                <a:pos x="258" y="174"/>
              </a:cxn>
              <a:cxn ang="0">
                <a:pos x="265" y="170"/>
              </a:cxn>
              <a:cxn ang="0">
                <a:pos x="268" y="179"/>
              </a:cxn>
              <a:cxn ang="0">
                <a:pos x="268" y="179"/>
              </a:cxn>
              <a:cxn ang="0">
                <a:pos x="271" y="179"/>
              </a:cxn>
              <a:cxn ang="0">
                <a:pos x="278" y="174"/>
              </a:cxn>
            </a:cxnLst>
            <a:rect l="0" t="0" r="r" b="b"/>
            <a:pathLst>
              <a:path w="278" h="179">
                <a:moveTo>
                  <a:pt x="0" y="174"/>
                </a:moveTo>
                <a:lnTo>
                  <a:pt x="4" y="179"/>
                </a:lnTo>
                <a:lnTo>
                  <a:pt x="7" y="174"/>
                </a:lnTo>
                <a:lnTo>
                  <a:pt x="10" y="174"/>
                </a:lnTo>
                <a:lnTo>
                  <a:pt x="17" y="174"/>
                </a:lnTo>
                <a:lnTo>
                  <a:pt x="13" y="174"/>
                </a:lnTo>
                <a:lnTo>
                  <a:pt x="17" y="174"/>
                </a:lnTo>
                <a:lnTo>
                  <a:pt x="23" y="174"/>
                </a:lnTo>
                <a:lnTo>
                  <a:pt x="20" y="174"/>
                </a:lnTo>
                <a:lnTo>
                  <a:pt x="23" y="174"/>
                </a:lnTo>
                <a:lnTo>
                  <a:pt x="27" y="179"/>
                </a:lnTo>
                <a:lnTo>
                  <a:pt x="30" y="174"/>
                </a:lnTo>
                <a:lnTo>
                  <a:pt x="37" y="174"/>
                </a:lnTo>
                <a:lnTo>
                  <a:pt x="33" y="174"/>
                </a:lnTo>
                <a:lnTo>
                  <a:pt x="37" y="179"/>
                </a:lnTo>
                <a:lnTo>
                  <a:pt x="40" y="174"/>
                </a:lnTo>
                <a:lnTo>
                  <a:pt x="40" y="179"/>
                </a:lnTo>
                <a:lnTo>
                  <a:pt x="40" y="170"/>
                </a:lnTo>
                <a:lnTo>
                  <a:pt x="43" y="174"/>
                </a:lnTo>
                <a:lnTo>
                  <a:pt x="47" y="174"/>
                </a:lnTo>
                <a:lnTo>
                  <a:pt x="50" y="174"/>
                </a:lnTo>
                <a:lnTo>
                  <a:pt x="53" y="174"/>
                </a:lnTo>
                <a:lnTo>
                  <a:pt x="56" y="174"/>
                </a:lnTo>
                <a:lnTo>
                  <a:pt x="63" y="174"/>
                </a:lnTo>
                <a:lnTo>
                  <a:pt x="60" y="174"/>
                </a:lnTo>
                <a:lnTo>
                  <a:pt x="63" y="179"/>
                </a:lnTo>
                <a:lnTo>
                  <a:pt x="66" y="174"/>
                </a:lnTo>
                <a:lnTo>
                  <a:pt x="66" y="179"/>
                </a:lnTo>
                <a:lnTo>
                  <a:pt x="73" y="179"/>
                </a:lnTo>
                <a:lnTo>
                  <a:pt x="70" y="179"/>
                </a:lnTo>
                <a:lnTo>
                  <a:pt x="73" y="174"/>
                </a:lnTo>
                <a:lnTo>
                  <a:pt x="76" y="179"/>
                </a:lnTo>
                <a:lnTo>
                  <a:pt x="76" y="5"/>
                </a:lnTo>
                <a:lnTo>
                  <a:pt x="80" y="0"/>
                </a:lnTo>
                <a:lnTo>
                  <a:pt x="83" y="5"/>
                </a:lnTo>
                <a:lnTo>
                  <a:pt x="86" y="5"/>
                </a:lnTo>
                <a:lnTo>
                  <a:pt x="90" y="5"/>
                </a:lnTo>
                <a:lnTo>
                  <a:pt x="96" y="5"/>
                </a:lnTo>
                <a:lnTo>
                  <a:pt x="93" y="5"/>
                </a:lnTo>
                <a:lnTo>
                  <a:pt x="96" y="0"/>
                </a:lnTo>
                <a:lnTo>
                  <a:pt x="99" y="5"/>
                </a:lnTo>
                <a:lnTo>
                  <a:pt x="99" y="0"/>
                </a:lnTo>
                <a:lnTo>
                  <a:pt x="103" y="174"/>
                </a:lnTo>
                <a:lnTo>
                  <a:pt x="106" y="174"/>
                </a:lnTo>
                <a:lnTo>
                  <a:pt x="109" y="170"/>
                </a:lnTo>
                <a:lnTo>
                  <a:pt x="109" y="179"/>
                </a:lnTo>
                <a:lnTo>
                  <a:pt x="109" y="174"/>
                </a:lnTo>
                <a:lnTo>
                  <a:pt x="116" y="174"/>
                </a:lnTo>
                <a:lnTo>
                  <a:pt x="113" y="174"/>
                </a:lnTo>
                <a:lnTo>
                  <a:pt x="116" y="174"/>
                </a:lnTo>
                <a:lnTo>
                  <a:pt x="119" y="174"/>
                </a:lnTo>
                <a:lnTo>
                  <a:pt x="123" y="174"/>
                </a:lnTo>
                <a:lnTo>
                  <a:pt x="126" y="174"/>
                </a:lnTo>
                <a:lnTo>
                  <a:pt x="129" y="174"/>
                </a:lnTo>
                <a:lnTo>
                  <a:pt x="133" y="174"/>
                </a:lnTo>
                <a:lnTo>
                  <a:pt x="139" y="174"/>
                </a:lnTo>
                <a:lnTo>
                  <a:pt x="136" y="174"/>
                </a:lnTo>
                <a:lnTo>
                  <a:pt x="139" y="174"/>
                </a:lnTo>
                <a:lnTo>
                  <a:pt x="142" y="174"/>
                </a:lnTo>
                <a:lnTo>
                  <a:pt x="146" y="179"/>
                </a:lnTo>
                <a:lnTo>
                  <a:pt x="146" y="170"/>
                </a:lnTo>
                <a:lnTo>
                  <a:pt x="146" y="179"/>
                </a:lnTo>
                <a:lnTo>
                  <a:pt x="149" y="174"/>
                </a:lnTo>
                <a:lnTo>
                  <a:pt x="149" y="179"/>
                </a:lnTo>
                <a:lnTo>
                  <a:pt x="152" y="174"/>
                </a:lnTo>
                <a:lnTo>
                  <a:pt x="152" y="170"/>
                </a:lnTo>
                <a:lnTo>
                  <a:pt x="156" y="174"/>
                </a:lnTo>
                <a:lnTo>
                  <a:pt x="159" y="179"/>
                </a:lnTo>
                <a:lnTo>
                  <a:pt x="159" y="174"/>
                </a:lnTo>
                <a:lnTo>
                  <a:pt x="162" y="179"/>
                </a:lnTo>
                <a:lnTo>
                  <a:pt x="162" y="174"/>
                </a:lnTo>
                <a:lnTo>
                  <a:pt x="169" y="174"/>
                </a:lnTo>
                <a:lnTo>
                  <a:pt x="169" y="170"/>
                </a:lnTo>
                <a:lnTo>
                  <a:pt x="172" y="174"/>
                </a:lnTo>
                <a:lnTo>
                  <a:pt x="176" y="179"/>
                </a:lnTo>
                <a:lnTo>
                  <a:pt x="179" y="174"/>
                </a:lnTo>
                <a:lnTo>
                  <a:pt x="179" y="179"/>
                </a:lnTo>
                <a:lnTo>
                  <a:pt x="182" y="174"/>
                </a:lnTo>
                <a:lnTo>
                  <a:pt x="185" y="174"/>
                </a:lnTo>
                <a:lnTo>
                  <a:pt x="189" y="179"/>
                </a:lnTo>
                <a:lnTo>
                  <a:pt x="192" y="174"/>
                </a:lnTo>
                <a:lnTo>
                  <a:pt x="192" y="179"/>
                </a:lnTo>
                <a:lnTo>
                  <a:pt x="195" y="174"/>
                </a:lnTo>
                <a:lnTo>
                  <a:pt x="195" y="179"/>
                </a:lnTo>
                <a:lnTo>
                  <a:pt x="195" y="174"/>
                </a:lnTo>
                <a:lnTo>
                  <a:pt x="199" y="179"/>
                </a:lnTo>
                <a:lnTo>
                  <a:pt x="202" y="174"/>
                </a:lnTo>
                <a:lnTo>
                  <a:pt x="202" y="179"/>
                </a:lnTo>
                <a:lnTo>
                  <a:pt x="202" y="174"/>
                </a:lnTo>
                <a:lnTo>
                  <a:pt x="205" y="174"/>
                </a:lnTo>
                <a:lnTo>
                  <a:pt x="209" y="174"/>
                </a:lnTo>
                <a:lnTo>
                  <a:pt x="212" y="179"/>
                </a:lnTo>
                <a:lnTo>
                  <a:pt x="215" y="170"/>
                </a:lnTo>
                <a:lnTo>
                  <a:pt x="215" y="179"/>
                </a:lnTo>
                <a:lnTo>
                  <a:pt x="219" y="174"/>
                </a:lnTo>
                <a:lnTo>
                  <a:pt x="222" y="179"/>
                </a:lnTo>
                <a:lnTo>
                  <a:pt x="222" y="174"/>
                </a:lnTo>
                <a:lnTo>
                  <a:pt x="222" y="179"/>
                </a:lnTo>
                <a:lnTo>
                  <a:pt x="225" y="174"/>
                </a:lnTo>
                <a:lnTo>
                  <a:pt x="228" y="179"/>
                </a:lnTo>
                <a:lnTo>
                  <a:pt x="228" y="174"/>
                </a:lnTo>
                <a:lnTo>
                  <a:pt x="235" y="174"/>
                </a:lnTo>
                <a:lnTo>
                  <a:pt x="232" y="174"/>
                </a:lnTo>
                <a:lnTo>
                  <a:pt x="235" y="174"/>
                </a:lnTo>
                <a:lnTo>
                  <a:pt x="242" y="174"/>
                </a:lnTo>
                <a:lnTo>
                  <a:pt x="242" y="179"/>
                </a:lnTo>
                <a:lnTo>
                  <a:pt x="242" y="174"/>
                </a:lnTo>
                <a:lnTo>
                  <a:pt x="245" y="179"/>
                </a:lnTo>
                <a:lnTo>
                  <a:pt x="252" y="174"/>
                </a:lnTo>
                <a:lnTo>
                  <a:pt x="248" y="174"/>
                </a:lnTo>
                <a:lnTo>
                  <a:pt x="252" y="174"/>
                </a:lnTo>
                <a:lnTo>
                  <a:pt x="258" y="174"/>
                </a:lnTo>
                <a:lnTo>
                  <a:pt x="255" y="174"/>
                </a:lnTo>
                <a:lnTo>
                  <a:pt x="258" y="174"/>
                </a:lnTo>
                <a:lnTo>
                  <a:pt x="262" y="174"/>
                </a:lnTo>
                <a:lnTo>
                  <a:pt x="265" y="170"/>
                </a:lnTo>
                <a:lnTo>
                  <a:pt x="265" y="174"/>
                </a:lnTo>
                <a:lnTo>
                  <a:pt x="268" y="179"/>
                </a:lnTo>
                <a:lnTo>
                  <a:pt x="268" y="174"/>
                </a:lnTo>
                <a:lnTo>
                  <a:pt x="268" y="179"/>
                </a:lnTo>
                <a:lnTo>
                  <a:pt x="271" y="174"/>
                </a:lnTo>
                <a:lnTo>
                  <a:pt x="271" y="179"/>
                </a:lnTo>
                <a:lnTo>
                  <a:pt x="275" y="174"/>
                </a:lnTo>
                <a:lnTo>
                  <a:pt x="278" y="174"/>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8" name="Line 204"/>
          <p:cNvSpPr>
            <a:spLocks noChangeShapeType="1"/>
          </p:cNvSpPr>
          <p:nvPr/>
        </p:nvSpPr>
        <p:spPr bwMode="auto">
          <a:xfrm>
            <a:off x="8075612" y="6467475"/>
            <a:ext cx="952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199" name="Line 205"/>
          <p:cNvSpPr>
            <a:spLocks noChangeShapeType="1"/>
          </p:cNvSpPr>
          <p:nvPr/>
        </p:nvSpPr>
        <p:spPr bwMode="auto">
          <a:xfrm>
            <a:off x="8075612" y="6245225"/>
            <a:ext cx="952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0" name="Line 206"/>
          <p:cNvSpPr>
            <a:spLocks noChangeShapeType="1"/>
          </p:cNvSpPr>
          <p:nvPr/>
        </p:nvSpPr>
        <p:spPr bwMode="auto">
          <a:xfrm flipV="1">
            <a:off x="8170862" y="6245225"/>
            <a:ext cx="1588" cy="22225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1" name="Line 207"/>
          <p:cNvSpPr>
            <a:spLocks noChangeShapeType="1"/>
          </p:cNvSpPr>
          <p:nvPr/>
        </p:nvSpPr>
        <p:spPr bwMode="auto">
          <a:xfrm>
            <a:off x="8075612" y="5368925"/>
            <a:ext cx="1000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2" name="Line 208"/>
          <p:cNvSpPr>
            <a:spLocks noChangeShapeType="1"/>
          </p:cNvSpPr>
          <p:nvPr/>
        </p:nvSpPr>
        <p:spPr bwMode="auto">
          <a:xfrm>
            <a:off x="8075612" y="5154613"/>
            <a:ext cx="10001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3" name="Line 209"/>
          <p:cNvSpPr>
            <a:spLocks noChangeShapeType="1"/>
          </p:cNvSpPr>
          <p:nvPr/>
        </p:nvSpPr>
        <p:spPr bwMode="auto">
          <a:xfrm flipV="1">
            <a:off x="8175624" y="5154613"/>
            <a:ext cx="1588" cy="214313"/>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4" name="Line 210"/>
          <p:cNvSpPr>
            <a:spLocks noChangeShapeType="1"/>
          </p:cNvSpPr>
          <p:nvPr/>
        </p:nvSpPr>
        <p:spPr bwMode="auto">
          <a:xfrm>
            <a:off x="8170862" y="6353175"/>
            <a:ext cx="2540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5" name="Line 211"/>
          <p:cNvSpPr>
            <a:spLocks noChangeShapeType="1"/>
          </p:cNvSpPr>
          <p:nvPr/>
        </p:nvSpPr>
        <p:spPr bwMode="auto">
          <a:xfrm>
            <a:off x="8075612" y="6030913"/>
            <a:ext cx="1206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6" name="Line 212"/>
          <p:cNvSpPr>
            <a:spLocks noChangeShapeType="1"/>
          </p:cNvSpPr>
          <p:nvPr/>
        </p:nvSpPr>
        <p:spPr bwMode="auto">
          <a:xfrm flipV="1">
            <a:off x="8196262" y="6030913"/>
            <a:ext cx="1588" cy="322263"/>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7" name="Line 213"/>
          <p:cNvSpPr>
            <a:spLocks noChangeShapeType="1"/>
          </p:cNvSpPr>
          <p:nvPr/>
        </p:nvSpPr>
        <p:spPr bwMode="auto">
          <a:xfrm>
            <a:off x="8075612" y="5592763"/>
            <a:ext cx="157163"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8" name="Line 214"/>
          <p:cNvSpPr>
            <a:spLocks noChangeShapeType="1"/>
          </p:cNvSpPr>
          <p:nvPr/>
        </p:nvSpPr>
        <p:spPr bwMode="auto">
          <a:xfrm>
            <a:off x="8175624" y="5262563"/>
            <a:ext cx="571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09" name="Line 215"/>
          <p:cNvSpPr>
            <a:spLocks noChangeShapeType="1"/>
          </p:cNvSpPr>
          <p:nvPr/>
        </p:nvSpPr>
        <p:spPr bwMode="auto">
          <a:xfrm flipV="1">
            <a:off x="8232774" y="5262563"/>
            <a:ext cx="1588" cy="3302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0" name="Line 216"/>
          <p:cNvSpPr>
            <a:spLocks noChangeShapeType="1"/>
          </p:cNvSpPr>
          <p:nvPr/>
        </p:nvSpPr>
        <p:spPr bwMode="auto">
          <a:xfrm>
            <a:off x="8196262" y="6191250"/>
            <a:ext cx="5238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1" name="Line 217"/>
          <p:cNvSpPr>
            <a:spLocks noChangeShapeType="1"/>
          </p:cNvSpPr>
          <p:nvPr/>
        </p:nvSpPr>
        <p:spPr bwMode="auto">
          <a:xfrm>
            <a:off x="8075612" y="5807075"/>
            <a:ext cx="1730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2" name="Line 218"/>
          <p:cNvSpPr>
            <a:spLocks noChangeShapeType="1"/>
          </p:cNvSpPr>
          <p:nvPr/>
        </p:nvSpPr>
        <p:spPr bwMode="auto">
          <a:xfrm flipV="1">
            <a:off x="8248649" y="5807075"/>
            <a:ext cx="1588" cy="384175"/>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3" name="Line 219"/>
          <p:cNvSpPr>
            <a:spLocks noChangeShapeType="1"/>
          </p:cNvSpPr>
          <p:nvPr/>
        </p:nvSpPr>
        <p:spPr bwMode="auto">
          <a:xfrm>
            <a:off x="8075612" y="4930775"/>
            <a:ext cx="25717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4" name="Line 220"/>
          <p:cNvSpPr>
            <a:spLocks noChangeShapeType="1"/>
          </p:cNvSpPr>
          <p:nvPr/>
        </p:nvSpPr>
        <p:spPr bwMode="auto">
          <a:xfrm>
            <a:off x="8075612" y="4714875"/>
            <a:ext cx="25717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5" name="Line 221"/>
          <p:cNvSpPr>
            <a:spLocks noChangeShapeType="1"/>
          </p:cNvSpPr>
          <p:nvPr/>
        </p:nvSpPr>
        <p:spPr bwMode="auto">
          <a:xfrm flipV="1">
            <a:off x="8332787" y="4714875"/>
            <a:ext cx="1588" cy="2159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6" name="Line 222"/>
          <p:cNvSpPr>
            <a:spLocks noChangeShapeType="1"/>
          </p:cNvSpPr>
          <p:nvPr/>
        </p:nvSpPr>
        <p:spPr bwMode="auto">
          <a:xfrm>
            <a:off x="8248649" y="5999163"/>
            <a:ext cx="11112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7" name="Line 223"/>
          <p:cNvSpPr>
            <a:spLocks noChangeShapeType="1"/>
          </p:cNvSpPr>
          <p:nvPr/>
        </p:nvSpPr>
        <p:spPr bwMode="auto">
          <a:xfrm>
            <a:off x="8232774" y="5422900"/>
            <a:ext cx="12700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8" name="Line 224"/>
          <p:cNvSpPr>
            <a:spLocks noChangeShapeType="1"/>
          </p:cNvSpPr>
          <p:nvPr/>
        </p:nvSpPr>
        <p:spPr bwMode="auto">
          <a:xfrm flipV="1">
            <a:off x="8359774" y="5422900"/>
            <a:ext cx="1588" cy="576263"/>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19" name="Line 225"/>
          <p:cNvSpPr>
            <a:spLocks noChangeShapeType="1"/>
          </p:cNvSpPr>
          <p:nvPr/>
        </p:nvSpPr>
        <p:spPr bwMode="auto">
          <a:xfrm>
            <a:off x="8332787" y="4822825"/>
            <a:ext cx="384175"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20" name="Line 226"/>
          <p:cNvSpPr>
            <a:spLocks noChangeShapeType="1"/>
          </p:cNvSpPr>
          <p:nvPr/>
        </p:nvSpPr>
        <p:spPr bwMode="auto">
          <a:xfrm>
            <a:off x="8075612" y="4492625"/>
            <a:ext cx="6413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21" name="Line 227"/>
          <p:cNvSpPr>
            <a:spLocks noChangeShapeType="1"/>
          </p:cNvSpPr>
          <p:nvPr/>
        </p:nvSpPr>
        <p:spPr bwMode="auto">
          <a:xfrm flipV="1">
            <a:off x="8716962" y="4492625"/>
            <a:ext cx="1588" cy="330200"/>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22" name="Line 228"/>
          <p:cNvSpPr>
            <a:spLocks noChangeShapeType="1"/>
          </p:cNvSpPr>
          <p:nvPr/>
        </p:nvSpPr>
        <p:spPr bwMode="auto">
          <a:xfrm>
            <a:off x="8716962" y="4654550"/>
            <a:ext cx="273050"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23" name="Line 229"/>
          <p:cNvSpPr>
            <a:spLocks noChangeShapeType="1"/>
          </p:cNvSpPr>
          <p:nvPr/>
        </p:nvSpPr>
        <p:spPr bwMode="auto">
          <a:xfrm>
            <a:off x="8359774" y="5715000"/>
            <a:ext cx="630238" cy="1588"/>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
        <p:nvSpPr>
          <p:cNvPr id="224" name="Line 230"/>
          <p:cNvSpPr>
            <a:spLocks noChangeShapeType="1"/>
          </p:cNvSpPr>
          <p:nvPr/>
        </p:nvSpPr>
        <p:spPr bwMode="auto">
          <a:xfrm flipV="1">
            <a:off x="8991600" y="4657614"/>
            <a:ext cx="0" cy="1055799"/>
          </a:xfrm>
          <a:prstGeom prst="line">
            <a:avLst/>
          </a:prstGeom>
          <a:noFill/>
          <a:ln w="285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7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dirty="0">
                <a:solidFill>
                  <a:schemeClr val="bg1"/>
                </a:solidFill>
              </a:rPr>
              <a:t>Approximate Outline</a:t>
            </a:r>
            <a:endParaRPr lang="en-US" sz="5400" dirty="0">
              <a:solidFill>
                <a:schemeClr val="bg1">
                  <a:lumMod val="50000"/>
                </a:schemeClr>
              </a:solidFill>
            </a:endParaRPr>
          </a:p>
        </p:txBody>
      </p:sp>
      <p:sp>
        <p:nvSpPr>
          <p:cNvPr id="3" name="Content Placeholder 2"/>
          <p:cNvSpPr>
            <a:spLocks noGrp="1"/>
          </p:cNvSpPr>
          <p:nvPr>
            <p:ph idx="1"/>
          </p:nvPr>
        </p:nvSpPr>
        <p:spPr>
          <a:xfrm>
            <a:off x="152399" y="1676400"/>
            <a:ext cx="8762227" cy="3886199"/>
          </a:xfrm>
        </p:spPr>
        <p:txBody>
          <a:bodyPr>
            <a:normAutofit/>
          </a:bodyPr>
          <a:lstStyle/>
          <a:p>
            <a:r>
              <a:rPr lang="en-US" sz="4000" dirty="0">
                <a:solidFill>
                  <a:schemeClr val="bg1"/>
                </a:solidFill>
                <a:latin typeface="+mj-lt"/>
                <a:ea typeface="+mj-ea"/>
                <a:cs typeface="+mj-cs"/>
              </a:rPr>
              <a:t>The First Act: How to do DTW </a:t>
            </a:r>
            <a:r>
              <a:rPr lang="en-US" sz="4000" i="1" dirty="0">
                <a:solidFill>
                  <a:schemeClr val="bg1"/>
                </a:solidFill>
                <a:latin typeface="+mj-lt"/>
                <a:ea typeface="+mj-ea"/>
                <a:cs typeface="+mj-cs"/>
              </a:rPr>
              <a:t>correctly</a:t>
            </a:r>
            <a:r>
              <a:rPr lang="en-US" sz="4000" dirty="0">
                <a:solidFill>
                  <a:schemeClr val="bg1"/>
                </a:solidFill>
                <a:latin typeface="+mj-lt"/>
                <a:ea typeface="+mj-ea"/>
                <a:cs typeface="+mj-cs"/>
              </a:rPr>
              <a:t> </a:t>
            </a:r>
            <a:endParaRPr lang="en-US" sz="4000" dirty="0" smtClean="0">
              <a:solidFill>
                <a:schemeClr val="bg1"/>
              </a:solidFill>
              <a:latin typeface="+mj-lt"/>
              <a:ea typeface="+mj-ea"/>
              <a:cs typeface="+mj-cs"/>
            </a:endParaRPr>
          </a:p>
          <a:p>
            <a:pPr>
              <a:buNone/>
            </a:pPr>
            <a:r>
              <a:rPr lang="en-US" sz="4000" dirty="0" smtClean="0">
                <a:solidFill>
                  <a:schemeClr val="tx1">
                    <a:lumMod val="75000"/>
                    <a:lumOff val="25000"/>
                  </a:schemeClr>
                </a:solidFill>
                <a:latin typeface="+mj-lt"/>
                <a:ea typeface="+mj-ea"/>
                <a:cs typeface="+mj-cs"/>
              </a:rPr>
              <a:t>					</a:t>
            </a:r>
            <a:r>
              <a:rPr lang="en-US" sz="4800" dirty="0" smtClean="0">
                <a:solidFill>
                  <a:schemeClr val="bg1">
                    <a:lumMod val="50000"/>
                  </a:schemeClr>
                </a:solidFill>
                <a:latin typeface="+mj-lt"/>
                <a:ea typeface="+mj-ea"/>
                <a:cs typeface="+mj-cs"/>
              </a:rPr>
              <a:t>Keogh </a:t>
            </a:r>
            <a:endParaRPr lang="en-US" sz="4000" dirty="0">
              <a:solidFill>
                <a:schemeClr val="bg1">
                  <a:lumMod val="50000"/>
                </a:schemeClr>
              </a:solidFill>
              <a:latin typeface="+mj-lt"/>
              <a:ea typeface="+mj-ea"/>
              <a:cs typeface="+mj-cs"/>
            </a:endParaRPr>
          </a:p>
          <a:p>
            <a:endParaRPr lang="en-US" sz="4000" dirty="0">
              <a:solidFill>
                <a:schemeClr val="bg1"/>
              </a:solidFill>
              <a:latin typeface="+mj-lt"/>
              <a:ea typeface="+mj-ea"/>
              <a:cs typeface="+mj-cs"/>
            </a:endParaRPr>
          </a:p>
          <a:p>
            <a:r>
              <a:rPr lang="en-US" sz="4000" dirty="0">
                <a:solidFill>
                  <a:schemeClr val="bg1"/>
                </a:solidFill>
              </a:rPr>
              <a:t>The Second Act: How to do DTW </a:t>
            </a:r>
            <a:r>
              <a:rPr lang="en-US" sz="4000" i="1" dirty="0" smtClean="0">
                <a:solidFill>
                  <a:schemeClr val="bg1"/>
                </a:solidFill>
              </a:rPr>
              <a:t>fast</a:t>
            </a:r>
            <a:endParaRPr lang="en-US" sz="4000" dirty="0">
              <a:solidFill>
                <a:schemeClr val="bg1"/>
              </a:solidFill>
            </a:endParaRPr>
          </a:p>
          <a:p>
            <a:pPr>
              <a:buNone/>
            </a:pPr>
            <a:r>
              <a:rPr lang="en-US" sz="4000" dirty="0" smtClean="0">
                <a:solidFill>
                  <a:schemeClr val="tx1">
                    <a:lumMod val="75000"/>
                    <a:lumOff val="25000"/>
                  </a:schemeClr>
                </a:solidFill>
              </a:rPr>
              <a:t>					</a:t>
            </a:r>
            <a:r>
              <a:rPr lang="en-US" sz="4800" dirty="0" smtClean="0">
                <a:solidFill>
                  <a:schemeClr val="bg1">
                    <a:lumMod val="50000"/>
                  </a:schemeClr>
                </a:solidFill>
                <a:latin typeface="+mj-lt"/>
                <a:ea typeface="+mj-ea"/>
                <a:cs typeface="+mj-cs"/>
              </a:rPr>
              <a:t>Mueen</a:t>
            </a:r>
            <a:endParaRPr lang="en-US" sz="4000" dirty="0">
              <a:solidFill>
                <a:schemeClr val="bg1">
                  <a:lumMod val="50000"/>
                </a:schemeClr>
              </a:solidFill>
              <a:latin typeface="+mj-lt"/>
              <a:ea typeface="+mj-ea"/>
              <a:cs typeface="+mj-cs"/>
            </a:endParaRPr>
          </a:p>
          <a:p>
            <a:endParaRPr lang="en-US" sz="2800" dirty="0">
              <a:solidFill>
                <a:schemeClr val="bg1"/>
              </a:solidFill>
              <a:latin typeface="+mj-lt"/>
              <a:ea typeface="+mj-ea"/>
              <a:cs typeface="+mj-cs"/>
            </a:endParaRPr>
          </a:p>
          <a:p>
            <a:endParaRPr lang="en-US" sz="2800" dirty="0">
              <a:solidFill>
                <a:schemeClr val="bg1"/>
              </a:solidFill>
              <a:latin typeface="+mj-lt"/>
              <a:ea typeface="+mj-ea"/>
              <a:cs typeface="+mj-cs"/>
            </a:endParaRPr>
          </a:p>
        </p:txBody>
      </p:sp>
      <p:sp>
        <p:nvSpPr>
          <p:cNvPr id="95236" name="AutoShape 4" descr="data:image/png;base64,iVBORw0KGgoAAAANSUhEUgAAAHgAAABOCAMAAADcmSJQAAAApVBMVEX///8OQZQAPZL7/P7w8/gAPJIAOpEAN5DL1eYANI8JP5MAOJAANY8AMI3l6/Tz9vrV3evd5O/O2em7yeB6lMKmuNYER5mVqszX3+2xwNo1XKJDZaeLosnj6fKdsdMALo4AKYxada4cTJu3xd1xjb1df7d/msZog7dceLAhT5ypvNqRpcotWaFHaqrD0OSYrdAAHYguU5wtXaVOcK5yh7eDlL46Zqu+OwbfAAAIbklEQVRoge2ZiXarOBKGJSRWY0AsMmJLLHYD4hKSvP+jjYTv0nN7lu5c95w5p/MfG0fg8FGqkqokA/CpT/0fC/kYe15JSBAGYUpI6WEf/bVI30ut6LZ2cT9c92XJlZb9OvTdpQ7Lv4aJiLgVzZCPnFPoaLqhfZeuaxDybY9r/FgkLsWlWWZouyddcxwoXz9LntI008hX71FUHERTn43QUFb9Nzk6bR9C9sXa5Jxq2r+w8d/IjH85zJAVL5vj/AmokpaFvwT1SDdrtmnK/tUMXbpVHaBzOunyaDiOrssAM9Thflr79nROZv0K2K/Gkzbuw75BmA/DBvPrdXP0rHnbXWcbZr7vkC/XXZuvs6PNcbx8AxtX/+NUBHy8OqeGEO/V5JWHm5GVpNFngn2vP/VenFmC5pEXbLEXu7mFgNcbd4PP0UexuGt9tqSEnxNwA5PBGfKqLCCos1dw6X1xbkCRkZLmqYeaN1CcJtD1uD5CQTOKj2KZds49HL/PkNZgAIzyGjPRigh1bgyC9mXTGlTkCkzCMIpBYVSg5U2r7NW36mNYJNqTfPAYA7GbMko2HG68LouyYAkoNKdGmHFdgu8Wp3FaIAXuu6iADjQX8cGxNG2Hp/S9BoTuJaahn48RaT2RFGDSHNoHgLnfwSTD7AC3MRIy7psPTh5+rEYPdFrMZguMr0joNbjyiCwErQ2YzgxN7ziADZpyQiQYO8KTXb2CZvcifv3oOPLjr4GZlx7zCH1DqwynToIz6eAGrWYDUuYn9l6SyL8ZeeA9TwgVbuuFAln1B7FAxtG3sdjXFhu067rr18sAm4L3U55PgwO7WqyZRnsWrbk+NnIkdd1iOP1HXXsIX79nAW3cuHwICo83vT+QajnjSNVcxkd1TuUp3XDpXpS/AvbGH+nHOQblwbsnwfvr6/nvn44G6VKIj09VXy3W/0wykLbybJjEA8qO6D6W/oh00xiHtyT0HlJpoSg7a/A/5UDZ7ZpmuE/O3iXCe2B9h6uFw3t183ugbhgOHbe8qSzy2NJKybcur9dsdEz3ZJ4Oma5tG3TMluE1nlj4SDt/EvLCiCXJ9PYWS70VU5WwOrLSx/jzD/CRfwj9j3if+tSnPvWpv73CKArUp2WlCKDAsmRmDyxZnSN5JUXyjA9K2RRWgACRV1EQReT4VyIsK/SBZ0kFAKXyTgikqiWXEd5xp+OaqhXkxRQcNyNCtdFts91ZyIqDbwuWK8xxThDYN85ANZ/lAgjvSwAKngC+vWO/ewlBkqnzClzwkW+Fz+aR03dQZ679zkAj612+IlCM4wUglm18HDCo87ObC9xmIYqpqvfLjLOL3fvgZhs2Ad71pDeYUP2cYAit6bnB73IJ0z0l4EkzE9RQi2Q8Wu1BPXXsNisfrZs+3FiE83PNnhfU0pixFIDRMF4ASuCw5s91uTzXydOOdmqh/pmpHtiyMG0mH/Rj63YSDOnu3ZzNveHnufT6Fb9nIejk+viJwlmCA6a/In/ovQOcoBZGTOtkw6NaiuMOtfxYwODnZTF9kMAOTG5lUQ0EuwRzCT4rMB7cQXUbzpdae5HgbZnDjrdm4uf2EMoL38DP+WKKN5omdixj4ahFYrcTWRbcnIGxwO9ttR0AWigt9kBiT282k+BGtGch9BkgjL2dFmw/wCB9OY+NDyLel5mNvOvcjNOQS1uAyM5bgX+A9473BU2r81v5FhdHV5vjplXy5tB56kC62zT2QGtAnQrQU1HZMUg4n7UGiNOLgpW7LstU+wAD3HG7ABc7tna7xtdtzfKxKexEXdG06Q6WzeclzOcrV+D0xd7KA3xt6EKY1qSqykUrPTWyq1dCEM63aIVX/0aXZnNSofytLOa3cnhSYNIl4EZz8mpAA54aLJfAg36u5fqXNAmozoungis+urqcXDjefUznO7gCPRRMVz7G8QUIbfPvPq65ozvaLJgjV/F2YlEI0mHxdx6i5gBbdItk5FkZjeqC7ulAw9gwyeXMgi9zyM6Df4UXshhMgkn55PAwHHPL+gq2V9TI4HLaSFjekyYi+O63tBCinOy4rnctYbCTi+mK5E9Woo/34DrAuDe30WG1O8i4nOfbANPKeMHTc+LvRjaON8BGnul9Cb7kBOQ2t/wYzpn7coCfJNhkiUbHUUa8OW/0AlpbtuL+ixxR1XNcGZ3stwJd5MKDJvjHcJJLlWISIK3U5h9LgijBZRKBsCKgrIqLDFMUrl0iPVgxDML15gFcT8UaqbC2qkB+MyVVUlUJwLdiinwgVCuqVzXC1iioLEDkG0VFESG/TjwkKvJXzcKf+qh8rDYYMMZI7dBjpH7/wFj9qX73QOoqKq1jX+toPEpkMTN5V+roMfCbk7OGi3Eyv4SrrZkwRonZoHLQHWdCcozY9Jd2iv9J0WaMEQBQk/MtuZ7gJcx5UV28y/l6yajFjAZ0bl+7cwCCTbM/uIP5e6FizjRpDaXUQGLmCqx6AFzOHYhPCdMb8OIwMDoCRMYCm0etZfGwFLDHgG7vumB0cCR4Y5alwHKGtRR44+JIWA2vsjx9EDicezLKREG3hnfTXBgSrJ/cJ3BxKTRk/pHgcTsqEkQXq+Uf3h3/SYneBpvsSjpWeXYdElOCxySqZULb38bBuymLx8Ni8ryzXgXZQ9SYdIbuBCi3rhqfbuZvfIxio1ZdPdMINHuQyGmaGv1jfufC2TbdCm1BlIedSwWzlY+jNMAXmfwLGVwyqlu7wNSxWtixC32Qk0NXBhZ+0fE4hsLOU+bKcQzHEUaVLcspvaq1BomMvuuvYbbI6X/n7CF9Xa5Czk71ipPE8y+1T9YAs6qqLqVKPGEVkkpmKuvSVaWX1BIpquAxTkZfj2q4oHsbKf2mpT599OOrn/rUp/4G+ge4IeS6tDmwx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5238" name="AutoShape 6" descr="data:image/png;base64,iVBORw0KGgoAAAANSUhEUgAAAHgAAABOCAMAAADcmSJQAAAApVBMVEX///8OQZQAPZL7/P7w8/gAPJIAOpEAN5DL1eYANI8JP5MAOJAANY8AMI3l6/Tz9vrV3evd5O/O2em7yeB6lMKmuNYER5mVqszX3+2xwNo1XKJDZaeLosnj6fKdsdMALo4AKYxada4cTJu3xd1xjb1df7d/msZog7dceLAhT5ypvNqRpcotWaFHaqrD0OSYrdAAHYguU5wtXaVOcK5yh7eDlL46Zqu+OwbfAAAIbklEQVRoge2ZiXarOBKGJSRWY0AsMmJLLHYD4hKSvP+jjYTv0nN7lu5c95w5p/MfG0fg8FGqkqokA/CpT/0fC/kYe15JSBAGYUpI6WEf/bVI30ut6LZ2cT9c92XJlZb9OvTdpQ7Lv4aJiLgVzZCPnFPoaLqhfZeuaxDybY9r/FgkLsWlWWZouyddcxwoXz9LntI008hX71FUHERTn43QUFb9Nzk6bR9C9sXa5Jxq2r+w8d/IjH85zJAVL5vj/AmokpaFvwT1SDdrtmnK/tUMXbpVHaBzOunyaDiOrssAM9Thflr79nROZv0K2K/Gkzbuw75BmA/DBvPrdXP0rHnbXWcbZr7vkC/XXZuvs6PNcbx8AxtX/+NUBHy8OqeGEO/V5JWHm5GVpNFngn2vP/VenFmC5pEXbLEXu7mFgNcbd4PP0UexuGt9tqSEnxNwA5PBGfKqLCCos1dw6X1xbkCRkZLmqYeaN1CcJtD1uD5CQTOKj2KZds49HL/PkNZgAIzyGjPRigh1bgyC9mXTGlTkCkzCMIpBYVSg5U2r7NW36mNYJNqTfPAYA7GbMko2HG68LouyYAkoNKdGmHFdgu8Wp3FaIAXuu6iADjQX8cGxNG2Hp/S9BoTuJaahn48RaT2RFGDSHNoHgLnfwSTD7AC3MRIy7psPTh5+rEYPdFrMZguMr0joNbjyiCwErQ2YzgxN7ziADZpyQiQYO8KTXb2CZvcifv3oOPLjr4GZlx7zCH1DqwynToIz6eAGrWYDUuYn9l6SyL8ZeeA9TwgVbuuFAln1B7FAxtG3sdjXFhu067rr18sAm4L3U55PgwO7WqyZRnsWrbk+NnIkdd1iOP1HXXsIX79nAW3cuHwICo83vT+QajnjSNVcxkd1TuUp3XDpXpS/AvbGH+nHOQblwbsnwfvr6/nvn44G6VKIj09VXy3W/0wykLbybJjEA8qO6D6W/oh00xiHtyT0HlJpoSg7a/A/5UDZ7ZpmuE/O3iXCe2B9h6uFw3t183ugbhgOHbe8qSzy2NJKybcur9dsdEz3ZJ4Oma5tG3TMluE1nlj4SDt/EvLCiCXJ9PYWS70VU5WwOrLSx/jzD/CRfwj9j3if+tSnPvWpv73CKArUp2WlCKDAsmRmDyxZnSN5JUXyjA9K2RRWgACRV1EQReT4VyIsK/SBZ0kFAKXyTgikqiWXEd5xp+OaqhXkxRQcNyNCtdFts91ZyIqDbwuWK8xxThDYN85ANZ/lAgjvSwAKngC+vWO/ewlBkqnzClzwkW+Fz+aR03dQZ679zkAj612+IlCM4wUglm18HDCo87ObC9xmIYqpqvfLjLOL3fvgZhs2Ad71pDeYUP2cYAit6bnB73IJ0z0l4EkzE9RQi2Q8Wu1BPXXsNisfrZs+3FiE83PNnhfU0pixFIDRMF4ASuCw5s91uTzXydOOdmqh/pmpHtiyMG0mH/Rj63YSDOnu3ZzNveHnufT6Fb9nIejk+viJwlmCA6a/In/ovQOcoBZGTOtkw6NaiuMOtfxYwODnZTF9kMAOTG5lUQ0EuwRzCT4rMB7cQXUbzpdae5HgbZnDjrdm4uf2EMoL38DP+WKKN5omdixj4ahFYrcTWRbcnIGxwO9ttR0AWigt9kBiT282k+BGtGch9BkgjL2dFmw/wCB9OY+NDyLel5mNvOvcjNOQS1uAyM5bgX+A9473BU2r81v5FhdHV5vjplXy5tB56kC62zT2QGtAnQrQU1HZMUg4n7UGiNOLgpW7LstU+wAD3HG7ABc7tna7xtdtzfKxKexEXdG06Q6WzeclzOcrV+D0xd7KA3xt6EKY1qSqykUrPTWyq1dCEM63aIVX/0aXZnNSofytLOa3cnhSYNIl4EZz8mpAA54aLJfAg36u5fqXNAmozoungis+urqcXDjefUznO7gCPRRMVz7G8QUIbfPvPq65ozvaLJgjV/F2YlEI0mHxdx6i5gBbdItk5FkZjeqC7ulAw9gwyeXMgi9zyM6Df4UXshhMgkn55PAwHHPL+gq2V9TI4HLaSFjekyYi+O63tBCinOy4rnctYbCTi+mK5E9Woo/34DrAuDe30WG1O8i4nOfbANPKeMHTc+LvRjaON8BGnul9Cb7kBOQ2t/wYzpn7coCfJNhkiUbHUUa8OW/0AlpbtuL+ixxR1XNcGZ3stwJd5MKDJvjHcJJLlWISIK3U5h9LgijBZRKBsCKgrIqLDFMUrl0iPVgxDML15gFcT8UaqbC2qkB+MyVVUlUJwLdiinwgVCuqVzXC1iioLEDkG0VFESG/TjwkKvJXzcKf+qh8rDYYMMZI7dBjpH7/wFj9qX73QOoqKq1jX+toPEpkMTN5V+roMfCbk7OGi3Eyv4SrrZkwRonZoHLQHWdCcozY9Jd2iv9J0WaMEQBQk/MtuZ7gJcx5UV28y/l6yajFjAZ0bl+7cwCCTbM/uIP5e6FizjRpDaXUQGLmCqx6AFzOHYhPCdMb8OIwMDoCRMYCm0etZfGwFLDHgG7vumB0cCR4Y5alwHKGtRR44+JIWA2vsjx9EDicezLKREG3hnfTXBgSrJ/cJ3BxKTRk/pHgcTsqEkQXq+Uf3h3/SYneBpvsSjpWeXYdElOCxySqZULb38bBuymLx8Ni8ryzXgXZQ9SYdIbuBCi3rhqfbuZvfIxio1ZdPdMINHuQyGmaGv1jfufC2TbdCm1BlIedSwWzlY+jNMAXmfwLGVwyqlu7wNSxWtixC32Qk0NXBhZ+0fE4hsLOU+bKcQzHEUaVLcspvaq1BomMvuuvYbbI6X/n7CF9Xa5Czk71ipPE8y+1T9YAs6qqLqVKPGEVkkpmKuvSVaWX1BIpquAxTkZfj2q4oHsbKf2mpT599OOrn/rUp/4G+ge4IeS6tDmwx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solidFill>
                  <a:schemeClr val="bg1"/>
                </a:solidFill>
              </a:rPr>
              <a:t>Revisited: How </a:t>
            </a:r>
            <a:r>
              <a:rPr lang="en-US" sz="3400" dirty="0">
                <a:solidFill>
                  <a:schemeClr val="bg1"/>
                </a:solidFill>
              </a:rPr>
              <a:t>important is the value of </a:t>
            </a:r>
            <a:r>
              <a:rPr lang="en-US" sz="3400" i="1" dirty="0">
                <a:solidFill>
                  <a:schemeClr val="bg1"/>
                </a:solidFill>
              </a:rPr>
              <a:t>w</a:t>
            </a:r>
            <a:r>
              <a:rPr lang="en-US" sz="3400" dirty="0" smtClean="0">
                <a:solidFill>
                  <a:schemeClr val="bg1"/>
                </a:solidFill>
              </a:rPr>
              <a:t>? </a:t>
            </a:r>
            <a:r>
              <a:rPr lang="en-US" sz="3400" dirty="0" smtClean="0">
                <a:solidFill>
                  <a:schemeClr val="bg1">
                    <a:lumMod val="50000"/>
                  </a:schemeClr>
                </a:solidFill>
              </a:rPr>
              <a:t>5 of 5 </a:t>
            </a:r>
            <a:endParaRPr lang="en-US" sz="3400" dirty="0">
              <a:solidFill>
                <a:schemeClr val="bg1">
                  <a:lumMod val="50000"/>
                </a:schemeClr>
              </a:solidFill>
            </a:endParaRPr>
          </a:p>
        </p:txBody>
      </p:sp>
      <p:sp>
        <p:nvSpPr>
          <p:cNvPr id="3" name="Content Placeholder 2"/>
          <p:cNvSpPr>
            <a:spLocks noGrp="1"/>
          </p:cNvSpPr>
          <p:nvPr>
            <p:ph idx="1"/>
          </p:nvPr>
        </p:nvSpPr>
        <p:spPr>
          <a:xfrm>
            <a:off x="152400" y="990600"/>
            <a:ext cx="8763000" cy="2362199"/>
          </a:xfrm>
        </p:spPr>
        <p:txBody>
          <a:bodyPr>
            <a:noAutofit/>
          </a:bodyPr>
          <a:lstStyle/>
          <a:p>
            <a:pPr marL="0" indent="0">
              <a:buNone/>
            </a:pPr>
            <a:r>
              <a:rPr lang="en-US" sz="2400" dirty="0" smtClean="0">
                <a:solidFill>
                  <a:schemeClr val="bg1"/>
                </a:solidFill>
              </a:rPr>
              <a:t>Important note: The best value of </a:t>
            </a:r>
            <a:r>
              <a:rPr lang="en-US" sz="2400" i="1" dirty="0" smtClean="0">
                <a:solidFill>
                  <a:schemeClr val="bg1"/>
                </a:solidFill>
              </a:rPr>
              <a:t>w</a:t>
            </a:r>
            <a:r>
              <a:rPr lang="en-US" sz="2400" dirty="0" smtClean="0">
                <a:solidFill>
                  <a:schemeClr val="bg1"/>
                </a:solidFill>
              </a:rPr>
              <a:t> for </a:t>
            </a:r>
            <a:r>
              <a:rPr lang="en-US" sz="2400" b="1" dirty="0" smtClean="0">
                <a:solidFill>
                  <a:schemeClr val="bg1"/>
                </a:solidFill>
              </a:rPr>
              <a:t>classification</a:t>
            </a:r>
            <a:r>
              <a:rPr lang="en-US" sz="2400" dirty="0" smtClean="0">
                <a:solidFill>
                  <a:schemeClr val="bg1"/>
                </a:solidFill>
              </a:rPr>
              <a:t> may not be the best value for </a:t>
            </a:r>
            <a:r>
              <a:rPr lang="en-US" sz="2400" b="1" dirty="0" smtClean="0">
                <a:solidFill>
                  <a:schemeClr val="bg1"/>
                </a:solidFill>
              </a:rPr>
              <a:t>clustering</a:t>
            </a:r>
            <a:r>
              <a:rPr lang="en-US" sz="2400" dirty="0" smtClean="0">
                <a:solidFill>
                  <a:schemeClr val="bg1"/>
                </a:solidFill>
              </a:rPr>
              <a:t>.  </a:t>
            </a:r>
          </a:p>
          <a:p>
            <a:pPr marL="0" indent="0">
              <a:buNone/>
            </a:pPr>
            <a:endParaRPr lang="en-US" sz="2400" dirty="0">
              <a:solidFill>
                <a:schemeClr val="bg1"/>
              </a:solidFill>
            </a:endParaRPr>
          </a:p>
        </p:txBody>
      </p:sp>
      <p:sp>
        <p:nvSpPr>
          <p:cNvPr id="254979" name="Rectangle 3"/>
          <p:cNvSpPr>
            <a:spLocks noChangeArrowheads="1"/>
          </p:cNvSpPr>
          <p:nvPr/>
        </p:nvSpPr>
        <p:spPr bwMode="auto">
          <a:xfrm>
            <a:off x="5638800" y="2514600"/>
            <a:ext cx="33528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lumMod val="85000"/>
                  </a:schemeClr>
                </a:solidFill>
                <a:effectLst/>
                <a:latin typeface="+mj-lt"/>
                <a:ea typeface="Times New Roman" pitchFamily="18" charset="0"/>
                <a:cs typeface="Arial" pitchFamily="34" charset="0"/>
              </a:rPr>
              <a:t>In retrospect it is not surprising that these values are at best weakly related. For 1NN classification only the distance between the unlabeled exemplar and it’s </a:t>
            </a:r>
            <a:r>
              <a:rPr kumimoji="0" lang="en-US" b="0" i="1" u="none" strike="noStrike" cap="none" normalizeH="0" baseline="0" dirty="0" smtClean="0">
                <a:ln>
                  <a:noFill/>
                </a:ln>
                <a:solidFill>
                  <a:schemeClr val="bg1">
                    <a:lumMod val="85000"/>
                  </a:schemeClr>
                </a:solidFill>
                <a:effectLst/>
                <a:latin typeface="+mj-lt"/>
                <a:ea typeface="Times New Roman" pitchFamily="18" charset="0"/>
                <a:cs typeface="Arial" pitchFamily="34" charset="0"/>
              </a:rPr>
              <a:t>single</a:t>
            </a:r>
            <a:r>
              <a:rPr kumimoji="0" lang="en-US" b="0" i="0" u="none" strike="noStrike" cap="none" normalizeH="0" baseline="0" dirty="0" smtClean="0">
                <a:ln>
                  <a:noFill/>
                </a:ln>
                <a:solidFill>
                  <a:schemeClr val="bg1">
                    <a:lumMod val="85000"/>
                  </a:schemeClr>
                </a:solidFill>
                <a:effectLst/>
                <a:latin typeface="+mj-lt"/>
                <a:ea typeface="Times New Roman" pitchFamily="18" charset="0"/>
                <a:cs typeface="Arial" pitchFamily="34" charset="0"/>
              </a:rPr>
              <a:t> nearest neighbor matters. </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solidFill>
                <a:schemeClr val="bg1">
                  <a:lumMod val="85000"/>
                </a:schemeClr>
              </a:solidFill>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lumMod val="85000"/>
                  </a:schemeClr>
                </a:solidFill>
                <a:effectLst/>
                <a:latin typeface="+mj-lt"/>
                <a:ea typeface="Times New Roman" pitchFamily="18" charset="0"/>
                <a:cs typeface="Arial" pitchFamily="34" charset="0"/>
              </a:rPr>
              <a:t>However, for clustering, the mutual distance among small </a:t>
            </a:r>
            <a:r>
              <a:rPr kumimoji="0" lang="en-US" b="0" i="1" u="none" strike="noStrike" cap="none" normalizeH="0" baseline="0" dirty="0" smtClean="0">
                <a:ln>
                  <a:noFill/>
                </a:ln>
                <a:solidFill>
                  <a:schemeClr val="bg1">
                    <a:lumMod val="85000"/>
                  </a:schemeClr>
                </a:solidFill>
                <a:effectLst/>
                <a:latin typeface="+mj-lt"/>
                <a:ea typeface="Times New Roman" pitchFamily="18" charset="0"/>
                <a:cs typeface="Arial" pitchFamily="34" charset="0"/>
              </a:rPr>
              <a:t>groups</a:t>
            </a:r>
            <a:r>
              <a:rPr kumimoji="0" lang="en-US" b="0" i="0" u="none" strike="noStrike" cap="none" normalizeH="0" baseline="0" dirty="0" smtClean="0">
                <a:ln>
                  <a:noFill/>
                </a:ln>
                <a:solidFill>
                  <a:schemeClr val="bg1">
                    <a:lumMod val="85000"/>
                  </a:schemeClr>
                </a:solidFill>
                <a:effectLst/>
                <a:latin typeface="+mj-lt"/>
                <a:ea typeface="Times New Roman" pitchFamily="18" charset="0"/>
                <a:cs typeface="Arial" pitchFamily="34" charset="0"/>
              </a:rPr>
              <a:t> of objects matter.</a:t>
            </a:r>
            <a:endParaRPr kumimoji="0" lang="en-US" sz="4400" b="0" i="0" u="none" strike="noStrike" cap="none" normalizeH="0" baseline="0" dirty="0" smtClean="0">
              <a:ln>
                <a:noFill/>
              </a:ln>
              <a:solidFill>
                <a:schemeClr val="bg1">
                  <a:lumMod val="85000"/>
                </a:schemeClr>
              </a:solidFill>
              <a:effectLst/>
              <a:latin typeface="+mj-lt"/>
              <a:cs typeface="Arial" pitchFamily="34" charset="0"/>
            </a:endParaRPr>
          </a:p>
        </p:txBody>
      </p:sp>
      <p:sp>
        <p:nvSpPr>
          <p:cNvPr id="9" name="Line 56"/>
          <p:cNvSpPr>
            <a:spLocks noChangeShapeType="1"/>
          </p:cNvSpPr>
          <p:nvPr/>
        </p:nvSpPr>
        <p:spPr bwMode="auto">
          <a:xfrm flipH="1">
            <a:off x="4241074" y="2659373"/>
            <a:ext cx="34885" cy="0"/>
          </a:xfrm>
          <a:prstGeom prst="line">
            <a:avLst/>
          </a:prstGeom>
          <a:noFill/>
          <a:ln w="0">
            <a:solidFill>
              <a:srgbClr val="990033"/>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rgbClr val="C00000"/>
              </a:solidFill>
            </a:endParaRPr>
          </a:p>
        </p:txBody>
      </p:sp>
      <p:sp>
        <p:nvSpPr>
          <p:cNvPr id="10" name="Line 46"/>
          <p:cNvSpPr>
            <a:spLocks noChangeShapeType="1"/>
          </p:cNvSpPr>
          <p:nvPr/>
        </p:nvSpPr>
        <p:spPr bwMode="auto">
          <a:xfrm>
            <a:off x="851337" y="5137990"/>
            <a:ext cx="30232" cy="0"/>
          </a:xfrm>
          <a:prstGeom prst="line">
            <a:avLst/>
          </a:prstGeom>
          <a:noFill/>
          <a:ln w="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1" name="Line 55"/>
          <p:cNvSpPr>
            <a:spLocks noChangeShapeType="1"/>
          </p:cNvSpPr>
          <p:nvPr/>
        </p:nvSpPr>
        <p:spPr bwMode="auto">
          <a:xfrm>
            <a:off x="851337" y="2659373"/>
            <a:ext cx="30232" cy="0"/>
          </a:xfrm>
          <a:prstGeom prst="line">
            <a:avLst/>
          </a:prstGeom>
          <a:noFill/>
          <a:ln w="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 name="Line 10"/>
          <p:cNvSpPr>
            <a:spLocks noChangeShapeType="1"/>
          </p:cNvSpPr>
          <p:nvPr/>
        </p:nvSpPr>
        <p:spPr bwMode="auto">
          <a:xfrm flipV="1">
            <a:off x="851337" y="2659373"/>
            <a:ext cx="0" cy="2478615"/>
          </a:xfrm>
          <a:prstGeom prst="line">
            <a:avLst/>
          </a:prstGeom>
          <a:noFill/>
          <a:ln w="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3" name="Line 90"/>
          <p:cNvSpPr>
            <a:spLocks noChangeShapeType="1"/>
          </p:cNvSpPr>
          <p:nvPr/>
        </p:nvSpPr>
        <p:spPr bwMode="auto">
          <a:xfrm flipH="1">
            <a:off x="4241074" y="5137990"/>
            <a:ext cx="34885" cy="0"/>
          </a:xfrm>
          <a:prstGeom prst="line">
            <a:avLst/>
          </a:prstGeom>
          <a:noFill/>
          <a:ln w="0">
            <a:solidFill>
              <a:srgbClr val="990033"/>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rgbClr val="C00000"/>
              </a:solidFill>
            </a:endParaRPr>
          </a:p>
        </p:txBody>
      </p:sp>
      <p:sp>
        <p:nvSpPr>
          <p:cNvPr id="14" name="Line 8"/>
          <p:cNvSpPr>
            <a:spLocks noChangeShapeType="1"/>
          </p:cNvSpPr>
          <p:nvPr/>
        </p:nvSpPr>
        <p:spPr bwMode="auto">
          <a:xfrm>
            <a:off x="1024266" y="5205589"/>
            <a:ext cx="3113906" cy="0"/>
          </a:xfrm>
          <a:prstGeom prst="line">
            <a:avLst/>
          </a:prstGeom>
          <a:noFill/>
          <a:ln w="0">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15" name="Line 9"/>
          <p:cNvSpPr>
            <a:spLocks noChangeShapeType="1"/>
          </p:cNvSpPr>
          <p:nvPr/>
        </p:nvSpPr>
        <p:spPr bwMode="auto">
          <a:xfrm flipV="1">
            <a:off x="4275956" y="2659373"/>
            <a:ext cx="0" cy="2478615"/>
          </a:xfrm>
          <a:prstGeom prst="line">
            <a:avLst/>
          </a:prstGeom>
          <a:noFill/>
          <a:ln w="0">
            <a:solidFill>
              <a:srgbClr val="990033"/>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rgbClr val="C00000"/>
              </a:solidFill>
            </a:endParaRPr>
          </a:p>
        </p:txBody>
      </p:sp>
      <p:sp>
        <p:nvSpPr>
          <p:cNvPr id="16" name="Rectangle 15"/>
          <p:cNvSpPr>
            <a:spLocks noChangeArrowheads="1"/>
          </p:cNvSpPr>
          <p:nvPr/>
        </p:nvSpPr>
        <p:spPr bwMode="auto">
          <a:xfrm>
            <a:off x="986511" y="5233750"/>
            <a:ext cx="993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Helvetica" panose="020B0604020202020204" pitchFamily="34" charset="0"/>
              </a:rPr>
              <a:t>0</a:t>
            </a:r>
            <a:endParaRPr kumimoji="0" lang="en-US" altLang="en-US" sz="1400" b="0" i="0" u="none" strike="noStrike" cap="none" normalizeH="0" baseline="0" dirty="0" smtClean="0">
              <a:ln>
                <a:noFill/>
              </a:ln>
              <a:solidFill>
                <a:schemeClr val="bg1"/>
              </a:solidFill>
              <a:effectLst/>
            </a:endParaRPr>
          </a:p>
        </p:txBody>
      </p:sp>
      <p:sp>
        <p:nvSpPr>
          <p:cNvPr id="17" name="Line 28"/>
          <p:cNvSpPr>
            <a:spLocks noChangeShapeType="1"/>
          </p:cNvSpPr>
          <p:nvPr/>
        </p:nvSpPr>
        <p:spPr bwMode="auto">
          <a:xfrm flipV="1">
            <a:off x="2582381" y="5177422"/>
            <a:ext cx="0" cy="28167"/>
          </a:xfrm>
          <a:prstGeom prst="line">
            <a:avLst/>
          </a:prstGeom>
          <a:noFill/>
          <a:ln w="0">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18" name="Rectangle 30"/>
          <p:cNvSpPr>
            <a:spLocks noChangeArrowheads="1"/>
          </p:cNvSpPr>
          <p:nvPr/>
        </p:nvSpPr>
        <p:spPr bwMode="auto">
          <a:xfrm>
            <a:off x="2463913" y="5233750"/>
            <a:ext cx="19877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Helvetica" panose="020B0604020202020204" pitchFamily="34" charset="0"/>
              </a:rPr>
              <a:t>10</a:t>
            </a:r>
            <a:endParaRPr kumimoji="0" lang="en-US" altLang="en-US" sz="1400" b="0" i="0" u="none" strike="noStrike" cap="none" normalizeH="0" baseline="0" dirty="0" smtClean="0">
              <a:ln>
                <a:noFill/>
              </a:ln>
              <a:solidFill>
                <a:schemeClr val="bg1"/>
              </a:solidFill>
              <a:effectLst/>
            </a:endParaRPr>
          </a:p>
        </p:txBody>
      </p:sp>
      <p:sp>
        <p:nvSpPr>
          <p:cNvPr id="19" name="Rectangle 45"/>
          <p:cNvSpPr>
            <a:spLocks noChangeArrowheads="1"/>
          </p:cNvSpPr>
          <p:nvPr/>
        </p:nvSpPr>
        <p:spPr bwMode="auto">
          <a:xfrm>
            <a:off x="3971546" y="5233750"/>
            <a:ext cx="429328"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bg1"/>
                </a:solidFill>
                <a:effectLst/>
                <a:latin typeface="Helvetica" panose="020B0604020202020204" pitchFamily="34" charset="0"/>
              </a:rPr>
              <a:t>20</a:t>
            </a:r>
            <a:endParaRPr kumimoji="0" lang="en-US" altLang="en-US" sz="1400" b="0" i="0" u="none" strike="noStrike" cap="none" normalizeH="0" baseline="0" dirty="0" smtClean="0">
              <a:ln>
                <a:noFill/>
              </a:ln>
              <a:solidFill>
                <a:schemeClr val="bg1"/>
              </a:solidFill>
              <a:effectLst/>
            </a:endParaRPr>
          </a:p>
        </p:txBody>
      </p:sp>
      <p:sp>
        <p:nvSpPr>
          <p:cNvPr id="20" name="Rectangle 48"/>
          <p:cNvSpPr>
            <a:spLocks noChangeArrowheads="1"/>
          </p:cNvSpPr>
          <p:nvPr/>
        </p:nvSpPr>
        <p:spPr bwMode="auto">
          <a:xfrm>
            <a:off x="459749" y="5079306"/>
            <a:ext cx="34785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FF"/>
                </a:solidFill>
                <a:effectLst/>
                <a:latin typeface="Helvetica" panose="020B0604020202020204" pitchFamily="34" charset="0"/>
              </a:rPr>
              <a:t>0.45</a:t>
            </a:r>
            <a:endParaRPr kumimoji="0" lang="en-US" altLang="en-US" sz="1400" b="0" i="0" u="none" strike="noStrike" cap="none" normalizeH="0" baseline="0" smtClean="0">
              <a:ln>
                <a:noFill/>
              </a:ln>
              <a:solidFill>
                <a:schemeClr val="tx1"/>
              </a:solidFill>
              <a:effectLst/>
            </a:endParaRPr>
          </a:p>
        </p:txBody>
      </p:sp>
      <p:sp>
        <p:nvSpPr>
          <p:cNvPr id="21" name="Line 49"/>
          <p:cNvSpPr>
            <a:spLocks noChangeShapeType="1"/>
          </p:cNvSpPr>
          <p:nvPr/>
        </p:nvSpPr>
        <p:spPr bwMode="auto">
          <a:xfrm>
            <a:off x="851337" y="4318826"/>
            <a:ext cx="30232" cy="0"/>
          </a:xfrm>
          <a:prstGeom prst="line">
            <a:avLst/>
          </a:prstGeom>
          <a:noFill/>
          <a:ln w="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2" name="Line 50"/>
          <p:cNvSpPr>
            <a:spLocks noChangeShapeType="1"/>
          </p:cNvSpPr>
          <p:nvPr/>
        </p:nvSpPr>
        <p:spPr bwMode="auto">
          <a:xfrm flipH="1">
            <a:off x="4241074" y="4318826"/>
            <a:ext cx="34885" cy="0"/>
          </a:xfrm>
          <a:prstGeom prst="line">
            <a:avLst/>
          </a:prstGeom>
          <a:noFill/>
          <a:ln w="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rgbClr val="C00000"/>
              </a:solidFill>
            </a:endParaRPr>
          </a:p>
        </p:txBody>
      </p:sp>
      <p:sp>
        <p:nvSpPr>
          <p:cNvPr id="23" name="Rectangle 51"/>
          <p:cNvSpPr>
            <a:spLocks noChangeArrowheads="1"/>
          </p:cNvSpPr>
          <p:nvPr/>
        </p:nvSpPr>
        <p:spPr bwMode="auto">
          <a:xfrm>
            <a:off x="508588" y="4260142"/>
            <a:ext cx="24846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FF"/>
                </a:solidFill>
                <a:effectLst/>
                <a:latin typeface="Helvetica" panose="020B0604020202020204" pitchFamily="34" charset="0"/>
              </a:rPr>
              <a:t>0.5</a:t>
            </a:r>
            <a:endParaRPr kumimoji="0" lang="en-US" altLang="en-US" sz="1400" b="0" i="0" u="none" strike="noStrike" cap="none" normalizeH="0" baseline="0" smtClean="0">
              <a:ln>
                <a:noFill/>
              </a:ln>
              <a:solidFill>
                <a:schemeClr val="tx1"/>
              </a:solidFill>
              <a:effectLst/>
            </a:endParaRPr>
          </a:p>
        </p:txBody>
      </p:sp>
      <p:sp>
        <p:nvSpPr>
          <p:cNvPr id="24" name="Line 52"/>
          <p:cNvSpPr>
            <a:spLocks noChangeShapeType="1"/>
          </p:cNvSpPr>
          <p:nvPr/>
        </p:nvSpPr>
        <p:spPr bwMode="auto">
          <a:xfrm>
            <a:off x="851337" y="3492622"/>
            <a:ext cx="30232" cy="0"/>
          </a:xfrm>
          <a:prstGeom prst="line">
            <a:avLst/>
          </a:prstGeom>
          <a:noFill/>
          <a:ln w="0">
            <a:solidFill>
              <a:srgbClr val="0000FF"/>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 name="Line 53"/>
          <p:cNvSpPr>
            <a:spLocks noChangeShapeType="1"/>
          </p:cNvSpPr>
          <p:nvPr/>
        </p:nvSpPr>
        <p:spPr bwMode="auto">
          <a:xfrm flipH="1">
            <a:off x="4241074" y="3492622"/>
            <a:ext cx="34885" cy="0"/>
          </a:xfrm>
          <a:prstGeom prst="line">
            <a:avLst/>
          </a:prstGeom>
          <a:noFill/>
          <a:ln w="0">
            <a:solidFill>
              <a:srgbClr val="990033"/>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rgbClr val="C00000"/>
              </a:solidFill>
            </a:endParaRPr>
          </a:p>
        </p:txBody>
      </p:sp>
      <p:sp>
        <p:nvSpPr>
          <p:cNvPr id="26" name="Rectangle 54"/>
          <p:cNvSpPr>
            <a:spLocks noChangeArrowheads="1"/>
          </p:cNvSpPr>
          <p:nvPr/>
        </p:nvSpPr>
        <p:spPr bwMode="auto">
          <a:xfrm>
            <a:off x="459749" y="3433936"/>
            <a:ext cx="34785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FF"/>
                </a:solidFill>
                <a:effectLst/>
                <a:latin typeface="Helvetica" panose="020B0604020202020204" pitchFamily="34" charset="0"/>
              </a:rPr>
              <a:t>0.55</a:t>
            </a:r>
            <a:endParaRPr kumimoji="0" lang="en-US" altLang="en-US" sz="1400" b="0" i="0" u="none" strike="noStrike" cap="none" normalizeH="0" baseline="0" dirty="0" smtClean="0">
              <a:ln>
                <a:noFill/>
              </a:ln>
              <a:solidFill>
                <a:schemeClr val="tx1"/>
              </a:solidFill>
              <a:effectLst/>
            </a:endParaRPr>
          </a:p>
        </p:txBody>
      </p:sp>
      <p:sp>
        <p:nvSpPr>
          <p:cNvPr id="27" name="Rectangle 57"/>
          <p:cNvSpPr>
            <a:spLocks noChangeArrowheads="1"/>
          </p:cNvSpPr>
          <p:nvPr/>
        </p:nvSpPr>
        <p:spPr bwMode="auto">
          <a:xfrm>
            <a:off x="508588" y="2600692"/>
            <a:ext cx="24846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FF"/>
                </a:solidFill>
                <a:effectLst/>
                <a:latin typeface="Helvetica" panose="020B0604020202020204" pitchFamily="34" charset="0"/>
              </a:rPr>
              <a:t>0.6</a:t>
            </a:r>
            <a:endParaRPr kumimoji="0" lang="en-US" altLang="en-US" sz="1400" b="0" i="0" u="none" strike="noStrike" cap="none" normalizeH="0" baseline="0" dirty="0" smtClean="0">
              <a:ln>
                <a:noFill/>
              </a:ln>
              <a:solidFill>
                <a:schemeClr val="tx1"/>
              </a:solidFill>
              <a:effectLst/>
            </a:endParaRPr>
          </a:p>
        </p:txBody>
      </p:sp>
      <p:sp>
        <p:nvSpPr>
          <p:cNvPr id="28" name="Freeform 62"/>
          <p:cNvSpPr>
            <a:spLocks/>
          </p:cNvSpPr>
          <p:nvPr/>
        </p:nvSpPr>
        <p:spPr bwMode="auto">
          <a:xfrm>
            <a:off x="1024266" y="2811942"/>
            <a:ext cx="3113906" cy="1607816"/>
          </a:xfrm>
          <a:custGeom>
            <a:avLst/>
            <a:gdLst>
              <a:gd name="T0" fmla="*/ 0 w 1339"/>
              <a:gd name="T1" fmla="*/ 685 h 685"/>
              <a:gd name="T2" fmla="*/ 65 w 1339"/>
              <a:gd name="T3" fmla="*/ 139 h 685"/>
              <a:gd name="T4" fmla="*/ 133 w 1339"/>
              <a:gd name="T5" fmla="*/ 0 h 685"/>
              <a:gd name="T6" fmla="*/ 201 w 1339"/>
              <a:gd name="T7" fmla="*/ 0 h 685"/>
              <a:gd name="T8" fmla="*/ 266 w 1339"/>
              <a:gd name="T9" fmla="*/ 46 h 685"/>
              <a:gd name="T10" fmla="*/ 334 w 1339"/>
              <a:gd name="T11" fmla="*/ 0 h 685"/>
              <a:gd name="T12" fmla="*/ 401 w 1339"/>
              <a:gd name="T13" fmla="*/ 0 h 685"/>
              <a:gd name="T14" fmla="*/ 466 w 1339"/>
              <a:gd name="T15" fmla="*/ 0 h 685"/>
              <a:gd name="T16" fmla="*/ 534 w 1339"/>
              <a:gd name="T17" fmla="*/ 0 h 685"/>
              <a:gd name="T18" fmla="*/ 602 w 1339"/>
              <a:gd name="T19" fmla="*/ 0 h 685"/>
              <a:gd name="T20" fmla="*/ 670 w 1339"/>
              <a:gd name="T21" fmla="*/ 0 h 685"/>
              <a:gd name="T22" fmla="*/ 735 w 1339"/>
              <a:gd name="T23" fmla="*/ 0 h 685"/>
              <a:gd name="T24" fmla="*/ 803 w 1339"/>
              <a:gd name="T25" fmla="*/ 0 h 685"/>
              <a:gd name="T26" fmla="*/ 870 w 1339"/>
              <a:gd name="T27" fmla="*/ 0 h 685"/>
              <a:gd name="T28" fmla="*/ 935 w 1339"/>
              <a:gd name="T29" fmla="*/ 0 h 685"/>
              <a:gd name="T30" fmla="*/ 1003 w 1339"/>
              <a:gd name="T31" fmla="*/ 0 h 685"/>
              <a:gd name="T32" fmla="*/ 1071 w 1339"/>
              <a:gd name="T33" fmla="*/ 0 h 685"/>
              <a:gd name="T34" fmla="*/ 1136 w 1339"/>
              <a:gd name="T35" fmla="*/ 0 h 685"/>
              <a:gd name="T36" fmla="*/ 1204 w 1339"/>
              <a:gd name="T37" fmla="*/ 0 h 685"/>
              <a:gd name="T38" fmla="*/ 1272 w 1339"/>
              <a:gd name="T39" fmla="*/ 0 h 685"/>
              <a:gd name="T40" fmla="*/ 1339 w 1339"/>
              <a:gd name="T41"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9" h="685">
                <a:moveTo>
                  <a:pt x="0" y="685"/>
                </a:moveTo>
                <a:lnTo>
                  <a:pt x="65" y="139"/>
                </a:lnTo>
                <a:lnTo>
                  <a:pt x="133" y="0"/>
                </a:lnTo>
                <a:lnTo>
                  <a:pt x="201" y="0"/>
                </a:lnTo>
                <a:lnTo>
                  <a:pt x="266" y="46"/>
                </a:lnTo>
                <a:lnTo>
                  <a:pt x="334" y="0"/>
                </a:lnTo>
                <a:lnTo>
                  <a:pt x="401" y="0"/>
                </a:lnTo>
                <a:lnTo>
                  <a:pt x="466" y="0"/>
                </a:lnTo>
                <a:lnTo>
                  <a:pt x="534" y="0"/>
                </a:lnTo>
                <a:lnTo>
                  <a:pt x="602" y="0"/>
                </a:lnTo>
                <a:lnTo>
                  <a:pt x="670" y="0"/>
                </a:lnTo>
                <a:lnTo>
                  <a:pt x="735" y="0"/>
                </a:lnTo>
                <a:lnTo>
                  <a:pt x="803" y="0"/>
                </a:lnTo>
                <a:lnTo>
                  <a:pt x="870" y="0"/>
                </a:lnTo>
                <a:lnTo>
                  <a:pt x="935" y="0"/>
                </a:lnTo>
                <a:lnTo>
                  <a:pt x="1003" y="0"/>
                </a:lnTo>
                <a:lnTo>
                  <a:pt x="1071" y="0"/>
                </a:lnTo>
                <a:lnTo>
                  <a:pt x="1136" y="0"/>
                </a:lnTo>
                <a:lnTo>
                  <a:pt x="1204" y="0"/>
                </a:lnTo>
                <a:lnTo>
                  <a:pt x="1272" y="0"/>
                </a:lnTo>
                <a:lnTo>
                  <a:pt x="1339" y="0"/>
                </a:lnTo>
              </a:path>
            </a:pathLst>
          </a:custGeom>
          <a:noFill/>
          <a:ln w="34925">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29" name="Rectangle 64"/>
          <p:cNvSpPr>
            <a:spLocks noChangeArrowheads="1"/>
          </p:cNvSpPr>
          <p:nvPr/>
        </p:nvSpPr>
        <p:spPr bwMode="auto">
          <a:xfrm rot="16200000">
            <a:off x="-1088372" y="3607286"/>
            <a:ext cx="27192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FF"/>
                </a:solidFill>
                <a:effectLst/>
                <a:latin typeface="Helvetica" panose="020B0604020202020204" pitchFamily="34" charset="0"/>
              </a:rPr>
              <a:t>Classification Accuracy</a:t>
            </a:r>
            <a:endParaRPr kumimoji="0" lang="en-US" altLang="en-US" b="0" i="0" u="none" strike="noStrike" cap="none" normalizeH="0" baseline="0" dirty="0" smtClean="0">
              <a:ln>
                <a:noFill/>
              </a:ln>
              <a:solidFill>
                <a:schemeClr val="tx1"/>
              </a:solidFill>
              <a:effectLst/>
            </a:endParaRPr>
          </a:p>
        </p:txBody>
      </p:sp>
      <p:sp>
        <p:nvSpPr>
          <p:cNvPr id="30" name="Rectangle 91"/>
          <p:cNvSpPr>
            <a:spLocks noChangeArrowheads="1"/>
          </p:cNvSpPr>
          <p:nvPr/>
        </p:nvSpPr>
        <p:spPr bwMode="auto">
          <a:xfrm>
            <a:off x="4343866" y="5086346"/>
            <a:ext cx="24846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C00000"/>
                </a:solidFill>
                <a:effectLst/>
                <a:latin typeface="Helvetica" panose="020B0604020202020204" pitchFamily="34" charset="0"/>
              </a:rPr>
              <a:t>0.2</a:t>
            </a:r>
            <a:endParaRPr kumimoji="0" lang="en-US" altLang="en-US" sz="1400" b="0" i="0" u="none" strike="noStrike" cap="none" normalizeH="0" baseline="0" dirty="0" smtClean="0">
              <a:ln>
                <a:noFill/>
              </a:ln>
              <a:solidFill>
                <a:srgbClr val="C00000"/>
              </a:solidFill>
              <a:effectLst/>
            </a:endParaRPr>
          </a:p>
        </p:txBody>
      </p:sp>
      <p:sp>
        <p:nvSpPr>
          <p:cNvPr id="31" name="Line 92"/>
          <p:cNvSpPr>
            <a:spLocks noChangeShapeType="1"/>
          </p:cNvSpPr>
          <p:nvPr/>
        </p:nvSpPr>
        <p:spPr bwMode="auto">
          <a:xfrm flipH="1">
            <a:off x="4241074" y="4318826"/>
            <a:ext cx="34885" cy="0"/>
          </a:xfrm>
          <a:prstGeom prst="line">
            <a:avLst/>
          </a:prstGeom>
          <a:noFill/>
          <a:ln w="0">
            <a:solidFill>
              <a:srgbClr val="C00000"/>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solidFill>
                <a:srgbClr val="C00000"/>
              </a:solidFill>
            </a:endParaRPr>
          </a:p>
        </p:txBody>
      </p:sp>
      <p:sp>
        <p:nvSpPr>
          <p:cNvPr id="32" name="Rectangle 93"/>
          <p:cNvSpPr>
            <a:spLocks noChangeArrowheads="1"/>
          </p:cNvSpPr>
          <p:nvPr/>
        </p:nvSpPr>
        <p:spPr bwMode="auto">
          <a:xfrm>
            <a:off x="4343866" y="4260142"/>
            <a:ext cx="24846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C00000"/>
                </a:solidFill>
                <a:effectLst/>
                <a:latin typeface="Helvetica" panose="020B0604020202020204" pitchFamily="34" charset="0"/>
              </a:rPr>
              <a:t>0.4</a:t>
            </a:r>
            <a:endParaRPr kumimoji="0" lang="en-US" altLang="en-US" sz="1400" b="0" i="0" u="none" strike="noStrike" cap="none" normalizeH="0" baseline="0" smtClean="0">
              <a:ln>
                <a:noFill/>
              </a:ln>
              <a:solidFill>
                <a:srgbClr val="C00000"/>
              </a:solidFill>
              <a:effectLst/>
            </a:endParaRPr>
          </a:p>
        </p:txBody>
      </p:sp>
      <p:sp>
        <p:nvSpPr>
          <p:cNvPr id="33" name="Rectangle 95"/>
          <p:cNvSpPr>
            <a:spLocks noChangeArrowheads="1"/>
          </p:cNvSpPr>
          <p:nvPr/>
        </p:nvSpPr>
        <p:spPr bwMode="auto">
          <a:xfrm>
            <a:off x="4343866" y="3426896"/>
            <a:ext cx="24846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C00000"/>
                </a:solidFill>
                <a:effectLst/>
                <a:latin typeface="Helvetica" panose="020B0604020202020204" pitchFamily="34" charset="0"/>
              </a:rPr>
              <a:t>0.6</a:t>
            </a:r>
            <a:endParaRPr kumimoji="0" lang="en-US" altLang="en-US" sz="1400" b="0" i="0" u="none" strike="noStrike" cap="none" normalizeH="0" baseline="0" smtClean="0">
              <a:ln>
                <a:noFill/>
              </a:ln>
              <a:solidFill>
                <a:srgbClr val="C00000"/>
              </a:solidFill>
              <a:effectLst/>
            </a:endParaRPr>
          </a:p>
        </p:txBody>
      </p:sp>
      <p:sp>
        <p:nvSpPr>
          <p:cNvPr id="34" name="Rectangle 97"/>
          <p:cNvSpPr>
            <a:spLocks noChangeArrowheads="1"/>
          </p:cNvSpPr>
          <p:nvPr/>
        </p:nvSpPr>
        <p:spPr bwMode="auto">
          <a:xfrm>
            <a:off x="4343866" y="2607734"/>
            <a:ext cx="24846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C00000"/>
                </a:solidFill>
                <a:effectLst/>
                <a:latin typeface="Helvetica" panose="020B0604020202020204" pitchFamily="34" charset="0"/>
              </a:rPr>
              <a:t>0.8</a:t>
            </a:r>
            <a:endParaRPr kumimoji="0" lang="en-US" altLang="en-US" sz="1400" b="0" i="0" u="none" strike="noStrike" cap="none" normalizeH="0" baseline="0" dirty="0" smtClean="0">
              <a:ln>
                <a:noFill/>
              </a:ln>
              <a:solidFill>
                <a:srgbClr val="C00000"/>
              </a:solidFill>
              <a:effectLst/>
            </a:endParaRPr>
          </a:p>
        </p:txBody>
      </p:sp>
      <p:sp>
        <p:nvSpPr>
          <p:cNvPr id="35" name="Freeform 98"/>
          <p:cNvSpPr>
            <a:spLocks/>
          </p:cNvSpPr>
          <p:nvPr/>
        </p:nvSpPr>
        <p:spPr bwMode="auto">
          <a:xfrm>
            <a:off x="1024266" y="3471497"/>
            <a:ext cx="3113906" cy="847331"/>
          </a:xfrm>
          <a:custGeom>
            <a:avLst/>
            <a:gdLst>
              <a:gd name="T0" fmla="*/ 0 w 1339"/>
              <a:gd name="T1" fmla="*/ 0 h 361"/>
              <a:gd name="T2" fmla="*/ 65 w 1339"/>
              <a:gd name="T3" fmla="*/ 61 h 361"/>
              <a:gd name="T4" fmla="*/ 133 w 1339"/>
              <a:gd name="T5" fmla="*/ 231 h 361"/>
              <a:gd name="T6" fmla="*/ 201 w 1339"/>
              <a:gd name="T7" fmla="*/ 361 h 361"/>
              <a:gd name="T8" fmla="*/ 266 w 1339"/>
              <a:gd name="T9" fmla="*/ 330 h 361"/>
              <a:gd name="T10" fmla="*/ 334 w 1339"/>
              <a:gd name="T11" fmla="*/ 330 h 361"/>
              <a:gd name="T12" fmla="*/ 401 w 1339"/>
              <a:gd name="T13" fmla="*/ 327 h 361"/>
              <a:gd name="T14" fmla="*/ 466 w 1339"/>
              <a:gd name="T15" fmla="*/ 327 h 361"/>
              <a:gd name="T16" fmla="*/ 534 w 1339"/>
              <a:gd name="T17" fmla="*/ 327 h 361"/>
              <a:gd name="T18" fmla="*/ 602 w 1339"/>
              <a:gd name="T19" fmla="*/ 327 h 361"/>
              <a:gd name="T20" fmla="*/ 670 w 1339"/>
              <a:gd name="T21" fmla="*/ 327 h 361"/>
              <a:gd name="T22" fmla="*/ 735 w 1339"/>
              <a:gd name="T23" fmla="*/ 327 h 361"/>
              <a:gd name="T24" fmla="*/ 803 w 1339"/>
              <a:gd name="T25" fmla="*/ 327 h 361"/>
              <a:gd name="T26" fmla="*/ 870 w 1339"/>
              <a:gd name="T27" fmla="*/ 327 h 361"/>
              <a:gd name="T28" fmla="*/ 935 w 1339"/>
              <a:gd name="T29" fmla="*/ 327 h 361"/>
              <a:gd name="T30" fmla="*/ 1003 w 1339"/>
              <a:gd name="T31" fmla="*/ 327 h 361"/>
              <a:gd name="T32" fmla="*/ 1071 w 1339"/>
              <a:gd name="T33" fmla="*/ 327 h 361"/>
              <a:gd name="T34" fmla="*/ 1136 w 1339"/>
              <a:gd name="T35" fmla="*/ 327 h 361"/>
              <a:gd name="T36" fmla="*/ 1204 w 1339"/>
              <a:gd name="T37" fmla="*/ 327 h 361"/>
              <a:gd name="T38" fmla="*/ 1272 w 1339"/>
              <a:gd name="T39" fmla="*/ 327 h 361"/>
              <a:gd name="T40" fmla="*/ 1339 w 1339"/>
              <a:gd name="T41" fmla="*/ 32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9" h="361">
                <a:moveTo>
                  <a:pt x="0" y="0"/>
                </a:moveTo>
                <a:lnTo>
                  <a:pt x="65" y="61"/>
                </a:lnTo>
                <a:lnTo>
                  <a:pt x="133" y="231"/>
                </a:lnTo>
                <a:lnTo>
                  <a:pt x="201" y="361"/>
                </a:lnTo>
                <a:lnTo>
                  <a:pt x="266" y="330"/>
                </a:lnTo>
                <a:lnTo>
                  <a:pt x="334" y="330"/>
                </a:lnTo>
                <a:lnTo>
                  <a:pt x="401" y="327"/>
                </a:lnTo>
                <a:lnTo>
                  <a:pt x="466" y="327"/>
                </a:lnTo>
                <a:lnTo>
                  <a:pt x="534" y="327"/>
                </a:lnTo>
                <a:lnTo>
                  <a:pt x="602" y="327"/>
                </a:lnTo>
                <a:lnTo>
                  <a:pt x="670" y="327"/>
                </a:lnTo>
                <a:lnTo>
                  <a:pt x="735" y="327"/>
                </a:lnTo>
                <a:lnTo>
                  <a:pt x="803" y="327"/>
                </a:lnTo>
                <a:lnTo>
                  <a:pt x="870" y="327"/>
                </a:lnTo>
                <a:lnTo>
                  <a:pt x="935" y="327"/>
                </a:lnTo>
                <a:lnTo>
                  <a:pt x="1003" y="327"/>
                </a:lnTo>
                <a:lnTo>
                  <a:pt x="1071" y="327"/>
                </a:lnTo>
                <a:lnTo>
                  <a:pt x="1136" y="327"/>
                </a:lnTo>
                <a:lnTo>
                  <a:pt x="1204" y="327"/>
                </a:lnTo>
                <a:lnTo>
                  <a:pt x="1272" y="327"/>
                </a:lnTo>
                <a:lnTo>
                  <a:pt x="1339" y="327"/>
                </a:lnTo>
              </a:path>
            </a:pathLst>
          </a:custGeom>
          <a:noFill/>
          <a:ln w="34925">
            <a:solidFill>
              <a:srgbClr val="C000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6" name="Rectangle 99"/>
          <p:cNvSpPr>
            <a:spLocks noChangeArrowheads="1"/>
          </p:cNvSpPr>
          <p:nvPr/>
        </p:nvSpPr>
        <p:spPr bwMode="auto">
          <a:xfrm rot="16200000">
            <a:off x="3948500" y="3595300"/>
            <a:ext cx="16764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C00000"/>
                </a:solidFill>
                <a:effectLst/>
                <a:latin typeface="Helvetica" panose="020B0604020202020204" pitchFamily="34" charset="0"/>
              </a:rPr>
              <a:t>Rand Index</a:t>
            </a:r>
            <a:endParaRPr kumimoji="0" lang="en-US" altLang="en-US" b="0" i="0" u="none" strike="noStrike" cap="none" normalizeH="0" baseline="0" dirty="0" smtClean="0">
              <a:ln>
                <a:noFill/>
              </a:ln>
              <a:solidFill>
                <a:srgbClr val="C00000"/>
              </a:solidFill>
              <a:effectLst/>
            </a:endParaRPr>
          </a:p>
        </p:txBody>
      </p:sp>
      <p:sp>
        <p:nvSpPr>
          <p:cNvPr id="37" name="Line 86"/>
          <p:cNvSpPr>
            <a:spLocks noChangeShapeType="1"/>
          </p:cNvSpPr>
          <p:nvPr/>
        </p:nvSpPr>
        <p:spPr bwMode="auto">
          <a:xfrm flipV="1">
            <a:off x="4141103" y="5173292"/>
            <a:ext cx="0" cy="35207"/>
          </a:xfrm>
          <a:prstGeom prst="line">
            <a:avLst/>
          </a:prstGeom>
          <a:noFill/>
          <a:ln w="0">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8" name="Line 86"/>
          <p:cNvSpPr>
            <a:spLocks noChangeShapeType="1"/>
          </p:cNvSpPr>
          <p:nvPr/>
        </p:nvSpPr>
        <p:spPr bwMode="auto">
          <a:xfrm flipV="1">
            <a:off x="1024266" y="5173292"/>
            <a:ext cx="0" cy="35207"/>
          </a:xfrm>
          <a:prstGeom prst="line">
            <a:avLst/>
          </a:prstGeom>
          <a:noFill/>
          <a:ln w="0">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4400"/>
          </a:p>
        </p:txBody>
      </p:sp>
      <p:sp>
        <p:nvSpPr>
          <p:cNvPr id="39" name="TextBox 38"/>
          <p:cNvSpPr txBox="1"/>
          <p:nvPr/>
        </p:nvSpPr>
        <p:spPr>
          <a:xfrm>
            <a:off x="1331854" y="2209801"/>
            <a:ext cx="2746179" cy="307777"/>
          </a:xfrm>
          <a:prstGeom prst="rect">
            <a:avLst/>
          </a:prstGeom>
          <a:noFill/>
        </p:spPr>
        <p:txBody>
          <a:bodyPr wrap="square" lIns="0" tIns="0" rIns="0" bIns="0" rtlCol="0">
            <a:spAutoFit/>
          </a:bodyPr>
          <a:lstStyle/>
          <a:p>
            <a:r>
              <a:rPr lang="en-US" sz="2000" dirty="0" err="1" smtClean="0">
                <a:solidFill>
                  <a:schemeClr val="bg1"/>
                </a:solidFill>
                <a:latin typeface="Courier New" pitchFamily="49" charset="0"/>
                <a:cs typeface="Courier New" pitchFamily="49" charset="0"/>
              </a:rPr>
              <a:t>MiddlePhalanxTW</a:t>
            </a:r>
            <a:endParaRPr lang="en-US" sz="2000" dirty="0">
              <a:solidFill>
                <a:schemeClr val="bg1"/>
              </a:solidFill>
              <a:latin typeface="Courier New" pitchFamily="49" charset="0"/>
              <a:cs typeface="Courier New" pitchFamily="49" charset="0"/>
            </a:endParaRPr>
          </a:p>
        </p:txBody>
      </p:sp>
      <p:sp>
        <p:nvSpPr>
          <p:cNvPr id="40" name="TextBox 39"/>
          <p:cNvSpPr txBox="1"/>
          <p:nvPr/>
        </p:nvSpPr>
        <p:spPr>
          <a:xfrm>
            <a:off x="1332567" y="5468742"/>
            <a:ext cx="2939312" cy="246221"/>
          </a:xfrm>
          <a:prstGeom prst="rect">
            <a:avLst/>
          </a:prstGeom>
          <a:noFill/>
        </p:spPr>
        <p:txBody>
          <a:bodyPr wrap="square" lIns="0" tIns="0" rIns="0" bIns="0" rtlCol="0">
            <a:spAutoFit/>
          </a:bodyPr>
          <a:lstStyle/>
          <a:p>
            <a:r>
              <a:rPr lang="en-US" sz="1600" dirty="0" smtClean="0">
                <a:solidFill>
                  <a:schemeClr val="bg1"/>
                </a:solidFill>
                <a:latin typeface="Helvetica" panose="020B0604020202020204" pitchFamily="34" charset="0"/>
                <a:cs typeface="Helvetica" panose="020B0604020202020204" pitchFamily="34" charset="0"/>
              </a:rPr>
              <a:t>Increasing values of </a:t>
            </a:r>
            <a:r>
              <a:rPr lang="en-US" sz="1600" i="1" dirty="0" smtClean="0">
                <a:solidFill>
                  <a:schemeClr val="bg1"/>
                </a:solidFill>
                <a:latin typeface="Helvetica" panose="020B0604020202020204" pitchFamily="34" charset="0"/>
                <a:cs typeface="Helvetica" panose="020B0604020202020204" pitchFamily="34" charset="0"/>
              </a:rPr>
              <a:t>w</a:t>
            </a:r>
            <a:endParaRPr lang="en-US" sz="1600" i="1" dirty="0">
              <a:solidFill>
                <a:schemeClr val="bg1"/>
              </a:solidFill>
              <a:latin typeface="Helvetica" panose="020B0604020202020204" pitchFamily="34" charset="0"/>
              <a:cs typeface="Helvetica" panose="020B0604020202020204" pitchFamily="34" charset="0"/>
            </a:endParaRPr>
          </a:p>
        </p:txBody>
      </p:sp>
      <p:sp>
        <p:nvSpPr>
          <p:cNvPr id="41" name="Rectangle 40"/>
          <p:cNvSpPr/>
          <p:nvPr/>
        </p:nvSpPr>
        <p:spPr>
          <a:xfrm>
            <a:off x="0" y="6172200"/>
            <a:ext cx="6934200" cy="584775"/>
          </a:xfrm>
          <a:prstGeom prst="rect">
            <a:avLst/>
          </a:prstGeom>
        </p:spPr>
        <p:txBody>
          <a:bodyPr wrap="square">
            <a:spAutoFit/>
          </a:bodyPr>
          <a:lstStyle/>
          <a:p>
            <a:r>
              <a:rPr lang="en-US" sz="1600" b="1" dirty="0" smtClean="0">
                <a:solidFill>
                  <a:schemeClr val="bg1">
                    <a:lumMod val="85000"/>
                  </a:schemeClr>
                </a:solidFill>
                <a:latin typeface="Arial" pitchFamily="34" charset="0"/>
                <a:ea typeface="Times New Roman" pitchFamily="18" charset="0"/>
                <a:cs typeface="Miriam"/>
              </a:rPr>
              <a:t>The </a:t>
            </a:r>
            <a:r>
              <a:rPr lang="en-US" sz="1600" b="1" dirty="0" smtClean="0">
                <a:solidFill>
                  <a:srgbClr val="0000FF"/>
                </a:solidFill>
                <a:latin typeface="Arial" pitchFamily="34" charset="0"/>
                <a:ea typeface="Times New Roman" pitchFamily="18" charset="0"/>
                <a:cs typeface="Miriam"/>
              </a:rPr>
              <a:t>Rand-Index</a:t>
            </a:r>
            <a:r>
              <a:rPr lang="en-US" sz="1600" b="1" dirty="0" smtClean="0">
                <a:solidFill>
                  <a:schemeClr val="bg1">
                    <a:lumMod val="85000"/>
                  </a:schemeClr>
                </a:solidFill>
                <a:latin typeface="Arial" pitchFamily="34" charset="0"/>
                <a:ea typeface="Times New Roman" pitchFamily="18" charset="0"/>
                <a:cs typeface="Miriam"/>
              </a:rPr>
              <a:t> and the </a:t>
            </a:r>
            <a:r>
              <a:rPr lang="en-US" sz="1600" b="1" dirty="0" smtClean="0">
                <a:solidFill>
                  <a:srgbClr val="FF0000"/>
                </a:solidFill>
                <a:latin typeface="Arial" pitchFamily="34" charset="0"/>
                <a:ea typeface="Times New Roman" pitchFamily="18" charset="0"/>
                <a:cs typeface="Miriam"/>
              </a:rPr>
              <a:t>classification accuracy</a:t>
            </a:r>
            <a:r>
              <a:rPr lang="en-US" sz="1600" b="1" dirty="0" smtClean="0">
                <a:solidFill>
                  <a:schemeClr val="bg1">
                    <a:lumMod val="85000"/>
                  </a:schemeClr>
                </a:solidFill>
                <a:latin typeface="Arial" pitchFamily="34" charset="0"/>
                <a:ea typeface="Times New Roman" pitchFamily="18" charset="0"/>
                <a:cs typeface="Miriam"/>
              </a:rPr>
              <a:t> vs. the warping window width, for the </a:t>
            </a:r>
            <a:r>
              <a:rPr lang="en-US" sz="1600" dirty="0" err="1" smtClean="0">
                <a:solidFill>
                  <a:schemeClr val="bg1"/>
                </a:solidFill>
                <a:latin typeface="Courier New" pitchFamily="49" charset="0"/>
                <a:cs typeface="Courier New" pitchFamily="49" charset="0"/>
              </a:rPr>
              <a:t>MiddlePhalanxTW</a:t>
            </a:r>
            <a:r>
              <a:rPr lang="en-US" sz="1600" b="1" dirty="0" smtClean="0">
                <a:solidFill>
                  <a:schemeClr val="bg1">
                    <a:lumMod val="85000"/>
                  </a:schemeClr>
                </a:solidFill>
                <a:latin typeface="Arial" pitchFamily="34" charset="0"/>
                <a:ea typeface="Times New Roman" pitchFamily="18" charset="0"/>
                <a:cs typeface="Miriam"/>
              </a:rPr>
              <a:t> dataset.</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solidFill>
                  <a:schemeClr val="bg1"/>
                </a:solidFill>
              </a:rPr>
              <a:t>Time series of </a:t>
            </a:r>
            <a:r>
              <a:rPr lang="en-US" sz="3600" dirty="0" smtClean="0">
                <a:solidFill>
                  <a:schemeClr val="bg1"/>
                </a:solidFill>
              </a:rPr>
              <a:t>different lengths </a:t>
            </a:r>
            <a:r>
              <a:rPr lang="en-US" sz="3600" dirty="0" smtClean="0">
                <a:solidFill>
                  <a:schemeClr val="bg1">
                    <a:lumMod val="50000"/>
                  </a:schemeClr>
                </a:solidFill>
              </a:rPr>
              <a:t>1 of 2 </a:t>
            </a:r>
            <a:endParaRPr lang="en-US" sz="3200" dirty="0">
              <a:solidFill>
                <a:schemeClr val="bg1">
                  <a:lumMod val="50000"/>
                </a:schemeClr>
              </a:solidFill>
            </a:endParaRPr>
          </a:p>
        </p:txBody>
      </p:sp>
      <p:sp>
        <p:nvSpPr>
          <p:cNvPr id="3" name="Content Placeholder 2"/>
          <p:cNvSpPr>
            <a:spLocks noGrp="1"/>
          </p:cNvSpPr>
          <p:nvPr>
            <p:ph idx="1"/>
          </p:nvPr>
        </p:nvSpPr>
        <p:spPr>
          <a:xfrm>
            <a:off x="114300" y="990600"/>
            <a:ext cx="5181600" cy="5715000"/>
          </a:xfrm>
        </p:spPr>
        <p:txBody>
          <a:bodyPr>
            <a:noAutofit/>
          </a:bodyPr>
          <a:lstStyle/>
          <a:p>
            <a:pPr marL="0" indent="0">
              <a:buNone/>
            </a:pPr>
            <a:r>
              <a:rPr lang="en-US" sz="2400" dirty="0" smtClean="0">
                <a:solidFill>
                  <a:schemeClr val="bg1"/>
                </a:solidFill>
              </a:rPr>
              <a:t>What if you have two time series that are different lengths? For example, here Run B is only </a:t>
            </a:r>
            <a:r>
              <a:rPr lang="en-US" sz="2400" dirty="0" smtClean="0">
                <a:solidFill>
                  <a:srgbClr val="FF00FF"/>
                </a:solidFill>
              </a:rPr>
              <a:t>81</a:t>
            </a:r>
            <a:r>
              <a:rPr lang="en-US" sz="2400" dirty="0" smtClean="0">
                <a:solidFill>
                  <a:schemeClr val="bg1"/>
                </a:solidFill>
              </a:rPr>
              <a:t>% the length of Run A.</a:t>
            </a:r>
          </a:p>
          <a:p>
            <a:pPr marL="0" indent="0">
              <a:buNone/>
            </a:pPr>
            <a:endParaRPr lang="en-US" sz="2400" dirty="0" smtClean="0">
              <a:solidFill>
                <a:schemeClr val="bg1"/>
              </a:solidFill>
            </a:endParaRPr>
          </a:p>
          <a:p>
            <a:pPr marL="0" indent="0">
              <a:buNone/>
            </a:pPr>
            <a:r>
              <a:rPr lang="en-US" sz="2400" dirty="0" smtClean="0">
                <a:solidFill>
                  <a:schemeClr val="bg1"/>
                </a:solidFill>
              </a:rPr>
              <a:t>This situation occurs quite a lot:</a:t>
            </a:r>
          </a:p>
          <a:p>
            <a:pPr marL="400050" lvl="1" indent="0"/>
            <a:r>
              <a:rPr lang="en-US" sz="1600" dirty="0" smtClean="0">
                <a:solidFill>
                  <a:schemeClr val="bg1"/>
                </a:solidFill>
              </a:rPr>
              <a:t> Heartbeats recorded at 60bpm vs. 50bpm</a:t>
            </a:r>
          </a:p>
          <a:p>
            <a:pPr marL="400050" lvl="1" indent="0"/>
            <a:r>
              <a:rPr lang="en-US" sz="1600" dirty="0" smtClean="0">
                <a:solidFill>
                  <a:schemeClr val="bg1"/>
                </a:solidFill>
              </a:rPr>
              <a:t> Star light curves come in discrete classes, but each class can have variable periods. </a:t>
            </a:r>
          </a:p>
          <a:p>
            <a:pPr marL="400050" lvl="1" indent="0"/>
            <a:r>
              <a:rPr lang="en-US" sz="1600" dirty="0" smtClean="0">
                <a:solidFill>
                  <a:schemeClr val="bg1"/>
                </a:solidFill>
              </a:rPr>
              <a:t> An utterance of ‘</a:t>
            </a:r>
            <a:r>
              <a:rPr lang="en-US" sz="1600" i="1" dirty="0" smtClean="0">
                <a:solidFill>
                  <a:schemeClr val="bg1"/>
                </a:solidFill>
              </a:rPr>
              <a:t>Mississippi</a:t>
            </a:r>
            <a:r>
              <a:rPr lang="en-US" sz="1600" dirty="0" smtClean="0">
                <a:solidFill>
                  <a:schemeClr val="bg1"/>
                </a:solidFill>
              </a:rPr>
              <a:t>’ may take 0.6 to 0.9 seconds</a:t>
            </a:r>
          </a:p>
          <a:p>
            <a:pPr marL="400050" lvl="1" indent="0"/>
            <a:r>
              <a:rPr lang="en-US" sz="1600" dirty="0" smtClean="0">
                <a:solidFill>
                  <a:schemeClr val="bg1"/>
                </a:solidFill>
              </a:rPr>
              <a:t> Etc.</a:t>
            </a:r>
          </a:p>
          <a:p>
            <a:pPr marL="0" indent="0">
              <a:buNone/>
            </a:pPr>
            <a:r>
              <a:rPr lang="en-US" sz="2400" dirty="0" smtClean="0">
                <a:solidFill>
                  <a:schemeClr val="bg1"/>
                </a:solidFill>
              </a:rPr>
              <a:t>This </a:t>
            </a:r>
            <a:r>
              <a:rPr lang="en-US" sz="2400" i="1" dirty="0" smtClean="0">
                <a:solidFill>
                  <a:schemeClr val="bg1"/>
                </a:solidFill>
              </a:rPr>
              <a:t>global</a:t>
            </a:r>
            <a:r>
              <a:rPr lang="en-US" sz="2400" dirty="0" smtClean="0">
                <a:solidFill>
                  <a:schemeClr val="bg1"/>
                </a:solidFill>
              </a:rPr>
              <a:t> difference in scaling is typically independent of the </a:t>
            </a:r>
            <a:r>
              <a:rPr lang="en-US" sz="2400" i="1" dirty="0" smtClean="0">
                <a:solidFill>
                  <a:schemeClr val="bg1"/>
                </a:solidFill>
              </a:rPr>
              <a:t>local</a:t>
            </a:r>
            <a:r>
              <a:rPr lang="en-US" sz="2400" dirty="0" smtClean="0">
                <a:solidFill>
                  <a:schemeClr val="bg1"/>
                </a:solidFill>
              </a:rPr>
              <a:t> scaling that DTW is designed to handle.</a:t>
            </a:r>
          </a:p>
          <a:p>
            <a:pPr marL="0" indent="0"/>
            <a:endParaRPr lang="en-US" sz="20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a:solidFill>
                <a:schemeClr val="bg1"/>
              </a:solidFill>
            </a:endParaRPr>
          </a:p>
        </p:txBody>
      </p:sp>
      <p:sp>
        <p:nvSpPr>
          <p:cNvPr id="377" name="Freeform 7"/>
          <p:cNvSpPr>
            <a:spLocks/>
          </p:cNvSpPr>
          <p:nvPr/>
        </p:nvSpPr>
        <p:spPr bwMode="auto">
          <a:xfrm>
            <a:off x="5579065" y="1686413"/>
            <a:ext cx="2737033" cy="594593"/>
          </a:xfrm>
          <a:custGeom>
            <a:avLst/>
            <a:gdLst/>
            <a:ahLst/>
            <a:cxnLst>
              <a:cxn ang="0">
                <a:pos x="24" y="383"/>
              </a:cxn>
              <a:cxn ang="0">
                <a:pos x="73" y="406"/>
              </a:cxn>
              <a:cxn ang="0">
                <a:pos x="117" y="416"/>
              </a:cxn>
              <a:cxn ang="0">
                <a:pos x="165" y="401"/>
              </a:cxn>
              <a:cxn ang="0">
                <a:pos x="214" y="345"/>
              </a:cxn>
              <a:cxn ang="0">
                <a:pos x="258" y="246"/>
              </a:cxn>
              <a:cxn ang="0">
                <a:pos x="306" y="180"/>
              </a:cxn>
              <a:cxn ang="0">
                <a:pos x="350" y="194"/>
              </a:cxn>
              <a:cxn ang="0">
                <a:pos x="399" y="199"/>
              </a:cxn>
              <a:cxn ang="0">
                <a:pos x="448" y="194"/>
              </a:cxn>
              <a:cxn ang="0">
                <a:pos x="491" y="232"/>
              </a:cxn>
              <a:cxn ang="0">
                <a:pos x="540" y="265"/>
              </a:cxn>
              <a:cxn ang="0">
                <a:pos x="584" y="288"/>
              </a:cxn>
              <a:cxn ang="0">
                <a:pos x="633" y="307"/>
              </a:cxn>
              <a:cxn ang="0">
                <a:pos x="681" y="350"/>
              </a:cxn>
              <a:cxn ang="0">
                <a:pos x="725" y="383"/>
              </a:cxn>
              <a:cxn ang="0">
                <a:pos x="774" y="392"/>
              </a:cxn>
              <a:cxn ang="0">
                <a:pos x="818" y="350"/>
              </a:cxn>
              <a:cxn ang="0">
                <a:pos x="866" y="217"/>
              </a:cxn>
              <a:cxn ang="0">
                <a:pos x="915" y="90"/>
              </a:cxn>
              <a:cxn ang="0">
                <a:pos x="959" y="19"/>
              </a:cxn>
              <a:cxn ang="0">
                <a:pos x="1007" y="14"/>
              </a:cxn>
              <a:cxn ang="0">
                <a:pos x="1051" y="33"/>
              </a:cxn>
              <a:cxn ang="0">
                <a:pos x="1100" y="109"/>
              </a:cxn>
              <a:cxn ang="0">
                <a:pos x="1149" y="156"/>
              </a:cxn>
              <a:cxn ang="0">
                <a:pos x="1192" y="199"/>
              </a:cxn>
              <a:cxn ang="0">
                <a:pos x="1241" y="222"/>
              </a:cxn>
              <a:cxn ang="0">
                <a:pos x="1285" y="250"/>
              </a:cxn>
              <a:cxn ang="0">
                <a:pos x="1334" y="274"/>
              </a:cxn>
              <a:cxn ang="0">
                <a:pos x="1382" y="260"/>
              </a:cxn>
              <a:cxn ang="0">
                <a:pos x="1426" y="217"/>
              </a:cxn>
              <a:cxn ang="0">
                <a:pos x="1475" y="137"/>
              </a:cxn>
              <a:cxn ang="0">
                <a:pos x="1519" y="85"/>
              </a:cxn>
              <a:cxn ang="0">
                <a:pos x="1567" y="14"/>
              </a:cxn>
              <a:cxn ang="0">
                <a:pos x="1616" y="0"/>
              </a:cxn>
              <a:cxn ang="0">
                <a:pos x="1660" y="52"/>
              </a:cxn>
              <a:cxn ang="0">
                <a:pos x="1708" y="99"/>
              </a:cxn>
              <a:cxn ang="0">
                <a:pos x="1752" y="137"/>
              </a:cxn>
              <a:cxn ang="0">
                <a:pos x="1801" y="199"/>
              </a:cxn>
              <a:cxn ang="0">
                <a:pos x="1850" y="241"/>
              </a:cxn>
              <a:cxn ang="0">
                <a:pos x="1893" y="250"/>
              </a:cxn>
              <a:cxn ang="0">
                <a:pos x="1942" y="288"/>
              </a:cxn>
              <a:cxn ang="0">
                <a:pos x="1986" y="298"/>
              </a:cxn>
              <a:cxn ang="0">
                <a:pos x="2035" y="317"/>
              </a:cxn>
              <a:cxn ang="0">
                <a:pos x="2083" y="321"/>
              </a:cxn>
            </a:cxnLst>
            <a:rect l="0" t="0" r="r" b="b"/>
            <a:pathLst>
              <a:path w="2103" h="416">
                <a:moveTo>
                  <a:pt x="0" y="368"/>
                </a:moveTo>
                <a:lnTo>
                  <a:pt x="24" y="383"/>
                </a:lnTo>
                <a:lnTo>
                  <a:pt x="48" y="397"/>
                </a:lnTo>
                <a:lnTo>
                  <a:pt x="73" y="406"/>
                </a:lnTo>
                <a:lnTo>
                  <a:pt x="97" y="406"/>
                </a:lnTo>
                <a:lnTo>
                  <a:pt x="117" y="416"/>
                </a:lnTo>
                <a:lnTo>
                  <a:pt x="141" y="406"/>
                </a:lnTo>
                <a:lnTo>
                  <a:pt x="165" y="401"/>
                </a:lnTo>
                <a:lnTo>
                  <a:pt x="190" y="373"/>
                </a:lnTo>
                <a:lnTo>
                  <a:pt x="214" y="345"/>
                </a:lnTo>
                <a:lnTo>
                  <a:pt x="233" y="317"/>
                </a:lnTo>
                <a:lnTo>
                  <a:pt x="258" y="246"/>
                </a:lnTo>
                <a:lnTo>
                  <a:pt x="282" y="208"/>
                </a:lnTo>
                <a:lnTo>
                  <a:pt x="306" y="180"/>
                </a:lnTo>
                <a:lnTo>
                  <a:pt x="331" y="184"/>
                </a:lnTo>
                <a:lnTo>
                  <a:pt x="350" y="194"/>
                </a:lnTo>
                <a:lnTo>
                  <a:pt x="375" y="194"/>
                </a:lnTo>
                <a:lnTo>
                  <a:pt x="399" y="199"/>
                </a:lnTo>
                <a:lnTo>
                  <a:pt x="423" y="189"/>
                </a:lnTo>
                <a:lnTo>
                  <a:pt x="448" y="194"/>
                </a:lnTo>
                <a:lnTo>
                  <a:pt x="467" y="213"/>
                </a:lnTo>
                <a:lnTo>
                  <a:pt x="491" y="232"/>
                </a:lnTo>
                <a:lnTo>
                  <a:pt x="516" y="250"/>
                </a:lnTo>
                <a:lnTo>
                  <a:pt x="540" y="265"/>
                </a:lnTo>
                <a:lnTo>
                  <a:pt x="564" y="279"/>
                </a:lnTo>
                <a:lnTo>
                  <a:pt x="584" y="288"/>
                </a:lnTo>
                <a:lnTo>
                  <a:pt x="608" y="298"/>
                </a:lnTo>
                <a:lnTo>
                  <a:pt x="633" y="307"/>
                </a:lnTo>
                <a:lnTo>
                  <a:pt x="657" y="331"/>
                </a:lnTo>
                <a:lnTo>
                  <a:pt x="681" y="350"/>
                </a:lnTo>
                <a:lnTo>
                  <a:pt x="701" y="368"/>
                </a:lnTo>
                <a:lnTo>
                  <a:pt x="725" y="383"/>
                </a:lnTo>
                <a:lnTo>
                  <a:pt x="749" y="392"/>
                </a:lnTo>
                <a:lnTo>
                  <a:pt x="774" y="392"/>
                </a:lnTo>
                <a:lnTo>
                  <a:pt x="798" y="383"/>
                </a:lnTo>
                <a:lnTo>
                  <a:pt x="818" y="350"/>
                </a:lnTo>
                <a:lnTo>
                  <a:pt x="842" y="307"/>
                </a:lnTo>
                <a:lnTo>
                  <a:pt x="866" y="217"/>
                </a:lnTo>
                <a:lnTo>
                  <a:pt x="891" y="137"/>
                </a:lnTo>
                <a:lnTo>
                  <a:pt x="915" y="90"/>
                </a:lnTo>
                <a:lnTo>
                  <a:pt x="934" y="33"/>
                </a:lnTo>
                <a:lnTo>
                  <a:pt x="959" y="19"/>
                </a:lnTo>
                <a:lnTo>
                  <a:pt x="983" y="19"/>
                </a:lnTo>
                <a:lnTo>
                  <a:pt x="1007" y="14"/>
                </a:lnTo>
                <a:lnTo>
                  <a:pt x="1032" y="10"/>
                </a:lnTo>
                <a:lnTo>
                  <a:pt x="1051" y="33"/>
                </a:lnTo>
                <a:lnTo>
                  <a:pt x="1076" y="81"/>
                </a:lnTo>
                <a:lnTo>
                  <a:pt x="1100" y="109"/>
                </a:lnTo>
                <a:lnTo>
                  <a:pt x="1124" y="137"/>
                </a:lnTo>
                <a:lnTo>
                  <a:pt x="1149" y="156"/>
                </a:lnTo>
                <a:lnTo>
                  <a:pt x="1168" y="180"/>
                </a:lnTo>
                <a:lnTo>
                  <a:pt x="1192" y="199"/>
                </a:lnTo>
                <a:lnTo>
                  <a:pt x="1217" y="213"/>
                </a:lnTo>
                <a:lnTo>
                  <a:pt x="1241" y="222"/>
                </a:lnTo>
                <a:lnTo>
                  <a:pt x="1265" y="232"/>
                </a:lnTo>
                <a:lnTo>
                  <a:pt x="1285" y="250"/>
                </a:lnTo>
                <a:lnTo>
                  <a:pt x="1309" y="260"/>
                </a:lnTo>
                <a:lnTo>
                  <a:pt x="1334" y="274"/>
                </a:lnTo>
                <a:lnTo>
                  <a:pt x="1358" y="283"/>
                </a:lnTo>
                <a:lnTo>
                  <a:pt x="1382" y="260"/>
                </a:lnTo>
                <a:lnTo>
                  <a:pt x="1402" y="232"/>
                </a:lnTo>
                <a:lnTo>
                  <a:pt x="1426" y="217"/>
                </a:lnTo>
                <a:lnTo>
                  <a:pt x="1450" y="194"/>
                </a:lnTo>
                <a:lnTo>
                  <a:pt x="1475" y="137"/>
                </a:lnTo>
                <a:lnTo>
                  <a:pt x="1499" y="99"/>
                </a:lnTo>
                <a:lnTo>
                  <a:pt x="1519" y="85"/>
                </a:lnTo>
                <a:lnTo>
                  <a:pt x="1543" y="24"/>
                </a:lnTo>
                <a:lnTo>
                  <a:pt x="1567" y="14"/>
                </a:lnTo>
                <a:lnTo>
                  <a:pt x="1592" y="10"/>
                </a:lnTo>
                <a:lnTo>
                  <a:pt x="1616" y="0"/>
                </a:lnTo>
                <a:lnTo>
                  <a:pt x="1635" y="14"/>
                </a:lnTo>
                <a:lnTo>
                  <a:pt x="1660" y="52"/>
                </a:lnTo>
                <a:lnTo>
                  <a:pt x="1684" y="85"/>
                </a:lnTo>
                <a:lnTo>
                  <a:pt x="1708" y="99"/>
                </a:lnTo>
                <a:lnTo>
                  <a:pt x="1733" y="118"/>
                </a:lnTo>
                <a:lnTo>
                  <a:pt x="1752" y="137"/>
                </a:lnTo>
                <a:lnTo>
                  <a:pt x="1777" y="161"/>
                </a:lnTo>
                <a:lnTo>
                  <a:pt x="1801" y="199"/>
                </a:lnTo>
                <a:lnTo>
                  <a:pt x="1825" y="217"/>
                </a:lnTo>
                <a:lnTo>
                  <a:pt x="1850" y="241"/>
                </a:lnTo>
                <a:lnTo>
                  <a:pt x="1869" y="246"/>
                </a:lnTo>
                <a:lnTo>
                  <a:pt x="1893" y="250"/>
                </a:lnTo>
                <a:lnTo>
                  <a:pt x="1918" y="265"/>
                </a:lnTo>
                <a:lnTo>
                  <a:pt x="1942" y="288"/>
                </a:lnTo>
                <a:lnTo>
                  <a:pt x="1966" y="293"/>
                </a:lnTo>
                <a:lnTo>
                  <a:pt x="1986" y="298"/>
                </a:lnTo>
                <a:lnTo>
                  <a:pt x="2010" y="302"/>
                </a:lnTo>
                <a:lnTo>
                  <a:pt x="2035" y="317"/>
                </a:lnTo>
                <a:lnTo>
                  <a:pt x="2059" y="321"/>
                </a:lnTo>
                <a:lnTo>
                  <a:pt x="2083" y="321"/>
                </a:lnTo>
                <a:lnTo>
                  <a:pt x="2103" y="326"/>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8"/>
          <p:cNvSpPr>
            <a:spLocks/>
          </p:cNvSpPr>
          <p:nvPr/>
        </p:nvSpPr>
        <p:spPr bwMode="auto">
          <a:xfrm>
            <a:off x="5579065" y="1066800"/>
            <a:ext cx="3376064" cy="587447"/>
          </a:xfrm>
          <a:custGeom>
            <a:avLst/>
            <a:gdLst/>
            <a:ahLst/>
            <a:cxnLst>
              <a:cxn ang="0">
                <a:pos x="24" y="227"/>
              </a:cxn>
              <a:cxn ang="0">
                <a:pos x="73" y="279"/>
              </a:cxn>
              <a:cxn ang="0">
                <a:pos x="117" y="331"/>
              </a:cxn>
              <a:cxn ang="0">
                <a:pos x="165" y="335"/>
              </a:cxn>
              <a:cxn ang="0">
                <a:pos x="214" y="317"/>
              </a:cxn>
              <a:cxn ang="0">
                <a:pos x="258" y="321"/>
              </a:cxn>
              <a:cxn ang="0">
                <a:pos x="306" y="387"/>
              </a:cxn>
              <a:cxn ang="0">
                <a:pos x="350" y="411"/>
              </a:cxn>
              <a:cxn ang="0">
                <a:pos x="399" y="383"/>
              </a:cxn>
              <a:cxn ang="0">
                <a:pos x="448" y="326"/>
              </a:cxn>
              <a:cxn ang="0">
                <a:pos x="491" y="246"/>
              </a:cxn>
              <a:cxn ang="0">
                <a:pos x="540" y="194"/>
              </a:cxn>
              <a:cxn ang="0">
                <a:pos x="584" y="161"/>
              </a:cxn>
              <a:cxn ang="0">
                <a:pos x="633" y="161"/>
              </a:cxn>
              <a:cxn ang="0">
                <a:pos x="681" y="156"/>
              </a:cxn>
              <a:cxn ang="0">
                <a:pos x="725" y="165"/>
              </a:cxn>
              <a:cxn ang="0">
                <a:pos x="774" y="208"/>
              </a:cxn>
              <a:cxn ang="0">
                <a:pos x="818" y="260"/>
              </a:cxn>
              <a:cxn ang="0">
                <a:pos x="866" y="246"/>
              </a:cxn>
              <a:cxn ang="0">
                <a:pos x="915" y="302"/>
              </a:cxn>
              <a:cxn ang="0">
                <a:pos x="959" y="317"/>
              </a:cxn>
              <a:cxn ang="0">
                <a:pos x="1007" y="307"/>
              </a:cxn>
              <a:cxn ang="0">
                <a:pos x="1051" y="354"/>
              </a:cxn>
              <a:cxn ang="0">
                <a:pos x="1100" y="378"/>
              </a:cxn>
              <a:cxn ang="0">
                <a:pos x="1149" y="354"/>
              </a:cxn>
              <a:cxn ang="0">
                <a:pos x="1192" y="307"/>
              </a:cxn>
              <a:cxn ang="0">
                <a:pos x="1241" y="208"/>
              </a:cxn>
              <a:cxn ang="0">
                <a:pos x="1285" y="118"/>
              </a:cxn>
              <a:cxn ang="0">
                <a:pos x="1334" y="85"/>
              </a:cxn>
              <a:cxn ang="0">
                <a:pos x="1382" y="76"/>
              </a:cxn>
              <a:cxn ang="0">
                <a:pos x="1426" y="71"/>
              </a:cxn>
              <a:cxn ang="0">
                <a:pos x="1475" y="81"/>
              </a:cxn>
              <a:cxn ang="0">
                <a:pos x="1519" y="128"/>
              </a:cxn>
              <a:cxn ang="0">
                <a:pos x="1567" y="147"/>
              </a:cxn>
              <a:cxn ang="0">
                <a:pos x="1616" y="217"/>
              </a:cxn>
              <a:cxn ang="0">
                <a:pos x="1660" y="250"/>
              </a:cxn>
              <a:cxn ang="0">
                <a:pos x="1708" y="260"/>
              </a:cxn>
              <a:cxn ang="0">
                <a:pos x="1752" y="283"/>
              </a:cxn>
              <a:cxn ang="0">
                <a:pos x="1801" y="288"/>
              </a:cxn>
              <a:cxn ang="0">
                <a:pos x="1850" y="312"/>
              </a:cxn>
              <a:cxn ang="0">
                <a:pos x="1893" y="283"/>
              </a:cxn>
              <a:cxn ang="0">
                <a:pos x="1942" y="213"/>
              </a:cxn>
              <a:cxn ang="0">
                <a:pos x="1986" y="151"/>
              </a:cxn>
              <a:cxn ang="0">
                <a:pos x="2035" y="90"/>
              </a:cxn>
              <a:cxn ang="0">
                <a:pos x="2083" y="43"/>
              </a:cxn>
              <a:cxn ang="0">
                <a:pos x="2127" y="19"/>
              </a:cxn>
              <a:cxn ang="0">
                <a:pos x="2176" y="0"/>
              </a:cxn>
              <a:cxn ang="0">
                <a:pos x="2220" y="29"/>
              </a:cxn>
              <a:cxn ang="0">
                <a:pos x="2268" y="57"/>
              </a:cxn>
              <a:cxn ang="0">
                <a:pos x="2317" y="76"/>
              </a:cxn>
              <a:cxn ang="0">
                <a:pos x="2361" y="142"/>
              </a:cxn>
              <a:cxn ang="0">
                <a:pos x="2409" y="180"/>
              </a:cxn>
              <a:cxn ang="0">
                <a:pos x="2453" y="189"/>
              </a:cxn>
              <a:cxn ang="0">
                <a:pos x="2502" y="213"/>
              </a:cxn>
              <a:cxn ang="0">
                <a:pos x="2551" y="241"/>
              </a:cxn>
              <a:cxn ang="0">
                <a:pos x="2594" y="279"/>
              </a:cxn>
            </a:cxnLst>
            <a:rect l="0" t="0" r="r" b="b"/>
            <a:pathLst>
              <a:path w="2594" h="411">
                <a:moveTo>
                  <a:pt x="0" y="222"/>
                </a:moveTo>
                <a:lnTo>
                  <a:pt x="24" y="227"/>
                </a:lnTo>
                <a:lnTo>
                  <a:pt x="48" y="246"/>
                </a:lnTo>
                <a:lnTo>
                  <a:pt x="73" y="279"/>
                </a:lnTo>
                <a:lnTo>
                  <a:pt x="97" y="312"/>
                </a:lnTo>
                <a:lnTo>
                  <a:pt x="117" y="331"/>
                </a:lnTo>
                <a:lnTo>
                  <a:pt x="141" y="340"/>
                </a:lnTo>
                <a:lnTo>
                  <a:pt x="165" y="335"/>
                </a:lnTo>
                <a:lnTo>
                  <a:pt x="190" y="326"/>
                </a:lnTo>
                <a:lnTo>
                  <a:pt x="214" y="317"/>
                </a:lnTo>
                <a:lnTo>
                  <a:pt x="233" y="317"/>
                </a:lnTo>
                <a:lnTo>
                  <a:pt x="258" y="321"/>
                </a:lnTo>
                <a:lnTo>
                  <a:pt x="282" y="354"/>
                </a:lnTo>
                <a:lnTo>
                  <a:pt x="306" y="387"/>
                </a:lnTo>
                <a:lnTo>
                  <a:pt x="331" y="401"/>
                </a:lnTo>
                <a:lnTo>
                  <a:pt x="350" y="411"/>
                </a:lnTo>
                <a:lnTo>
                  <a:pt x="375" y="401"/>
                </a:lnTo>
                <a:lnTo>
                  <a:pt x="399" y="383"/>
                </a:lnTo>
                <a:lnTo>
                  <a:pt x="423" y="364"/>
                </a:lnTo>
                <a:lnTo>
                  <a:pt x="448" y="326"/>
                </a:lnTo>
                <a:lnTo>
                  <a:pt x="467" y="293"/>
                </a:lnTo>
                <a:lnTo>
                  <a:pt x="491" y="246"/>
                </a:lnTo>
                <a:lnTo>
                  <a:pt x="516" y="217"/>
                </a:lnTo>
                <a:lnTo>
                  <a:pt x="540" y="194"/>
                </a:lnTo>
                <a:lnTo>
                  <a:pt x="564" y="180"/>
                </a:lnTo>
                <a:lnTo>
                  <a:pt x="584" y="161"/>
                </a:lnTo>
                <a:lnTo>
                  <a:pt x="608" y="156"/>
                </a:lnTo>
                <a:lnTo>
                  <a:pt x="633" y="161"/>
                </a:lnTo>
                <a:lnTo>
                  <a:pt x="657" y="161"/>
                </a:lnTo>
                <a:lnTo>
                  <a:pt x="681" y="156"/>
                </a:lnTo>
                <a:lnTo>
                  <a:pt x="701" y="156"/>
                </a:lnTo>
                <a:lnTo>
                  <a:pt x="725" y="165"/>
                </a:lnTo>
                <a:lnTo>
                  <a:pt x="749" y="180"/>
                </a:lnTo>
                <a:lnTo>
                  <a:pt x="774" y="208"/>
                </a:lnTo>
                <a:lnTo>
                  <a:pt x="798" y="241"/>
                </a:lnTo>
                <a:lnTo>
                  <a:pt x="818" y="260"/>
                </a:lnTo>
                <a:lnTo>
                  <a:pt x="842" y="255"/>
                </a:lnTo>
                <a:lnTo>
                  <a:pt x="866" y="246"/>
                </a:lnTo>
                <a:lnTo>
                  <a:pt x="891" y="274"/>
                </a:lnTo>
                <a:lnTo>
                  <a:pt x="915" y="302"/>
                </a:lnTo>
                <a:lnTo>
                  <a:pt x="934" y="317"/>
                </a:lnTo>
                <a:lnTo>
                  <a:pt x="959" y="317"/>
                </a:lnTo>
                <a:lnTo>
                  <a:pt x="983" y="307"/>
                </a:lnTo>
                <a:lnTo>
                  <a:pt x="1007" y="307"/>
                </a:lnTo>
                <a:lnTo>
                  <a:pt x="1032" y="326"/>
                </a:lnTo>
                <a:lnTo>
                  <a:pt x="1051" y="354"/>
                </a:lnTo>
                <a:lnTo>
                  <a:pt x="1076" y="373"/>
                </a:lnTo>
                <a:lnTo>
                  <a:pt x="1100" y="378"/>
                </a:lnTo>
                <a:lnTo>
                  <a:pt x="1124" y="378"/>
                </a:lnTo>
                <a:lnTo>
                  <a:pt x="1149" y="354"/>
                </a:lnTo>
                <a:lnTo>
                  <a:pt x="1168" y="335"/>
                </a:lnTo>
                <a:lnTo>
                  <a:pt x="1192" y="307"/>
                </a:lnTo>
                <a:lnTo>
                  <a:pt x="1217" y="260"/>
                </a:lnTo>
                <a:lnTo>
                  <a:pt x="1241" y="208"/>
                </a:lnTo>
                <a:lnTo>
                  <a:pt x="1265" y="161"/>
                </a:lnTo>
                <a:lnTo>
                  <a:pt x="1285" y="118"/>
                </a:lnTo>
                <a:lnTo>
                  <a:pt x="1309" y="95"/>
                </a:lnTo>
                <a:lnTo>
                  <a:pt x="1334" y="85"/>
                </a:lnTo>
                <a:lnTo>
                  <a:pt x="1358" y="81"/>
                </a:lnTo>
                <a:lnTo>
                  <a:pt x="1382" y="76"/>
                </a:lnTo>
                <a:lnTo>
                  <a:pt x="1402" y="71"/>
                </a:lnTo>
                <a:lnTo>
                  <a:pt x="1426" y="71"/>
                </a:lnTo>
                <a:lnTo>
                  <a:pt x="1450" y="76"/>
                </a:lnTo>
                <a:lnTo>
                  <a:pt x="1475" y="81"/>
                </a:lnTo>
                <a:lnTo>
                  <a:pt x="1499" y="99"/>
                </a:lnTo>
                <a:lnTo>
                  <a:pt x="1519" y="128"/>
                </a:lnTo>
                <a:lnTo>
                  <a:pt x="1543" y="137"/>
                </a:lnTo>
                <a:lnTo>
                  <a:pt x="1567" y="147"/>
                </a:lnTo>
                <a:lnTo>
                  <a:pt x="1592" y="175"/>
                </a:lnTo>
                <a:lnTo>
                  <a:pt x="1616" y="217"/>
                </a:lnTo>
                <a:lnTo>
                  <a:pt x="1635" y="246"/>
                </a:lnTo>
                <a:lnTo>
                  <a:pt x="1660" y="250"/>
                </a:lnTo>
                <a:lnTo>
                  <a:pt x="1684" y="246"/>
                </a:lnTo>
                <a:lnTo>
                  <a:pt x="1708" y="260"/>
                </a:lnTo>
                <a:lnTo>
                  <a:pt x="1733" y="279"/>
                </a:lnTo>
                <a:lnTo>
                  <a:pt x="1752" y="283"/>
                </a:lnTo>
                <a:lnTo>
                  <a:pt x="1777" y="288"/>
                </a:lnTo>
                <a:lnTo>
                  <a:pt x="1801" y="288"/>
                </a:lnTo>
                <a:lnTo>
                  <a:pt x="1825" y="302"/>
                </a:lnTo>
                <a:lnTo>
                  <a:pt x="1850" y="312"/>
                </a:lnTo>
                <a:lnTo>
                  <a:pt x="1869" y="302"/>
                </a:lnTo>
                <a:lnTo>
                  <a:pt x="1893" y="283"/>
                </a:lnTo>
                <a:lnTo>
                  <a:pt x="1918" y="255"/>
                </a:lnTo>
                <a:lnTo>
                  <a:pt x="1942" y="213"/>
                </a:lnTo>
                <a:lnTo>
                  <a:pt x="1966" y="189"/>
                </a:lnTo>
                <a:lnTo>
                  <a:pt x="1986" y="151"/>
                </a:lnTo>
                <a:lnTo>
                  <a:pt x="2010" y="114"/>
                </a:lnTo>
                <a:lnTo>
                  <a:pt x="2035" y="90"/>
                </a:lnTo>
                <a:lnTo>
                  <a:pt x="2059" y="62"/>
                </a:lnTo>
                <a:lnTo>
                  <a:pt x="2083" y="43"/>
                </a:lnTo>
                <a:lnTo>
                  <a:pt x="2103" y="24"/>
                </a:lnTo>
                <a:lnTo>
                  <a:pt x="2127" y="19"/>
                </a:lnTo>
                <a:lnTo>
                  <a:pt x="2151" y="10"/>
                </a:lnTo>
                <a:lnTo>
                  <a:pt x="2176" y="0"/>
                </a:lnTo>
                <a:lnTo>
                  <a:pt x="2200" y="10"/>
                </a:lnTo>
                <a:lnTo>
                  <a:pt x="2220" y="29"/>
                </a:lnTo>
                <a:lnTo>
                  <a:pt x="2244" y="33"/>
                </a:lnTo>
                <a:lnTo>
                  <a:pt x="2268" y="57"/>
                </a:lnTo>
                <a:lnTo>
                  <a:pt x="2293" y="66"/>
                </a:lnTo>
                <a:lnTo>
                  <a:pt x="2317" y="76"/>
                </a:lnTo>
                <a:lnTo>
                  <a:pt x="2336" y="104"/>
                </a:lnTo>
                <a:lnTo>
                  <a:pt x="2361" y="142"/>
                </a:lnTo>
                <a:lnTo>
                  <a:pt x="2385" y="170"/>
                </a:lnTo>
                <a:lnTo>
                  <a:pt x="2409" y="180"/>
                </a:lnTo>
                <a:lnTo>
                  <a:pt x="2434" y="180"/>
                </a:lnTo>
                <a:lnTo>
                  <a:pt x="2453" y="189"/>
                </a:lnTo>
                <a:lnTo>
                  <a:pt x="2478" y="199"/>
                </a:lnTo>
                <a:lnTo>
                  <a:pt x="2502" y="213"/>
                </a:lnTo>
                <a:lnTo>
                  <a:pt x="2526" y="227"/>
                </a:lnTo>
                <a:lnTo>
                  <a:pt x="2551" y="241"/>
                </a:lnTo>
                <a:lnTo>
                  <a:pt x="2570" y="255"/>
                </a:lnTo>
                <a:lnTo>
                  <a:pt x="2594" y="279"/>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Rectangle 381"/>
          <p:cNvSpPr/>
          <p:nvPr/>
        </p:nvSpPr>
        <p:spPr>
          <a:xfrm>
            <a:off x="5562600" y="1066800"/>
            <a:ext cx="739305" cy="369332"/>
          </a:xfrm>
          <a:prstGeom prst="rect">
            <a:avLst/>
          </a:prstGeom>
        </p:spPr>
        <p:txBody>
          <a:bodyPr wrap="none">
            <a:spAutoFit/>
          </a:bodyPr>
          <a:lstStyle/>
          <a:p>
            <a:r>
              <a:rPr lang="en-US" dirty="0" smtClean="0">
                <a:solidFill>
                  <a:srgbClr val="FFCC00"/>
                </a:solidFill>
              </a:rPr>
              <a:t>Run A</a:t>
            </a:r>
            <a:endParaRPr lang="en-US" dirty="0">
              <a:solidFill>
                <a:srgbClr val="FFCC00"/>
              </a:solidFill>
            </a:endParaRPr>
          </a:p>
        </p:txBody>
      </p:sp>
      <p:sp>
        <p:nvSpPr>
          <p:cNvPr id="383" name="Rectangle 382"/>
          <p:cNvSpPr/>
          <p:nvPr/>
        </p:nvSpPr>
        <p:spPr>
          <a:xfrm>
            <a:off x="7924800" y="1676400"/>
            <a:ext cx="739305" cy="369332"/>
          </a:xfrm>
          <a:prstGeom prst="rect">
            <a:avLst/>
          </a:prstGeom>
        </p:spPr>
        <p:txBody>
          <a:bodyPr wrap="none">
            <a:spAutoFit/>
          </a:bodyPr>
          <a:lstStyle/>
          <a:p>
            <a:r>
              <a:rPr lang="en-US" dirty="0" smtClean="0">
                <a:solidFill>
                  <a:srgbClr val="FFCC00"/>
                </a:solidFill>
              </a:rPr>
              <a:t>Run B</a:t>
            </a:r>
            <a:endParaRPr lang="en-US" dirty="0">
              <a:solidFill>
                <a:srgbClr val="FFCC00"/>
              </a:solidFill>
            </a:endParaRPr>
          </a:p>
        </p:txBody>
      </p:sp>
      <p:pic>
        <p:nvPicPr>
          <p:cNvPr id="257026" name="Picture 2" descr="http://imagine.gsfc.nasa.gov/Images/science/lightcurve_eclipsing_binary.gif"/>
          <p:cNvPicPr>
            <a:picLocks noChangeAspect="1" noChangeArrowheads="1"/>
          </p:cNvPicPr>
          <p:nvPr/>
        </p:nvPicPr>
        <p:blipFill>
          <a:blip r:embed="rId3" cstate="print"/>
          <a:srcRect/>
          <a:stretch>
            <a:fillRect/>
          </a:stretch>
        </p:blipFill>
        <p:spPr bwMode="auto">
          <a:xfrm>
            <a:off x="6172200" y="4876800"/>
            <a:ext cx="2743200" cy="1714500"/>
          </a:xfrm>
          <a:prstGeom prst="rect">
            <a:avLst/>
          </a:prstGeom>
          <a:noFill/>
        </p:spPr>
      </p:pic>
      <p:sp>
        <p:nvSpPr>
          <p:cNvPr id="9" name="Rectangle 8"/>
          <p:cNvSpPr/>
          <p:nvPr/>
        </p:nvSpPr>
        <p:spPr>
          <a:xfrm>
            <a:off x="6781800" y="4537164"/>
            <a:ext cx="1591846" cy="369332"/>
          </a:xfrm>
          <a:prstGeom prst="rect">
            <a:avLst/>
          </a:prstGeom>
        </p:spPr>
        <p:txBody>
          <a:bodyPr wrap="none">
            <a:spAutoFit/>
          </a:bodyPr>
          <a:lstStyle/>
          <a:p>
            <a:r>
              <a:rPr lang="en-US" dirty="0" smtClean="0">
                <a:solidFill>
                  <a:schemeClr val="bg1"/>
                </a:solidFill>
              </a:rPr>
              <a:t>Star light curve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400" dirty="0" smtClean="0">
                <a:solidFill>
                  <a:schemeClr val="bg1"/>
                </a:solidFill>
              </a:rPr>
              <a:t>Time series of </a:t>
            </a:r>
            <a:r>
              <a:rPr lang="en-US" sz="3600" dirty="0" smtClean="0">
                <a:solidFill>
                  <a:schemeClr val="bg1"/>
                </a:solidFill>
              </a:rPr>
              <a:t>different lengths </a:t>
            </a:r>
            <a:r>
              <a:rPr lang="en-US" sz="3600" dirty="0" smtClean="0">
                <a:solidFill>
                  <a:schemeClr val="bg1">
                    <a:lumMod val="50000"/>
                  </a:schemeClr>
                </a:solidFill>
              </a:rPr>
              <a:t>2 of 2 </a:t>
            </a:r>
            <a:endParaRPr lang="en-US" sz="3200" dirty="0">
              <a:solidFill>
                <a:schemeClr val="bg1">
                  <a:lumMod val="50000"/>
                </a:schemeClr>
              </a:solidFill>
            </a:endParaRPr>
          </a:p>
        </p:txBody>
      </p:sp>
      <p:sp>
        <p:nvSpPr>
          <p:cNvPr id="3" name="Content Placeholder 2"/>
          <p:cNvSpPr>
            <a:spLocks noGrp="1"/>
          </p:cNvSpPr>
          <p:nvPr>
            <p:ph idx="1"/>
          </p:nvPr>
        </p:nvSpPr>
        <p:spPr>
          <a:xfrm>
            <a:off x="76200" y="990600"/>
            <a:ext cx="5524500" cy="5715000"/>
          </a:xfrm>
        </p:spPr>
        <p:txBody>
          <a:bodyPr>
            <a:noAutofit/>
          </a:bodyPr>
          <a:lstStyle/>
          <a:p>
            <a:pPr marL="0" indent="0">
              <a:buNone/>
            </a:pPr>
            <a:r>
              <a:rPr lang="en-US" sz="2400" dirty="0" smtClean="0">
                <a:solidFill>
                  <a:schemeClr val="bg1">
                    <a:lumMod val="75000"/>
                  </a:schemeClr>
                </a:solidFill>
              </a:rPr>
              <a:t>What if you have two time series that are different lengths? For example, here B is only </a:t>
            </a:r>
            <a:r>
              <a:rPr lang="en-US" sz="2400" dirty="0" smtClean="0">
                <a:solidFill>
                  <a:srgbClr val="FF00FF"/>
                </a:solidFill>
              </a:rPr>
              <a:t>81</a:t>
            </a:r>
            <a:r>
              <a:rPr lang="en-US" sz="2400" dirty="0" smtClean="0">
                <a:solidFill>
                  <a:schemeClr val="bg1">
                    <a:lumMod val="75000"/>
                  </a:schemeClr>
                </a:solidFill>
              </a:rPr>
              <a:t>% the length of A</a:t>
            </a:r>
            <a:r>
              <a:rPr lang="en-US" sz="2400" dirty="0" smtClean="0">
                <a:solidFill>
                  <a:schemeClr val="bg1"/>
                </a:solidFill>
              </a:rPr>
              <a:t>.</a:t>
            </a:r>
          </a:p>
          <a:p>
            <a:pPr marL="0" indent="0">
              <a:buNone/>
            </a:pPr>
            <a:r>
              <a:rPr lang="en-US" sz="2000" dirty="0" smtClean="0">
                <a:solidFill>
                  <a:schemeClr val="bg1"/>
                </a:solidFill>
              </a:rPr>
              <a:t>There are at least two things you can do:</a:t>
            </a:r>
          </a:p>
          <a:p>
            <a:pPr marL="0" indent="0">
              <a:buNone/>
            </a:pPr>
            <a:endParaRPr lang="en-US" sz="2000" dirty="0" smtClean="0">
              <a:solidFill>
                <a:schemeClr val="bg1"/>
              </a:solidFill>
            </a:endParaRPr>
          </a:p>
          <a:p>
            <a:pPr marL="0" indent="0">
              <a:buNone/>
            </a:pPr>
            <a:r>
              <a:rPr lang="en-US" sz="2000" dirty="0" smtClean="0">
                <a:solidFill>
                  <a:schemeClr val="bg1"/>
                </a:solidFill>
              </a:rPr>
              <a:t>1) Compare them in their native lengths.</a:t>
            </a:r>
          </a:p>
          <a:p>
            <a:pPr marL="0" indent="0">
              <a:buNone/>
            </a:pPr>
            <a:endParaRPr lang="en-US" sz="2000" dirty="0" smtClean="0">
              <a:solidFill>
                <a:schemeClr val="bg1"/>
              </a:solidFill>
            </a:endParaRPr>
          </a:p>
          <a:p>
            <a:pPr marL="0" indent="0">
              <a:buNone/>
            </a:pPr>
            <a:r>
              <a:rPr lang="en-US" sz="2000" dirty="0" smtClean="0">
                <a:solidFill>
                  <a:schemeClr val="bg1"/>
                </a:solidFill>
              </a:rPr>
              <a:t>2) Re-interpolate them to have the same length. </a:t>
            </a:r>
          </a:p>
          <a:p>
            <a:pPr marL="0" indent="0">
              <a:buNone/>
            </a:pPr>
            <a:r>
              <a:rPr lang="en-US" sz="2000" dirty="0" smtClean="0">
                <a:solidFill>
                  <a:schemeClr val="bg1"/>
                </a:solidFill>
              </a:rPr>
              <a:t> </a:t>
            </a:r>
            <a:r>
              <a:rPr lang="en-US" sz="1600" dirty="0" smtClean="0">
                <a:solidFill>
                  <a:schemeClr val="bg1">
                    <a:lumMod val="50000"/>
                  </a:schemeClr>
                </a:solidFill>
              </a:rPr>
              <a:t>An inelegant, but quick way to do this in Matlab is:</a:t>
            </a:r>
          </a:p>
          <a:p>
            <a:pPr marL="0" indent="0">
              <a:buNone/>
            </a:pPr>
            <a:r>
              <a:rPr lang="en-US" sz="1600" dirty="0" smtClean="0">
                <a:solidFill>
                  <a:schemeClr val="bg1">
                    <a:lumMod val="50000"/>
                  </a:schemeClr>
                </a:solidFill>
              </a:rPr>
              <a:t>	</a:t>
            </a:r>
            <a:r>
              <a:rPr lang="en-US" sz="2000" dirty="0" smtClean="0">
                <a:solidFill>
                  <a:schemeClr val="bg1">
                    <a:lumMod val="50000"/>
                  </a:schemeClr>
                </a:solidFill>
                <a:latin typeface="Courier New" pitchFamily="49" charset="0"/>
                <a:cs typeface="Courier New" pitchFamily="49" charset="0"/>
              </a:rPr>
              <a:t>Bnew= B(1:</a:t>
            </a:r>
            <a:r>
              <a:rPr lang="en-US" sz="2000" b="1" dirty="0" smtClean="0">
                <a:solidFill>
                  <a:srgbClr val="FF00FF"/>
                </a:solidFill>
                <a:latin typeface="Courier New" pitchFamily="49" charset="0"/>
                <a:cs typeface="Courier New" pitchFamily="49" charset="0"/>
              </a:rPr>
              <a:t>0.81</a:t>
            </a:r>
            <a:r>
              <a:rPr lang="en-US" sz="2000" dirty="0" smtClean="0">
                <a:solidFill>
                  <a:schemeClr val="bg1">
                    <a:lumMod val="50000"/>
                  </a:schemeClr>
                </a:solidFill>
                <a:latin typeface="Courier New" pitchFamily="49" charset="0"/>
                <a:cs typeface="Courier New" pitchFamily="49" charset="0"/>
              </a:rPr>
              <a:t>:end);</a:t>
            </a:r>
            <a:endParaRPr lang="en-US" sz="1600" dirty="0" smtClean="0">
              <a:solidFill>
                <a:schemeClr val="bg1">
                  <a:lumMod val="50000"/>
                </a:schemeClr>
              </a:solidFill>
              <a:latin typeface="Courier New" pitchFamily="49" charset="0"/>
              <a:cs typeface="Courier New" pitchFamily="49" charset="0"/>
            </a:endParaRPr>
          </a:p>
          <a:p>
            <a:pPr marL="0" indent="0">
              <a:buNone/>
            </a:pPr>
            <a:endParaRPr lang="en-US" sz="2400" dirty="0" smtClean="0">
              <a:solidFill>
                <a:schemeClr val="bg1"/>
              </a:solidFill>
            </a:endParaRPr>
          </a:p>
          <a:p>
            <a:pPr marL="0" indent="0">
              <a:buNone/>
            </a:pPr>
            <a:r>
              <a:rPr lang="en-US" sz="2200" dirty="0" smtClean="0">
                <a:solidFill>
                  <a:schemeClr val="bg1"/>
                </a:solidFill>
              </a:rPr>
              <a:t>Empirically makes little or no difference for classification, clustering etc.</a:t>
            </a:r>
          </a:p>
          <a:p>
            <a:pPr marL="0" indent="0">
              <a:buNone/>
            </a:pPr>
            <a:r>
              <a:rPr lang="en-US" sz="2200" dirty="0" smtClean="0">
                <a:solidFill>
                  <a:schemeClr val="bg1"/>
                </a:solidFill>
              </a:rPr>
              <a:t>However, the equal length case is much easier to handle, so we assume it from now on.</a:t>
            </a: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smtClean="0">
              <a:solidFill>
                <a:schemeClr val="bg1"/>
              </a:solidFill>
            </a:endParaRPr>
          </a:p>
          <a:p>
            <a:pPr marL="0" indent="0">
              <a:buNone/>
            </a:pPr>
            <a:endParaRPr lang="en-US" sz="2400" dirty="0">
              <a:solidFill>
                <a:schemeClr val="bg1"/>
              </a:solidFill>
            </a:endParaRPr>
          </a:p>
        </p:txBody>
      </p:sp>
      <p:sp>
        <p:nvSpPr>
          <p:cNvPr id="225" name="Line 9"/>
          <p:cNvSpPr>
            <a:spLocks noChangeShapeType="1"/>
          </p:cNvSpPr>
          <p:nvPr/>
        </p:nvSpPr>
        <p:spPr bwMode="auto">
          <a:xfrm>
            <a:off x="5573536" y="3033715"/>
            <a:ext cx="1302" cy="138928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10"/>
          <p:cNvSpPr>
            <a:spLocks noChangeShapeType="1"/>
          </p:cNvSpPr>
          <p:nvPr/>
        </p:nvSpPr>
        <p:spPr bwMode="auto">
          <a:xfrm flipH="1">
            <a:off x="5573536" y="3068019"/>
            <a:ext cx="62472" cy="13549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11"/>
          <p:cNvSpPr>
            <a:spLocks noChangeShapeType="1"/>
          </p:cNvSpPr>
          <p:nvPr/>
        </p:nvSpPr>
        <p:spPr bwMode="auto">
          <a:xfrm flipH="1">
            <a:off x="5573536" y="3162353"/>
            <a:ext cx="126245" cy="126065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12"/>
          <p:cNvSpPr>
            <a:spLocks noChangeShapeType="1"/>
          </p:cNvSpPr>
          <p:nvPr/>
        </p:nvSpPr>
        <p:spPr bwMode="auto">
          <a:xfrm flipH="1">
            <a:off x="5573536" y="3202374"/>
            <a:ext cx="183511" cy="12206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Line 13"/>
          <p:cNvSpPr>
            <a:spLocks noChangeShapeType="1"/>
          </p:cNvSpPr>
          <p:nvPr/>
        </p:nvSpPr>
        <p:spPr bwMode="auto">
          <a:xfrm flipH="1">
            <a:off x="5573536" y="3182363"/>
            <a:ext cx="247283" cy="124064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14"/>
          <p:cNvSpPr>
            <a:spLocks noChangeShapeType="1"/>
          </p:cNvSpPr>
          <p:nvPr/>
        </p:nvSpPr>
        <p:spPr bwMode="auto">
          <a:xfrm flipH="1">
            <a:off x="5573536" y="3169499"/>
            <a:ext cx="303248" cy="125350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15"/>
          <p:cNvSpPr>
            <a:spLocks noChangeShapeType="1"/>
          </p:cNvSpPr>
          <p:nvPr/>
        </p:nvSpPr>
        <p:spPr bwMode="auto">
          <a:xfrm flipH="1">
            <a:off x="5604772" y="3222384"/>
            <a:ext cx="335785" cy="122206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16"/>
          <p:cNvSpPr>
            <a:spLocks noChangeShapeType="1"/>
          </p:cNvSpPr>
          <p:nvPr/>
        </p:nvSpPr>
        <p:spPr bwMode="auto">
          <a:xfrm flipH="1">
            <a:off x="5668545" y="3269551"/>
            <a:ext cx="303248"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17"/>
          <p:cNvSpPr>
            <a:spLocks noChangeShapeType="1"/>
          </p:cNvSpPr>
          <p:nvPr/>
        </p:nvSpPr>
        <p:spPr bwMode="auto">
          <a:xfrm flipH="1">
            <a:off x="5725811" y="3289561"/>
            <a:ext cx="278519" cy="12020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18"/>
          <p:cNvSpPr>
            <a:spLocks noChangeShapeType="1"/>
          </p:cNvSpPr>
          <p:nvPr/>
        </p:nvSpPr>
        <p:spPr bwMode="auto">
          <a:xfrm flipH="1">
            <a:off x="5725811" y="3289561"/>
            <a:ext cx="335785" cy="12020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19"/>
          <p:cNvSpPr>
            <a:spLocks noChangeShapeType="1"/>
          </p:cNvSpPr>
          <p:nvPr/>
        </p:nvSpPr>
        <p:spPr bwMode="auto">
          <a:xfrm flipH="1">
            <a:off x="5788282" y="3263834"/>
            <a:ext cx="304549" cy="12063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20"/>
          <p:cNvSpPr>
            <a:spLocks noChangeShapeType="1"/>
          </p:cNvSpPr>
          <p:nvPr/>
        </p:nvSpPr>
        <p:spPr bwMode="auto">
          <a:xfrm flipH="1">
            <a:off x="5852055" y="3182363"/>
            <a:ext cx="304549"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Line 21"/>
          <p:cNvSpPr>
            <a:spLocks noChangeShapeType="1"/>
          </p:cNvSpPr>
          <p:nvPr/>
        </p:nvSpPr>
        <p:spPr bwMode="auto">
          <a:xfrm flipH="1">
            <a:off x="5909320" y="3068019"/>
            <a:ext cx="303248"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Line 22"/>
          <p:cNvSpPr>
            <a:spLocks noChangeShapeType="1"/>
          </p:cNvSpPr>
          <p:nvPr/>
        </p:nvSpPr>
        <p:spPr bwMode="auto">
          <a:xfrm flipH="1">
            <a:off x="5940556" y="2993695"/>
            <a:ext cx="335785"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23"/>
          <p:cNvSpPr>
            <a:spLocks noChangeShapeType="1"/>
          </p:cNvSpPr>
          <p:nvPr/>
        </p:nvSpPr>
        <p:spPr bwMode="auto">
          <a:xfrm flipH="1">
            <a:off x="5971791" y="2946527"/>
            <a:ext cx="361814"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24"/>
          <p:cNvSpPr>
            <a:spLocks noChangeShapeType="1"/>
          </p:cNvSpPr>
          <p:nvPr/>
        </p:nvSpPr>
        <p:spPr bwMode="auto">
          <a:xfrm flipH="1">
            <a:off x="5971791" y="2946527"/>
            <a:ext cx="425588"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25"/>
          <p:cNvSpPr>
            <a:spLocks noChangeShapeType="1"/>
          </p:cNvSpPr>
          <p:nvPr/>
        </p:nvSpPr>
        <p:spPr bwMode="auto">
          <a:xfrm flipH="1">
            <a:off x="5971791" y="2939381"/>
            <a:ext cx="488059" cy="12149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26"/>
          <p:cNvSpPr>
            <a:spLocks noChangeShapeType="1"/>
          </p:cNvSpPr>
          <p:nvPr/>
        </p:nvSpPr>
        <p:spPr bwMode="auto">
          <a:xfrm flipH="1">
            <a:off x="5971791" y="2952244"/>
            <a:ext cx="545325" cy="12020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Line 27"/>
          <p:cNvSpPr>
            <a:spLocks noChangeShapeType="1"/>
          </p:cNvSpPr>
          <p:nvPr/>
        </p:nvSpPr>
        <p:spPr bwMode="auto">
          <a:xfrm flipH="1">
            <a:off x="6029057" y="2973684"/>
            <a:ext cx="519294"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28"/>
          <p:cNvSpPr>
            <a:spLocks noChangeShapeType="1"/>
          </p:cNvSpPr>
          <p:nvPr/>
        </p:nvSpPr>
        <p:spPr bwMode="auto">
          <a:xfrm flipH="1">
            <a:off x="6092830" y="2973684"/>
            <a:ext cx="455522"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29"/>
          <p:cNvSpPr>
            <a:spLocks noChangeShapeType="1"/>
          </p:cNvSpPr>
          <p:nvPr/>
        </p:nvSpPr>
        <p:spPr bwMode="auto">
          <a:xfrm flipH="1">
            <a:off x="6156603" y="2973684"/>
            <a:ext cx="391749"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30"/>
          <p:cNvSpPr>
            <a:spLocks noChangeShapeType="1"/>
          </p:cNvSpPr>
          <p:nvPr/>
        </p:nvSpPr>
        <p:spPr bwMode="auto">
          <a:xfrm flipH="1">
            <a:off x="6212567" y="3060872"/>
            <a:ext cx="399557" cy="116774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Line 31"/>
          <p:cNvSpPr>
            <a:spLocks noChangeShapeType="1"/>
          </p:cNvSpPr>
          <p:nvPr/>
        </p:nvSpPr>
        <p:spPr bwMode="auto">
          <a:xfrm flipH="1">
            <a:off x="6276340" y="3088029"/>
            <a:ext cx="361814" cy="11877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32"/>
          <p:cNvSpPr>
            <a:spLocks noChangeShapeType="1"/>
          </p:cNvSpPr>
          <p:nvPr/>
        </p:nvSpPr>
        <p:spPr bwMode="auto">
          <a:xfrm flipH="1">
            <a:off x="6276340" y="3068019"/>
            <a:ext cx="424286"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Line 33"/>
          <p:cNvSpPr>
            <a:spLocks noChangeShapeType="1"/>
          </p:cNvSpPr>
          <p:nvPr/>
        </p:nvSpPr>
        <p:spPr bwMode="auto">
          <a:xfrm flipH="1">
            <a:off x="6333605" y="3108039"/>
            <a:ext cx="399557"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34"/>
          <p:cNvSpPr>
            <a:spLocks noChangeShapeType="1"/>
          </p:cNvSpPr>
          <p:nvPr/>
        </p:nvSpPr>
        <p:spPr bwMode="auto">
          <a:xfrm flipH="1">
            <a:off x="6397379" y="3148060"/>
            <a:ext cx="367021" cy="11877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Line 35"/>
          <p:cNvSpPr>
            <a:spLocks noChangeShapeType="1"/>
          </p:cNvSpPr>
          <p:nvPr/>
        </p:nvSpPr>
        <p:spPr bwMode="auto">
          <a:xfrm flipH="1">
            <a:off x="6428615" y="3169499"/>
            <a:ext cx="393050"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36"/>
          <p:cNvSpPr>
            <a:spLocks noChangeShapeType="1"/>
          </p:cNvSpPr>
          <p:nvPr/>
        </p:nvSpPr>
        <p:spPr bwMode="auto">
          <a:xfrm flipH="1">
            <a:off x="6428615" y="3155206"/>
            <a:ext cx="455522" cy="12149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37"/>
          <p:cNvSpPr>
            <a:spLocks noChangeShapeType="1"/>
          </p:cNvSpPr>
          <p:nvPr/>
        </p:nvSpPr>
        <p:spPr bwMode="auto">
          <a:xfrm flipH="1">
            <a:off x="6485880" y="3222384"/>
            <a:ext cx="455522"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38"/>
          <p:cNvSpPr>
            <a:spLocks noChangeShapeType="1"/>
          </p:cNvSpPr>
          <p:nvPr/>
        </p:nvSpPr>
        <p:spPr bwMode="auto">
          <a:xfrm flipH="1">
            <a:off x="6548352" y="3249541"/>
            <a:ext cx="425588"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39"/>
          <p:cNvSpPr>
            <a:spLocks noChangeShapeType="1"/>
          </p:cNvSpPr>
          <p:nvPr/>
        </p:nvSpPr>
        <p:spPr bwMode="auto">
          <a:xfrm flipH="1">
            <a:off x="6580889" y="3256688"/>
            <a:ext cx="455522"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40"/>
          <p:cNvSpPr>
            <a:spLocks noChangeShapeType="1"/>
          </p:cNvSpPr>
          <p:nvPr/>
        </p:nvSpPr>
        <p:spPr bwMode="auto">
          <a:xfrm flipH="1">
            <a:off x="6638154" y="3195227"/>
            <a:ext cx="455522" cy="12020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41"/>
          <p:cNvSpPr>
            <a:spLocks noChangeShapeType="1"/>
          </p:cNvSpPr>
          <p:nvPr/>
        </p:nvSpPr>
        <p:spPr bwMode="auto">
          <a:xfrm flipH="1">
            <a:off x="6669390" y="3088029"/>
            <a:ext cx="488059" cy="124778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42"/>
          <p:cNvSpPr>
            <a:spLocks noChangeShapeType="1"/>
          </p:cNvSpPr>
          <p:nvPr/>
        </p:nvSpPr>
        <p:spPr bwMode="auto">
          <a:xfrm flipH="1">
            <a:off x="6733164" y="2946527"/>
            <a:ext cx="486757" cy="114630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43"/>
          <p:cNvSpPr>
            <a:spLocks noChangeShapeType="1"/>
          </p:cNvSpPr>
          <p:nvPr/>
        </p:nvSpPr>
        <p:spPr bwMode="auto">
          <a:xfrm flipH="1">
            <a:off x="6764400" y="2852193"/>
            <a:ext cx="512787" cy="11734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44"/>
          <p:cNvSpPr>
            <a:spLocks noChangeShapeType="1"/>
          </p:cNvSpPr>
          <p:nvPr/>
        </p:nvSpPr>
        <p:spPr bwMode="auto">
          <a:xfrm flipH="1">
            <a:off x="6764400" y="2832182"/>
            <a:ext cx="576560" cy="119347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45"/>
          <p:cNvSpPr>
            <a:spLocks noChangeShapeType="1"/>
          </p:cNvSpPr>
          <p:nvPr/>
        </p:nvSpPr>
        <p:spPr bwMode="auto">
          <a:xfrm flipH="1">
            <a:off x="6821665" y="2817889"/>
            <a:ext cx="576560" cy="110628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46"/>
          <p:cNvSpPr>
            <a:spLocks noChangeShapeType="1"/>
          </p:cNvSpPr>
          <p:nvPr/>
        </p:nvSpPr>
        <p:spPr bwMode="auto">
          <a:xfrm flipH="1">
            <a:off x="6884137" y="2817889"/>
            <a:ext cx="514089" cy="109913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Line 47"/>
          <p:cNvSpPr>
            <a:spLocks noChangeShapeType="1"/>
          </p:cNvSpPr>
          <p:nvPr/>
        </p:nvSpPr>
        <p:spPr bwMode="auto">
          <a:xfrm flipH="1">
            <a:off x="6941402" y="2825036"/>
            <a:ext cx="519294" cy="11191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48"/>
          <p:cNvSpPr>
            <a:spLocks noChangeShapeType="1"/>
          </p:cNvSpPr>
          <p:nvPr/>
        </p:nvSpPr>
        <p:spPr bwMode="auto">
          <a:xfrm flipH="1">
            <a:off x="6973939" y="2857910"/>
            <a:ext cx="550530" cy="115488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49"/>
          <p:cNvSpPr>
            <a:spLocks noChangeShapeType="1"/>
          </p:cNvSpPr>
          <p:nvPr/>
        </p:nvSpPr>
        <p:spPr bwMode="auto">
          <a:xfrm flipH="1">
            <a:off x="7036410" y="2912224"/>
            <a:ext cx="545325"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Line 50"/>
          <p:cNvSpPr>
            <a:spLocks noChangeShapeType="1"/>
          </p:cNvSpPr>
          <p:nvPr/>
        </p:nvSpPr>
        <p:spPr bwMode="auto">
          <a:xfrm flipH="1">
            <a:off x="7093676" y="2966537"/>
            <a:ext cx="551831" cy="11877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51"/>
          <p:cNvSpPr>
            <a:spLocks noChangeShapeType="1"/>
          </p:cNvSpPr>
          <p:nvPr/>
        </p:nvSpPr>
        <p:spPr bwMode="auto">
          <a:xfrm flipH="1">
            <a:off x="7157449" y="3026568"/>
            <a:ext cx="519294" cy="117489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Line 52"/>
          <p:cNvSpPr>
            <a:spLocks noChangeShapeType="1"/>
          </p:cNvSpPr>
          <p:nvPr/>
        </p:nvSpPr>
        <p:spPr bwMode="auto">
          <a:xfrm flipH="1">
            <a:off x="7219920" y="3026568"/>
            <a:ext cx="456823" cy="120205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53"/>
          <p:cNvSpPr>
            <a:spLocks noChangeShapeType="1"/>
          </p:cNvSpPr>
          <p:nvPr/>
        </p:nvSpPr>
        <p:spPr bwMode="auto">
          <a:xfrm flipH="1">
            <a:off x="7277186" y="3073736"/>
            <a:ext cx="456823" cy="119490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Line 54"/>
          <p:cNvSpPr>
            <a:spLocks noChangeShapeType="1"/>
          </p:cNvSpPr>
          <p:nvPr/>
        </p:nvSpPr>
        <p:spPr bwMode="auto">
          <a:xfrm flipH="1">
            <a:off x="7309723" y="3088029"/>
            <a:ext cx="486757"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Line 55"/>
          <p:cNvSpPr>
            <a:spLocks noChangeShapeType="1"/>
          </p:cNvSpPr>
          <p:nvPr/>
        </p:nvSpPr>
        <p:spPr bwMode="auto">
          <a:xfrm flipH="1">
            <a:off x="7340958" y="3120903"/>
            <a:ext cx="512787"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Line 56"/>
          <p:cNvSpPr>
            <a:spLocks noChangeShapeType="1"/>
          </p:cNvSpPr>
          <p:nvPr/>
        </p:nvSpPr>
        <p:spPr bwMode="auto">
          <a:xfrm flipH="1">
            <a:off x="7340958" y="3128050"/>
            <a:ext cx="576560" cy="11734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Line 57"/>
          <p:cNvSpPr>
            <a:spLocks noChangeShapeType="1"/>
          </p:cNvSpPr>
          <p:nvPr/>
        </p:nvSpPr>
        <p:spPr bwMode="auto">
          <a:xfrm flipH="1">
            <a:off x="7340958" y="3162353"/>
            <a:ext cx="640333" cy="113916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Line 58"/>
          <p:cNvSpPr>
            <a:spLocks noChangeShapeType="1"/>
          </p:cNvSpPr>
          <p:nvPr/>
        </p:nvSpPr>
        <p:spPr bwMode="auto">
          <a:xfrm flipH="1">
            <a:off x="7340958" y="3120903"/>
            <a:ext cx="696297"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Line 59"/>
          <p:cNvSpPr>
            <a:spLocks noChangeShapeType="1"/>
          </p:cNvSpPr>
          <p:nvPr/>
        </p:nvSpPr>
        <p:spPr bwMode="auto">
          <a:xfrm flipH="1">
            <a:off x="7398224" y="3020851"/>
            <a:ext cx="702804"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Line 60"/>
          <p:cNvSpPr>
            <a:spLocks noChangeShapeType="1"/>
          </p:cNvSpPr>
          <p:nvPr/>
        </p:nvSpPr>
        <p:spPr bwMode="auto">
          <a:xfrm flipH="1">
            <a:off x="7460696" y="2986548"/>
            <a:ext cx="671568" cy="118775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Line 61"/>
          <p:cNvSpPr>
            <a:spLocks noChangeShapeType="1"/>
          </p:cNvSpPr>
          <p:nvPr/>
        </p:nvSpPr>
        <p:spPr bwMode="auto">
          <a:xfrm flipH="1">
            <a:off x="7524469" y="2879350"/>
            <a:ext cx="665061" cy="115917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62"/>
          <p:cNvSpPr>
            <a:spLocks noChangeShapeType="1"/>
          </p:cNvSpPr>
          <p:nvPr/>
        </p:nvSpPr>
        <p:spPr bwMode="auto">
          <a:xfrm flipH="1">
            <a:off x="7550499" y="2805026"/>
            <a:ext cx="702804" cy="121348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63"/>
          <p:cNvSpPr>
            <a:spLocks noChangeShapeType="1"/>
          </p:cNvSpPr>
          <p:nvPr/>
        </p:nvSpPr>
        <p:spPr bwMode="auto">
          <a:xfrm flipH="1">
            <a:off x="7612970" y="2750712"/>
            <a:ext cx="697598" cy="11663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64"/>
          <p:cNvSpPr>
            <a:spLocks noChangeShapeType="1"/>
          </p:cNvSpPr>
          <p:nvPr/>
        </p:nvSpPr>
        <p:spPr bwMode="auto">
          <a:xfrm flipH="1">
            <a:off x="7676743" y="2730702"/>
            <a:ext cx="696297" cy="11663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65"/>
          <p:cNvSpPr>
            <a:spLocks noChangeShapeType="1"/>
          </p:cNvSpPr>
          <p:nvPr/>
        </p:nvSpPr>
        <p:spPr bwMode="auto">
          <a:xfrm flipH="1">
            <a:off x="7676743" y="2730702"/>
            <a:ext cx="760070" cy="11663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66"/>
          <p:cNvSpPr>
            <a:spLocks noChangeShapeType="1"/>
          </p:cNvSpPr>
          <p:nvPr/>
        </p:nvSpPr>
        <p:spPr bwMode="auto">
          <a:xfrm flipH="1">
            <a:off x="7701472" y="2763575"/>
            <a:ext cx="792607" cy="115345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Line 67"/>
          <p:cNvSpPr>
            <a:spLocks noChangeShapeType="1"/>
          </p:cNvSpPr>
          <p:nvPr/>
        </p:nvSpPr>
        <p:spPr bwMode="auto">
          <a:xfrm flipH="1">
            <a:off x="7734009" y="2810743"/>
            <a:ext cx="823843" cy="11605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Line 68"/>
          <p:cNvSpPr>
            <a:spLocks noChangeShapeType="1"/>
          </p:cNvSpPr>
          <p:nvPr/>
        </p:nvSpPr>
        <p:spPr bwMode="auto">
          <a:xfrm flipH="1">
            <a:off x="7765244" y="2865057"/>
            <a:ext cx="848571" cy="115345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Line 69"/>
          <p:cNvSpPr>
            <a:spLocks noChangeShapeType="1"/>
          </p:cNvSpPr>
          <p:nvPr/>
        </p:nvSpPr>
        <p:spPr bwMode="auto">
          <a:xfrm flipH="1">
            <a:off x="7829018" y="2865057"/>
            <a:ext cx="784798"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70"/>
          <p:cNvSpPr>
            <a:spLocks noChangeShapeType="1"/>
          </p:cNvSpPr>
          <p:nvPr/>
        </p:nvSpPr>
        <p:spPr bwMode="auto">
          <a:xfrm flipH="1">
            <a:off x="7886284" y="2959391"/>
            <a:ext cx="791306" cy="116774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Line 71"/>
          <p:cNvSpPr>
            <a:spLocks noChangeShapeType="1"/>
          </p:cNvSpPr>
          <p:nvPr/>
        </p:nvSpPr>
        <p:spPr bwMode="auto">
          <a:xfrm flipH="1">
            <a:off x="7917519" y="2973684"/>
            <a:ext cx="823843"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Line 72"/>
          <p:cNvSpPr>
            <a:spLocks noChangeShapeType="1"/>
          </p:cNvSpPr>
          <p:nvPr/>
        </p:nvSpPr>
        <p:spPr bwMode="auto">
          <a:xfrm flipH="1">
            <a:off x="7917519" y="3000841"/>
            <a:ext cx="881109"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73"/>
          <p:cNvSpPr>
            <a:spLocks noChangeShapeType="1"/>
          </p:cNvSpPr>
          <p:nvPr/>
        </p:nvSpPr>
        <p:spPr bwMode="auto">
          <a:xfrm flipH="1">
            <a:off x="7981292" y="3040861"/>
            <a:ext cx="879807"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Line 74"/>
          <p:cNvSpPr>
            <a:spLocks noChangeShapeType="1"/>
          </p:cNvSpPr>
          <p:nvPr/>
        </p:nvSpPr>
        <p:spPr bwMode="auto">
          <a:xfrm flipH="1">
            <a:off x="8037256" y="3060872"/>
            <a:ext cx="856380" cy="119347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Line 75"/>
          <p:cNvSpPr>
            <a:spLocks noChangeShapeType="1"/>
          </p:cNvSpPr>
          <p:nvPr/>
        </p:nvSpPr>
        <p:spPr bwMode="auto">
          <a:xfrm flipH="1">
            <a:off x="8101028" y="3115185"/>
            <a:ext cx="848571" cy="119347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Line 76"/>
          <p:cNvSpPr>
            <a:spLocks noChangeShapeType="1"/>
          </p:cNvSpPr>
          <p:nvPr/>
        </p:nvSpPr>
        <p:spPr bwMode="auto">
          <a:xfrm flipH="1">
            <a:off x="8158294" y="3115185"/>
            <a:ext cx="791306" cy="120776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Line 77"/>
          <p:cNvSpPr>
            <a:spLocks noChangeShapeType="1"/>
          </p:cNvSpPr>
          <p:nvPr/>
        </p:nvSpPr>
        <p:spPr bwMode="auto">
          <a:xfrm flipH="1">
            <a:off x="8222067" y="3115185"/>
            <a:ext cx="727533" cy="123492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Line 78"/>
          <p:cNvSpPr>
            <a:spLocks noChangeShapeType="1"/>
          </p:cNvSpPr>
          <p:nvPr/>
        </p:nvSpPr>
        <p:spPr bwMode="auto">
          <a:xfrm flipH="1">
            <a:off x="8284539" y="3115185"/>
            <a:ext cx="665061" cy="124064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Line 84"/>
          <p:cNvSpPr>
            <a:spLocks noChangeShapeType="1"/>
          </p:cNvSpPr>
          <p:nvPr/>
        </p:nvSpPr>
        <p:spPr bwMode="auto">
          <a:xfrm>
            <a:off x="5571186" y="5284231"/>
            <a:ext cx="1302" cy="1396435"/>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Line 85"/>
          <p:cNvSpPr>
            <a:spLocks noChangeShapeType="1"/>
          </p:cNvSpPr>
          <p:nvPr/>
        </p:nvSpPr>
        <p:spPr bwMode="auto">
          <a:xfrm flipH="1">
            <a:off x="5571186" y="5318535"/>
            <a:ext cx="61171" cy="136213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Line 86"/>
          <p:cNvSpPr>
            <a:spLocks noChangeShapeType="1"/>
          </p:cNvSpPr>
          <p:nvPr/>
        </p:nvSpPr>
        <p:spPr bwMode="auto">
          <a:xfrm flipH="1">
            <a:off x="5571186" y="5412869"/>
            <a:ext cx="122340" cy="126779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Line 87"/>
          <p:cNvSpPr>
            <a:spLocks noChangeShapeType="1"/>
          </p:cNvSpPr>
          <p:nvPr/>
        </p:nvSpPr>
        <p:spPr bwMode="auto">
          <a:xfrm flipH="1">
            <a:off x="5571186" y="5460037"/>
            <a:ext cx="184812" cy="12206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Line 88"/>
          <p:cNvSpPr>
            <a:spLocks noChangeShapeType="1"/>
          </p:cNvSpPr>
          <p:nvPr/>
        </p:nvSpPr>
        <p:spPr bwMode="auto">
          <a:xfrm flipH="1">
            <a:off x="5571186" y="5440026"/>
            <a:ext cx="245982" cy="124064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Line 89"/>
          <p:cNvSpPr>
            <a:spLocks noChangeShapeType="1"/>
          </p:cNvSpPr>
          <p:nvPr/>
        </p:nvSpPr>
        <p:spPr bwMode="auto">
          <a:xfrm flipH="1">
            <a:off x="5571186" y="5418586"/>
            <a:ext cx="307152" cy="12620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Line 90"/>
          <p:cNvSpPr>
            <a:spLocks noChangeShapeType="1"/>
          </p:cNvSpPr>
          <p:nvPr/>
        </p:nvSpPr>
        <p:spPr bwMode="auto">
          <a:xfrm flipH="1">
            <a:off x="5602422" y="5472900"/>
            <a:ext cx="337087" cy="12206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Line 91"/>
          <p:cNvSpPr>
            <a:spLocks noChangeShapeType="1"/>
          </p:cNvSpPr>
          <p:nvPr/>
        </p:nvSpPr>
        <p:spPr bwMode="auto">
          <a:xfrm flipH="1">
            <a:off x="5663591" y="5520068"/>
            <a:ext cx="307152" cy="120776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Line 92"/>
          <p:cNvSpPr>
            <a:spLocks noChangeShapeType="1"/>
          </p:cNvSpPr>
          <p:nvPr/>
        </p:nvSpPr>
        <p:spPr bwMode="auto">
          <a:xfrm flipH="1">
            <a:off x="5724762" y="5520068"/>
            <a:ext cx="245982" cy="12149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Line 93"/>
          <p:cNvSpPr>
            <a:spLocks noChangeShapeType="1"/>
          </p:cNvSpPr>
          <p:nvPr/>
        </p:nvSpPr>
        <p:spPr bwMode="auto">
          <a:xfrm flipH="1">
            <a:off x="5755998" y="5560088"/>
            <a:ext cx="275916" cy="11877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Line 94"/>
          <p:cNvSpPr>
            <a:spLocks noChangeShapeType="1"/>
          </p:cNvSpPr>
          <p:nvPr/>
        </p:nvSpPr>
        <p:spPr bwMode="auto">
          <a:xfrm flipH="1">
            <a:off x="5785932" y="5520068"/>
            <a:ext cx="307152" cy="12149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Line 95"/>
          <p:cNvSpPr>
            <a:spLocks noChangeShapeType="1"/>
          </p:cNvSpPr>
          <p:nvPr/>
        </p:nvSpPr>
        <p:spPr bwMode="auto">
          <a:xfrm flipH="1">
            <a:off x="5847102" y="5492910"/>
            <a:ext cx="277218" cy="121491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Line 96"/>
          <p:cNvSpPr>
            <a:spLocks noChangeShapeType="1"/>
          </p:cNvSpPr>
          <p:nvPr/>
        </p:nvSpPr>
        <p:spPr bwMode="auto">
          <a:xfrm flipH="1">
            <a:off x="5909574" y="5440026"/>
            <a:ext cx="244680" cy="12063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Line 97"/>
          <p:cNvSpPr>
            <a:spLocks noChangeShapeType="1"/>
          </p:cNvSpPr>
          <p:nvPr/>
        </p:nvSpPr>
        <p:spPr bwMode="auto">
          <a:xfrm flipH="1">
            <a:off x="5970743" y="5318535"/>
            <a:ext cx="245982" cy="12206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Line 98"/>
          <p:cNvSpPr>
            <a:spLocks noChangeShapeType="1"/>
          </p:cNvSpPr>
          <p:nvPr/>
        </p:nvSpPr>
        <p:spPr bwMode="auto">
          <a:xfrm flipH="1">
            <a:off x="6031913" y="5244211"/>
            <a:ext cx="245982"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Line 99"/>
          <p:cNvSpPr>
            <a:spLocks noChangeShapeType="1"/>
          </p:cNvSpPr>
          <p:nvPr/>
        </p:nvSpPr>
        <p:spPr bwMode="auto">
          <a:xfrm flipH="1">
            <a:off x="6063149" y="5197044"/>
            <a:ext cx="275916" cy="12063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Line 100"/>
          <p:cNvSpPr>
            <a:spLocks noChangeShapeType="1"/>
          </p:cNvSpPr>
          <p:nvPr/>
        </p:nvSpPr>
        <p:spPr bwMode="auto">
          <a:xfrm flipH="1">
            <a:off x="6063149" y="5202761"/>
            <a:ext cx="337087"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Line 101"/>
          <p:cNvSpPr>
            <a:spLocks noChangeShapeType="1"/>
          </p:cNvSpPr>
          <p:nvPr/>
        </p:nvSpPr>
        <p:spPr bwMode="auto">
          <a:xfrm flipH="1">
            <a:off x="6063149" y="5189897"/>
            <a:ext cx="398256" cy="121348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Line 102"/>
          <p:cNvSpPr>
            <a:spLocks noChangeShapeType="1"/>
          </p:cNvSpPr>
          <p:nvPr/>
        </p:nvSpPr>
        <p:spPr bwMode="auto">
          <a:xfrm flipH="1">
            <a:off x="6063149" y="5202761"/>
            <a:ext cx="460727"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Line 103"/>
          <p:cNvSpPr>
            <a:spLocks noChangeShapeType="1"/>
          </p:cNvSpPr>
          <p:nvPr/>
        </p:nvSpPr>
        <p:spPr bwMode="auto">
          <a:xfrm flipH="1">
            <a:off x="6124318" y="5229917"/>
            <a:ext cx="429491" cy="11934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Line 104"/>
          <p:cNvSpPr>
            <a:spLocks noChangeShapeType="1"/>
          </p:cNvSpPr>
          <p:nvPr/>
        </p:nvSpPr>
        <p:spPr bwMode="auto">
          <a:xfrm flipH="1">
            <a:off x="6185489" y="5229917"/>
            <a:ext cx="368322"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Line 105"/>
          <p:cNvSpPr>
            <a:spLocks noChangeShapeType="1"/>
          </p:cNvSpPr>
          <p:nvPr/>
        </p:nvSpPr>
        <p:spPr bwMode="auto">
          <a:xfrm flipH="1">
            <a:off x="6246659" y="5229917"/>
            <a:ext cx="307152" cy="11877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Line 106"/>
          <p:cNvSpPr>
            <a:spLocks noChangeShapeType="1"/>
          </p:cNvSpPr>
          <p:nvPr/>
        </p:nvSpPr>
        <p:spPr bwMode="auto">
          <a:xfrm flipH="1">
            <a:off x="6307829" y="5264221"/>
            <a:ext cx="277218"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Line 107"/>
          <p:cNvSpPr>
            <a:spLocks noChangeShapeType="1"/>
          </p:cNvSpPr>
          <p:nvPr/>
        </p:nvSpPr>
        <p:spPr bwMode="auto">
          <a:xfrm flipH="1">
            <a:off x="6370301" y="5311389"/>
            <a:ext cx="244680"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Line 108"/>
          <p:cNvSpPr>
            <a:spLocks noChangeShapeType="1"/>
          </p:cNvSpPr>
          <p:nvPr/>
        </p:nvSpPr>
        <p:spPr bwMode="auto">
          <a:xfrm flipH="1">
            <a:off x="6431470" y="5338545"/>
            <a:ext cx="214747" cy="11934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Line 109"/>
          <p:cNvSpPr>
            <a:spLocks noChangeShapeType="1"/>
          </p:cNvSpPr>
          <p:nvPr/>
        </p:nvSpPr>
        <p:spPr bwMode="auto">
          <a:xfrm flipH="1">
            <a:off x="6461405" y="5318535"/>
            <a:ext cx="245982" cy="12206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Line 110"/>
          <p:cNvSpPr>
            <a:spLocks noChangeShapeType="1"/>
          </p:cNvSpPr>
          <p:nvPr/>
        </p:nvSpPr>
        <p:spPr bwMode="auto">
          <a:xfrm flipH="1">
            <a:off x="6523877" y="5358555"/>
            <a:ext cx="214747" cy="120776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Line 111"/>
          <p:cNvSpPr>
            <a:spLocks noChangeShapeType="1"/>
          </p:cNvSpPr>
          <p:nvPr/>
        </p:nvSpPr>
        <p:spPr bwMode="auto">
          <a:xfrm flipH="1">
            <a:off x="6585046" y="5398576"/>
            <a:ext cx="184812" cy="11877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112"/>
          <p:cNvSpPr>
            <a:spLocks noChangeShapeType="1"/>
          </p:cNvSpPr>
          <p:nvPr/>
        </p:nvSpPr>
        <p:spPr bwMode="auto">
          <a:xfrm flipH="1">
            <a:off x="6614981" y="5418586"/>
            <a:ext cx="209540"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Line 113"/>
          <p:cNvSpPr>
            <a:spLocks noChangeShapeType="1"/>
          </p:cNvSpPr>
          <p:nvPr/>
        </p:nvSpPr>
        <p:spPr bwMode="auto">
          <a:xfrm flipH="1">
            <a:off x="6614981" y="5412869"/>
            <a:ext cx="270710" cy="120633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Line 114"/>
          <p:cNvSpPr>
            <a:spLocks noChangeShapeType="1"/>
          </p:cNvSpPr>
          <p:nvPr/>
        </p:nvSpPr>
        <p:spPr bwMode="auto">
          <a:xfrm flipH="1">
            <a:off x="6677453" y="5440026"/>
            <a:ext cx="239474" cy="121348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Line 115"/>
          <p:cNvSpPr>
            <a:spLocks noChangeShapeType="1"/>
          </p:cNvSpPr>
          <p:nvPr/>
        </p:nvSpPr>
        <p:spPr bwMode="auto">
          <a:xfrm flipH="1">
            <a:off x="6738622" y="5472900"/>
            <a:ext cx="208238" cy="122063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Line 116"/>
          <p:cNvSpPr>
            <a:spLocks noChangeShapeType="1"/>
          </p:cNvSpPr>
          <p:nvPr/>
        </p:nvSpPr>
        <p:spPr bwMode="auto">
          <a:xfrm flipH="1">
            <a:off x="6793285" y="5512921"/>
            <a:ext cx="216048"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117"/>
          <p:cNvSpPr>
            <a:spLocks noChangeShapeType="1"/>
          </p:cNvSpPr>
          <p:nvPr/>
        </p:nvSpPr>
        <p:spPr bwMode="auto">
          <a:xfrm flipH="1">
            <a:off x="6855756" y="5472900"/>
            <a:ext cx="214747" cy="120776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Line 118"/>
          <p:cNvSpPr>
            <a:spLocks noChangeShapeType="1"/>
          </p:cNvSpPr>
          <p:nvPr/>
        </p:nvSpPr>
        <p:spPr bwMode="auto">
          <a:xfrm flipH="1">
            <a:off x="6916926" y="5405723"/>
            <a:ext cx="214747"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Line 119"/>
          <p:cNvSpPr>
            <a:spLocks noChangeShapeType="1"/>
          </p:cNvSpPr>
          <p:nvPr/>
        </p:nvSpPr>
        <p:spPr bwMode="auto">
          <a:xfrm flipH="1">
            <a:off x="6946860" y="5264221"/>
            <a:ext cx="245982" cy="12277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Line 120"/>
          <p:cNvSpPr>
            <a:spLocks noChangeShapeType="1"/>
          </p:cNvSpPr>
          <p:nvPr/>
        </p:nvSpPr>
        <p:spPr bwMode="auto">
          <a:xfrm flipH="1">
            <a:off x="7009331" y="5135583"/>
            <a:ext cx="244680"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Line 121"/>
          <p:cNvSpPr>
            <a:spLocks noChangeShapeType="1"/>
          </p:cNvSpPr>
          <p:nvPr/>
        </p:nvSpPr>
        <p:spPr bwMode="auto">
          <a:xfrm flipH="1">
            <a:off x="7039266" y="5088416"/>
            <a:ext cx="277218" cy="11734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Line 122"/>
          <p:cNvSpPr>
            <a:spLocks noChangeShapeType="1"/>
          </p:cNvSpPr>
          <p:nvPr/>
        </p:nvSpPr>
        <p:spPr bwMode="auto">
          <a:xfrm flipH="1">
            <a:off x="7039266" y="5075552"/>
            <a:ext cx="338388"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Line 123"/>
          <p:cNvSpPr>
            <a:spLocks noChangeShapeType="1"/>
          </p:cNvSpPr>
          <p:nvPr/>
        </p:nvSpPr>
        <p:spPr bwMode="auto">
          <a:xfrm flipH="1">
            <a:off x="7100436" y="5068406"/>
            <a:ext cx="307152" cy="111343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Line 124"/>
          <p:cNvSpPr>
            <a:spLocks noChangeShapeType="1"/>
          </p:cNvSpPr>
          <p:nvPr/>
        </p:nvSpPr>
        <p:spPr bwMode="auto">
          <a:xfrm flipH="1">
            <a:off x="7162907" y="5068406"/>
            <a:ext cx="244680" cy="109913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Line 125"/>
          <p:cNvSpPr>
            <a:spLocks noChangeShapeType="1"/>
          </p:cNvSpPr>
          <p:nvPr/>
        </p:nvSpPr>
        <p:spPr bwMode="auto">
          <a:xfrm flipH="1">
            <a:off x="7224078" y="5068406"/>
            <a:ext cx="183511" cy="1099138"/>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Line 126"/>
          <p:cNvSpPr>
            <a:spLocks noChangeShapeType="1"/>
          </p:cNvSpPr>
          <p:nvPr/>
        </p:nvSpPr>
        <p:spPr bwMode="auto">
          <a:xfrm flipH="1">
            <a:off x="7285247" y="5075552"/>
            <a:ext cx="184812"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Line 127"/>
          <p:cNvSpPr>
            <a:spLocks noChangeShapeType="1"/>
          </p:cNvSpPr>
          <p:nvPr/>
        </p:nvSpPr>
        <p:spPr bwMode="auto">
          <a:xfrm flipH="1">
            <a:off x="7316483" y="5108427"/>
            <a:ext cx="214747" cy="11877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Line 128"/>
          <p:cNvSpPr>
            <a:spLocks noChangeShapeType="1"/>
          </p:cNvSpPr>
          <p:nvPr/>
        </p:nvSpPr>
        <p:spPr bwMode="auto">
          <a:xfrm flipH="1">
            <a:off x="7377654" y="5162740"/>
            <a:ext cx="214747" cy="11877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Line 129"/>
          <p:cNvSpPr>
            <a:spLocks noChangeShapeType="1"/>
          </p:cNvSpPr>
          <p:nvPr/>
        </p:nvSpPr>
        <p:spPr bwMode="auto">
          <a:xfrm flipH="1">
            <a:off x="7438823" y="5217054"/>
            <a:ext cx="214747"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Line 130"/>
          <p:cNvSpPr>
            <a:spLocks noChangeShapeType="1"/>
          </p:cNvSpPr>
          <p:nvPr/>
        </p:nvSpPr>
        <p:spPr bwMode="auto">
          <a:xfrm flipH="1">
            <a:off x="7499994" y="5217054"/>
            <a:ext cx="153576" cy="122777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Line 131"/>
          <p:cNvSpPr>
            <a:spLocks noChangeShapeType="1"/>
          </p:cNvSpPr>
          <p:nvPr/>
        </p:nvSpPr>
        <p:spPr bwMode="auto">
          <a:xfrm flipH="1">
            <a:off x="7561164" y="5284231"/>
            <a:ext cx="123642" cy="11877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Line 132"/>
          <p:cNvSpPr>
            <a:spLocks noChangeShapeType="1"/>
          </p:cNvSpPr>
          <p:nvPr/>
        </p:nvSpPr>
        <p:spPr bwMode="auto">
          <a:xfrm flipH="1">
            <a:off x="7623635" y="5318535"/>
            <a:ext cx="92406"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Line 133"/>
          <p:cNvSpPr>
            <a:spLocks noChangeShapeType="1"/>
          </p:cNvSpPr>
          <p:nvPr/>
        </p:nvSpPr>
        <p:spPr bwMode="auto">
          <a:xfrm flipH="1">
            <a:off x="7653570" y="5318535"/>
            <a:ext cx="123642"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Line 134"/>
          <p:cNvSpPr>
            <a:spLocks noChangeShapeType="1"/>
          </p:cNvSpPr>
          <p:nvPr/>
        </p:nvSpPr>
        <p:spPr bwMode="auto">
          <a:xfrm flipH="1">
            <a:off x="7716041" y="5365702"/>
            <a:ext cx="122340"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Line 135"/>
          <p:cNvSpPr>
            <a:spLocks noChangeShapeType="1"/>
          </p:cNvSpPr>
          <p:nvPr/>
        </p:nvSpPr>
        <p:spPr bwMode="auto">
          <a:xfrm flipH="1">
            <a:off x="7745975" y="5378566"/>
            <a:ext cx="153576" cy="11734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Line 136"/>
          <p:cNvSpPr>
            <a:spLocks noChangeShapeType="1"/>
          </p:cNvSpPr>
          <p:nvPr/>
        </p:nvSpPr>
        <p:spPr bwMode="auto">
          <a:xfrm flipH="1">
            <a:off x="7745975" y="5398576"/>
            <a:ext cx="214747" cy="115345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Line 137"/>
          <p:cNvSpPr>
            <a:spLocks noChangeShapeType="1"/>
          </p:cNvSpPr>
          <p:nvPr/>
        </p:nvSpPr>
        <p:spPr bwMode="auto">
          <a:xfrm flipH="1">
            <a:off x="7745975" y="5398576"/>
            <a:ext cx="270710" cy="115345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Line 138"/>
          <p:cNvSpPr>
            <a:spLocks noChangeShapeType="1"/>
          </p:cNvSpPr>
          <p:nvPr/>
        </p:nvSpPr>
        <p:spPr bwMode="auto">
          <a:xfrm flipH="1">
            <a:off x="7777210" y="5331399"/>
            <a:ext cx="300645"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Line 139"/>
          <p:cNvSpPr>
            <a:spLocks noChangeShapeType="1"/>
          </p:cNvSpPr>
          <p:nvPr/>
        </p:nvSpPr>
        <p:spPr bwMode="auto">
          <a:xfrm flipH="1">
            <a:off x="7838381" y="5271368"/>
            <a:ext cx="270710" cy="11934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Line 140"/>
          <p:cNvSpPr>
            <a:spLocks noChangeShapeType="1"/>
          </p:cNvSpPr>
          <p:nvPr/>
        </p:nvSpPr>
        <p:spPr bwMode="auto">
          <a:xfrm flipH="1">
            <a:off x="7899550" y="5237064"/>
            <a:ext cx="239474"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Line 141"/>
          <p:cNvSpPr>
            <a:spLocks noChangeShapeType="1"/>
          </p:cNvSpPr>
          <p:nvPr/>
        </p:nvSpPr>
        <p:spPr bwMode="auto">
          <a:xfrm flipH="1">
            <a:off x="7960721" y="5128437"/>
            <a:ext cx="239474" cy="1174892"/>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Line 142"/>
          <p:cNvSpPr>
            <a:spLocks noChangeShapeType="1"/>
          </p:cNvSpPr>
          <p:nvPr/>
        </p:nvSpPr>
        <p:spPr bwMode="auto">
          <a:xfrm flipH="1">
            <a:off x="8016684" y="5055542"/>
            <a:ext cx="245982" cy="117918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Line 143"/>
          <p:cNvSpPr>
            <a:spLocks noChangeShapeType="1"/>
          </p:cNvSpPr>
          <p:nvPr/>
        </p:nvSpPr>
        <p:spPr bwMode="auto">
          <a:xfrm flipH="1">
            <a:off x="8077855" y="5001228"/>
            <a:ext cx="245982" cy="11663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Line 144"/>
          <p:cNvSpPr>
            <a:spLocks noChangeShapeType="1"/>
          </p:cNvSpPr>
          <p:nvPr/>
        </p:nvSpPr>
        <p:spPr bwMode="auto">
          <a:xfrm flipH="1">
            <a:off x="8139025" y="4994082"/>
            <a:ext cx="214747" cy="116059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Line 145"/>
          <p:cNvSpPr>
            <a:spLocks noChangeShapeType="1"/>
          </p:cNvSpPr>
          <p:nvPr/>
        </p:nvSpPr>
        <p:spPr bwMode="auto">
          <a:xfrm flipH="1">
            <a:off x="8139025" y="4966924"/>
            <a:ext cx="277218" cy="118775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Line 146"/>
          <p:cNvSpPr>
            <a:spLocks noChangeShapeType="1"/>
          </p:cNvSpPr>
          <p:nvPr/>
        </p:nvSpPr>
        <p:spPr bwMode="auto">
          <a:xfrm flipH="1">
            <a:off x="8200195" y="5008375"/>
            <a:ext cx="277218"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Line 147"/>
          <p:cNvSpPr>
            <a:spLocks noChangeShapeType="1"/>
          </p:cNvSpPr>
          <p:nvPr/>
        </p:nvSpPr>
        <p:spPr bwMode="auto">
          <a:xfrm flipH="1">
            <a:off x="8231431" y="5048396"/>
            <a:ext cx="307152"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Line 148"/>
          <p:cNvSpPr>
            <a:spLocks noChangeShapeType="1"/>
          </p:cNvSpPr>
          <p:nvPr/>
        </p:nvSpPr>
        <p:spPr bwMode="auto">
          <a:xfrm flipH="1">
            <a:off x="8231431" y="5075552"/>
            <a:ext cx="368322" cy="1159169"/>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Line 149"/>
          <p:cNvSpPr>
            <a:spLocks noChangeShapeType="1"/>
          </p:cNvSpPr>
          <p:nvPr/>
        </p:nvSpPr>
        <p:spPr bwMode="auto">
          <a:xfrm flipH="1">
            <a:off x="8292601" y="5122720"/>
            <a:ext cx="338388" cy="117346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Line 150"/>
          <p:cNvSpPr>
            <a:spLocks noChangeShapeType="1"/>
          </p:cNvSpPr>
          <p:nvPr/>
        </p:nvSpPr>
        <p:spPr bwMode="auto">
          <a:xfrm flipH="1">
            <a:off x="8353771" y="5169886"/>
            <a:ext cx="308454" cy="1166316"/>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Line 151"/>
          <p:cNvSpPr>
            <a:spLocks noChangeShapeType="1"/>
          </p:cNvSpPr>
          <p:nvPr/>
        </p:nvSpPr>
        <p:spPr bwMode="auto">
          <a:xfrm flipH="1">
            <a:off x="8416243" y="5209907"/>
            <a:ext cx="275916" cy="118061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Line 152"/>
          <p:cNvSpPr>
            <a:spLocks noChangeShapeType="1"/>
          </p:cNvSpPr>
          <p:nvPr/>
        </p:nvSpPr>
        <p:spPr bwMode="auto">
          <a:xfrm flipH="1">
            <a:off x="8446177" y="5229917"/>
            <a:ext cx="307152" cy="11934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Line 153"/>
          <p:cNvSpPr>
            <a:spLocks noChangeShapeType="1"/>
          </p:cNvSpPr>
          <p:nvPr/>
        </p:nvSpPr>
        <p:spPr bwMode="auto">
          <a:xfrm flipH="1">
            <a:off x="8477412" y="5257075"/>
            <a:ext cx="338388" cy="1200620"/>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Line 154"/>
          <p:cNvSpPr>
            <a:spLocks noChangeShapeType="1"/>
          </p:cNvSpPr>
          <p:nvPr/>
        </p:nvSpPr>
        <p:spPr bwMode="auto">
          <a:xfrm flipH="1">
            <a:off x="8507347" y="5291378"/>
            <a:ext cx="369623" cy="1186327"/>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Line 155"/>
          <p:cNvSpPr>
            <a:spLocks noChangeShapeType="1"/>
          </p:cNvSpPr>
          <p:nvPr/>
        </p:nvSpPr>
        <p:spPr bwMode="auto">
          <a:xfrm flipH="1">
            <a:off x="8569819" y="5311389"/>
            <a:ext cx="337087" cy="11934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Line 156"/>
          <p:cNvSpPr>
            <a:spLocks noChangeShapeType="1"/>
          </p:cNvSpPr>
          <p:nvPr/>
        </p:nvSpPr>
        <p:spPr bwMode="auto">
          <a:xfrm flipH="1">
            <a:off x="8630988" y="5331399"/>
            <a:ext cx="307152" cy="11934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Line 157"/>
          <p:cNvSpPr>
            <a:spLocks noChangeShapeType="1"/>
          </p:cNvSpPr>
          <p:nvPr/>
        </p:nvSpPr>
        <p:spPr bwMode="auto">
          <a:xfrm flipH="1">
            <a:off x="8692158" y="5365702"/>
            <a:ext cx="277218" cy="119347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Line 158"/>
          <p:cNvSpPr>
            <a:spLocks noChangeShapeType="1"/>
          </p:cNvSpPr>
          <p:nvPr/>
        </p:nvSpPr>
        <p:spPr bwMode="auto">
          <a:xfrm flipH="1">
            <a:off x="8753327" y="5365702"/>
            <a:ext cx="216048" cy="1213483"/>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Line 159"/>
          <p:cNvSpPr>
            <a:spLocks noChangeShapeType="1"/>
          </p:cNvSpPr>
          <p:nvPr/>
        </p:nvSpPr>
        <p:spPr bwMode="auto">
          <a:xfrm flipH="1">
            <a:off x="8815799" y="5365702"/>
            <a:ext cx="153576" cy="123349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Line 160"/>
          <p:cNvSpPr>
            <a:spLocks noChangeShapeType="1"/>
          </p:cNvSpPr>
          <p:nvPr/>
        </p:nvSpPr>
        <p:spPr bwMode="auto">
          <a:xfrm flipH="1">
            <a:off x="8876970" y="5365702"/>
            <a:ext cx="92406" cy="1240641"/>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Line 161"/>
          <p:cNvSpPr>
            <a:spLocks noChangeShapeType="1"/>
          </p:cNvSpPr>
          <p:nvPr/>
        </p:nvSpPr>
        <p:spPr bwMode="auto">
          <a:xfrm flipH="1">
            <a:off x="8938139" y="5365702"/>
            <a:ext cx="31236" cy="1253504"/>
          </a:xfrm>
          <a:prstGeom prst="line">
            <a:avLst/>
          </a:prstGeom>
          <a:noFill/>
          <a:ln w="0">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7"/>
          <p:cNvSpPr>
            <a:spLocks/>
          </p:cNvSpPr>
          <p:nvPr/>
        </p:nvSpPr>
        <p:spPr bwMode="auto">
          <a:xfrm>
            <a:off x="5573536" y="3897018"/>
            <a:ext cx="2737033" cy="594593"/>
          </a:xfrm>
          <a:custGeom>
            <a:avLst/>
            <a:gdLst/>
            <a:ahLst/>
            <a:cxnLst>
              <a:cxn ang="0">
                <a:pos x="24" y="383"/>
              </a:cxn>
              <a:cxn ang="0">
                <a:pos x="73" y="406"/>
              </a:cxn>
              <a:cxn ang="0">
                <a:pos x="117" y="416"/>
              </a:cxn>
              <a:cxn ang="0">
                <a:pos x="165" y="401"/>
              </a:cxn>
              <a:cxn ang="0">
                <a:pos x="214" y="345"/>
              </a:cxn>
              <a:cxn ang="0">
                <a:pos x="258" y="246"/>
              </a:cxn>
              <a:cxn ang="0">
                <a:pos x="306" y="180"/>
              </a:cxn>
              <a:cxn ang="0">
                <a:pos x="350" y="194"/>
              </a:cxn>
              <a:cxn ang="0">
                <a:pos x="399" y="199"/>
              </a:cxn>
              <a:cxn ang="0">
                <a:pos x="448" y="194"/>
              </a:cxn>
              <a:cxn ang="0">
                <a:pos x="491" y="232"/>
              </a:cxn>
              <a:cxn ang="0">
                <a:pos x="540" y="265"/>
              </a:cxn>
              <a:cxn ang="0">
                <a:pos x="584" y="288"/>
              </a:cxn>
              <a:cxn ang="0">
                <a:pos x="633" y="307"/>
              </a:cxn>
              <a:cxn ang="0">
                <a:pos x="681" y="350"/>
              </a:cxn>
              <a:cxn ang="0">
                <a:pos x="725" y="383"/>
              </a:cxn>
              <a:cxn ang="0">
                <a:pos x="774" y="392"/>
              </a:cxn>
              <a:cxn ang="0">
                <a:pos x="818" y="350"/>
              </a:cxn>
              <a:cxn ang="0">
                <a:pos x="866" y="217"/>
              </a:cxn>
              <a:cxn ang="0">
                <a:pos x="915" y="90"/>
              </a:cxn>
              <a:cxn ang="0">
                <a:pos x="959" y="19"/>
              </a:cxn>
              <a:cxn ang="0">
                <a:pos x="1007" y="14"/>
              </a:cxn>
              <a:cxn ang="0">
                <a:pos x="1051" y="33"/>
              </a:cxn>
              <a:cxn ang="0">
                <a:pos x="1100" y="109"/>
              </a:cxn>
              <a:cxn ang="0">
                <a:pos x="1149" y="156"/>
              </a:cxn>
              <a:cxn ang="0">
                <a:pos x="1192" y="199"/>
              </a:cxn>
              <a:cxn ang="0">
                <a:pos x="1241" y="222"/>
              </a:cxn>
              <a:cxn ang="0">
                <a:pos x="1285" y="250"/>
              </a:cxn>
              <a:cxn ang="0">
                <a:pos x="1334" y="274"/>
              </a:cxn>
              <a:cxn ang="0">
                <a:pos x="1382" y="260"/>
              </a:cxn>
              <a:cxn ang="0">
                <a:pos x="1426" y="217"/>
              </a:cxn>
              <a:cxn ang="0">
                <a:pos x="1475" y="137"/>
              </a:cxn>
              <a:cxn ang="0">
                <a:pos x="1519" y="85"/>
              </a:cxn>
              <a:cxn ang="0">
                <a:pos x="1567" y="14"/>
              </a:cxn>
              <a:cxn ang="0">
                <a:pos x="1616" y="0"/>
              </a:cxn>
              <a:cxn ang="0">
                <a:pos x="1660" y="52"/>
              </a:cxn>
              <a:cxn ang="0">
                <a:pos x="1708" y="99"/>
              </a:cxn>
              <a:cxn ang="0">
                <a:pos x="1752" y="137"/>
              </a:cxn>
              <a:cxn ang="0">
                <a:pos x="1801" y="199"/>
              </a:cxn>
              <a:cxn ang="0">
                <a:pos x="1850" y="241"/>
              </a:cxn>
              <a:cxn ang="0">
                <a:pos x="1893" y="250"/>
              </a:cxn>
              <a:cxn ang="0">
                <a:pos x="1942" y="288"/>
              </a:cxn>
              <a:cxn ang="0">
                <a:pos x="1986" y="298"/>
              </a:cxn>
              <a:cxn ang="0">
                <a:pos x="2035" y="317"/>
              </a:cxn>
              <a:cxn ang="0">
                <a:pos x="2083" y="321"/>
              </a:cxn>
            </a:cxnLst>
            <a:rect l="0" t="0" r="r" b="b"/>
            <a:pathLst>
              <a:path w="2103" h="416">
                <a:moveTo>
                  <a:pt x="0" y="368"/>
                </a:moveTo>
                <a:lnTo>
                  <a:pt x="24" y="383"/>
                </a:lnTo>
                <a:lnTo>
                  <a:pt x="48" y="397"/>
                </a:lnTo>
                <a:lnTo>
                  <a:pt x="73" y="406"/>
                </a:lnTo>
                <a:lnTo>
                  <a:pt x="97" y="406"/>
                </a:lnTo>
                <a:lnTo>
                  <a:pt x="117" y="416"/>
                </a:lnTo>
                <a:lnTo>
                  <a:pt x="141" y="406"/>
                </a:lnTo>
                <a:lnTo>
                  <a:pt x="165" y="401"/>
                </a:lnTo>
                <a:lnTo>
                  <a:pt x="190" y="373"/>
                </a:lnTo>
                <a:lnTo>
                  <a:pt x="214" y="345"/>
                </a:lnTo>
                <a:lnTo>
                  <a:pt x="233" y="317"/>
                </a:lnTo>
                <a:lnTo>
                  <a:pt x="258" y="246"/>
                </a:lnTo>
                <a:lnTo>
                  <a:pt x="282" y="208"/>
                </a:lnTo>
                <a:lnTo>
                  <a:pt x="306" y="180"/>
                </a:lnTo>
                <a:lnTo>
                  <a:pt x="331" y="184"/>
                </a:lnTo>
                <a:lnTo>
                  <a:pt x="350" y="194"/>
                </a:lnTo>
                <a:lnTo>
                  <a:pt x="375" y="194"/>
                </a:lnTo>
                <a:lnTo>
                  <a:pt x="399" y="199"/>
                </a:lnTo>
                <a:lnTo>
                  <a:pt x="423" y="189"/>
                </a:lnTo>
                <a:lnTo>
                  <a:pt x="448" y="194"/>
                </a:lnTo>
                <a:lnTo>
                  <a:pt x="467" y="213"/>
                </a:lnTo>
                <a:lnTo>
                  <a:pt x="491" y="232"/>
                </a:lnTo>
                <a:lnTo>
                  <a:pt x="516" y="250"/>
                </a:lnTo>
                <a:lnTo>
                  <a:pt x="540" y="265"/>
                </a:lnTo>
                <a:lnTo>
                  <a:pt x="564" y="279"/>
                </a:lnTo>
                <a:lnTo>
                  <a:pt x="584" y="288"/>
                </a:lnTo>
                <a:lnTo>
                  <a:pt x="608" y="298"/>
                </a:lnTo>
                <a:lnTo>
                  <a:pt x="633" y="307"/>
                </a:lnTo>
                <a:lnTo>
                  <a:pt x="657" y="331"/>
                </a:lnTo>
                <a:lnTo>
                  <a:pt x="681" y="350"/>
                </a:lnTo>
                <a:lnTo>
                  <a:pt x="701" y="368"/>
                </a:lnTo>
                <a:lnTo>
                  <a:pt x="725" y="383"/>
                </a:lnTo>
                <a:lnTo>
                  <a:pt x="749" y="392"/>
                </a:lnTo>
                <a:lnTo>
                  <a:pt x="774" y="392"/>
                </a:lnTo>
                <a:lnTo>
                  <a:pt x="798" y="383"/>
                </a:lnTo>
                <a:lnTo>
                  <a:pt x="818" y="350"/>
                </a:lnTo>
                <a:lnTo>
                  <a:pt x="842" y="307"/>
                </a:lnTo>
                <a:lnTo>
                  <a:pt x="866" y="217"/>
                </a:lnTo>
                <a:lnTo>
                  <a:pt x="891" y="137"/>
                </a:lnTo>
                <a:lnTo>
                  <a:pt x="915" y="90"/>
                </a:lnTo>
                <a:lnTo>
                  <a:pt x="934" y="33"/>
                </a:lnTo>
                <a:lnTo>
                  <a:pt x="959" y="19"/>
                </a:lnTo>
                <a:lnTo>
                  <a:pt x="983" y="19"/>
                </a:lnTo>
                <a:lnTo>
                  <a:pt x="1007" y="14"/>
                </a:lnTo>
                <a:lnTo>
                  <a:pt x="1032" y="10"/>
                </a:lnTo>
                <a:lnTo>
                  <a:pt x="1051" y="33"/>
                </a:lnTo>
                <a:lnTo>
                  <a:pt x="1076" y="81"/>
                </a:lnTo>
                <a:lnTo>
                  <a:pt x="1100" y="109"/>
                </a:lnTo>
                <a:lnTo>
                  <a:pt x="1124" y="137"/>
                </a:lnTo>
                <a:lnTo>
                  <a:pt x="1149" y="156"/>
                </a:lnTo>
                <a:lnTo>
                  <a:pt x="1168" y="180"/>
                </a:lnTo>
                <a:lnTo>
                  <a:pt x="1192" y="199"/>
                </a:lnTo>
                <a:lnTo>
                  <a:pt x="1217" y="213"/>
                </a:lnTo>
                <a:lnTo>
                  <a:pt x="1241" y="222"/>
                </a:lnTo>
                <a:lnTo>
                  <a:pt x="1265" y="232"/>
                </a:lnTo>
                <a:lnTo>
                  <a:pt x="1285" y="250"/>
                </a:lnTo>
                <a:lnTo>
                  <a:pt x="1309" y="260"/>
                </a:lnTo>
                <a:lnTo>
                  <a:pt x="1334" y="274"/>
                </a:lnTo>
                <a:lnTo>
                  <a:pt x="1358" y="283"/>
                </a:lnTo>
                <a:lnTo>
                  <a:pt x="1382" y="260"/>
                </a:lnTo>
                <a:lnTo>
                  <a:pt x="1402" y="232"/>
                </a:lnTo>
                <a:lnTo>
                  <a:pt x="1426" y="217"/>
                </a:lnTo>
                <a:lnTo>
                  <a:pt x="1450" y="194"/>
                </a:lnTo>
                <a:lnTo>
                  <a:pt x="1475" y="137"/>
                </a:lnTo>
                <a:lnTo>
                  <a:pt x="1499" y="99"/>
                </a:lnTo>
                <a:lnTo>
                  <a:pt x="1519" y="85"/>
                </a:lnTo>
                <a:lnTo>
                  <a:pt x="1543" y="24"/>
                </a:lnTo>
                <a:lnTo>
                  <a:pt x="1567" y="14"/>
                </a:lnTo>
                <a:lnTo>
                  <a:pt x="1592" y="10"/>
                </a:lnTo>
                <a:lnTo>
                  <a:pt x="1616" y="0"/>
                </a:lnTo>
                <a:lnTo>
                  <a:pt x="1635" y="14"/>
                </a:lnTo>
                <a:lnTo>
                  <a:pt x="1660" y="52"/>
                </a:lnTo>
                <a:lnTo>
                  <a:pt x="1684" y="85"/>
                </a:lnTo>
                <a:lnTo>
                  <a:pt x="1708" y="99"/>
                </a:lnTo>
                <a:lnTo>
                  <a:pt x="1733" y="118"/>
                </a:lnTo>
                <a:lnTo>
                  <a:pt x="1752" y="137"/>
                </a:lnTo>
                <a:lnTo>
                  <a:pt x="1777" y="161"/>
                </a:lnTo>
                <a:lnTo>
                  <a:pt x="1801" y="199"/>
                </a:lnTo>
                <a:lnTo>
                  <a:pt x="1825" y="217"/>
                </a:lnTo>
                <a:lnTo>
                  <a:pt x="1850" y="241"/>
                </a:lnTo>
                <a:lnTo>
                  <a:pt x="1869" y="246"/>
                </a:lnTo>
                <a:lnTo>
                  <a:pt x="1893" y="250"/>
                </a:lnTo>
                <a:lnTo>
                  <a:pt x="1918" y="265"/>
                </a:lnTo>
                <a:lnTo>
                  <a:pt x="1942" y="288"/>
                </a:lnTo>
                <a:lnTo>
                  <a:pt x="1966" y="293"/>
                </a:lnTo>
                <a:lnTo>
                  <a:pt x="1986" y="298"/>
                </a:lnTo>
                <a:lnTo>
                  <a:pt x="2010" y="302"/>
                </a:lnTo>
                <a:lnTo>
                  <a:pt x="2035" y="317"/>
                </a:lnTo>
                <a:lnTo>
                  <a:pt x="2059" y="321"/>
                </a:lnTo>
                <a:lnTo>
                  <a:pt x="2083" y="321"/>
                </a:lnTo>
                <a:lnTo>
                  <a:pt x="2103" y="326"/>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8"/>
          <p:cNvSpPr>
            <a:spLocks/>
          </p:cNvSpPr>
          <p:nvPr/>
        </p:nvSpPr>
        <p:spPr bwMode="auto">
          <a:xfrm>
            <a:off x="5573536" y="2716409"/>
            <a:ext cx="3376064" cy="587447"/>
          </a:xfrm>
          <a:custGeom>
            <a:avLst/>
            <a:gdLst/>
            <a:ahLst/>
            <a:cxnLst>
              <a:cxn ang="0">
                <a:pos x="24" y="227"/>
              </a:cxn>
              <a:cxn ang="0">
                <a:pos x="73" y="279"/>
              </a:cxn>
              <a:cxn ang="0">
                <a:pos x="117" y="331"/>
              </a:cxn>
              <a:cxn ang="0">
                <a:pos x="165" y="335"/>
              </a:cxn>
              <a:cxn ang="0">
                <a:pos x="214" y="317"/>
              </a:cxn>
              <a:cxn ang="0">
                <a:pos x="258" y="321"/>
              </a:cxn>
              <a:cxn ang="0">
                <a:pos x="306" y="387"/>
              </a:cxn>
              <a:cxn ang="0">
                <a:pos x="350" y="411"/>
              </a:cxn>
              <a:cxn ang="0">
                <a:pos x="399" y="383"/>
              </a:cxn>
              <a:cxn ang="0">
                <a:pos x="448" y="326"/>
              </a:cxn>
              <a:cxn ang="0">
                <a:pos x="491" y="246"/>
              </a:cxn>
              <a:cxn ang="0">
                <a:pos x="540" y="194"/>
              </a:cxn>
              <a:cxn ang="0">
                <a:pos x="584" y="161"/>
              </a:cxn>
              <a:cxn ang="0">
                <a:pos x="633" y="161"/>
              </a:cxn>
              <a:cxn ang="0">
                <a:pos x="681" y="156"/>
              </a:cxn>
              <a:cxn ang="0">
                <a:pos x="725" y="165"/>
              </a:cxn>
              <a:cxn ang="0">
                <a:pos x="774" y="208"/>
              </a:cxn>
              <a:cxn ang="0">
                <a:pos x="818" y="260"/>
              </a:cxn>
              <a:cxn ang="0">
                <a:pos x="866" y="246"/>
              </a:cxn>
              <a:cxn ang="0">
                <a:pos x="915" y="302"/>
              </a:cxn>
              <a:cxn ang="0">
                <a:pos x="959" y="317"/>
              </a:cxn>
              <a:cxn ang="0">
                <a:pos x="1007" y="307"/>
              </a:cxn>
              <a:cxn ang="0">
                <a:pos x="1051" y="354"/>
              </a:cxn>
              <a:cxn ang="0">
                <a:pos x="1100" y="378"/>
              </a:cxn>
              <a:cxn ang="0">
                <a:pos x="1149" y="354"/>
              </a:cxn>
              <a:cxn ang="0">
                <a:pos x="1192" y="307"/>
              </a:cxn>
              <a:cxn ang="0">
                <a:pos x="1241" y="208"/>
              </a:cxn>
              <a:cxn ang="0">
                <a:pos x="1285" y="118"/>
              </a:cxn>
              <a:cxn ang="0">
                <a:pos x="1334" y="85"/>
              </a:cxn>
              <a:cxn ang="0">
                <a:pos x="1382" y="76"/>
              </a:cxn>
              <a:cxn ang="0">
                <a:pos x="1426" y="71"/>
              </a:cxn>
              <a:cxn ang="0">
                <a:pos x="1475" y="81"/>
              </a:cxn>
              <a:cxn ang="0">
                <a:pos x="1519" y="128"/>
              </a:cxn>
              <a:cxn ang="0">
                <a:pos x="1567" y="147"/>
              </a:cxn>
              <a:cxn ang="0">
                <a:pos x="1616" y="217"/>
              </a:cxn>
              <a:cxn ang="0">
                <a:pos x="1660" y="250"/>
              </a:cxn>
              <a:cxn ang="0">
                <a:pos x="1708" y="260"/>
              </a:cxn>
              <a:cxn ang="0">
                <a:pos x="1752" y="283"/>
              </a:cxn>
              <a:cxn ang="0">
                <a:pos x="1801" y="288"/>
              </a:cxn>
              <a:cxn ang="0">
                <a:pos x="1850" y="312"/>
              </a:cxn>
              <a:cxn ang="0">
                <a:pos x="1893" y="283"/>
              </a:cxn>
              <a:cxn ang="0">
                <a:pos x="1942" y="213"/>
              </a:cxn>
              <a:cxn ang="0">
                <a:pos x="1986" y="151"/>
              </a:cxn>
              <a:cxn ang="0">
                <a:pos x="2035" y="90"/>
              </a:cxn>
              <a:cxn ang="0">
                <a:pos x="2083" y="43"/>
              </a:cxn>
              <a:cxn ang="0">
                <a:pos x="2127" y="19"/>
              </a:cxn>
              <a:cxn ang="0">
                <a:pos x="2176" y="0"/>
              </a:cxn>
              <a:cxn ang="0">
                <a:pos x="2220" y="29"/>
              </a:cxn>
              <a:cxn ang="0">
                <a:pos x="2268" y="57"/>
              </a:cxn>
              <a:cxn ang="0">
                <a:pos x="2317" y="76"/>
              </a:cxn>
              <a:cxn ang="0">
                <a:pos x="2361" y="142"/>
              </a:cxn>
              <a:cxn ang="0">
                <a:pos x="2409" y="180"/>
              </a:cxn>
              <a:cxn ang="0">
                <a:pos x="2453" y="189"/>
              </a:cxn>
              <a:cxn ang="0">
                <a:pos x="2502" y="213"/>
              </a:cxn>
              <a:cxn ang="0">
                <a:pos x="2551" y="241"/>
              </a:cxn>
              <a:cxn ang="0">
                <a:pos x="2594" y="279"/>
              </a:cxn>
            </a:cxnLst>
            <a:rect l="0" t="0" r="r" b="b"/>
            <a:pathLst>
              <a:path w="2594" h="411">
                <a:moveTo>
                  <a:pt x="0" y="222"/>
                </a:moveTo>
                <a:lnTo>
                  <a:pt x="24" y="227"/>
                </a:lnTo>
                <a:lnTo>
                  <a:pt x="48" y="246"/>
                </a:lnTo>
                <a:lnTo>
                  <a:pt x="73" y="279"/>
                </a:lnTo>
                <a:lnTo>
                  <a:pt x="97" y="312"/>
                </a:lnTo>
                <a:lnTo>
                  <a:pt x="117" y="331"/>
                </a:lnTo>
                <a:lnTo>
                  <a:pt x="141" y="340"/>
                </a:lnTo>
                <a:lnTo>
                  <a:pt x="165" y="335"/>
                </a:lnTo>
                <a:lnTo>
                  <a:pt x="190" y="326"/>
                </a:lnTo>
                <a:lnTo>
                  <a:pt x="214" y="317"/>
                </a:lnTo>
                <a:lnTo>
                  <a:pt x="233" y="317"/>
                </a:lnTo>
                <a:lnTo>
                  <a:pt x="258" y="321"/>
                </a:lnTo>
                <a:lnTo>
                  <a:pt x="282" y="354"/>
                </a:lnTo>
                <a:lnTo>
                  <a:pt x="306" y="387"/>
                </a:lnTo>
                <a:lnTo>
                  <a:pt x="331" y="401"/>
                </a:lnTo>
                <a:lnTo>
                  <a:pt x="350" y="411"/>
                </a:lnTo>
                <a:lnTo>
                  <a:pt x="375" y="401"/>
                </a:lnTo>
                <a:lnTo>
                  <a:pt x="399" y="383"/>
                </a:lnTo>
                <a:lnTo>
                  <a:pt x="423" y="364"/>
                </a:lnTo>
                <a:lnTo>
                  <a:pt x="448" y="326"/>
                </a:lnTo>
                <a:lnTo>
                  <a:pt x="467" y="293"/>
                </a:lnTo>
                <a:lnTo>
                  <a:pt x="491" y="246"/>
                </a:lnTo>
                <a:lnTo>
                  <a:pt x="516" y="217"/>
                </a:lnTo>
                <a:lnTo>
                  <a:pt x="540" y="194"/>
                </a:lnTo>
                <a:lnTo>
                  <a:pt x="564" y="180"/>
                </a:lnTo>
                <a:lnTo>
                  <a:pt x="584" y="161"/>
                </a:lnTo>
                <a:lnTo>
                  <a:pt x="608" y="156"/>
                </a:lnTo>
                <a:lnTo>
                  <a:pt x="633" y="161"/>
                </a:lnTo>
                <a:lnTo>
                  <a:pt x="657" y="161"/>
                </a:lnTo>
                <a:lnTo>
                  <a:pt x="681" y="156"/>
                </a:lnTo>
                <a:lnTo>
                  <a:pt x="701" y="156"/>
                </a:lnTo>
                <a:lnTo>
                  <a:pt x="725" y="165"/>
                </a:lnTo>
                <a:lnTo>
                  <a:pt x="749" y="180"/>
                </a:lnTo>
                <a:lnTo>
                  <a:pt x="774" y="208"/>
                </a:lnTo>
                <a:lnTo>
                  <a:pt x="798" y="241"/>
                </a:lnTo>
                <a:lnTo>
                  <a:pt x="818" y="260"/>
                </a:lnTo>
                <a:lnTo>
                  <a:pt x="842" y="255"/>
                </a:lnTo>
                <a:lnTo>
                  <a:pt x="866" y="246"/>
                </a:lnTo>
                <a:lnTo>
                  <a:pt x="891" y="274"/>
                </a:lnTo>
                <a:lnTo>
                  <a:pt x="915" y="302"/>
                </a:lnTo>
                <a:lnTo>
                  <a:pt x="934" y="317"/>
                </a:lnTo>
                <a:lnTo>
                  <a:pt x="959" y="317"/>
                </a:lnTo>
                <a:lnTo>
                  <a:pt x="983" y="307"/>
                </a:lnTo>
                <a:lnTo>
                  <a:pt x="1007" y="307"/>
                </a:lnTo>
                <a:lnTo>
                  <a:pt x="1032" y="326"/>
                </a:lnTo>
                <a:lnTo>
                  <a:pt x="1051" y="354"/>
                </a:lnTo>
                <a:lnTo>
                  <a:pt x="1076" y="373"/>
                </a:lnTo>
                <a:lnTo>
                  <a:pt x="1100" y="378"/>
                </a:lnTo>
                <a:lnTo>
                  <a:pt x="1124" y="378"/>
                </a:lnTo>
                <a:lnTo>
                  <a:pt x="1149" y="354"/>
                </a:lnTo>
                <a:lnTo>
                  <a:pt x="1168" y="335"/>
                </a:lnTo>
                <a:lnTo>
                  <a:pt x="1192" y="307"/>
                </a:lnTo>
                <a:lnTo>
                  <a:pt x="1217" y="260"/>
                </a:lnTo>
                <a:lnTo>
                  <a:pt x="1241" y="208"/>
                </a:lnTo>
                <a:lnTo>
                  <a:pt x="1265" y="161"/>
                </a:lnTo>
                <a:lnTo>
                  <a:pt x="1285" y="118"/>
                </a:lnTo>
                <a:lnTo>
                  <a:pt x="1309" y="95"/>
                </a:lnTo>
                <a:lnTo>
                  <a:pt x="1334" y="85"/>
                </a:lnTo>
                <a:lnTo>
                  <a:pt x="1358" y="81"/>
                </a:lnTo>
                <a:lnTo>
                  <a:pt x="1382" y="76"/>
                </a:lnTo>
                <a:lnTo>
                  <a:pt x="1402" y="71"/>
                </a:lnTo>
                <a:lnTo>
                  <a:pt x="1426" y="71"/>
                </a:lnTo>
                <a:lnTo>
                  <a:pt x="1450" y="76"/>
                </a:lnTo>
                <a:lnTo>
                  <a:pt x="1475" y="81"/>
                </a:lnTo>
                <a:lnTo>
                  <a:pt x="1499" y="99"/>
                </a:lnTo>
                <a:lnTo>
                  <a:pt x="1519" y="128"/>
                </a:lnTo>
                <a:lnTo>
                  <a:pt x="1543" y="137"/>
                </a:lnTo>
                <a:lnTo>
                  <a:pt x="1567" y="147"/>
                </a:lnTo>
                <a:lnTo>
                  <a:pt x="1592" y="175"/>
                </a:lnTo>
                <a:lnTo>
                  <a:pt x="1616" y="217"/>
                </a:lnTo>
                <a:lnTo>
                  <a:pt x="1635" y="246"/>
                </a:lnTo>
                <a:lnTo>
                  <a:pt x="1660" y="250"/>
                </a:lnTo>
                <a:lnTo>
                  <a:pt x="1684" y="246"/>
                </a:lnTo>
                <a:lnTo>
                  <a:pt x="1708" y="260"/>
                </a:lnTo>
                <a:lnTo>
                  <a:pt x="1733" y="279"/>
                </a:lnTo>
                <a:lnTo>
                  <a:pt x="1752" y="283"/>
                </a:lnTo>
                <a:lnTo>
                  <a:pt x="1777" y="288"/>
                </a:lnTo>
                <a:lnTo>
                  <a:pt x="1801" y="288"/>
                </a:lnTo>
                <a:lnTo>
                  <a:pt x="1825" y="302"/>
                </a:lnTo>
                <a:lnTo>
                  <a:pt x="1850" y="312"/>
                </a:lnTo>
                <a:lnTo>
                  <a:pt x="1869" y="302"/>
                </a:lnTo>
                <a:lnTo>
                  <a:pt x="1893" y="283"/>
                </a:lnTo>
                <a:lnTo>
                  <a:pt x="1918" y="255"/>
                </a:lnTo>
                <a:lnTo>
                  <a:pt x="1942" y="213"/>
                </a:lnTo>
                <a:lnTo>
                  <a:pt x="1966" y="189"/>
                </a:lnTo>
                <a:lnTo>
                  <a:pt x="1986" y="151"/>
                </a:lnTo>
                <a:lnTo>
                  <a:pt x="2010" y="114"/>
                </a:lnTo>
                <a:lnTo>
                  <a:pt x="2035" y="90"/>
                </a:lnTo>
                <a:lnTo>
                  <a:pt x="2059" y="62"/>
                </a:lnTo>
                <a:lnTo>
                  <a:pt x="2083" y="43"/>
                </a:lnTo>
                <a:lnTo>
                  <a:pt x="2103" y="24"/>
                </a:lnTo>
                <a:lnTo>
                  <a:pt x="2127" y="19"/>
                </a:lnTo>
                <a:lnTo>
                  <a:pt x="2151" y="10"/>
                </a:lnTo>
                <a:lnTo>
                  <a:pt x="2176" y="0"/>
                </a:lnTo>
                <a:lnTo>
                  <a:pt x="2200" y="10"/>
                </a:lnTo>
                <a:lnTo>
                  <a:pt x="2220" y="29"/>
                </a:lnTo>
                <a:lnTo>
                  <a:pt x="2244" y="33"/>
                </a:lnTo>
                <a:lnTo>
                  <a:pt x="2268" y="57"/>
                </a:lnTo>
                <a:lnTo>
                  <a:pt x="2293" y="66"/>
                </a:lnTo>
                <a:lnTo>
                  <a:pt x="2317" y="76"/>
                </a:lnTo>
                <a:lnTo>
                  <a:pt x="2336" y="104"/>
                </a:lnTo>
                <a:lnTo>
                  <a:pt x="2361" y="142"/>
                </a:lnTo>
                <a:lnTo>
                  <a:pt x="2385" y="170"/>
                </a:lnTo>
                <a:lnTo>
                  <a:pt x="2409" y="180"/>
                </a:lnTo>
                <a:lnTo>
                  <a:pt x="2434" y="180"/>
                </a:lnTo>
                <a:lnTo>
                  <a:pt x="2453" y="189"/>
                </a:lnTo>
                <a:lnTo>
                  <a:pt x="2478" y="199"/>
                </a:lnTo>
                <a:lnTo>
                  <a:pt x="2502" y="213"/>
                </a:lnTo>
                <a:lnTo>
                  <a:pt x="2526" y="227"/>
                </a:lnTo>
                <a:lnTo>
                  <a:pt x="2551" y="241"/>
                </a:lnTo>
                <a:lnTo>
                  <a:pt x="2570" y="255"/>
                </a:lnTo>
                <a:lnTo>
                  <a:pt x="2594" y="279"/>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82"/>
          <p:cNvSpPr>
            <a:spLocks/>
          </p:cNvSpPr>
          <p:nvPr/>
        </p:nvSpPr>
        <p:spPr bwMode="auto">
          <a:xfrm>
            <a:off x="5571186" y="6154681"/>
            <a:ext cx="3398190" cy="593163"/>
          </a:xfrm>
          <a:custGeom>
            <a:avLst/>
            <a:gdLst/>
            <a:ahLst/>
            <a:cxnLst>
              <a:cxn ang="0">
                <a:pos x="24" y="377"/>
              </a:cxn>
              <a:cxn ang="0">
                <a:pos x="71" y="401"/>
              </a:cxn>
              <a:cxn ang="0">
                <a:pos x="118" y="406"/>
              </a:cxn>
              <a:cxn ang="0">
                <a:pos x="165" y="406"/>
              </a:cxn>
              <a:cxn ang="0">
                <a:pos x="212" y="387"/>
              </a:cxn>
              <a:cxn ang="0">
                <a:pos x="260" y="344"/>
              </a:cxn>
              <a:cxn ang="0">
                <a:pos x="307" y="269"/>
              </a:cxn>
              <a:cxn ang="0">
                <a:pos x="354" y="193"/>
              </a:cxn>
              <a:cxn ang="0">
                <a:pos x="401" y="174"/>
              </a:cxn>
              <a:cxn ang="0">
                <a:pos x="448" y="193"/>
              </a:cxn>
              <a:cxn ang="0">
                <a:pos x="496" y="188"/>
              </a:cxn>
              <a:cxn ang="0">
                <a:pos x="543" y="188"/>
              </a:cxn>
              <a:cxn ang="0">
                <a:pos x="590" y="222"/>
              </a:cxn>
              <a:cxn ang="0">
                <a:pos x="637" y="255"/>
              </a:cxn>
              <a:cxn ang="0">
                <a:pos x="684" y="269"/>
              </a:cxn>
              <a:cxn ang="0">
                <a:pos x="732" y="288"/>
              </a:cxn>
              <a:cxn ang="0">
                <a:pos x="779" y="302"/>
              </a:cxn>
              <a:cxn ang="0">
                <a:pos x="826" y="344"/>
              </a:cxn>
              <a:cxn ang="0">
                <a:pos x="873" y="368"/>
              </a:cxn>
              <a:cxn ang="0">
                <a:pos x="921" y="387"/>
              </a:cxn>
              <a:cxn ang="0">
                <a:pos x="963" y="387"/>
              </a:cxn>
              <a:cxn ang="0">
                <a:pos x="1010" y="344"/>
              </a:cxn>
              <a:cxn ang="0">
                <a:pos x="1057" y="236"/>
              </a:cxn>
              <a:cxn ang="0">
                <a:pos x="1105" y="113"/>
              </a:cxn>
              <a:cxn ang="0">
                <a:pos x="1152" y="28"/>
              </a:cxn>
              <a:cxn ang="0">
                <a:pos x="1199" y="19"/>
              </a:cxn>
              <a:cxn ang="0">
                <a:pos x="1246" y="9"/>
              </a:cxn>
              <a:cxn ang="0">
                <a:pos x="1293" y="33"/>
              </a:cxn>
              <a:cxn ang="0">
                <a:pos x="1341" y="99"/>
              </a:cxn>
              <a:cxn ang="0">
                <a:pos x="1388" y="137"/>
              </a:cxn>
              <a:cxn ang="0">
                <a:pos x="1435" y="174"/>
              </a:cxn>
              <a:cxn ang="0">
                <a:pos x="1482" y="203"/>
              </a:cxn>
              <a:cxn ang="0">
                <a:pos x="1529" y="222"/>
              </a:cxn>
              <a:cxn ang="0">
                <a:pos x="1577" y="245"/>
              </a:cxn>
              <a:cxn ang="0">
                <a:pos x="1624" y="264"/>
              </a:cxn>
              <a:cxn ang="0">
                <a:pos x="1671" y="278"/>
              </a:cxn>
              <a:cxn ang="0">
                <a:pos x="1718" y="236"/>
              </a:cxn>
              <a:cxn ang="0">
                <a:pos x="1766" y="207"/>
              </a:cxn>
              <a:cxn ang="0">
                <a:pos x="1813" y="137"/>
              </a:cxn>
              <a:cxn ang="0">
                <a:pos x="1860" y="94"/>
              </a:cxn>
              <a:cxn ang="0">
                <a:pos x="1902" y="14"/>
              </a:cxn>
              <a:cxn ang="0">
                <a:pos x="1950" y="9"/>
              </a:cxn>
              <a:cxn ang="0">
                <a:pos x="1997" y="4"/>
              </a:cxn>
              <a:cxn ang="0">
                <a:pos x="2044" y="56"/>
              </a:cxn>
              <a:cxn ang="0">
                <a:pos x="2091" y="99"/>
              </a:cxn>
              <a:cxn ang="0">
                <a:pos x="2138" y="127"/>
              </a:cxn>
              <a:cxn ang="0">
                <a:pos x="2186" y="165"/>
              </a:cxn>
              <a:cxn ang="0">
                <a:pos x="2233" y="212"/>
              </a:cxn>
              <a:cxn ang="0">
                <a:pos x="2280" y="245"/>
              </a:cxn>
              <a:cxn ang="0">
                <a:pos x="2327" y="250"/>
              </a:cxn>
              <a:cxn ang="0">
                <a:pos x="2375" y="278"/>
              </a:cxn>
              <a:cxn ang="0">
                <a:pos x="2422" y="292"/>
              </a:cxn>
              <a:cxn ang="0">
                <a:pos x="2469" y="297"/>
              </a:cxn>
              <a:cxn ang="0">
                <a:pos x="2516" y="316"/>
              </a:cxn>
              <a:cxn ang="0">
                <a:pos x="2563" y="316"/>
              </a:cxn>
              <a:cxn ang="0">
                <a:pos x="2611" y="330"/>
              </a:cxn>
            </a:cxnLst>
            <a:rect l="0" t="0" r="r" b="b"/>
            <a:pathLst>
              <a:path w="2611" h="415">
                <a:moveTo>
                  <a:pt x="0" y="368"/>
                </a:moveTo>
                <a:lnTo>
                  <a:pt x="24" y="377"/>
                </a:lnTo>
                <a:lnTo>
                  <a:pt x="47" y="391"/>
                </a:lnTo>
                <a:lnTo>
                  <a:pt x="71" y="401"/>
                </a:lnTo>
                <a:lnTo>
                  <a:pt x="94" y="406"/>
                </a:lnTo>
                <a:lnTo>
                  <a:pt x="118" y="406"/>
                </a:lnTo>
                <a:lnTo>
                  <a:pt x="142" y="415"/>
                </a:lnTo>
                <a:lnTo>
                  <a:pt x="165" y="406"/>
                </a:lnTo>
                <a:lnTo>
                  <a:pt x="189" y="401"/>
                </a:lnTo>
                <a:lnTo>
                  <a:pt x="212" y="387"/>
                </a:lnTo>
                <a:lnTo>
                  <a:pt x="236" y="368"/>
                </a:lnTo>
                <a:lnTo>
                  <a:pt x="260" y="344"/>
                </a:lnTo>
                <a:lnTo>
                  <a:pt x="283" y="325"/>
                </a:lnTo>
                <a:lnTo>
                  <a:pt x="307" y="269"/>
                </a:lnTo>
                <a:lnTo>
                  <a:pt x="330" y="222"/>
                </a:lnTo>
                <a:lnTo>
                  <a:pt x="354" y="193"/>
                </a:lnTo>
                <a:lnTo>
                  <a:pt x="378" y="174"/>
                </a:lnTo>
                <a:lnTo>
                  <a:pt x="401" y="174"/>
                </a:lnTo>
                <a:lnTo>
                  <a:pt x="425" y="188"/>
                </a:lnTo>
                <a:lnTo>
                  <a:pt x="448" y="193"/>
                </a:lnTo>
                <a:lnTo>
                  <a:pt x="472" y="193"/>
                </a:lnTo>
                <a:lnTo>
                  <a:pt x="496" y="188"/>
                </a:lnTo>
                <a:lnTo>
                  <a:pt x="519" y="184"/>
                </a:lnTo>
                <a:lnTo>
                  <a:pt x="543" y="188"/>
                </a:lnTo>
                <a:lnTo>
                  <a:pt x="566" y="203"/>
                </a:lnTo>
                <a:lnTo>
                  <a:pt x="590" y="222"/>
                </a:lnTo>
                <a:lnTo>
                  <a:pt x="614" y="236"/>
                </a:lnTo>
                <a:lnTo>
                  <a:pt x="637" y="255"/>
                </a:lnTo>
                <a:lnTo>
                  <a:pt x="661" y="264"/>
                </a:lnTo>
                <a:lnTo>
                  <a:pt x="684" y="269"/>
                </a:lnTo>
                <a:lnTo>
                  <a:pt x="708" y="278"/>
                </a:lnTo>
                <a:lnTo>
                  <a:pt x="732" y="288"/>
                </a:lnTo>
                <a:lnTo>
                  <a:pt x="755" y="297"/>
                </a:lnTo>
                <a:lnTo>
                  <a:pt x="779" y="302"/>
                </a:lnTo>
                <a:lnTo>
                  <a:pt x="802" y="325"/>
                </a:lnTo>
                <a:lnTo>
                  <a:pt x="826" y="344"/>
                </a:lnTo>
                <a:lnTo>
                  <a:pt x="850" y="349"/>
                </a:lnTo>
                <a:lnTo>
                  <a:pt x="873" y="368"/>
                </a:lnTo>
                <a:lnTo>
                  <a:pt x="897" y="377"/>
                </a:lnTo>
                <a:lnTo>
                  <a:pt x="921" y="387"/>
                </a:lnTo>
                <a:lnTo>
                  <a:pt x="939" y="391"/>
                </a:lnTo>
                <a:lnTo>
                  <a:pt x="963" y="387"/>
                </a:lnTo>
                <a:lnTo>
                  <a:pt x="987" y="368"/>
                </a:lnTo>
                <a:lnTo>
                  <a:pt x="1010" y="344"/>
                </a:lnTo>
                <a:lnTo>
                  <a:pt x="1034" y="302"/>
                </a:lnTo>
                <a:lnTo>
                  <a:pt x="1057" y="236"/>
                </a:lnTo>
                <a:lnTo>
                  <a:pt x="1081" y="155"/>
                </a:lnTo>
                <a:lnTo>
                  <a:pt x="1105" y="113"/>
                </a:lnTo>
                <a:lnTo>
                  <a:pt x="1128" y="75"/>
                </a:lnTo>
                <a:lnTo>
                  <a:pt x="1152" y="28"/>
                </a:lnTo>
                <a:lnTo>
                  <a:pt x="1175" y="19"/>
                </a:lnTo>
                <a:lnTo>
                  <a:pt x="1199" y="19"/>
                </a:lnTo>
                <a:lnTo>
                  <a:pt x="1223" y="9"/>
                </a:lnTo>
                <a:lnTo>
                  <a:pt x="1246" y="9"/>
                </a:lnTo>
                <a:lnTo>
                  <a:pt x="1270" y="9"/>
                </a:lnTo>
                <a:lnTo>
                  <a:pt x="1293" y="33"/>
                </a:lnTo>
                <a:lnTo>
                  <a:pt x="1317" y="71"/>
                </a:lnTo>
                <a:lnTo>
                  <a:pt x="1341" y="99"/>
                </a:lnTo>
                <a:lnTo>
                  <a:pt x="1364" y="122"/>
                </a:lnTo>
                <a:lnTo>
                  <a:pt x="1388" y="137"/>
                </a:lnTo>
                <a:lnTo>
                  <a:pt x="1411" y="155"/>
                </a:lnTo>
                <a:lnTo>
                  <a:pt x="1435" y="174"/>
                </a:lnTo>
                <a:lnTo>
                  <a:pt x="1459" y="188"/>
                </a:lnTo>
                <a:lnTo>
                  <a:pt x="1482" y="203"/>
                </a:lnTo>
                <a:lnTo>
                  <a:pt x="1506" y="217"/>
                </a:lnTo>
                <a:lnTo>
                  <a:pt x="1529" y="222"/>
                </a:lnTo>
                <a:lnTo>
                  <a:pt x="1553" y="231"/>
                </a:lnTo>
                <a:lnTo>
                  <a:pt x="1577" y="245"/>
                </a:lnTo>
                <a:lnTo>
                  <a:pt x="1600" y="255"/>
                </a:lnTo>
                <a:lnTo>
                  <a:pt x="1624" y="264"/>
                </a:lnTo>
                <a:lnTo>
                  <a:pt x="1648" y="278"/>
                </a:lnTo>
                <a:lnTo>
                  <a:pt x="1671" y="278"/>
                </a:lnTo>
                <a:lnTo>
                  <a:pt x="1695" y="264"/>
                </a:lnTo>
                <a:lnTo>
                  <a:pt x="1718" y="236"/>
                </a:lnTo>
                <a:lnTo>
                  <a:pt x="1742" y="217"/>
                </a:lnTo>
                <a:lnTo>
                  <a:pt x="1766" y="207"/>
                </a:lnTo>
                <a:lnTo>
                  <a:pt x="1789" y="184"/>
                </a:lnTo>
                <a:lnTo>
                  <a:pt x="1813" y="137"/>
                </a:lnTo>
                <a:lnTo>
                  <a:pt x="1836" y="104"/>
                </a:lnTo>
                <a:lnTo>
                  <a:pt x="1860" y="94"/>
                </a:lnTo>
                <a:lnTo>
                  <a:pt x="1879" y="56"/>
                </a:lnTo>
                <a:lnTo>
                  <a:pt x="1902" y="14"/>
                </a:lnTo>
                <a:lnTo>
                  <a:pt x="1926" y="9"/>
                </a:lnTo>
                <a:lnTo>
                  <a:pt x="1950" y="9"/>
                </a:lnTo>
                <a:lnTo>
                  <a:pt x="1973" y="0"/>
                </a:lnTo>
                <a:lnTo>
                  <a:pt x="1997" y="4"/>
                </a:lnTo>
                <a:lnTo>
                  <a:pt x="2020" y="28"/>
                </a:lnTo>
                <a:lnTo>
                  <a:pt x="2044" y="56"/>
                </a:lnTo>
                <a:lnTo>
                  <a:pt x="2068" y="85"/>
                </a:lnTo>
                <a:lnTo>
                  <a:pt x="2091" y="99"/>
                </a:lnTo>
                <a:lnTo>
                  <a:pt x="2115" y="108"/>
                </a:lnTo>
                <a:lnTo>
                  <a:pt x="2138" y="127"/>
                </a:lnTo>
                <a:lnTo>
                  <a:pt x="2162" y="137"/>
                </a:lnTo>
                <a:lnTo>
                  <a:pt x="2186" y="165"/>
                </a:lnTo>
                <a:lnTo>
                  <a:pt x="2209" y="188"/>
                </a:lnTo>
                <a:lnTo>
                  <a:pt x="2233" y="212"/>
                </a:lnTo>
                <a:lnTo>
                  <a:pt x="2256" y="226"/>
                </a:lnTo>
                <a:lnTo>
                  <a:pt x="2280" y="245"/>
                </a:lnTo>
                <a:lnTo>
                  <a:pt x="2304" y="245"/>
                </a:lnTo>
                <a:lnTo>
                  <a:pt x="2327" y="250"/>
                </a:lnTo>
                <a:lnTo>
                  <a:pt x="2351" y="259"/>
                </a:lnTo>
                <a:lnTo>
                  <a:pt x="2375" y="278"/>
                </a:lnTo>
                <a:lnTo>
                  <a:pt x="2398" y="283"/>
                </a:lnTo>
                <a:lnTo>
                  <a:pt x="2422" y="292"/>
                </a:lnTo>
                <a:lnTo>
                  <a:pt x="2445" y="297"/>
                </a:lnTo>
                <a:lnTo>
                  <a:pt x="2469" y="297"/>
                </a:lnTo>
                <a:lnTo>
                  <a:pt x="2493" y="311"/>
                </a:lnTo>
                <a:lnTo>
                  <a:pt x="2516" y="316"/>
                </a:lnTo>
                <a:lnTo>
                  <a:pt x="2540" y="316"/>
                </a:lnTo>
                <a:lnTo>
                  <a:pt x="2563" y="316"/>
                </a:lnTo>
                <a:lnTo>
                  <a:pt x="2587" y="325"/>
                </a:lnTo>
                <a:lnTo>
                  <a:pt x="2611" y="330"/>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83"/>
          <p:cNvSpPr>
            <a:spLocks/>
          </p:cNvSpPr>
          <p:nvPr/>
        </p:nvSpPr>
        <p:spPr bwMode="auto">
          <a:xfrm>
            <a:off x="5571186" y="4966924"/>
            <a:ext cx="3398190" cy="593163"/>
          </a:xfrm>
          <a:custGeom>
            <a:avLst/>
            <a:gdLst/>
            <a:ahLst/>
            <a:cxnLst>
              <a:cxn ang="0">
                <a:pos x="24" y="227"/>
              </a:cxn>
              <a:cxn ang="0">
                <a:pos x="71" y="279"/>
              </a:cxn>
              <a:cxn ang="0">
                <a:pos x="118" y="331"/>
              </a:cxn>
              <a:cxn ang="0">
                <a:pos x="165" y="335"/>
              </a:cxn>
              <a:cxn ang="0">
                <a:pos x="212" y="316"/>
              </a:cxn>
              <a:cxn ang="0">
                <a:pos x="260" y="326"/>
              </a:cxn>
              <a:cxn ang="0">
                <a:pos x="307" y="387"/>
              </a:cxn>
              <a:cxn ang="0">
                <a:pos x="354" y="415"/>
              </a:cxn>
              <a:cxn ang="0">
                <a:pos x="401" y="387"/>
              </a:cxn>
              <a:cxn ang="0">
                <a:pos x="448" y="331"/>
              </a:cxn>
              <a:cxn ang="0">
                <a:pos x="496" y="246"/>
              </a:cxn>
              <a:cxn ang="0">
                <a:pos x="543" y="194"/>
              </a:cxn>
              <a:cxn ang="0">
                <a:pos x="590" y="161"/>
              </a:cxn>
              <a:cxn ang="0">
                <a:pos x="637" y="165"/>
              </a:cxn>
              <a:cxn ang="0">
                <a:pos x="684" y="156"/>
              </a:cxn>
              <a:cxn ang="0">
                <a:pos x="732" y="165"/>
              </a:cxn>
              <a:cxn ang="0">
                <a:pos x="779" y="208"/>
              </a:cxn>
              <a:cxn ang="0">
                <a:pos x="826" y="260"/>
              </a:cxn>
              <a:cxn ang="0">
                <a:pos x="873" y="246"/>
              </a:cxn>
              <a:cxn ang="0">
                <a:pos x="921" y="302"/>
              </a:cxn>
              <a:cxn ang="0">
                <a:pos x="963" y="316"/>
              </a:cxn>
              <a:cxn ang="0">
                <a:pos x="1010" y="312"/>
              </a:cxn>
              <a:cxn ang="0">
                <a:pos x="1057" y="354"/>
              </a:cxn>
              <a:cxn ang="0">
                <a:pos x="1105" y="382"/>
              </a:cxn>
              <a:cxn ang="0">
                <a:pos x="1152" y="354"/>
              </a:cxn>
              <a:cxn ang="0">
                <a:pos x="1199" y="307"/>
              </a:cxn>
              <a:cxn ang="0">
                <a:pos x="1246" y="208"/>
              </a:cxn>
              <a:cxn ang="0">
                <a:pos x="1293" y="118"/>
              </a:cxn>
              <a:cxn ang="0">
                <a:pos x="1341" y="85"/>
              </a:cxn>
              <a:cxn ang="0">
                <a:pos x="1388" y="76"/>
              </a:cxn>
              <a:cxn ang="0">
                <a:pos x="1435" y="71"/>
              </a:cxn>
              <a:cxn ang="0">
                <a:pos x="1482" y="80"/>
              </a:cxn>
              <a:cxn ang="0">
                <a:pos x="1529" y="128"/>
              </a:cxn>
              <a:cxn ang="0">
                <a:pos x="1577" y="147"/>
              </a:cxn>
              <a:cxn ang="0">
                <a:pos x="1624" y="222"/>
              </a:cxn>
              <a:cxn ang="0">
                <a:pos x="1671" y="250"/>
              </a:cxn>
              <a:cxn ang="0">
                <a:pos x="1718" y="260"/>
              </a:cxn>
              <a:cxn ang="0">
                <a:pos x="1766" y="283"/>
              </a:cxn>
              <a:cxn ang="0">
                <a:pos x="1813" y="293"/>
              </a:cxn>
              <a:cxn ang="0">
                <a:pos x="1860" y="312"/>
              </a:cxn>
              <a:cxn ang="0">
                <a:pos x="1902" y="283"/>
              </a:cxn>
              <a:cxn ang="0">
                <a:pos x="1950" y="213"/>
              </a:cxn>
              <a:cxn ang="0">
                <a:pos x="1997" y="151"/>
              </a:cxn>
              <a:cxn ang="0">
                <a:pos x="2044" y="90"/>
              </a:cxn>
              <a:cxn ang="0">
                <a:pos x="2091" y="43"/>
              </a:cxn>
              <a:cxn ang="0">
                <a:pos x="2138" y="19"/>
              </a:cxn>
              <a:cxn ang="0">
                <a:pos x="2186" y="0"/>
              </a:cxn>
              <a:cxn ang="0">
                <a:pos x="2233" y="29"/>
              </a:cxn>
              <a:cxn ang="0">
                <a:pos x="2280" y="57"/>
              </a:cxn>
              <a:cxn ang="0">
                <a:pos x="2327" y="76"/>
              </a:cxn>
              <a:cxn ang="0">
                <a:pos x="2375" y="142"/>
              </a:cxn>
              <a:cxn ang="0">
                <a:pos x="2422" y="180"/>
              </a:cxn>
              <a:cxn ang="0">
                <a:pos x="2469" y="189"/>
              </a:cxn>
              <a:cxn ang="0">
                <a:pos x="2516" y="217"/>
              </a:cxn>
              <a:cxn ang="0">
                <a:pos x="2563" y="241"/>
              </a:cxn>
              <a:cxn ang="0">
                <a:pos x="2611" y="279"/>
              </a:cxn>
            </a:cxnLst>
            <a:rect l="0" t="0" r="r" b="b"/>
            <a:pathLst>
              <a:path w="2611" h="415">
                <a:moveTo>
                  <a:pt x="0" y="222"/>
                </a:moveTo>
                <a:lnTo>
                  <a:pt x="24" y="227"/>
                </a:lnTo>
                <a:lnTo>
                  <a:pt x="47" y="246"/>
                </a:lnTo>
                <a:lnTo>
                  <a:pt x="71" y="279"/>
                </a:lnTo>
                <a:lnTo>
                  <a:pt x="94" y="312"/>
                </a:lnTo>
                <a:lnTo>
                  <a:pt x="118" y="331"/>
                </a:lnTo>
                <a:lnTo>
                  <a:pt x="142" y="345"/>
                </a:lnTo>
                <a:lnTo>
                  <a:pt x="165" y="335"/>
                </a:lnTo>
                <a:lnTo>
                  <a:pt x="189" y="331"/>
                </a:lnTo>
                <a:lnTo>
                  <a:pt x="212" y="316"/>
                </a:lnTo>
                <a:lnTo>
                  <a:pt x="236" y="316"/>
                </a:lnTo>
                <a:lnTo>
                  <a:pt x="260" y="326"/>
                </a:lnTo>
                <a:lnTo>
                  <a:pt x="283" y="354"/>
                </a:lnTo>
                <a:lnTo>
                  <a:pt x="307" y="387"/>
                </a:lnTo>
                <a:lnTo>
                  <a:pt x="330" y="406"/>
                </a:lnTo>
                <a:lnTo>
                  <a:pt x="354" y="415"/>
                </a:lnTo>
                <a:lnTo>
                  <a:pt x="378" y="406"/>
                </a:lnTo>
                <a:lnTo>
                  <a:pt x="401" y="387"/>
                </a:lnTo>
                <a:lnTo>
                  <a:pt x="425" y="368"/>
                </a:lnTo>
                <a:lnTo>
                  <a:pt x="448" y="331"/>
                </a:lnTo>
                <a:lnTo>
                  <a:pt x="472" y="293"/>
                </a:lnTo>
                <a:lnTo>
                  <a:pt x="496" y="246"/>
                </a:lnTo>
                <a:lnTo>
                  <a:pt x="519" y="217"/>
                </a:lnTo>
                <a:lnTo>
                  <a:pt x="543" y="194"/>
                </a:lnTo>
                <a:lnTo>
                  <a:pt x="566" y="180"/>
                </a:lnTo>
                <a:lnTo>
                  <a:pt x="590" y="161"/>
                </a:lnTo>
                <a:lnTo>
                  <a:pt x="614" y="156"/>
                </a:lnTo>
                <a:lnTo>
                  <a:pt x="637" y="165"/>
                </a:lnTo>
                <a:lnTo>
                  <a:pt x="661" y="165"/>
                </a:lnTo>
                <a:lnTo>
                  <a:pt x="684" y="156"/>
                </a:lnTo>
                <a:lnTo>
                  <a:pt x="708" y="156"/>
                </a:lnTo>
                <a:lnTo>
                  <a:pt x="732" y="165"/>
                </a:lnTo>
                <a:lnTo>
                  <a:pt x="755" y="184"/>
                </a:lnTo>
                <a:lnTo>
                  <a:pt x="779" y="208"/>
                </a:lnTo>
                <a:lnTo>
                  <a:pt x="802" y="241"/>
                </a:lnTo>
                <a:lnTo>
                  <a:pt x="826" y="260"/>
                </a:lnTo>
                <a:lnTo>
                  <a:pt x="850" y="255"/>
                </a:lnTo>
                <a:lnTo>
                  <a:pt x="873" y="246"/>
                </a:lnTo>
                <a:lnTo>
                  <a:pt x="897" y="274"/>
                </a:lnTo>
                <a:lnTo>
                  <a:pt x="921" y="302"/>
                </a:lnTo>
                <a:lnTo>
                  <a:pt x="939" y="316"/>
                </a:lnTo>
                <a:lnTo>
                  <a:pt x="963" y="316"/>
                </a:lnTo>
                <a:lnTo>
                  <a:pt x="987" y="312"/>
                </a:lnTo>
                <a:lnTo>
                  <a:pt x="1010" y="312"/>
                </a:lnTo>
                <a:lnTo>
                  <a:pt x="1034" y="331"/>
                </a:lnTo>
                <a:lnTo>
                  <a:pt x="1057" y="354"/>
                </a:lnTo>
                <a:lnTo>
                  <a:pt x="1081" y="373"/>
                </a:lnTo>
                <a:lnTo>
                  <a:pt x="1105" y="382"/>
                </a:lnTo>
                <a:lnTo>
                  <a:pt x="1128" y="382"/>
                </a:lnTo>
                <a:lnTo>
                  <a:pt x="1152" y="354"/>
                </a:lnTo>
                <a:lnTo>
                  <a:pt x="1175" y="335"/>
                </a:lnTo>
                <a:lnTo>
                  <a:pt x="1199" y="307"/>
                </a:lnTo>
                <a:lnTo>
                  <a:pt x="1223" y="260"/>
                </a:lnTo>
                <a:lnTo>
                  <a:pt x="1246" y="208"/>
                </a:lnTo>
                <a:lnTo>
                  <a:pt x="1270" y="161"/>
                </a:lnTo>
                <a:lnTo>
                  <a:pt x="1293" y="118"/>
                </a:lnTo>
                <a:lnTo>
                  <a:pt x="1317" y="95"/>
                </a:lnTo>
                <a:lnTo>
                  <a:pt x="1341" y="85"/>
                </a:lnTo>
                <a:lnTo>
                  <a:pt x="1364" y="80"/>
                </a:lnTo>
                <a:lnTo>
                  <a:pt x="1388" y="76"/>
                </a:lnTo>
                <a:lnTo>
                  <a:pt x="1411" y="71"/>
                </a:lnTo>
                <a:lnTo>
                  <a:pt x="1435" y="71"/>
                </a:lnTo>
                <a:lnTo>
                  <a:pt x="1459" y="76"/>
                </a:lnTo>
                <a:lnTo>
                  <a:pt x="1482" y="80"/>
                </a:lnTo>
                <a:lnTo>
                  <a:pt x="1506" y="99"/>
                </a:lnTo>
                <a:lnTo>
                  <a:pt x="1529" y="128"/>
                </a:lnTo>
                <a:lnTo>
                  <a:pt x="1553" y="137"/>
                </a:lnTo>
                <a:lnTo>
                  <a:pt x="1577" y="147"/>
                </a:lnTo>
                <a:lnTo>
                  <a:pt x="1600" y="175"/>
                </a:lnTo>
                <a:lnTo>
                  <a:pt x="1624" y="222"/>
                </a:lnTo>
                <a:lnTo>
                  <a:pt x="1648" y="246"/>
                </a:lnTo>
                <a:lnTo>
                  <a:pt x="1671" y="250"/>
                </a:lnTo>
                <a:lnTo>
                  <a:pt x="1695" y="246"/>
                </a:lnTo>
                <a:lnTo>
                  <a:pt x="1718" y="260"/>
                </a:lnTo>
                <a:lnTo>
                  <a:pt x="1742" y="279"/>
                </a:lnTo>
                <a:lnTo>
                  <a:pt x="1766" y="283"/>
                </a:lnTo>
                <a:lnTo>
                  <a:pt x="1789" y="288"/>
                </a:lnTo>
                <a:lnTo>
                  <a:pt x="1813" y="293"/>
                </a:lnTo>
                <a:lnTo>
                  <a:pt x="1836" y="302"/>
                </a:lnTo>
                <a:lnTo>
                  <a:pt x="1860" y="312"/>
                </a:lnTo>
                <a:lnTo>
                  <a:pt x="1879" y="302"/>
                </a:lnTo>
                <a:lnTo>
                  <a:pt x="1902" y="283"/>
                </a:lnTo>
                <a:lnTo>
                  <a:pt x="1926" y="255"/>
                </a:lnTo>
                <a:lnTo>
                  <a:pt x="1950" y="213"/>
                </a:lnTo>
                <a:lnTo>
                  <a:pt x="1973" y="189"/>
                </a:lnTo>
                <a:lnTo>
                  <a:pt x="1997" y="151"/>
                </a:lnTo>
                <a:lnTo>
                  <a:pt x="2020" y="113"/>
                </a:lnTo>
                <a:lnTo>
                  <a:pt x="2044" y="90"/>
                </a:lnTo>
                <a:lnTo>
                  <a:pt x="2068" y="62"/>
                </a:lnTo>
                <a:lnTo>
                  <a:pt x="2091" y="43"/>
                </a:lnTo>
                <a:lnTo>
                  <a:pt x="2115" y="24"/>
                </a:lnTo>
                <a:lnTo>
                  <a:pt x="2138" y="19"/>
                </a:lnTo>
                <a:lnTo>
                  <a:pt x="2162" y="10"/>
                </a:lnTo>
                <a:lnTo>
                  <a:pt x="2186" y="0"/>
                </a:lnTo>
                <a:lnTo>
                  <a:pt x="2209" y="10"/>
                </a:lnTo>
                <a:lnTo>
                  <a:pt x="2233" y="29"/>
                </a:lnTo>
                <a:lnTo>
                  <a:pt x="2256" y="33"/>
                </a:lnTo>
                <a:lnTo>
                  <a:pt x="2280" y="57"/>
                </a:lnTo>
                <a:lnTo>
                  <a:pt x="2304" y="66"/>
                </a:lnTo>
                <a:lnTo>
                  <a:pt x="2327" y="76"/>
                </a:lnTo>
                <a:lnTo>
                  <a:pt x="2351" y="109"/>
                </a:lnTo>
                <a:lnTo>
                  <a:pt x="2375" y="142"/>
                </a:lnTo>
                <a:lnTo>
                  <a:pt x="2398" y="170"/>
                </a:lnTo>
                <a:lnTo>
                  <a:pt x="2422" y="180"/>
                </a:lnTo>
                <a:lnTo>
                  <a:pt x="2445" y="184"/>
                </a:lnTo>
                <a:lnTo>
                  <a:pt x="2469" y="189"/>
                </a:lnTo>
                <a:lnTo>
                  <a:pt x="2493" y="203"/>
                </a:lnTo>
                <a:lnTo>
                  <a:pt x="2516" y="217"/>
                </a:lnTo>
                <a:lnTo>
                  <a:pt x="2540" y="227"/>
                </a:lnTo>
                <a:lnTo>
                  <a:pt x="2563" y="241"/>
                </a:lnTo>
                <a:lnTo>
                  <a:pt x="2587" y="255"/>
                </a:lnTo>
                <a:lnTo>
                  <a:pt x="2611" y="279"/>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7"/>
          <p:cNvSpPr>
            <a:spLocks/>
          </p:cNvSpPr>
          <p:nvPr/>
        </p:nvSpPr>
        <p:spPr bwMode="auto">
          <a:xfrm>
            <a:off x="5579065" y="1686413"/>
            <a:ext cx="2737033" cy="594593"/>
          </a:xfrm>
          <a:custGeom>
            <a:avLst/>
            <a:gdLst/>
            <a:ahLst/>
            <a:cxnLst>
              <a:cxn ang="0">
                <a:pos x="24" y="383"/>
              </a:cxn>
              <a:cxn ang="0">
                <a:pos x="73" y="406"/>
              </a:cxn>
              <a:cxn ang="0">
                <a:pos x="117" y="416"/>
              </a:cxn>
              <a:cxn ang="0">
                <a:pos x="165" y="401"/>
              </a:cxn>
              <a:cxn ang="0">
                <a:pos x="214" y="345"/>
              </a:cxn>
              <a:cxn ang="0">
                <a:pos x="258" y="246"/>
              </a:cxn>
              <a:cxn ang="0">
                <a:pos x="306" y="180"/>
              </a:cxn>
              <a:cxn ang="0">
                <a:pos x="350" y="194"/>
              </a:cxn>
              <a:cxn ang="0">
                <a:pos x="399" y="199"/>
              </a:cxn>
              <a:cxn ang="0">
                <a:pos x="448" y="194"/>
              </a:cxn>
              <a:cxn ang="0">
                <a:pos x="491" y="232"/>
              </a:cxn>
              <a:cxn ang="0">
                <a:pos x="540" y="265"/>
              </a:cxn>
              <a:cxn ang="0">
                <a:pos x="584" y="288"/>
              </a:cxn>
              <a:cxn ang="0">
                <a:pos x="633" y="307"/>
              </a:cxn>
              <a:cxn ang="0">
                <a:pos x="681" y="350"/>
              </a:cxn>
              <a:cxn ang="0">
                <a:pos x="725" y="383"/>
              </a:cxn>
              <a:cxn ang="0">
                <a:pos x="774" y="392"/>
              </a:cxn>
              <a:cxn ang="0">
                <a:pos x="818" y="350"/>
              </a:cxn>
              <a:cxn ang="0">
                <a:pos x="866" y="217"/>
              </a:cxn>
              <a:cxn ang="0">
                <a:pos x="915" y="90"/>
              </a:cxn>
              <a:cxn ang="0">
                <a:pos x="959" y="19"/>
              </a:cxn>
              <a:cxn ang="0">
                <a:pos x="1007" y="14"/>
              </a:cxn>
              <a:cxn ang="0">
                <a:pos x="1051" y="33"/>
              </a:cxn>
              <a:cxn ang="0">
                <a:pos x="1100" y="109"/>
              </a:cxn>
              <a:cxn ang="0">
                <a:pos x="1149" y="156"/>
              </a:cxn>
              <a:cxn ang="0">
                <a:pos x="1192" y="199"/>
              </a:cxn>
              <a:cxn ang="0">
                <a:pos x="1241" y="222"/>
              </a:cxn>
              <a:cxn ang="0">
                <a:pos x="1285" y="250"/>
              </a:cxn>
              <a:cxn ang="0">
                <a:pos x="1334" y="274"/>
              </a:cxn>
              <a:cxn ang="0">
                <a:pos x="1382" y="260"/>
              </a:cxn>
              <a:cxn ang="0">
                <a:pos x="1426" y="217"/>
              </a:cxn>
              <a:cxn ang="0">
                <a:pos x="1475" y="137"/>
              </a:cxn>
              <a:cxn ang="0">
                <a:pos x="1519" y="85"/>
              </a:cxn>
              <a:cxn ang="0">
                <a:pos x="1567" y="14"/>
              </a:cxn>
              <a:cxn ang="0">
                <a:pos x="1616" y="0"/>
              </a:cxn>
              <a:cxn ang="0">
                <a:pos x="1660" y="52"/>
              </a:cxn>
              <a:cxn ang="0">
                <a:pos x="1708" y="99"/>
              </a:cxn>
              <a:cxn ang="0">
                <a:pos x="1752" y="137"/>
              </a:cxn>
              <a:cxn ang="0">
                <a:pos x="1801" y="199"/>
              </a:cxn>
              <a:cxn ang="0">
                <a:pos x="1850" y="241"/>
              </a:cxn>
              <a:cxn ang="0">
                <a:pos x="1893" y="250"/>
              </a:cxn>
              <a:cxn ang="0">
                <a:pos x="1942" y="288"/>
              </a:cxn>
              <a:cxn ang="0">
                <a:pos x="1986" y="298"/>
              </a:cxn>
              <a:cxn ang="0">
                <a:pos x="2035" y="317"/>
              </a:cxn>
              <a:cxn ang="0">
                <a:pos x="2083" y="321"/>
              </a:cxn>
            </a:cxnLst>
            <a:rect l="0" t="0" r="r" b="b"/>
            <a:pathLst>
              <a:path w="2103" h="416">
                <a:moveTo>
                  <a:pt x="0" y="368"/>
                </a:moveTo>
                <a:lnTo>
                  <a:pt x="24" y="383"/>
                </a:lnTo>
                <a:lnTo>
                  <a:pt x="48" y="397"/>
                </a:lnTo>
                <a:lnTo>
                  <a:pt x="73" y="406"/>
                </a:lnTo>
                <a:lnTo>
                  <a:pt x="97" y="406"/>
                </a:lnTo>
                <a:lnTo>
                  <a:pt x="117" y="416"/>
                </a:lnTo>
                <a:lnTo>
                  <a:pt x="141" y="406"/>
                </a:lnTo>
                <a:lnTo>
                  <a:pt x="165" y="401"/>
                </a:lnTo>
                <a:lnTo>
                  <a:pt x="190" y="373"/>
                </a:lnTo>
                <a:lnTo>
                  <a:pt x="214" y="345"/>
                </a:lnTo>
                <a:lnTo>
                  <a:pt x="233" y="317"/>
                </a:lnTo>
                <a:lnTo>
                  <a:pt x="258" y="246"/>
                </a:lnTo>
                <a:lnTo>
                  <a:pt x="282" y="208"/>
                </a:lnTo>
                <a:lnTo>
                  <a:pt x="306" y="180"/>
                </a:lnTo>
                <a:lnTo>
                  <a:pt x="331" y="184"/>
                </a:lnTo>
                <a:lnTo>
                  <a:pt x="350" y="194"/>
                </a:lnTo>
                <a:lnTo>
                  <a:pt x="375" y="194"/>
                </a:lnTo>
                <a:lnTo>
                  <a:pt x="399" y="199"/>
                </a:lnTo>
                <a:lnTo>
                  <a:pt x="423" y="189"/>
                </a:lnTo>
                <a:lnTo>
                  <a:pt x="448" y="194"/>
                </a:lnTo>
                <a:lnTo>
                  <a:pt x="467" y="213"/>
                </a:lnTo>
                <a:lnTo>
                  <a:pt x="491" y="232"/>
                </a:lnTo>
                <a:lnTo>
                  <a:pt x="516" y="250"/>
                </a:lnTo>
                <a:lnTo>
                  <a:pt x="540" y="265"/>
                </a:lnTo>
                <a:lnTo>
                  <a:pt x="564" y="279"/>
                </a:lnTo>
                <a:lnTo>
                  <a:pt x="584" y="288"/>
                </a:lnTo>
                <a:lnTo>
                  <a:pt x="608" y="298"/>
                </a:lnTo>
                <a:lnTo>
                  <a:pt x="633" y="307"/>
                </a:lnTo>
                <a:lnTo>
                  <a:pt x="657" y="331"/>
                </a:lnTo>
                <a:lnTo>
                  <a:pt x="681" y="350"/>
                </a:lnTo>
                <a:lnTo>
                  <a:pt x="701" y="368"/>
                </a:lnTo>
                <a:lnTo>
                  <a:pt x="725" y="383"/>
                </a:lnTo>
                <a:lnTo>
                  <a:pt x="749" y="392"/>
                </a:lnTo>
                <a:lnTo>
                  <a:pt x="774" y="392"/>
                </a:lnTo>
                <a:lnTo>
                  <a:pt x="798" y="383"/>
                </a:lnTo>
                <a:lnTo>
                  <a:pt x="818" y="350"/>
                </a:lnTo>
                <a:lnTo>
                  <a:pt x="842" y="307"/>
                </a:lnTo>
                <a:lnTo>
                  <a:pt x="866" y="217"/>
                </a:lnTo>
                <a:lnTo>
                  <a:pt x="891" y="137"/>
                </a:lnTo>
                <a:lnTo>
                  <a:pt x="915" y="90"/>
                </a:lnTo>
                <a:lnTo>
                  <a:pt x="934" y="33"/>
                </a:lnTo>
                <a:lnTo>
                  <a:pt x="959" y="19"/>
                </a:lnTo>
                <a:lnTo>
                  <a:pt x="983" y="19"/>
                </a:lnTo>
                <a:lnTo>
                  <a:pt x="1007" y="14"/>
                </a:lnTo>
                <a:lnTo>
                  <a:pt x="1032" y="10"/>
                </a:lnTo>
                <a:lnTo>
                  <a:pt x="1051" y="33"/>
                </a:lnTo>
                <a:lnTo>
                  <a:pt x="1076" y="81"/>
                </a:lnTo>
                <a:lnTo>
                  <a:pt x="1100" y="109"/>
                </a:lnTo>
                <a:lnTo>
                  <a:pt x="1124" y="137"/>
                </a:lnTo>
                <a:lnTo>
                  <a:pt x="1149" y="156"/>
                </a:lnTo>
                <a:lnTo>
                  <a:pt x="1168" y="180"/>
                </a:lnTo>
                <a:lnTo>
                  <a:pt x="1192" y="199"/>
                </a:lnTo>
                <a:lnTo>
                  <a:pt x="1217" y="213"/>
                </a:lnTo>
                <a:lnTo>
                  <a:pt x="1241" y="222"/>
                </a:lnTo>
                <a:lnTo>
                  <a:pt x="1265" y="232"/>
                </a:lnTo>
                <a:lnTo>
                  <a:pt x="1285" y="250"/>
                </a:lnTo>
                <a:lnTo>
                  <a:pt x="1309" y="260"/>
                </a:lnTo>
                <a:lnTo>
                  <a:pt x="1334" y="274"/>
                </a:lnTo>
                <a:lnTo>
                  <a:pt x="1358" y="283"/>
                </a:lnTo>
                <a:lnTo>
                  <a:pt x="1382" y="260"/>
                </a:lnTo>
                <a:lnTo>
                  <a:pt x="1402" y="232"/>
                </a:lnTo>
                <a:lnTo>
                  <a:pt x="1426" y="217"/>
                </a:lnTo>
                <a:lnTo>
                  <a:pt x="1450" y="194"/>
                </a:lnTo>
                <a:lnTo>
                  <a:pt x="1475" y="137"/>
                </a:lnTo>
                <a:lnTo>
                  <a:pt x="1499" y="99"/>
                </a:lnTo>
                <a:lnTo>
                  <a:pt x="1519" y="85"/>
                </a:lnTo>
                <a:lnTo>
                  <a:pt x="1543" y="24"/>
                </a:lnTo>
                <a:lnTo>
                  <a:pt x="1567" y="14"/>
                </a:lnTo>
                <a:lnTo>
                  <a:pt x="1592" y="10"/>
                </a:lnTo>
                <a:lnTo>
                  <a:pt x="1616" y="0"/>
                </a:lnTo>
                <a:lnTo>
                  <a:pt x="1635" y="14"/>
                </a:lnTo>
                <a:lnTo>
                  <a:pt x="1660" y="52"/>
                </a:lnTo>
                <a:lnTo>
                  <a:pt x="1684" y="85"/>
                </a:lnTo>
                <a:lnTo>
                  <a:pt x="1708" y="99"/>
                </a:lnTo>
                <a:lnTo>
                  <a:pt x="1733" y="118"/>
                </a:lnTo>
                <a:lnTo>
                  <a:pt x="1752" y="137"/>
                </a:lnTo>
                <a:lnTo>
                  <a:pt x="1777" y="161"/>
                </a:lnTo>
                <a:lnTo>
                  <a:pt x="1801" y="199"/>
                </a:lnTo>
                <a:lnTo>
                  <a:pt x="1825" y="217"/>
                </a:lnTo>
                <a:lnTo>
                  <a:pt x="1850" y="241"/>
                </a:lnTo>
                <a:lnTo>
                  <a:pt x="1869" y="246"/>
                </a:lnTo>
                <a:lnTo>
                  <a:pt x="1893" y="250"/>
                </a:lnTo>
                <a:lnTo>
                  <a:pt x="1918" y="265"/>
                </a:lnTo>
                <a:lnTo>
                  <a:pt x="1942" y="288"/>
                </a:lnTo>
                <a:lnTo>
                  <a:pt x="1966" y="293"/>
                </a:lnTo>
                <a:lnTo>
                  <a:pt x="1986" y="298"/>
                </a:lnTo>
                <a:lnTo>
                  <a:pt x="2010" y="302"/>
                </a:lnTo>
                <a:lnTo>
                  <a:pt x="2035" y="317"/>
                </a:lnTo>
                <a:lnTo>
                  <a:pt x="2059" y="321"/>
                </a:lnTo>
                <a:lnTo>
                  <a:pt x="2083" y="321"/>
                </a:lnTo>
                <a:lnTo>
                  <a:pt x="2103" y="326"/>
                </a:lnTo>
              </a:path>
            </a:pathLst>
          </a:custGeom>
          <a:noFill/>
          <a:ln w="317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8"/>
          <p:cNvSpPr>
            <a:spLocks/>
          </p:cNvSpPr>
          <p:nvPr/>
        </p:nvSpPr>
        <p:spPr bwMode="auto">
          <a:xfrm>
            <a:off x="5579065" y="1066800"/>
            <a:ext cx="3376064" cy="587447"/>
          </a:xfrm>
          <a:custGeom>
            <a:avLst/>
            <a:gdLst/>
            <a:ahLst/>
            <a:cxnLst>
              <a:cxn ang="0">
                <a:pos x="24" y="227"/>
              </a:cxn>
              <a:cxn ang="0">
                <a:pos x="73" y="279"/>
              </a:cxn>
              <a:cxn ang="0">
                <a:pos x="117" y="331"/>
              </a:cxn>
              <a:cxn ang="0">
                <a:pos x="165" y="335"/>
              </a:cxn>
              <a:cxn ang="0">
                <a:pos x="214" y="317"/>
              </a:cxn>
              <a:cxn ang="0">
                <a:pos x="258" y="321"/>
              </a:cxn>
              <a:cxn ang="0">
                <a:pos x="306" y="387"/>
              </a:cxn>
              <a:cxn ang="0">
                <a:pos x="350" y="411"/>
              </a:cxn>
              <a:cxn ang="0">
                <a:pos x="399" y="383"/>
              </a:cxn>
              <a:cxn ang="0">
                <a:pos x="448" y="326"/>
              </a:cxn>
              <a:cxn ang="0">
                <a:pos x="491" y="246"/>
              </a:cxn>
              <a:cxn ang="0">
                <a:pos x="540" y="194"/>
              </a:cxn>
              <a:cxn ang="0">
                <a:pos x="584" y="161"/>
              </a:cxn>
              <a:cxn ang="0">
                <a:pos x="633" y="161"/>
              </a:cxn>
              <a:cxn ang="0">
                <a:pos x="681" y="156"/>
              </a:cxn>
              <a:cxn ang="0">
                <a:pos x="725" y="165"/>
              </a:cxn>
              <a:cxn ang="0">
                <a:pos x="774" y="208"/>
              </a:cxn>
              <a:cxn ang="0">
                <a:pos x="818" y="260"/>
              </a:cxn>
              <a:cxn ang="0">
                <a:pos x="866" y="246"/>
              </a:cxn>
              <a:cxn ang="0">
                <a:pos x="915" y="302"/>
              </a:cxn>
              <a:cxn ang="0">
                <a:pos x="959" y="317"/>
              </a:cxn>
              <a:cxn ang="0">
                <a:pos x="1007" y="307"/>
              </a:cxn>
              <a:cxn ang="0">
                <a:pos x="1051" y="354"/>
              </a:cxn>
              <a:cxn ang="0">
                <a:pos x="1100" y="378"/>
              </a:cxn>
              <a:cxn ang="0">
                <a:pos x="1149" y="354"/>
              </a:cxn>
              <a:cxn ang="0">
                <a:pos x="1192" y="307"/>
              </a:cxn>
              <a:cxn ang="0">
                <a:pos x="1241" y="208"/>
              </a:cxn>
              <a:cxn ang="0">
                <a:pos x="1285" y="118"/>
              </a:cxn>
              <a:cxn ang="0">
                <a:pos x="1334" y="85"/>
              </a:cxn>
              <a:cxn ang="0">
                <a:pos x="1382" y="76"/>
              </a:cxn>
              <a:cxn ang="0">
                <a:pos x="1426" y="71"/>
              </a:cxn>
              <a:cxn ang="0">
                <a:pos x="1475" y="81"/>
              </a:cxn>
              <a:cxn ang="0">
                <a:pos x="1519" y="128"/>
              </a:cxn>
              <a:cxn ang="0">
                <a:pos x="1567" y="147"/>
              </a:cxn>
              <a:cxn ang="0">
                <a:pos x="1616" y="217"/>
              </a:cxn>
              <a:cxn ang="0">
                <a:pos x="1660" y="250"/>
              </a:cxn>
              <a:cxn ang="0">
                <a:pos x="1708" y="260"/>
              </a:cxn>
              <a:cxn ang="0">
                <a:pos x="1752" y="283"/>
              </a:cxn>
              <a:cxn ang="0">
                <a:pos x="1801" y="288"/>
              </a:cxn>
              <a:cxn ang="0">
                <a:pos x="1850" y="312"/>
              </a:cxn>
              <a:cxn ang="0">
                <a:pos x="1893" y="283"/>
              </a:cxn>
              <a:cxn ang="0">
                <a:pos x="1942" y="213"/>
              </a:cxn>
              <a:cxn ang="0">
                <a:pos x="1986" y="151"/>
              </a:cxn>
              <a:cxn ang="0">
                <a:pos x="2035" y="90"/>
              </a:cxn>
              <a:cxn ang="0">
                <a:pos x="2083" y="43"/>
              </a:cxn>
              <a:cxn ang="0">
                <a:pos x="2127" y="19"/>
              </a:cxn>
              <a:cxn ang="0">
                <a:pos x="2176" y="0"/>
              </a:cxn>
              <a:cxn ang="0">
                <a:pos x="2220" y="29"/>
              </a:cxn>
              <a:cxn ang="0">
                <a:pos x="2268" y="57"/>
              </a:cxn>
              <a:cxn ang="0">
                <a:pos x="2317" y="76"/>
              </a:cxn>
              <a:cxn ang="0">
                <a:pos x="2361" y="142"/>
              </a:cxn>
              <a:cxn ang="0">
                <a:pos x="2409" y="180"/>
              </a:cxn>
              <a:cxn ang="0">
                <a:pos x="2453" y="189"/>
              </a:cxn>
              <a:cxn ang="0">
                <a:pos x="2502" y="213"/>
              </a:cxn>
              <a:cxn ang="0">
                <a:pos x="2551" y="241"/>
              </a:cxn>
              <a:cxn ang="0">
                <a:pos x="2594" y="279"/>
              </a:cxn>
            </a:cxnLst>
            <a:rect l="0" t="0" r="r" b="b"/>
            <a:pathLst>
              <a:path w="2594" h="411">
                <a:moveTo>
                  <a:pt x="0" y="222"/>
                </a:moveTo>
                <a:lnTo>
                  <a:pt x="24" y="227"/>
                </a:lnTo>
                <a:lnTo>
                  <a:pt x="48" y="246"/>
                </a:lnTo>
                <a:lnTo>
                  <a:pt x="73" y="279"/>
                </a:lnTo>
                <a:lnTo>
                  <a:pt x="97" y="312"/>
                </a:lnTo>
                <a:lnTo>
                  <a:pt x="117" y="331"/>
                </a:lnTo>
                <a:lnTo>
                  <a:pt x="141" y="340"/>
                </a:lnTo>
                <a:lnTo>
                  <a:pt x="165" y="335"/>
                </a:lnTo>
                <a:lnTo>
                  <a:pt x="190" y="326"/>
                </a:lnTo>
                <a:lnTo>
                  <a:pt x="214" y="317"/>
                </a:lnTo>
                <a:lnTo>
                  <a:pt x="233" y="317"/>
                </a:lnTo>
                <a:lnTo>
                  <a:pt x="258" y="321"/>
                </a:lnTo>
                <a:lnTo>
                  <a:pt x="282" y="354"/>
                </a:lnTo>
                <a:lnTo>
                  <a:pt x="306" y="387"/>
                </a:lnTo>
                <a:lnTo>
                  <a:pt x="331" y="401"/>
                </a:lnTo>
                <a:lnTo>
                  <a:pt x="350" y="411"/>
                </a:lnTo>
                <a:lnTo>
                  <a:pt x="375" y="401"/>
                </a:lnTo>
                <a:lnTo>
                  <a:pt x="399" y="383"/>
                </a:lnTo>
                <a:lnTo>
                  <a:pt x="423" y="364"/>
                </a:lnTo>
                <a:lnTo>
                  <a:pt x="448" y="326"/>
                </a:lnTo>
                <a:lnTo>
                  <a:pt x="467" y="293"/>
                </a:lnTo>
                <a:lnTo>
                  <a:pt x="491" y="246"/>
                </a:lnTo>
                <a:lnTo>
                  <a:pt x="516" y="217"/>
                </a:lnTo>
                <a:lnTo>
                  <a:pt x="540" y="194"/>
                </a:lnTo>
                <a:lnTo>
                  <a:pt x="564" y="180"/>
                </a:lnTo>
                <a:lnTo>
                  <a:pt x="584" y="161"/>
                </a:lnTo>
                <a:lnTo>
                  <a:pt x="608" y="156"/>
                </a:lnTo>
                <a:lnTo>
                  <a:pt x="633" y="161"/>
                </a:lnTo>
                <a:lnTo>
                  <a:pt x="657" y="161"/>
                </a:lnTo>
                <a:lnTo>
                  <a:pt x="681" y="156"/>
                </a:lnTo>
                <a:lnTo>
                  <a:pt x="701" y="156"/>
                </a:lnTo>
                <a:lnTo>
                  <a:pt x="725" y="165"/>
                </a:lnTo>
                <a:lnTo>
                  <a:pt x="749" y="180"/>
                </a:lnTo>
                <a:lnTo>
                  <a:pt x="774" y="208"/>
                </a:lnTo>
                <a:lnTo>
                  <a:pt x="798" y="241"/>
                </a:lnTo>
                <a:lnTo>
                  <a:pt x="818" y="260"/>
                </a:lnTo>
                <a:lnTo>
                  <a:pt x="842" y="255"/>
                </a:lnTo>
                <a:lnTo>
                  <a:pt x="866" y="246"/>
                </a:lnTo>
                <a:lnTo>
                  <a:pt x="891" y="274"/>
                </a:lnTo>
                <a:lnTo>
                  <a:pt x="915" y="302"/>
                </a:lnTo>
                <a:lnTo>
                  <a:pt x="934" y="317"/>
                </a:lnTo>
                <a:lnTo>
                  <a:pt x="959" y="317"/>
                </a:lnTo>
                <a:lnTo>
                  <a:pt x="983" y="307"/>
                </a:lnTo>
                <a:lnTo>
                  <a:pt x="1007" y="307"/>
                </a:lnTo>
                <a:lnTo>
                  <a:pt x="1032" y="326"/>
                </a:lnTo>
                <a:lnTo>
                  <a:pt x="1051" y="354"/>
                </a:lnTo>
                <a:lnTo>
                  <a:pt x="1076" y="373"/>
                </a:lnTo>
                <a:lnTo>
                  <a:pt x="1100" y="378"/>
                </a:lnTo>
                <a:lnTo>
                  <a:pt x="1124" y="378"/>
                </a:lnTo>
                <a:lnTo>
                  <a:pt x="1149" y="354"/>
                </a:lnTo>
                <a:lnTo>
                  <a:pt x="1168" y="335"/>
                </a:lnTo>
                <a:lnTo>
                  <a:pt x="1192" y="307"/>
                </a:lnTo>
                <a:lnTo>
                  <a:pt x="1217" y="260"/>
                </a:lnTo>
                <a:lnTo>
                  <a:pt x="1241" y="208"/>
                </a:lnTo>
                <a:lnTo>
                  <a:pt x="1265" y="161"/>
                </a:lnTo>
                <a:lnTo>
                  <a:pt x="1285" y="118"/>
                </a:lnTo>
                <a:lnTo>
                  <a:pt x="1309" y="95"/>
                </a:lnTo>
                <a:lnTo>
                  <a:pt x="1334" y="85"/>
                </a:lnTo>
                <a:lnTo>
                  <a:pt x="1358" y="81"/>
                </a:lnTo>
                <a:lnTo>
                  <a:pt x="1382" y="76"/>
                </a:lnTo>
                <a:lnTo>
                  <a:pt x="1402" y="71"/>
                </a:lnTo>
                <a:lnTo>
                  <a:pt x="1426" y="71"/>
                </a:lnTo>
                <a:lnTo>
                  <a:pt x="1450" y="76"/>
                </a:lnTo>
                <a:lnTo>
                  <a:pt x="1475" y="81"/>
                </a:lnTo>
                <a:lnTo>
                  <a:pt x="1499" y="99"/>
                </a:lnTo>
                <a:lnTo>
                  <a:pt x="1519" y="128"/>
                </a:lnTo>
                <a:lnTo>
                  <a:pt x="1543" y="137"/>
                </a:lnTo>
                <a:lnTo>
                  <a:pt x="1567" y="147"/>
                </a:lnTo>
                <a:lnTo>
                  <a:pt x="1592" y="175"/>
                </a:lnTo>
                <a:lnTo>
                  <a:pt x="1616" y="217"/>
                </a:lnTo>
                <a:lnTo>
                  <a:pt x="1635" y="246"/>
                </a:lnTo>
                <a:lnTo>
                  <a:pt x="1660" y="250"/>
                </a:lnTo>
                <a:lnTo>
                  <a:pt x="1684" y="246"/>
                </a:lnTo>
                <a:lnTo>
                  <a:pt x="1708" y="260"/>
                </a:lnTo>
                <a:lnTo>
                  <a:pt x="1733" y="279"/>
                </a:lnTo>
                <a:lnTo>
                  <a:pt x="1752" y="283"/>
                </a:lnTo>
                <a:lnTo>
                  <a:pt x="1777" y="288"/>
                </a:lnTo>
                <a:lnTo>
                  <a:pt x="1801" y="288"/>
                </a:lnTo>
                <a:lnTo>
                  <a:pt x="1825" y="302"/>
                </a:lnTo>
                <a:lnTo>
                  <a:pt x="1850" y="312"/>
                </a:lnTo>
                <a:lnTo>
                  <a:pt x="1869" y="302"/>
                </a:lnTo>
                <a:lnTo>
                  <a:pt x="1893" y="283"/>
                </a:lnTo>
                <a:lnTo>
                  <a:pt x="1918" y="255"/>
                </a:lnTo>
                <a:lnTo>
                  <a:pt x="1942" y="213"/>
                </a:lnTo>
                <a:lnTo>
                  <a:pt x="1966" y="189"/>
                </a:lnTo>
                <a:lnTo>
                  <a:pt x="1986" y="151"/>
                </a:lnTo>
                <a:lnTo>
                  <a:pt x="2010" y="114"/>
                </a:lnTo>
                <a:lnTo>
                  <a:pt x="2035" y="90"/>
                </a:lnTo>
                <a:lnTo>
                  <a:pt x="2059" y="62"/>
                </a:lnTo>
                <a:lnTo>
                  <a:pt x="2083" y="43"/>
                </a:lnTo>
                <a:lnTo>
                  <a:pt x="2103" y="24"/>
                </a:lnTo>
                <a:lnTo>
                  <a:pt x="2127" y="19"/>
                </a:lnTo>
                <a:lnTo>
                  <a:pt x="2151" y="10"/>
                </a:lnTo>
                <a:lnTo>
                  <a:pt x="2176" y="0"/>
                </a:lnTo>
                <a:lnTo>
                  <a:pt x="2200" y="10"/>
                </a:lnTo>
                <a:lnTo>
                  <a:pt x="2220" y="29"/>
                </a:lnTo>
                <a:lnTo>
                  <a:pt x="2244" y="33"/>
                </a:lnTo>
                <a:lnTo>
                  <a:pt x="2268" y="57"/>
                </a:lnTo>
                <a:lnTo>
                  <a:pt x="2293" y="66"/>
                </a:lnTo>
                <a:lnTo>
                  <a:pt x="2317" y="76"/>
                </a:lnTo>
                <a:lnTo>
                  <a:pt x="2336" y="104"/>
                </a:lnTo>
                <a:lnTo>
                  <a:pt x="2361" y="142"/>
                </a:lnTo>
                <a:lnTo>
                  <a:pt x="2385" y="170"/>
                </a:lnTo>
                <a:lnTo>
                  <a:pt x="2409" y="180"/>
                </a:lnTo>
                <a:lnTo>
                  <a:pt x="2434" y="180"/>
                </a:lnTo>
                <a:lnTo>
                  <a:pt x="2453" y="189"/>
                </a:lnTo>
                <a:lnTo>
                  <a:pt x="2478" y="199"/>
                </a:lnTo>
                <a:lnTo>
                  <a:pt x="2502" y="213"/>
                </a:lnTo>
                <a:lnTo>
                  <a:pt x="2526" y="227"/>
                </a:lnTo>
                <a:lnTo>
                  <a:pt x="2551" y="241"/>
                </a:lnTo>
                <a:lnTo>
                  <a:pt x="2570" y="255"/>
                </a:lnTo>
                <a:lnTo>
                  <a:pt x="2594" y="279"/>
                </a:lnTo>
              </a:path>
            </a:pathLst>
          </a:custGeom>
          <a:noFill/>
          <a:ln w="317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Rectangle 378"/>
          <p:cNvSpPr/>
          <p:nvPr/>
        </p:nvSpPr>
        <p:spPr>
          <a:xfrm>
            <a:off x="5486400" y="4752975"/>
            <a:ext cx="2235997" cy="369332"/>
          </a:xfrm>
          <a:prstGeom prst="rect">
            <a:avLst/>
          </a:prstGeom>
        </p:spPr>
        <p:txBody>
          <a:bodyPr wrap="none">
            <a:spAutoFit/>
          </a:bodyPr>
          <a:lstStyle/>
          <a:p>
            <a:r>
              <a:rPr lang="en-US" dirty="0" smtClean="0">
                <a:solidFill>
                  <a:srgbClr val="FFCC00"/>
                </a:solidFill>
              </a:rPr>
              <a:t>DTW(</a:t>
            </a:r>
            <a:r>
              <a:rPr lang="en-US" i="1" dirty="0" smtClean="0">
                <a:solidFill>
                  <a:srgbClr val="FFCC00"/>
                </a:solidFill>
              </a:rPr>
              <a:t>A </a:t>
            </a:r>
            <a:r>
              <a:rPr lang="en-US" dirty="0" smtClean="0">
                <a:solidFill>
                  <a:srgbClr val="FFCC00"/>
                </a:solidFill>
              </a:rPr>
              <a:t>, Bnew) = 2.71</a:t>
            </a:r>
            <a:endParaRPr lang="en-US" dirty="0">
              <a:solidFill>
                <a:srgbClr val="FFCC00"/>
              </a:solidFill>
            </a:endParaRPr>
          </a:p>
        </p:txBody>
      </p:sp>
      <p:sp>
        <p:nvSpPr>
          <p:cNvPr id="380" name="Rectangle 379"/>
          <p:cNvSpPr/>
          <p:nvPr/>
        </p:nvSpPr>
        <p:spPr>
          <a:xfrm>
            <a:off x="5486400" y="2590800"/>
            <a:ext cx="1834798" cy="369332"/>
          </a:xfrm>
          <a:prstGeom prst="rect">
            <a:avLst/>
          </a:prstGeom>
        </p:spPr>
        <p:txBody>
          <a:bodyPr wrap="none">
            <a:spAutoFit/>
          </a:bodyPr>
          <a:lstStyle/>
          <a:p>
            <a:r>
              <a:rPr lang="en-US" dirty="0" smtClean="0">
                <a:solidFill>
                  <a:srgbClr val="FFCC00"/>
                </a:solidFill>
              </a:rPr>
              <a:t>DTW(</a:t>
            </a:r>
            <a:r>
              <a:rPr lang="en-US" i="1" dirty="0" smtClean="0">
                <a:solidFill>
                  <a:srgbClr val="FFCC00"/>
                </a:solidFill>
              </a:rPr>
              <a:t>A </a:t>
            </a:r>
            <a:r>
              <a:rPr lang="en-US" dirty="0" smtClean="0">
                <a:solidFill>
                  <a:srgbClr val="FFCC00"/>
                </a:solidFill>
              </a:rPr>
              <a:t>, </a:t>
            </a:r>
            <a:r>
              <a:rPr lang="en-US" i="1" dirty="0" smtClean="0">
                <a:solidFill>
                  <a:srgbClr val="FFCC00"/>
                </a:solidFill>
              </a:rPr>
              <a:t>B</a:t>
            </a:r>
            <a:r>
              <a:rPr lang="en-US" dirty="0" smtClean="0">
                <a:solidFill>
                  <a:srgbClr val="FFCC00"/>
                </a:solidFill>
              </a:rPr>
              <a:t>) = 2.68</a:t>
            </a:r>
            <a:endParaRPr lang="en-US" dirty="0">
              <a:solidFill>
                <a:srgbClr val="FFCC00"/>
              </a:solidFill>
            </a:endParaRPr>
          </a:p>
        </p:txBody>
      </p:sp>
      <p:sp>
        <p:nvSpPr>
          <p:cNvPr id="382" name="Rectangle 381"/>
          <p:cNvSpPr/>
          <p:nvPr/>
        </p:nvSpPr>
        <p:spPr>
          <a:xfrm>
            <a:off x="5562600" y="1066800"/>
            <a:ext cx="739305" cy="369332"/>
          </a:xfrm>
          <a:prstGeom prst="rect">
            <a:avLst/>
          </a:prstGeom>
        </p:spPr>
        <p:txBody>
          <a:bodyPr wrap="none">
            <a:spAutoFit/>
          </a:bodyPr>
          <a:lstStyle/>
          <a:p>
            <a:r>
              <a:rPr lang="en-US" dirty="0" smtClean="0">
                <a:solidFill>
                  <a:srgbClr val="FFCC00"/>
                </a:solidFill>
              </a:rPr>
              <a:t>Run A</a:t>
            </a:r>
            <a:endParaRPr lang="en-US" dirty="0">
              <a:solidFill>
                <a:srgbClr val="FFCC00"/>
              </a:solidFill>
            </a:endParaRPr>
          </a:p>
        </p:txBody>
      </p:sp>
      <p:sp>
        <p:nvSpPr>
          <p:cNvPr id="383" name="Rectangle 382"/>
          <p:cNvSpPr/>
          <p:nvPr/>
        </p:nvSpPr>
        <p:spPr>
          <a:xfrm>
            <a:off x="7924800" y="1676400"/>
            <a:ext cx="739305" cy="369332"/>
          </a:xfrm>
          <a:prstGeom prst="rect">
            <a:avLst/>
          </a:prstGeom>
        </p:spPr>
        <p:txBody>
          <a:bodyPr wrap="none">
            <a:spAutoFit/>
          </a:bodyPr>
          <a:lstStyle/>
          <a:p>
            <a:r>
              <a:rPr lang="en-US" dirty="0" smtClean="0">
                <a:solidFill>
                  <a:srgbClr val="FFCC00"/>
                </a:solidFill>
              </a:rPr>
              <a:t>Run B</a:t>
            </a:r>
            <a:endParaRPr lang="en-US" dirty="0">
              <a:solidFill>
                <a:srgbClr val="FFCC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880048"/>
          </a:xfrm>
        </p:spPr>
        <p:txBody>
          <a:bodyPr>
            <a:normAutofit/>
          </a:bodyPr>
          <a:lstStyle/>
          <a:p>
            <a:r>
              <a:rPr lang="en-US" sz="3600" dirty="0">
                <a:solidFill>
                  <a:schemeClr val="bg1"/>
                </a:solidFill>
              </a:rPr>
              <a:t>The Importance of Endpoints: </a:t>
            </a:r>
            <a:r>
              <a:rPr lang="en-US" sz="3600" dirty="0">
                <a:solidFill>
                  <a:schemeClr val="bg1">
                    <a:lumMod val="50000"/>
                  </a:schemeClr>
                </a:solidFill>
              </a:rPr>
              <a:t>1 of 3</a:t>
            </a:r>
          </a:p>
        </p:txBody>
      </p:sp>
      <p:sp>
        <p:nvSpPr>
          <p:cNvPr id="3" name="Content Placeholder 2"/>
          <p:cNvSpPr>
            <a:spLocks noGrp="1"/>
          </p:cNvSpPr>
          <p:nvPr>
            <p:ph idx="1"/>
          </p:nvPr>
        </p:nvSpPr>
        <p:spPr>
          <a:xfrm>
            <a:off x="171531" y="914400"/>
            <a:ext cx="8763000" cy="1348714"/>
          </a:xfrm>
        </p:spPr>
        <p:txBody>
          <a:bodyPr>
            <a:noAutofit/>
          </a:bodyPr>
          <a:lstStyle/>
          <a:p>
            <a:pPr marL="0" indent="0">
              <a:buNone/>
            </a:pPr>
            <a:r>
              <a:rPr lang="en-US" sz="2400" dirty="0">
                <a:solidFill>
                  <a:schemeClr val="bg1"/>
                </a:solidFill>
              </a:rPr>
              <a:t>Consider the two time series below. They are similar, but out of phase, </a:t>
            </a:r>
            <a:r>
              <a:rPr lang="en-US" sz="2400" i="1" dirty="0">
                <a:solidFill>
                  <a:schemeClr val="bg1"/>
                </a:solidFill>
              </a:rPr>
              <a:t>exactly</a:t>
            </a:r>
            <a:r>
              <a:rPr lang="en-US" sz="2400" dirty="0">
                <a:solidFill>
                  <a:schemeClr val="bg1"/>
                </a:solidFill>
              </a:rPr>
              <a:t> the case that DTW is designed for.</a:t>
            </a:r>
          </a:p>
          <a:p>
            <a:pPr marL="0" indent="0">
              <a:buNone/>
            </a:pPr>
            <a:r>
              <a:rPr lang="en-US" sz="2400" dirty="0">
                <a:solidFill>
                  <a:schemeClr val="bg1"/>
                </a:solidFill>
              </a:rPr>
              <a:t>Let us compare them using DTW….</a:t>
            </a:r>
          </a:p>
        </p:txBody>
      </p:sp>
      <p:sp>
        <p:nvSpPr>
          <p:cNvPr id="88" name="Line 8"/>
          <p:cNvSpPr>
            <a:spLocks noChangeShapeType="1"/>
          </p:cNvSpPr>
          <p:nvPr/>
        </p:nvSpPr>
        <p:spPr bwMode="auto">
          <a:xfrm>
            <a:off x="138075" y="5757090"/>
            <a:ext cx="8812601"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0" name="Line 11"/>
          <p:cNvSpPr>
            <a:spLocks noChangeShapeType="1"/>
          </p:cNvSpPr>
          <p:nvPr/>
        </p:nvSpPr>
        <p:spPr bwMode="auto">
          <a:xfrm>
            <a:off x="138075" y="5757090"/>
            <a:ext cx="8812601"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1" name="Line 13"/>
          <p:cNvSpPr>
            <a:spLocks noChangeShapeType="1"/>
          </p:cNvSpPr>
          <p:nvPr/>
        </p:nvSpPr>
        <p:spPr bwMode="auto">
          <a:xfrm flipV="1">
            <a:off x="138075"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2" name="Rectangle 15"/>
          <p:cNvSpPr>
            <a:spLocks noChangeArrowheads="1"/>
          </p:cNvSpPr>
          <p:nvPr/>
        </p:nvSpPr>
        <p:spPr bwMode="auto">
          <a:xfrm>
            <a:off x="76200" y="5818584"/>
            <a:ext cx="12714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0</a:t>
            </a:r>
            <a:endParaRPr kumimoji="0" lang="en-US" altLang="en-US" sz="1800" b="0" i="0" u="none" strike="noStrike" cap="none" normalizeH="0" baseline="0">
              <a:ln>
                <a:noFill/>
              </a:ln>
              <a:solidFill>
                <a:schemeClr val="accent4">
                  <a:lumMod val="40000"/>
                  <a:lumOff val="60000"/>
                </a:schemeClr>
              </a:solidFill>
              <a:effectLst/>
            </a:endParaRPr>
          </a:p>
        </p:txBody>
      </p:sp>
      <p:sp>
        <p:nvSpPr>
          <p:cNvPr id="93" name="Line 16"/>
          <p:cNvSpPr>
            <a:spLocks noChangeShapeType="1"/>
          </p:cNvSpPr>
          <p:nvPr/>
        </p:nvSpPr>
        <p:spPr bwMode="auto">
          <a:xfrm flipV="1">
            <a:off x="1010868"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4" name="Rectangle 18"/>
          <p:cNvSpPr>
            <a:spLocks noChangeArrowheads="1"/>
          </p:cNvSpPr>
          <p:nvPr/>
        </p:nvSpPr>
        <p:spPr bwMode="auto">
          <a:xfrm>
            <a:off x="948993" y="5818584"/>
            <a:ext cx="12714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5</a:t>
            </a:r>
            <a:endParaRPr kumimoji="0" lang="en-US" altLang="en-US" sz="1800" b="0" i="0" u="none" strike="noStrike" cap="none" normalizeH="0" baseline="0">
              <a:ln>
                <a:noFill/>
              </a:ln>
              <a:solidFill>
                <a:schemeClr val="accent4">
                  <a:lumMod val="40000"/>
                  <a:lumOff val="60000"/>
                </a:schemeClr>
              </a:solidFill>
              <a:effectLst/>
            </a:endParaRPr>
          </a:p>
        </p:txBody>
      </p:sp>
      <p:sp>
        <p:nvSpPr>
          <p:cNvPr id="95" name="Line 19"/>
          <p:cNvSpPr>
            <a:spLocks noChangeShapeType="1"/>
          </p:cNvSpPr>
          <p:nvPr/>
        </p:nvSpPr>
        <p:spPr bwMode="auto">
          <a:xfrm flipV="1">
            <a:off x="1883660"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6" name="Rectangle 21"/>
          <p:cNvSpPr>
            <a:spLocks noChangeArrowheads="1"/>
          </p:cNvSpPr>
          <p:nvPr/>
        </p:nvSpPr>
        <p:spPr bwMode="auto">
          <a:xfrm>
            <a:off x="1743625"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10</a:t>
            </a:r>
            <a:endParaRPr kumimoji="0" lang="en-US" altLang="en-US" sz="1800" b="0" i="0" u="none" strike="noStrike" cap="none" normalizeH="0" baseline="0">
              <a:ln>
                <a:noFill/>
              </a:ln>
              <a:solidFill>
                <a:schemeClr val="accent4">
                  <a:lumMod val="40000"/>
                  <a:lumOff val="60000"/>
                </a:schemeClr>
              </a:solidFill>
              <a:effectLst/>
            </a:endParaRPr>
          </a:p>
        </p:txBody>
      </p:sp>
      <p:sp>
        <p:nvSpPr>
          <p:cNvPr id="97" name="Line 22"/>
          <p:cNvSpPr>
            <a:spLocks noChangeShapeType="1"/>
          </p:cNvSpPr>
          <p:nvPr/>
        </p:nvSpPr>
        <p:spPr bwMode="auto">
          <a:xfrm flipV="1">
            <a:off x="2775993"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8" name="Rectangle 24"/>
          <p:cNvSpPr>
            <a:spLocks noChangeArrowheads="1"/>
          </p:cNvSpPr>
          <p:nvPr/>
        </p:nvSpPr>
        <p:spPr bwMode="auto">
          <a:xfrm>
            <a:off x="2635958"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4">
                    <a:lumMod val="40000"/>
                    <a:lumOff val="60000"/>
                  </a:schemeClr>
                </a:solidFill>
                <a:effectLst/>
                <a:latin typeface="Helvetica" panose="020B0604020202020204" pitchFamily="34" charset="0"/>
              </a:rPr>
              <a:t>15</a:t>
            </a:r>
            <a:endParaRPr kumimoji="0" lang="en-US" altLang="en-US" sz="1800" b="0" i="0" u="none" strike="noStrike" cap="none" normalizeH="0" baseline="0" dirty="0">
              <a:ln>
                <a:noFill/>
              </a:ln>
              <a:solidFill>
                <a:schemeClr val="accent4">
                  <a:lumMod val="40000"/>
                  <a:lumOff val="60000"/>
                </a:schemeClr>
              </a:solidFill>
              <a:effectLst/>
            </a:endParaRPr>
          </a:p>
        </p:txBody>
      </p:sp>
      <p:sp>
        <p:nvSpPr>
          <p:cNvPr id="99" name="Line 25"/>
          <p:cNvSpPr>
            <a:spLocks noChangeShapeType="1"/>
          </p:cNvSpPr>
          <p:nvPr/>
        </p:nvSpPr>
        <p:spPr bwMode="auto">
          <a:xfrm flipV="1">
            <a:off x="3652044"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0" name="Rectangle 27"/>
          <p:cNvSpPr>
            <a:spLocks noChangeArrowheads="1"/>
          </p:cNvSpPr>
          <p:nvPr/>
        </p:nvSpPr>
        <p:spPr bwMode="auto">
          <a:xfrm>
            <a:off x="3508750"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20</a:t>
            </a:r>
            <a:endParaRPr kumimoji="0" lang="en-US" altLang="en-US" sz="1800" b="0" i="0" u="none" strike="noStrike" cap="none" normalizeH="0" baseline="0">
              <a:ln>
                <a:noFill/>
              </a:ln>
              <a:solidFill>
                <a:schemeClr val="accent4">
                  <a:lumMod val="40000"/>
                  <a:lumOff val="60000"/>
                </a:schemeClr>
              </a:solidFill>
              <a:effectLst/>
            </a:endParaRPr>
          </a:p>
        </p:txBody>
      </p:sp>
      <p:sp>
        <p:nvSpPr>
          <p:cNvPr id="101" name="Line 28"/>
          <p:cNvSpPr>
            <a:spLocks noChangeShapeType="1"/>
          </p:cNvSpPr>
          <p:nvPr/>
        </p:nvSpPr>
        <p:spPr bwMode="auto">
          <a:xfrm flipV="1">
            <a:off x="4544376"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2" name="Rectangle 30"/>
          <p:cNvSpPr>
            <a:spLocks noChangeArrowheads="1"/>
          </p:cNvSpPr>
          <p:nvPr/>
        </p:nvSpPr>
        <p:spPr bwMode="auto">
          <a:xfrm>
            <a:off x="4401083"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25</a:t>
            </a:r>
            <a:endParaRPr kumimoji="0" lang="en-US" altLang="en-US" sz="1800" b="0" i="0" u="none" strike="noStrike" cap="none" normalizeH="0" baseline="0">
              <a:ln>
                <a:noFill/>
              </a:ln>
              <a:solidFill>
                <a:schemeClr val="accent4">
                  <a:lumMod val="40000"/>
                  <a:lumOff val="60000"/>
                </a:schemeClr>
              </a:solidFill>
              <a:effectLst/>
            </a:endParaRPr>
          </a:p>
        </p:txBody>
      </p:sp>
      <p:sp>
        <p:nvSpPr>
          <p:cNvPr id="103" name="Line 31"/>
          <p:cNvSpPr>
            <a:spLocks noChangeShapeType="1"/>
          </p:cNvSpPr>
          <p:nvPr/>
        </p:nvSpPr>
        <p:spPr bwMode="auto">
          <a:xfrm flipV="1">
            <a:off x="5417169"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4" name="Rectangle 33"/>
          <p:cNvSpPr>
            <a:spLocks noChangeArrowheads="1"/>
          </p:cNvSpPr>
          <p:nvPr/>
        </p:nvSpPr>
        <p:spPr bwMode="auto">
          <a:xfrm>
            <a:off x="5273876"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30</a:t>
            </a:r>
            <a:endParaRPr kumimoji="0" lang="en-US" altLang="en-US" sz="1800" b="0" i="0" u="none" strike="noStrike" cap="none" normalizeH="0" baseline="0">
              <a:ln>
                <a:noFill/>
              </a:ln>
              <a:solidFill>
                <a:schemeClr val="accent4">
                  <a:lumMod val="40000"/>
                  <a:lumOff val="60000"/>
                </a:schemeClr>
              </a:solidFill>
              <a:effectLst/>
            </a:endParaRPr>
          </a:p>
        </p:txBody>
      </p:sp>
      <p:sp>
        <p:nvSpPr>
          <p:cNvPr id="105" name="Line 34"/>
          <p:cNvSpPr>
            <a:spLocks noChangeShapeType="1"/>
          </p:cNvSpPr>
          <p:nvPr/>
        </p:nvSpPr>
        <p:spPr bwMode="auto">
          <a:xfrm flipV="1">
            <a:off x="6289962"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6" name="Rectangle 36"/>
          <p:cNvSpPr>
            <a:spLocks noChangeArrowheads="1"/>
          </p:cNvSpPr>
          <p:nvPr/>
        </p:nvSpPr>
        <p:spPr bwMode="auto">
          <a:xfrm>
            <a:off x="6146668"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35</a:t>
            </a:r>
            <a:endParaRPr kumimoji="0" lang="en-US" altLang="en-US" sz="1800" b="0" i="0" u="none" strike="noStrike" cap="none" normalizeH="0" baseline="0">
              <a:ln>
                <a:noFill/>
              </a:ln>
              <a:solidFill>
                <a:schemeClr val="accent4">
                  <a:lumMod val="40000"/>
                  <a:lumOff val="60000"/>
                </a:schemeClr>
              </a:solidFill>
              <a:effectLst/>
            </a:endParaRPr>
          </a:p>
        </p:txBody>
      </p:sp>
      <p:sp>
        <p:nvSpPr>
          <p:cNvPr id="107" name="Line 37"/>
          <p:cNvSpPr>
            <a:spLocks noChangeShapeType="1"/>
          </p:cNvSpPr>
          <p:nvPr/>
        </p:nvSpPr>
        <p:spPr bwMode="auto">
          <a:xfrm flipV="1">
            <a:off x="7182294"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8" name="Rectangle 39"/>
          <p:cNvSpPr>
            <a:spLocks noChangeArrowheads="1"/>
          </p:cNvSpPr>
          <p:nvPr/>
        </p:nvSpPr>
        <p:spPr bwMode="auto">
          <a:xfrm>
            <a:off x="7042257"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40</a:t>
            </a:r>
            <a:endParaRPr kumimoji="0" lang="en-US" altLang="en-US" sz="1800" b="0" i="0" u="none" strike="noStrike" cap="none" normalizeH="0" baseline="0">
              <a:ln>
                <a:noFill/>
              </a:ln>
              <a:solidFill>
                <a:schemeClr val="accent4">
                  <a:lumMod val="40000"/>
                  <a:lumOff val="60000"/>
                </a:schemeClr>
              </a:solidFill>
              <a:effectLst/>
            </a:endParaRPr>
          </a:p>
        </p:txBody>
      </p:sp>
      <p:sp>
        <p:nvSpPr>
          <p:cNvPr id="109" name="Line 40"/>
          <p:cNvSpPr>
            <a:spLocks noChangeShapeType="1"/>
          </p:cNvSpPr>
          <p:nvPr/>
        </p:nvSpPr>
        <p:spPr bwMode="auto">
          <a:xfrm flipV="1">
            <a:off x="8055087"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0" name="Rectangle 42"/>
          <p:cNvSpPr>
            <a:spLocks noChangeArrowheads="1"/>
          </p:cNvSpPr>
          <p:nvPr/>
        </p:nvSpPr>
        <p:spPr bwMode="auto">
          <a:xfrm>
            <a:off x="7915050"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45</a:t>
            </a:r>
            <a:endParaRPr kumimoji="0" lang="en-US" altLang="en-US" sz="1800" b="0" i="0" u="none" strike="noStrike" cap="none" normalizeH="0" baseline="0">
              <a:ln>
                <a:noFill/>
              </a:ln>
              <a:solidFill>
                <a:schemeClr val="accent4">
                  <a:lumMod val="40000"/>
                  <a:lumOff val="60000"/>
                </a:schemeClr>
              </a:solidFill>
              <a:effectLst/>
            </a:endParaRPr>
          </a:p>
        </p:txBody>
      </p:sp>
      <p:sp>
        <p:nvSpPr>
          <p:cNvPr id="111" name="Line 43"/>
          <p:cNvSpPr>
            <a:spLocks noChangeShapeType="1"/>
          </p:cNvSpPr>
          <p:nvPr/>
        </p:nvSpPr>
        <p:spPr bwMode="auto">
          <a:xfrm flipV="1">
            <a:off x="8950676"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2" name="Rectangle 45"/>
          <p:cNvSpPr>
            <a:spLocks noChangeArrowheads="1"/>
          </p:cNvSpPr>
          <p:nvPr/>
        </p:nvSpPr>
        <p:spPr bwMode="auto">
          <a:xfrm>
            <a:off x="8807382"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50</a:t>
            </a:r>
            <a:endParaRPr kumimoji="0" lang="en-US" altLang="en-US" sz="1800" b="0" i="0" u="none" strike="noStrike" cap="none" normalizeH="0" baseline="0">
              <a:ln>
                <a:noFill/>
              </a:ln>
              <a:solidFill>
                <a:schemeClr val="accent4">
                  <a:lumMod val="40000"/>
                  <a:lumOff val="60000"/>
                </a:schemeClr>
              </a:solidFill>
              <a:effectLst/>
            </a:endParaRPr>
          </a:p>
        </p:txBody>
      </p:sp>
      <p:sp>
        <p:nvSpPr>
          <p:cNvPr id="113" name="Line 46"/>
          <p:cNvSpPr>
            <a:spLocks noChangeShapeType="1"/>
          </p:cNvSpPr>
          <p:nvPr/>
        </p:nvSpPr>
        <p:spPr bwMode="auto">
          <a:xfrm>
            <a:off x="138075" y="5757090"/>
            <a:ext cx="81416"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4" name="Line 47"/>
          <p:cNvSpPr>
            <a:spLocks noChangeShapeType="1"/>
          </p:cNvSpPr>
          <p:nvPr/>
        </p:nvSpPr>
        <p:spPr bwMode="auto">
          <a:xfrm flipH="1">
            <a:off x="8846462" y="5757090"/>
            <a:ext cx="104214"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5" name="Line 77"/>
          <p:cNvSpPr>
            <a:spLocks noChangeShapeType="1"/>
          </p:cNvSpPr>
          <p:nvPr/>
        </p:nvSpPr>
        <p:spPr bwMode="auto">
          <a:xfrm>
            <a:off x="138075" y="5757090"/>
            <a:ext cx="8812601"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89" name="Freeform 222"/>
          <p:cNvSpPr>
            <a:spLocks/>
          </p:cNvSpPr>
          <p:nvPr/>
        </p:nvSpPr>
        <p:spPr bwMode="auto">
          <a:xfrm>
            <a:off x="250756" y="4536897"/>
            <a:ext cx="8699920" cy="1027652"/>
          </a:xfrm>
          <a:custGeom>
            <a:avLst/>
            <a:gdLst>
              <a:gd name="T0" fmla="*/ 0 w 3040"/>
              <a:gd name="T1" fmla="*/ 275 h 395"/>
              <a:gd name="T2" fmla="*/ 64 w 3040"/>
              <a:gd name="T3" fmla="*/ 132 h 395"/>
              <a:gd name="T4" fmla="*/ 128 w 3040"/>
              <a:gd name="T5" fmla="*/ 50 h 395"/>
              <a:gd name="T6" fmla="*/ 186 w 3040"/>
              <a:gd name="T7" fmla="*/ 53 h 395"/>
              <a:gd name="T8" fmla="*/ 250 w 3040"/>
              <a:gd name="T9" fmla="*/ 41 h 395"/>
              <a:gd name="T10" fmla="*/ 314 w 3040"/>
              <a:gd name="T11" fmla="*/ 33 h 395"/>
              <a:gd name="T12" fmla="*/ 371 w 3040"/>
              <a:gd name="T13" fmla="*/ 18 h 395"/>
              <a:gd name="T14" fmla="*/ 435 w 3040"/>
              <a:gd name="T15" fmla="*/ 6 h 395"/>
              <a:gd name="T16" fmla="*/ 499 w 3040"/>
              <a:gd name="T17" fmla="*/ 33 h 395"/>
              <a:gd name="T18" fmla="*/ 557 w 3040"/>
              <a:gd name="T19" fmla="*/ 38 h 395"/>
              <a:gd name="T20" fmla="*/ 621 w 3040"/>
              <a:gd name="T21" fmla="*/ 50 h 395"/>
              <a:gd name="T22" fmla="*/ 685 w 3040"/>
              <a:gd name="T23" fmla="*/ 47 h 395"/>
              <a:gd name="T24" fmla="*/ 742 w 3040"/>
              <a:gd name="T25" fmla="*/ 47 h 395"/>
              <a:gd name="T26" fmla="*/ 806 w 3040"/>
              <a:gd name="T27" fmla="*/ 47 h 395"/>
              <a:gd name="T28" fmla="*/ 871 w 3040"/>
              <a:gd name="T29" fmla="*/ 47 h 395"/>
              <a:gd name="T30" fmla="*/ 928 w 3040"/>
              <a:gd name="T31" fmla="*/ 47 h 395"/>
              <a:gd name="T32" fmla="*/ 992 w 3040"/>
              <a:gd name="T33" fmla="*/ 47 h 395"/>
              <a:gd name="T34" fmla="*/ 1056 w 3040"/>
              <a:gd name="T35" fmla="*/ 47 h 395"/>
              <a:gd name="T36" fmla="*/ 1113 w 3040"/>
              <a:gd name="T37" fmla="*/ 47 h 395"/>
              <a:gd name="T38" fmla="*/ 1177 w 3040"/>
              <a:gd name="T39" fmla="*/ 50 h 395"/>
              <a:gd name="T40" fmla="*/ 1242 w 3040"/>
              <a:gd name="T41" fmla="*/ 50 h 395"/>
              <a:gd name="T42" fmla="*/ 1299 w 3040"/>
              <a:gd name="T43" fmla="*/ 0 h 395"/>
              <a:gd name="T44" fmla="*/ 1363 w 3040"/>
              <a:gd name="T45" fmla="*/ 0 h 395"/>
              <a:gd name="T46" fmla="*/ 1427 w 3040"/>
              <a:gd name="T47" fmla="*/ 220 h 395"/>
              <a:gd name="T48" fmla="*/ 1491 w 3040"/>
              <a:gd name="T49" fmla="*/ 389 h 395"/>
              <a:gd name="T50" fmla="*/ 1548 w 3040"/>
              <a:gd name="T51" fmla="*/ 383 h 395"/>
              <a:gd name="T52" fmla="*/ 1613 w 3040"/>
              <a:gd name="T53" fmla="*/ 392 h 395"/>
              <a:gd name="T54" fmla="*/ 1677 w 3040"/>
              <a:gd name="T55" fmla="*/ 395 h 395"/>
              <a:gd name="T56" fmla="*/ 1734 w 3040"/>
              <a:gd name="T57" fmla="*/ 339 h 395"/>
              <a:gd name="T58" fmla="*/ 1798 w 3040"/>
              <a:gd name="T59" fmla="*/ 173 h 395"/>
              <a:gd name="T60" fmla="*/ 1862 w 3040"/>
              <a:gd name="T61" fmla="*/ 65 h 395"/>
              <a:gd name="T62" fmla="*/ 1919 w 3040"/>
              <a:gd name="T63" fmla="*/ 21 h 395"/>
              <a:gd name="T64" fmla="*/ 1984 w 3040"/>
              <a:gd name="T65" fmla="*/ 38 h 395"/>
              <a:gd name="T66" fmla="*/ 2048 w 3040"/>
              <a:gd name="T67" fmla="*/ 35 h 395"/>
              <a:gd name="T68" fmla="*/ 2105 w 3040"/>
              <a:gd name="T69" fmla="*/ 35 h 395"/>
              <a:gd name="T70" fmla="*/ 2169 w 3040"/>
              <a:gd name="T71" fmla="*/ 33 h 395"/>
              <a:gd name="T72" fmla="*/ 2233 w 3040"/>
              <a:gd name="T73" fmla="*/ 27 h 395"/>
              <a:gd name="T74" fmla="*/ 2291 w 3040"/>
              <a:gd name="T75" fmla="*/ 24 h 395"/>
              <a:gd name="T76" fmla="*/ 2355 w 3040"/>
              <a:gd name="T77" fmla="*/ 24 h 395"/>
              <a:gd name="T78" fmla="*/ 2419 w 3040"/>
              <a:gd name="T79" fmla="*/ 24 h 395"/>
              <a:gd name="T80" fmla="*/ 2476 w 3040"/>
              <a:gd name="T81" fmla="*/ 24 h 395"/>
              <a:gd name="T82" fmla="*/ 2540 w 3040"/>
              <a:gd name="T83" fmla="*/ 30 h 395"/>
              <a:gd name="T84" fmla="*/ 2604 w 3040"/>
              <a:gd name="T85" fmla="*/ 30 h 395"/>
              <a:gd name="T86" fmla="*/ 2662 w 3040"/>
              <a:gd name="T87" fmla="*/ 35 h 395"/>
              <a:gd name="T88" fmla="*/ 2726 w 3040"/>
              <a:gd name="T89" fmla="*/ 38 h 395"/>
              <a:gd name="T90" fmla="*/ 2790 w 3040"/>
              <a:gd name="T91" fmla="*/ 41 h 395"/>
              <a:gd name="T92" fmla="*/ 2847 w 3040"/>
              <a:gd name="T93" fmla="*/ 38 h 395"/>
              <a:gd name="T94" fmla="*/ 2911 w 3040"/>
              <a:gd name="T95" fmla="*/ 38 h 395"/>
              <a:gd name="T96" fmla="*/ 2976 w 3040"/>
              <a:gd name="T97" fmla="*/ 38 h 395"/>
              <a:gd name="T98" fmla="*/ 3040 w 3040"/>
              <a:gd name="T99" fmla="*/ 4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0" h="395">
                <a:moveTo>
                  <a:pt x="0" y="275"/>
                </a:moveTo>
                <a:lnTo>
                  <a:pt x="64" y="132"/>
                </a:lnTo>
                <a:lnTo>
                  <a:pt x="128" y="50"/>
                </a:lnTo>
                <a:lnTo>
                  <a:pt x="186" y="53"/>
                </a:lnTo>
                <a:lnTo>
                  <a:pt x="250" y="41"/>
                </a:lnTo>
                <a:lnTo>
                  <a:pt x="314" y="33"/>
                </a:lnTo>
                <a:lnTo>
                  <a:pt x="371" y="18"/>
                </a:lnTo>
                <a:lnTo>
                  <a:pt x="435" y="6"/>
                </a:lnTo>
                <a:lnTo>
                  <a:pt x="499" y="33"/>
                </a:lnTo>
                <a:lnTo>
                  <a:pt x="557" y="38"/>
                </a:lnTo>
                <a:lnTo>
                  <a:pt x="621" y="50"/>
                </a:lnTo>
                <a:lnTo>
                  <a:pt x="685" y="47"/>
                </a:lnTo>
                <a:lnTo>
                  <a:pt x="742" y="47"/>
                </a:lnTo>
                <a:lnTo>
                  <a:pt x="806" y="47"/>
                </a:lnTo>
                <a:lnTo>
                  <a:pt x="871" y="47"/>
                </a:lnTo>
                <a:lnTo>
                  <a:pt x="928" y="47"/>
                </a:lnTo>
                <a:lnTo>
                  <a:pt x="992" y="47"/>
                </a:lnTo>
                <a:lnTo>
                  <a:pt x="1056" y="47"/>
                </a:lnTo>
                <a:lnTo>
                  <a:pt x="1113" y="47"/>
                </a:lnTo>
                <a:lnTo>
                  <a:pt x="1177" y="50"/>
                </a:lnTo>
                <a:lnTo>
                  <a:pt x="1242" y="50"/>
                </a:lnTo>
                <a:lnTo>
                  <a:pt x="1299" y="0"/>
                </a:lnTo>
                <a:lnTo>
                  <a:pt x="1363" y="0"/>
                </a:lnTo>
                <a:lnTo>
                  <a:pt x="1427" y="220"/>
                </a:lnTo>
                <a:lnTo>
                  <a:pt x="1491" y="389"/>
                </a:lnTo>
                <a:lnTo>
                  <a:pt x="1548" y="383"/>
                </a:lnTo>
                <a:lnTo>
                  <a:pt x="1613" y="392"/>
                </a:lnTo>
                <a:lnTo>
                  <a:pt x="1677" y="395"/>
                </a:lnTo>
                <a:lnTo>
                  <a:pt x="1734" y="339"/>
                </a:lnTo>
                <a:lnTo>
                  <a:pt x="1798" y="173"/>
                </a:lnTo>
                <a:lnTo>
                  <a:pt x="1862" y="65"/>
                </a:lnTo>
                <a:lnTo>
                  <a:pt x="1919" y="21"/>
                </a:lnTo>
                <a:lnTo>
                  <a:pt x="1984" y="38"/>
                </a:lnTo>
                <a:lnTo>
                  <a:pt x="2048" y="35"/>
                </a:lnTo>
                <a:lnTo>
                  <a:pt x="2105" y="35"/>
                </a:lnTo>
                <a:lnTo>
                  <a:pt x="2169" y="33"/>
                </a:lnTo>
                <a:lnTo>
                  <a:pt x="2233" y="27"/>
                </a:lnTo>
                <a:lnTo>
                  <a:pt x="2291" y="24"/>
                </a:lnTo>
                <a:lnTo>
                  <a:pt x="2355" y="24"/>
                </a:lnTo>
                <a:lnTo>
                  <a:pt x="2419" y="24"/>
                </a:lnTo>
                <a:lnTo>
                  <a:pt x="2476" y="24"/>
                </a:lnTo>
                <a:lnTo>
                  <a:pt x="2540" y="30"/>
                </a:lnTo>
                <a:lnTo>
                  <a:pt x="2604" y="30"/>
                </a:lnTo>
                <a:lnTo>
                  <a:pt x="2662" y="35"/>
                </a:lnTo>
                <a:lnTo>
                  <a:pt x="2726" y="38"/>
                </a:lnTo>
                <a:lnTo>
                  <a:pt x="2790" y="41"/>
                </a:lnTo>
                <a:lnTo>
                  <a:pt x="2847" y="38"/>
                </a:lnTo>
                <a:lnTo>
                  <a:pt x="2911" y="38"/>
                </a:lnTo>
                <a:lnTo>
                  <a:pt x="2976" y="38"/>
                </a:lnTo>
                <a:lnTo>
                  <a:pt x="3040" y="41"/>
                </a:lnTo>
              </a:path>
            </a:pathLst>
          </a:custGeom>
          <a:noFill/>
          <a:ln w="1270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223"/>
          <p:cNvSpPr>
            <a:spLocks/>
          </p:cNvSpPr>
          <p:nvPr/>
        </p:nvSpPr>
        <p:spPr bwMode="auto">
          <a:xfrm>
            <a:off x="250756" y="3124200"/>
            <a:ext cx="8699920" cy="1100499"/>
          </a:xfrm>
          <a:custGeom>
            <a:avLst/>
            <a:gdLst>
              <a:gd name="T0" fmla="*/ 0 w 3040"/>
              <a:gd name="T1" fmla="*/ 93 h 423"/>
              <a:gd name="T2" fmla="*/ 64 w 3040"/>
              <a:gd name="T3" fmla="*/ 70 h 423"/>
              <a:gd name="T4" fmla="*/ 128 w 3040"/>
              <a:gd name="T5" fmla="*/ 76 h 423"/>
              <a:gd name="T6" fmla="*/ 186 w 3040"/>
              <a:gd name="T7" fmla="*/ 73 h 423"/>
              <a:gd name="T8" fmla="*/ 250 w 3040"/>
              <a:gd name="T9" fmla="*/ 84 h 423"/>
              <a:gd name="T10" fmla="*/ 314 w 3040"/>
              <a:gd name="T11" fmla="*/ 93 h 423"/>
              <a:gd name="T12" fmla="*/ 371 w 3040"/>
              <a:gd name="T13" fmla="*/ 96 h 423"/>
              <a:gd name="T14" fmla="*/ 435 w 3040"/>
              <a:gd name="T15" fmla="*/ 96 h 423"/>
              <a:gd name="T16" fmla="*/ 499 w 3040"/>
              <a:gd name="T17" fmla="*/ 102 h 423"/>
              <a:gd name="T18" fmla="*/ 557 w 3040"/>
              <a:gd name="T19" fmla="*/ 102 h 423"/>
              <a:gd name="T20" fmla="*/ 621 w 3040"/>
              <a:gd name="T21" fmla="*/ 102 h 423"/>
              <a:gd name="T22" fmla="*/ 685 w 3040"/>
              <a:gd name="T23" fmla="*/ 102 h 423"/>
              <a:gd name="T24" fmla="*/ 742 w 3040"/>
              <a:gd name="T25" fmla="*/ 102 h 423"/>
              <a:gd name="T26" fmla="*/ 806 w 3040"/>
              <a:gd name="T27" fmla="*/ 64 h 423"/>
              <a:gd name="T28" fmla="*/ 871 w 3040"/>
              <a:gd name="T29" fmla="*/ 87 h 423"/>
              <a:gd name="T30" fmla="*/ 928 w 3040"/>
              <a:gd name="T31" fmla="*/ 67 h 423"/>
              <a:gd name="T32" fmla="*/ 992 w 3040"/>
              <a:gd name="T33" fmla="*/ 70 h 423"/>
              <a:gd name="T34" fmla="*/ 1056 w 3040"/>
              <a:gd name="T35" fmla="*/ 70 h 423"/>
              <a:gd name="T36" fmla="*/ 1113 w 3040"/>
              <a:gd name="T37" fmla="*/ 73 h 423"/>
              <a:gd name="T38" fmla="*/ 1177 w 3040"/>
              <a:gd name="T39" fmla="*/ 70 h 423"/>
              <a:gd name="T40" fmla="*/ 1242 w 3040"/>
              <a:gd name="T41" fmla="*/ 73 h 423"/>
              <a:gd name="T42" fmla="*/ 1299 w 3040"/>
              <a:gd name="T43" fmla="*/ 73 h 423"/>
              <a:gd name="T44" fmla="*/ 1363 w 3040"/>
              <a:gd name="T45" fmla="*/ 172 h 423"/>
              <a:gd name="T46" fmla="*/ 1427 w 3040"/>
              <a:gd name="T47" fmla="*/ 49 h 423"/>
              <a:gd name="T48" fmla="*/ 1491 w 3040"/>
              <a:gd name="T49" fmla="*/ 0 h 423"/>
              <a:gd name="T50" fmla="*/ 1548 w 3040"/>
              <a:gd name="T51" fmla="*/ 204 h 423"/>
              <a:gd name="T52" fmla="*/ 1613 w 3040"/>
              <a:gd name="T53" fmla="*/ 409 h 423"/>
              <a:gd name="T54" fmla="*/ 1677 w 3040"/>
              <a:gd name="T55" fmla="*/ 406 h 423"/>
              <a:gd name="T56" fmla="*/ 1734 w 3040"/>
              <a:gd name="T57" fmla="*/ 423 h 423"/>
              <a:gd name="T58" fmla="*/ 1798 w 3040"/>
              <a:gd name="T59" fmla="*/ 421 h 423"/>
              <a:gd name="T60" fmla="*/ 1862 w 3040"/>
              <a:gd name="T61" fmla="*/ 403 h 423"/>
              <a:gd name="T62" fmla="*/ 1919 w 3040"/>
              <a:gd name="T63" fmla="*/ 406 h 423"/>
              <a:gd name="T64" fmla="*/ 1984 w 3040"/>
              <a:gd name="T65" fmla="*/ 169 h 423"/>
              <a:gd name="T66" fmla="*/ 2048 w 3040"/>
              <a:gd name="T67" fmla="*/ 73 h 423"/>
              <a:gd name="T68" fmla="*/ 2105 w 3040"/>
              <a:gd name="T69" fmla="*/ 70 h 423"/>
              <a:gd name="T70" fmla="*/ 2169 w 3040"/>
              <a:gd name="T71" fmla="*/ 76 h 423"/>
              <a:gd name="T72" fmla="*/ 2233 w 3040"/>
              <a:gd name="T73" fmla="*/ 76 h 423"/>
              <a:gd name="T74" fmla="*/ 2291 w 3040"/>
              <a:gd name="T75" fmla="*/ 76 h 423"/>
              <a:gd name="T76" fmla="*/ 2355 w 3040"/>
              <a:gd name="T77" fmla="*/ 76 h 423"/>
              <a:gd name="T78" fmla="*/ 2419 w 3040"/>
              <a:gd name="T79" fmla="*/ 76 h 423"/>
              <a:gd name="T80" fmla="*/ 2476 w 3040"/>
              <a:gd name="T81" fmla="*/ 78 h 423"/>
              <a:gd name="T82" fmla="*/ 2540 w 3040"/>
              <a:gd name="T83" fmla="*/ 76 h 423"/>
              <a:gd name="T84" fmla="*/ 2604 w 3040"/>
              <a:gd name="T85" fmla="*/ 78 h 423"/>
              <a:gd name="T86" fmla="*/ 2662 w 3040"/>
              <a:gd name="T87" fmla="*/ 78 h 423"/>
              <a:gd name="T88" fmla="*/ 2726 w 3040"/>
              <a:gd name="T89" fmla="*/ 78 h 423"/>
              <a:gd name="T90" fmla="*/ 2790 w 3040"/>
              <a:gd name="T91" fmla="*/ 78 h 423"/>
              <a:gd name="T92" fmla="*/ 2847 w 3040"/>
              <a:gd name="T93" fmla="*/ 78 h 423"/>
              <a:gd name="T94" fmla="*/ 2911 w 3040"/>
              <a:gd name="T95" fmla="*/ 78 h 423"/>
              <a:gd name="T96" fmla="*/ 2976 w 3040"/>
              <a:gd name="T97" fmla="*/ 78 h 423"/>
              <a:gd name="T98" fmla="*/ 3040 w 3040"/>
              <a:gd name="T99" fmla="*/ 8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0" h="423">
                <a:moveTo>
                  <a:pt x="0" y="93"/>
                </a:moveTo>
                <a:lnTo>
                  <a:pt x="64" y="70"/>
                </a:lnTo>
                <a:lnTo>
                  <a:pt x="128" y="76"/>
                </a:lnTo>
                <a:lnTo>
                  <a:pt x="186" y="73"/>
                </a:lnTo>
                <a:lnTo>
                  <a:pt x="250" y="84"/>
                </a:lnTo>
                <a:lnTo>
                  <a:pt x="314" y="93"/>
                </a:lnTo>
                <a:lnTo>
                  <a:pt x="371" y="96"/>
                </a:lnTo>
                <a:lnTo>
                  <a:pt x="435" y="96"/>
                </a:lnTo>
                <a:lnTo>
                  <a:pt x="499" y="102"/>
                </a:lnTo>
                <a:lnTo>
                  <a:pt x="557" y="102"/>
                </a:lnTo>
                <a:lnTo>
                  <a:pt x="621" y="102"/>
                </a:lnTo>
                <a:lnTo>
                  <a:pt x="685" y="102"/>
                </a:lnTo>
                <a:lnTo>
                  <a:pt x="742" y="102"/>
                </a:lnTo>
                <a:lnTo>
                  <a:pt x="806" y="64"/>
                </a:lnTo>
                <a:lnTo>
                  <a:pt x="871" y="87"/>
                </a:lnTo>
                <a:lnTo>
                  <a:pt x="928" y="67"/>
                </a:lnTo>
                <a:lnTo>
                  <a:pt x="992" y="70"/>
                </a:lnTo>
                <a:lnTo>
                  <a:pt x="1056" y="70"/>
                </a:lnTo>
                <a:lnTo>
                  <a:pt x="1113" y="73"/>
                </a:lnTo>
                <a:lnTo>
                  <a:pt x="1177" y="70"/>
                </a:lnTo>
                <a:lnTo>
                  <a:pt x="1242" y="73"/>
                </a:lnTo>
                <a:lnTo>
                  <a:pt x="1299" y="73"/>
                </a:lnTo>
                <a:lnTo>
                  <a:pt x="1363" y="172"/>
                </a:lnTo>
                <a:lnTo>
                  <a:pt x="1427" y="49"/>
                </a:lnTo>
                <a:lnTo>
                  <a:pt x="1491" y="0"/>
                </a:lnTo>
                <a:lnTo>
                  <a:pt x="1548" y="204"/>
                </a:lnTo>
                <a:lnTo>
                  <a:pt x="1613" y="409"/>
                </a:lnTo>
                <a:lnTo>
                  <a:pt x="1677" y="406"/>
                </a:lnTo>
                <a:lnTo>
                  <a:pt x="1734" y="423"/>
                </a:lnTo>
                <a:lnTo>
                  <a:pt x="1798" y="421"/>
                </a:lnTo>
                <a:lnTo>
                  <a:pt x="1862" y="403"/>
                </a:lnTo>
                <a:lnTo>
                  <a:pt x="1919" y="406"/>
                </a:lnTo>
                <a:lnTo>
                  <a:pt x="1984" y="169"/>
                </a:lnTo>
                <a:lnTo>
                  <a:pt x="2048" y="73"/>
                </a:lnTo>
                <a:lnTo>
                  <a:pt x="2105" y="70"/>
                </a:lnTo>
                <a:lnTo>
                  <a:pt x="2169" y="76"/>
                </a:lnTo>
                <a:lnTo>
                  <a:pt x="2233" y="76"/>
                </a:lnTo>
                <a:lnTo>
                  <a:pt x="2291" y="76"/>
                </a:lnTo>
                <a:lnTo>
                  <a:pt x="2355" y="76"/>
                </a:lnTo>
                <a:lnTo>
                  <a:pt x="2419" y="76"/>
                </a:lnTo>
                <a:lnTo>
                  <a:pt x="2476" y="78"/>
                </a:lnTo>
                <a:lnTo>
                  <a:pt x="2540" y="76"/>
                </a:lnTo>
                <a:lnTo>
                  <a:pt x="2604" y="78"/>
                </a:lnTo>
                <a:lnTo>
                  <a:pt x="2662" y="78"/>
                </a:lnTo>
                <a:lnTo>
                  <a:pt x="2726" y="78"/>
                </a:lnTo>
                <a:lnTo>
                  <a:pt x="2790" y="78"/>
                </a:lnTo>
                <a:lnTo>
                  <a:pt x="2847" y="78"/>
                </a:lnTo>
                <a:lnTo>
                  <a:pt x="2911" y="78"/>
                </a:lnTo>
                <a:lnTo>
                  <a:pt x="2976" y="78"/>
                </a:lnTo>
                <a:lnTo>
                  <a:pt x="3040" y="84"/>
                </a:lnTo>
              </a:path>
            </a:pathLst>
          </a:custGeom>
          <a:noFill/>
          <a:ln w="2857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25842" y="6356350"/>
            <a:ext cx="6200352" cy="461665"/>
          </a:xfrm>
          <a:prstGeom prst="rect">
            <a:avLst/>
          </a:prstGeom>
        </p:spPr>
        <p:txBody>
          <a:bodyPr wrap="none">
            <a:spAutoFit/>
          </a:bodyPr>
          <a:lstStyle/>
          <a:p>
            <a:r>
              <a:rPr lang="en-US" sz="2400" dirty="0">
                <a:solidFill>
                  <a:schemeClr val="tx1">
                    <a:lumMod val="75000"/>
                    <a:lumOff val="25000"/>
                  </a:schemeClr>
                </a:solidFill>
              </a:rPr>
              <a:t>Thanks to Diego Silva for help with this example</a:t>
            </a:r>
            <a:endParaRPr lang="en-US" dirty="0">
              <a:solidFill>
                <a:schemeClr val="tx1">
                  <a:lumMod val="75000"/>
                  <a:lumOff val="25000"/>
                </a:schemeClr>
              </a:solidFill>
            </a:endParaRPr>
          </a:p>
        </p:txBody>
      </p:sp>
    </p:spTree>
    <p:extLst>
      <p:ext uri="{BB962C8B-B14F-4D97-AF65-F5344CB8AC3E}">
        <p14:creationId xmlns:p14="http://schemas.microsoft.com/office/powerpoint/2010/main" xmlns="" val="1109711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880048"/>
          </a:xfrm>
        </p:spPr>
        <p:txBody>
          <a:bodyPr>
            <a:normAutofit/>
          </a:bodyPr>
          <a:lstStyle/>
          <a:p>
            <a:r>
              <a:rPr lang="en-US" sz="3600" dirty="0">
                <a:solidFill>
                  <a:schemeClr val="bg1"/>
                </a:solidFill>
              </a:rPr>
              <a:t>The Importance of Endpoints: </a:t>
            </a:r>
            <a:r>
              <a:rPr lang="en-US" sz="3600" dirty="0">
                <a:solidFill>
                  <a:schemeClr val="bg1">
                    <a:lumMod val="50000"/>
                  </a:schemeClr>
                </a:solidFill>
              </a:rPr>
              <a:t>2 of 3</a:t>
            </a:r>
          </a:p>
        </p:txBody>
      </p:sp>
      <p:sp>
        <p:nvSpPr>
          <p:cNvPr id="3" name="Content Placeholder 2"/>
          <p:cNvSpPr>
            <a:spLocks noGrp="1"/>
          </p:cNvSpPr>
          <p:nvPr>
            <p:ph idx="1"/>
          </p:nvPr>
        </p:nvSpPr>
        <p:spPr>
          <a:xfrm>
            <a:off x="171530" y="914400"/>
            <a:ext cx="8972469" cy="2103132"/>
          </a:xfrm>
        </p:spPr>
        <p:txBody>
          <a:bodyPr>
            <a:noAutofit/>
          </a:bodyPr>
          <a:lstStyle/>
          <a:p>
            <a:pPr marL="0" indent="0">
              <a:buNone/>
            </a:pPr>
            <a:r>
              <a:rPr lang="en-US" sz="2000" dirty="0">
                <a:solidFill>
                  <a:schemeClr val="bg1"/>
                </a:solidFill>
              </a:rPr>
              <a:t>DTW </a:t>
            </a:r>
            <a:r>
              <a:rPr lang="en-US" sz="2000" i="1" dirty="0">
                <a:solidFill>
                  <a:schemeClr val="bg1"/>
                </a:solidFill>
              </a:rPr>
              <a:t>can</a:t>
            </a:r>
            <a:r>
              <a:rPr lang="en-US" sz="2000" dirty="0">
                <a:solidFill>
                  <a:schemeClr val="bg1"/>
                </a:solidFill>
              </a:rPr>
              <a:t> be invariant to all the warping, but it cannot handle the difference at the very beginning of these two time series. Recall the boundary constraint:  </a:t>
            </a:r>
          </a:p>
          <a:p>
            <a:pPr marL="400050" lvl="1" indent="0">
              <a:buNone/>
            </a:pPr>
            <a:r>
              <a:rPr lang="en-US" sz="1600" b="1" dirty="0">
                <a:solidFill>
                  <a:srgbClr val="FFC000"/>
                </a:solidFill>
              </a:rPr>
              <a:t>Boundary Condition</a:t>
            </a:r>
            <a:r>
              <a:rPr lang="en-US" sz="1600" dirty="0">
                <a:solidFill>
                  <a:srgbClr val="FFC000"/>
                </a:solidFill>
              </a:rPr>
              <a:t>: </a:t>
            </a:r>
            <a:r>
              <a:rPr lang="en-US" sz="1600" i="1" dirty="0">
                <a:solidFill>
                  <a:srgbClr val="FFC000"/>
                </a:solidFill>
              </a:rPr>
              <a:t>w</a:t>
            </a:r>
            <a:r>
              <a:rPr lang="en-US" sz="1600" baseline="-25000" dirty="0">
                <a:solidFill>
                  <a:srgbClr val="FFC000"/>
                </a:solidFill>
              </a:rPr>
              <a:t>1 </a:t>
            </a:r>
            <a:r>
              <a:rPr lang="en-US" sz="1600" dirty="0">
                <a:solidFill>
                  <a:srgbClr val="FFC000"/>
                </a:solidFill>
              </a:rPr>
              <a:t>= (1,1) and </a:t>
            </a:r>
            <a:r>
              <a:rPr lang="en-US" sz="1600" i="1" dirty="0">
                <a:solidFill>
                  <a:srgbClr val="FFC000"/>
                </a:solidFill>
              </a:rPr>
              <a:t>w</a:t>
            </a:r>
            <a:r>
              <a:rPr lang="en-US" sz="1600" baseline="-25000" dirty="0">
                <a:solidFill>
                  <a:srgbClr val="FFC000"/>
                </a:solidFill>
              </a:rPr>
              <a:t>K</a:t>
            </a:r>
            <a:r>
              <a:rPr lang="en-US" sz="1600" dirty="0">
                <a:solidFill>
                  <a:srgbClr val="FFC000"/>
                </a:solidFill>
              </a:rPr>
              <a:t> = (</a:t>
            </a:r>
            <a:r>
              <a:rPr lang="en-US" sz="1600" i="1" dirty="0">
                <a:solidFill>
                  <a:srgbClr val="FFC000"/>
                </a:solidFill>
              </a:rPr>
              <a:t>m</a:t>
            </a:r>
            <a:r>
              <a:rPr lang="en-US" sz="1600" dirty="0">
                <a:solidFill>
                  <a:srgbClr val="FFC000"/>
                </a:solidFill>
              </a:rPr>
              <a:t>,</a:t>
            </a:r>
            <a:r>
              <a:rPr lang="en-US" sz="1600" i="1" dirty="0">
                <a:solidFill>
                  <a:srgbClr val="FFC000"/>
                </a:solidFill>
              </a:rPr>
              <a:t>n</a:t>
            </a:r>
            <a:r>
              <a:rPr lang="en-US" sz="1600" dirty="0">
                <a:solidFill>
                  <a:srgbClr val="FFC000"/>
                </a:solidFill>
              </a:rPr>
              <a:t>), this requires the warping path to start and finish in diagonally opposite corner cells of the matrix</a:t>
            </a:r>
            <a:r>
              <a:rPr lang="en-US" sz="2400" dirty="0">
                <a:solidFill>
                  <a:srgbClr val="FFC000"/>
                </a:solidFill>
              </a:rPr>
              <a:t>.</a:t>
            </a:r>
            <a:endParaRPr lang="en-US" sz="2000" dirty="0">
              <a:solidFill>
                <a:srgbClr val="FFC000"/>
              </a:solidFill>
            </a:endParaRPr>
          </a:p>
          <a:p>
            <a:pPr marL="0" indent="0">
              <a:buNone/>
            </a:pPr>
            <a:r>
              <a:rPr lang="en-US" sz="2000" dirty="0">
                <a:solidFill>
                  <a:schemeClr val="bg1"/>
                </a:solidFill>
              </a:rPr>
              <a:t>This constraint means that DTW must match the pairs of </a:t>
            </a:r>
            <a:r>
              <a:rPr lang="en-US" sz="2000" i="1" dirty="0">
                <a:solidFill>
                  <a:schemeClr val="bg1"/>
                </a:solidFill>
              </a:rPr>
              <a:t>beginning</a:t>
            </a:r>
            <a:r>
              <a:rPr lang="en-US" sz="2000" dirty="0">
                <a:solidFill>
                  <a:schemeClr val="bg1"/>
                </a:solidFill>
              </a:rPr>
              <a:t> </a:t>
            </a:r>
            <a:r>
              <a:rPr lang="en-US" sz="2000" dirty="0">
                <a:solidFill>
                  <a:schemeClr val="bg1">
                    <a:lumMod val="65000"/>
                  </a:schemeClr>
                </a:solidFill>
              </a:rPr>
              <a:t>(and </a:t>
            </a:r>
            <a:r>
              <a:rPr lang="en-US" sz="2000" i="1" dirty="0">
                <a:solidFill>
                  <a:schemeClr val="bg1">
                    <a:lumMod val="65000"/>
                  </a:schemeClr>
                </a:solidFill>
              </a:rPr>
              <a:t>end</a:t>
            </a:r>
            <a:r>
              <a:rPr lang="en-US" sz="2000" dirty="0">
                <a:solidFill>
                  <a:schemeClr val="bg1">
                    <a:lumMod val="65000"/>
                  </a:schemeClr>
                </a:solidFill>
              </a:rPr>
              <a:t>) </a:t>
            </a:r>
            <a:r>
              <a:rPr lang="en-US" sz="2000" dirty="0">
                <a:solidFill>
                  <a:schemeClr val="bg1"/>
                </a:solidFill>
              </a:rPr>
              <a:t>points, even though they may be a poor match, as here. </a:t>
            </a:r>
          </a:p>
        </p:txBody>
      </p:sp>
      <p:sp>
        <p:nvSpPr>
          <p:cNvPr id="88" name="Line 8"/>
          <p:cNvSpPr>
            <a:spLocks noChangeShapeType="1"/>
          </p:cNvSpPr>
          <p:nvPr/>
        </p:nvSpPr>
        <p:spPr bwMode="auto">
          <a:xfrm>
            <a:off x="138075" y="5757090"/>
            <a:ext cx="8812601"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0" name="Line 11"/>
          <p:cNvSpPr>
            <a:spLocks noChangeShapeType="1"/>
          </p:cNvSpPr>
          <p:nvPr/>
        </p:nvSpPr>
        <p:spPr bwMode="auto">
          <a:xfrm>
            <a:off x="138075" y="5757090"/>
            <a:ext cx="8812601"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1" name="Line 13"/>
          <p:cNvSpPr>
            <a:spLocks noChangeShapeType="1"/>
          </p:cNvSpPr>
          <p:nvPr/>
        </p:nvSpPr>
        <p:spPr bwMode="auto">
          <a:xfrm flipV="1">
            <a:off x="138075"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2" name="Rectangle 15"/>
          <p:cNvSpPr>
            <a:spLocks noChangeArrowheads="1"/>
          </p:cNvSpPr>
          <p:nvPr/>
        </p:nvSpPr>
        <p:spPr bwMode="auto">
          <a:xfrm>
            <a:off x="76200" y="5818584"/>
            <a:ext cx="12714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0</a:t>
            </a:r>
            <a:endParaRPr kumimoji="0" lang="en-US" altLang="en-US" sz="1800" b="0" i="0" u="none" strike="noStrike" cap="none" normalizeH="0" baseline="0">
              <a:ln>
                <a:noFill/>
              </a:ln>
              <a:solidFill>
                <a:schemeClr val="accent4">
                  <a:lumMod val="40000"/>
                  <a:lumOff val="60000"/>
                </a:schemeClr>
              </a:solidFill>
              <a:effectLst/>
            </a:endParaRPr>
          </a:p>
        </p:txBody>
      </p:sp>
      <p:sp>
        <p:nvSpPr>
          <p:cNvPr id="93" name="Line 16"/>
          <p:cNvSpPr>
            <a:spLocks noChangeShapeType="1"/>
          </p:cNvSpPr>
          <p:nvPr/>
        </p:nvSpPr>
        <p:spPr bwMode="auto">
          <a:xfrm flipV="1">
            <a:off x="1010868"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4" name="Rectangle 18"/>
          <p:cNvSpPr>
            <a:spLocks noChangeArrowheads="1"/>
          </p:cNvSpPr>
          <p:nvPr/>
        </p:nvSpPr>
        <p:spPr bwMode="auto">
          <a:xfrm>
            <a:off x="948993" y="5818584"/>
            <a:ext cx="12714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5</a:t>
            </a:r>
            <a:endParaRPr kumimoji="0" lang="en-US" altLang="en-US" sz="1800" b="0" i="0" u="none" strike="noStrike" cap="none" normalizeH="0" baseline="0">
              <a:ln>
                <a:noFill/>
              </a:ln>
              <a:solidFill>
                <a:schemeClr val="accent4">
                  <a:lumMod val="40000"/>
                  <a:lumOff val="60000"/>
                </a:schemeClr>
              </a:solidFill>
              <a:effectLst/>
            </a:endParaRPr>
          </a:p>
        </p:txBody>
      </p:sp>
      <p:sp>
        <p:nvSpPr>
          <p:cNvPr id="95" name="Line 19"/>
          <p:cNvSpPr>
            <a:spLocks noChangeShapeType="1"/>
          </p:cNvSpPr>
          <p:nvPr/>
        </p:nvSpPr>
        <p:spPr bwMode="auto">
          <a:xfrm flipV="1">
            <a:off x="1883660"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6" name="Rectangle 21"/>
          <p:cNvSpPr>
            <a:spLocks noChangeArrowheads="1"/>
          </p:cNvSpPr>
          <p:nvPr/>
        </p:nvSpPr>
        <p:spPr bwMode="auto">
          <a:xfrm>
            <a:off x="1743625"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10</a:t>
            </a:r>
            <a:endParaRPr kumimoji="0" lang="en-US" altLang="en-US" sz="1800" b="0" i="0" u="none" strike="noStrike" cap="none" normalizeH="0" baseline="0">
              <a:ln>
                <a:noFill/>
              </a:ln>
              <a:solidFill>
                <a:schemeClr val="accent4">
                  <a:lumMod val="40000"/>
                  <a:lumOff val="60000"/>
                </a:schemeClr>
              </a:solidFill>
              <a:effectLst/>
            </a:endParaRPr>
          </a:p>
        </p:txBody>
      </p:sp>
      <p:sp>
        <p:nvSpPr>
          <p:cNvPr id="97" name="Line 22"/>
          <p:cNvSpPr>
            <a:spLocks noChangeShapeType="1"/>
          </p:cNvSpPr>
          <p:nvPr/>
        </p:nvSpPr>
        <p:spPr bwMode="auto">
          <a:xfrm flipV="1">
            <a:off x="2775993"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98" name="Rectangle 24"/>
          <p:cNvSpPr>
            <a:spLocks noChangeArrowheads="1"/>
          </p:cNvSpPr>
          <p:nvPr/>
        </p:nvSpPr>
        <p:spPr bwMode="auto">
          <a:xfrm>
            <a:off x="2635958"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4">
                    <a:lumMod val="40000"/>
                    <a:lumOff val="60000"/>
                  </a:schemeClr>
                </a:solidFill>
                <a:effectLst/>
                <a:latin typeface="Helvetica" panose="020B0604020202020204" pitchFamily="34" charset="0"/>
              </a:rPr>
              <a:t>15</a:t>
            </a:r>
            <a:endParaRPr kumimoji="0" lang="en-US" altLang="en-US" sz="1800" b="0" i="0" u="none" strike="noStrike" cap="none" normalizeH="0" baseline="0" dirty="0">
              <a:ln>
                <a:noFill/>
              </a:ln>
              <a:solidFill>
                <a:schemeClr val="accent4">
                  <a:lumMod val="40000"/>
                  <a:lumOff val="60000"/>
                </a:schemeClr>
              </a:solidFill>
              <a:effectLst/>
            </a:endParaRPr>
          </a:p>
        </p:txBody>
      </p:sp>
      <p:sp>
        <p:nvSpPr>
          <p:cNvPr id="99" name="Line 25"/>
          <p:cNvSpPr>
            <a:spLocks noChangeShapeType="1"/>
          </p:cNvSpPr>
          <p:nvPr/>
        </p:nvSpPr>
        <p:spPr bwMode="auto">
          <a:xfrm flipV="1">
            <a:off x="3652044"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0" name="Rectangle 27"/>
          <p:cNvSpPr>
            <a:spLocks noChangeArrowheads="1"/>
          </p:cNvSpPr>
          <p:nvPr/>
        </p:nvSpPr>
        <p:spPr bwMode="auto">
          <a:xfrm>
            <a:off x="3508750"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20</a:t>
            </a:r>
            <a:endParaRPr kumimoji="0" lang="en-US" altLang="en-US" sz="1800" b="0" i="0" u="none" strike="noStrike" cap="none" normalizeH="0" baseline="0">
              <a:ln>
                <a:noFill/>
              </a:ln>
              <a:solidFill>
                <a:schemeClr val="accent4">
                  <a:lumMod val="40000"/>
                  <a:lumOff val="60000"/>
                </a:schemeClr>
              </a:solidFill>
              <a:effectLst/>
            </a:endParaRPr>
          </a:p>
        </p:txBody>
      </p:sp>
      <p:sp>
        <p:nvSpPr>
          <p:cNvPr id="101" name="Line 28"/>
          <p:cNvSpPr>
            <a:spLocks noChangeShapeType="1"/>
          </p:cNvSpPr>
          <p:nvPr/>
        </p:nvSpPr>
        <p:spPr bwMode="auto">
          <a:xfrm flipV="1">
            <a:off x="4544376"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2" name="Rectangle 30"/>
          <p:cNvSpPr>
            <a:spLocks noChangeArrowheads="1"/>
          </p:cNvSpPr>
          <p:nvPr/>
        </p:nvSpPr>
        <p:spPr bwMode="auto">
          <a:xfrm>
            <a:off x="4401083"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25</a:t>
            </a:r>
            <a:endParaRPr kumimoji="0" lang="en-US" altLang="en-US" sz="1800" b="0" i="0" u="none" strike="noStrike" cap="none" normalizeH="0" baseline="0">
              <a:ln>
                <a:noFill/>
              </a:ln>
              <a:solidFill>
                <a:schemeClr val="accent4">
                  <a:lumMod val="40000"/>
                  <a:lumOff val="60000"/>
                </a:schemeClr>
              </a:solidFill>
              <a:effectLst/>
            </a:endParaRPr>
          </a:p>
        </p:txBody>
      </p:sp>
      <p:sp>
        <p:nvSpPr>
          <p:cNvPr id="103" name="Line 31"/>
          <p:cNvSpPr>
            <a:spLocks noChangeShapeType="1"/>
          </p:cNvSpPr>
          <p:nvPr/>
        </p:nvSpPr>
        <p:spPr bwMode="auto">
          <a:xfrm flipV="1">
            <a:off x="5417169"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4" name="Rectangle 33"/>
          <p:cNvSpPr>
            <a:spLocks noChangeArrowheads="1"/>
          </p:cNvSpPr>
          <p:nvPr/>
        </p:nvSpPr>
        <p:spPr bwMode="auto">
          <a:xfrm>
            <a:off x="5273876"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30</a:t>
            </a:r>
            <a:endParaRPr kumimoji="0" lang="en-US" altLang="en-US" sz="1800" b="0" i="0" u="none" strike="noStrike" cap="none" normalizeH="0" baseline="0">
              <a:ln>
                <a:noFill/>
              </a:ln>
              <a:solidFill>
                <a:schemeClr val="accent4">
                  <a:lumMod val="40000"/>
                  <a:lumOff val="60000"/>
                </a:schemeClr>
              </a:solidFill>
              <a:effectLst/>
            </a:endParaRPr>
          </a:p>
        </p:txBody>
      </p:sp>
      <p:sp>
        <p:nvSpPr>
          <p:cNvPr id="105" name="Line 34"/>
          <p:cNvSpPr>
            <a:spLocks noChangeShapeType="1"/>
          </p:cNvSpPr>
          <p:nvPr/>
        </p:nvSpPr>
        <p:spPr bwMode="auto">
          <a:xfrm flipV="1">
            <a:off x="6289962"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6" name="Rectangle 36"/>
          <p:cNvSpPr>
            <a:spLocks noChangeArrowheads="1"/>
          </p:cNvSpPr>
          <p:nvPr/>
        </p:nvSpPr>
        <p:spPr bwMode="auto">
          <a:xfrm>
            <a:off x="6146668"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35</a:t>
            </a:r>
            <a:endParaRPr kumimoji="0" lang="en-US" altLang="en-US" sz="1800" b="0" i="0" u="none" strike="noStrike" cap="none" normalizeH="0" baseline="0">
              <a:ln>
                <a:noFill/>
              </a:ln>
              <a:solidFill>
                <a:schemeClr val="accent4">
                  <a:lumMod val="40000"/>
                  <a:lumOff val="60000"/>
                </a:schemeClr>
              </a:solidFill>
              <a:effectLst/>
            </a:endParaRPr>
          </a:p>
        </p:txBody>
      </p:sp>
      <p:sp>
        <p:nvSpPr>
          <p:cNvPr id="107" name="Line 37"/>
          <p:cNvSpPr>
            <a:spLocks noChangeShapeType="1"/>
          </p:cNvSpPr>
          <p:nvPr/>
        </p:nvSpPr>
        <p:spPr bwMode="auto">
          <a:xfrm flipV="1">
            <a:off x="7182294"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08" name="Rectangle 39"/>
          <p:cNvSpPr>
            <a:spLocks noChangeArrowheads="1"/>
          </p:cNvSpPr>
          <p:nvPr/>
        </p:nvSpPr>
        <p:spPr bwMode="auto">
          <a:xfrm>
            <a:off x="7042257"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40</a:t>
            </a:r>
            <a:endParaRPr kumimoji="0" lang="en-US" altLang="en-US" sz="1800" b="0" i="0" u="none" strike="noStrike" cap="none" normalizeH="0" baseline="0">
              <a:ln>
                <a:noFill/>
              </a:ln>
              <a:solidFill>
                <a:schemeClr val="accent4">
                  <a:lumMod val="40000"/>
                  <a:lumOff val="60000"/>
                </a:schemeClr>
              </a:solidFill>
              <a:effectLst/>
            </a:endParaRPr>
          </a:p>
        </p:txBody>
      </p:sp>
      <p:sp>
        <p:nvSpPr>
          <p:cNvPr id="109" name="Line 40"/>
          <p:cNvSpPr>
            <a:spLocks noChangeShapeType="1"/>
          </p:cNvSpPr>
          <p:nvPr/>
        </p:nvSpPr>
        <p:spPr bwMode="auto">
          <a:xfrm flipV="1">
            <a:off x="8055087"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0" name="Rectangle 42"/>
          <p:cNvSpPr>
            <a:spLocks noChangeArrowheads="1"/>
          </p:cNvSpPr>
          <p:nvPr/>
        </p:nvSpPr>
        <p:spPr bwMode="auto">
          <a:xfrm>
            <a:off x="7915050"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45</a:t>
            </a:r>
            <a:endParaRPr kumimoji="0" lang="en-US" altLang="en-US" sz="1800" b="0" i="0" u="none" strike="noStrike" cap="none" normalizeH="0" baseline="0">
              <a:ln>
                <a:noFill/>
              </a:ln>
              <a:solidFill>
                <a:schemeClr val="accent4">
                  <a:lumMod val="40000"/>
                  <a:lumOff val="60000"/>
                </a:schemeClr>
              </a:solidFill>
              <a:effectLst/>
            </a:endParaRPr>
          </a:p>
        </p:txBody>
      </p:sp>
      <p:sp>
        <p:nvSpPr>
          <p:cNvPr id="111" name="Line 43"/>
          <p:cNvSpPr>
            <a:spLocks noChangeShapeType="1"/>
          </p:cNvSpPr>
          <p:nvPr/>
        </p:nvSpPr>
        <p:spPr bwMode="auto">
          <a:xfrm flipV="1">
            <a:off x="8950676" y="5656755"/>
            <a:ext cx="0" cy="100335"/>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2" name="Rectangle 45"/>
          <p:cNvSpPr>
            <a:spLocks noChangeArrowheads="1"/>
          </p:cNvSpPr>
          <p:nvPr/>
        </p:nvSpPr>
        <p:spPr bwMode="auto">
          <a:xfrm>
            <a:off x="8807382" y="5818584"/>
            <a:ext cx="254299" cy="27741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4">
                    <a:lumMod val="40000"/>
                    <a:lumOff val="60000"/>
                  </a:schemeClr>
                </a:solidFill>
                <a:effectLst/>
                <a:latin typeface="Helvetica" panose="020B0604020202020204" pitchFamily="34" charset="0"/>
              </a:rPr>
              <a:t>50</a:t>
            </a:r>
            <a:endParaRPr kumimoji="0" lang="en-US" altLang="en-US" sz="1800" b="0" i="0" u="none" strike="noStrike" cap="none" normalizeH="0" baseline="0">
              <a:ln>
                <a:noFill/>
              </a:ln>
              <a:solidFill>
                <a:schemeClr val="accent4">
                  <a:lumMod val="40000"/>
                  <a:lumOff val="60000"/>
                </a:schemeClr>
              </a:solidFill>
              <a:effectLst/>
            </a:endParaRPr>
          </a:p>
        </p:txBody>
      </p:sp>
      <p:sp>
        <p:nvSpPr>
          <p:cNvPr id="113" name="Line 46"/>
          <p:cNvSpPr>
            <a:spLocks noChangeShapeType="1"/>
          </p:cNvSpPr>
          <p:nvPr/>
        </p:nvSpPr>
        <p:spPr bwMode="auto">
          <a:xfrm>
            <a:off x="138075" y="5757090"/>
            <a:ext cx="81416"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4" name="Line 47"/>
          <p:cNvSpPr>
            <a:spLocks noChangeShapeType="1"/>
          </p:cNvSpPr>
          <p:nvPr/>
        </p:nvSpPr>
        <p:spPr bwMode="auto">
          <a:xfrm flipH="1">
            <a:off x="8846462" y="5757090"/>
            <a:ext cx="104214"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15" name="Line 77"/>
          <p:cNvSpPr>
            <a:spLocks noChangeShapeType="1"/>
          </p:cNvSpPr>
          <p:nvPr/>
        </p:nvSpPr>
        <p:spPr bwMode="auto">
          <a:xfrm>
            <a:off x="138075" y="5757090"/>
            <a:ext cx="8812601" cy="0"/>
          </a:xfrm>
          <a:prstGeom prst="line">
            <a:avLst/>
          </a:prstGeom>
          <a:noFill/>
          <a:ln w="0">
            <a:solidFill>
              <a:schemeClr val="accent4">
                <a:lumMod val="40000"/>
                <a:lumOff val="60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schemeClr val="accent4">
                  <a:lumMod val="40000"/>
                  <a:lumOff val="60000"/>
                </a:schemeClr>
              </a:solidFill>
            </a:endParaRPr>
          </a:p>
        </p:txBody>
      </p:sp>
      <p:sp>
        <p:nvSpPr>
          <p:cNvPr id="127" name="Line 160"/>
          <p:cNvSpPr>
            <a:spLocks noChangeShapeType="1"/>
          </p:cNvSpPr>
          <p:nvPr/>
        </p:nvSpPr>
        <p:spPr bwMode="auto">
          <a:xfrm flipV="1">
            <a:off x="8950676" y="3342739"/>
            <a:ext cx="0" cy="130082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61"/>
          <p:cNvSpPr>
            <a:spLocks noChangeShapeType="1"/>
          </p:cNvSpPr>
          <p:nvPr/>
        </p:nvSpPr>
        <p:spPr bwMode="auto">
          <a:xfrm flipV="1">
            <a:off x="8767520" y="3327129"/>
            <a:ext cx="0"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62"/>
          <p:cNvSpPr>
            <a:spLocks noChangeShapeType="1"/>
          </p:cNvSpPr>
          <p:nvPr/>
        </p:nvSpPr>
        <p:spPr bwMode="auto">
          <a:xfrm flipV="1">
            <a:off x="8581503" y="3327129"/>
            <a:ext cx="186019"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163"/>
          <p:cNvSpPr>
            <a:spLocks noChangeShapeType="1"/>
          </p:cNvSpPr>
          <p:nvPr/>
        </p:nvSpPr>
        <p:spPr bwMode="auto">
          <a:xfrm flipV="1">
            <a:off x="8398346" y="3327129"/>
            <a:ext cx="369175"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64"/>
          <p:cNvSpPr>
            <a:spLocks noChangeShapeType="1"/>
          </p:cNvSpPr>
          <p:nvPr/>
        </p:nvSpPr>
        <p:spPr bwMode="auto">
          <a:xfrm flipV="1">
            <a:off x="8235222" y="3327129"/>
            <a:ext cx="346281" cy="131643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165"/>
          <p:cNvSpPr>
            <a:spLocks noChangeShapeType="1"/>
          </p:cNvSpPr>
          <p:nvPr/>
        </p:nvSpPr>
        <p:spPr bwMode="auto">
          <a:xfrm flipV="1">
            <a:off x="8052066" y="3327129"/>
            <a:ext cx="346281"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166"/>
          <p:cNvSpPr>
            <a:spLocks noChangeShapeType="1"/>
          </p:cNvSpPr>
          <p:nvPr/>
        </p:nvSpPr>
        <p:spPr bwMode="auto">
          <a:xfrm flipV="1">
            <a:off x="8052066" y="3327129"/>
            <a:ext cx="183156"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67"/>
          <p:cNvSpPr>
            <a:spLocks noChangeShapeType="1"/>
          </p:cNvSpPr>
          <p:nvPr/>
        </p:nvSpPr>
        <p:spPr bwMode="auto">
          <a:xfrm flipV="1">
            <a:off x="8052066" y="3327129"/>
            <a:ext cx="0"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168"/>
          <p:cNvSpPr>
            <a:spLocks noChangeShapeType="1"/>
          </p:cNvSpPr>
          <p:nvPr/>
        </p:nvSpPr>
        <p:spPr bwMode="auto">
          <a:xfrm flipH="1" flipV="1">
            <a:off x="7868910" y="3327129"/>
            <a:ext cx="183156"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169"/>
          <p:cNvSpPr>
            <a:spLocks noChangeShapeType="1"/>
          </p:cNvSpPr>
          <p:nvPr/>
        </p:nvSpPr>
        <p:spPr bwMode="auto">
          <a:xfrm flipH="1" flipV="1">
            <a:off x="7702924" y="3327129"/>
            <a:ext cx="349142"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170"/>
          <p:cNvSpPr>
            <a:spLocks noChangeShapeType="1"/>
          </p:cNvSpPr>
          <p:nvPr/>
        </p:nvSpPr>
        <p:spPr bwMode="auto">
          <a:xfrm flipH="1" flipV="1">
            <a:off x="7519768" y="3321925"/>
            <a:ext cx="349142" cy="130602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171"/>
          <p:cNvSpPr>
            <a:spLocks noChangeShapeType="1"/>
          </p:cNvSpPr>
          <p:nvPr/>
        </p:nvSpPr>
        <p:spPr bwMode="auto">
          <a:xfrm flipH="1" flipV="1">
            <a:off x="7336612" y="3327129"/>
            <a:ext cx="532298" cy="130082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72"/>
          <p:cNvSpPr>
            <a:spLocks noChangeShapeType="1"/>
          </p:cNvSpPr>
          <p:nvPr/>
        </p:nvSpPr>
        <p:spPr bwMode="auto">
          <a:xfrm flipH="1" flipV="1">
            <a:off x="7173489" y="3321925"/>
            <a:ext cx="529437" cy="129302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73"/>
          <p:cNvSpPr>
            <a:spLocks noChangeShapeType="1"/>
          </p:cNvSpPr>
          <p:nvPr/>
        </p:nvSpPr>
        <p:spPr bwMode="auto">
          <a:xfrm flipH="1" flipV="1">
            <a:off x="6990333" y="3321925"/>
            <a:ext cx="529437" cy="129302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174"/>
          <p:cNvSpPr>
            <a:spLocks noChangeShapeType="1"/>
          </p:cNvSpPr>
          <p:nvPr/>
        </p:nvSpPr>
        <p:spPr bwMode="auto">
          <a:xfrm flipH="1" flipV="1">
            <a:off x="6807177" y="3321925"/>
            <a:ext cx="529437"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175"/>
          <p:cNvSpPr>
            <a:spLocks noChangeShapeType="1"/>
          </p:cNvSpPr>
          <p:nvPr/>
        </p:nvSpPr>
        <p:spPr bwMode="auto">
          <a:xfrm flipH="1" flipV="1">
            <a:off x="6641192" y="3321925"/>
            <a:ext cx="532298"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176"/>
          <p:cNvSpPr>
            <a:spLocks noChangeShapeType="1"/>
          </p:cNvSpPr>
          <p:nvPr/>
        </p:nvSpPr>
        <p:spPr bwMode="auto">
          <a:xfrm flipH="1" flipV="1">
            <a:off x="6458035" y="3321925"/>
            <a:ext cx="532298"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177"/>
          <p:cNvSpPr>
            <a:spLocks noChangeShapeType="1"/>
          </p:cNvSpPr>
          <p:nvPr/>
        </p:nvSpPr>
        <p:spPr bwMode="auto">
          <a:xfrm flipH="1" flipV="1">
            <a:off x="6274879" y="3306315"/>
            <a:ext cx="532298" cy="129302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178"/>
          <p:cNvSpPr>
            <a:spLocks noChangeShapeType="1"/>
          </p:cNvSpPr>
          <p:nvPr/>
        </p:nvSpPr>
        <p:spPr bwMode="auto">
          <a:xfrm flipH="1" flipV="1">
            <a:off x="6274879" y="3306315"/>
            <a:ext cx="366312" cy="130082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79"/>
          <p:cNvSpPr>
            <a:spLocks noChangeShapeType="1"/>
          </p:cNvSpPr>
          <p:nvPr/>
        </p:nvSpPr>
        <p:spPr bwMode="auto">
          <a:xfrm flipH="1" flipV="1">
            <a:off x="6111755" y="3314121"/>
            <a:ext cx="346281"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80"/>
          <p:cNvSpPr>
            <a:spLocks noChangeShapeType="1"/>
          </p:cNvSpPr>
          <p:nvPr/>
        </p:nvSpPr>
        <p:spPr bwMode="auto">
          <a:xfrm flipH="1" flipV="1">
            <a:off x="6111755" y="3314121"/>
            <a:ext cx="163124" cy="1313834"/>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81"/>
          <p:cNvSpPr>
            <a:spLocks noChangeShapeType="1"/>
          </p:cNvSpPr>
          <p:nvPr/>
        </p:nvSpPr>
        <p:spPr bwMode="auto">
          <a:xfrm flipV="1">
            <a:off x="6111755" y="3314121"/>
            <a:ext cx="0" cy="1313834"/>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82"/>
          <p:cNvSpPr>
            <a:spLocks noChangeShapeType="1"/>
          </p:cNvSpPr>
          <p:nvPr/>
        </p:nvSpPr>
        <p:spPr bwMode="auto">
          <a:xfrm flipV="1">
            <a:off x="5928599" y="3314121"/>
            <a:ext cx="183156" cy="132163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83"/>
          <p:cNvSpPr>
            <a:spLocks noChangeShapeType="1"/>
          </p:cNvSpPr>
          <p:nvPr/>
        </p:nvSpPr>
        <p:spPr bwMode="auto">
          <a:xfrm flipV="1">
            <a:off x="5742581" y="3314121"/>
            <a:ext cx="369175"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84"/>
          <p:cNvSpPr>
            <a:spLocks noChangeShapeType="1"/>
          </p:cNvSpPr>
          <p:nvPr/>
        </p:nvSpPr>
        <p:spPr bwMode="auto">
          <a:xfrm flipV="1">
            <a:off x="5579457" y="3314121"/>
            <a:ext cx="532298" cy="1391883"/>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85"/>
          <p:cNvSpPr>
            <a:spLocks noChangeShapeType="1"/>
          </p:cNvSpPr>
          <p:nvPr/>
        </p:nvSpPr>
        <p:spPr bwMode="auto">
          <a:xfrm flipV="1">
            <a:off x="5396301" y="3563880"/>
            <a:ext cx="532298" cy="1423103"/>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186"/>
          <p:cNvSpPr>
            <a:spLocks noChangeShapeType="1"/>
          </p:cNvSpPr>
          <p:nvPr/>
        </p:nvSpPr>
        <p:spPr bwMode="auto">
          <a:xfrm flipV="1">
            <a:off x="5213145" y="4180470"/>
            <a:ext cx="529437" cy="123838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87"/>
          <p:cNvSpPr>
            <a:spLocks noChangeShapeType="1"/>
          </p:cNvSpPr>
          <p:nvPr/>
        </p:nvSpPr>
        <p:spPr bwMode="auto">
          <a:xfrm flipV="1">
            <a:off x="5213145" y="4172666"/>
            <a:ext cx="366312" cy="124619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88"/>
          <p:cNvSpPr>
            <a:spLocks noChangeShapeType="1"/>
          </p:cNvSpPr>
          <p:nvPr/>
        </p:nvSpPr>
        <p:spPr bwMode="auto">
          <a:xfrm flipV="1">
            <a:off x="5050022" y="4219495"/>
            <a:ext cx="346281" cy="1345054"/>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89"/>
          <p:cNvSpPr>
            <a:spLocks noChangeShapeType="1"/>
          </p:cNvSpPr>
          <p:nvPr/>
        </p:nvSpPr>
        <p:spPr bwMode="auto">
          <a:xfrm flipV="1">
            <a:off x="4866866" y="4224699"/>
            <a:ext cx="346281" cy="133204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90"/>
          <p:cNvSpPr>
            <a:spLocks noChangeShapeType="1"/>
          </p:cNvSpPr>
          <p:nvPr/>
        </p:nvSpPr>
        <p:spPr bwMode="auto">
          <a:xfrm flipV="1">
            <a:off x="4680847" y="4180470"/>
            <a:ext cx="369175" cy="135285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91"/>
          <p:cNvSpPr>
            <a:spLocks noChangeShapeType="1"/>
          </p:cNvSpPr>
          <p:nvPr/>
        </p:nvSpPr>
        <p:spPr bwMode="auto">
          <a:xfrm flipV="1">
            <a:off x="4517724" y="4188276"/>
            <a:ext cx="349142" cy="1360664"/>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92"/>
          <p:cNvSpPr>
            <a:spLocks noChangeShapeType="1"/>
          </p:cNvSpPr>
          <p:nvPr/>
        </p:nvSpPr>
        <p:spPr bwMode="auto">
          <a:xfrm flipV="1">
            <a:off x="4334568" y="3654937"/>
            <a:ext cx="346281" cy="1454323"/>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93"/>
          <p:cNvSpPr>
            <a:spLocks noChangeShapeType="1"/>
          </p:cNvSpPr>
          <p:nvPr/>
        </p:nvSpPr>
        <p:spPr bwMode="auto">
          <a:xfrm flipV="1">
            <a:off x="4151412" y="3124200"/>
            <a:ext cx="366312" cy="1412697"/>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94"/>
          <p:cNvSpPr>
            <a:spLocks noChangeShapeType="1"/>
          </p:cNvSpPr>
          <p:nvPr/>
        </p:nvSpPr>
        <p:spPr bwMode="auto">
          <a:xfrm flipV="1">
            <a:off x="3968256" y="3251682"/>
            <a:ext cx="366312" cy="128521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95"/>
          <p:cNvSpPr>
            <a:spLocks noChangeShapeType="1"/>
          </p:cNvSpPr>
          <p:nvPr/>
        </p:nvSpPr>
        <p:spPr bwMode="auto">
          <a:xfrm flipV="1">
            <a:off x="3805131" y="3571684"/>
            <a:ext cx="346281" cy="109529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96"/>
          <p:cNvSpPr>
            <a:spLocks noChangeShapeType="1"/>
          </p:cNvSpPr>
          <p:nvPr/>
        </p:nvSpPr>
        <p:spPr bwMode="auto">
          <a:xfrm flipV="1">
            <a:off x="3619114" y="3314121"/>
            <a:ext cx="349142" cy="135285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97"/>
          <p:cNvSpPr>
            <a:spLocks noChangeShapeType="1"/>
          </p:cNvSpPr>
          <p:nvPr/>
        </p:nvSpPr>
        <p:spPr bwMode="auto">
          <a:xfrm flipV="1">
            <a:off x="3435958" y="3314121"/>
            <a:ext cx="369175" cy="1345054"/>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98"/>
          <p:cNvSpPr>
            <a:spLocks noChangeShapeType="1"/>
          </p:cNvSpPr>
          <p:nvPr/>
        </p:nvSpPr>
        <p:spPr bwMode="auto">
          <a:xfrm flipV="1">
            <a:off x="3272833" y="3306315"/>
            <a:ext cx="346281" cy="135285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99"/>
          <p:cNvSpPr>
            <a:spLocks noChangeShapeType="1"/>
          </p:cNvSpPr>
          <p:nvPr/>
        </p:nvSpPr>
        <p:spPr bwMode="auto">
          <a:xfrm flipV="1">
            <a:off x="3089677" y="3314121"/>
            <a:ext cx="346281" cy="1345054"/>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200"/>
          <p:cNvSpPr>
            <a:spLocks noChangeShapeType="1"/>
          </p:cNvSpPr>
          <p:nvPr/>
        </p:nvSpPr>
        <p:spPr bwMode="auto">
          <a:xfrm flipV="1">
            <a:off x="2906521" y="3306315"/>
            <a:ext cx="366312" cy="135285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201"/>
          <p:cNvSpPr>
            <a:spLocks noChangeShapeType="1"/>
          </p:cNvSpPr>
          <p:nvPr/>
        </p:nvSpPr>
        <p:spPr bwMode="auto">
          <a:xfrm flipV="1">
            <a:off x="2743398" y="3306315"/>
            <a:ext cx="346281" cy="135285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202"/>
          <p:cNvSpPr>
            <a:spLocks noChangeShapeType="1"/>
          </p:cNvSpPr>
          <p:nvPr/>
        </p:nvSpPr>
        <p:spPr bwMode="auto">
          <a:xfrm flipV="1">
            <a:off x="2743398" y="3298511"/>
            <a:ext cx="163124" cy="1360664"/>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203"/>
          <p:cNvSpPr>
            <a:spLocks noChangeShapeType="1"/>
          </p:cNvSpPr>
          <p:nvPr/>
        </p:nvSpPr>
        <p:spPr bwMode="auto">
          <a:xfrm flipV="1">
            <a:off x="2557380" y="3350544"/>
            <a:ext cx="186019"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204"/>
          <p:cNvSpPr>
            <a:spLocks noChangeShapeType="1"/>
          </p:cNvSpPr>
          <p:nvPr/>
        </p:nvSpPr>
        <p:spPr bwMode="auto">
          <a:xfrm flipV="1">
            <a:off x="2374223" y="3290706"/>
            <a:ext cx="183156" cy="136846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205"/>
          <p:cNvSpPr>
            <a:spLocks noChangeShapeType="1"/>
          </p:cNvSpPr>
          <p:nvPr/>
        </p:nvSpPr>
        <p:spPr bwMode="auto">
          <a:xfrm flipV="1">
            <a:off x="2211101" y="3389568"/>
            <a:ext cx="163124" cy="126960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206"/>
          <p:cNvSpPr>
            <a:spLocks noChangeShapeType="1"/>
          </p:cNvSpPr>
          <p:nvPr/>
        </p:nvSpPr>
        <p:spPr bwMode="auto">
          <a:xfrm flipV="1">
            <a:off x="2027945" y="3389568"/>
            <a:ext cx="183156"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207"/>
          <p:cNvSpPr>
            <a:spLocks noChangeShapeType="1"/>
          </p:cNvSpPr>
          <p:nvPr/>
        </p:nvSpPr>
        <p:spPr bwMode="auto">
          <a:xfrm flipV="1">
            <a:off x="2027945" y="3389568"/>
            <a:ext cx="0"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208"/>
          <p:cNvSpPr>
            <a:spLocks noChangeShapeType="1"/>
          </p:cNvSpPr>
          <p:nvPr/>
        </p:nvSpPr>
        <p:spPr bwMode="auto">
          <a:xfrm flipH="1" flipV="1">
            <a:off x="1844788" y="3389568"/>
            <a:ext cx="183156"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209"/>
          <p:cNvSpPr>
            <a:spLocks noChangeShapeType="1"/>
          </p:cNvSpPr>
          <p:nvPr/>
        </p:nvSpPr>
        <p:spPr bwMode="auto">
          <a:xfrm flipH="1" flipV="1">
            <a:off x="1678803" y="3389568"/>
            <a:ext cx="349142" cy="127741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210"/>
          <p:cNvSpPr>
            <a:spLocks noChangeShapeType="1"/>
          </p:cNvSpPr>
          <p:nvPr/>
        </p:nvSpPr>
        <p:spPr bwMode="auto">
          <a:xfrm flipH="1" flipV="1">
            <a:off x="1495647" y="3373958"/>
            <a:ext cx="532298" cy="129302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211"/>
          <p:cNvSpPr>
            <a:spLocks noChangeShapeType="1"/>
          </p:cNvSpPr>
          <p:nvPr/>
        </p:nvSpPr>
        <p:spPr bwMode="auto">
          <a:xfrm flipH="1" flipV="1">
            <a:off x="1312491" y="3373958"/>
            <a:ext cx="532298" cy="126180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212"/>
          <p:cNvSpPr>
            <a:spLocks noChangeShapeType="1"/>
          </p:cNvSpPr>
          <p:nvPr/>
        </p:nvSpPr>
        <p:spPr bwMode="auto">
          <a:xfrm flipH="1" flipV="1">
            <a:off x="1149366" y="3366154"/>
            <a:ext cx="529437" cy="125659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213"/>
          <p:cNvSpPr>
            <a:spLocks noChangeShapeType="1"/>
          </p:cNvSpPr>
          <p:nvPr/>
        </p:nvSpPr>
        <p:spPr bwMode="auto">
          <a:xfrm flipH="1" flipV="1">
            <a:off x="966210" y="3342739"/>
            <a:ext cx="529437" cy="120976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214"/>
          <p:cNvSpPr>
            <a:spLocks noChangeShapeType="1"/>
          </p:cNvSpPr>
          <p:nvPr/>
        </p:nvSpPr>
        <p:spPr bwMode="auto">
          <a:xfrm flipH="1" flipV="1">
            <a:off x="783054" y="3314121"/>
            <a:ext cx="529437" cy="1269605"/>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215"/>
          <p:cNvSpPr>
            <a:spLocks noChangeShapeType="1"/>
          </p:cNvSpPr>
          <p:nvPr/>
        </p:nvSpPr>
        <p:spPr bwMode="auto">
          <a:xfrm flipH="1" flipV="1">
            <a:off x="783054" y="3314121"/>
            <a:ext cx="366312"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216"/>
          <p:cNvSpPr>
            <a:spLocks noChangeShapeType="1"/>
          </p:cNvSpPr>
          <p:nvPr/>
        </p:nvSpPr>
        <p:spPr bwMode="auto">
          <a:xfrm flipH="1" flipV="1">
            <a:off x="617068" y="3321925"/>
            <a:ext cx="349142" cy="132163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217"/>
          <p:cNvSpPr>
            <a:spLocks noChangeShapeType="1"/>
          </p:cNvSpPr>
          <p:nvPr/>
        </p:nvSpPr>
        <p:spPr bwMode="auto">
          <a:xfrm flipH="1" flipV="1">
            <a:off x="433912" y="3306315"/>
            <a:ext cx="532298" cy="1337248"/>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218"/>
          <p:cNvSpPr>
            <a:spLocks noChangeShapeType="1"/>
          </p:cNvSpPr>
          <p:nvPr/>
        </p:nvSpPr>
        <p:spPr bwMode="auto">
          <a:xfrm flipH="1" flipV="1">
            <a:off x="250756" y="3366154"/>
            <a:ext cx="532298" cy="1308631"/>
          </a:xfrm>
          <a:prstGeom prst="line">
            <a:avLst/>
          </a:prstGeom>
          <a:noFill/>
          <a:ln w="0">
            <a:solidFill>
              <a:srgbClr val="7F7F7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219"/>
          <p:cNvSpPr>
            <a:spLocks noChangeShapeType="1"/>
          </p:cNvSpPr>
          <p:nvPr/>
        </p:nvSpPr>
        <p:spPr bwMode="auto">
          <a:xfrm flipH="1" flipV="1">
            <a:off x="250756" y="3366154"/>
            <a:ext cx="366312" cy="1300825"/>
          </a:xfrm>
          <a:prstGeom prst="line">
            <a:avLst/>
          </a:prstGeom>
          <a:noFill/>
          <a:ln w="15875">
            <a:solidFill>
              <a:srgbClr val="FFFF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220"/>
          <p:cNvSpPr>
            <a:spLocks noChangeShapeType="1"/>
          </p:cNvSpPr>
          <p:nvPr/>
        </p:nvSpPr>
        <p:spPr bwMode="auto">
          <a:xfrm flipH="1" flipV="1">
            <a:off x="250756" y="3366154"/>
            <a:ext cx="183156" cy="1514160"/>
          </a:xfrm>
          <a:prstGeom prst="line">
            <a:avLst/>
          </a:prstGeom>
          <a:noFill/>
          <a:ln w="15875">
            <a:solidFill>
              <a:srgbClr val="FFFF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221"/>
          <p:cNvSpPr>
            <a:spLocks noChangeShapeType="1"/>
          </p:cNvSpPr>
          <p:nvPr/>
        </p:nvSpPr>
        <p:spPr bwMode="auto">
          <a:xfrm flipV="1">
            <a:off x="250756" y="3366154"/>
            <a:ext cx="0" cy="1886197"/>
          </a:xfrm>
          <a:prstGeom prst="line">
            <a:avLst/>
          </a:prstGeom>
          <a:noFill/>
          <a:ln w="15875">
            <a:solidFill>
              <a:srgbClr val="FFFF99"/>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222"/>
          <p:cNvSpPr>
            <a:spLocks/>
          </p:cNvSpPr>
          <p:nvPr/>
        </p:nvSpPr>
        <p:spPr bwMode="auto">
          <a:xfrm>
            <a:off x="250756" y="4536897"/>
            <a:ext cx="8699920" cy="1027652"/>
          </a:xfrm>
          <a:custGeom>
            <a:avLst/>
            <a:gdLst>
              <a:gd name="T0" fmla="*/ 0 w 3040"/>
              <a:gd name="T1" fmla="*/ 275 h 395"/>
              <a:gd name="T2" fmla="*/ 64 w 3040"/>
              <a:gd name="T3" fmla="*/ 132 h 395"/>
              <a:gd name="T4" fmla="*/ 128 w 3040"/>
              <a:gd name="T5" fmla="*/ 50 h 395"/>
              <a:gd name="T6" fmla="*/ 186 w 3040"/>
              <a:gd name="T7" fmla="*/ 53 h 395"/>
              <a:gd name="T8" fmla="*/ 250 w 3040"/>
              <a:gd name="T9" fmla="*/ 41 h 395"/>
              <a:gd name="T10" fmla="*/ 314 w 3040"/>
              <a:gd name="T11" fmla="*/ 33 h 395"/>
              <a:gd name="T12" fmla="*/ 371 w 3040"/>
              <a:gd name="T13" fmla="*/ 18 h 395"/>
              <a:gd name="T14" fmla="*/ 435 w 3040"/>
              <a:gd name="T15" fmla="*/ 6 h 395"/>
              <a:gd name="T16" fmla="*/ 499 w 3040"/>
              <a:gd name="T17" fmla="*/ 33 h 395"/>
              <a:gd name="T18" fmla="*/ 557 w 3040"/>
              <a:gd name="T19" fmla="*/ 38 h 395"/>
              <a:gd name="T20" fmla="*/ 621 w 3040"/>
              <a:gd name="T21" fmla="*/ 50 h 395"/>
              <a:gd name="T22" fmla="*/ 685 w 3040"/>
              <a:gd name="T23" fmla="*/ 47 h 395"/>
              <a:gd name="T24" fmla="*/ 742 w 3040"/>
              <a:gd name="T25" fmla="*/ 47 h 395"/>
              <a:gd name="T26" fmla="*/ 806 w 3040"/>
              <a:gd name="T27" fmla="*/ 47 h 395"/>
              <a:gd name="T28" fmla="*/ 871 w 3040"/>
              <a:gd name="T29" fmla="*/ 47 h 395"/>
              <a:gd name="T30" fmla="*/ 928 w 3040"/>
              <a:gd name="T31" fmla="*/ 47 h 395"/>
              <a:gd name="T32" fmla="*/ 992 w 3040"/>
              <a:gd name="T33" fmla="*/ 47 h 395"/>
              <a:gd name="T34" fmla="*/ 1056 w 3040"/>
              <a:gd name="T35" fmla="*/ 47 h 395"/>
              <a:gd name="T36" fmla="*/ 1113 w 3040"/>
              <a:gd name="T37" fmla="*/ 47 h 395"/>
              <a:gd name="T38" fmla="*/ 1177 w 3040"/>
              <a:gd name="T39" fmla="*/ 50 h 395"/>
              <a:gd name="T40" fmla="*/ 1242 w 3040"/>
              <a:gd name="T41" fmla="*/ 50 h 395"/>
              <a:gd name="T42" fmla="*/ 1299 w 3040"/>
              <a:gd name="T43" fmla="*/ 0 h 395"/>
              <a:gd name="T44" fmla="*/ 1363 w 3040"/>
              <a:gd name="T45" fmla="*/ 0 h 395"/>
              <a:gd name="T46" fmla="*/ 1427 w 3040"/>
              <a:gd name="T47" fmla="*/ 220 h 395"/>
              <a:gd name="T48" fmla="*/ 1491 w 3040"/>
              <a:gd name="T49" fmla="*/ 389 h 395"/>
              <a:gd name="T50" fmla="*/ 1548 w 3040"/>
              <a:gd name="T51" fmla="*/ 383 h 395"/>
              <a:gd name="T52" fmla="*/ 1613 w 3040"/>
              <a:gd name="T53" fmla="*/ 392 h 395"/>
              <a:gd name="T54" fmla="*/ 1677 w 3040"/>
              <a:gd name="T55" fmla="*/ 395 h 395"/>
              <a:gd name="T56" fmla="*/ 1734 w 3040"/>
              <a:gd name="T57" fmla="*/ 339 h 395"/>
              <a:gd name="T58" fmla="*/ 1798 w 3040"/>
              <a:gd name="T59" fmla="*/ 173 h 395"/>
              <a:gd name="T60" fmla="*/ 1862 w 3040"/>
              <a:gd name="T61" fmla="*/ 65 h 395"/>
              <a:gd name="T62" fmla="*/ 1919 w 3040"/>
              <a:gd name="T63" fmla="*/ 21 h 395"/>
              <a:gd name="T64" fmla="*/ 1984 w 3040"/>
              <a:gd name="T65" fmla="*/ 38 h 395"/>
              <a:gd name="T66" fmla="*/ 2048 w 3040"/>
              <a:gd name="T67" fmla="*/ 35 h 395"/>
              <a:gd name="T68" fmla="*/ 2105 w 3040"/>
              <a:gd name="T69" fmla="*/ 35 h 395"/>
              <a:gd name="T70" fmla="*/ 2169 w 3040"/>
              <a:gd name="T71" fmla="*/ 33 h 395"/>
              <a:gd name="T72" fmla="*/ 2233 w 3040"/>
              <a:gd name="T73" fmla="*/ 27 h 395"/>
              <a:gd name="T74" fmla="*/ 2291 w 3040"/>
              <a:gd name="T75" fmla="*/ 24 h 395"/>
              <a:gd name="T76" fmla="*/ 2355 w 3040"/>
              <a:gd name="T77" fmla="*/ 24 h 395"/>
              <a:gd name="T78" fmla="*/ 2419 w 3040"/>
              <a:gd name="T79" fmla="*/ 24 h 395"/>
              <a:gd name="T80" fmla="*/ 2476 w 3040"/>
              <a:gd name="T81" fmla="*/ 24 h 395"/>
              <a:gd name="T82" fmla="*/ 2540 w 3040"/>
              <a:gd name="T83" fmla="*/ 30 h 395"/>
              <a:gd name="T84" fmla="*/ 2604 w 3040"/>
              <a:gd name="T85" fmla="*/ 30 h 395"/>
              <a:gd name="T86" fmla="*/ 2662 w 3040"/>
              <a:gd name="T87" fmla="*/ 35 h 395"/>
              <a:gd name="T88" fmla="*/ 2726 w 3040"/>
              <a:gd name="T89" fmla="*/ 38 h 395"/>
              <a:gd name="T90" fmla="*/ 2790 w 3040"/>
              <a:gd name="T91" fmla="*/ 41 h 395"/>
              <a:gd name="T92" fmla="*/ 2847 w 3040"/>
              <a:gd name="T93" fmla="*/ 38 h 395"/>
              <a:gd name="T94" fmla="*/ 2911 w 3040"/>
              <a:gd name="T95" fmla="*/ 38 h 395"/>
              <a:gd name="T96" fmla="*/ 2976 w 3040"/>
              <a:gd name="T97" fmla="*/ 38 h 395"/>
              <a:gd name="T98" fmla="*/ 3040 w 3040"/>
              <a:gd name="T99" fmla="*/ 4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0" h="395">
                <a:moveTo>
                  <a:pt x="0" y="275"/>
                </a:moveTo>
                <a:lnTo>
                  <a:pt x="64" y="132"/>
                </a:lnTo>
                <a:lnTo>
                  <a:pt x="128" y="50"/>
                </a:lnTo>
                <a:lnTo>
                  <a:pt x="186" y="53"/>
                </a:lnTo>
                <a:lnTo>
                  <a:pt x="250" y="41"/>
                </a:lnTo>
                <a:lnTo>
                  <a:pt x="314" y="33"/>
                </a:lnTo>
                <a:lnTo>
                  <a:pt x="371" y="18"/>
                </a:lnTo>
                <a:lnTo>
                  <a:pt x="435" y="6"/>
                </a:lnTo>
                <a:lnTo>
                  <a:pt x="499" y="33"/>
                </a:lnTo>
                <a:lnTo>
                  <a:pt x="557" y="38"/>
                </a:lnTo>
                <a:lnTo>
                  <a:pt x="621" y="50"/>
                </a:lnTo>
                <a:lnTo>
                  <a:pt x="685" y="47"/>
                </a:lnTo>
                <a:lnTo>
                  <a:pt x="742" y="47"/>
                </a:lnTo>
                <a:lnTo>
                  <a:pt x="806" y="47"/>
                </a:lnTo>
                <a:lnTo>
                  <a:pt x="871" y="47"/>
                </a:lnTo>
                <a:lnTo>
                  <a:pt x="928" y="47"/>
                </a:lnTo>
                <a:lnTo>
                  <a:pt x="992" y="47"/>
                </a:lnTo>
                <a:lnTo>
                  <a:pt x="1056" y="47"/>
                </a:lnTo>
                <a:lnTo>
                  <a:pt x="1113" y="47"/>
                </a:lnTo>
                <a:lnTo>
                  <a:pt x="1177" y="50"/>
                </a:lnTo>
                <a:lnTo>
                  <a:pt x="1242" y="50"/>
                </a:lnTo>
                <a:lnTo>
                  <a:pt x="1299" y="0"/>
                </a:lnTo>
                <a:lnTo>
                  <a:pt x="1363" y="0"/>
                </a:lnTo>
                <a:lnTo>
                  <a:pt x="1427" y="220"/>
                </a:lnTo>
                <a:lnTo>
                  <a:pt x="1491" y="389"/>
                </a:lnTo>
                <a:lnTo>
                  <a:pt x="1548" y="383"/>
                </a:lnTo>
                <a:lnTo>
                  <a:pt x="1613" y="392"/>
                </a:lnTo>
                <a:lnTo>
                  <a:pt x="1677" y="395"/>
                </a:lnTo>
                <a:lnTo>
                  <a:pt x="1734" y="339"/>
                </a:lnTo>
                <a:lnTo>
                  <a:pt x="1798" y="173"/>
                </a:lnTo>
                <a:lnTo>
                  <a:pt x="1862" y="65"/>
                </a:lnTo>
                <a:lnTo>
                  <a:pt x="1919" y="21"/>
                </a:lnTo>
                <a:lnTo>
                  <a:pt x="1984" y="38"/>
                </a:lnTo>
                <a:lnTo>
                  <a:pt x="2048" y="35"/>
                </a:lnTo>
                <a:lnTo>
                  <a:pt x="2105" y="35"/>
                </a:lnTo>
                <a:lnTo>
                  <a:pt x="2169" y="33"/>
                </a:lnTo>
                <a:lnTo>
                  <a:pt x="2233" y="27"/>
                </a:lnTo>
                <a:lnTo>
                  <a:pt x="2291" y="24"/>
                </a:lnTo>
                <a:lnTo>
                  <a:pt x="2355" y="24"/>
                </a:lnTo>
                <a:lnTo>
                  <a:pt x="2419" y="24"/>
                </a:lnTo>
                <a:lnTo>
                  <a:pt x="2476" y="24"/>
                </a:lnTo>
                <a:lnTo>
                  <a:pt x="2540" y="30"/>
                </a:lnTo>
                <a:lnTo>
                  <a:pt x="2604" y="30"/>
                </a:lnTo>
                <a:lnTo>
                  <a:pt x="2662" y="35"/>
                </a:lnTo>
                <a:lnTo>
                  <a:pt x="2726" y="38"/>
                </a:lnTo>
                <a:lnTo>
                  <a:pt x="2790" y="41"/>
                </a:lnTo>
                <a:lnTo>
                  <a:pt x="2847" y="38"/>
                </a:lnTo>
                <a:lnTo>
                  <a:pt x="2911" y="38"/>
                </a:lnTo>
                <a:lnTo>
                  <a:pt x="2976" y="38"/>
                </a:lnTo>
                <a:lnTo>
                  <a:pt x="3040" y="41"/>
                </a:lnTo>
              </a:path>
            </a:pathLst>
          </a:custGeom>
          <a:noFill/>
          <a:ln w="1270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223"/>
          <p:cNvSpPr>
            <a:spLocks/>
          </p:cNvSpPr>
          <p:nvPr/>
        </p:nvSpPr>
        <p:spPr bwMode="auto">
          <a:xfrm>
            <a:off x="250756" y="3124200"/>
            <a:ext cx="8699920" cy="1100499"/>
          </a:xfrm>
          <a:custGeom>
            <a:avLst/>
            <a:gdLst>
              <a:gd name="T0" fmla="*/ 0 w 3040"/>
              <a:gd name="T1" fmla="*/ 93 h 423"/>
              <a:gd name="T2" fmla="*/ 64 w 3040"/>
              <a:gd name="T3" fmla="*/ 70 h 423"/>
              <a:gd name="T4" fmla="*/ 128 w 3040"/>
              <a:gd name="T5" fmla="*/ 76 h 423"/>
              <a:gd name="T6" fmla="*/ 186 w 3040"/>
              <a:gd name="T7" fmla="*/ 73 h 423"/>
              <a:gd name="T8" fmla="*/ 250 w 3040"/>
              <a:gd name="T9" fmla="*/ 84 h 423"/>
              <a:gd name="T10" fmla="*/ 314 w 3040"/>
              <a:gd name="T11" fmla="*/ 93 h 423"/>
              <a:gd name="T12" fmla="*/ 371 w 3040"/>
              <a:gd name="T13" fmla="*/ 96 h 423"/>
              <a:gd name="T14" fmla="*/ 435 w 3040"/>
              <a:gd name="T15" fmla="*/ 96 h 423"/>
              <a:gd name="T16" fmla="*/ 499 w 3040"/>
              <a:gd name="T17" fmla="*/ 102 h 423"/>
              <a:gd name="T18" fmla="*/ 557 w 3040"/>
              <a:gd name="T19" fmla="*/ 102 h 423"/>
              <a:gd name="T20" fmla="*/ 621 w 3040"/>
              <a:gd name="T21" fmla="*/ 102 h 423"/>
              <a:gd name="T22" fmla="*/ 685 w 3040"/>
              <a:gd name="T23" fmla="*/ 102 h 423"/>
              <a:gd name="T24" fmla="*/ 742 w 3040"/>
              <a:gd name="T25" fmla="*/ 102 h 423"/>
              <a:gd name="T26" fmla="*/ 806 w 3040"/>
              <a:gd name="T27" fmla="*/ 64 h 423"/>
              <a:gd name="T28" fmla="*/ 871 w 3040"/>
              <a:gd name="T29" fmla="*/ 87 h 423"/>
              <a:gd name="T30" fmla="*/ 928 w 3040"/>
              <a:gd name="T31" fmla="*/ 67 h 423"/>
              <a:gd name="T32" fmla="*/ 992 w 3040"/>
              <a:gd name="T33" fmla="*/ 70 h 423"/>
              <a:gd name="T34" fmla="*/ 1056 w 3040"/>
              <a:gd name="T35" fmla="*/ 70 h 423"/>
              <a:gd name="T36" fmla="*/ 1113 w 3040"/>
              <a:gd name="T37" fmla="*/ 73 h 423"/>
              <a:gd name="T38" fmla="*/ 1177 w 3040"/>
              <a:gd name="T39" fmla="*/ 70 h 423"/>
              <a:gd name="T40" fmla="*/ 1242 w 3040"/>
              <a:gd name="T41" fmla="*/ 73 h 423"/>
              <a:gd name="T42" fmla="*/ 1299 w 3040"/>
              <a:gd name="T43" fmla="*/ 73 h 423"/>
              <a:gd name="T44" fmla="*/ 1363 w 3040"/>
              <a:gd name="T45" fmla="*/ 172 h 423"/>
              <a:gd name="T46" fmla="*/ 1427 w 3040"/>
              <a:gd name="T47" fmla="*/ 49 h 423"/>
              <a:gd name="T48" fmla="*/ 1491 w 3040"/>
              <a:gd name="T49" fmla="*/ 0 h 423"/>
              <a:gd name="T50" fmla="*/ 1548 w 3040"/>
              <a:gd name="T51" fmla="*/ 204 h 423"/>
              <a:gd name="T52" fmla="*/ 1613 w 3040"/>
              <a:gd name="T53" fmla="*/ 409 h 423"/>
              <a:gd name="T54" fmla="*/ 1677 w 3040"/>
              <a:gd name="T55" fmla="*/ 406 h 423"/>
              <a:gd name="T56" fmla="*/ 1734 w 3040"/>
              <a:gd name="T57" fmla="*/ 423 h 423"/>
              <a:gd name="T58" fmla="*/ 1798 w 3040"/>
              <a:gd name="T59" fmla="*/ 421 h 423"/>
              <a:gd name="T60" fmla="*/ 1862 w 3040"/>
              <a:gd name="T61" fmla="*/ 403 h 423"/>
              <a:gd name="T62" fmla="*/ 1919 w 3040"/>
              <a:gd name="T63" fmla="*/ 406 h 423"/>
              <a:gd name="T64" fmla="*/ 1984 w 3040"/>
              <a:gd name="T65" fmla="*/ 169 h 423"/>
              <a:gd name="T66" fmla="*/ 2048 w 3040"/>
              <a:gd name="T67" fmla="*/ 73 h 423"/>
              <a:gd name="T68" fmla="*/ 2105 w 3040"/>
              <a:gd name="T69" fmla="*/ 70 h 423"/>
              <a:gd name="T70" fmla="*/ 2169 w 3040"/>
              <a:gd name="T71" fmla="*/ 76 h 423"/>
              <a:gd name="T72" fmla="*/ 2233 w 3040"/>
              <a:gd name="T73" fmla="*/ 76 h 423"/>
              <a:gd name="T74" fmla="*/ 2291 w 3040"/>
              <a:gd name="T75" fmla="*/ 76 h 423"/>
              <a:gd name="T76" fmla="*/ 2355 w 3040"/>
              <a:gd name="T77" fmla="*/ 76 h 423"/>
              <a:gd name="T78" fmla="*/ 2419 w 3040"/>
              <a:gd name="T79" fmla="*/ 76 h 423"/>
              <a:gd name="T80" fmla="*/ 2476 w 3040"/>
              <a:gd name="T81" fmla="*/ 78 h 423"/>
              <a:gd name="T82" fmla="*/ 2540 w 3040"/>
              <a:gd name="T83" fmla="*/ 76 h 423"/>
              <a:gd name="T84" fmla="*/ 2604 w 3040"/>
              <a:gd name="T85" fmla="*/ 78 h 423"/>
              <a:gd name="T86" fmla="*/ 2662 w 3040"/>
              <a:gd name="T87" fmla="*/ 78 h 423"/>
              <a:gd name="T88" fmla="*/ 2726 w 3040"/>
              <a:gd name="T89" fmla="*/ 78 h 423"/>
              <a:gd name="T90" fmla="*/ 2790 w 3040"/>
              <a:gd name="T91" fmla="*/ 78 h 423"/>
              <a:gd name="T92" fmla="*/ 2847 w 3040"/>
              <a:gd name="T93" fmla="*/ 78 h 423"/>
              <a:gd name="T94" fmla="*/ 2911 w 3040"/>
              <a:gd name="T95" fmla="*/ 78 h 423"/>
              <a:gd name="T96" fmla="*/ 2976 w 3040"/>
              <a:gd name="T97" fmla="*/ 78 h 423"/>
              <a:gd name="T98" fmla="*/ 3040 w 3040"/>
              <a:gd name="T99" fmla="*/ 8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40" h="423">
                <a:moveTo>
                  <a:pt x="0" y="93"/>
                </a:moveTo>
                <a:lnTo>
                  <a:pt x="64" y="70"/>
                </a:lnTo>
                <a:lnTo>
                  <a:pt x="128" y="76"/>
                </a:lnTo>
                <a:lnTo>
                  <a:pt x="186" y="73"/>
                </a:lnTo>
                <a:lnTo>
                  <a:pt x="250" y="84"/>
                </a:lnTo>
                <a:lnTo>
                  <a:pt x="314" y="93"/>
                </a:lnTo>
                <a:lnTo>
                  <a:pt x="371" y="96"/>
                </a:lnTo>
                <a:lnTo>
                  <a:pt x="435" y="96"/>
                </a:lnTo>
                <a:lnTo>
                  <a:pt x="499" y="102"/>
                </a:lnTo>
                <a:lnTo>
                  <a:pt x="557" y="102"/>
                </a:lnTo>
                <a:lnTo>
                  <a:pt x="621" y="102"/>
                </a:lnTo>
                <a:lnTo>
                  <a:pt x="685" y="102"/>
                </a:lnTo>
                <a:lnTo>
                  <a:pt x="742" y="102"/>
                </a:lnTo>
                <a:lnTo>
                  <a:pt x="806" y="64"/>
                </a:lnTo>
                <a:lnTo>
                  <a:pt x="871" y="87"/>
                </a:lnTo>
                <a:lnTo>
                  <a:pt x="928" y="67"/>
                </a:lnTo>
                <a:lnTo>
                  <a:pt x="992" y="70"/>
                </a:lnTo>
                <a:lnTo>
                  <a:pt x="1056" y="70"/>
                </a:lnTo>
                <a:lnTo>
                  <a:pt x="1113" y="73"/>
                </a:lnTo>
                <a:lnTo>
                  <a:pt x="1177" y="70"/>
                </a:lnTo>
                <a:lnTo>
                  <a:pt x="1242" y="73"/>
                </a:lnTo>
                <a:lnTo>
                  <a:pt x="1299" y="73"/>
                </a:lnTo>
                <a:lnTo>
                  <a:pt x="1363" y="172"/>
                </a:lnTo>
                <a:lnTo>
                  <a:pt x="1427" y="49"/>
                </a:lnTo>
                <a:lnTo>
                  <a:pt x="1491" y="0"/>
                </a:lnTo>
                <a:lnTo>
                  <a:pt x="1548" y="204"/>
                </a:lnTo>
                <a:lnTo>
                  <a:pt x="1613" y="409"/>
                </a:lnTo>
                <a:lnTo>
                  <a:pt x="1677" y="406"/>
                </a:lnTo>
                <a:lnTo>
                  <a:pt x="1734" y="423"/>
                </a:lnTo>
                <a:lnTo>
                  <a:pt x="1798" y="421"/>
                </a:lnTo>
                <a:lnTo>
                  <a:pt x="1862" y="403"/>
                </a:lnTo>
                <a:lnTo>
                  <a:pt x="1919" y="406"/>
                </a:lnTo>
                <a:lnTo>
                  <a:pt x="1984" y="169"/>
                </a:lnTo>
                <a:lnTo>
                  <a:pt x="2048" y="73"/>
                </a:lnTo>
                <a:lnTo>
                  <a:pt x="2105" y="70"/>
                </a:lnTo>
                <a:lnTo>
                  <a:pt x="2169" y="76"/>
                </a:lnTo>
                <a:lnTo>
                  <a:pt x="2233" y="76"/>
                </a:lnTo>
                <a:lnTo>
                  <a:pt x="2291" y="76"/>
                </a:lnTo>
                <a:lnTo>
                  <a:pt x="2355" y="76"/>
                </a:lnTo>
                <a:lnTo>
                  <a:pt x="2419" y="76"/>
                </a:lnTo>
                <a:lnTo>
                  <a:pt x="2476" y="78"/>
                </a:lnTo>
                <a:lnTo>
                  <a:pt x="2540" y="76"/>
                </a:lnTo>
                <a:lnTo>
                  <a:pt x="2604" y="78"/>
                </a:lnTo>
                <a:lnTo>
                  <a:pt x="2662" y="78"/>
                </a:lnTo>
                <a:lnTo>
                  <a:pt x="2726" y="78"/>
                </a:lnTo>
                <a:lnTo>
                  <a:pt x="2790" y="78"/>
                </a:lnTo>
                <a:lnTo>
                  <a:pt x="2847" y="78"/>
                </a:lnTo>
                <a:lnTo>
                  <a:pt x="2911" y="78"/>
                </a:lnTo>
                <a:lnTo>
                  <a:pt x="2976" y="78"/>
                </a:lnTo>
                <a:lnTo>
                  <a:pt x="3040" y="84"/>
                </a:lnTo>
              </a:path>
            </a:pathLst>
          </a:custGeom>
          <a:noFill/>
          <a:ln w="2857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24"/>
          <p:cNvSpPr>
            <a:spLocks noChangeArrowheads="1"/>
          </p:cNvSpPr>
          <p:nvPr/>
        </p:nvSpPr>
        <p:spPr bwMode="auto">
          <a:xfrm>
            <a:off x="714534" y="4867924"/>
            <a:ext cx="362886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FFFF99"/>
                </a:solidFill>
                <a:effectLst/>
                <a:latin typeface="Helvetica" panose="020B0604020202020204" pitchFamily="34" charset="0"/>
              </a:rPr>
              <a:t>This region corresponds to </a:t>
            </a:r>
            <a:r>
              <a:rPr lang="en-US" altLang="en-US" sz="1600" dirty="0">
                <a:solidFill>
                  <a:srgbClr val="FFFF99"/>
                </a:solidFill>
                <a:latin typeface="Helvetica" panose="020B0604020202020204" pitchFamily="34" charset="0"/>
              </a:rPr>
              <a:t>only 6% of the length of the signals, yet it </a:t>
            </a:r>
            <a:r>
              <a:rPr lang="en-US" altLang="en-US" sz="1600" dirty="0" smtClean="0">
                <a:solidFill>
                  <a:srgbClr val="FFFF99"/>
                </a:solidFill>
                <a:latin typeface="Helvetica" panose="020B0604020202020204" pitchFamily="34" charset="0"/>
              </a:rPr>
              <a:t>accounts for </a:t>
            </a:r>
            <a:r>
              <a:rPr lang="en-US" altLang="en-US" sz="1600" dirty="0">
                <a:solidFill>
                  <a:srgbClr val="FFFF99"/>
                </a:solidFill>
                <a:latin typeface="Helvetica" panose="020B0604020202020204" pitchFamily="34" charset="0"/>
              </a:rPr>
              <a:t>70.5% </a:t>
            </a:r>
            <a:r>
              <a:rPr kumimoji="0" lang="en-US" altLang="en-US" sz="1600" i="0" u="none" strike="noStrike" cap="none" normalizeH="0" baseline="0" dirty="0">
                <a:ln>
                  <a:noFill/>
                </a:ln>
                <a:solidFill>
                  <a:srgbClr val="FFFF99"/>
                </a:solidFill>
                <a:effectLst/>
                <a:latin typeface="Helvetica" panose="020B0604020202020204" pitchFamily="34" charset="0"/>
              </a:rPr>
              <a:t>of the DTW distance.</a:t>
            </a:r>
            <a:endParaRPr kumimoji="0" lang="en-US" altLang="en-US" sz="1600" i="0" u="none" strike="noStrike" cap="none" normalizeH="0" baseline="0" dirty="0">
              <a:ln>
                <a:noFill/>
              </a:ln>
              <a:solidFill>
                <a:srgbClr val="FFFF99"/>
              </a:solidFill>
              <a:effectLst/>
            </a:endParaRPr>
          </a:p>
        </p:txBody>
      </p:sp>
      <p:sp>
        <p:nvSpPr>
          <p:cNvPr id="193" name="Line 220"/>
          <p:cNvSpPr>
            <a:spLocks noChangeShapeType="1"/>
          </p:cNvSpPr>
          <p:nvPr/>
        </p:nvSpPr>
        <p:spPr bwMode="auto">
          <a:xfrm>
            <a:off x="431771" y="5018274"/>
            <a:ext cx="236848" cy="267109"/>
          </a:xfrm>
          <a:prstGeom prst="line">
            <a:avLst/>
          </a:prstGeom>
          <a:noFill/>
          <a:ln w="15875">
            <a:solidFill>
              <a:srgbClr val="FFFF99"/>
            </a:solidFill>
            <a:prstDash val="solid"/>
            <a:round/>
            <a:headEnd type="stealth"/>
            <a:tailEnd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4263833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880048"/>
          </a:xfrm>
        </p:spPr>
        <p:txBody>
          <a:bodyPr>
            <a:normAutofit/>
          </a:bodyPr>
          <a:lstStyle/>
          <a:p>
            <a:r>
              <a:rPr lang="en-US" sz="3600" dirty="0">
                <a:solidFill>
                  <a:schemeClr val="bg1"/>
                </a:solidFill>
              </a:rPr>
              <a:t>The Importance of Endpoints: </a:t>
            </a:r>
            <a:r>
              <a:rPr lang="en-US" sz="3600" dirty="0">
                <a:solidFill>
                  <a:schemeClr val="bg1">
                    <a:lumMod val="50000"/>
                  </a:schemeClr>
                </a:solidFill>
              </a:rPr>
              <a:t>3 of 3</a:t>
            </a:r>
          </a:p>
        </p:txBody>
      </p:sp>
      <p:sp>
        <p:nvSpPr>
          <p:cNvPr id="3" name="Content Placeholder 2"/>
          <p:cNvSpPr>
            <a:spLocks noGrp="1"/>
          </p:cNvSpPr>
          <p:nvPr>
            <p:ph idx="1"/>
          </p:nvPr>
        </p:nvSpPr>
        <p:spPr>
          <a:xfrm>
            <a:off x="171530" y="914400"/>
            <a:ext cx="5619669" cy="2103132"/>
          </a:xfrm>
        </p:spPr>
        <p:txBody>
          <a:bodyPr>
            <a:noAutofit/>
          </a:bodyPr>
          <a:lstStyle/>
          <a:p>
            <a:pPr marL="0" indent="0">
              <a:buNone/>
            </a:pPr>
            <a:r>
              <a:rPr lang="en-US" sz="2400" b="1" dirty="0">
                <a:solidFill>
                  <a:schemeClr val="bg1"/>
                </a:solidFill>
              </a:rPr>
              <a:t>Possible Fixes </a:t>
            </a:r>
            <a:r>
              <a:rPr lang="en-US" sz="2400" dirty="0">
                <a:solidFill>
                  <a:schemeClr val="tx1">
                    <a:lumMod val="75000"/>
                    <a:lumOff val="25000"/>
                  </a:schemeClr>
                </a:solidFill>
              </a:rPr>
              <a:t>(Open problem)</a:t>
            </a:r>
            <a:endParaRPr lang="en-US" sz="2000" i="1" dirty="0">
              <a:solidFill>
                <a:schemeClr val="tx1">
                  <a:lumMod val="75000"/>
                  <a:lumOff val="25000"/>
                </a:schemeClr>
              </a:solidFill>
            </a:endParaRPr>
          </a:p>
          <a:p>
            <a:pPr marL="0" indent="0">
              <a:buNone/>
            </a:pPr>
            <a:r>
              <a:rPr lang="en-US" sz="2000" dirty="0">
                <a:solidFill>
                  <a:schemeClr val="bg1"/>
                </a:solidFill>
              </a:rPr>
              <a:t>1) Use a better subsequence extraction </a:t>
            </a:r>
            <a:r>
              <a:rPr lang="en-US" sz="2000" dirty="0" smtClean="0">
                <a:solidFill>
                  <a:schemeClr val="bg1"/>
                </a:solidFill>
              </a:rPr>
              <a:t>algorithm</a:t>
            </a:r>
            <a:r>
              <a:rPr lang="en-US" sz="2000" dirty="0">
                <a:solidFill>
                  <a:schemeClr val="bg1"/>
                </a:solidFill>
              </a:rPr>
              <a:t>. For example, the heartbeats to the right were very badly extracted, and have a large variability in the endpoints.</a:t>
            </a:r>
          </a:p>
        </p:txBody>
      </p:sp>
      <p:sp>
        <p:nvSpPr>
          <p:cNvPr id="5" name="Rectangle 21"/>
          <p:cNvSpPr>
            <a:spLocks noChangeArrowheads="1"/>
          </p:cNvSpPr>
          <p:nvPr/>
        </p:nvSpPr>
        <p:spPr bwMode="auto">
          <a:xfrm>
            <a:off x="0"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 name="Rectangle 22"/>
          <p:cNvSpPr>
            <a:spLocks noChangeArrowheads="1"/>
          </p:cNvSpPr>
          <p:nvPr/>
        </p:nvSpPr>
        <p:spPr bwMode="auto">
          <a:xfrm>
            <a:off x="120520"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 name="Rectangle 23"/>
          <p:cNvSpPr>
            <a:spLocks noChangeArrowheads="1"/>
          </p:cNvSpPr>
          <p:nvPr/>
        </p:nvSpPr>
        <p:spPr bwMode="auto">
          <a:xfrm>
            <a:off x="241039"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 name="Rectangle 24"/>
          <p:cNvSpPr>
            <a:spLocks noChangeArrowheads="1"/>
          </p:cNvSpPr>
          <p:nvPr/>
        </p:nvSpPr>
        <p:spPr bwMode="auto">
          <a:xfrm>
            <a:off x="361559"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 name="Rectangle 25"/>
          <p:cNvSpPr>
            <a:spLocks noChangeArrowheads="1"/>
          </p:cNvSpPr>
          <p:nvPr/>
        </p:nvSpPr>
        <p:spPr bwMode="auto">
          <a:xfrm>
            <a:off x="482079"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 name="Rectangle 26"/>
          <p:cNvSpPr>
            <a:spLocks noChangeArrowheads="1"/>
          </p:cNvSpPr>
          <p:nvPr/>
        </p:nvSpPr>
        <p:spPr bwMode="auto">
          <a:xfrm>
            <a:off x="602598"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 name="Rectangle 27"/>
          <p:cNvSpPr>
            <a:spLocks noChangeArrowheads="1"/>
          </p:cNvSpPr>
          <p:nvPr/>
        </p:nvSpPr>
        <p:spPr bwMode="auto">
          <a:xfrm>
            <a:off x="723118"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 name="Rectangle 28"/>
          <p:cNvSpPr>
            <a:spLocks noChangeArrowheads="1"/>
          </p:cNvSpPr>
          <p:nvPr/>
        </p:nvSpPr>
        <p:spPr bwMode="auto">
          <a:xfrm>
            <a:off x="843638"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 name="Rectangle 29"/>
          <p:cNvSpPr>
            <a:spLocks noChangeArrowheads="1"/>
          </p:cNvSpPr>
          <p:nvPr/>
        </p:nvSpPr>
        <p:spPr bwMode="auto">
          <a:xfrm>
            <a:off x="964158"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 name="Rectangle 30"/>
          <p:cNvSpPr>
            <a:spLocks noChangeArrowheads="1"/>
          </p:cNvSpPr>
          <p:nvPr/>
        </p:nvSpPr>
        <p:spPr bwMode="auto">
          <a:xfrm>
            <a:off x="1084677"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 name="Rectangle 31"/>
          <p:cNvSpPr>
            <a:spLocks noChangeArrowheads="1"/>
          </p:cNvSpPr>
          <p:nvPr/>
        </p:nvSpPr>
        <p:spPr bwMode="auto">
          <a:xfrm>
            <a:off x="1205197" y="517072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 name="Rectangle 32"/>
          <p:cNvSpPr>
            <a:spLocks noChangeArrowheads="1"/>
          </p:cNvSpPr>
          <p:nvPr/>
        </p:nvSpPr>
        <p:spPr bwMode="auto">
          <a:xfrm>
            <a:off x="1325717" y="517072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 name="Rectangle 33"/>
          <p:cNvSpPr>
            <a:spLocks noChangeArrowheads="1"/>
          </p:cNvSpPr>
          <p:nvPr/>
        </p:nvSpPr>
        <p:spPr bwMode="auto">
          <a:xfrm>
            <a:off x="1446236" y="5170724"/>
            <a:ext cx="120520" cy="120520"/>
          </a:xfrm>
          <a:prstGeom prst="rect">
            <a:avLst/>
          </a:prstGeom>
          <a:solidFill>
            <a:srgbClr val="00B0F0"/>
          </a:solidFill>
          <a:ln w="0">
            <a:solidFill>
              <a:srgbClr val="969696"/>
            </a:solidFill>
            <a:miter lim="800000"/>
            <a:headEnd/>
            <a:tailEnd/>
          </a:ln>
        </p:spPr>
        <p:txBody>
          <a:bodyPr/>
          <a:lstStyle/>
          <a:p>
            <a:endParaRPr lang="en-US">
              <a:solidFill>
                <a:srgbClr val="FF00FF"/>
              </a:solidFill>
            </a:endParaRPr>
          </a:p>
        </p:txBody>
      </p:sp>
      <p:sp>
        <p:nvSpPr>
          <p:cNvPr id="18" name="Rectangle 34"/>
          <p:cNvSpPr>
            <a:spLocks noChangeArrowheads="1"/>
          </p:cNvSpPr>
          <p:nvPr/>
        </p:nvSpPr>
        <p:spPr bwMode="auto">
          <a:xfrm>
            <a:off x="1566756" y="5170724"/>
            <a:ext cx="120520" cy="120520"/>
          </a:xfrm>
          <a:prstGeom prst="rect">
            <a:avLst/>
          </a:prstGeom>
          <a:solidFill>
            <a:srgbClr val="00B0F0"/>
          </a:solidFill>
          <a:ln w="0">
            <a:solidFill>
              <a:srgbClr val="969696"/>
            </a:solidFill>
            <a:miter lim="800000"/>
            <a:headEnd/>
            <a:tailEnd/>
          </a:ln>
        </p:spPr>
        <p:txBody>
          <a:bodyPr/>
          <a:lstStyle/>
          <a:p>
            <a:endParaRPr lang="en-US">
              <a:solidFill>
                <a:srgbClr val="FF00FF"/>
              </a:solidFill>
            </a:endParaRPr>
          </a:p>
        </p:txBody>
      </p:sp>
      <p:sp>
        <p:nvSpPr>
          <p:cNvPr id="19" name="Rectangle 35"/>
          <p:cNvSpPr>
            <a:spLocks noChangeArrowheads="1"/>
          </p:cNvSpPr>
          <p:nvPr/>
        </p:nvSpPr>
        <p:spPr bwMode="auto">
          <a:xfrm>
            <a:off x="1687276" y="5170724"/>
            <a:ext cx="120520" cy="120520"/>
          </a:xfrm>
          <a:prstGeom prst="rect">
            <a:avLst/>
          </a:prstGeom>
          <a:solidFill>
            <a:srgbClr val="00B0F0"/>
          </a:solidFill>
          <a:ln w="0">
            <a:solidFill>
              <a:srgbClr val="969696"/>
            </a:solidFill>
            <a:miter lim="800000"/>
            <a:headEnd/>
            <a:tailEnd/>
          </a:ln>
        </p:spPr>
        <p:txBody>
          <a:bodyPr/>
          <a:lstStyle/>
          <a:p>
            <a:endParaRPr lang="en-US">
              <a:solidFill>
                <a:srgbClr val="FF00FF"/>
              </a:solidFill>
            </a:endParaRPr>
          </a:p>
        </p:txBody>
      </p:sp>
      <p:sp>
        <p:nvSpPr>
          <p:cNvPr id="20" name="Rectangle 36"/>
          <p:cNvSpPr>
            <a:spLocks noChangeArrowheads="1"/>
          </p:cNvSpPr>
          <p:nvPr/>
        </p:nvSpPr>
        <p:spPr bwMode="auto">
          <a:xfrm>
            <a:off x="1807795" y="5170724"/>
            <a:ext cx="120520" cy="120520"/>
          </a:xfrm>
          <a:prstGeom prst="rect">
            <a:avLst/>
          </a:prstGeom>
          <a:solidFill>
            <a:srgbClr val="00B0F0"/>
          </a:solidFill>
          <a:ln w="0">
            <a:solidFill>
              <a:srgbClr val="969696"/>
            </a:solidFill>
            <a:miter lim="800000"/>
            <a:headEnd/>
            <a:tailEnd/>
          </a:ln>
        </p:spPr>
        <p:txBody>
          <a:bodyPr/>
          <a:lstStyle/>
          <a:p>
            <a:endParaRPr lang="en-US">
              <a:solidFill>
                <a:srgbClr val="FF00FF"/>
              </a:solidFill>
            </a:endParaRPr>
          </a:p>
        </p:txBody>
      </p:sp>
      <p:sp>
        <p:nvSpPr>
          <p:cNvPr id="21" name="Rectangle 53"/>
          <p:cNvSpPr>
            <a:spLocks noChangeArrowheads="1"/>
          </p:cNvSpPr>
          <p:nvPr/>
        </p:nvSpPr>
        <p:spPr bwMode="auto">
          <a:xfrm>
            <a:off x="0"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 name="Rectangle 54"/>
          <p:cNvSpPr>
            <a:spLocks noChangeArrowheads="1"/>
          </p:cNvSpPr>
          <p:nvPr/>
        </p:nvSpPr>
        <p:spPr bwMode="auto">
          <a:xfrm>
            <a:off x="120520"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3" name="Rectangle 55"/>
          <p:cNvSpPr>
            <a:spLocks noChangeArrowheads="1"/>
          </p:cNvSpPr>
          <p:nvPr/>
        </p:nvSpPr>
        <p:spPr bwMode="auto">
          <a:xfrm>
            <a:off x="241039"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4" name="Rectangle 56"/>
          <p:cNvSpPr>
            <a:spLocks noChangeArrowheads="1"/>
          </p:cNvSpPr>
          <p:nvPr/>
        </p:nvSpPr>
        <p:spPr bwMode="auto">
          <a:xfrm>
            <a:off x="361559"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5" name="Rectangle 57"/>
          <p:cNvSpPr>
            <a:spLocks noChangeArrowheads="1"/>
          </p:cNvSpPr>
          <p:nvPr/>
        </p:nvSpPr>
        <p:spPr bwMode="auto">
          <a:xfrm>
            <a:off x="482079"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6" name="Rectangle 58"/>
          <p:cNvSpPr>
            <a:spLocks noChangeArrowheads="1"/>
          </p:cNvSpPr>
          <p:nvPr/>
        </p:nvSpPr>
        <p:spPr bwMode="auto">
          <a:xfrm>
            <a:off x="602598"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7" name="Rectangle 59"/>
          <p:cNvSpPr>
            <a:spLocks noChangeArrowheads="1"/>
          </p:cNvSpPr>
          <p:nvPr/>
        </p:nvSpPr>
        <p:spPr bwMode="auto">
          <a:xfrm>
            <a:off x="723118"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8" name="Rectangle 60"/>
          <p:cNvSpPr>
            <a:spLocks noChangeArrowheads="1"/>
          </p:cNvSpPr>
          <p:nvPr/>
        </p:nvSpPr>
        <p:spPr bwMode="auto">
          <a:xfrm>
            <a:off x="843638"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9" name="Rectangle 61"/>
          <p:cNvSpPr>
            <a:spLocks noChangeArrowheads="1"/>
          </p:cNvSpPr>
          <p:nvPr/>
        </p:nvSpPr>
        <p:spPr bwMode="auto">
          <a:xfrm>
            <a:off x="964158"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0" name="Rectangle 62"/>
          <p:cNvSpPr>
            <a:spLocks noChangeArrowheads="1"/>
          </p:cNvSpPr>
          <p:nvPr/>
        </p:nvSpPr>
        <p:spPr bwMode="auto">
          <a:xfrm>
            <a:off x="1084677" y="5291244"/>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1" name="Rectangle 63"/>
          <p:cNvSpPr>
            <a:spLocks noChangeArrowheads="1"/>
          </p:cNvSpPr>
          <p:nvPr/>
        </p:nvSpPr>
        <p:spPr bwMode="auto">
          <a:xfrm>
            <a:off x="1205197" y="529124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2" name="Rectangle 64"/>
          <p:cNvSpPr>
            <a:spLocks noChangeArrowheads="1"/>
          </p:cNvSpPr>
          <p:nvPr/>
        </p:nvSpPr>
        <p:spPr bwMode="auto">
          <a:xfrm>
            <a:off x="1325717" y="529124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3" name="Rectangle 65"/>
          <p:cNvSpPr>
            <a:spLocks noChangeArrowheads="1"/>
          </p:cNvSpPr>
          <p:nvPr/>
        </p:nvSpPr>
        <p:spPr bwMode="auto">
          <a:xfrm>
            <a:off x="1446236" y="529124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4" name="Rectangle 66"/>
          <p:cNvSpPr>
            <a:spLocks noChangeArrowheads="1"/>
          </p:cNvSpPr>
          <p:nvPr/>
        </p:nvSpPr>
        <p:spPr bwMode="auto">
          <a:xfrm>
            <a:off x="1566756" y="529124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5" name="Rectangle 67"/>
          <p:cNvSpPr>
            <a:spLocks noChangeArrowheads="1"/>
          </p:cNvSpPr>
          <p:nvPr/>
        </p:nvSpPr>
        <p:spPr bwMode="auto">
          <a:xfrm>
            <a:off x="1687276" y="5291244"/>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36" name="Rectangle 68"/>
          <p:cNvSpPr>
            <a:spLocks noChangeArrowheads="1"/>
          </p:cNvSpPr>
          <p:nvPr/>
        </p:nvSpPr>
        <p:spPr bwMode="auto">
          <a:xfrm>
            <a:off x="1807795" y="5291244"/>
            <a:ext cx="120520" cy="120520"/>
          </a:xfrm>
          <a:prstGeom prst="rect">
            <a:avLst/>
          </a:prstGeom>
          <a:solidFill>
            <a:srgbClr val="00B0F0"/>
          </a:solidFill>
          <a:ln w="0">
            <a:solidFill>
              <a:srgbClr val="969696"/>
            </a:solidFill>
            <a:miter lim="800000"/>
            <a:headEnd/>
            <a:tailEnd/>
          </a:ln>
        </p:spPr>
        <p:txBody>
          <a:bodyPr/>
          <a:lstStyle/>
          <a:p>
            <a:endParaRPr lang="en-US">
              <a:solidFill>
                <a:srgbClr val="FF00FF"/>
              </a:solidFill>
            </a:endParaRPr>
          </a:p>
        </p:txBody>
      </p:sp>
      <p:sp>
        <p:nvSpPr>
          <p:cNvPr id="37" name="Rectangle 85"/>
          <p:cNvSpPr>
            <a:spLocks noChangeArrowheads="1"/>
          </p:cNvSpPr>
          <p:nvPr/>
        </p:nvSpPr>
        <p:spPr bwMode="auto">
          <a:xfrm>
            <a:off x="0"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8" name="Rectangle 86"/>
          <p:cNvSpPr>
            <a:spLocks noChangeArrowheads="1"/>
          </p:cNvSpPr>
          <p:nvPr/>
        </p:nvSpPr>
        <p:spPr bwMode="auto">
          <a:xfrm>
            <a:off x="120520"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39" name="Rectangle 87"/>
          <p:cNvSpPr>
            <a:spLocks noChangeArrowheads="1"/>
          </p:cNvSpPr>
          <p:nvPr/>
        </p:nvSpPr>
        <p:spPr bwMode="auto">
          <a:xfrm>
            <a:off x="241039"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0" name="Rectangle 88"/>
          <p:cNvSpPr>
            <a:spLocks noChangeArrowheads="1"/>
          </p:cNvSpPr>
          <p:nvPr/>
        </p:nvSpPr>
        <p:spPr bwMode="auto">
          <a:xfrm>
            <a:off x="361559"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1" name="Rectangle 89"/>
          <p:cNvSpPr>
            <a:spLocks noChangeArrowheads="1"/>
          </p:cNvSpPr>
          <p:nvPr/>
        </p:nvSpPr>
        <p:spPr bwMode="auto">
          <a:xfrm>
            <a:off x="482079"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2" name="Rectangle 90"/>
          <p:cNvSpPr>
            <a:spLocks noChangeArrowheads="1"/>
          </p:cNvSpPr>
          <p:nvPr/>
        </p:nvSpPr>
        <p:spPr bwMode="auto">
          <a:xfrm>
            <a:off x="602598"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3" name="Rectangle 91"/>
          <p:cNvSpPr>
            <a:spLocks noChangeArrowheads="1"/>
          </p:cNvSpPr>
          <p:nvPr/>
        </p:nvSpPr>
        <p:spPr bwMode="auto">
          <a:xfrm>
            <a:off x="723118"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4" name="Rectangle 92"/>
          <p:cNvSpPr>
            <a:spLocks noChangeArrowheads="1"/>
          </p:cNvSpPr>
          <p:nvPr/>
        </p:nvSpPr>
        <p:spPr bwMode="auto">
          <a:xfrm>
            <a:off x="843638"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5" name="Rectangle 93"/>
          <p:cNvSpPr>
            <a:spLocks noChangeArrowheads="1"/>
          </p:cNvSpPr>
          <p:nvPr/>
        </p:nvSpPr>
        <p:spPr bwMode="auto">
          <a:xfrm>
            <a:off x="964158" y="541176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46" name="Rectangle 94"/>
          <p:cNvSpPr>
            <a:spLocks noChangeArrowheads="1"/>
          </p:cNvSpPr>
          <p:nvPr/>
        </p:nvSpPr>
        <p:spPr bwMode="auto">
          <a:xfrm>
            <a:off x="1084677" y="541176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7" name="Rectangle 95"/>
          <p:cNvSpPr>
            <a:spLocks noChangeArrowheads="1"/>
          </p:cNvSpPr>
          <p:nvPr/>
        </p:nvSpPr>
        <p:spPr bwMode="auto">
          <a:xfrm>
            <a:off x="1205197" y="541176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8" name="Rectangle 96"/>
          <p:cNvSpPr>
            <a:spLocks noChangeArrowheads="1"/>
          </p:cNvSpPr>
          <p:nvPr/>
        </p:nvSpPr>
        <p:spPr bwMode="auto">
          <a:xfrm>
            <a:off x="1325717" y="541176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49" name="Rectangle 97"/>
          <p:cNvSpPr>
            <a:spLocks noChangeArrowheads="1"/>
          </p:cNvSpPr>
          <p:nvPr/>
        </p:nvSpPr>
        <p:spPr bwMode="auto">
          <a:xfrm>
            <a:off x="1446236" y="541176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0" name="Rectangle 98"/>
          <p:cNvSpPr>
            <a:spLocks noChangeArrowheads="1"/>
          </p:cNvSpPr>
          <p:nvPr/>
        </p:nvSpPr>
        <p:spPr bwMode="auto">
          <a:xfrm>
            <a:off x="1566756" y="541176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1" name="Rectangle 99"/>
          <p:cNvSpPr>
            <a:spLocks noChangeArrowheads="1"/>
          </p:cNvSpPr>
          <p:nvPr/>
        </p:nvSpPr>
        <p:spPr bwMode="auto">
          <a:xfrm>
            <a:off x="1687276" y="541176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52" name="Rectangle 100"/>
          <p:cNvSpPr>
            <a:spLocks noChangeArrowheads="1"/>
          </p:cNvSpPr>
          <p:nvPr/>
        </p:nvSpPr>
        <p:spPr bwMode="auto">
          <a:xfrm>
            <a:off x="1807795" y="5411763"/>
            <a:ext cx="120520" cy="120520"/>
          </a:xfrm>
          <a:prstGeom prst="rect">
            <a:avLst/>
          </a:prstGeom>
          <a:solidFill>
            <a:srgbClr val="00B0F0"/>
          </a:solidFill>
          <a:ln w="0">
            <a:solidFill>
              <a:srgbClr val="969696"/>
            </a:solidFill>
            <a:miter lim="800000"/>
            <a:headEnd/>
            <a:tailEnd/>
          </a:ln>
        </p:spPr>
        <p:txBody>
          <a:bodyPr/>
          <a:lstStyle/>
          <a:p>
            <a:endParaRPr lang="en-US">
              <a:solidFill>
                <a:srgbClr val="FF00FF"/>
              </a:solidFill>
            </a:endParaRPr>
          </a:p>
        </p:txBody>
      </p:sp>
      <p:sp>
        <p:nvSpPr>
          <p:cNvPr id="53" name="Rectangle 117"/>
          <p:cNvSpPr>
            <a:spLocks noChangeArrowheads="1"/>
          </p:cNvSpPr>
          <p:nvPr/>
        </p:nvSpPr>
        <p:spPr bwMode="auto">
          <a:xfrm>
            <a:off x="0"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4" name="Rectangle 118"/>
          <p:cNvSpPr>
            <a:spLocks noChangeArrowheads="1"/>
          </p:cNvSpPr>
          <p:nvPr/>
        </p:nvSpPr>
        <p:spPr bwMode="auto">
          <a:xfrm>
            <a:off x="120520"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5" name="Rectangle 119"/>
          <p:cNvSpPr>
            <a:spLocks noChangeArrowheads="1"/>
          </p:cNvSpPr>
          <p:nvPr/>
        </p:nvSpPr>
        <p:spPr bwMode="auto">
          <a:xfrm>
            <a:off x="241039"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6" name="Rectangle 120"/>
          <p:cNvSpPr>
            <a:spLocks noChangeArrowheads="1"/>
          </p:cNvSpPr>
          <p:nvPr/>
        </p:nvSpPr>
        <p:spPr bwMode="auto">
          <a:xfrm>
            <a:off x="361559"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7" name="Rectangle 121"/>
          <p:cNvSpPr>
            <a:spLocks noChangeArrowheads="1"/>
          </p:cNvSpPr>
          <p:nvPr/>
        </p:nvSpPr>
        <p:spPr bwMode="auto">
          <a:xfrm>
            <a:off x="482079"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8" name="Rectangle 122"/>
          <p:cNvSpPr>
            <a:spLocks noChangeArrowheads="1"/>
          </p:cNvSpPr>
          <p:nvPr/>
        </p:nvSpPr>
        <p:spPr bwMode="auto">
          <a:xfrm>
            <a:off x="602598"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59" name="Rectangle 123"/>
          <p:cNvSpPr>
            <a:spLocks noChangeArrowheads="1"/>
          </p:cNvSpPr>
          <p:nvPr/>
        </p:nvSpPr>
        <p:spPr bwMode="auto">
          <a:xfrm>
            <a:off x="723118"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0" name="Rectangle 124"/>
          <p:cNvSpPr>
            <a:spLocks noChangeArrowheads="1"/>
          </p:cNvSpPr>
          <p:nvPr/>
        </p:nvSpPr>
        <p:spPr bwMode="auto">
          <a:xfrm>
            <a:off x="843638" y="553228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61" name="Rectangle 125"/>
          <p:cNvSpPr>
            <a:spLocks noChangeArrowheads="1"/>
          </p:cNvSpPr>
          <p:nvPr/>
        </p:nvSpPr>
        <p:spPr bwMode="auto">
          <a:xfrm>
            <a:off x="964158" y="553228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2" name="Rectangle 126"/>
          <p:cNvSpPr>
            <a:spLocks noChangeArrowheads="1"/>
          </p:cNvSpPr>
          <p:nvPr/>
        </p:nvSpPr>
        <p:spPr bwMode="auto">
          <a:xfrm>
            <a:off x="1084677" y="553228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3" name="Rectangle 127"/>
          <p:cNvSpPr>
            <a:spLocks noChangeArrowheads="1"/>
          </p:cNvSpPr>
          <p:nvPr/>
        </p:nvSpPr>
        <p:spPr bwMode="auto">
          <a:xfrm>
            <a:off x="1205197" y="553228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4" name="Rectangle 128"/>
          <p:cNvSpPr>
            <a:spLocks noChangeArrowheads="1"/>
          </p:cNvSpPr>
          <p:nvPr/>
        </p:nvSpPr>
        <p:spPr bwMode="auto">
          <a:xfrm>
            <a:off x="1325717" y="553228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5" name="Rectangle 129"/>
          <p:cNvSpPr>
            <a:spLocks noChangeArrowheads="1"/>
          </p:cNvSpPr>
          <p:nvPr/>
        </p:nvSpPr>
        <p:spPr bwMode="auto">
          <a:xfrm>
            <a:off x="1446236" y="553228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6" name="Rectangle 130"/>
          <p:cNvSpPr>
            <a:spLocks noChangeArrowheads="1"/>
          </p:cNvSpPr>
          <p:nvPr/>
        </p:nvSpPr>
        <p:spPr bwMode="auto">
          <a:xfrm>
            <a:off x="1566756" y="553228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7" name="Rectangle 131"/>
          <p:cNvSpPr>
            <a:spLocks noChangeArrowheads="1"/>
          </p:cNvSpPr>
          <p:nvPr/>
        </p:nvSpPr>
        <p:spPr bwMode="auto">
          <a:xfrm>
            <a:off x="1687276" y="553228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68" name="Rectangle 132"/>
          <p:cNvSpPr>
            <a:spLocks noChangeArrowheads="1"/>
          </p:cNvSpPr>
          <p:nvPr/>
        </p:nvSpPr>
        <p:spPr bwMode="auto">
          <a:xfrm>
            <a:off x="1807795" y="5532283"/>
            <a:ext cx="120520" cy="120520"/>
          </a:xfrm>
          <a:prstGeom prst="rect">
            <a:avLst/>
          </a:prstGeom>
          <a:solidFill>
            <a:srgbClr val="00B0F0"/>
          </a:solidFill>
          <a:ln w="0">
            <a:solidFill>
              <a:srgbClr val="969696"/>
            </a:solidFill>
            <a:miter lim="800000"/>
            <a:headEnd/>
            <a:tailEnd/>
          </a:ln>
        </p:spPr>
        <p:txBody>
          <a:bodyPr/>
          <a:lstStyle/>
          <a:p>
            <a:endParaRPr lang="en-US">
              <a:solidFill>
                <a:srgbClr val="FF00FF"/>
              </a:solidFill>
            </a:endParaRPr>
          </a:p>
        </p:txBody>
      </p:sp>
      <p:sp>
        <p:nvSpPr>
          <p:cNvPr id="69" name="Rectangle 149"/>
          <p:cNvSpPr>
            <a:spLocks noChangeArrowheads="1"/>
          </p:cNvSpPr>
          <p:nvPr/>
        </p:nvSpPr>
        <p:spPr bwMode="auto">
          <a:xfrm>
            <a:off x="0" y="565280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0" name="Rectangle 150"/>
          <p:cNvSpPr>
            <a:spLocks noChangeArrowheads="1"/>
          </p:cNvSpPr>
          <p:nvPr/>
        </p:nvSpPr>
        <p:spPr bwMode="auto">
          <a:xfrm>
            <a:off x="120520" y="565280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1" name="Rectangle 151"/>
          <p:cNvSpPr>
            <a:spLocks noChangeArrowheads="1"/>
          </p:cNvSpPr>
          <p:nvPr/>
        </p:nvSpPr>
        <p:spPr bwMode="auto">
          <a:xfrm>
            <a:off x="241039" y="565280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2" name="Rectangle 152"/>
          <p:cNvSpPr>
            <a:spLocks noChangeArrowheads="1"/>
          </p:cNvSpPr>
          <p:nvPr/>
        </p:nvSpPr>
        <p:spPr bwMode="auto">
          <a:xfrm>
            <a:off x="361559" y="565280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3" name="Rectangle 153"/>
          <p:cNvSpPr>
            <a:spLocks noChangeArrowheads="1"/>
          </p:cNvSpPr>
          <p:nvPr/>
        </p:nvSpPr>
        <p:spPr bwMode="auto">
          <a:xfrm>
            <a:off x="482079" y="565280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4" name="Rectangle 154"/>
          <p:cNvSpPr>
            <a:spLocks noChangeArrowheads="1"/>
          </p:cNvSpPr>
          <p:nvPr/>
        </p:nvSpPr>
        <p:spPr bwMode="auto">
          <a:xfrm>
            <a:off x="602598" y="565280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5" name="Rectangle 155"/>
          <p:cNvSpPr>
            <a:spLocks noChangeArrowheads="1"/>
          </p:cNvSpPr>
          <p:nvPr/>
        </p:nvSpPr>
        <p:spPr bwMode="auto">
          <a:xfrm>
            <a:off x="723118" y="5652803"/>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76" name="Rectangle 156"/>
          <p:cNvSpPr>
            <a:spLocks noChangeArrowheads="1"/>
          </p:cNvSpPr>
          <p:nvPr/>
        </p:nvSpPr>
        <p:spPr bwMode="auto">
          <a:xfrm>
            <a:off x="843638"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7" name="Rectangle 157"/>
          <p:cNvSpPr>
            <a:spLocks noChangeArrowheads="1"/>
          </p:cNvSpPr>
          <p:nvPr/>
        </p:nvSpPr>
        <p:spPr bwMode="auto">
          <a:xfrm>
            <a:off x="964158"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8" name="Rectangle 158"/>
          <p:cNvSpPr>
            <a:spLocks noChangeArrowheads="1"/>
          </p:cNvSpPr>
          <p:nvPr/>
        </p:nvSpPr>
        <p:spPr bwMode="auto">
          <a:xfrm>
            <a:off x="1084677"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79" name="Rectangle 159"/>
          <p:cNvSpPr>
            <a:spLocks noChangeArrowheads="1"/>
          </p:cNvSpPr>
          <p:nvPr/>
        </p:nvSpPr>
        <p:spPr bwMode="auto">
          <a:xfrm>
            <a:off x="1205197"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0" name="Rectangle 160"/>
          <p:cNvSpPr>
            <a:spLocks noChangeArrowheads="1"/>
          </p:cNvSpPr>
          <p:nvPr/>
        </p:nvSpPr>
        <p:spPr bwMode="auto">
          <a:xfrm>
            <a:off x="1325717"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1" name="Rectangle 161"/>
          <p:cNvSpPr>
            <a:spLocks noChangeArrowheads="1"/>
          </p:cNvSpPr>
          <p:nvPr/>
        </p:nvSpPr>
        <p:spPr bwMode="auto">
          <a:xfrm>
            <a:off x="1446236"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2" name="Rectangle 162"/>
          <p:cNvSpPr>
            <a:spLocks noChangeArrowheads="1"/>
          </p:cNvSpPr>
          <p:nvPr/>
        </p:nvSpPr>
        <p:spPr bwMode="auto">
          <a:xfrm>
            <a:off x="1566756"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3" name="Rectangle 163"/>
          <p:cNvSpPr>
            <a:spLocks noChangeArrowheads="1"/>
          </p:cNvSpPr>
          <p:nvPr/>
        </p:nvSpPr>
        <p:spPr bwMode="auto">
          <a:xfrm>
            <a:off x="1687276"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4" name="Rectangle 164"/>
          <p:cNvSpPr>
            <a:spLocks noChangeArrowheads="1"/>
          </p:cNvSpPr>
          <p:nvPr/>
        </p:nvSpPr>
        <p:spPr bwMode="auto">
          <a:xfrm>
            <a:off x="1807795" y="5652803"/>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85" name="Rectangle 181"/>
          <p:cNvSpPr>
            <a:spLocks noChangeArrowheads="1"/>
          </p:cNvSpPr>
          <p:nvPr/>
        </p:nvSpPr>
        <p:spPr bwMode="auto">
          <a:xfrm>
            <a:off x="0" y="577332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6" name="Rectangle 182"/>
          <p:cNvSpPr>
            <a:spLocks noChangeArrowheads="1"/>
          </p:cNvSpPr>
          <p:nvPr/>
        </p:nvSpPr>
        <p:spPr bwMode="auto">
          <a:xfrm>
            <a:off x="120520" y="577332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7" name="Rectangle 183"/>
          <p:cNvSpPr>
            <a:spLocks noChangeArrowheads="1"/>
          </p:cNvSpPr>
          <p:nvPr/>
        </p:nvSpPr>
        <p:spPr bwMode="auto">
          <a:xfrm>
            <a:off x="241039" y="577332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8" name="Rectangle 184"/>
          <p:cNvSpPr>
            <a:spLocks noChangeArrowheads="1"/>
          </p:cNvSpPr>
          <p:nvPr/>
        </p:nvSpPr>
        <p:spPr bwMode="auto">
          <a:xfrm>
            <a:off x="361559" y="577332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89" name="Rectangle 185"/>
          <p:cNvSpPr>
            <a:spLocks noChangeArrowheads="1"/>
          </p:cNvSpPr>
          <p:nvPr/>
        </p:nvSpPr>
        <p:spPr bwMode="auto">
          <a:xfrm>
            <a:off x="482079" y="577332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0" name="Rectangle 186"/>
          <p:cNvSpPr>
            <a:spLocks noChangeArrowheads="1"/>
          </p:cNvSpPr>
          <p:nvPr/>
        </p:nvSpPr>
        <p:spPr bwMode="auto">
          <a:xfrm>
            <a:off x="602598" y="577332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91" name="Rectangle 187"/>
          <p:cNvSpPr>
            <a:spLocks noChangeArrowheads="1"/>
          </p:cNvSpPr>
          <p:nvPr/>
        </p:nvSpPr>
        <p:spPr bwMode="auto">
          <a:xfrm>
            <a:off x="723118"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2" name="Rectangle 188"/>
          <p:cNvSpPr>
            <a:spLocks noChangeArrowheads="1"/>
          </p:cNvSpPr>
          <p:nvPr/>
        </p:nvSpPr>
        <p:spPr bwMode="auto">
          <a:xfrm>
            <a:off x="843638"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3" name="Rectangle 189"/>
          <p:cNvSpPr>
            <a:spLocks noChangeArrowheads="1"/>
          </p:cNvSpPr>
          <p:nvPr/>
        </p:nvSpPr>
        <p:spPr bwMode="auto">
          <a:xfrm>
            <a:off x="964158"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4" name="Rectangle 190"/>
          <p:cNvSpPr>
            <a:spLocks noChangeArrowheads="1"/>
          </p:cNvSpPr>
          <p:nvPr/>
        </p:nvSpPr>
        <p:spPr bwMode="auto">
          <a:xfrm>
            <a:off x="1084677"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5" name="Rectangle 191"/>
          <p:cNvSpPr>
            <a:spLocks noChangeArrowheads="1"/>
          </p:cNvSpPr>
          <p:nvPr/>
        </p:nvSpPr>
        <p:spPr bwMode="auto">
          <a:xfrm>
            <a:off x="1205197"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6" name="Rectangle 192"/>
          <p:cNvSpPr>
            <a:spLocks noChangeArrowheads="1"/>
          </p:cNvSpPr>
          <p:nvPr/>
        </p:nvSpPr>
        <p:spPr bwMode="auto">
          <a:xfrm>
            <a:off x="1325717"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7" name="Rectangle 193"/>
          <p:cNvSpPr>
            <a:spLocks noChangeArrowheads="1"/>
          </p:cNvSpPr>
          <p:nvPr/>
        </p:nvSpPr>
        <p:spPr bwMode="auto">
          <a:xfrm>
            <a:off x="1446236"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8" name="Rectangle 194"/>
          <p:cNvSpPr>
            <a:spLocks noChangeArrowheads="1"/>
          </p:cNvSpPr>
          <p:nvPr/>
        </p:nvSpPr>
        <p:spPr bwMode="auto">
          <a:xfrm>
            <a:off x="1566756"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99" name="Rectangle 195"/>
          <p:cNvSpPr>
            <a:spLocks noChangeArrowheads="1"/>
          </p:cNvSpPr>
          <p:nvPr/>
        </p:nvSpPr>
        <p:spPr bwMode="auto">
          <a:xfrm>
            <a:off x="1687276" y="577332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0" name="Rectangle 196"/>
          <p:cNvSpPr>
            <a:spLocks noChangeArrowheads="1"/>
          </p:cNvSpPr>
          <p:nvPr/>
        </p:nvSpPr>
        <p:spPr bwMode="auto">
          <a:xfrm>
            <a:off x="1807795" y="577332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1" name="Rectangle 213"/>
          <p:cNvSpPr>
            <a:spLocks noChangeArrowheads="1"/>
          </p:cNvSpPr>
          <p:nvPr/>
        </p:nvSpPr>
        <p:spPr bwMode="auto">
          <a:xfrm>
            <a:off x="0" y="589384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2" name="Rectangle 214"/>
          <p:cNvSpPr>
            <a:spLocks noChangeArrowheads="1"/>
          </p:cNvSpPr>
          <p:nvPr/>
        </p:nvSpPr>
        <p:spPr bwMode="auto">
          <a:xfrm>
            <a:off x="120520" y="589384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3" name="Rectangle 215"/>
          <p:cNvSpPr>
            <a:spLocks noChangeArrowheads="1"/>
          </p:cNvSpPr>
          <p:nvPr/>
        </p:nvSpPr>
        <p:spPr bwMode="auto">
          <a:xfrm>
            <a:off x="241039" y="589384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4" name="Rectangle 216"/>
          <p:cNvSpPr>
            <a:spLocks noChangeArrowheads="1"/>
          </p:cNvSpPr>
          <p:nvPr/>
        </p:nvSpPr>
        <p:spPr bwMode="auto">
          <a:xfrm>
            <a:off x="361559" y="589384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5" name="Rectangle 217"/>
          <p:cNvSpPr>
            <a:spLocks noChangeArrowheads="1"/>
          </p:cNvSpPr>
          <p:nvPr/>
        </p:nvSpPr>
        <p:spPr bwMode="auto">
          <a:xfrm>
            <a:off x="482079" y="589384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06" name="Rectangle 218"/>
          <p:cNvSpPr>
            <a:spLocks noChangeArrowheads="1"/>
          </p:cNvSpPr>
          <p:nvPr/>
        </p:nvSpPr>
        <p:spPr bwMode="auto">
          <a:xfrm>
            <a:off x="602598"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7" name="Rectangle 219"/>
          <p:cNvSpPr>
            <a:spLocks noChangeArrowheads="1"/>
          </p:cNvSpPr>
          <p:nvPr/>
        </p:nvSpPr>
        <p:spPr bwMode="auto">
          <a:xfrm>
            <a:off x="723118"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8" name="Rectangle 220"/>
          <p:cNvSpPr>
            <a:spLocks noChangeArrowheads="1"/>
          </p:cNvSpPr>
          <p:nvPr/>
        </p:nvSpPr>
        <p:spPr bwMode="auto">
          <a:xfrm>
            <a:off x="843638"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09" name="Rectangle 221"/>
          <p:cNvSpPr>
            <a:spLocks noChangeArrowheads="1"/>
          </p:cNvSpPr>
          <p:nvPr/>
        </p:nvSpPr>
        <p:spPr bwMode="auto">
          <a:xfrm>
            <a:off x="964158"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0" name="Rectangle 222"/>
          <p:cNvSpPr>
            <a:spLocks noChangeArrowheads="1"/>
          </p:cNvSpPr>
          <p:nvPr/>
        </p:nvSpPr>
        <p:spPr bwMode="auto">
          <a:xfrm>
            <a:off x="1084677"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1" name="Rectangle 223"/>
          <p:cNvSpPr>
            <a:spLocks noChangeArrowheads="1"/>
          </p:cNvSpPr>
          <p:nvPr/>
        </p:nvSpPr>
        <p:spPr bwMode="auto">
          <a:xfrm>
            <a:off x="1205197"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2" name="Rectangle 224"/>
          <p:cNvSpPr>
            <a:spLocks noChangeArrowheads="1"/>
          </p:cNvSpPr>
          <p:nvPr/>
        </p:nvSpPr>
        <p:spPr bwMode="auto">
          <a:xfrm>
            <a:off x="1325717"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3" name="Rectangle 225"/>
          <p:cNvSpPr>
            <a:spLocks noChangeArrowheads="1"/>
          </p:cNvSpPr>
          <p:nvPr/>
        </p:nvSpPr>
        <p:spPr bwMode="auto">
          <a:xfrm>
            <a:off x="1446236"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4" name="Rectangle 226"/>
          <p:cNvSpPr>
            <a:spLocks noChangeArrowheads="1"/>
          </p:cNvSpPr>
          <p:nvPr/>
        </p:nvSpPr>
        <p:spPr bwMode="auto">
          <a:xfrm>
            <a:off x="1566756" y="589384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15" name="Rectangle 227"/>
          <p:cNvSpPr>
            <a:spLocks noChangeArrowheads="1"/>
          </p:cNvSpPr>
          <p:nvPr/>
        </p:nvSpPr>
        <p:spPr bwMode="auto">
          <a:xfrm>
            <a:off x="1687276" y="589384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6" name="Rectangle 228"/>
          <p:cNvSpPr>
            <a:spLocks noChangeArrowheads="1"/>
          </p:cNvSpPr>
          <p:nvPr/>
        </p:nvSpPr>
        <p:spPr bwMode="auto">
          <a:xfrm>
            <a:off x="1807795" y="589384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7" name="Rectangle 245"/>
          <p:cNvSpPr>
            <a:spLocks noChangeArrowheads="1"/>
          </p:cNvSpPr>
          <p:nvPr/>
        </p:nvSpPr>
        <p:spPr bwMode="auto">
          <a:xfrm>
            <a:off x="0" y="601436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8" name="Rectangle 246"/>
          <p:cNvSpPr>
            <a:spLocks noChangeArrowheads="1"/>
          </p:cNvSpPr>
          <p:nvPr/>
        </p:nvSpPr>
        <p:spPr bwMode="auto">
          <a:xfrm>
            <a:off x="120520" y="601436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19" name="Rectangle 247"/>
          <p:cNvSpPr>
            <a:spLocks noChangeArrowheads="1"/>
          </p:cNvSpPr>
          <p:nvPr/>
        </p:nvSpPr>
        <p:spPr bwMode="auto">
          <a:xfrm>
            <a:off x="241039" y="601436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0" name="Rectangle 248"/>
          <p:cNvSpPr>
            <a:spLocks noChangeArrowheads="1"/>
          </p:cNvSpPr>
          <p:nvPr/>
        </p:nvSpPr>
        <p:spPr bwMode="auto">
          <a:xfrm>
            <a:off x="361559" y="601436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21" name="Rectangle 249"/>
          <p:cNvSpPr>
            <a:spLocks noChangeArrowheads="1"/>
          </p:cNvSpPr>
          <p:nvPr/>
        </p:nvSpPr>
        <p:spPr bwMode="auto">
          <a:xfrm>
            <a:off x="482079"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2" name="Rectangle 250"/>
          <p:cNvSpPr>
            <a:spLocks noChangeArrowheads="1"/>
          </p:cNvSpPr>
          <p:nvPr/>
        </p:nvSpPr>
        <p:spPr bwMode="auto">
          <a:xfrm>
            <a:off x="602598"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3" name="Rectangle 251"/>
          <p:cNvSpPr>
            <a:spLocks noChangeArrowheads="1"/>
          </p:cNvSpPr>
          <p:nvPr/>
        </p:nvSpPr>
        <p:spPr bwMode="auto">
          <a:xfrm>
            <a:off x="723118"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4" name="Rectangle 252"/>
          <p:cNvSpPr>
            <a:spLocks noChangeArrowheads="1"/>
          </p:cNvSpPr>
          <p:nvPr/>
        </p:nvSpPr>
        <p:spPr bwMode="auto">
          <a:xfrm>
            <a:off x="843638"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5" name="Rectangle 253"/>
          <p:cNvSpPr>
            <a:spLocks noChangeArrowheads="1"/>
          </p:cNvSpPr>
          <p:nvPr/>
        </p:nvSpPr>
        <p:spPr bwMode="auto">
          <a:xfrm>
            <a:off x="964158"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6" name="Rectangle 254"/>
          <p:cNvSpPr>
            <a:spLocks noChangeArrowheads="1"/>
          </p:cNvSpPr>
          <p:nvPr/>
        </p:nvSpPr>
        <p:spPr bwMode="auto">
          <a:xfrm>
            <a:off x="1084677"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7" name="Rectangle 255"/>
          <p:cNvSpPr>
            <a:spLocks noChangeArrowheads="1"/>
          </p:cNvSpPr>
          <p:nvPr/>
        </p:nvSpPr>
        <p:spPr bwMode="auto">
          <a:xfrm>
            <a:off x="1205197"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8" name="Rectangle 256"/>
          <p:cNvSpPr>
            <a:spLocks noChangeArrowheads="1"/>
          </p:cNvSpPr>
          <p:nvPr/>
        </p:nvSpPr>
        <p:spPr bwMode="auto">
          <a:xfrm>
            <a:off x="1325717"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29" name="Rectangle 257"/>
          <p:cNvSpPr>
            <a:spLocks noChangeArrowheads="1"/>
          </p:cNvSpPr>
          <p:nvPr/>
        </p:nvSpPr>
        <p:spPr bwMode="auto">
          <a:xfrm>
            <a:off x="1446236" y="6014362"/>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30" name="Rectangle 258"/>
          <p:cNvSpPr>
            <a:spLocks noChangeArrowheads="1"/>
          </p:cNvSpPr>
          <p:nvPr/>
        </p:nvSpPr>
        <p:spPr bwMode="auto">
          <a:xfrm>
            <a:off x="1566756" y="601436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1" name="Rectangle 259"/>
          <p:cNvSpPr>
            <a:spLocks noChangeArrowheads="1"/>
          </p:cNvSpPr>
          <p:nvPr/>
        </p:nvSpPr>
        <p:spPr bwMode="auto">
          <a:xfrm>
            <a:off x="1687276" y="601436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2" name="Rectangle 260"/>
          <p:cNvSpPr>
            <a:spLocks noChangeArrowheads="1"/>
          </p:cNvSpPr>
          <p:nvPr/>
        </p:nvSpPr>
        <p:spPr bwMode="auto">
          <a:xfrm>
            <a:off x="1807795" y="6014362"/>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3" name="Rectangle 277"/>
          <p:cNvSpPr>
            <a:spLocks noChangeArrowheads="1"/>
          </p:cNvSpPr>
          <p:nvPr/>
        </p:nvSpPr>
        <p:spPr bwMode="auto">
          <a:xfrm>
            <a:off x="0" y="613488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4" name="Rectangle 278"/>
          <p:cNvSpPr>
            <a:spLocks noChangeArrowheads="1"/>
          </p:cNvSpPr>
          <p:nvPr/>
        </p:nvSpPr>
        <p:spPr bwMode="auto">
          <a:xfrm>
            <a:off x="120520" y="613488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5" name="Rectangle 279"/>
          <p:cNvSpPr>
            <a:spLocks noChangeArrowheads="1"/>
          </p:cNvSpPr>
          <p:nvPr/>
        </p:nvSpPr>
        <p:spPr bwMode="auto">
          <a:xfrm>
            <a:off x="241039" y="613488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36" name="Rectangle 280"/>
          <p:cNvSpPr>
            <a:spLocks noChangeArrowheads="1"/>
          </p:cNvSpPr>
          <p:nvPr/>
        </p:nvSpPr>
        <p:spPr bwMode="auto">
          <a:xfrm>
            <a:off x="361559"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37" name="Rectangle 281"/>
          <p:cNvSpPr>
            <a:spLocks noChangeArrowheads="1"/>
          </p:cNvSpPr>
          <p:nvPr/>
        </p:nvSpPr>
        <p:spPr bwMode="auto">
          <a:xfrm>
            <a:off x="482079"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38" name="Rectangle 282"/>
          <p:cNvSpPr>
            <a:spLocks noChangeArrowheads="1"/>
          </p:cNvSpPr>
          <p:nvPr/>
        </p:nvSpPr>
        <p:spPr bwMode="auto">
          <a:xfrm>
            <a:off x="602598"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39" name="Rectangle 283"/>
          <p:cNvSpPr>
            <a:spLocks noChangeArrowheads="1"/>
          </p:cNvSpPr>
          <p:nvPr/>
        </p:nvSpPr>
        <p:spPr bwMode="auto">
          <a:xfrm>
            <a:off x="723118"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0" name="Rectangle 284"/>
          <p:cNvSpPr>
            <a:spLocks noChangeArrowheads="1"/>
          </p:cNvSpPr>
          <p:nvPr/>
        </p:nvSpPr>
        <p:spPr bwMode="auto">
          <a:xfrm>
            <a:off x="843638"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1" name="Rectangle 285"/>
          <p:cNvSpPr>
            <a:spLocks noChangeArrowheads="1"/>
          </p:cNvSpPr>
          <p:nvPr/>
        </p:nvSpPr>
        <p:spPr bwMode="auto">
          <a:xfrm>
            <a:off x="964158"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2" name="Rectangle 286"/>
          <p:cNvSpPr>
            <a:spLocks noChangeArrowheads="1"/>
          </p:cNvSpPr>
          <p:nvPr/>
        </p:nvSpPr>
        <p:spPr bwMode="auto">
          <a:xfrm>
            <a:off x="1084677"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3" name="Rectangle 287"/>
          <p:cNvSpPr>
            <a:spLocks noChangeArrowheads="1"/>
          </p:cNvSpPr>
          <p:nvPr/>
        </p:nvSpPr>
        <p:spPr bwMode="auto">
          <a:xfrm>
            <a:off x="1205197"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4" name="Rectangle 288"/>
          <p:cNvSpPr>
            <a:spLocks noChangeArrowheads="1"/>
          </p:cNvSpPr>
          <p:nvPr/>
        </p:nvSpPr>
        <p:spPr bwMode="auto">
          <a:xfrm>
            <a:off x="1325717" y="613488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45" name="Rectangle 289"/>
          <p:cNvSpPr>
            <a:spLocks noChangeArrowheads="1"/>
          </p:cNvSpPr>
          <p:nvPr/>
        </p:nvSpPr>
        <p:spPr bwMode="auto">
          <a:xfrm>
            <a:off x="1446236" y="613488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6" name="Rectangle 290"/>
          <p:cNvSpPr>
            <a:spLocks noChangeArrowheads="1"/>
          </p:cNvSpPr>
          <p:nvPr/>
        </p:nvSpPr>
        <p:spPr bwMode="auto">
          <a:xfrm>
            <a:off x="1566756" y="613488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7" name="Rectangle 291"/>
          <p:cNvSpPr>
            <a:spLocks noChangeArrowheads="1"/>
          </p:cNvSpPr>
          <p:nvPr/>
        </p:nvSpPr>
        <p:spPr bwMode="auto">
          <a:xfrm>
            <a:off x="1687276" y="613488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8" name="Rectangle 292"/>
          <p:cNvSpPr>
            <a:spLocks noChangeArrowheads="1"/>
          </p:cNvSpPr>
          <p:nvPr/>
        </p:nvSpPr>
        <p:spPr bwMode="auto">
          <a:xfrm>
            <a:off x="1807795" y="613488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49" name="Rectangle 309"/>
          <p:cNvSpPr>
            <a:spLocks noChangeArrowheads="1"/>
          </p:cNvSpPr>
          <p:nvPr/>
        </p:nvSpPr>
        <p:spPr bwMode="auto">
          <a:xfrm>
            <a:off x="0" y="625540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0" name="Rectangle 310"/>
          <p:cNvSpPr>
            <a:spLocks noChangeArrowheads="1"/>
          </p:cNvSpPr>
          <p:nvPr/>
        </p:nvSpPr>
        <p:spPr bwMode="auto">
          <a:xfrm>
            <a:off x="120520" y="625540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51" name="Rectangle 311"/>
          <p:cNvSpPr>
            <a:spLocks noChangeArrowheads="1"/>
          </p:cNvSpPr>
          <p:nvPr/>
        </p:nvSpPr>
        <p:spPr bwMode="auto">
          <a:xfrm>
            <a:off x="241039"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2" name="Rectangle 312"/>
          <p:cNvSpPr>
            <a:spLocks noChangeArrowheads="1"/>
          </p:cNvSpPr>
          <p:nvPr/>
        </p:nvSpPr>
        <p:spPr bwMode="auto">
          <a:xfrm>
            <a:off x="361559"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3" name="Rectangle 313"/>
          <p:cNvSpPr>
            <a:spLocks noChangeArrowheads="1"/>
          </p:cNvSpPr>
          <p:nvPr/>
        </p:nvSpPr>
        <p:spPr bwMode="auto">
          <a:xfrm>
            <a:off x="482079"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4" name="Rectangle 314"/>
          <p:cNvSpPr>
            <a:spLocks noChangeArrowheads="1"/>
          </p:cNvSpPr>
          <p:nvPr/>
        </p:nvSpPr>
        <p:spPr bwMode="auto">
          <a:xfrm>
            <a:off x="602598"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5" name="Rectangle 315"/>
          <p:cNvSpPr>
            <a:spLocks noChangeArrowheads="1"/>
          </p:cNvSpPr>
          <p:nvPr/>
        </p:nvSpPr>
        <p:spPr bwMode="auto">
          <a:xfrm>
            <a:off x="723118"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6" name="Rectangle 316"/>
          <p:cNvSpPr>
            <a:spLocks noChangeArrowheads="1"/>
          </p:cNvSpPr>
          <p:nvPr/>
        </p:nvSpPr>
        <p:spPr bwMode="auto">
          <a:xfrm>
            <a:off x="843638"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7" name="Rectangle 317"/>
          <p:cNvSpPr>
            <a:spLocks noChangeArrowheads="1"/>
          </p:cNvSpPr>
          <p:nvPr/>
        </p:nvSpPr>
        <p:spPr bwMode="auto">
          <a:xfrm>
            <a:off x="964158"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8" name="Rectangle 318"/>
          <p:cNvSpPr>
            <a:spLocks noChangeArrowheads="1"/>
          </p:cNvSpPr>
          <p:nvPr/>
        </p:nvSpPr>
        <p:spPr bwMode="auto">
          <a:xfrm>
            <a:off x="1084677"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59" name="Rectangle 319"/>
          <p:cNvSpPr>
            <a:spLocks noChangeArrowheads="1"/>
          </p:cNvSpPr>
          <p:nvPr/>
        </p:nvSpPr>
        <p:spPr bwMode="auto">
          <a:xfrm>
            <a:off x="1205197" y="625540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60" name="Rectangle 320"/>
          <p:cNvSpPr>
            <a:spLocks noChangeArrowheads="1"/>
          </p:cNvSpPr>
          <p:nvPr/>
        </p:nvSpPr>
        <p:spPr bwMode="auto">
          <a:xfrm>
            <a:off x="1325717" y="625540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1" name="Rectangle 321"/>
          <p:cNvSpPr>
            <a:spLocks noChangeArrowheads="1"/>
          </p:cNvSpPr>
          <p:nvPr/>
        </p:nvSpPr>
        <p:spPr bwMode="auto">
          <a:xfrm>
            <a:off x="1446236" y="625540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2" name="Rectangle 322"/>
          <p:cNvSpPr>
            <a:spLocks noChangeArrowheads="1"/>
          </p:cNvSpPr>
          <p:nvPr/>
        </p:nvSpPr>
        <p:spPr bwMode="auto">
          <a:xfrm>
            <a:off x="1566756" y="625540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3" name="Rectangle 323"/>
          <p:cNvSpPr>
            <a:spLocks noChangeArrowheads="1"/>
          </p:cNvSpPr>
          <p:nvPr/>
        </p:nvSpPr>
        <p:spPr bwMode="auto">
          <a:xfrm>
            <a:off x="1687276" y="625540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4" name="Rectangle 324"/>
          <p:cNvSpPr>
            <a:spLocks noChangeArrowheads="1"/>
          </p:cNvSpPr>
          <p:nvPr/>
        </p:nvSpPr>
        <p:spPr bwMode="auto">
          <a:xfrm>
            <a:off x="1807795" y="625540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5" name="Rectangle 341"/>
          <p:cNvSpPr>
            <a:spLocks noChangeArrowheads="1"/>
          </p:cNvSpPr>
          <p:nvPr/>
        </p:nvSpPr>
        <p:spPr bwMode="auto">
          <a:xfrm>
            <a:off x="0" y="637592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66" name="Rectangle 342"/>
          <p:cNvSpPr>
            <a:spLocks noChangeArrowheads="1"/>
          </p:cNvSpPr>
          <p:nvPr/>
        </p:nvSpPr>
        <p:spPr bwMode="auto">
          <a:xfrm>
            <a:off x="120520"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67" name="Rectangle 343"/>
          <p:cNvSpPr>
            <a:spLocks noChangeArrowheads="1"/>
          </p:cNvSpPr>
          <p:nvPr/>
        </p:nvSpPr>
        <p:spPr bwMode="auto">
          <a:xfrm>
            <a:off x="241039"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68" name="Rectangle 344"/>
          <p:cNvSpPr>
            <a:spLocks noChangeArrowheads="1"/>
          </p:cNvSpPr>
          <p:nvPr/>
        </p:nvSpPr>
        <p:spPr bwMode="auto">
          <a:xfrm>
            <a:off x="361559"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69" name="Rectangle 345"/>
          <p:cNvSpPr>
            <a:spLocks noChangeArrowheads="1"/>
          </p:cNvSpPr>
          <p:nvPr/>
        </p:nvSpPr>
        <p:spPr bwMode="auto">
          <a:xfrm>
            <a:off x="482079"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0" name="Rectangle 346"/>
          <p:cNvSpPr>
            <a:spLocks noChangeArrowheads="1"/>
          </p:cNvSpPr>
          <p:nvPr/>
        </p:nvSpPr>
        <p:spPr bwMode="auto">
          <a:xfrm>
            <a:off x="602598"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1" name="Rectangle 347"/>
          <p:cNvSpPr>
            <a:spLocks noChangeArrowheads="1"/>
          </p:cNvSpPr>
          <p:nvPr/>
        </p:nvSpPr>
        <p:spPr bwMode="auto">
          <a:xfrm>
            <a:off x="723118"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2" name="Rectangle 348"/>
          <p:cNvSpPr>
            <a:spLocks noChangeArrowheads="1"/>
          </p:cNvSpPr>
          <p:nvPr/>
        </p:nvSpPr>
        <p:spPr bwMode="auto">
          <a:xfrm>
            <a:off x="843638"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3" name="Rectangle 349"/>
          <p:cNvSpPr>
            <a:spLocks noChangeArrowheads="1"/>
          </p:cNvSpPr>
          <p:nvPr/>
        </p:nvSpPr>
        <p:spPr bwMode="auto">
          <a:xfrm>
            <a:off x="964158"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4" name="Rectangle 350"/>
          <p:cNvSpPr>
            <a:spLocks noChangeArrowheads="1"/>
          </p:cNvSpPr>
          <p:nvPr/>
        </p:nvSpPr>
        <p:spPr bwMode="auto">
          <a:xfrm>
            <a:off x="1084677" y="6375921"/>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75" name="Rectangle 351"/>
          <p:cNvSpPr>
            <a:spLocks noChangeArrowheads="1"/>
          </p:cNvSpPr>
          <p:nvPr/>
        </p:nvSpPr>
        <p:spPr bwMode="auto">
          <a:xfrm>
            <a:off x="1205197" y="637592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6" name="Rectangle 352"/>
          <p:cNvSpPr>
            <a:spLocks noChangeArrowheads="1"/>
          </p:cNvSpPr>
          <p:nvPr/>
        </p:nvSpPr>
        <p:spPr bwMode="auto">
          <a:xfrm>
            <a:off x="1325717" y="637592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7" name="Rectangle 353"/>
          <p:cNvSpPr>
            <a:spLocks noChangeArrowheads="1"/>
          </p:cNvSpPr>
          <p:nvPr/>
        </p:nvSpPr>
        <p:spPr bwMode="auto">
          <a:xfrm>
            <a:off x="1446236" y="637592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8" name="Rectangle 354"/>
          <p:cNvSpPr>
            <a:spLocks noChangeArrowheads="1"/>
          </p:cNvSpPr>
          <p:nvPr/>
        </p:nvSpPr>
        <p:spPr bwMode="auto">
          <a:xfrm>
            <a:off x="1566756" y="637592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79" name="Rectangle 355"/>
          <p:cNvSpPr>
            <a:spLocks noChangeArrowheads="1"/>
          </p:cNvSpPr>
          <p:nvPr/>
        </p:nvSpPr>
        <p:spPr bwMode="auto">
          <a:xfrm>
            <a:off x="1687276" y="637592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80" name="Rectangle 356"/>
          <p:cNvSpPr>
            <a:spLocks noChangeArrowheads="1"/>
          </p:cNvSpPr>
          <p:nvPr/>
        </p:nvSpPr>
        <p:spPr bwMode="auto">
          <a:xfrm>
            <a:off x="1807795" y="6375921"/>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81" name="Rectangle 373"/>
          <p:cNvSpPr>
            <a:spLocks noChangeArrowheads="1"/>
          </p:cNvSpPr>
          <p:nvPr/>
        </p:nvSpPr>
        <p:spPr bwMode="auto">
          <a:xfrm>
            <a:off x="0"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2" name="Rectangle 374"/>
          <p:cNvSpPr>
            <a:spLocks noChangeArrowheads="1"/>
          </p:cNvSpPr>
          <p:nvPr/>
        </p:nvSpPr>
        <p:spPr bwMode="auto">
          <a:xfrm>
            <a:off x="120520"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3" name="Rectangle 375"/>
          <p:cNvSpPr>
            <a:spLocks noChangeArrowheads="1"/>
          </p:cNvSpPr>
          <p:nvPr/>
        </p:nvSpPr>
        <p:spPr bwMode="auto">
          <a:xfrm>
            <a:off x="241039"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4" name="Rectangle 376"/>
          <p:cNvSpPr>
            <a:spLocks noChangeArrowheads="1"/>
          </p:cNvSpPr>
          <p:nvPr/>
        </p:nvSpPr>
        <p:spPr bwMode="auto">
          <a:xfrm>
            <a:off x="361559"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5" name="Rectangle 377"/>
          <p:cNvSpPr>
            <a:spLocks noChangeArrowheads="1"/>
          </p:cNvSpPr>
          <p:nvPr/>
        </p:nvSpPr>
        <p:spPr bwMode="auto">
          <a:xfrm>
            <a:off x="482079"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6" name="Rectangle 378"/>
          <p:cNvSpPr>
            <a:spLocks noChangeArrowheads="1"/>
          </p:cNvSpPr>
          <p:nvPr/>
        </p:nvSpPr>
        <p:spPr bwMode="auto">
          <a:xfrm>
            <a:off x="602598"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7" name="Rectangle 379"/>
          <p:cNvSpPr>
            <a:spLocks noChangeArrowheads="1"/>
          </p:cNvSpPr>
          <p:nvPr/>
        </p:nvSpPr>
        <p:spPr bwMode="auto">
          <a:xfrm>
            <a:off x="723118"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8" name="Rectangle 380"/>
          <p:cNvSpPr>
            <a:spLocks noChangeArrowheads="1"/>
          </p:cNvSpPr>
          <p:nvPr/>
        </p:nvSpPr>
        <p:spPr bwMode="auto">
          <a:xfrm>
            <a:off x="843638"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89" name="Rectangle 381"/>
          <p:cNvSpPr>
            <a:spLocks noChangeArrowheads="1"/>
          </p:cNvSpPr>
          <p:nvPr/>
        </p:nvSpPr>
        <p:spPr bwMode="auto">
          <a:xfrm>
            <a:off x="964158" y="649644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90" name="Rectangle 382"/>
          <p:cNvSpPr>
            <a:spLocks noChangeArrowheads="1"/>
          </p:cNvSpPr>
          <p:nvPr/>
        </p:nvSpPr>
        <p:spPr bwMode="auto">
          <a:xfrm>
            <a:off x="1084677" y="649644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1" name="Rectangle 383"/>
          <p:cNvSpPr>
            <a:spLocks noChangeArrowheads="1"/>
          </p:cNvSpPr>
          <p:nvPr/>
        </p:nvSpPr>
        <p:spPr bwMode="auto">
          <a:xfrm>
            <a:off x="1205197" y="649644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2" name="Rectangle 384"/>
          <p:cNvSpPr>
            <a:spLocks noChangeArrowheads="1"/>
          </p:cNvSpPr>
          <p:nvPr/>
        </p:nvSpPr>
        <p:spPr bwMode="auto">
          <a:xfrm>
            <a:off x="1325717" y="649644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3" name="Rectangle 385"/>
          <p:cNvSpPr>
            <a:spLocks noChangeArrowheads="1"/>
          </p:cNvSpPr>
          <p:nvPr/>
        </p:nvSpPr>
        <p:spPr bwMode="auto">
          <a:xfrm>
            <a:off x="1446236" y="649644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4" name="Rectangle 386"/>
          <p:cNvSpPr>
            <a:spLocks noChangeArrowheads="1"/>
          </p:cNvSpPr>
          <p:nvPr/>
        </p:nvSpPr>
        <p:spPr bwMode="auto">
          <a:xfrm>
            <a:off x="1566756" y="649644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5" name="Rectangle 387"/>
          <p:cNvSpPr>
            <a:spLocks noChangeArrowheads="1"/>
          </p:cNvSpPr>
          <p:nvPr/>
        </p:nvSpPr>
        <p:spPr bwMode="auto">
          <a:xfrm>
            <a:off x="1687276" y="649644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6" name="Rectangle 388"/>
          <p:cNvSpPr>
            <a:spLocks noChangeArrowheads="1"/>
          </p:cNvSpPr>
          <p:nvPr/>
        </p:nvSpPr>
        <p:spPr bwMode="auto">
          <a:xfrm>
            <a:off x="1807795" y="649644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197" name="Rectangle 405"/>
          <p:cNvSpPr>
            <a:spLocks noChangeArrowheads="1"/>
          </p:cNvSpPr>
          <p:nvPr/>
        </p:nvSpPr>
        <p:spPr bwMode="auto">
          <a:xfrm>
            <a:off x="0"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98" name="Rectangle 406"/>
          <p:cNvSpPr>
            <a:spLocks noChangeArrowheads="1"/>
          </p:cNvSpPr>
          <p:nvPr/>
        </p:nvSpPr>
        <p:spPr bwMode="auto">
          <a:xfrm>
            <a:off x="120520"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199" name="Rectangle 407"/>
          <p:cNvSpPr>
            <a:spLocks noChangeArrowheads="1"/>
          </p:cNvSpPr>
          <p:nvPr/>
        </p:nvSpPr>
        <p:spPr bwMode="auto">
          <a:xfrm>
            <a:off x="241039"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00" name="Rectangle 408"/>
          <p:cNvSpPr>
            <a:spLocks noChangeArrowheads="1"/>
          </p:cNvSpPr>
          <p:nvPr/>
        </p:nvSpPr>
        <p:spPr bwMode="auto">
          <a:xfrm>
            <a:off x="361559"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01" name="Rectangle 409"/>
          <p:cNvSpPr>
            <a:spLocks noChangeArrowheads="1"/>
          </p:cNvSpPr>
          <p:nvPr/>
        </p:nvSpPr>
        <p:spPr bwMode="auto">
          <a:xfrm>
            <a:off x="482079"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02" name="Rectangle 410"/>
          <p:cNvSpPr>
            <a:spLocks noChangeArrowheads="1"/>
          </p:cNvSpPr>
          <p:nvPr/>
        </p:nvSpPr>
        <p:spPr bwMode="auto">
          <a:xfrm>
            <a:off x="602598"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03" name="Rectangle 411"/>
          <p:cNvSpPr>
            <a:spLocks noChangeArrowheads="1"/>
          </p:cNvSpPr>
          <p:nvPr/>
        </p:nvSpPr>
        <p:spPr bwMode="auto">
          <a:xfrm>
            <a:off x="723118"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04" name="Rectangle 412"/>
          <p:cNvSpPr>
            <a:spLocks noChangeArrowheads="1"/>
          </p:cNvSpPr>
          <p:nvPr/>
        </p:nvSpPr>
        <p:spPr bwMode="auto">
          <a:xfrm>
            <a:off x="843638" y="661696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05" name="Rectangle 413"/>
          <p:cNvSpPr>
            <a:spLocks noChangeArrowheads="1"/>
          </p:cNvSpPr>
          <p:nvPr/>
        </p:nvSpPr>
        <p:spPr bwMode="auto">
          <a:xfrm>
            <a:off x="964158"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6" name="Rectangle 414"/>
          <p:cNvSpPr>
            <a:spLocks noChangeArrowheads="1"/>
          </p:cNvSpPr>
          <p:nvPr/>
        </p:nvSpPr>
        <p:spPr bwMode="auto">
          <a:xfrm>
            <a:off x="1084677"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7" name="Rectangle 415"/>
          <p:cNvSpPr>
            <a:spLocks noChangeArrowheads="1"/>
          </p:cNvSpPr>
          <p:nvPr/>
        </p:nvSpPr>
        <p:spPr bwMode="auto">
          <a:xfrm>
            <a:off x="1205197"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8" name="Rectangle 416"/>
          <p:cNvSpPr>
            <a:spLocks noChangeArrowheads="1"/>
          </p:cNvSpPr>
          <p:nvPr/>
        </p:nvSpPr>
        <p:spPr bwMode="auto">
          <a:xfrm>
            <a:off x="1325717"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09" name="Rectangle 417"/>
          <p:cNvSpPr>
            <a:spLocks noChangeArrowheads="1"/>
          </p:cNvSpPr>
          <p:nvPr/>
        </p:nvSpPr>
        <p:spPr bwMode="auto">
          <a:xfrm>
            <a:off x="1446236"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10" name="Rectangle 418"/>
          <p:cNvSpPr>
            <a:spLocks noChangeArrowheads="1"/>
          </p:cNvSpPr>
          <p:nvPr/>
        </p:nvSpPr>
        <p:spPr bwMode="auto">
          <a:xfrm>
            <a:off x="1566756"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11" name="Rectangle 419"/>
          <p:cNvSpPr>
            <a:spLocks noChangeArrowheads="1"/>
          </p:cNvSpPr>
          <p:nvPr/>
        </p:nvSpPr>
        <p:spPr bwMode="auto">
          <a:xfrm>
            <a:off x="1687276"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12" name="Rectangle 420"/>
          <p:cNvSpPr>
            <a:spLocks noChangeArrowheads="1"/>
          </p:cNvSpPr>
          <p:nvPr/>
        </p:nvSpPr>
        <p:spPr bwMode="auto">
          <a:xfrm>
            <a:off x="1807795" y="661696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13" name="Rectangle 437"/>
          <p:cNvSpPr>
            <a:spLocks noChangeArrowheads="1"/>
          </p:cNvSpPr>
          <p:nvPr/>
        </p:nvSpPr>
        <p:spPr bwMode="auto">
          <a:xfrm>
            <a:off x="0" y="673748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4" name="Rectangle 438"/>
          <p:cNvSpPr>
            <a:spLocks noChangeArrowheads="1"/>
          </p:cNvSpPr>
          <p:nvPr/>
        </p:nvSpPr>
        <p:spPr bwMode="auto">
          <a:xfrm>
            <a:off x="120520" y="673748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5" name="Rectangle 439"/>
          <p:cNvSpPr>
            <a:spLocks noChangeArrowheads="1"/>
          </p:cNvSpPr>
          <p:nvPr/>
        </p:nvSpPr>
        <p:spPr bwMode="auto">
          <a:xfrm>
            <a:off x="241039" y="673748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6" name="Rectangle 440"/>
          <p:cNvSpPr>
            <a:spLocks noChangeArrowheads="1"/>
          </p:cNvSpPr>
          <p:nvPr/>
        </p:nvSpPr>
        <p:spPr bwMode="auto">
          <a:xfrm>
            <a:off x="361559" y="673748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7" name="Rectangle 441"/>
          <p:cNvSpPr>
            <a:spLocks noChangeArrowheads="1"/>
          </p:cNvSpPr>
          <p:nvPr/>
        </p:nvSpPr>
        <p:spPr bwMode="auto">
          <a:xfrm>
            <a:off x="482079" y="673748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8" name="Rectangle 442"/>
          <p:cNvSpPr>
            <a:spLocks noChangeArrowheads="1"/>
          </p:cNvSpPr>
          <p:nvPr/>
        </p:nvSpPr>
        <p:spPr bwMode="auto">
          <a:xfrm>
            <a:off x="602598" y="673748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19" name="Rectangle 443"/>
          <p:cNvSpPr>
            <a:spLocks noChangeArrowheads="1"/>
          </p:cNvSpPr>
          <p:nvPr/>
        </p:nvSpPr>
        <p:spPr bwMode="auto">
          <a:xfrm>
            <a:off x="723118" y="6737480"/>
            <a:ext cx="120520" cy="120520"/>
          </a:xfrm>
          <a:prstGeom prst="rect">
            <a:avLst/>
          </a:prstGeom>
          <a:solidFill>
            <a:srgbClr val="C0C0C0"/>
          </a:solidFill>
          <a:ln w="0">
            <a:solidFill>
              <a:srgbClr val="969696"/>
            </a:solidFill>
            <a:miter lim="800000"/>
            <a:headEnd/>
            <a:tailEnd/>
          </a:ln>
        </p:spPr>
        <p:txBody>
          <a:bodyPr/>
          <a:lstStyle/>
          <a:p>
            <a:endParaRPr lang="en-US">
              <a:solidFill>
                <a:srgbClr val="FF00FF"/>
              </a:solidFill>
            </a:endParaRPr>
          </a:p>
        </p:txBody>
      </p:sp>
      <p:sp>
        <p:nvSpPr>
          <p:cNvPr id="220" name="Rectangle 444"/>
          <p:cNvSpPr>
            <a:spLocks noChangeArrowheads="1"/>
          </p:cNvSpPr>
          <p:nvPr/>
        </p:nvSpPr>
        <p:spPr bwMode="auto">
          <a:xfrm>
            <a:off x="843638"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1" name="Rectangle 445"/>
          <p:cNvSpPr>
            <a:spLocks noChangeArrowheads="1"/>
          </p:cNvSpPr>
          <p:nvPr/>
        </p:nvSpPr>
        <p:spPr bwMode="auto">
          <a:xfrm>
            <a:off x="964158"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2" name="Rectangle 446"/>
          <p:cNvSpPr>
            <a:spLocks noChangeArrowheads="1"/>
          </p:cNvSpPr>
          <p:nvPr/>
        </p:nvSpPr>
        <p:spPr bwMode="auto">
          <a:xfrm>
            <a:off x="1084677"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3" name="Rectangle 447"/>
          <p:cNvSpPr>
            <a:spLocks noChangeArrowheads="1"/>
          </p:cNvSpPr>
          <p:nvPr/>
        </p:nvSpPr>
        <p:spPr bwMode="auto">
          <a:xfrm>
            <a:off x="1205197"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4" name="Rectangle 448"/>
          <p:cNvSpPr>
            <a:spLocks noChangeArrowheads="1"/>
          </p:cNvSpPr>
          <p:nvPr/>
        </p:nvSpPr>
        <p:spPr bwMode="auto">
          <a:xfrm>
            <a:off x="1325717"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5" name="Rectangle 449"/>
          <p:cNvSpPr>
            <a:spLocks noChangeArrowheads="1"/>
          </p:cNvSpPr>
          <p:nvPr/>
        </p:nvSpPr>
        <p:spPr bwMode="auto">
          <a:xfrm>
            <a:off x="1446236"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6" name="Rectangle 450"/>
          <p:cNvSpPr>
            <a:spLocks noChangeArrowheads="1"/>
          </p:cNvSpPr>
          <p:nvPr/>
        </p:nvSpPr>
        <p:spPr bwMode="auto">
          <a:xfrm>
            <a:off x="1566756"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7" name="Rectangle 451"/>
          <p:cNvSpPr>
            <a:spLocks noChangeArrowheads="1"/>
          </p:cNvSpPr>
          <p:nvPr/>
        </p:nvSpPr>
        <p:spPr bwMode="auto">
          <a:xfrm>
            <a:off x="1687276"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8" name="Rectangle 452"/>
          <p:cNvSpPr>
            <a:spLocks noChangeArrowheads="1"/>
          </p:cNvSpPr>
          <p:nvPr/>
        </p:nvSpPr>
        <p:spPr bwMode="auto">
          <a:xfrm>
            <a:off x="1807795" y="6737480"/>
            <a:ext cx="120520" cy="120520"/>
          </a:xfrm>
          <a:prstGeom prst="rect">
            <a:avLst/>
          </a:prstGeom>
          <a:solidFill>
            <a:srgbClr val="FFFFFF"/>
          </a:solidFill>
          <a:ln w="0">
            <a:solidFill>
              <a:srgbClr val="969696"/>
            </a:solidFill>
            <a:miter lim="800000"/>
            <a:headEnd/>
            <a:tailEnd/>
          </a:ln>
        </p:spPr>
        <p:txBody>
          <a:bodyPr/>
          <a:lstStyle/>
          <a:p>
            <a:endParaRPr lang="en-US">
              <a:solidFill>
                <a:srgbClr val="FF00FF"/>
              </a:solidFill>
            </a:endParaRPr>
          </a:p>
        </p:txBody>
      </p:sp>
      <p:sp>
        <p:nvSpPr>
          <p:cNvPr id="229" name="Right Brace 228"/>
          <p:cNvSpPr/>
          <p:nvPr/>
        </p:nvSpPr>
        <p:spPr>
          <a:xfrm>
            <a:off x="2004516" y="5162710"/>
            <a:ext cx="304800" cy="457200"/>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Rectangle 229"/>
          <p:cNvSpPr/>
          <p:nvPr/>
        </p:nvSpPr>
        <p:spPr>
          <a:xfrm>
            <a:off x="1928316" y="5457985"/>
            <a:ext cx="308098" cy="523220"/>
          </a:xfrm>
          <a:prstGeom prst="rect">
            <a:avLst/>
          </a:prstGeom>
        </p:spPr>
        <p:txBody>
          <a:bodyPr wrap="none">
            <a:spAutoFit/>
          </a:bodyPr>
          <a:lstStyle/>
          <a:p>
            <a:r>
              <a:rPr lang="en-US" sz="2800" i="1" dirty="0">
                <a:solidFill>
                  <a:schemeClr val="bg1"/>
                </a:solidFill>
              </a:rPr>
              <a:t>r</a:t>
            </a:r>
            <a:endParaRPr lang="en-US" sz="2800" dirty="0"/>
          </a:p>
        </p:txBody>
      </p:sp>
      <p:sp>
        <p:nvSpPr>
          <p:cNvPr id="231" name="Line 6"/>
          <p:cNvSpPr>
            <a:spLocks noChangeShapeType="1"/>
          </p:cNvSpPr>
          <p:nvPr/>
        </p:nvSpPr>
        <p:spPr bwMode="auto">
          <a:xfrm flipV="1">
            <a:off x="8048" y="5155594"/>
            <a:ext cx="1461366" cy="1461366"/>
          </a:xfrm>
          <a:prstGeom prst="line">
            <a:avLst/>
          </a:prstGeom>
          <a:noFill/>
          <a:ln w="9525">
            <a:solidFill>
              <a:srgbClr val="000000"/>
            </a:solidFill>
            <a:round/>
            <a:headEnd/>
            <a:tailEnd/>
          </a:ln>
        </p:spPr>
        <p:txBody>
          <a:bodyPr/>
          <a:lstStyle/>
          <a:p>
            <a:endParaRPr lang="en-US">
              <a:solidFill>
                <a:srgbClr val="FF00FF"/>
              </a:solidFill>
            </a:endParaRPr>
          </a:p>
        </p:txBody>
      </p:sp>
      <p:sp>
        <p:nvSpPr>
          <p:cNvPr id="232" name="Line 7"/>
          <p:cNvSpPr>
            <a:spLocks noChangeShapeType="1"/>
          </p:cNvSpPr>
          <p:nvPr/>
        </p:nvSpPr>
        <p:spPr bwMode="auto">
          <a:xfrm flipV="1">
            <a:off x="723118" y="5637673"/>
            <a:ext cx="1228375" cy="1228375"/>
          </a:xfrm>
          <a:prstGeom prst="line">
            <a:avLst/>
          </a:prstGeom>
          <a:noFill/>
          <a:ln w="9525">
            <a:solidFill>
              <a:srgbClr val="000000"/>
            </a:solidFill>
            <a:round/>
            <a:headEnd/>
            <a:tailEnd/>
          </a:ln>
        </p:spPr>
        <p:txBody>
          <a:bodyPr/>
          <a:lstStyle/>
          <a:p>
            <a:endParaRPr lang="en-US">
              <a:solidFill>
                <a:srgbClr val="FF00FF"/>
              </a:solidFill>
            </a:endParaRPr>
          </a:p>
        </p:txBody>
      </p:sp>
      <p:sp>
        <p:nvSpPr>
          <p:cNvPr id="235" name="Rectangle 24"/>
          <p:cNvSpPr>
            <a:spLocks noChangeAspect="1" noChangeArrowheads="1"/>
          </p:cNvSpPr>
          <p:nvPr/>
        </p:nvSpPr>
        <p:spPr bwMode="auto">
          <a:xfrm>
            <a:off x="1817308" y="5539657"/>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36" name="Rectangle 24"/>
          <p:cNvSpPr>
            <a:spLocks noChangeAspect="1" noChangeArrowheads="1"/>
          </p:cNvSpPr>
          <p:nvPr/>
        </p:nvSpPr>
        <p:spPr bwMode="auto">
          <a:xfrm>
            <a:off x="1696197" y="5542103"/>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37" name="Rectangle 24"/>
          <p:cNvSpPr>
            <a:spLocks noChangeAspect="1" noChangeArrowheads="1"/>
          </p:cNvSpPr>
          <p:nvPr/>
        </p:nvSpPr>
        <p:spPr bwMode="auto">
          <a:xfrm>
            <a:off x="1575315" y="5542138"/>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38" name="Rectangle 24"/>
          <p:cNvSpPr>
            <a:spLocks noChangeAspect="1" noChangeArrowheads="1"/>
          </p:cNvSpPr>
          <p:nvPr/>
        </p:nvSpPr>
        <p:spPr bwMode="auto">
          <a:xfrm>
            <a:off x="1575315" y="5656982"/>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39" name="Rectangle 24"/>
          <p:cNvSpPr>
            <a:spLocks noChangeAspect="1" noChangeArrowheads="1"/>
          </p:cNvSpPr>
          <p:nvPr/>
        </p:nvSpPr>
        <p:spPr bwMode="auto">
          <a:xfrm>
            <a:off x="1453967" y="5784891"/>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0" name="Rectangle 24"/>
          <p:cNvSpPr>
            <a:spLocks noChangeAspect="1" noChangeArrowheads="1"/>
          </p:cNvSpPr>
          <p:nvPr/>
        </p:nvSpPr>
        <p:spPr bwMode="auto">
          <a:xfrm>
            <a:off x="1334203" y="5909647"/>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1" name="Rectangle 24"/>
          <p:cNvSpPr>
            <a:spLocks noChangeAspect="1" noChangeArrowheads="1"/>
          </p:cNvSpPr>
          <p:nvPr/>
        </p:nvSpPr>
        <p:spPr bwMode="auto">
          <a:xfrm>
            <a:off x="1211264" y="6026367"/>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2" name="Rectangle 24"/>
          <p:cNvSpPr>
            <a:spLocks noChangeAspect="1" noChangeArrowheads="1"/>
          </p:cNvSpPr>
          <p:nvPr/>
        </p:nvSpPr>
        <p:spPr bwMode="auto">
          <a:xfrm>
            <a:off x="1091500" y="6142930"/>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3" name="Rectangle 24"/>
          <p:cNvSpPr>
            <a:spLocks noChangeAspect="1" noChangeArrowheads="1"/>
          </p:cNvSpPr>
          <p:nvPr/>
        </p:nvSpPr>
        <p:spPr bwMode="auto">
          <a:xfrm>
            <a:off x="971736" y="6142930"/>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4" name="Rectangle 24"/>
          <p:cNvSpPr>
            <a:spLocks noChangeAspect="1" noChangeArrowheads="1"/>
          </p:cNvSpPr>
          <p:nvPr/>
        </p:nvSpPr>
        <p:spPr bwMode="auto">
          <a:xfrm>
            <a:off x="851972" y="6142930"/>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5" name="Rectangle 24"/>
          <p:cNvSpPr>
            <a:spLocks noChangeAspect="1" noChangeArrowheads="1"/>
          </p:cNvSpPr>
          <p:nvPr/>
        </p:nvSpPr>
        <p:spPr bwMode="auto">
          <a:xfrm>
            <a:off x="732208" y="6142930"/>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6" name="Rectangle 24"/>
          <p:cNvSpPr>
            <a:spLocks noChangeAspect="1" noChangeArrowheads="1"/>
          </p:cNvSpPr>
          <p:nvPr/>
        </p:nvSpPr>
        <p:spPr bwMode="auto">
          <a:xfrm>
            <a:off x="612444" y="6264925"/>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7" name="Rectangle 24"/>
          <p:cNvSpPr>
            <a:spLocks noChangeAspect="1" noChangeArrowheads="1"/>
          </p:cNvSpPr>
          <p:nvPr/>
        </p:nvSpPr>
        <p:spPr bwMode="auto">
          <a:xfrm>
            <a:off x="492680" y="6264925"/>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8" name="Rectangle 24"/>
          <p:cNvSpPr>
            <a:spLocks noChangeAspect="1" noChangeArrowheads="1"/>
          </p:cNvSpPr>
          <p:nvPr/>
        </p:nvSpPr>
        <p:spPr bwMode="auto">
          <a:xfrm>
            <a:off x="372916" y="6264925"/>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49" name="Rectangle 24"/>
          <p:cNvSpPr>
            <a:spLocks noChangeAspect="1" noChangeArrowheads="1"/>
          </p:cNvSpPr>
          <p:nvPr/>
        </p:nvSpPr>
        <p:spPr bwMode="auto">
          <a:xfrm>
            <a:off x="254024" y="6382912"/>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50" name="Rectangle 24"/>
          <p:cNvSpPr>
            <a:spLocks noChangeAspect="1" noChangeArrowheads="1"/>
          </p:cNvSpPr>
          <p:nvPr/>
        </p:nvSpPr>
        <p:spPr bwMode="auto">
          <a:xfrm>
            <a:off x="137438" y="6510821"/>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sp>
        <p:nvSpPr>
          <p:cNvPr id="251" name="Rectangle 24"/>
          <p:cNvSpPr>
            <a:spLocks noChangeAspect="1" noChangeArrowheads="1"/>
          </p:cNvSpPr>
          <p:nvPr/>
        </p:nvSpPr>
        <p:spPr bwMode="auto">
          <a:xfrm>
            <a:off x="17674" y="6635577"/>
            <a:ext cx="100584" cy="102652"/>
          </a:xfrm>
          <a:prstGeom prst="rect">
            <a:avLst/>
          </a:prstGeom>
          <a:solidFill>
            <a:srgbClr val="FF00FF"/>
          </a:solidFill>
          <a:ln w="1651">
            <a:noFill/>
            <a:miter lim="800000"/>
            <a:headEnd/>
            <a:tailEnd/>
          </a:ln>
          <a:effectLst/>
        </p:spPr>
        <p:txBody>
          <a:bodyPr/>
          <a:lstStyle/>
          <a:p>
            <a:endParaRPr lang="en-US">
              <a:solidFill>
                <a:srgbClr val="FF00FF"/>
              </a:solidFill>
            </a:endParaRPr>
          </a:p>
        </p:txBody>
      </p:sp>
      <p:cxnSp>
        <p:nvCxnSpPr>
          <p:cNvPr id="233" name="Straight Connector 232"/>
          <p:cNvCxnSpPr>
            <a:endCxn id="214" idx="2"/>
          </p:cNvCxnSpPr>
          <p:nvPr/>
        </p:nvCxnSpPr>
        <p:spPr>
          <a:xfrm flipH="1">
            <a:off x="180780" y="4953000"/>
            <a:ext cx="1964478" cy="19050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53" name="Content Placeholder 2"/>
          <p:cNvSpPr txBox="1">
            <a:spLocks/>
          </p:cNvSpPr>
          <p:nvPr/>
        </p:nvSpPr>
        <p:spPr>
          <a:xfrm>
            <a:off x="2406719" y="4834711"/>
            <a:ext cx="6737280" cy="21031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solidFill>
                  <a:schemeClr val="bg1"/>
                </a:solidFill>
              </a:rPr>
              <a:t>3) Open-Ended Warping: </a:t>
            </a:r>
            <a:r>
              <a:rPr lang="en-US" sz="1600" dirty="0">
                <a:solidFill>
                  <a:schemeClr val="bg1"/>
                </a:solidFill>
              </a:rPr>
              <a:t>Redefine the endpoint constraint. Change…</a:t>
            </a:r>
            <a:endParaRPr lang="en-US" sz="2000" dirty="0">
              <a:solidFill>
                <a:schemeClr val="bg1"/>
              </a:solidFill>
            </a:endParaRPr>
          </a:p>
          <a:p>
            <a:pPr marL="400050" lvl="1" indent="0">
              <a:buNone/>
            </a:pPr>
            <a:r>
              <a:rPr lang="en-US" sz="1400" b="1" dirty="0">
                <a:solidFill>
                  <a:srgbClr val="FFCC00"/>
                </a:solidFill>
              </a:rPr>
              <a:t>Boundary conditions</a:t>
            </a:r>
            <a:r>
              <a:rPr lang="en-US" sz="1400" dirty="0">
                <a:solidFill>
                  <a:srgbClr val="FFCC00"/>
                </a:solidFill>
              </a:rPr>
              <a:t>: </a:t>
            </a:r>
            <a:r>
              <a:rPr lang="en-US" sz="1400" i="1" dirty="0">
                <a:solidFill>
                  <a:srgbClr val="FFCC00"/>
                </a:solidFill>
              </a:rPr>
              <a:t>w</a:t>
            </a:r>
            <a:r>
              <a:rPr lang="en-US" sz="1400" baseline="-25000" dirty="0">
                <a:solidFill>
                  <a:srgbClr val="FFCC00"/>
                </a:solidFill>
              </a:rPr>
              <a:t>1</a:t>
            </a:r>
            <a:r>
              <a:rPr lang="en-US" sz="1400" dirty="0">
                <a:solidFill>
                  <a:srgbClr val="FFCC00"/>
                </a:solidFill>
              </a:rPr>
              <a:t> = (1,1) and </a:t>
            </a:r>
            <a:r>
              <a:rPr lang="en-US" sz="1400" i="1" dirty="0">
                <a:solidFill>
                  <a:srgbClr val="FFCC00"/>
                </a:solidFill>
              </a:rPr>
              <a:t>w</a:t>
            </a:r>
            <a:r>
              <a:rPr lang="en-US" sz="1400" baseline="-25000" dirty="0">
                <a:solidFill>
                  <a:srgbClr val="FFCC00"/>
                </a:solidFill>
              </a:rPr>
              <a:t>K</a:t>
            </a:r>
            <a:r>
              <a:rPr lang="en-US" sz="1400" dirty="0">
                <a:solidFill>
                  <a:srgbClr val="FFCC00"/>
                </a:solidFill>
              </a:rPr>
              <a:t> = (</a:t>
            </a:r>
            <a:r>
              <a:rPr lang="en-US" sz="1400" i="1" dirty="0">
                <a:solidFill>
                  <a:srgbClr val="FFCC00"/>
                </a:solidFill>
              </a:rPr>
              <a:t>m</a:t>
            </a:r>
            <a:r>
              <a:rPr lang="en-US" sz="1400" dirty="0">
                <a:solidFill>
                  <a:srgbClr val="FFCC00"/>
                </a:solidFill>
              </a:rPr>
              <a:t>,</a:t>
            </a:r>
            <a:r>
              <a:rPr lang="en-US" sz="1400" i="1" dirty="0">
                <a:solidFill>
                  <a:srgbClr val="FFCC00"/>
                </a:solidFill>
              </a:rPr>
              <a:t>n</a:t>
            </a:r>
            <a:r>
              <a:rPr lang="en-US" sz="1400" dirty="0">
                <a:solidFill>
                  <a:srgbClr val="FFCC00"/>
                </a:solidFill>
              </a:rPr>
              <a:t>), this requires the warping path to start and finish in diagonally opposite corner cells of the matrix. </a:t>
            </a:r>
            <a:endParaRPr lang="en-US" i="1" dirty="0">
              <a:solidFill>
                <a:srgbClr val="FFCC00"/>
              </a:solidFill>
            </a:endParaRPr>
          </a:p>
          <a:p>
            <a:pPr marL="0" indent="0">
              <a:spcBef>
                <a:spcPts val="0"/>
              </a:spcBef>
              <a:buFont typeface="Arial" pitchFamily="34" charset="0"/>
              <a:buNone/>
            </a:pPr>
            <a:r>
              <a:rPr lang="en-US" sz="1600" dirty="0">
                <a:solidFill>
                  <a:schemeClr val="bg1"/>
                </a:solidFill>
              </a:rPr>
              <a:t>…to </a:t>
            </a:r>
          </a:p>
          <a:p>
            <a:pPr marL="400050" lvl="2" indent="0">
              <a:buNone/>
            </a:pPr>
            <a:r>
              <a:rPr lang="en-US" sz="1400" b="1" dirty="0">
                <a:solidFill>
                  <a:srgbClr val="FFCC00"/>
                </a:solidFill>
              </a:rPr>
              <a:t>Boundary conditions</a:t>
            </a:r>
            <a:r>
              <a:rPr lang="en-US" sz="1400" dirty="0">
                <a:solidFill>
                  <a:srgbClr val="FFCC00"/>
                </a:solidFill>
              </a:rPr>
              <a:t>: </a:t>
            </a:r>
            <a:r>
              <a:rPr lang="en-US" sz="1400" i="1" dirty="0">
                <a:solidFill>
                  <a:srgbClr val="FFCC00"/>
                </a:solidFill>
              </a:rPr>
              <a:t>w</a:t>
            </a:r>
            <a:r>
              <a:rPr lang="en-US" sz="1400" baseline="-25000" dirty="0">
                <a:solidFill>
                  <a:srgbClr val="FFCC00"/>
                </a:solidFill>
              </a:rPr>
              <a:t>1</a:t>
            </a:r>
            <a:r>
              <a:rPr lang="en-US" sz="1400" dirty="0">
                <a:solidFill>
                  <a:srgbClr val="FFCC00"/>
                </a:solidFill>
              </a:rPr>
              <a:t> = (1,B) or (B,1) and </a:t>
            </a:r>
            <a:r>
              <a:rPr lang="en-US" sz="1400" i="1" dirty="0">
                <a:solidFill>
                  <a:srgbClr val="FFCC00"/>
                </a:solidFill>
              </a:rPr>
              <a:t>w</a:t>
            </a:r>
            <a:r>
              <a:rPr lang="en-US" sz="1400" baseline="-25000" dirty="0">
                <a:solidFill>
                  <a:srgbClr val="FFCC00"/>
                </a:solidFill>
              </a:rPr>
              <a:t>K</a:t>
            </a:r>
            <a:r>
              <a:rPr lang="en-US" sz="1400" dirty="0">
                <a:solidFill>
                  <a:srgbClr val="FFCC00"/>
                </a:solidFill>
              </a:rPr>
              <a:t> = (</a:t>
            </a:r>
            <a:r>
              <a:rPr lang="en-US" sz="1400" i="1" dirty="0">
                <a:solidFill>
                  <a:srgbClr val="FFCC00"/>
                </a:solidFill>
              </a:rPr>
              <a:t>m-</a:t>
            </a:r>
            <a:r>
              <a:rPr lang="en-US" sz="1400" i="1" dirty="0" err="1">
                <a:solidFill>
                  <a:srgbClr val="FFCC00"/>
                </a:solidFill>
              </a:rPr>
              <a:t>C</a:t>
            </a:r>
            <a:r>
              <a:rPr lang="en-US" sz="1400" dirty="0" err="1">
                <a:solidFill>
                  <a:srgbClr val="FFCC00"/>
                </a:solidFill>
              </a:rPr>
              <a:t>,</a:t>
            </a:r>
            <a:r>
              <a:rPr lang="en-US" sz="1400" i="1" dirty="0" err="1">
                <a:solidFill>
                  <a:srgbClr val="FFCC00"/>
                </a:solidFill>
              </a:rPr>
              <a:t>n</a:t>
            </a:r>
            <a:r>
              <a:rPr lang="en-US" sz="1400" dirty="0">
                <a:solidFill>
                  <a:srgbClr val="FFCC00"/>
                </a:solidFill>
              </a:rPr>
              <a:t>) or (</a:t>
            </a:r>
            <a:r>
              <a:rPr lang="en-US" sz="1400" dirty="0" err="1">
                <a:solidFill>
                  <a:srgbClr val="FFCC00"/>
                </a:solidFill>
              </a:rPr>
              <a:t>m,n</a:t>
            </a:r>
            <a:r>
              <a:rPr lang="en-US" sz="1400" dirty="0">
                <a:solidFill>
                  <a:srgbClr val="FFCC00"/>
                </a:solidFill>
              </a:rPr>
              <a:t>-C), with 0 ≤ B ≤ r, and 0 ≤ C ≤ r this requires the warping path to start and finish in a </a:t>
            </a:r>
            <a:r>
              <a:rPr lang="en-US" sz="1400" b="1" dirty="0">
                <a:solidFill>
                  <a:srgbClr val="0099CC"/>
                </a:solidFill>
              </a:rPr>
              <a:t>cyan cell</a:t>
            </a:r>
            <a:r>
              <a:rPr lang="en-US" sz="1400" dirty="0">
                <a:solidFill>
                  <a:srgbClr val="FFCC00"/>
                </a:solidFill>
              </a:rPr>
              <a:t>.</a:t>
            </a:r>
            <a:endParaRPr lang="en-US" i="1" dirty="0">
              <a:solidFill>
                <a:schemeClr val="bg1"/>
              </a:solidFill>
            </a:endParaRPr>
          </a:p>
        </p:txBody>
      </p:sp>
      <p:sp>
        <p:nvSpPr>
          <p:cNvPr id="254" name="TextBox 253"/>
          <p:cNvSpPr txBox="1"/>
          <p:nvPr/>
        </p:nvSpPr>
        <p:spPr>
          <a:xfrm>
            <a:off x="1942533" y="6583380"/>
            <a:ext cx="4696735" cy="307777"/>
          </a:xfrm>
          <a:prstGeom prst="rect">
            <a:avLst/>
          </a:prstGeom>
          <a:noFill/>
        </p:spPr>
        <p:txBody>
          <a:bodyPr wrap="none" rtlCol="0">
            <a:spAutoFit/>
          </a:bodyPr>
          <a:lstStyle/>
          <a:p>
            <a:r>
              <a:rPr lang="en-US" sz="1400" dirty="0">
                <a:solidFill>
                  <a:schemeClr val="tx1">
                    <a:lumMod val="65000"/>
                    <a:lumOff val="35000"/>
                  </a:schemeClr>
                </a:solidFill>
              </a:rPr>
              <a:t>Only top right section of the warping matrix shown for brevity</a:t>
            </a:r>
          </a:p>
        </p:txBody>
      </p:sp>
      <p:grpSp>
        <p:nvGrpSpPr>
          <p:cNvPr id="257" name="Group 256"/>
          <p:cNvGrpSpPr/>
          <p:nvPr/>
        </p:nvGrpSpPr>
        <p:grpSpPr>
          <a:xfrm>
            <a:off x="6019800" y="1116356"/>
            <a:ext cx="2971800" cy="1785444"/>
            <a:chOff x="-942719" y="701652"/>
            <a:chExt cx="3650892" cy="1141770"/>
          </a:xfrm>
        </p:grpSpPr>
        <p:grpSp>
          <p:nvGrpSpPr>
            <p:cNvPr id="258" name="Group 85"/>
            <p:cNvGrpSpPr/>
            <p:nvPr/>
          </p:nvGrpSpPr>
          <p:grpSpPr>
            <a:xfrm>
              <a:off x="-921857" y="701652"/>
              <a:ext cx="3628552" cy="921556"/>
              <a:chOff x="3345883" y="2078514"/>
              <a:chExt cx="2532743" cy="2036286"/>
            </a:xfrm>
          </p:grpSpPr>
          <p:grpSp>
            <p:nvGrpSpPr>
              <p:cNvPr id="276" name="Group 80"/>
              <p:cNvGrpSpPr/>
              <p:nvPr/>
            </p:nvGrpSpPr>
            <p:grpSpPr>
              <a:xfrm>
                <a:off x="3345883" y="2078514"/>
                <a:ext cx="2525826" cy="929254"/>
                <a:chOff x="3345883" y="2506572"/>
                <a:chExt cx="2525826" cy="929254"/>
              </a:xfrm>
            </p:grpSpPr>
            <p:sp>
              <p:nvSpPr>
                <p:cNvPr id="283" name="Freeform 72"/>
                <p:cNvSpPr>
                  <a:spLocks/>
                </p:cNvSpPr>
                <p:nvPr/>
              </p:nvSpPr>
              <p:spPr bwMode="auto">
                <a:xfrm>
                  <a:off x="3345883" y="2506572"/>
                  <a:ext cx="1832315" cy="929254"/>
                </a:xfrm>
                <a:custGeom>
                  <a:avLst/>
                  <a:gdLst/>
                  <a:ahLst/>
                  <a:cxnLst>
                    <a:cxn ang="0">
                      <a:pos x="23" y="268"/>
                    </a:cxn>
                    <a:cxn ang="0">
                      <a:pos x="57" y="745"/>
                    </a:cxn>
                    <a:cxn ang="0">
                      <a:pos x="93" y="474"/>
                    </a:cxn>
                    <a:cxn ang="0">
                      <a:pos x="126" y="510"/>
                    </a:cxn>
                    <a:cxn ang="0">
                      <a:pos x="160" y="533"/>
                    </a:cxn>
                    <a:cxn ang="0">
                      <a:pos x="196" y="474"/>
                    </a:cxn>
                    <a:cxn ang="0">
                      <a:pos x="230" y="460"/>
                    </a:cxn>
                    <a:cxn ang="0">
                      <a:pos x="266" y="460"/>
                    </a:cxn>
                    <a:cxn ang="0">
                      <a:pos x="300" y="467"/>
                    </a:cxn>
                    <a:cxn ang="0">
                      <a:pos x="334" y="431"/>
                    </a:cxn>
                    <a:cxn ang="0">
                      <a:pos x="370" y="438"/>
                    </a:cxn>
                    <a:cxn ang="0">
                      <a:pos x="404" y="438"/>
                    </a:cxn>
                    <a:cxn ang="0">
                      <a:pos x="438" y="415"/>
                    </a:cxn>
                    <a:cxn ang="0">
                      <a:pos x="474" y="379"/>
                    </a:cxn>
                    <a:cxn ang="0">
                      <a:pos x="508" y="379"/>
                    </a:cxn>
                    <a:cxn ang="0">
                      <a:pos x="544" y="336"/>
                    </a:cxn>
                    <a:cxn ang="0">
                      <a:pos x="578" y="277"/>
                    </a:cxn>
                    <a:cxn ang="0">
                      <a:pos x="612" y="226"/>
                    </a:cxn>
                    <a:cxn ang="0">
                      <a:pos x="648" y="144"/>
                    </a:cxn>
                    <a:cxn ang="0">
                      <a:pos x="682" y="88"/>
                    </a:cxn>
                    <a:cxn ang="0">
                      <a:pos x="718" y="50"/>
                    </a:cxn>
                    <a:cxn ang="0">
                      <a:pos x="752" y="20"/>
                    </a:cxn>
                    <a:cxn ang="0">
                      <a:pos x="786" y="50"/>
                    </a:cxn>
                    <a:cxn ang="0">
                      <a:pos x="822" y="131"/>
                    </a:cxn>
                    <a:cxn ang="0">
                      <a:pos x="855" y="248"/>
                    </a:cxn>
                    <a:cxn ang="0">
                      <a:pos x="889" y="320"/>
                    </a:cxn>
                    <a:cxn ang="0">
                      <a:pos x="925" y="379"/>
                    </a:cxn>
                    <a:cxn ang="0">
                      <a:pos x="959" y="386"/>
                    </a:cxn>
                    <a:cxn ang="0">
                      <a:pos x="995" y="402"/>
                    </a:cxn>
                    <a:cxn ang="0">
                      <a:pos x="1029" y="408"/>
                    </a:cxn>
                    <a:cxn ang="0">
                      <a:pos x="1063" y="415"/>
                    </a:cxn>
                    <a:cxn ang="0">
                      <a:pos x="1099" y="408"/>
                    </a:cxn>
                    <a:cxn ang="0">
                      <a:pos x="1133" y="422"/>
                    </a:cxn>
                    <a:cxn ang="0">
                      <a:pos x="1169" y="422"/>
                    </a:cxn>
                    <a:cxn ang="0">
                      <a:pos x="1203" y="408"/>
                    </a:cxn>
                    <a:cxn ang="0">
                      <a:pos x="1237" y="408"/>
                    </a:cxn>
                    <a:cxn ang="0">
                      <a:pos x="1273" y="422"/>
                    </a:cxn>
                    <a:cxn ang="0">
                      <a:pos x="1307" y="402"/>
                    </a:cxn>
                    <a:cxn ang="0">
                      <a:pos x="1341" y="402"/>
                    </a:cxn>
                    <a:cxn ang="0">
                      <a:pos x="1377" y="422"/>
                    </a:cxn>
                    <a:cxn ang="0">
                      <a:pos x="1411" y="451"/>
                    </a:cxn>
                    <a:cxn ang="0">
                      <a:pos x="1447" y="422"/>
                    </a:cxn>
                  </a:cxnLst>
                  <a:rect l="0" t="0" r="r" b="b"/>
                  <a:pathLst>
                    <a:path w="1469" h="745">
                      <a:moveTo>
                        <a:pt x="0" y="20"/>
                      </a:moveTo>
                      <a:lnTo>
                        <a:pt x="11" y="72"/>
                      </a:lnTo>
                      <a:lnTo>
                        <a:pt x="23" y="268"/>
                      </a:lnTo>
                      <a:lnTo>
                        <a:pt x="34" y="496"/>
                      </a:lnTo>
                      <a:lnTo>
                        <a:pt x="45" y="627"/>
                      </a:lnTo>
                      <a:lnTo>
                        <a:pt x="57" y="745"/>
                      </a:lnTo>
                      <a:lnTo>
                        <a:pt x="68" y="627"/>
                      </a:lnTo>
                      <a:lnTo>
                        <a:pt x="81" y="496"/>
                      </a:lnTo>
                      <a:lnTo>
                        <a:pt x="93" y="474"/>
                      </a:lnTo>
                      <a:lnTo>
                        <a:pt x="104" y="451"/>
                      </a:lnTo>
                      <a:lnTo>
                        <a:pt x="115" y="474"/>
                      </a:lnTo>
                      <a:lnTo>
                        <a:pt x="126" y="510"/>
                      </a:lnTo>
                      <a:lnTo>
                        <a:pt x="138" y="533"/>
                      </a:lnTo>
                      <a:lnTo>
                        <a:pt x="149" y="555"/>
                      </a:lnTo>
                      <a:lnTo>
                        <a:pt x="160" y="533"/>
                      </a:lnTo>
                      <a:lnTo>
                        <a:pt x="174" y="510"/>
                      </a:lnTo>
                      <a:lnTo>
                        <a:pt x="185" y="490"/>
                      </a:lnTo>
                      <a:lnTo>
                        <a:pt x="196" y="474"/>
                      </a:lnTo>
                      <a:lnTo>
                        <a:pt x="208" y="467"/>
                      </a:lnTo>
                      <a:lnTo>
                        <a:pt x="219" y="460"/>
                      </a:lnTo>
                      <a:lnTo>
                        <a:pt x="230" y="460"/>
                      </a:lnTo>
                      <a:lnTo>
                        <a:pt x="242" y="460"/>
                      </a:lnTo>
                      <a:lnTo>
                        <a:pt x="253" y="460"/>
                      </a:lnTo>
                      <a:lnTo>
                        <a:pt x="266" y="460"/>
                      </a:lnTo>
                      <a:lnTo>
                        <a:pt x="278" y="460"/>
                      </a:lnTo>
                      <a:lnTo>
                        <a:pt x="289" y="460"/>
                      </a:lnTo>
                      <a:lnTo>
                        <a:pt x="300" y="467"/>
                      </a:lnTo>
                      <a:lnTo>
                        <a:pt x="312" y="460"/>
                      </a:lnTo>
                      <a:lnTo>
                        <a:pt x="323" y="438"/>
                      </a:lnTo>
                      <a:lnTo>
                        <a:pt x="334" y="431"/>
                      </a:lnTo>
                      <a:lnTo>
                        <a:pt x="345" y="445"/>
                      </a:lnTo>
                      <a:lnTo>
                        <a:pt x="359" y="445"/>
                      </a:lnTo>
                      <a:lnTo>
                        <a:pt x="370" y="438"/>
                      </a:lnTo>
                      <a:lnTo>
                        <a:pt x="382" y="431"/>
                      </a:lnTo>
                      <a:lnTo>
                        <a:pt x="393" y="431"/>
                      </a:lnTo>
                      <a:lnTo>
                        <a:pt x="404" y="438"/>
                      </a:lnTo>
                      <a:lnTo>
                        <a:pt x="415" y="438"/>
                      </a:lnTo>
                      <a:lnTo>
                        <a:pt x="427" y="431"/>
                      </a:lnTo>
                      <a:lnTo>
                        <a:pt x="438" y="415"/>
                      </a:lnTo>
                      <a:lnTo>
                        <a:pt x="451" y="402"/>
                      </a:lnTo>
                      <a:lnTo>
                        <a:pt x="463" y="386"/>
                      </a:lnTo>
                      <a:lnTo>
                        <a:pt x="474" y="379"/>
                      </a:lnTo>
                      <a:lnTo>
                        <a:pt x="485" y="379"/>
                      </a:lnTo>
                      <a:lnTo>
                        <a:pt x="497" y="379"/>
                      </a:lnTo>
                      <a:lnTo>
                        <a:pt x="508" y="379"/>
                      </a:lnTo>
                      <a:lnTo>
                        <a:pt x="519" y="366"/>
                      </a:lnTo>
                      <a:lnTo>
                        <a:pt x="533" y="356"/>
                      </a:lnTo>
                      <a:lnTo>
                        <a:pt x="544" y="336"/>
                      </a:lnTo>
                      <a:lnTo>
                        <a:pt x="555" y="320"/>
                      </a:lnTo>
                      <a:lnTo>
                        <a:pt x="567" y="298"/>
                      </a:lnTo>
                      <a:lnTo>
                        <a:pt x="578" y="277"/>
                      </a:lnTo>
                      <a:lnTo>
                        <a:pt x="589" y="262"/>
                      </a:lnTo>
                      <a:lnTo>
                        <a:pt x="600" y="248"/>
                      </a:lnTo>
                      <a:lnTo>
                        <a:pt x="612" y="226"/>
                      </a:lnTo>
                      <a:lnTo>
                        <a:pt x="625" y="203"/>
                      </a:lnTo>
                      <a:lnTo>
                        <a:pt x="637" y="174"/>
                      </a:lnTo>
                      <a:lnTo>
                        <a:pt x="648" y="144"/>
                      </a:lnTo>
                      <a:lnTo>
                        <a:pt x="659" y="138"/>
                      </a:lnTo>
                      <a:lnTo>
                        <a:pt x="670" y="124"/>
                      </a:lnTo>
                      <a:lnTo>
                        <a:pt x="682" y="88"/>
                      </a:lnTo>
                      <a:lnTo>
                        <a:pt x="693" y="59"/>
                      </a:lnTo>
                      <a:lnTo>
                        <a:pt x="704" y="59"/>
                      </a:lnTo>
                      <a:lnTo>
                        <a:pt x="718" y="50"/>
                      </a:lnTo>
                      <a:lnTo>
                        <a:pt x="729" y="13"/>
                      </a:lnTo>
                      <a:lnTo>
                        <a:pt x="740" y="0"/>
                      </a:lnTo>
                      <a:lnTo>
                        <a:pt x="752" y="20"/>
                      </a:lnTo>
                      <a:lnTo>
                        <a:pt x="763" y="29"/>
                      </a:lnTo>
                      <a:lnTo>
                        <a:pt x="774" y="29"/>
                      </a:lnTo>
                      <a:lnTo>
                        <a:pt x="786" y="50"/>
                      </a:lnTo>
                      <a:lnTo>
                        <a:pt x="797" y="108"/>
                      </a:lnTo>
                      <a:lnTo>
                        <a:pt x="810" y="131"/>
                      </a:lnTo>
                      <a:lnTo>
                        <a:pt x="822" y="131"/>
                      </a:lnTo>
                      <a:lnTo>
                        <a:pt x="833" y="160"/>
                      </a:lnTo>
                      <a:lnTo>
                        <a:pt x="844" y="219"/>
                      </a:lnTo>
                      <a:lnTo>
                        <a:pt x="855" y="248"/>
                      </a:lnTo>
                      <a:lnTo>
                        <a:pt x="867" y="262"/>
                      </a:lnTo>
                      <a:lnTo>
                        <a:pt x="878" y="284"/>
                      </a:lnTo>
                      <a:lnTo>
                        <a:pt x="889" y="320"/>
                      </a:lnTo>
                      <a:lnTo>
                        <a:pt x="903" y="343"/>
                      </a:lnTo>
                      <a:lnTo>
                        <a:pt x="914" y="366"/>
                      </a:lnTo>
                      <a:lnTo>
                        <a:pt x="925" y="379"/>
                      </a:lnTo>
                      <a:lnTo>
                        <a:pt x="937" y="386"/>
                      </a:lnTo>
                      <a:lnTo>
                        <a:pt x="948" y="386"/>
                      </a:lnTo>
                      <a:lnTo>
                        <a:pt x="959" y="386"/>
                      </a:lnTo>
                      <a:lnTo>
                        <a:pt x="971" y="386"/>
                      </a:lnTo>
                      <a:lnTo>
                        <a:pt x="982" y="393"/>
                      </a:lnTo>
                      <a:lnTo>
                        <a:pt x="995" y="402"/>
                      </a:lnTo>
                      <a:lnTo>
                        <a:pt x="1007" y="408"/>
                      </a:lnTo>
                      <a:lnTo>
                        <a:pt x="1018" y="408"/>
                      </a:lnTo>
                      <a:lnTo>
                        <a:pt x="1029" y="408"/>
                      </a:lnTo>
                      <a:lnTo>
                        <a:pt x="1041" y="422"/>
                      </a:lnTo>
                      <a:lnTo>
                        <a:pt x="1052" y="438"/>
                      </a:lnTo>
                      <a:lnTo>
                        <a:pt x="1063" y="415"/>
                      </a:lnTo>
                      <a:lnTo>
                        <a:pt x="1077" y="393"/>
                      </a:lnTo>
                      <a:lnTo>
                        <a:pt x="1088" y="402"/>
                      </a:lnTo>
                      <a:lnTo>
                        <a:pt x="1099" y="408"/>
                      </a:lnTo>
                      <a:lnTo>
                        <a:pt x="1111" y="408"/>
                      </a:lnTo>
                      <a:lnTo>
                        <a:pt x="1122" y="415"/>
                      </a:lnTo>
                      <a:lnTo>
                        <a:pt x="1133" y="422"/>
                      </a:lnTo>
                      <a:lnTo>
                        <a:pt x="1144" y="431"/>
                      </a:lnTo>
                      <a:lnTo>
                        <a:pt x="1156" y="431"/>
                      </a:lnTo>
                      <a:lnTo>
                        <a:pt x="1169" y="422"/>
                      </a:lnTo>
                      <a:lnTo>
                        <a:pt x="1180" y="415"/>
                      </a:lnTo>
                      <a:lnTo>
                        <a:pt x="1192" y="408"/>
                      </a:lnTo>
                      <a:lnTo>
                        <a:pt x="1203" y="408"/>
                      </a:lnTo>
                      <a:lnTo>
                        <a:pt x="1214" y="408"/>
                      </a:lnTo>
                      <a:lnTo>
                        <a:pt x="1226" y="408"/>
                      </a:lnTo>
                      <a:lnTo>
                        <a:pt x="1237" y="408"/>
                      </a:lnTo>
                      <a:lnTo>
                        <a:pt x="1248" y="408"/>
                      </a:lnTo>
                      <a:lnTo>
                        <a:pt x="1262" y="415"/>
                      </a:lnTo>
                      <a:lnTo>
                        <a:pt x="1273" y="422"/>
                      </a:lnTo>
                      <a:lnTo>
                        <a:pt x="1284" y="422"/>
                      </a:lnTo>
                      <a:lnTo>
                        <a:pt x="1296" y="408"/>
                      </a:lnTo>
                      <a:lnTo>
                        <a:pt x="1307" y="402"/>
                      </a:lnTo>
                      <a:lnTo>
                        <a:pt x="1318" y="402"/>
                      </a:lnTo>
                      <a:lnTo>
                        <a:pt x="1329" y="402"/>
                      </a:lnTo>
                      <a:lnTo>
                        <a:pt x="1341" y="402"/>
                      </a:lnTo>
                      <a:lnTo>
                        <a:pt x="1354" y="415"/>
                      </a:lnTo>
                      <a:lnTo>
                        <a:pt x="1366" y="431"/>
                      </a:lnTo>
                      <a:lnTo>
                        <a:pt x="1377" y="422"/>
                      </a:lnTo>
                      <a:lnTo>
                        <a:pt x="1388" y="408"/>
                      </a:lnTo>
                      <a:lnTo>
                        <a:pt x="1399" y="422"/>
                      </a:lnTo>
                      <a:lnTo>
                        <a:pt x="1411" y="451"/>
                      </a:lnTo>
                      <a:lnTo>
                        <a:pt x="1422" y="445"/>
                      </a:lnTo>
                      <a:lnTo>
                        <a:pt x="1433" y="415"/>
                      </a:lnTo>
                      <a:lnTo>
                        <a:pt x="1447" y="422"/>
                      </a:lnTo>
                      <a:lnTo>
                        <a:pt x="1458" y="438"/>
                      </a:lnTo>
                      <a:lnTo>
                        <a:pt x="1469" y="422"/>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284" name="Freeform 73"/>
                <p:cNvSpPr>
                  <a:spLocks/>
                </p:cNvSpPr>
                <p:nvPr/>
              </p:nvSpPr>
              <p:spPr bwMode="auto">
                <a:xfrm>
                  <a:off x="5178198" y="2515302"/>
                  <a:ext cx="693511" cy="618673"/>
                </a:xfrm>
                <a:custGeom>
                  <a:avLst/>
                  <a:gdLst/>
                  <a:ahLst/>
                  <a:cxnLst>
                    <a:cxn ang="0">
                      <a:pos x="0" y="415"/>
                    </a:cxn>
                    <a:cxn ang="0">
                      <a:pos x="12" y="401"/>
                    </a:cxn>
                    <a:cxn ang="0">
                      <a:pos x="23" y="408"/>
                    </a:cxn>
                    <a:cxn ang="0">
                      <a:pos x="34" y="415"/>
                    </a:cxn>
                    <a:cxn ang="0">
                      <a:pos x="45" y="386"/>
                    </a:cxn>
                    <a:cxn ang="0">
                      <a:pos x="57" y="349"/>
                    </a:cxn>
                    <a:cxn ang="0">
                      <a:pos x="70" y="386"/>
                    </a:cxn>
                    <a:cxn ang="0">
                      <a:pos x="82" y="415"/>
                    </a:cxn>
                    <a:cxn ang="0">
                      <a:pos x="93" y="372"/>
                    </a:cxn>
                    <a:cxn ang="0">
                      <a:pos x="104" y="336"/>
                    </a:cxn>
                    <a:cxn ang="0">
                      <a:pos x="115" y="372"/>
                    </a:cxn>
                    <a:cxn ang="0">
                      <a:pos x="127" y="408"/>
                    </a:cxn>
                    <a:cxn ang="0">
                      <a:pos x="138" y="424"/>
                    </a:cxn>
                    <a:cxn ang="0">
                      <a:pos x="152" y="444"/>
                    </a:cxn>
                    <a:cxn ang="0">
                      <a:pos x="163" y="453"/>
                    </a:cxn>
                    <a:cxn ang="0">
                      <a:pos x="174" y="460"/>
                    </a:cxn>
                    <a:cxn ang="0">
                      <a:pos x="185" y="453"/>
                    </a:cxn>
                    <a:cxn ang="0">
                      <a:pos x="197" y="444"/>
                    </a:cxn>
                    <a:cxn ang="0">
                      <a:pos x="208" y="444"/>
                    </a:cxn>
                    <a:cxn ang="0">
                      <a:pos x="219" y="453"/>
                    </a:cxn>
                    <a:cxn ang="0">
                      <a:pos x="231" y="460"/>
                    </a:cxn>
                    <a:cxn ang="0">
                      <a:pos x="244" y="467"/>
                    </a:cxn>
                    <a:cxn ang="0">
                      <a:pos x="255" y="474"/>
                    </a:cxn>
                    <a:cxn ang="0">
                      <a:pos x="267" y="483"/>
                    </a:cxn>
                    <a:cxn ang="0">
                      <a:pos x="278" y="483"/>
                    </a:cxn>
                    <a:cxn ang="0">
                      <a:pos x="289" y="483"/>
                    </a:cxn>
                    <a:cxn ang="0">
                      <a:pos x="301" y="483"/>
                    </a:cxn>
                    <a:cxn ang="0">
                      <a:pos x="312" y="483"/>
                    </a:cxn>
                    <a:cxn ang="0">
                      <a:pos x="323" y="489"/>
                    </a:cxn>
                    <a:cxn ang="0">
                      <a:pos x="337" y="489"/>
                    </a:cxn>
                    <a:cxn ang="0">
                      <a:pos x="348" y="474"/>
                    </a:cxn>
                    <a:cxn ang="0">
                      <a:pos x="359" y="474"/>
                    </a:cxn>
                    <a:cxn ang="0">
                      <a:pos x="370" y="483"/>
                    </a:cxn>
                    <a:cxn ang="0">
                      <a:pos x="382" y="483"/>
                    </a:cxn>
                    <a:cxn ang="0">
                      <a:pos x="393" y="483"/>
                    </a:cxn>
                    <a:cxn ang="0">
                      <a:pos x="404" y="483"/>
                    </a:cxn>
                    <a:cxn ang="0">
                      <a:pos x="416" y="483"/>
                    </a:cxn>
                    <a:cxn ang="0">
                      <a:pos x="429" y="489"/>
                    </a:cxn>
                    <a:cxn ang="0">
                      <a:pos x="440" y="489"/>
                    </a:cxn>
                    <a:cxn ang="0">
                      <a:pos x="452" y="496"/>
                    </a:cxn>
                    <a:cxn ang="0">
                      <a:pos x="463" y="496"/>
                    </a:cxn>
                    <a:cxn ang="0">
                      <a:pos x="474" y="483"/>
                    </a:cxn>
                    <a:cxn ang="0">
                      <a:pos x="486" y="474"/>
                    </a:cxn>
                    <a:cxn ang="0">
                      <a:pos x="497" y="467"/>
                    </a:cxn>
                    <a:cxn ang="0">
                      <a:pos x="508" y="453"/>
                    </a:cxn>
                    <a:cxn ang="0">
                      <a:pos x="522" y="336"/>
                    </a:cxn>
                    <a:cxn ang="0">
                      <a:pos x="533" y="212"/>
                    </a:cxn>
                    <a:cxn ang="0">
                      <a:pos x="544" y="101"/>
                    </a:cxn>
                    <a:cxn ang="0">
                      <a:pos x="556" y="0"/>
                    </a:cxn>
                  </a:cxnLst>
                  <a:rect l="0" t="0" r="r" b="b"/>
                  <a:pathLst>
                    <a:path w="556" h="496">
                      <a:moveTo>
                        <a:pt x="0" y="415"/>
                      </a:moveTo>
                      <a:lnTo>
                        <a:pt x="12" y="401"/>
                      </a:lnTo>
                      <a:lnTo>
                        <a:pt x="23" y="408"/>
                      </a:lnTo>
                      <a:lnTo>
                        <a:pt x="34" y="415"/>
                      </a:lnTo>
                      <a:lnTo>
                        <a:pt x="45" y="386"/>
                      </a:lnTo>
                      <a:lnTo>
                        <a:pt x="57" y="349"/>
                      </a:lnTo>
                      <a:lnTo>
                        <a:pt x="70" y="386"/>
                      </a:lnTo>
                      <a:lnTo>
                        <a:pt x="82" y="415"/>
                      </a:lnTo>
                      <a:lnTo>
                        <a:pt x="93" y="372"/>
                      </a:lnTo>
                      <a:lnTo>
                        <a:pt x="104" y="336"/>
                      </a:lnTo>
                      <a:lnTo>
                        <a:pt x="115" y="372"/>
                      </a:lnTo>
                      <a:lnTo>
                        <a:pt x="127" y="408"/>
                      </a:lnTo>
                      <a:lnTo>
                        <a:pt x="138" y="424"/>
                      </a:lnTo>
                      <a:lnTo>
                        <a:pt x="152" y="444"/>
                      </a:lnTo>
                      <a:lnTo>
                        <a:pt x="163" y="453"/>
                      </a:lnTo>
                      <a:lnTo>
                        <a:pt x="174" y="460"/>
                      </a:lnTo>
                      <a:lnTo>
                        <a:pt x="185" y="453"/>
                      </a:lnTo>
                      <a:lnTo>
                        <a:pt x="197" y="444"/>
                      </a:lnTo>
                      <a:lnTo>
                        <a:pt x="208" y="444"/>
                      </a:lnTo>
                      <a:lnTo>
                        <a:pt x="219" y="453"/>
                      </a:lnTo>
                      <a:lnTo>
                        <a:pt x="231" y="460"/>
                      </a:lnTo>
                      <a:lnTo>
                        <a:pt x="244" y="467"/>
                      </a:lnTo>
                      <a:lnTo>
                        <a:pt x="255" y="474"/>
                      </a:lnTo>
                      <a:lnTo>
                        <a:pt x="267" y="483"/>
                      </a:lnTo>
                      <a:lnTo>
                        <a:pt x="278" y="483"/>
                      </a:lnTo>
                      <a:lnTo>
                        <a:pt x="289" y="483"/>
                      </a:lnTo>
                      <a:lnTo>
                        <a:pt x="301" y="483"/>
                      </a:lnTo>
                      <a:lnTo>
                        <a:pt x="312" y="483"/>
                      </a:lnTo>
                      <a:lnTo>
                        <a:pt x="323" y="489"/>
                      </a:lnTo>
                      <a:lnTo>
                        <a:pt x="337" y="489"/>
                      </a:lnTo>
                      <a:lnTo>
                        <a:pt x="348" y="474"/>
                      </a:lnTo>
                      <a:lnTo>
                        <a:pt x="359" y="474"/>
                      </a:lnTo>
                      <a:lnTo>
                        <a:pt x="370" y="483"/>
                      </a:lnTo>
                      <a:lnTo>
                        <a:pt x="382" y="483"/>
                      </a:lnTo>
                      <a:lnTo>
                        <a:pt x="393" y="483"/>
                      </a:lnTo>
                      <a:lnTo>
                        <a:pt x="404" y="483"/>
                      </a:lnTo>
                      <a:lnTo>
                        <a:pt x="416" y="483"/>
                      </a:lnTo>
                      <a:lnTo>
                        <a:pt x="429" y="489"/>
                      </a:lnTo>
                      <a:lnTo>
                        <a:pt x="440" y="489"/>
                      </a:lnTo>
                      <a:lnTo>
                        <a:pt x="452" y="496"/>
                      </a:lnTo>
                      <a:lnTo>
                        <a:pt x="463" y="496"/>
                      </a:lnTo>
                      <a:lnTo>
                        <a:pt x="474" y="483"/>
                      </a:lnTo>
                      <a:lnTo>
                        <a:pt x="486" y="474"/>
                      </a:lnTo>
                      <a:lnTo>
                        <a:pt x="497" y="467"/>
                      </a:lnTo>
                      <a:lnTo>
                        <a:pt x="508" y="453"/>
                      </a:lnTo>
                      <a:lnTo>
                        <a:pt x="522" y="336"/>
                      </a:lnTo>
                      <a:lnTo>
                        <a:pt x="533" y="212"/>
                      </a:lnTo>
                      <a:lnTo>
                        <a:pt x="544" y="101"/>
                      </a:lnTo>
                      <a:lnTo>
                        <a:pt x="556" y="0"/>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grpSp>
          <p:grpSp>
            <p:nvGrpSpPr>
              <p:cNvPr id="277" name="Group 79"/>
              <p:cNvGrpSpPr/>
              <p:nvPr/>
            </p:nvGrpSpPr>
            <p:grpSpPr>
              <a:xfrm>
                <a:off x="3345883" y="2581592"/>
                <a:ext cx="2525826" cy="706109"/>
                <a:chOff x="3345883" y="2513557"/>
                <a:chExt cx="2525826" cy="706109"/>
              </a:xfrm>
            </p:grpSpPr>
            <p:sp>
              <p:nvSpPr>
                <p:cNvPr id="281" name="Freeform 74"/>
                <p:cNvSpPr>
                  <a:spLocks/>
                </p:cNvSpPr>
                <p:nvPr/>
              </p:nvSpPr>
              <p:spPr bwMode="auto">
                <a:xfrm>
                  <a:off x="3345883" y="2583531"/>
                  <a:ext cx="1832315" cy="636135"/>
                </a:xfrm>
                <a:custGeom>
                  <a:avLst/>
                  <a:gdLst/>
                  <a:ahLst/>
                  <a:cxnLst>
                    <a:cxn ang="0">
                      <a:pos x="23" y="474"/>
                    </a:cxn>
                    <a:cxn ang="0">
                      <a:pos x="57" y="372"/>
                    </a:cxn>
                    <a:cxn ang="0">
                      <a:pos x="93" y="357"/>
                    </a:cxn>
                    <a:cxn ang="0">
                      <a:pos x="126" y="431"/>
                    </a:cxn>
                    <a:cxn ang="0">
                      <a:pos x="160" y="350"/>
                    </a:cxn>
                    <a:cxn ang="0">
                      <a:pos x="196" y="350"/>
                    </a:cxn>
                    <a:cxn ang="0">
                      <a:pos x="230" y="366"/>
                    </a:cxn>
                    <a:cxn ang="0">
                      <a:pos x="266" y="343"/>
                    </a:cxn>
                    <a:cxn ang="0">
                      <a:pos x="300" y="327"/>
                    </a:cxn>
                    <a:cxn ang="0">
                      <a:pos x="334" y="343"/>
                    </a:cxn>
                    <a:cxn ang="0">
                      <a:pos x="370" y="350"/>
                    </a:cxn>
                    <a:cxn ang="0">
                      <a:pos x="404" y="314"/>
                    </a:cxn>
                    <a:cxn ang="0">
                      <a:pos x="438" y="298"/>
                    </a:cxn>
                    <a:cxn ang="0">
                      <a:pos x="474" y="307"/>
                    </a:cxn>
                    <a:cxn ang="0">
                      <a:pos x="508" y="278"/>
                    </a:cxn>
                    <a:cxn ang="0">
                      <a:pos x="544" y="226"/>
                    </a:cxn>
                    <a:cxn ang="0">
                      <a:pos x="578" y="183"/>
                    </a:cxn>
                    <a:cxn ang="0">
                      <a:pos x="612" y="117"/>
                    </a:cxn>
                    <a:cxn ang="0">
                      <a:pos x="648" y="43"/>
                    </a:cxn>
                    <a:cxn ang="0">
                      <a:pos x="682" y="7"/>
                    </a:cxn>
                    <a:cxn ang="0">
                      <a:pos x="718" y="0"/>
                    </a:cxn>
                    <a:cxn ang="0">
                      <a:pos x="752" y="14"/>
                    </a:cxn>
                    <a:cxn ang="0">
                      <a:pos x="786" y="59"/>
                    </a:cxn>
                    <a:cxn ang="0">
                      <a:pos x="822" y="167"/>
                    </a:cxn>
                    <a:cxn ang="0">
                      <a:pos x="855" y="242"/>
                    </a:cxn>
                    <a:cxn ang="0">
                      <a:pos x="889" y="278"/>
                    </a:cxn>
                    <a:cxn ang="0">
                      <a:pos x="925" y="321"/>
                    </a:cxn>
                    <a:cxn ang="0">
                      <a:pos x="959" y="350"/>
                    </a:cxn>
                    <a:cxn ang="0">
                      <a:pos x="995" y="379"/>
                    </a:cxn>
                    <a:cxn ang="0">
                      <a:pos x="1029" y="336"/>
                    </a:cxn>
                    <a:cxn ang="0">
                      <a:pos x="1063" y="357"/>
                    </a:cxn>
                    <a:cxn ang="0">
                      <a:pos x="1099" y="372"/>
                    </a:cxn>
                    <a:cxn ang="0">
                      <a:pos x="1133" y="379"/>
                    </a:cxn>
                    <a:cxn ang="0">
                      <a:pos x="1169" y="350"/>
                    </a:cxn>
                    <a:cxn ang="0">
                      <a:pos x="1203" y="357"/>
                    </a:cxn>
                    <a:cxn ang="0">
                      <a:pos x="1237" y="350"/>
                    </a:cxn>
                    <a:cxn ang="0">
                      <a:pos x="1273" y="350"/>
                    </a:cxn>
                    <a:cxn ang="0">
                      <a:pos x="1307" y="336"/>
                    </a:cxn>
                    <a:cxn ang="0">
                      <a:pos x="1341" y="327"/>
                    </a:cxn>
                    <a:cxn ang="0">
                      <a:pos x="1377" y="336"/>
                    </a:cxn>
                    <a:cxn ang="0">
                      <a:pos x="1411" y="321"/>
                    </a:cxn>
                    <a:cxn ang="0">
                      <a:pos x="1447" y="336"/>
                    </a:cxn>
                  </a:cxnLst>
                  <a:rect l="0" t="0" r="r" b="b"/>
                  <a:pathLst>
                    <a:path w="1469" h="510">
                      <a:moveTo>
                        <a:pt x="0" y="248"/>
                      </a:moveTo>
                      <a:lnTo>
                        <a:pt x="11" y="415"/>
                      </a:lnTo>
                      <a:lnTo>
                        <a:pt x="23" y="474"/>
                      </a:lnTo>
                      <a:lnTo>
                        <a:pt x="34" y="510"/>
                      </a:lnTo>
                      <a:lnTo>
                        <a:pt x="45" y="438"/>
                      </a:lnTo>
                      <a:lnTo>
                        <a:pt x="57" y="372"/>
                      </a:lnTo>
                      <a:lnTo>
                        <a:pt x="68" y="336"/>
                      </a:lnTo>
                      <a:lnTo>
                        <a:pt x="81" y="314"/>
                      </a:lnTo>
                      <a:lnTo>
                        <a:pt x="93" y="357"/>
                      </a:lnTo>
                      <a:lnTo>
                        <a:pt x="104" y="402"/>
                      </a:lnTo>
                      <a:lnTo>
                        <a:pt x="115" y="422"/>
                      </a:lnTo>
                      <a:lnTo>
                        <a:pt x="126" y="431"/>
                      </a:lnTo>
                      <a:lnTo>
                        <a:pt x="138" y="393"/>
                      </a:lnTo>
                      <a:lnTo>
                        <a:pt x="149" y="372"/>
                      </a:lnTo>
                      <a:lnTo>
                        <a:pt x="160" y="350"/>
                      </a:lnTo>
                      <a:lnTo>
                        <a:pt x="174" y="343"/>
                      </a:lnTo>
                      <a:lnTo>
                        <a:pt x="185" y="343"/>
                      </a:lnTo>
                      <a:lnTo>
                        <a:pt x="196" y="350"/>
                      </a:lnTo>
                      <a:lnTo>
                        <a:pt x="208" y="350"/>
                      </a:lnTo>
                      <a:lnTo>
                        <a:pt x="219" y="350"/>
                      </a:lnTo>
                      <a:lnTo>
                        <a:pt x="230" y="366"/>
                      </a:lnTo>
                      <a:lnTo>
                        <a:pt x="242" y="357"/>
                      </a:lnTo>
                      <a:lnTo>
                        <a:pt x="253" y="350"/>
                      </a:lnTo>
                      <a:lnTo>
                        <a:pt x="266" y="343"/>
                      </a:lnTo>
                      <a:lnTo>
                        <a:pt x="278" y="343"/>
                      </a:lnTo>
                      <a:lnTo>
                        <a:pt x="289" y="336"/>
                      </a:lnTo>
                      <a:lnTo>
                        <a:pt x="300" y="327"/>
                      </a:lnTo>
                      <a:lnTo>
                        <a:pt x="312" y="336"/>
                      </a:lnTo>
                      <a:lnTo>
                        <a:pt x="323" y="343"/>
                      </a:lnTo>
                      <a:lnTo>
                        <a:pt x="334" y="343"/>
                      </a:lnTo>
                      <a:lnTo>
                        <a:pt x="345" y="336"/>
                      </a:lnTo>
                      <a:lnTo>
                        <a:pt x="359" y="343"/>
                      </a:lnTo>
                      <a:lnTo>
                        <a:pt x="370" y="350"/>
                      </a:lnTo>
                      <a:lnTo>
                        <a:pt x="382" y="336"/>
                      </a:lnTo>
                      <a:lnTo>
                        <a:pt x="393" y="314"/>
                      </a:lnTo>
                      <a:lnTo>
                        <a:pt x="404" y="314"/>
                      </a:lnTo>
                      <a:lnTo>
                        <a:pt x="415" y="321"/>
                      </a:lnTo>
                      <a:lnTo>
                        <a:pt x="427" y="314"/>
                      </a:lnTo>
                      <a:lnTo>
                        <a:pt x="438" y="298"/>
                      </a:lnTo>
                      <a:lnTo>
                        <a:pt x="451" y="314"/>
                      </a:lnTo>
                      <a:lnTo>
                        <a:pt x="463" y="314"/>
                      </a:lnTo>
                      <a:lnTo>
                        <a:pt x="474" y="307"/>
                      </a:lnTo>
                      <a:lnTo>
                        <a:pt x="485" y="298"/>
                      </a:lnTo>
                      <a:lnTo>
                        <a:pt x="497" y="291"/>
                      </a:lnTo>
                      <a:lnTo>
                        <a:pt x="508" y="278"/>
                      </a:lnTo>
                      <a:lnTo>
                        <a:pt x="519" y="262"/>
                      </a:lnTo>
                      <a:lnTo>
                        <a:pt x="533" y="242"/>
                      </a:lnTo>
                      <a:lnTo>
                        <a:pt x="544" y="226"/>
                      </a:lnTo>
                      <a:lnTo>
                        <a:pt x="555" y="212"/>
                      </a:lnTo>
                      <a:lnTo>
                        <a:pt x="567" y="196"/>
                      </a:lnTo>
                      <a:lnTo>
                        <a:pt x="578" y="183"/>
                      </a:lnTo>
                      <a:lnTo>
                        <a:pt x="589" y="160"/>
                      </a:lnTo>
                      <a:lnTo>
                        <a:pt x="600" y="138"/>
                      </a:lnTo>
                      <a:lnTo>
                        <a:pt x="612" y="117"/>
                      </a:lnTo>
                      <a:lnTo>
                        <a:pt x="625" y="95"/>
                      </a:lnTo>
                      <a:lnTo>
                        <a:pt x="637" y="65"/>
                      </a:lnTo>
                      <a:lnTo>
                        <a:pt x="648" y="43"/>
                      </a:lnTo>
                      <a:lnTo>
                        <a:pt x="659" y="29"/>
                      </a:lnTo>
                      <a:lnTo>
                        <a:pt x="670" y="20"/>
                      </a:lnTo>
                      <a:lnTo>
                        <a:pt x="682" y="7"/>
                      </a:lnTo>
                      <a:lnTo>
                        <a:pt x="693" y="0"/>
                      </a:lnTo>
                      <a:lnTo>
                        <a:pt x="704" y="0"/>
                      </a:lnTo>
                      <a:lnTo>
                        <a:pt x="718" y="0"/>
                      </a:lnTo>
                      <a:lnTo>
                        <a:pt x="729" y="0"/>
                      </a:lnTo>
                      <a:lnTo>
                        <a:pt x="740" y="7"/>
                      </a:lnTo>
                      <a:lnTo>
                        <a:pt x="752" y="14"/>
                      </a:lnTo>
                      <a:lnTo>
                        <a:pt x="763" y="20"/>
                      </a:lnTo>
                      <a:lnTo>
                        <a:pt x="774" y="29"/>
                      </a:lnTo>
                      <a:lnTo>
                        <a:pt x="786" y="59"/>
                      </a:lnTo>
                      <a:lnTo>
                        <a:pt x="797" y="95"/>
                      </a:lnTo>
                      <a:lnTo>
                        <a:pt x="810" y="131"/>
                      </a:lnTo>
                      <a:lnTo>
                        <a:pt x="822" y="167"/>
                      </a:lnTo>
                      <a:lnTo>
                        <a:pt x="833" y="196"/>
                      </a:lnTo>
                      <a:lnTo>
                        <a:pt x="844" y="212"/>
                      </a:lnTo>
                      <a:lnTo>
                        <a:pt x="855" y="242"/>
                      </a:lnTo>
                      <a:lnTo>
                        <a:pt x="867" y="278"/>
                      </a:lnTo>
                      <a:lnTo>
                        <a:pt x="878" y="278"/>
                      </a:lnTo>
                      <a:lnTo>
                        <a:pt x="889" y="278"/>
                      </a:lnTo>
                      <a:lnTo>
                        <a:pt x="903" y="298"/>
                      </a:lnTo>
                      <a:lnTo>
                        <a:pt x="914" y="321"/>
                      </a:lnTo>
                      <a:lnTo>
                        <a:pt x="925" y="321"/>
                      </a:lnTo>
                      <a:lnTo>
                        <a:pt x="937" y="321"/>
                      </a:lnTo>
                      <a:lnTo>
                        <a:pt x="948" y="336"/>
                      </a:lnTo>
                      <a:lnTo>
                        <a:pt x="959" y="350"/>
                      </a:lnTo>
                      <a:lnTo>
                        <a:pt x="971" y="350"/>
                      </a:lnTo>
                      <a:lnTo>
                        <a:pt x="982" y="350"/>
                      </a:lnTo>
                      <a:lnTo>
                        <a:pt x="995" y="379"/>
                      </a:lnTo>
                      <a:lnTo>
                        <a:pt x="1007" y="393"/>
                      </a:lnTo>
                      <a:lnTo>
                        <a:pt x="1018" y="357"/>
                      </a:lnTo>
                      <a:lnTo>
                        <a:pt x="1029" y="336"/>
                      </a:lnTo>
                      <a:lnTo>
                        <a:pt x="1041" y="350"/>
                      </a:lnTo>
                      <a:lnTo>
                        <a:pt x="1052" y="366"/>
                      </a:lnTo>
                      <a:lnTo>
                        <a:pt x="1063" y="357"/>
                      </a:lnTo>
                      <a:lnTo>
                        <a:pt x="1077" y="350"/>
                      </a:lnTo>
                      <a:lnTo>
                        <a:pt x="1088" y="366"/>
                      </a:lnTo>
                      <a:lnTo>
                        <a:pt x="1099" y="372"/>
                      </a:lnTo>
                      <a:lnTo>
                        <a:pt x="1111" y="357"/>
                      </a:lnTo>
                      <a:lnTo>
                        <a:pt x="1122" y="357"/>
                      </a:lnTo>
                      <a:lnTo>
                        <a:pt x="1133" y="379"/>
                      </a:lnTo>
                      <a:lnTo>
                        <a:pt x="1144" y="379"/>
                      </a:lnTo>
                      <a:lnTo>
                        <a:pt x="1156" y="350"/>
                      </a:lnTo>
                      <a:lnTo>
                        <a:pt x="1169" y="350"/>
                      </a:lnTo>
                      <a:lnTo>
                        <a:pt x="1180" y="366"/>
                      </a:lnTo>
                      <a:lnTo>
                        <a:pt x="1192" y="372"/>
                      </a:lnTo>
                      <a:lnTo>
                        <a:pt x="1203" y="357"/>
                      </a:lnTo>
                      <a:lnTo>
                        <a:pt x="1214" y="357"/>
                      </a:lnTo>
                      <a:lnTo>
                        <a:pt x="1226" y="357"/>
                      </a:lnTo>
                      <a:lnTo>
                        <a:pt x="1237" y="350"/>
                      </a:lnTo>
                      <a:lnTo>
                        <a:pt x="1248" y="350"/>
                      </a:lnTo>
                      <a:lnTo>
                        <a:pt x="1262" y="350"/>
                      </a:lnTo>
                      <a:lnTo>
                        <a:pt x="1273" y="350"/>
                      </a:lnTo>
                      <a:lnTo>
                        <a:pt x="1284" y="343"/>
                      </a:lnTo>
                      <a:lnTo>
                        <a:pt x="1296" y="336"/>
                      </a:lnTo>
                      <a:lnTo>
                        <a:pt x="1307" y="336"/>
                      </a:lnTo>
                      <a:lnTo>
                        <a:pt x="1318" y="336"/>
                      </a:lnTo>
                      <a:lnTo>
                        <a:pt x="1329" y="336"/>
                      </a:lnTo>
                      <a:lnTo>
                        <a:pt x="1341" y="327"/>
                      </a:lnTo>
                      <a:lnTo>
                        <a:pt x="1354" y="327"/>
                      </a:lnTo>
                      <a:lnTo>
                        <a:pt x="1366" y="327"/>
                      </a:lnTo>
                      <a:lnTo>
                        <a:pt x="1377" y="336"/>
                      </a:lnTo>
                      <a:lnTo>
                        <a:pt x="1388" y="336"/>
                      </a:lnTo>
                      <a:lnTo>
                        <a:pt x="1399" y="327"/>
                      </a:lnTo>
                      <a:lnTo>
                        <a:pt x="1411" y="321"/>
                      </a:lnTo>
                      <a:lnTo>
                        <a:pt x="1422" y="327"/>
                      </a:lnTo>
                      <a:lnTo>
                        <a:pt x="1433" y="336"/>
                      </a:lnTo>
                      <a:lnTo>
                        <a:pt x="1447" y="336"/>
                      </a:lnTo>
                      <a:lnTo>
                        <a:pt x="1458" y="336"/>
                      </a:lnTo>
                      <a:lnTo>
                        <a:pt x="1469" y="327"/>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282" name="Freeform 75"/>
                <p:cNvSpPr>
                  <a:spLocks/>
                </p:cNvSpPr>
                <p:nvPr/>
              </p:nvSpPr>
              <p:spPr bwMode="auto">
                <a:xfrm>
                  <a:off x="5178198" y="2513557"/>
                  <a:ext cx="693511" cy="607445"/>
                </a:xfrm>
                <a:custGeom>
                  <a:avLst/>
                  <a:gdLst/>
                  <a:ahLst/>
                  <a:cxnLst>
                    <a:cxn ang="0">
                      <a:pos x="0" y="392"/>
                    </a:cxn>
                    <a:cxn ang="0">
                      <a:pos x="12" y="379"/>
                    </a:cxn>
                    <a:cxn ang="0">
                      <a:pos x="23" y="379"/>
                    </a:cxn>
                    <a:cxn ang="0">
                      <a:pos x="34" y="379"/>
                    </a:cxn>
                    <a:cxn ang="0">
                      <a:pos x="45" y="356"/>
                    </a:cxn>
                    <a:cxn ang="0">
                      <a:pos x="57" y="343"/>
                    </a:cxn>
                    <a:cxn ang="0">
                      <a:pos x="70" y="343"/>
                    </a:cxn>
                    <a:cxn ang="0">
                      <a:pos x="82" y="343"/>
                    </a:cxn>
                    <a:cxn ang="0">
                      <a:pos x="93" y="349"/>
                    </a:cxn>
                    <a:cxn ang="0">
                      <a:pos x="104" y="363"/>
                    </a:cxn>
                    <a:cxn ang="0">
                      <a:pos x="115" y="392"/>
                    </a:cxn>
                    <a:cxn ang="0">
                      <a:pos x="127" y="415"/>
                    </a:cxn>
                    <a:cxn ang="0">
                      <a:pos x="138" y="422"/>
                    </a:cxn>
                    <a:cxn ang="0">
                      <a:pos x="152" y="437"/>
                    </a:cxn>
                    <a:cxn ang="0">
                      <a:pos x="163" y="437"/>
                    </a:cxn>
                    <a:cxn ang="0">
                      <a:pos x="174" y="431"/>
                    </a:cxn>
                    <a:cxn ang="0">
                      <a:pos x="185" y="408"/>
                    </a:cxn>
                    <a:cxn ang="0">
                      <a:pos x="197" y="408"/>
                    </a:cxn>
                    <a:cxn ang="0">
                      <a:pos x="208" y="415"/>
                    </a:cxn>
                    <a:cxn ang="0">
                      <a:pos x="219" y="422"/>
                    </a:cxn>
                    <a:cxn ang="0">
                      <a:pos x="231" y="422"/>
                    </a:cxn>
                    <a:cxn ang="0">
                      <a:pos x="244" y="437"/>
                    </a:cxn>
                    <a:cxn ang="0">
                      <a:pos x="255" y="467"/>
                    </a:cxn>
                    <a:cxn ang="0">
                      <a:pos x="267" y="458"/>
                    </a:cxn>
                    <a:cxn ang="0">
                      <a:pos x="278" y="437"/>
                    </a:cxn>
                    <a:cxn ang="0">
                      <a:pos x="289" y="451"/>
                    </a:cxn>
                    <a:cxn ang="0">
                      <a:pos x="301" y="487"/>
                    </a:cxn>
                    <a:cxn ang="0">
                      <a:pos x="312" y="474"/>
                    </a:cxn>
                    <a:cxn ang="0">
                      <a:pos x="323" y="444"/>
                    </a:cxn>
                    <a:cxn ang="0">
                      <a:pos x="337" y="444"/>
                    </a:cxn>
                    <a:cxn ang="0">
                      <a:pos x="348" y="444"/>
                    </a:cxn>
                    <a:cxn ang="0">
                      <a:pos x="359" y="451"/>
                    </a:cxn>
                    <a:cxn ang="0">
                      <a:pos x="370" y="451"/>
                    </a:cxn>
                    <a:cxn ang="0">
                      <a:pos x="382" y="467"/>
                    </a:cxn>
                    <a:cxn ang="0">
                      <a:pos x="393" y="480"/>
                    </a:cxn>
                    <a:cxn ang="0">
                      <a:pos x="404" y="474"/>
                    </a:cxn>
                    <a:cxn ang="0">
                      <a:pos x="416" y="467"/>
                    </a:cxn>
                    <a:cxn ang="0">
                      <a:pos x="429" y="467"/>
                    </a:cxn>
                    <a:cxn ang="0">
                      <a:pos x="440" y="467"/>
                    </a:cxn>
                    <a:cxn ang="0">
                      <a:pos x="452" y="467"/>
                    </a:cxn>
                    <a:cxn ang="0">
                      <a:pos x="463" y="467"/>
                    </a:cxn>
                    <a:cxn ang="0">
                      <a:pos x="474" y="474"/>
                    </a:cxn>
                    <a:cxn ang="0">
                      <a:pos x="486" y="467"/>
                    </a:cxn>
                    <a:cxn ang="0">
                      <a:pos x="497" y="415"/>
                    </a:cxn>
                    <a:cxn ang="0">
                      <a:pos x="508" y="349"/>
                    </a:cxn>
                    <a:cxn ang="0">
                      <a:pos x="522" y="203"/>
                    </a:cxn>
                    <a:cxn ang="0">
                      <a:pos x="533" y="79"/>
                    </a:cxn>
                    <a:cxn ang="0">
                      <a:pos x="544" y="6"/>
                    </a:cxn>
                    <a:cxn ang="0">
                      <a:pos x="556" y="0"/>
                    </a:cxn>
                  </a:cxnLst>
                  <a:rect l="0" t="0" r="r" b="b"/>
                  <a:pathLst>
                    <a:path w="556" h="487">
                      <a:moveTo>
                        <a:pt x="0" y="392"/>
                      </a:moveTo>
                      <a:lnTo>
                        <a:pt x="12" y="379"/>
                      </a:lnTo>
                      <a:lnTo>
                        <a:pt x="23" y="379"/>
                      </a:lnTo>
                      <a:lnTo>
                        <a:pt x="34" y="379"/>
                      </a:lnTo>
                      <a:lnTo>
                        <a:pt x="45" y="356"/>
                      </a:lnTo>
                      <a:lnTo>
                        <a:pt x="57" y="343"/>
                      </a:lnTo>
                      <a:lnTo>
                        <a:pt x="70" y="343"/>
                      </a:lnTo>
                      <a:lnTo>
                        <a:pt x="82" y="343"/>
                      </a:lnTo>
                      <a:lnTo>
                        <a:pt x="93" y="349"/>
                      </a:lnTo>
                      <a:lnTo>
                        <a:pt x="104" y="363"/>
                      </a:lnTo>
                      <a:lnTo>
                        <a:pt x="115" y="392"/>
                      </a:lnTo>
                      <a:lnTo>
                        <a:pt x="127" y="415"/>
                      </a:lnTo>
                      <a:lnTo>
                        <a:pt x="138" y="422"/>
                      </a:lnTo>
                      <a:lnTo>
                        <a:pt x="152" y="437"/>
                      </a:lnTo>
                      <a:lnTo>
                        <a:pt x="163" y="437"/>
                      </a:lnTo>
                      <a:lnTo>
                        <a:pt x="174" y="431"/>
                      </a:lnTo>
                      <a:lnTo>
                        <a:pt x="185" y="408"/>
                      </a:lnTo>
                      <a:lnTo>
                        <a:pt x="197" y="408"/>
                      </a:lnTo>
                      <a:lnTo>
                        <a:pt x="208" y="415"/>
                      </a:lnTo>
                      <a:lnTo>
                        <a:pt x="219" y="422"/>
                      </a:lnTo>
                      <a:lnTo>
                        <a:pt x="231" y="422"/>
                      </a:lnTo>
                      <a:lnTo>
                        <a:pt x="244" y="437"/>
                      </a:lnTo>
                      <a:lnTo>
                        <a:pt x="255" y="467"/>
                      </a:lnTo>
                      <a:lnTo>
                        <a:pt x="267" y="458"/>
                      </a:lnTo>
                      <a:lnTo>
                        <a:pt x="278" y="437"/>
                      </a:lnTo>
                      <a:lnTo>
                        <a:pt x="289" y="451"/>
                      </a:lnTo>
                      <a:lnTo>
                        <a:pt x="301" y="487"/>
                      </a:lnTo>
                      <a:lnTo>
                        <a:pt x="312" y="474"/>
                      </a:lnTo>
                      <a:lnTo>
                        <a:pt x="323" y="444"/>
                      </a:lnTo>
                      <a:lnTo>
                        <a:pt x="337" y="444"/>
                      </a:lnTo>
                      <a:lnTo>
                        <a:pt x="348" y="444"/>
                      </a:lnTo>
                      <a:lnTo>
                        <a:pt x="359" y="451"/>
                      </a:lnTo>
                      <a:lnTo>
                        <a:pt x="370" y="451"/>
                      </a:lnTo>
                      <a:lnTo>
                        <a:pt x="382" y="467"/>
                      </a:lnTo>
                      <a:lnTo>
                        <a:pt x="393" y="480"/>
                      </a:lnTo>
                      <a:lnTo>
                        <a:pt x="404" y="474"/>
                      </a:lnTo>
                      <a:lnTo>
                        <a:pt x="416" y="467"/>
                      </a:lnTo>
                      <a:lnTo>
                        <a:pt x="429" y="467"/>
                      </a:lnTo>
                      <a:lnTo>
                        <a:pt x="440" y="467"/>
                      </a:lnTo>
                      <a:lnTo>
                        <a:pt x="452" y="467"/>
                      </a:lnTo>
                      <a:lnTo>
                        <a:pt x="463" y="467"/>
                      </a:lnTo>
                      <a:lnTo>
                        <a:pt x="474" y="474"/>
                      </a:lnTo>
                      <a:lnTo>
                        <a:pt x="486" y="467"/>
                      </a:lnTo>
                      <a:lnTo>
                        <a:pt x="497" y="415"/>
                      </a:lnTo>
                      <a:lnTo>
                        <a:pt x="508" y="349"/>
                      </a:lnTo>
                      <a:lnTo>
                        <a:pt x="522" y="203"/>
                      </a:lnTo>
                      <a:lnTo>
                        <a:pt x="533" y="79"/>
                      </a:lnTo>
                      <a:lnTo>
                        <a:pt x="544" y="6"/>
                      </a:lnTo>
                      <a:lnTo>
                        <a:pt x="556" y="0"/>
                      </a:lnTo>
                    </a:path>
                  </a:pathLst>
                </a:custGeom>
                <a:noFill/>
                <a:ln w="63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grpSp>
          <p:grpSp>
            <p:nvGrpSpPr>
              <p:cNvPr id="278" name="Group 82"/>
              <p:cNvGrpSpPr/>
              <p:nvPr/>
            </p:nvGrpSpPr>
            <p:grpSpPr>
              <a:xfrm>
                <a:off x="3352800" y="3352686"/>
                <a:ext cx="2525826" cy="762114"/>
                <a:chOff x="3345883" y="2491355"/>
                <a:chExt cx="2525826" cy="762114"/>
              </a:xfrm>
            </p:grpSpPr>
            <p:sp>
              <p:nvSpPr>
                <p:cNvPr id="279" name="Freeform 76"/>
                <p:cNvSpPr>
                  <a:spLocks/>
                </p:cNvSpPr>
                <p:nvPr/>
              </p:nvSpPr>
              <p:spPr bwMode="auto">
                <a:xfrm>
                  <a:off x="3345883" y="2491355"/>
                  <a:ext cx="1832315" cy="762114"/>
                </a:xfrm>
                <a:custGeom>
                  <a:avLst/>
                  <a:gdLst/>
                  <a:ahLst/>
                  <a:cxnLst>
                    <a:cxn ang="0">
                      <a:pos x="23" y="6"/>
                    </a:cxn>
                    <a:cxn ang="0">
                      <a:pos x="57" y="320"/>
                    </a:cxn>
                    <a:cxn ang="0">
                      <a:pos x="93" y="598"/>
                    </a:cxn>
                    <a:cxn ang="0">
                      <a:pos x="126" y="437"/>
                    </a:cxn>
                    <a:cxn ang="0">
                      <a:pos x="160" y="496"/>
                    </a:cxn>
                    <a:cxn ang="0">
                      <a:pos x="196" y="503"/>
                    </a:cxn>
                    <a:cxn ang="0">
                      <a:pos x="230" y="451"/>
                    </a:cxn>
                    <a:cxn ang="0">
                      <a:pos x="266" y="480"/>
                    </a:cxn>
                    <a:cxn ang="0">
                      <a:pos x="300" y="437"/>
                    </a:cxn>
                    <a:cxn ang="0">
                      <a:pos x="334" y="444"/>
                    </a:cxn>
                    <a:cxn ang="0">
                      <a:pos x="370" y="444"/>
                    </a:cxn>
                    <a:cxn ang="0">
                      <a:pos x="404" y="451"/>
                    </a:cxn>
                    <a:cxn ang="0">
                      <a:pos x="438" y="444"/>
                    </a:cxn>
                    <a:cxn ang="0">
                      <a:pos x="474" y="422"/>
                    </a:cxn>
                    <a:cxn ang="0">
                      <a:pos x="508" y="401"/>
                    </a:cxn>
                    <a:cxn ang="0">
                      <a:pos x="544" y="386"/>
                    </a:cxn>
                    <a:cxn ang="0">
                      <a:pos x="578" y="343"/>
                    </a:cxn>
                    <a:cxn ang="0">
                      <a:pos x="612" y="291"/>
                    </a:cxn>
                    <a:cxn ang="0">
                      <a:pos x="648" y="239"/>
                    </a:cxn>
                    <a:cxn ang="0">
                      <a:pos x="682" y="137"/>
                    </a:cxn>
                    <a:cxn ang="0">
                      <a:pos x="718" y="94"/>
                    </a:cxn>
                    <a:cxn ang="0">
                      <a:pos x="752" y="72"/>
                    </a:cxn>
                    <a:cxn ang="0">
                      <a:pos x="786" y="36"/>
                    </a:cxn>
                    <a:cxn ang="0">
                      <a:pos x="822" y="85"/>
                    </a:cxn>
                    <a:cxn ang="0">
                      <a:pos x="855" y="182"/>
                    </a:cxn>
                    <a:cxn ang="0">
                      <a:pos x="889" y="284"/>
                    </a:cxn>
                    <a:cxn ang="0">
                      <a:pos x="925" y="343"/>
                    </a:cxn>
                    <a:cxn ang="0">
                      <a:pos x="959" y="386"/>
                    </a:cxn>
                    <a:cxn ang="0">
                      <a:pos x="995" y="415"/>
                    </a:cxn>
                    <a:cxn ang="0">
                      <a:pos x="1029" y="431"/>
                    </a:cxn>
                    <a:cxn ang="0">
                      <a:pos x="1063" y="415"/>
                    </a:cxn>
                    <a:cxn ang="0">
                      <a:pos x="1099" y="422"/>
                    </a:cxn>
                    <a:cxn ang="0">
                      <a:pos x="1133" y="444"/>
                    </a:cxn>
                    <a:cxn ang="0">
                      <a:pos x="1169" y="401"/>
                    </a:cxn>
                    <a:cxn ang="0">
                      <a:pos x="1203" y="401"/>
                    </a:cxn>
                    <a:cxn ang="0">
                      <a:pos x="1237" y="408"/>
                    </a:cxn>
                    <a:cxn ang="0">
                      <a:pos x="1273" y="392"/>
                    </a:cxn>
                    <a:cxn ang="0">
                      <a:pos x="1307" y="379"/>
                    </a:cxn>
                    <a:cxn ang="0">
                      <a:pos x="1341" y="386"/>
                    </a:cxn>
                    <a:cxn ang="0">
                      <a:pos x="1377" y="401"/>
                    </a:cxn>
                    <a:cxn ang="0">
                      <a:pos x="1411" y="379"/>
                    </a:cxn>
                    <a:cxn ang="0">
                      <a:pos x="1447" y="392"/>
                    </a:cxn>
                  </a:cxnLst>
                  <a:rect l="0" t="0" r="r" b="b"/>
                  <a:pathLst>
                    <a:path w="1469" h="611">
                      <a:moveTo>
                        <a:pt x="0" y="203"/>
                      </a:moveTo>
                      <a:lnTo>
                        <a:pt x="11" y="79"/>
                      </a:lnTo>
                      <a:lnTo>
                        <a:pt x="23" y="6"/>
                      </a:lnTo>
                      <a:lnTo>
                        <a:pt x="34" y="0"/>
                      </a:lnTo>
                      <a:lnTo>
                        <a:pt x="45" y="153"/>
                      </a:lnTo>
                      <a:lnTo>
                        <a:pt x="57" y="320"/>
                      </a:lnTo>
                      <a:lnTo>
                        <a:pt x="68" y="503"/>
                      </a:lnTo>
                      <a:lnTo>
                        <a:pt x="81" y="611"/>
                      </a:lnTo>
                      <a:lnTo>
                        <a:pt x="93" y="598"/>
                      </a:lnTo>
                      <a:lnTo>
                        <a:pt x="104" y="555"/>
                      </a:lnTo>
                      <a:lnTo>
                        <a:pt x="115" y="474"/>
                      </a:lnTo>
                      <a:lnTo>
                        <a:pt x="126" y="437"/>
                      </a:lnTo>
                      <a:lnTo>
                        <a:pt x="138" y="444"/>
                      </a:lnTo>
                      <a:lnTo>
                        <a:pt x="149" y="467"/>
                      </a:lnTo>
                      <a:lnTo>
                        <a:pt x="160" y="496"/>
                      </a:lnTo>
                      <a:lnTo>
                        <a:pt x="174" y="510"/>
                      </a:lnTo>
                      <a:lnTo>
                        <a:pt x="185" y="510"/>
                      </a:lnTo>
                      <a:lnTo>
                        <a:pt x="196" y="503"/>
                      </a:lnTo>
                      <a:lnTo>
                        <a:pt x="208" y="487"/>
                      </a:lnTo>
                      <a:lnTo>
                        <a:pt x="219" y="474"/>
                      </a:lnTo>
                      <a:lnTo>
                        <a:pt x="230" y="451"/>
                      </a:lnTo>
                      <a:lnTo>
                        <a:pt x="242" y="458"/>
                      </a:lnTo>
                      <a:lnTo>
                        <a:pt x="253" y="474"/>
                      </a:lnTo>
                      <a:lnTo>
                        <a:pt x="266" y="480"/>
                      </a:lnTo>
                      <a:lnTo>
                        <a:pt x="278" y="480"/>
                      </a:lnTo>
                      <a:lnTo>
                        <a:pt x="289" y="458"/>
                      </a:lnTo>
                      <a:lnTo>
                        <a:pt x="300" y="437"/>
                      </a:lnTo>
                      <a:lnTo>
                        <a:pt x="312" y="437"/>
                      </a:lnTo>
                      <a:lnTo>
                        <a:pt x="323" y="437"/>
                      </a:lnTo>
                      <a:lnTo>
                        <a:pt x="334" y="444"/>
                      </a:lnTo>
                      <a:lnTo>
                        <a:pt x="345" y="444"/>
                      </a:lnTo>
                      <a:lnTo>
                        <a:pt x="359" y="444"/>
                      </a:lnTo>
                      <a:lnTo>
                        <a:pt x="370" y="444"/>
                      </a:lnTo>
                      <a:lnTo>
                        <a:pt x="382" y="458"/>
                      </a:lnTo>
                      <a:lnTo>
                        <a:pt x="393" y="474"/>
                      </a:lnTo>
                      <a:lnTo>
                        <a:pt x="404" y="451"/>
                      </a:lnTo>
                      <a:lnTo>
                        <a:pt x="415" y="431"/>
                      </a:lnTo>
                      <a:lnTo>
                        <a:pt x="427" y="437"/>
                      </a:lnTo>
                      <a:lnTo>
                        <a:pt x="438" y="444"/>
                      </a:lnTo>
                      <a:lnTo>
                        <a:pt x="451" y="422"/>
                      </a:lnTo>
                      <a:lnTo>
                        <a:pt x="463" y="415"/>
                      </a:lnTo>
                      <a:lnTo>
                        <a:pt x="474" y="422"/>
                      </a:lnTo>
                      <a:lnTo>
                        <a:pt x="485" y="431"/>
                      </a:lnTo>
                      <a:lnTo>
                        <a:pt x="497" y="415"/>
                      </a:lnTo>
                      <a:lnTo>
                        <a:pt x="508" y="401"/>
                      </a:lnTo>
                      <a:lnTo>
                        <a:pt x="519" y="415"/>
                      </a:lnTo>
                      <a:lnTo>
                        <a:pt x="533" y="415"/>
                      </a:lnTo>
                      <a:lnTo>
                        <a:pt x="544" y="386"/>
                      </a:lnTo>
                      <a:lnTo>
                        <a:pt x="555" y="363"/>
                      </a:lnTo>
                      <a:lnTo>
                        <a:pt x="567" y="349"/>
                      </a:lnTo>
                      <a:lnTo>
                        <a:pt x="578" y="343"/>
                      </a:lnTo>
                      <a:lnTo>
                        <a:pt x="589" y="334"/>
                      </a:lnTo>
                      <a:lnTo>
                        <a:pt x="600" y="320"/>
                      </a:lnTo>
                      <a:lnTo>
                        <a:pt x="612" y="291"/>
                      </a:lnTo>
                      <a:lnTo>
                        <a:pt x="625" y="268"/>
                      </a:lnTo>
                      <a:lnTo>
                        <a:pt x="637" y="255"/>
                      </a:lnTo>
                      <a:lnTo>
                        <a:pt x="648" y="239"/>
                      </a:lnTo>
                      <a:lnTo>
                        <a:pt x="659" y="209"/>
                      </a:lnTo>
                      <a:lnTo>
                        <a:pt x="670" y="173"/>
                      </a:lnTo>
                      <a:lnTo>
                        <a:pt x="682" y="137"/>
                      </a:lnTo>
                      <a:lnTo>
                        <a:pt x="693" y="115"/>
                      </a:lnTo>
                      <a:lnTo>
                        <a:pt x="704" y="101"/>
                      </a:lnTo>
                      <a:lnTo>
                        <a:pt x="718" y="94"/>
                      </a:lnTo>
                      <a:lnTo>
                        <a:pt x="729" y="85"/>
                      </a:lnTo>
                      <a:lnTo>
                        <a:pt x="740" y="79"/>
                      </a:lnTo>
                      <a:lnTo>
                        <a:pt x="752" y="72"/>
                      </a:lnTo>
                      <a:lnTo>
                        <a:pt x="763" y="58"/>
                      </a:lnTo>
                      <a:lnTo>
                        <a:pt x="774" y="49"/>
                      </a:lnTo>
                      <a:lnTo>
                        <a:pt x="786" y="36"/>
                      </a:lnTo>
                      <a:lnTo>
                        <a:pt x="797" y="29"/>
                      </a:lnTo>
                      <a:lnTo>
                        <a:pt x="810" y="58"/>
                      </a:lnTo>
                      <a:lnTo>
                        <a:pt x="822" y="85"/>
                      </a:lnTo>
                      <a:lnTo>
                        <a:pt x="833" y="124"/>
                      </a:lnTo>
                      <a:lnTo>
                        <a:pt x="844" y="153"/>
                      </a:lnTo>
                      <a:lnTo>
                        <a:pt x="855" y="182"/>
                      </a:lnTo>
                      <a:lnTo>
                        <a:pt x="867" y="209"/>
                      </a:lnTo>
                      <a:lnTo>
                        <a:pt x="878" y="248"/>
                      </a:lnTo>
                      <a:lnTo>
                        <a:pt x="889" y="284"/>
                      </a:lnTo>
                      <a:lnTo>
                        <a:pt x="903" y="307"/>
                      </a:lnTo>
                      <a:lnTo>
                        <a:pt x="914" y="327"/>
                      </a:lnTo>
                      <a:lnTo>
                        <a:pt x="925" y="343"/>
                      </a:lnTo>
                      <a:lnTo>
                        <a:pt x="937" y="356"/>
                      </a:lnTo>
                      <a:lnTo>
                        <a:pt x="948" y="372"/>
                      </a:lnTo>
                      <a:lnTo>
                        <a:pt x="959" y="386"/>
                      </a:lnTo>
                      <a:lnTo>
                        <a:pt x="971" y="386"/>
                      </a:lnTo>
                      <a:lnTo>
                        <a:pt x="982" y="392"/>
                      </a:lnTo>
                      <a:lnTo>
                        <a:pt x="995" y="415"/>
                      </a:lnTo>
                      <a:lnTo>
                        <a:pt x="1007" y="431"/>
                      </a:lnTo>
                      <a:lnTo>
                        <a:pt x="1018" y="431"/>
                      </a:lnTo>
                      <a:lnTo>
                        <a:pt x="1029" y="431"/>
                      </a:lnTo>
                      <a:lnTo>
                        <a:pt x="1041" y="431"/>
                      </a:lnTo>
                      <a:lnTo>
                        <a:pt x="1052" y="422"/>
                      </a:lnTo>
                      <a:lnTo>
                        <a:pt x="1063" y="415"/>
                      </a:lnTo>
                      <a:lnTo>
                        <a:pt x="1077" y="415"/>
                      </a:lnTo>
                      <a:lnTo>
                        <a:pt x="1088" y="422"/>
                      </a:lnTo>
                      <a:lnTo>
                        <a:pt x="1099" y="422"/>
                      </a:lnTo>
                      <a:lnTo>
                        <a:pt x="1111" y="415"/>
                      </a:lnTo>
                      <a:lnTo>
                        <a:pt x="1122" y="415"/>
                      </a:lnTo>
                      <a:lnTo>
                        <a:pt x="1133" y="444"/>
                      </a:lnTo>
                      <a:lnTo>
                        <a:pt x="1144" y="437"/>
                      </a:lnTo>
                      <a:lnTo>
                        <a:pt x="1156" y="401"/>
                      </a:lnTo>
                      <a:lnTo>
                        <a:pt x="1169" y="401"/>
                      </a:lnTo>
                      <a:lnTo>
                        <a:pt x="1180" y="415"/>
                      </a:lnTo>
                      <a:lnTo>
                        <a:pt x="1192" y="408"/>
                      </a:lnTo>
                      <a:lnTo>
                        <a:pt x="1203" y="401"/>
                      </a:lnTo>
                      <a:lnTo>
                        <a:pt x="1214" y="401"/>
                      </a:lnTo>
                      <a:lnTo>
                        <a:pt x="1226" y="401"/>
                      </a:lnTo>
                      <a:lnTo>
                        <a:pt x="1237" y="408"/>
                      </a:lnTo>
                      <a:lnTo>
                        <a:pt x="1248" y="408"/>
                      </a:lnTo>
                      <a:lnTo>
                        <a:pt x="1262" y="401"/>
                      </a:lnTo>
                      <a:lnTo>
                        <a:pt x="1273" y="392"/>
                      </a:lnTo>
                      <a:lnTo>
                        <a:pt x="1284" y="386"/>
                      </a:lnTo>
                      <a:lnTo>
                        <a:pt x="1296" y="386"/>
                      </a:lnTo>
                      <a:lnTo>
                        <a:pt x="1307" y="379"/>
                      </a:lnTo>
                      <a:lnTo>
                        <a:pt x="1318" y="379"/>
                      </a:lnTo>
                      <a:lnTo>
                        <a:pt x="1329" y="386"/>
                      </a:lnTo>
                      <a:lnTo>
                        <a:pt x="1341" y="386"/>
                      </a:lnTo>
                      <a:lnTo>
                        <a:pt x="1354" y="401"/>
                      </a:lnTo>
                      <a:lnTo>
                        <a:pt x="1366" y="401"/>
                      </a:lnTo>
                      <a:lnTo>
                        <a:pt x="1377" y="401"/>
                      </a:lnTo>
                      <a:lnTo>
                        <a:pt x="1388" y="401"/>
                      </a:lnTo>
                      <a:lnTo>
                        <a:pt x="1399" y="386"/>
                      </a:lnTo>
                      <a:lnTo>
                        <a:pt x="1411" y="379"/>
                      </a:lnTo>
                      <a:lnTo>
                        <a:pt x="1422" y="386"/>
                      </a:lnTo>
                      <a:lnTo>
                        <a:pt x="1433" y="392"/>
                      </a:lnTo>
                      <a:lnTo>
                        <a:pt x="1447" y="392"/>
                      </a:lnTo>
                      <a:lnTo>
                        <a:pt x="1458" y="392"/>
                      </a:lnTo>
                      <a:lnTo>
                        <a:pt x="1469" y="392"/>
                      </a:lnTo>
                    </a:path>
                  </a:pathLst>
                </a:custGeom>
                <a:noFill/>
                <a:ln w="28575">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sp>
              <p:nvSpPr>
                <p:cNvPr id="280" name="Freeform 77"/>
                <p:cNvSpPr>
                  <a:spLocks/>
                </p:cNvSpPr>
                <p:nvPr/>
              </p:nvSpPr>
              <p:spPr bwMode="auto">
                <a:xfrm>
                  <a:off x="5178198" y="2926670"/>
                  <a:ext cx="693511" cy="172130"/>
                </a:xfrm>
                <a:custGeom>
                  <a:avLst/>
                  <a:gdLst/>
                  <a:ahLst/>
                  <a:cxnLst>
                    <a:cxn ang="0">
                      <a:pos x="0" y="43"/>
                    </a:cxn>
                    <a:cxn ang="0">
                      <a:pos x="12" y="52"/>
                    </a:cxn>
                    <a:cxn ang="0">
                      <a:pos x="23" y="66"/>
                    </a:cxn>
                    <a:cxn ang="0">
                      <a:pos x="34" y="73"/>
                    </a:cxn>
                    <a:cxn ang="0">
                      <a:pos x="45" y="59"/>
                    </a:cxn>
                    <a:cxn ang="0">
                      <a:pos x="57" y="52"/>
                    </a:cxn>
                    <a:cxn ang="0">
                      <a:pos x="70" y="52"/>
                    </a:cxn>
                    <a:cxn ang="0">
                      <a:pos x="82" y="52"/>
                    </a:cxn>
                    <a:cxn ang="0">
                      <a:pos x="93" y="37"/>
                    </a:cxn>
                    <a:cxn ang="0">
                      <a:pos x="104" y="30"/>
                    </a:cxn>
                    <a:cxn ang="0">
                      <a:pos x="115" y="7"/>
                    </a:cxn>
                    <a:cxn ang="0">
                      <a:pos x="127" y="0"/>
                    </a:cxn>
                    <a:cxn ang="0">
                      <a:pos x="138" y="0"/>
                    </a:cxn>
                    <a:cxn ang="0">
                      <a:pos x="152" y="0"/>
                    </a:cxn>
                    <a:cxn ang="0">
                      <a:pos x="163" y="0"/>
                    </a:cxn>
                    <a:cxn ang="0">
                      <a:pos x="174" y="7"/>
                    </a:cxn>
                    <a:cxn ang="0">
                      <a:pos x="185" y="14"/>
                    </a:cxn>
                    <a:cxn ang="0">
                      <a:pos x="197" y="43"/>
                    </a:cxn>
                    <a:cxn ang="0">
                      <a:pos x="208" y="66"/>
                    </a:cxn>
                    <a:cxn ang="0">
                      <a:pos x="219" y="88"/>
                    </a:cxn>
                    <a:cxn ang="0">
                      <a:pos x="231" y="95"/>
                    </a:cxn>
                    <a:cxn ang="0">
                      <a:pos x="244" y="88"/>
                    </a:cxn>
                    <a:cxn ang="0">
                      <a:pos x="255" y="73"/>
                    </a:cxn>
                    <a:cxn ang="0">
                      <a:pos x="267" y="73"/>
                    </a:cxn>
                    <a:cxn ang="0">
                      <a:pos x="278" y="82"/>
                    </a:cxn>
                    <a:cxn ang="0">
                      <a:pos x="289" y="82"/>
                    </a:cxn>
                    <a:cxn ang="0">
                      <a:pos x="301" y="73"/>
                    </a:cxn>
                    <a:cxn ang="0">
                      <a:pos x="312" y="82"/>
                    </a:cxn>
                    <a:cxn ang="0">
                      <a:pos x="323" y="95"/>
                    </a:cxn>
                    <a:cxn ang="0">
                      <a:pos x="337" y="95"/>
                    </a:cxn>
                    <a:cxn ang="0">
                      <a:pos x="348" y="88"/>
                    </a:cxn>
                    <a:cxn ang="0">
                      <a:pos x="359" y="109"/>
                    </a:cxn>
                    <a:cxn ang="0">
                      <a:pos x="370" y="125"/>
                    </a:cxn>
                    <a:cxn ang="0">
                      <a:pos x="382" y="118"/>
                    </a:cxn>
                    <a:cxn ang="0">
                      <a:pos x="393" y="109"/>
                    </a:cxn>
                    <a:cxn ang="0">
                      <a:pos x="404" y="125"/>
                    </a:cxn>
                    <a:cxn ang="0">
                      <a:pos x="416" y="138"/>
                    </a:cxn>
                    <a:cxn ang="0">
                      <a:pos x="429" y="109"/>
                    </a:cxn>
                    <a:cxn ang="0">
                      <a:pos x="440" y="88"/>
                    </a:cxn>
                    <a:cxn ang="0">
                      <a:pos x="452" y="109"/>
                    </a:cxn>
                    <a:cxn ang="0">
                      <a:pos x="463" y="125"/>
                    </a:cxn>
                    <a:cxn ang="0">
                      <a:pos x="474" y="118"/>
                    </a:cxn>
                    <a:cxn ang="0">
                      <a:pos x="486" y="118"/>
                    </a:cxn>
                    <a:cxn ang="0">
                      <a:pos x="497" y="118"/>
                    </a:cxn>
                    <a:cxn ang="0">
                      <a:pos x="508" y="118"/>
                    </a:cxn>
                    <a:cxn ang="0">
                      <a:pos x="522" y="118"/>
                    </a:cxn>
                    <a:cxn ang="0">
                      <a:pos x="533" y="118"/>
                    </a:cxn>
                    <a:cxn ang="0">
                      <a:pos x="544" y="118"/>
                    </a:cxn>
                    <a:cxn ang="0">
                      <a:pos x="556" y="109"/>
                    </a:cxn>
                  </a:cxnLst>
                  <a:rect l="0" t="0" r="r" b="b"/>
                  <a:pathLst>
                    <a:path w="556" h="138">
                      <a:moveTo>
                        <a:pt x="0" y="43"/>
                      </a:moveTo>
                      <a:lnTo>
                        <a:pt x="12" y="52"/>
                      </a:lnTo>
                      <a:lnTo>
                        <a:pt x="23" y="66"/>
                      </a:lnTo>
                      <a:lnTo>
                        <a:pt x="34" y="73"/>
                      </a:lnTo>
                      <a:lnTo>
                        <a:pt x="45" y="59"/>
                      </a:lnTo>
                      <a:lnTo>
                        <a:pt x="57" y="52"/>
                      </a:lnTo>
                      <a:lnTo>
                        <a:pt x="70" y="52"/>
                      </a:lnTo>
                      <a:lnTo>
                        <a:pt x="82" y="52"/>
                      </a:lnTo>
                      <a:lnTo>
                        <a:pt x="93" y="37"/>
                      </a:lnTo>
                      <a:lnTo>
                        <a:pt x="104" y="30"/>
                      </a:lnTo>
                      <a:lnTo>
                        <a:pt x="115" y="7"/>
                      </a:lnTo>
                      <a:lnTo>
                        <a:pt x="127" y="0"/>
                      </a:lnTo>
                      <a:lnTo>
                        <a:pt x="138" y="0"/>
                      </a:lnTo>
                      <a:lnTo>
                        <a:pt x="152" y="0"/>
                      </a:lnTo>
                      <a:lnTo>
                        <a:pt x="163" y="0"/>
                      </a:lnTo>
                      <a:lnTo>
                        <a:pt x="174" y="7"/>
                      </a:lnTo>
                      <a:lnTo>
                        <a:pt x="185" y="14"/>
                      </a:lnTo>
                      <a:lnTo>
                        <a:pt x="197" y="43"/>
                      </a:lnTo>
                      <a:lnTo>
                        <a:pt x="208" y="66"/>
                      </a:lnTo>
                      <a:lnTo>
                        <a:pt x="219" y="88"/>
                      </a:lnTo>
                      <a:lnTo>
                        <a:pt x="231" y="95"/>
                      </a:lnTo>
                      <a:lnTo>
                        <a:pt x="244" y="88"/>
                      </a:lnTo>
                      <a:lnTo>
                        <a:pt x="255" y="73"/>
                      </a:lnTo>
                      <a:lnTo>
                        <a:pt x="267" y="73"/>
                      </a:lnTo>
                      <a:lnTo>
                        <a:pt x="278" y="82"/>
                      </a:lnTo>
                      <a:lnTo>
                        <a:pt x="289" y="82"/>
                      </a:lnTo>
                      <a:lnTo>
                        <a:pt x="301" y="73"/>
                      </a:lnTo>
                      <a:lnTo>
                        <a:pt x="312" y="82"/>
                      </a:lnTo>
                      <a:lnTo>
                        <a:pt x="323" y="95"/>
                      </a:lnTo>
                      <a:lnTo>
                        <a:pt x="337" y="95"/>
                      </a:lnTo>
                      <a:lnTo>
                        <a:pt x="348" y="88"/>
                      </a:lnTo>
                      <a:lnTo>
                        <a:pt x="359" y="109"/>
                      </a:lnTo>
                      <a:lnTo>
                        <a:pt x="370" y="125"/>
                      </a:lnTo>
                      <a:lnTo>
                        <a:pt x="382" y="118"/>
                      </a:lnTo>
                      <a:lnTo>
                        <a:pt x="393" y="109"/>
                      </a:lnTo>
                      <a:lnTo>
                        <a:pt x="404" y="125"/>
                      </a:lnTo>
                      <a:lnTo>
                        <a:pt x="416" y="138"/>
                      </a:lnTo>
                      <a:lnTo>
                        <a:pt x="429" y="109"/>
                      </a:lnTo>
                      <a:lnTo>
                        <a:pt x="440" y="88"/>
                      </a:lnTo>
                      <a:lnTo>
                        <a:pt x="452" y="109"/>
                      </a:lnTo>
                      <a:lnTo>
                        <a:pt x="463" y="125"/>
                      </a:lnTo>
                      <a:lnTo>
                        <a:pt x="474" y="118"/>
                      </a:lnTo>
                      <a:lnTo>
                        <a:pt x="486" y="118"/>
                      </a:lnTo>
                      <a:lnTo>
                        <a:pt x="497" y="118"/>
                      </a:lnTo>
                      <a:lnTo>
                        <a:pt x="508" y="118"/>
                      </a:lnTo>
                      <a:lnTo>
                        <a:pt x="522" y="118"/>
                      </a:lnTo>
                      <a:lnTo>
                        <a:pt x="533" y="118"/>
                      </a:lnTo>
                      <a:lnTo>
                        <a:pt x="544" y="118"/>
                      </a:lnTo>
                      <a:lnTo>
                        <a:pt x="556" y="109"/>
                      </a:lnTo>
                    </a:path>
                  </a:pathLst>
                </a:custGeom>
                <a:noFill/>
                <a:ln w="28575">
                  <a:solidFill>
                    <a:srgbClr val="00FF00"/>
                  </a:solidFill>
                  <a:prstDash val="solid"/>
                  <a:round/>
                  <a:headEnd/>
                  <a:tailEnd/>
                </a:ln>
              </p:spPr>
              <p:txBody>
                <a:bodyPr vert="horz" wrap="square" lIns="91440" tIns="45720" rIns="91440" bIns="45720" numCol="1" anchor="t" anchorCtr="0" compatLnSpc="1">
                  <a:prstTxWarp prst="textNoShape">
                    <a:avLst/>
                  </a:prstTxWarp>
                </a:bodyPr>
                <a:lstStyle/>
                <a:p>
                  <a:endParaRPr lang="en-US" sz="2800"/>
                </a:p>
              </p:txBody>
            </p:sp>
          </p:grpSp>
        </p:grpSp>
        <p:sp>
          <p:nvSpPr>
            <p:cNvPr id="259" name="Rectangle 10"/>
            <p:cNvSpPr>
              <a:spLocks noChangeArrowheads="1"/>
            </p:cNvSpPr>
            <p:nvPr/>
          </p:nvSpPr>
          <p:spPr bwMode="auto">
            <a:xfrm>
              <a:off x="-942719" y="1689534"/>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bg1"/>
                  </a:solidFill>
                  <a:effectLst/>
                  <a:latin typeface="Helvetica" panose="020B0604020202020204" pitchFamily="34" charset="0"/>
                </a:rPr>
                <a:t>0</a:t>
              </a:r>
              <a:endParaRPr kumimoji="0" lang="en-US" altLang="en-US" sz="1800" b="0" i="0" u="none" strike="noStrike" cap="none" normalizeH="0" baseline="0">
                <a:ln>
                  <a:noFill/>
                </a:ln>
                <a:solidFill>
                  <a:schemeClr val="bg1"/>
                </a:solidFill>
                <a:effectLst/>
              </a:endParaRPr>
            </a:p>
          </p:txBody>
        </p:sp>
        <p:sp>
          <p:nvSpPr>
            <p:cNvPr id="260" name="Rectangle 14"/>
            <p:cNvSpPr>
              <a:spLocks noChangeArrowheads="1"/>
            </p:cNvSpPr>
            <p:nvPr/>
          </p:nvSpPr>
          <p:spPr bwMode="auto">
            <a:xfrm>
              <a:off x="-169841" y="168953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rPr>
                <a:t>40</a:t>
              </a:r>
              <a:endParaRPr kumimoji="0" lang="en-US" altLang="en-US" sz="1800" b="0" i="0" u="none" strike="noStrike" cap="none" normalizeH="0" baseline="0" dirty="0">
                <a:ln>
                  <a:noFill/>
                </a:ln>
                <a:solidFill>
                  <a:schemeClr val="bg1"/>
                </a:solidFill>
                <a:effectLst/>
              </a:endParaRPr>
            </a:p>
          </p:txBody>
        </p:sp>
        <p:sp>
          <p:nvSpPr>
            <p:cNvPr id="261" name="Rectangle 18"/>
            <p:cNvSpPr>
              <a:spLocks noChangeArrowheads="1"/>
            </p:cNvSpPr>
            <p:nvPr/>
          </p:nvSpPr>
          <p:spPr bwMode="auto">
            <a:xfrm>
              <a:off x="640010" y="1689534"/>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rPr>
                <a:t>80</a:t>
              </a:r>
              <a:endParaRPr kumimoji="0" lang="en-US" altLang="en-US" sz="1800" b="0" i="0" u="none" strike="noStrike" cap="none" normalizeH="0" baseline="0" dirty="0">
                <a:ln>
                  <a:noFill/>
                </a:ln>
                <a:solidFill>
                  <a:schemeClr val="bg1"/>
                </a:solidFill>
                <a:effectLst/>
              </a:endParaRPr>
            </a:p>
          </p:txBody>
        </p:sp>
        <p:sp>
          <p:nvSpPr>
            <p:cNvPr id="262" name="Rectangle 22"/>
            <p:cNvSpPr>
              <a:spLocks noChangeArrowheads="1"/>
            </p:cNvSpPr>
            <p:nvPr/>
          </p:nvSpPr>
          <p:spPr bwMode="auto">
            <a:xfrm>
              <a:off x="1390588" y="1689534"/>
              <a:ext cx="21159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rPr>
                <a:t>120</a:t>
              </a:r>
              <a:endParaRPr kumimoji="0" lang="en-US" altLang="en-US" sz="1800" b="0" i="0" u="none" strike="noStrike" cap="none" normalizeH="0" baseline="0" dirty="0">
                <a:ln>
                  <a:noFill/>
                </a:ln>
                <a:solidFill>
                  <a:schemeClr val="bg1"/>
                </a:solidFill>
                <a:effectLst/>
              </a:endParaRPr>
            </a:p>
          </p:txBody>
        </p:sp>
        <p:sp>
          <p:nvSpPr>
            <p:cNvPr id="263" name="Rectangle 26"/>
            <p:cNvSpPr>
              <a:spLocks noChangeArrowheads="1"/>
            </p:cNvSpPr>
            <p:nvPr/>
          </p:nvSpPr>
          <p:spPr bwMode="auto">
            <a:xfrm>
              <a:off x="2200440" y="1689534"/>
              <a:ext cx="21159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Helvetica" panose="020B0604020202020204" pitchFamily="34" charset="0"/>
                </a:rPr>
                <a:t>160</a:t>
              </a:r>
              <a:endParaRPr kumimoji="0" lang="en-US" altLang="en-US" sz="1800" b="0" i="0" u="none" strike="noStrike" cap="none" normalizeH="0" baseline="0" dirty="0">
                <a:ln>
                  <a:noFill/>
                </a:ln>
                <a:solidFill>
                  <a:schemeClr val="bg1"/>
                </a:solidFill>
                <a:effectLst/>
              </a:endParaRPr>
            </a:p>
          </p:txBody>
        </p:sp>
        <p:sp>
          <p:nvSpPr>
            <p:cNvPr id="264" name="Line 7"/>
            <p:cNvSpPr>
              <a:spLocks noChangeShapeType="1"/>
            </p:cNvSpPr>
            <p:nvPr/>
          </p:nvSpPr>
          <p:spPr bwMode="auto">
            <a:xfrm>
              <a:off x="-884275" y="1659371"/>
              <a:ext cx="3590971" cy="0"/>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9"/>
            <p:cNvSpPr>
              <a:spLocks noChangeShapeType="1"/>
            </p:cNvSpPr>
            <p:nvPr/>
          </p:nvSpPr>
          <p:spPr bwMode="auto">
            <a:xfrm flipV="1">
              <a:off x="-921250"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11"/>
            <p:cNvSpPr>
              <a:spLocks noChangeShapeType="1"/>
            </p:cNvSpPr>
            <p:nvPr/>
          </p:nvSpPr>
          <p:spPr bwMode="auto">
            <a:xfrm flipV="1">
              <a:off x="-519307"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13"/>
            <p:cNvSpPr>
              <a:spLocks noChangeShapeType="1"/>
            </p:cNvSpPr>
            <p:nvPr/>
          </p:nvSpPr>
          <p:spPr bwMode="auto">
            <a:xfrm flipV="1">
              <a:off x="-117362"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15"/>
            <p:cNvSpPr>
              <a:spLocks noChangeShapeType="1"/>
            </p:cNvSpPr>
            <p:nvPr/>
          </p:nvSpPr>
          <p:spPr bwMode="auto">
            <a:xfrm flipV="1">
              <a:off x="283389"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17"/>
            <p:cNvSpPr>
              <a:spLocks noChangeShapeType="1"/>
            </p:cNvSpPr>
            <p:nvPr/>
          </p:nvSpPr>
          <p:spPr bwMode="auto">
            <a:xfrm flipV="1">
              <a:off x="692489"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19"/>
            <p:cNvSpPr>
              <a:spLocks noChangeShapeType="1"/>
            </p:cNvSpPr>
            <p:nvPr/>
          </p:nvSpPr>
          <p:spPr bwMode="auto">
            <a:xfrm flipV="1">
              <a:off x="1094434"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1"/>
            <p:cNvSpPr>
              <a:spLocks noChangeShapeType="1"/>
            </p:cNvSpPr>
            <p:nvPr/>
          </p:nvSpPr>
          <p:spPr bwMode="auto">
            <a:xfrm flipV="1">
              <a:off x="1495185"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23"/>
            <p:cNvSpPr>
              <a:spLocks noChangeShapeType="1"/>
            </p:cNvSpPr>
            <p:nvPr/>
          </p:nvSpPr>
          <p:spPr bwMode="auto">
            <a:xfrm flipV="1">
              <a:off x="1904285"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25"/>
            <p:cNvSpPr>
              <a:spLocks noChangeShapeType="1"/>
            </p:cNvSpPr>
            <p:nvPr/>
          </p:nvSpPr>
          <p:spPr bwMode="auto">
            <a:xfrm flipV="1">
              <a:off x="2306229"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27"/>
            <p:cNvSpPr>
              <a:spLocks noChangeShapeType="1"/>
            </p:cNvSpPr>
            <p:nvPr/>
          </p:nvSpPr>
          <p:spPr bwMode="auto">
            <a:xfrm flipV="1">
              <a:off x="2708173" y="1632357"/>
              <a:ext cx="0" cy="27014"/>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31"/>
            <p:cNvSpPr>
              <a:spLocks noChangeShapeType="1"/>
            </p:cNvSpPr>
            <p:nvPr/>
          </p:nvSpPr>
          <p:spPr bwMode="auto">
            <a:xfrm>
              <a:off x="-921250" y="1659371"/>
              <a:ext cx="36974" cy="0"/>
            </a:xfrm>
            <a:prstGeom prst="line">
              <a:avLst/>
            </a:prstGeom>
            <a:noFill/>
            <a:ln w="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6" name="Content Placeholder 2"/>
          <p:cNvSpPr txBox="1">
            <a:spLocks/>
          </p:cNvSpPr>
          <p:nvPr/>
        </p:nvSpPr>
        <p:spPr>
          <a:xfrm>
            <a:off x="140956" y="2919955"/>
            <a:ext cx="8545843" cy="13452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solidFill>
                  <a:schemeClr val="bg1"/>
                </a:solidFill>
              </a:rPr>
              <a:t>2) Recall the warping path is:</a:t>
            </a:r>
          </a:p>
          <a:p>
            <a:pPr marL="400050" lvl="1" indent="0">
              <a:buNone/>
            </a:pPr>
            <a:r>
              <a:rPr lang="pl-PL" sz="2000" i="1" dirty="0">
                <a:solidFill>
                  <a:srgbClr val="FFC000"/>
                </a:solidFill>
              </a:rPr>
              <a:t>W</a:t>
            </a:r>
            <a:r>
              <a:rPr lang="pl-PL" sz="2000" dirty="0">
                <a:solidFill>
                  <a:srgbClr val="FFC000"/>
                </a:solidFill>
              </a:rPr>
              <a:t> = </a:t>
            </a:r>
            <a:r>
              <a:rPr lang="pl-PL" sz="2000" i="1" dirty="0">
                <a:solidFill>
                  <a:srgbClr val="FFC000"/>
                </a:solidFill>
              </a:rPr>
              <a:t>w</a:t>
            </a:r>
            <a:r>
              <a:rPr lang="pl-PL" sz="2000" baseline="-25000" dirty="0">
                <a:solidFill>
                  <a:srgbClr val="FFC000"/>
                </a:solidFill>
              </a:rPr>
              <a:t>1</a:t>
            </a:r>
            <a:r>
              <a:rPr lang="pl-PL" sz="2000" dirty="0">
                <a:solidFill>
                  <a:srgbClr val="FFC000"/>
                </a:solidFill>
              </a:rPr>
              <a:t>, </a:t>
            </a:r>
            <a:r>
              <a:rPr lang="pl-PL" sz="2000" i="1" dirty="0">
                <a:solidFill>
                  <a:srgbClr val="FFC000"/>
                </a:solidFill>
              </a:rPr>
              <a:t>w</a:t>
            </a:r>
            <a:r>
              <a:rPr lang="pl-PL" sz="2000" baseline="-25000" dirty="0">
                <a:solidFill>
                  <a:srgbClr val="FFC000"/>
                </a:solidFill>
              </a:rPr>
              <a:t>2</a:t>
            </a:r>
            <a:r>
              <a:rPr lang="pl-PL" sz="2000" dirty="0">
                <a:solidFill>
                  <a:srgbClr val="FFC000"/>
                </a:solidFill>
              </a:rPr>
              <a:t>, </a:t>
            </a:r>
            <a:r>
              <a:rPr lang="pl-PL" sz="2000" i="1" dirty="0">
                <a:solidFill>
                  <a:srgbClr val="FFC000"/>
                </a:solidFill>
              </a:rPr>
              <a:t>w</a:t>
            </a:r>
            <a:r>
              <a:rPr lang="en-US" sz="2000" baseline="-25000" dirty="0">
                <a:solidFill>
                  <a:srgbClr val="FFC000"/>
                </a:solidFill>
              </a:rPr>
              <a:t>3</a:t>
            </a:r>
            <a:r>
              <a:rPr lang="pl-PL" sz="2000" dirty="0">
                <a:solidFill>
                  <a:srgbClr val="FFC000"/>
                </a:solidFill>
              </a:rPr>
              <a:t>, …</a:t>
            </a:r>
            <a:r>
              <a:rPr lang="pl-PL" sz="2000" i="1" dirty="0">
                <a:solidFill>
                  <a:srgbClr val="FFC000"/>
                </a:solidFill>
              </a:rPr>
              <a:t> w</a:t>
            </a:r>
            <a:r>
              <a:rPr lang="en-US" sz="2000" baseline="-25000" dirty="0">
                <a:solidFill>
                  <a:srgbClr val="FFC000"/>
                </a:solidFill>
              </a:rPr>
              <a:t>K-2</a:t>
            </a:r>
            <a:r>
              <a:rPr lang="pl-PL" sz="2000" dirty="0">
                <a:solidFill>
                  <a:srgbClr val="FFC000"/>
                </a:solidFill>
              </a:rPr>
              <a:t>,</a:t>
            </a:r>
            <a:r>
              <a:rPr lang="pl-PL" sz="2000" i="1" dirty="0">
                <a:solidFill>
                  <a:srgbClr val="FFC000"/>
                </a:solidFill>
              </a:rPr>
              <a:t>w</a:t>
            </a:r>
            <a:r>
              <a:rPr lang="en-US" sz="2000" baseline="-25000" dirty="0">
                <a:solidFill>
                  <a:srgbClr val="FFC000"/>
                </a:solidFill>
              </a:rPr>
              <a:t>K-1</a:t>
            </a:r>
            <a:r>
              <a:rPr lang="pl-PL" sz="2000" dirty="0">
                <a:solidFill>
                  <a:srgbClr val="FFC000"/>
                </a:solidFill>
              </a:rPr>
              <a:t>,…,</a:t>
            </a:r>
            <a:r>
              <a:rPr lang="pl-PL" sz="2000" i="1" dirty="0">
                <a:solidFill>
                  <a:srgbClr val="FFC000"/>
                </a:solidFill>
              </a:rPr>
              <a:t>w</a:t>
            </a:r>
            <a:r>
              <a:rPr lang="pl-PL" sz="2000" baseline="-25000" dirty="0">
                <a:solidFill>
                  <a:srgbClr val="FFC000"/>
                </a:solidFill>
              </a:rPr>
              <a:t>K</a:t>
            </a:r>
            <a:endParaRPr lang="en-US" sz="2000" baseline="-25000" dirty="0">
              <a:solidFill>
                <a:srgbClr val="FFC000"/>
              </a:solidFill>
            </a:endParaRPr>
          </a:p>
          <a:p>
            <a:pPr marL="0" indent="0">
              <a:buNone/>
            </a:pPr>
            <a:r>
              <a:rPr lang="en-US" sz="2000" dirty="0">
                <a:solidFill>
                  <a:schemeClr val="bg1"/>
                </a:solidFill>
              </a:rPr>
              <a:t>If you fear that the error is concentrated at the ends, you can multiple the first and last </a:t>
            </a:r>
            <a:r>
              <a:rPr lang="en-US" sz="2000" i="1" dirty="0">
                <a:solidFill>
                  <a:schemeClr val="bg1"/>
                </a:solidFill>
              </a:rPr>
              <a:t>r</a:t>
            </a:r>
            <a:r>
              <a:rPr lang="en-US" sz="2000" dirty="0">
                <a:solidFill>
                  <a:schemeClr val="bg1"/>
                </a:solidFill>
              </a:rPr>
              <a:t> elements by a weight Ŵ, with 0 ≤ Ŵ ≤ 1</a:t>
            </a:r>
          </a:p>
        </p:txBody>
      </p:sp>
    </p:spTree>
    <p:extLst>
      <p:ext uri="{BB962C8B-B14F-4D97-AF65-F5344CB8AC3E}">
        <p14:creationId xmlns:p14="http://schemas.microsoft.com/office/powerpoint/2010/main" xmlns="" val="4263833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 name="Line 9"/>
          <p:cNvSpPr>
            <a:spLocks noChangeShapeType="1"/>
          </p:cNvSpPr>
          <p:nvPr/>
        </p:nvSpPr>
        <p:spPr bwMode="auto">
          <a:xfrm>
            <a:off x="1447800" y="5357522"/>
            <a:ext cx="2141379" cy="0"/>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5" name="Rectangle 16"/>
          <p:cNvSpPr>
            <a:spLocks noChangeArrowheads="1"/>
          </p:cNvSpPr>
          <p:nvPr/>
        </p:nvSpPr>
        <p:spPr bwMode="auto">
          <a:xfrm>
            <a:off x="1426249" y="5380137"/>
            <a:ext cx="6412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bg1"/>
                </a:solidFill>
                <a:latin typeface="Times New Roman" pitchFamily="18" charset="0"/>
                <a:cs typeface="Times New Roman" pitchFamily="18" charset="0"/>
              </a:rPr>
              <a:t>0</a:t>
            </a:r>
          </a:p>
        </p:txBody>
      </p:sp>
      <p:sp>
        <p:nvSpPr>
          <p:cNvPr id="56" name="Line 17"/>
          <p:cNvSpPr>
            <a:spLocks noChangeShapeType="1"/>
          </p:cNvSpPr>
          <p:nvPr/>
        </p:nvSpPr>
        <p:spPr bwMode="auto">
          <a:xfrm flipV="1">
            <a:off x="2482275" y="5319829"/>
            <a:ext cx="1198" cy="37692"/>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7" name="Rectangle 19"/>
          <p:cNvSpPr>
            <a:spLocks noChangeArrowheads="1"/>
          </p:cNvSpPr>
          <p:nvPr/>
        </p:nvSpPr>
        <p:spPr bwMode="auto">
          <a:xfrm>
            <a:off x="2431989" y="5380137"/>
            <a:ext cx="302825"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bg1"/>
                </a:solidFill>
                <a:latin typeface="Times New Roman" pitchFamily="18" charset="0"/>
                <a:cs typeface="Times New Roman" pitchFamily="18" charset="0"/>
              </a:rPr>
              <a:t>150</a:t>
            </a:r>
          </a:p>
        </p:txBody>
      </p:sp>
      <p:sp>
        <p:nvSpPr>
          <p:cNvPr id="58" name="Line 20"/>
          <p:cNvSpPr>
            <a:spLocks noChangeShapeType="1"/>
          </p:cNvSpPr>
          <p:nvPr/>
        </p:nvSpPr>
        <p:spPr bwMode="auto">
          <a:xfrm flipV="1">
            <a:off x="3523938" y="5319829"/>
            <a:ext cx="1198" cy="37692"/>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Rectangle 22"/>
          <p:cNvSpPr>
            <a:spLocks noChangeArrowheads="1"/>
          </p:cNvSpPr>
          <p:nvPr/>
        </p:nvSpPr>
        <p:spPr bwMode="auto">
          <a:xfrm>
            <a:off x="3452098" y="5380137"/>
            <a:ext cx="19236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bg1"/>
                </a:solidFill>
                <a:latin typeface="Times New Roman" pitchFamily="18" charset="0"/>
                <a:cs typeface="Times New Roman" pitchFamily="18" charset="0"/>
              </a:rPr>
              <a:t>300</a:t>
            </a:r>
          </a:p>
        </p:txBody>
      </p:sp>
      <p:sp>
        <p:nvSpPr>
          <p:cNvPr id="62" name="Line 17"/>
          <p:cNvSpPr>
            <a:spLocks noChangeShapeType="1"/>
          </p:cNvSpPr>
          <p:nvPr/>
        </p:nvSpPr>
        <p:spPr bwMode="auto">
          <a:xfrm flipV="1">
            <a:off x="1448181" y="5317495"/>
            <a:ext cx="1198" cy="37692"/>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nvGrpSpPr>
          <p:cNvPr id="250" name="Group 249"/>
          <p:cNvGrpSpPr/>
          <p:nvPr/>
        </p:nvGrpSpPr>
        <p:grpSpPr>
          <a:xfrm>
            <a:off x="1499036" y="4391025"/>
            <a:ext cx="2032777" cy="805393"/>
            <a:chOff x="813236" y="4657311"/>
            <a:chExt cx="2032777" cy="1681267"/>
          </a:xfrm>
        </p:grpSpPr>
        <p:grpSp>
          <p:nvGrpSpPr>
            <p:cNvPr id="60" name="Group 222"/>
            <p:cNvGrpSpPr/>
            <p:nvPr/>
          </p:nvGrpSpPr>
          <p:grpSpPr>
            <a:xfrm>
              <a:off x="813236" y="5026879"/>
              <a:ext cx="962056" cy="1311699"/>
              <a:chOff x="4953000" y="2356311"/>
              <a:chExt cx="2325922" cy="1657350"/>
            </a:xfrm>
          </p:grpSpPr>
          <p:sp>
            <p:nvSpPr>
              <p:cNvPr id="106" name="Freeform 57"/>
              <p:cNvSpPr>
                <a:spLocks/>
              </p:cNvSpPr>
              <p:nvPr/>
            </p:nvSpPr>
            <p:spPr bwMode="auto">
              <a:xfrm>
                <a:off x="4953000" y="2661111"/>
                <a:ext cx="1982151" cy="1038225"/>
              </a:xfrm>
              <a:custGeom>
                <a:avLst/>
                <a:gdLst/>
                <a:ahLst/>
                <a:cxnLst>
                  <a:cxn ang="0">
                    <a:pos x="36" y="546"/>
                  </a:cxn>
                  <a:cxn ang="0">
                    <a:pos x="90" y="288"/>
                  </a:cxn>
                  <a:cxn ang="0">
                    <a:pos x="144" y="102"/>
                  </a:cxn>
                  <a:cxn ang="0">
                    <a:pos x="192" y="48"/>
                  </a:cxn>
                  <a:cxn ang="0">
                    <a:pos x="246" y="6"/>
                  </a:cxn>
                  <a:cxn ang="0">
                    <a:pos x="300" y="18"/>
                  </a:cxn>
                  <a:cxn ang="0">
                    <a:pos x="348" y="12"/>
                  </a:cxn>
                  <a:cxn ang="0">
                    <a:pos x="402" y="18"/>
                  </a:cxn>
                  <a:cxn ang="0">
                    <a:pos x="456" y="6"/>
                  </a:cxn>
                  <a:cxn ang="0">
                    <a:pos x="504" y="18"/>
                  </a:cxn>
                  <a:cxn ang="0">
                    <a:pos x="558" y="6"/>
                  </a:cxn>
                  <a:cxn ang="0">
                    <a:pos x="612" y="6"/>
                  </a:cxn>
                  <a:cxn ang="0">
                    <a:pos x="660" y="24"/>
                  </a:cxn>
                  <a:cxn ang="0">
                    <a:pos x="714" y="12"/>
                  </a:cxn>
                  <a:cxn ang="0">
                    <a:pos x="768" y="6"/>
                  </a:cxn>
                  <a:cxn ang="0">
                    <a:pos x="816" y="6"/>
                  </a:cxn>
                  <a:cxn ang="0">
                    <a:pos x="870" y="12"/>
                  </a:cxn>
                  <a:cxn ang="0">
                    <a:pos x="924" y="6"/>
                  </a:cxn>
                  <a:cxn ang="0">
                    <a:pos x="972" y="0"/>
                  </a:cxn>
                  <a:cxn ang="0">
                    <a:pos x="1026" y="12"/>
                  </a:cxn>
                  <a:cxn ang="0">
                    <a:pos x="1080" y="30"/>
                  </a:cxn>
                  <a:cxn ang="0">
                    <a:pos x="1128" y="36"/>
                  </a:cxn>
                  <a:cxn ang="0">
                    <a:pos x="1182" y="54"/>
                  </a:cxn>
                  <a:cxn ang="0">
                    <a:pos x="1236" y="66"/>
                  </a:cxn>
                  <a:cxn ang="0">
                    <a:pos x="1290" y="72"/>
                  </a:cxn>
                  <a:cxn ang="0">
                    <a:pos x="1338" y="72"/>
                  </a:cxn>
                  <a:cxn ang="0">
                    <a:pos x="1392" y="78"/>
                  </a:cxn>
                  <a:cxn ang="0">
                    <a:pos x="1446" y="60"/>
                  </a:cxn>
                  <a:cxn ang="0">
                    <a:pos x="1494" y="60"/>
                  </a:cxn>
                  <a:cxn ang="0">
                    <a:pos x="1548" y="42"/>
                  </a:cxn>
                  <a:cxn ang="0">
                    <a:pos x="1602" y="24"/>
                  </a:cxn>
                  <a:cxn ang="0">
                    <a:pos x="1650" y="12"/>
                  </a:cxn>
                  <a:cxn ang="0">
                    <a:pos x="1704" y="12"/>
                  </a:cxn>
                  <a:cxn ang="0">
                    <a:pos x="1758" y="30"/>
                  </a:cxn>
                  <a:cxn ang="0">
                    <a:pos x="1806" y="36"/>
                  </a:cxn>
                  <a:cxn ang="0">
                    <a:pos x="1860" y="48"/>
                  </a:cxn>
                  <a:cxn ang="0">
                    <a:pos x="1914" y="48"/>
                  </a:cxn>
                  <a:cxn ang="0">
                    <a:pos x="1962" y="54"/>
                  </a:cxn>
                  <a:cxn ang="0">
                    <a:pos x="2016" y="48"/>
                  </a:cxn>
                  <a:cxn ang="0">
                    <a:pos x="2070" y="36"/>
                  </a:cxn>
                  <a:cxn ang="0">
                    <a:pos x="2118" y="48"/>
                  </a:cxn>
                  <a:cxn ang="0">
                    <a:pos x="2172" y="36"/>
                  </a:cxn>
                </a:cxnLst>
                <a:rect l="0" t="0" r="r" b="b"/>
                <a:pathLst>
                  <a:path w="2208" h="654">
                    <a:moveTo>
                      <a:pt x="0" y="654"/>
                    </a:moveTo>
                    <a:lnTo>
                      <a:pt x="18" y="618"/>
                    </a:lnTo>
                    <a:lnTo>
                      <a:pt x="36" y="546"/>
                    </a:lnTo>
                    <a:lnTo>
                      <a:pt x="54" y="462"/>
                    </a:lnTo>
                    <a:lnTo>
                      <a:pt x="72" y="378"/>
                    </a:lnTo>
                    <a:lnTo>
                      <a:pt x="90" y="288"/>
                    </a:lnTo>
                    <a:lnTo>
                      <a:pt x="108" y="216"/>
                    </a:lnTo>
                    <a:lnTo>
                      <a:pt x="126" y="156"/>
                    </a:lnTo>
                    <a:lnTo>
                      <a:pt x="144" y="102"/>
                    </a:lnTo>
                    <a:lnTo>
                      <a:pt x="156" y="72"/>
                    </a:lnTo>
                    <a:lnTo>
                      <a:pt x="174" y="66"/>
                    </a:lnTo>
                    <a:lnTo>
                      <a:pt x="192" y="48"/>
                    </a:lnTo>
                    <a:lnTo>
                      <a:pt x="210" y="30"/>
                    </a:lnTo>
                    <a:lnTo>
                      <a:pt x="228" y="24"/>
                    </a:lnTo>
                    <a:lnTo>
                      <a:pt x="246" y="6"/>
                    </a:lnTo>
                    <a:lnTo>
                      <a:pt x="264" y="6"/>
                    </a:lnTo>
                    <a:lnTo>
                      <a:pt x="282" y="12"/>
                    </a:lnTo>
                    <a:lnTo>
                      <a:pt x="300" y="18"/>
                    </a:lnTo>
                    <a:lnTo>
                      <a:pt x="312" y="12"/>
                    </a:lnTo>
                    <a:lnTo>
                      <a:pt x="330" y="18"/>
                    </a:lnTo>
                    <a:lnTo>
                      <a:pt x="348" y="12"/>
                    </a:lnTo>
                    <a:lnTo>
                      <a:pt x="366" y="12"/>
                    </a:lnTo>
                    <a:lnTo>
                      <a:pt x="384" y="18"/>
                    </a:lnTo>
                    <a:lnTo>
                      <a:pt x="402" y="18"/>
                    </a:lnTo>
                    <a:lnTo>
                      <a:pt x="420" y="12"/>
                    </a:lnTo>
                    <a:lnTo>
                      <a:pt x="438" y="6"/>
                    </a:lnTo>
                    <a:lnTo>
                      <a:pt x="456" y="6"/>
                    </a:lnTo>
                    <a:lnTo>
                      <a:pt x="474" y="12"/>
                    </a:lnTo>
                    <a:lnTo>
                      <a:pt x="486" y="24"/>
                    </a:lnTo>
                    <a:lnTo>
                      <a:pt x="504" y="18"/>
                    </a:lnTo>
                    <a:lnTo>
                      <a:pt x="522" y="18"/>
                    </a:lnTo>
                    <a:lnTo>
                      <a:pt x="540" y="12"/>
                    </a:lnTo>
                    <a:lnTo>
                      <a:pt x="558" y="6"/>
                    </a:lnTo>
                    <a:lnTo>
                      <a:pt x="576" y="12"/>
                    </a:lnTo>
                    <a:lnTo>
                      <a:pt x="594" y="12"/>
                    </a:lnTo>
                    <a:lnTo>
                      <a:pt x="612" y="6"/>
                    </a:lnTo>
                    <a:lnTo>
                      <a:pt x="630" y="6"/>
                    </a:lnTo>
                    <a:lnTo>
                      <a:pt x="642" y="18"/>
                    </a:lnTo>
                    <a:lnTo>
                      <a:pt x="660" y="24"/>
                    </a:lnTo>
                    <a:lnTo>
                      <a:pt x="678" y="12"/>
                    </a:lnTo>
                    <a:lnTo>
                      <a:pt x="696" y="12"/>
                    </a:lnTo>
                    <a:lnTo>
                      <a:pt x="714" y="12"/>
                    </a:lnTo>
                    <a:lnTo>
                      <a:pt x="732" y="0"/>
                    </a:lnTo>
                    <a:lnTo>
                      <a:pt x="750" y="0"/>
                    </a:lnTo>
                    <a:lnTo>
                      <a:pt x="768" y="6"/>
                    </a:lnTo>
                    <a:lnTo>
                      <a:pt x="786" y="6"/>
                    </a:lnTo>
                    <a:lnTo>
                      <a:pt x="798" y="6"/>
                    </a:lnTo>
                    <a:lnTo>
                      <a:pt x="816" y="6"/>
                    </a:lnTo>
                    <a:lnTo>
                      <a:pt x="834" y="6"/>
                    </a:lnTo>
                    <a:lnTo>
                      <a:pt x="852" y="12"/>
                    </a:lnTo>
                    <a:lnTo>
                      <a:pt x="870" y="12"/>
                    </a:lnTo>
                    <a:lnTo>
                      <a:pt x="888" y="0"/>
                    </a:lnTo>
                    <a:lnTo>
                      <a:pt x="906" y="0"/>
                    </a:lnTo>
                    <a:lnTo>
                      <a:pt x="924" y="6"/>
                    </a:lnTo>
                    <a:lnTo>
                      <a:pt x="942" y="6"/>
                    </a:lnTo>
                    <a:lnTo>
                      <a:pt x="960" y="6"/>
                    </a:lnTo>
                    <a:lnTo>
                      <a:pt x="972" y="0"/>
                    </a:lnTo>
                    <a:lnTo>
                      <a:pt x="990" y="12"/>
                    </a:lnTo>
                    <a:lnTo>
                      <a:pt x="1008" y="12"/>
                    </a:lnTo>
                    <a:lnTo>
                      <a:pt x="1026" y="12"/>
                    </a:lnTo>
                    <a:lnTo>
                      <a:pt x="1044" y="18"/>
                    </a:lnTo>
                    <a:lnTo>
                      <a:pt x="1062" y="18"/>
                    </a:lnTo>
                    <a:lnTo>
                      <a:pt x="1080" y="30"/>
                    </a:lnTo>
                    <a:lnTo>
                      <a:pt x="1098" y="36"/>
                    </a:lnTo>
                    <a:lnTo>
                      <a:pt x="1116" y="36"/>
                    </a:lnTo>
                    <a:lnTo>
                      <a:pt x="1128" y="36"/>
                    </a:lnTo>
                    <a:lnTo>
                      <a:pt x="1146" y="48"/>
                    </a:lnTo>
                    <a:lnTo>
                      <a:pt x="1164" y="48"/>
                    </a:lnTo>
                    <a:lnTo>
                      <a:pt x="1182" y="54"/>
                    </a:lnTo>
                    <a:lnTo>
                      <a:pt x="1200" y="66"/>
                    </a:lnTo>
                    <a:lnTo>
                      <a:pt x="1218" y="66"/>
                    </a:lnTo>
                    <a:lnTo>
                      <a:pt x="1236" y="66"/>
                    </a:lnTo>
                    <a:lnTo>
                      <a:pt x="1254" y="78"/>
                    </a:lnTo>
                    <a:lnTo>
                      <a:pt x="1272" y="78"/>
                    </a:lnTo>
                    <a:lnTo>
                      <a:pt x="1290" y="72"/>
                    </a:lnTo>
                    <a:lnTo>
                      <a:pt x="1302" y="72"/>
                    </a:lnTo>
                    <a:lnTo>
                      <a:pt x="1320" y="72"/>
                    </a:lnTo>
                    <a:lnTo>
                      <a:pt x="1338" y="72"/>
                    </a:lnTo>
                    <a:lnTo>
                      <a:pt x="1356" y="66"/>
                    </a:lnTo>
                    <a:lnTo>
                      <a:pt x="1374" y="66"/>
                    </a:lnTo>
                    <a:lnTo>
                      <a:pt x="1392" y="78"/>
                    </a:lnTo>
                    <a:lnTo>
                      <a:pt x="1410" y="72"/>
                    </a:lnTo>
                    <a:lnTo>
                      <a:pt x="1428" y="66"/>
                    </a:lnTo>
                    <a:lnTo>
                      <a:pt x="1446" y="60"/>
                    </a:lnTo>
                    <a:lnTo>
                      <a:pt x="1458" y="66"/>
                    </a:lnTo>
                    <a:lnTo>
                      <a:pt x="1476" y="66"/>
                    </a:lnTo>
                    <a:lnTo>
                      <a:pt x="1494" y="60"/>
                    </a:lnTo>
                    <a:lnTo>
                      <a:pt x="1512" y="54"/>
                    </a:lnTo>
                    <a:lnTo>
                      <a:pt x="1530" y="48"/>
                    </a:lnTo>
                    <a:lnTo>
                      <a:pt x="1548" y="42"/>
                    </a:lnTo>
                    <a:lnTo>
                      <a:pt x="1566" y="42"/>
                    </a:lnTo>
                    <a:lnTo>
                      <a:pt x="1584" y="30"/>
                    </a:lnTo>
                    <a:lnTo>
                      <a:pt x="1602" y="24"/>
                    </a:lnTo>
                    <a:lnTo>
                      <a:pt x="1614" y="12"/>
                    </a:lnTo>
                    <a:lnTo>
                      <a:pt x="1632" y="18"/>
                    </a:lnTo>
                    <a:lnTo>
                      <a:pt x="1650" y="12"/>
                    </a:lnTo>
                    <a:lnTo>
                      <a:pt x="1668" y="6"/>
                    </a:lnTo>
                    <a:lnTo>
                      <a:pt x="1686" y="12"/>
                    </a:lnTo>
                    <a:lnTo>
                      <a:pt x="1704" y="12"/>
                    </a:lnTo>
                    <a:lnTo>
                      <a:pt x="1722" y="24"/>
                    </a:lnTo>
                    <a:lnTo>
                      <a:pt x="1740" y="30"/>
                    </a:lnTo>
                    <a:lnTo>
                      <a:pt x="1758" y="30"/>
                    </a:lnTo>
                    <a:lnTo>
                      <a:pt x="1776" y="30"/>
                    </a:lnTo>
                    <a:lnTo>
                      <a:pt x="1788" y="36"/>
                    </a:lnTo>
                    <a:lnTo>
                      <a:pt x="1806" y="36"/>
                    </a:lnTo>
                    <a:lnTo>
                      <a:pt x="1824" y="36"/>
                    </a:lnTo>
                    <a:lnTo>
                      <a:pt x="1842" y="42"/>
                    </a:lnTo>
                    <a:lnTo>
                      <a:pt x="1860" y="48"/>
                    </a:lnTo>
                    <a:lnTo>
                      <a:pt x="1878" y="54"/>
                    </a:lnTo>
                    <a:lnTo>
                      <a:pt x="1896" y="54"/>
                    </a:lnTo>
                    <a:lnTo>
                      <a:pt x="1914" y="48"/>
                    </a:lnTo>
                    <a:lnTo>
                      <a:pt x="1932" y="42"/>
                    </a:lnTo>
                    <a:lnTo>
                      <a:pt x="1944" y="54"/>
                    </a:lnTo>
                    <a:lnTo>
                      <a:pt x="1962" y="54"/>
                    </a:lnTo>
                    <a:lnTo>
                      <a:pt x="1980" y="48"/>
                    </a:lnTo>
                    <a:lnTo>
                      <a:pt x="1998" y="42"/>
                    </a:lnTo>
                    <a:lnTo>
                      <a:pt x="2016" y="48"/>
                    </a:lnTo>
                    <a:lnTo>
                      <a:pt x="2034" y="48"/>
                    </a:lnTo>
                    <a:lnTo>
                      <a:pt x="2052" y="36"/>
                    </a:lnTo>
                    <a:lnTo>
                      <a:pt x="2070" y="36"/>
                    </a:lnTo>
                    <a:lnTo>
                      <a:pt x="2088" y="42"/>
                    </a:lnTo>
                    <a:lnTo>
                      <a:pt x="2100" y="42"/>
                    </a:lnTo>
                    <a:lnTo>
                      <a:pt x="2118" y="48"/>
                    </a:lnTo>
                    <a:lnTo>
                      <a:pt x="2136" y="48"/>
                    </a:lnTo>
                    <a:lnTo>
                      <a:pt x="2154" y="48"/>
                    </a:lnTo>
                    <a:lnTo>
                      <a:pt x="2172" y="36"/>
                    </a:lnTo>
                    <a:lnTo>
                      <a:pt x="2190" y="36"/>
                    </a:lnTo>
                    <a:lnTo>
                      <a:pt x="2208" y="4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9"/>
              <p:cNvSpPr>
                <a:spLocks/>
              </p:cNvSpPr>
              <p:nvPr/>
            </p:nvSpPr>
            <p:spPr bwMode="auto">
              <a:xfrm>
                <a:off x="4953000" y="2356311"/>
                <a:ext cx="1982151" cy="1657350"/>
              </a:xfrm>
              <a:custGeom>
                <a:avLst/>
                <a:gdLst/>
                <a:ahLst/>
                <a:cxnLst>
                  <a:cxn ang="0">
                    <a:pos x="36" y="924"/>
                  </a:cxn>
                  <a:cxn ang="0">
                    <a:pos x="90" y="558"/>
                  </a:cxn>
                  <a:cxn ang="0">
                    <a:pos x="144" y="264"/>
                  </a:cxn>
                  <a:cxn ang="0">
                    <a:pos x="192" y="150"/>
                  </a:cxn>
                  <a:cxn ang="0">
                    <a:pos x="246" y="102"/>
                  </a:cxn>
                  <a:cxn ang="0">
                    <a:pos x="300" y="78"/>
                  </a:cxn>
                  <a:cxn ang="0">
                    <a:pos x="348" y="72"/>
                  </a:cxn>
                  <a:cxn ang="0">
                    <a:pos x="402" y="60"/>
                  </a:cxn>
                  <a:cxn ang="0">
                    <a:pos x="456" y="54"/>
                  </a:cxn>
                  <a:cxn ang="0">
                    <a:pos x="504" y="48"/>
                  </a:cxn>
                  <a:cxn ang="0">
                    <a:pos x="558" y="48"/>
                  </a:cxn>
                  <a:cxn ang="0">
                    <a:pos x="612" y="30"/>
                  </a:cxn>
                  <a:cxn ang="0">
                    <a:pos x="660" y="24"/>
                  </a:cxn>
                  <a:cxn ang="0">
                    <a:pos x="714" y="24"/>
                  </a:cxn>
                  <a:cxn ang="0">
                    <a:pos x="768" y="24"/>
                  </a:cxn>
                  <a:cxn ang="0">
                    <a:pos x="816" y="12"/>
                  </a:cxn>
                  <a:cxn ang="0">
                    <a:pos x="870" y="6"/>
                  </a:cxn>
                  <a:cxn ang="0">
                    <a:pos x="924" y="0"/>
                  </a:cxn>
                  <a:cxn ang="0">
                    <a:pos x="972" y="0"/>
                  </a:cxn>
                  <a:cxn ang="0">
                    <a:pos x="1026" y="18"/>
                  </a:cxn>
                  <a:cxn ang="0">
                    <a:pos x="1080" y="30"/>
                  </a:cxn>
                  <a:cxn ang="0">
                    <a:pos x="1128" y="48"/>
                  </a:cxn>
                  <a:cxn ang="0">
                    <a:pos x="1182" y="66"/>
                  </a:cxn>
                  <a:cxn ang="0">
                    <a:pos x="1236" y="84"/>
                  </a:cxn>
                  <a:cxn ang="0">
                    <a:pos x="1290" y="96"/>
                  </a:cxn>
                  <a:cxn ang="0">
                    <a:pos x="1338" y="108"/>
                  </a:cxn>
                  <a:cxn ang="0">
                    <a:pos x="1392" y="96"/>
                  </a:cxn>
                  <a:cxn ang="0">
                    <a:pos x="1446" y="102"/>
                  </a:cxn>
                  <a:cxn ang="0">
                    <a:pos x="1494" y="102"/>
                  </a:cxn>
                  <a:cxn ang="0">
                    <a:pos x="1548" y="90"/>
                  </a:cxn>
                  <a:cxn ang="0">
                    <a:pos x="1602" y="72"/>
                  </a:cxn>
                  <a:cxn ang="0">
                    <a:pos x="1650" y="60"/>
                  </a:cxn>
                  <a:cxn ang="0">
                    <a:pos x="1704" y="72"/>
                  </a:cxn>
                  <a:cxn ang="0">
                    <a:pos x="1758" y="84"/>
                  </a:cxn>
                  <a:cxn ang="0">
                    <a:pos x="1806" y="96"/>
                  </a:cxn>
                  <a:cxn ang="0">
                    <a:pos x="1860" y="102"/>
                  </a:cxn>
                  <a:cxn ang="0">
                    <a:pos x="1914" y="120"/>
                  </a:cxn>
                  <a:cxn ang="0">
                    <a:pos x="1962" y="120"/>
                  </a:cxn>
                  <a:cxn ang="0">
                    <a:pos x="2016" y="120"/>
                  </a:cxn>
                  <a:cxn ang="0">
                    <a:pos x="2070" y="102"/>
                  </a:cxn>
                  <a:cxn ang="0">
                    <a:pos x="2118" y="114"/>
                  </a:cxn>
                  <a:cxn ang="0">
                    <a:pos x="2172" y="114"/>
                  </a:cxn>
                </a:cxnLst>
                <a:rect l="0" t="0" r="r" b="b"/>
                <a:pathLst>
                  <a:path w="2208" h="1044">
                    <a:moveTo>
                      <a:pt x="0" y="1044"/>
                    </a:moveTo>
                    <a:lnTo>
                      <a:pt x="18" y="1014"/>
                    </a:lnTo>
                    <a:lnTo>
                      <a:pt x="36" y="924"/>
                    </a:lnTo>
                    <a:lnTo>
                      <a:pt x="54" y="804"/>
                    </a:lnTo>
                    <a:lnTo>
                      <a:pt x="72" y="678"/>
                    </a:lnTo>
                    <a:lnTo>
                      <a:pt x="90" y="558"/>
                    </a:lnTo>
                    <a:lnTo>
                      <a:pt x="108" y="438"/>
                    </a:lnTo>
                    <a:lnTo>
                      <a:pt x="126" y="342"/>
                    </a:lnTo>
                    <a:lnTo>
                      <a:pt x="144" y="264"/>
                    </a:lnTo>
                    <a:lnTo>
                      <a:pt x="156" y="210"/>
                    </a:lnTo>
                    <a:lnTo>
                      <a:pt x="174" y="174"/>
                    </a:lnTo>
                    <a:lnTo>
                      <a:pt x="192" y="150"/>
                    </a:lnTo>
                    <a:lnTo>
                      <a:pt x="210" y="126"/>
                    </a:lnTo>
                    <a:lnTo>
                      <a:pt x="228" y="108"/>
                    </a:lnTo>
                    <a:lnTo>
                      <a:pt x="246" y="102"/>
                    </a:lnTo>
                    <a:lnTo>
                      <a:pt x="264" y="90"/>
                    </a:lnTo>
                    <a:lnTo>
                      <a:pt x="282" y="78"/>
                    </a:lnTo>
                    <a:lnTo>
                      <a:pt x="300" y="78"/>
                    </a:lnTo>
                    <a:lnTo>
                      <a:pt x="312" y="72"/>
                    </a:lnTo>
                    <a:lnTo>
                      <a:pt x="330" y="72"/>
                    </a:lnTo>
                    <a:lnTo>
                      <a:pt x="348" y="72"/>
                    </a:lnTo>
                    <a:lnTo>
                      <a:pt x="366" y="66"/>
                    </a:lnTo>
                    <a:lnTo>
                      <a:pt x="384" y="60"/>
                    </a:lnTo>
                    <a:lnTo>
                      <a:pt x="402" y="60"/>
                    </a:lnTo>
                    <a:lnTo>
                      <a:pt x="420" y="54"/>
                    </a:lnTo>
                    <a:lnTo>
                      <a:pt x="438" y="54"/>
                    </a:lnTo>
                    <a:lnTo>
                      <a:pt x="456" y="54"/>
                    </a:lnTo>
                    <a:lnTo>
                      <a:pt x="474" y="54"/>
                    </a:lnTo>
                    <a:lnTo>
                      <a:pt x="486" y="48"/>
                    </a:lnTo>
                    <a:lnTo>
                      <a:pt x="504" y="48"/>
                    </a:lnTo>
                    <a:lnTo>
                      <a:pt x="522" y="42"/>
                    </a:lnTo>
                    <a:lnTo>
                      <a:pt x="540" y="48"/>
                    </a:lnTo>
                    <a:lnTo>
                      <a:pt x="558" y="48"/>
                    </a:lnTo>
                    <a:lnTo>
                      <a:pt x="576" y="42"/>
                    </a:lnTo>
                    <a:lnTo>
                      <a:pt x="594" y="30"/>
                    </a:lnTo>
                    <a:lnTo>
                      <a:pt x="612" y="30"/>
                    </a:lnTo>
                    <a:lnTo>
                      <a:pt x="630" y="30"/>
                    </a:lnTo>
                    <a:lnTo>
                      <a:pt x="642" y="30"/>
                    </a:lnTo>
                    <a:lnTo>
                      <a:pt x="660" y="24"/>
                    </a:lnTo>
                    <a:lnTo>
                      <a:pt x="678" y="30"/>
                    </a:lnTo>
                    <a:lnTo>
                      <a:pt x="696" y="30"/>
                    </a:lnTo>
                    <a:lnTo>
                      <a:pt x="714" y="24"/>
                    </a:lnTo>
                    <a:lnTo>
                      <a:pt x="732" y="18"/>
                    </a:lnTo>
                    <a:lnTo>
                      <a:pt x="750" y="30"/>
                    </a:lnTo>
                    <a:lnTo>
                      <a:pt x="768" y="24"/>
                    </a:lnTo>
                    <a:lnTo>
                      <a:pt x="786" y="18"/>
                    </a:lnTo>
                    <a:lnTo>
                      <a:pt x="798" y="18"/>
                    </a:lnTo>
                    <a:lnTo>
                      <a:pt x="816" y="12"/>
                    </a:lnTo>
                    <a:lnTo>
                      <a:pt x="834" y="12"/>
                    </a:lnTo>
                    <a:lnTo>
                      <a:pt x="852" y="12"/>
                    </a:lnTo>
                    <a:lnTo>
                      <a:pt x="870" y="6"/>
                    </a:lnTo>
                    <a:lnTo>
                      <a:pt x="888" y="6"/>
                    </a:lnTo>
                    <a:lnTo>
                      <a:pt x="906" y="6"/>
                    </a:lnTo>
                    <a:lnTo>
                      <a:pt x="924" y="0"/>
                    </a:lnTo>
                    <a:lnTo>
                      <a:pt x="942" y="6"/>
                    </a:lnTo>
                    <a:lnTo>
                      <a:pt x="960" y="0"/>
                    </a:lnTo>
                    <a:lnTo>
                      <a:pt x="972" y="0"/>
                    </a:lnTo>
                    <a:lnTo>
                      <a:pt x="990" y="12"/>
                    </a:lnTo>
                    <a:lnTo>
                      <a:pt x="1008" y="18"/>
                    </a:lnTo>
                    <a:lnTo>
                      <a:pt x="1026" y="18"/>
                    </a:lnTo>
                    <a:lnTo>
                      <a:pt x="1044" y="24"/>
                    </a:lnTo>
                    <a:lnTo>
                      <a:pt x="1062" y="24"/>
                    </a:lnTo>
                    <a:lnTo>
                      <a:pt x="1080" y="30"/>
                    </a:lnTo>
                    <a:lnTo>
                      <a:pt x="1098" y="42"/>
                    </a:lnTo>
                    <a:lnTo>
                      <a:pt x="1116" y="48"/>
                    </a:lnTo>
                    <a:lnTo>
                      <a:pt x="1128" y="48"/>
                    </a:lnTo>
                    <a:lnTo>
                      <a:pt x="1146" y="54"/>
                    </a:lnTo>
                    <a:lnTo>
                      <a:pt x="1164" y="54"/>
                    </a:lnTo>
                    <a:lnTo>
                      <a:pt x="1182" y="66"/>
                    </a:lnTo>
                    <a:lnTo>
                      <a:pt x="1200" y="72"/>
                    </a:lnTo>
                    <a:lnTo>
                      <a:pt x="1218" y="78"/>
                    </a:lnTo>
                    <a:lnTo>
                      <a:pt x="1236" y="84"/>
                    </a:lnTo>
                    <a:lnTo>
                      <a:pt x="1254" y="90"/>
                    </a:lnTo>
                    <a:lnTo>
                      <a:pt x="1272" y="96"/>
                    </a:lnTo>
                    <a:lnTo>
                      <a:pt x="1290" y="96"/>
                    </a:lnTo>
                    <a:lnTo>
                      <a:pt x="1302" y="96"/>
                    </a:lnTo>
                    <a:lnTo>
                      <a:pt x="1320" y="102"/>
                    </a:lnTo>
                    <a:lnTo>
                      <a:pt x="1338" y="108"/>
                    </a:lnTo>
                    <a:lnTo>
                      <a:pt x="1356" y="102"/>
                    </a:lnTo>
                    <a:lnTo>
                      <a:pt x="1374" y="96"/>
                    </a:lnTo>
                    <a:lnTo>
                      <a:pt x="1392" y="96"/>
                    </a:lnTo>
                    <a:lnTo>
                      <a:pt x="1410" y="102"/>
                    </a:lnTo>
                    <a:lnTo>
                      <a:pt x="1428" y="102"/>
                    </a:lnTo>
                    <a:lnTo>
                      <a:pt x="1446" y="102"/>
                    </a:lnTo>
                    <a:lnTo>
                      <a:pt x="1458" y="102"/>
                    </a:lnTo>
                    <a:lnTo>
                      <a:pt x="1476" y="102"/>
                    </a:lnTo>
                    <a:lnTo>
                      <a:pt x="1494" y="102"/>
                    </a:lnTo>
                    <a:lnTo>
                      <a:pt x="1512" y="102"/>
                    </a:lnTo>
                    <a:lnTo>
                      <a:pt x="1530" y="96"/>
                    </a:lnTo>
                    <a:lnTo>
                      <a:pt x="1548" y="90"/>
                    </a:lnTo>
                    <a:lnTo>
                      <a:pt x="1566" y="84"/>
                    </a:lnTo>
                    <a:lnTo>
                      <a:pt x="1584" y="78"/>
                    </a:lnTo>
                    <a:lnTo>
                      <a:pt x="1602" y="72"/>
                    </a:lnTo>
                    <a:lnTo>
                      <a:pt x="1614" y="72"/>
                    </a:lnTo>
                    <a:lnTo>
                      <a:pt x="1632" y="66"/>
                    </a:lnTo>
                    <a:lnTo>
                      <a:pt x="1650" y="60"/>
                    </a:lnTo>
                    <a:lnTo>
                      <a:pt x="1668" y="60"/>
                    </a:lnTo>
                    <a:lnTo>
                      <a:pt x="1686" y="66"/>
                    </a:lnTo>
                    <a:lnTo>
                      <a:pt x="1704" y="72"/>
                    </a:lnTo>
                    <a:lnTo>
                      <a:pt x="1722" y="78"/>
                    </a:lnTo>
                    <a:lnTo>
                      <a:pt x="1740" y="90"/>
                    </a:lnTo>
                    <a:lnTo>
                      <a:pt x="1758" y="84"/>
                    </a:lnTo>
                    <a:lnTo>
                      <a:pt x="1776" y="84"/>
                    </a:lnTo>
                    <a:lnTo>
                      <a:pt x="1788" y="90"/>
                    </a:lnTo>
                    <a:lnTo>
                      <a:pt x="1806" y="96"/>
                    </a:lnTo>
                    <a:lnTo>
                      <a:pt x="1824" y="96"/>
                    </a:lnTo>
                    <a:lnTo>
                      <a:pt x="1842" y="96"/>
                    </a:lnTo>
                    <a:lnTo>
                      <a:pt x="1860" y="102"/>
                    </a:lnTo>
                    <a:lnTo>
                      <a:pt x="1878" y="102"/>
                    </a:lnTo>
                    <a:lnTo>
                      <a:pt x="1896" y="108"/>
                    </a:lnTo>
                    <a:lnTo>
                      <a:pt x="1914" y="120"/>
                    </a:lnTo>
                    <a:lnTo>
                      <a:pt x="1932" y="126"/>
                    </a:lnTo>
                    <a:lnTo>
                      <a:pt x="1944" y="120"/>
                    </a:lnTo>
                    <a:lnTo>
                      <a:pt x="1962" y="120"/>
                    </a:lnTo>
                    <a:lnTo>
                      <a:pt x="1980" y="114"/>
                    </a:lnTo>
                    <a:lnTo>
                      <a:pt x="1998" y="120"/>
                    </a:lnTo>
                    <a:lnTo>
                      <a:pt x="2016" y="120"/>
                    </a:lnTo>
                    <a:lnTo>
                      <a:pt x="2034" y="114"/>
                    </a:lnTo>
                    <a:lnTo>
                      <a:pt x="2052" y="108"/>
                    </a:lnTo>
                    <a:lnTo>
                      <a:pt x="2070" y="102"/>
                    </a:lnTo>
                    <a:lnTo>
                      <a:pt x="2088" y="108"/>
                    </a:lnTo>
                    <a:lnTo>
                      <a:pt x="2100" y="120"/>
                    </a:lnTo>
                    <a:lnTo>
                      <a:pt x="2118" y="114"/>
                    </a:lnTo>
                    <a:lnTo>
                      <a:pt x="2136" y="114"/>
                    </a:lnTo>
                    <a:lnTo>
                      <a:pt x="2154" y="114"/>
                    </a:lnTo>
                    <a:lnTo>
                      <a:pt x="2172" y="114"/>
                    </a:lnTo>
                    <a:lnTo>
                      <a:pt x="2190" y="114"/>
                    </a:lnTo>
                    <a:lnTo>
                      <a:pt x="2208" y="11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61"/>
              <p:cNvSpPr>
                <a:spLocks/>
              </p:cNvSpPr>
              <p:nvPr/>
            </p:nvSpPr>
            <p:spPr bwMode="auto">
              <a:xfrm>
                <a:off x="4953000" y="2394411"/>
                <a:ext cx="1982151" cy="1571625"/>
              </a:xfrm>
              <a:custGeom>
                <a:avLst/>
                <a:gdLst/>
                <a:ahLst/>
                <a:cxnLst>
                  <a:cxn ang="0">
                    <a:pos x="36" y="864"/>
                  </a:cxn>
                  <a:cxn ang="0">
                    <a:pos x="90" y="504"/>
                  </a:cxn>
                  <a:cxn ang="0">
                    <a:pos x="144" y="222"/>
                  </a:cxn>
                  <a:cxn ang="0">
                    <a:pos x="192" y="96"/>
                  </a:cxn>
                  <a:cxn ang="0">
                    <a:pos x="246" y="48"/>
                  </a:cxn>
                  <a:cxn ang="0">
                    <a:pos x="300" y="36"/>
                  </a:cxn>
                  <a:cxn ang="0">
                    <a:pos x="348" y="42"/>
                  </a:cxn>
                  <a:cxn ang="0">
                    <a:pos x="402" y="42"/>
                  </a:cxn>
                  <a:cxn ang="0">
                    <a:pos x="456" y="42"/>
                  </a:cxn>
                  <a:cxn ang="0">
                    <a:pos x="504" y="30"/>
                  </a:cxn>
                  <a:cxn ang="0">
                    <a:pos x="558" y="36"/>
                  </a:cxn>
                  <a:cxn ang="0">
                    <a:pos x="612" y="30"/>
                  </a:cxn>
                  <a:cxn ang="0">
                    <a:pos x="660" y="30"/>
                  </a:cxn>
                  <a:cxn ang="0">
                    <a:pos x="714" y="24"/>
                  </a:cxn>
                  <a:cxn ang="0">
                    <a:pos x="768" y="12"/>
                  </a:cxn>
                  <a:cxn ang="0">
                    <a:pos x="816" y="12"/>
                  </a:cxn>
                  <a:cxn ang="0">
                    <a:pos x="870" y="12"/>
                  </a:cxn>
                  <a:cxn ang="0">
                    <a:pos x="924" y="6"/>
                  </a:cxn>
                  <a:cxn ang="0">
                    <a:pos x="972" y="12"/>
                  </a:cxn>
                  <a:cxn ang="0">
                    <a:pos x="1026" y="24"/>
                  </a:cxn>
                  <a:cxn ang="0">
                    <a:pos x="1080" y="30"/>
                  </a:cxn>
                  <a:cxn ang="0">
                    <a:pos x="1128" y="54"/>
                  </a:cxn>
                  <a:cxn ang="0">
                    <a:pos x="1182" y="66"/>
                  </a:cxn>
                  <a:cxn ang="0">
                    <a:pos x="1236" y="84"/>
                  </a:cxn>
                  <a:cxn ang="0">
                    <a:pos x="1290" y="96"/>
                  </a:cxn>
                  <a:cxn ang="0">
                    <a:pos x="1338" y="90"/>
                  </a:cxn>
                  <a:cxn ang="0">
                    <a:pos x="1392" y="102"/>
                  </a:cxn>
                  <a:cxn ang="0">
                    <a:pos x="1446" y="90"/>
                  </a:cxn>
                  <a:cxn ang="0">
                    <a:pos x="1494" y="90"/>
                  </a:cxn>
                  <a:cxn ang="0">
                    <a:pos x="1548" y="72"/>
                  </a:cxn>
                  <a:cxn ang="0">
                    <a:pos x="1602" y="66"/>
                  </a:cxn>
                  <a:cxn ang="0">
                    <a:pos x="1650" y="48"/>
                  </a:cxn>
                  <a:cxn ang="0">
                    <a:pos x="1704" y="54"/>
                  </a:cxn>
                  <a:cxn ang="0">
                    <a:pos x="1758" y="72"/>
                  </a:cxn>
                  <a:cxn ang="0">
                    <a:pos x="1806" y="84"/>
                  </a:cxn>
                  <a:cxn ang="0">
                    <a:pos x="1860" y="96"/>
                  </a:cxn>
                  <a:cxn ang="0">
                    <a:pos x="1914" y="102"/>
                  </a:cxn>
                  <a:cxn ang="0">
                    <a:pos x="1962" y="120"/>
                  </a:cxn>
                  <a:cxn ang="0">
                    <a:pos x="2016" y="114"/>
                  </a:cxn>
                  <a:cxn ang="0">
                    <a:pos x="2070" y="114"/>
                  </a:cxn>
                  <a:cxn ang="0">
                    <a:pos x="2118" y="126"/>
                  </a:cxn>
                  <a:cxn ang="0">
                    <a:pos x="2172" y="120"/>
                  </a:cxn>
                </a:cxnLst>
                <a:rect l="0" t="0" r="r" b="b"/>
                <a:pathLst>
                  <a:path w="2208" h="990">
                    <a:moveTo>
                      <a:pt x="0" y="990"/>
                    </a:moveTo>
                    <a:lnTo>
                      <a:pt x="18" y="954"/>
                    </a:lnTo>
                    <a:lnTo>
                      <a:pt x="36" y="864"/>
                    </a:lnTo>
                    <a:lnTo>
                      <a:pt x="54" y="738"/>
                    </a:lnTo>
                    <a:lnTo>
                      <a:pt x="72" y="612"/>
                    </a:lnTo>
                    <a:lnTo>
                      <a:pt x="90" y="504"/>
                    </a:lnTo>
                    <a:lnTo>
                      <a:pt x="108" y="390"/>
                    </a:lnTo>
                    <a:lnTo>
                      <a:pt x="126" y="306"/>
                    </a:lnTo>
                    <a:lnTo>
                      <a:pt x="144" y="222"/>
                    </a:lnTo>
                    <a:lnTo>
                      <a:pt x="156" y="156"/>
                    </a:lnTo>
                    <a:lnTo>
                      <a:pt x="174" y="120"/>
                    </a:lnTo>
                    <a:lnTo>
                      <a:pt x="192" y="96"/>
                    </a:lnTo>
                    <a:lnTo>
                      <a:pt x="210" y="72"/>
                    </a:lnTo>
                    <a:lnTo>
                      <a:pt x="228" y="60"/>
                    </a:lnTo>
                    <a:lnTo>
                      <a:pt x="246" y="48"/>
                    </a:lnTo>
                    <a:lnTo>
                      <a:pt x="264" y="42"/>
                    </a:lnTo>
                    <a:lnTo>
                      <a:pt x="282" y="36"/>
                    </a:lnTo>
                    <a:lnTo>
                      <a:pt x="300" y="36"/>
                    </a:lnTo>
                    <a:lnTo>
                      <a:pt x="312" y="36"/>
                    </a:lnTo>
                    <a:lnTo>
                      <a:pt x="330" y="42"/>
                    </a:lnTo>
                    <a:lnTo>
                      <a:pt x="348" y="42"/>
                    </a:lnTo>
                    <a:lnTo>
                      <a:pt x="366" y="48"/>
                    </a:lnTo>
                    <a:lnTo>
                      <a:pt x="384" y="42"/>
                    </a:lnTo>
                    <a:lnTo>
                      <a:pt x="402" y="42"/>
                    </a:lnTo>
                    <a:lnTo>
                      <a:pt x="420" y="36"/>
                    </a:lnTo>
                    <a:lnTo>
                      <a:pt x="438" y="36"/>
                    </a:lnTo>
                    <a:lnTo>
                      <a:pt x="456" y="42"/>
                    </a:lnTo>
                    <a:lnTo>
                      <a:pt x="474" y="30"/>
                    </a:lnTo>
                    <a:lnTo>
                      <a:pt x="486" y="24"/>
                    </a:lnTo>
                    <a:lnTo>
                      <a:pt x="504" y="30"/>
                    </a:lnTo>
                    <a:lnTo>
                      <a:pt x="522" y="36"/>
                    </a:lnTo>
                    <a:lnTo>
                      <a:pt x="540" y="36"/>
                    </a:lnTo>
                    <a:lnTo>
                      <a:pt x="558" y="36"/>
                    </a:lnTo>
                    <a:lnTo>
                      <a:pt x="576" y="30"/>
                    </a:lnTo>
                    <a:lnTo>
                      <a:pt x="594" y="30"/>
                    </a:lnTo>
                    <a:lnTo>
                      <a:pt x="612" y="30"/>
                    </a:lnTo>
                    <a:lnTo>
                      <a:pt x="630" y="18"/>
                    </a:lnTo>
                    <a:lnTo>
                      <a:pt x="642" y="24"/>
                    </a:lnTo>
                    <a:lnTo>
                      <a:pt x="660" y="30"/>
                    </a:lnTo>
                    <a:lnTo>
                      <a:pt x="678" y="30"/>
                    </a:lnTo>
                    <a:lnTo>
                      <a:pt x="696" y="30"/>
                    </a:lnTo>
                    <a:lnTo>
                      <a:pt x="714" y="24"/>
                    </a:lnTo>
                    <a:lnTo>
                      <a:pt x="732" y="18"/>
                    </a:lnTo>
                    <a:lnTo>
                      <a:pt x="750" y="12"/>
                    </a:lnTo>
                    <a:lnTo>
                      <a:pt x="768" y="12"/>
                    </a:lnTo>
                    <a:lnTo>
                      <a:pt x="786" y="6"/>
                    </a:lnTo>
                    <a:lnTo>
                      <a:pt x="798" y="0"/>
                    </a:lnTo>
                    <a:lnTo>
                      <a:pt x="816" y="12"/>
                    </a:lnTo>
                    <a:lnTo>
                      <a:pt x="834" y="12"/>
                    </a:lnTo>
                    <a:lnTo>
                      <a:pt x="852" y="12"/>
                    </a:lnTo>
                    <a:lnTo>
                      <a:pt x="870" y="12"/>
                    </a:lnTo>
                    <a:lnTo>
                      <a:pt x="888" y="18"/>
                    </a:lnTo>
                    <a:lnTo>
                      <a:pt x="906" y="12"/>
                    </a:lnTo>
                    <a:lnTo>
                      <a:pt x="924" y="6"/>
                    </a:lnTo>
                    <a:lnTo>
                      <a:pt x="942" y="6"/>
                    </a:lnTo>
                    <a:lnTo>
                      <a:pt x="960" y="12"/>
                    </a:lnTo>
                    <a:lnTo>
                      <a:pt x="972" y="12"/>
                    </a:lnTo>
                    <a:lnTo>
                      <a:pt x="990" y="18"/>
                    </a:lnTo>
                    <a:lnTo>
                      <a:pt x="1008" y="18"/>
                    </a:lnTo>
                    <a:lnTo>
                      <a:pt x="1026" y="24"/>
                    </a:lnTo>
                    <a:lnTo>
                      <a:pt x="1044" y="30"/>
                    </a:lnTo>
                    <a:lnTo>
                      <a:pt x="1062" y="30"/>
                    </a:lnTo>
                    <a:lnTo>
                      <a:pt x="1080" y="30"/>
                    </a:lnTo>
                    <a:lnTo>
                      <a:pt x="1098" y="42"/>
                    </a:lnTo>
                    <a:lnTo>
                      <a:pt x="1116" y="48"/>
                    </a:lnTo>
                    <a:lnTo>
                      <a:pt x="1128" y="54"/>
                    </a:lnTo>
                    <a:lnTo>
                      <a:pt x="1146" y="60"/>
                    </a:lnTo>
                    <a:lnTo>
                      <a:pt x="1164" y="66"/>
                    </a:lnTo>
                    <a:lnTo>
                      <a:pt x="1182" y="66"/>
                    </a:lnTo>
                    <a:lnTo>
                      <a:pt x="1200" y="72"/>
                    </a:lnTo>
                    <a:lnTo>
                      <a:pt x="1218" y="84"/>
                    </a:lnTo>
                    <a:lnTo>
                      <a:pt x="1236" y="84"/>
                    </a:lnTo>
                    <a:lnTo>
                      <a:pt x="1254" y="84"/>
                    </a:lnTo>
                    <a:lnTo>
                      <a:pt x="1272" y="90"/>
                    </a:lnTo>
                    <a:lnTo>
                      <a:pt x="1290" y="96"/>
                    </a:lnTo>
                    <a:lnTo>
                      <a:pt x="1302" y="96"/>
                    </a:lnTo>
                    <a:lnTo>
                      <a:pt x="1320" y="84"/>
                    </a:lnTo>
                    <a:lnTo>
                      <a:pt x="1338" y="90"/>
                    </a:lnTo>
                    <a:lnTo>
                      <a:pt x="1356" y="96"/>
                    </a:lnTo>
                    <a:lnTo>
                      <a:pt x="1374" y="96"/>
                    </a:lnTo>
                    <a:lnTo>
                      <a:pt x="1392" y="102"/>
                    </a:lnTo>
                    <a:lnTo>
                      <a:pt x="1410" y="102"/>
                    </a:lnTo>
                    <a:lnTo>
                      <a:pt x="1428" y="96"/>
                    </a:lnTo>
                    <a:lnTo>
                      <a:pt x="1446" y="90"/>
                    </a:lnTo>
                    <a:lnTo>
                      <a:pt x="1458" y="96"/>
                    </a:lnTo>
                    <a:lnTo>
                      <a:pt x="1476" y="96"/>
                    </a:lnTo>
                    <a:lnTo>
                      <a:pt x="1494" y="90"/>
                    </a:lnTo>
                    <a:lnTo>
                      <a:pt x="1512" y="90"/>
                    </a:lnTo>
                    <a:lnTo>
                      <a:pt x="1530" y="84"/>
                    </a:lnTo>
                    <a:lnTo>
                      <a:pt x="1548" y="72"/>
                    </a:lnTo>
                    <a:lnTo>
                      <a:pt x="1566" y="72"/>
                    </a:lnTo>
                    <a:lnTo>
                      <a:pt x="1584" y="66"/>
                    </a:lnTo>
                    <a:lnTo>
                      <a:pt x="1602" y="66"/>
                    </a:lnTo>
                    <a:lnTo>
                      <a:pt x="1614" y="60"/>
                    </a:lnTo>
                    <a:lnTo>
                      <a:pt x="1632" y="54"/>
                    </a:lnTo>
                    <a:lnTo>
                      <a:pt x="1650" y="48"/>
                    </a:lnTo>
                    <a:lnTo>
                      <a:pt x="1668" y="54"/>
                    </a:lnTo>
                    <a:lnTo>
                      <a:pt x="1686" y="54"/>
                    </a:lnTo>
                    <a:lnTo>
                      <a:pt x="1704" y="54"/>
                    </a:lnTo>
                    <a:lnTo>
                      <a:pt x="1722" y="54"/>
                    </a:lnTo>
                    <a:lnTo>
                      <a:pt x="1740" y="60"/>
                    </a:lnTo>
                    <a:lnTo>
                      <a:pt x="1758" y="72"/>
                    </a:lnTo>
                    <a:lnTo>
                      <a:pt x="1776" y="66"/>
                    </a:lnTo>
                    <a:lnTo>
                      <a:pt x="1788" y="78"/>
                    </a:lnTo>
                    <a:lnTo>
                      <a:pt x="1806" y="84"/>
                    </a:lnTo>
                    <a:lnTo>
                      <a:pt x="1824" y="84"/>
                    </a:lnTo>
                    <a:lnTo>
                      <a:pt x="1842" y="84"/>
                    </a:lnTo>
                    <a:lnTo>
                      <a:pt x="1860" y="96"/>
                    </a:lnTo>
                    <a:lnTo>
                      <a:pt x="1878" y="96"/>
                    </a:lnTo>
                    <a:lnTo>
                      <a:pt x="1896" y="96"/>
                    </a:lnTo>
                    <a:lnTo>
                      <a:pt x="1914" y="102"/>
                    </a:lnTo>
                    <a:lnTo>
                      <a:pt x="1932" y="108"/>
                    </a:lnTo>
                    <a:lnTo>
                      <a:pt x="1944" y="114"/>
                    </a:lnTo>
                    <a:lnTo>
                      <a:pt x="1962" y="120"/>
                    </a:lnTo>
                    <a:lnTo>
                      <a:pt x="1980" y="120"/>
                    </a:lnTo>
                    <a:lnTo>
                      <a:pt x="1998" y="120"/>
                    </a:lnTo>
                    <a:lnTo>
                      <a:pt x="2016" y="114"/>
                    </a:lnTo>
                    <a:lnTo>
                      <a:pt x="2034" y="108"/>
                    </a:lnTo>
                    <a:lnTo>
                      <a:pt x="2052" y="108"/>
                    </a:lnTo>
                    <a:lnTo>
                      <a:pt x="2070" y="114"/>
                    </a:lnTo>
                    <a:lnTo>
                      <a:pt x="2088" y="114"/>
                    </a:lnTo>
                    <a:lnTo>
                      <a:pt x="2100" y="120"/>
                    </a:lnTo>
                    <a:lnTo>
                      <a:pt x="2118" y="126"/>
                    </a:lnTo>
                    <a:lnTo>
                      <a:pt x="2136" y="108"/>
                    </a:lnTo>
                    <a:lnTo>
                      <a:pt x="2154" y="114"/>
                    </a:lnTo>
                    <a:lnTo>
                      <a:pt x="2172" y="120"/>
                    </a:lnTo>
                    <a:lnTo>
                      <a:pt x="2190" y="120"/>
                    </a:lnTo>
                    <a:lnTo>
                      <a:pt x="2208" y="11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63"/>
              <p:cNvSpPr>
                <a:spLocks/>
              </p:cNvSpPr>
              <p:nvPr/>
            </p:nvSpPr>
            <p:spPr bwMode="auto">
              <a:xfrm>
                <a:off x="4953000" y="2394411"/>
                <a:ext cx="1982151" cy="1304925"/>
              </a:xfrm>
              <a:custGeom>
                <a:avLst/>
                <a:gdLst/>
                <a:ahLst/>
                <a:cxnLst>
                  <a:cxn ang="0">
                    <a:pos x="36" y="762"/>
                  </a:cxn>
                  <a:cxn ang="0">
                    <a:pos x="90" y="462"/>
                  </a:cxn>
                  <a:cxn ang="0">
                    <a:pos x="144" y="216"/>
                  </a:cxn>
                  <a:cxn ang="0">
                    <a:pos x="192" y="102"/>
                  </a:cxn>
                  <a:cxn ang="0">
                    <a:pos x="246" y="60"/>
                  </a:cxn>
                  <a:cxn ang="0">
                    <a:pos x="300" y="36"/>
                  </a:cxn>
                  <a:cxn ang="0">
                    <a:pos x="348" y="42"/>
                  </a:cxn>
                  <a:cxn ang="0">
                    <a:pos x="402" y="24"/>
                  </a:cxn>
                  <a:cxn ang="0">
                    <a:pos x="456" y="18"/>
                  </a:cxn>
                  <a:cxn ang="0">
                    <a:pos x="504" y="36"/>
                  </a:cxn>
                  <a:cxn ang="0">
                    <a:pos x="558" y="30"/>
                  </a:cxn>
                  <a:cxn ang="0">
                    <a:pos x="612" y="12"/>
                  </a:cxn>
                  <a:cxn ang="0">
                    <a:pos x="660" y="24"/>
                  </a:cxn>
                  <a:cxn ang="0">
                    <a:pos x="714" y="18"/>
                  </a:cxn>
                  <a:cxn ang="0">
                    <a:pos x="768" y="18"/>
                  </a:cxn>
                  <a:cxn ang="0">
                    <a:pos x="816" y="0"/>
                  </a:cxn>
                  <a:cxn ang="0">
                    <a:pos x="870" y="6"/>
                  </a:cxn>
                  <a:cxn ang="0">
                    <a:pos x="924" y="12"/>
                  </a:cxn>
                  <a:cxn ang="0">
                    <a:pos x="972" y="12"/>
                  </a:cxn>
                  <a:cxn ang="0">
                    <a:pos x="1026" y="24"/>
                  </a:cxn>
                  <a:cxn ang="0">
                    <a:pos x="1080" y="24"/>
                  </a:cxn>
                  <a:cxn ang="0">
                    <a:pos x="1128" y="36"/>
                  </a:cxn>
                  <a:cxn ang="0">
                    <a:pos x="1182" y="54"/>
                  </a:cxn>
                  <a:cxn ang="0">
                    <a:pos x="1236" y="72"/>
                  </a:cxn>
                  <a:cxn ang="0">
                    <a:pos x="1290" y="72"/>
                  </a:cxn>
                  <a:cxn ang="0">
                    <a:pos x="1338" y="72"/>
                  </a:cxn>
                  <a:cxn ang="0">
                    <a:pos x="1392" y="66"/>
                  </a:cxn>
                  <a:cxn ang="0">
                    <a:pos x="1446" y="72"/>
                  </a:cxn>
                  <a:cxn ang="0">
                    <a:pos x="1494" y="60"/>
                  </a:cxn>
                  <a:cxn ang="0">
                    <a:pos x="1548" y="54"/>
                  </a:cxn>
                  <a:cxn ang="0">
                    <a:pos x="1602" y="42"/>
                  </a:cxn>
                  <a:cxn ang="0">
                    <a:pos x="1650" y="18"/>
                  </a:cxn>
                  <a:cxn ang="0">
                    <a:pos x="1704" y="30"/>
                  </a:cxn>
                  <a:cxn ang="0">
                    <a:pos x="1758" y="36"/>
                  </a:cxn>
                  <a:cxn ang="0">
                    <a:pos x="1806" y="66"/>
                  </a:cxn>
                  <a:cxn ang="0">
                    <a:pos x="1860" y="78"/>
                  </a:cxn>
                  <a:cxn ang="0">
                    <a:pos x="1914" y="96"/>
                  </a:cxn>
                  <a:cxn ang="0">
                    <a:pos x="1962" y="96"/>
                  </a:cxn>
                  <a:cxn ang="0">
                    <a:pos x="2016" y="102"/>
                  </a:cxn>
                  <a:cxn ang="0">
                    <a:pos x="2070" y="90"/>
                  </a:cxn>
                  <a:cxn ang="0">
                    <a:pos x="2118" y="102"/>
                  </a:cxn>
                  <a:cxn ang="0">
                    <a:pos x="2172" y="96"/>
                  </a:cxn>
                </a:cxnLst>
                <a:rect l="0" t="0" r="r" b="b"/>
                <a:pathLst>
                  <a:path w="2208" h="822">
                    <a:moveTo>
                      <a:pt x="0" y="822"/>
                    </a:moveTo>
                    <a:lnTo>
                      <a:pt x="18" y="816"/>
                    </a:lnTo>
                    <a:lnTo>
                      <a:pt x="36" y="762"/>
                    </a:lnTo>
                    <a:lnTo>
                      <a:pt x="54" y="666"/>
                    </a:lnTo>
                    <a:lnTo>
                      <a:pt x="72" y="564"/>
                    </a:lnTo>
                    <a:lnTo>
                      <a:pt x="90" y="462"/>
                    </a:lnTo>
                    <a:lnTo>
                      <a:pt x="108" y="366"/>
                    </a:lnTo>
                    <a:lnTo>
                      <a:pt x="126" y="282"/>
                    </a:lnTo>
                    <a:lnTo>
                      <a:pt x="144" y="216"/>
                    </a:lnTo>
                    <a:lnTo>
                      <a:pt x="156" y="162"/>
                    </a:lnTo>
                    <a:lnTo>
                      <a:pt x="174" y="126"/>
                    </a:lnTo>
                    <a:lnTo>
                      <a:pt x="192" y="102"/>
                    </a:lnTo>
                    <a:lnTo>
                      <a:pt x="210" y="84"/>
                    </a:lnTo>
                    <a:lnTo>
                      <a:pt x="228" y="72"/>
                    </a:lnTo>
                    <a:lnTo>
                      <a:pt x="246" y="60"/>
                    </a:lnTo>
                    <a:lnTo>
                      <a:pt x="264" y="48"/>
                    </a:lnTo>
                    <a:lnTo>
                      <a:pt x="282" y="42"/>
                    </a:lnTo>
                    <a:lnTo>
                      <a:pt x="300" y="36"/>
                    </a:lnTo>
                    <a:lnTo>
                      <a:pt x="312" y="42"/>
                    </a:lnTo>
                    <a:lnTo>
                      <a:pt x="330" y="42"/>
                    </a:lnTo>
                    <a:lnTo>
                      <a:pt x="348" y="42"/>
                    </a:lnTo>
                    <a:lnTo>
                      <a:pt x="366" y="42"/>
                    </a:lnTo>
                    <a:lnTo>
                      <a:pt x="384" y="30"/>
                    </a:lnTo>
                    <a:lnTo>
                      <a:pt x="402" y="24"/>
                    </a:lnTo>
                    <a:lnTo>
                      <a:pt x="420" y="24"/>
                    </a:lnTo>
                    <a:lnTo>
                      <a:pt x="438" y="24"/>
                    </a:lnTo>
                    <a:lnTo>
                      <a:pt x="456" y="18"/>
                    </a:lnTo>
                    <a:lnTo>
                      <a:pt x="474" y="18"/>
                    </a:lnTo>
                    <a:lnTo>
                      <a:pt x="486" y="30"/>
                    </a:lnTo>
                    <a:lnTo>
                      <a:pt x="504" y="36"/>
                    </a:lnTo>
                    <a:lnTo>
                      <a:pt x="522" y="30"/>
                    </a:lnTo>
                    <a:lnTo>
                      <a:pt x="540" y="30"/>
                    </a:lnTo>
                    <a:lnTo>
                      <a:pt x="558" y="30"/>
                    </a:lnTo>
                    <a:lnTo>
                      <a:pt x="576" y="18"/>
                    </a:lnTo>
                    <a:lnTo>
                      <a:pt x="594" y="6"/>
                    </a:lnTo>
                    <a:lnTo>
                      <a:pt x="612" y="12"/>
                    </a:lnTo>
                    <a:lnTo>
                      <a:pt x="630" y="18"/>
                    </a:lnTo>
                    <a:lnTo>
                      <a:pt x="642" y="24"/>
                    </a:lnTo>
                    <a:lnTo>
                      <a:pt x="660" y="24"/>
                    </a:lnTo>
                    <a:lnTo>
                      <a:pt x="678" y="18"/>
                    </a:lnTo>
                    <a:lnTo>
                      <a:pt x="696" y="18"/>
                    </a:lnTo>
                    <a:lnTo>
                      <a:pt x="714" y="18"/>
                    </a:lnTo>
                    <a:lnTo>
                      <a:pt x="732" y="18"/>
                    </a:lnTo>
                    <a:lnTo>
                      <a:pt x="750" y="18"/>
                    </a:lnTo>
                    <a:lnTo>
                      <a:pt x="768" y="18"/>
                    </a:lnTo>
                    <a:lnTo>
                      <a:pt x="786" y="12"/>
                    </a:lnTo>
                    <a:lnTo>
                      <a:pt x="798" y="6"/>
                    </a:lnTo>
                    <a:lnTo>
                      <a:pt x="816" y="0"/>
                    </a:lnTo>
                    <a:lnTo>
                      <a:pt x="834" y="0"/>
                    </a:lnTo>
                    <a:lnTo>
                      <a:pt x="852" y="6"/>
                    </a:lnTo>
                    <a:lnTo>
                      <a:pt x="870" y="6"/>
                    </a:lnTo>
                    <a:lnTo>
                      <a:pt x="888" y="12"/>
                    </a:lnTo>
                    <a:lnTo>
                      <a:pt x="906" y="12"/>
                    </a:lnTo>
                    <a:lnTo>
                      <a:pt x="924" y="12"/>
                    </a:lnTo>
                    <a:lnTo>
                      <a:pt x="942" y="12"/>
                    </a:lnTo>
                    <a:lnTo>
                      <a:pt x="960" y="12"/>
                    </a:lnTo>
                    <a:lnTo>
                      <a:pt x="972" y="12"/>
                    </a:lnTo>
                    <a:lnTo>
                      <a:pt x="990" y="12"/>
                    </a:lnTo>
                    <a:lnTo>
                      <a:pt x="1008" y="18"/>
                    </a:lnTo>
                    <a:lnTo>
                      <a:pt x="1026" y="24"/>
                    </a:lnTo>
                    <a:lnTo>
                      <a:pt x="1044" y="24"/>
                    </a:lnTo>
                    <a:lnTo>
                      <a:pt x="1062" y="24"/>
                    </a:lnTo>
                    <a:lnTo>
                      <a:pt x="1080" y="24"/>
                    </a:lnTo>
                    <a:lnTo>
                      <a:pt x="1098" y="30"/>
                    </a:lnTo>
                    <a:lnTo>
                      <a:pt x="1116" y="30"/>
                    </a:lnTo>
                    <a:lnTo>
                      <a:pt x="1128" y="36"/>
                    </a:lnTo>
                    <a:lnTo>
                      <a:pt x="1146" y="48"/>
                    </a:lnTo>
                    <a:lnTo>
                      <a:pt x="1164" y="54"/>
                    </a:lnTo>
                    <a:lnTo>
                      <a:pt x="1182" y="54"/>
                    </a:lnTo>
                    <a:lnTo>
                      <a:pt x="1200" y="60"/>
                    </a:lnTo>
                    <a:lnTo>
                      <a:pt x="1218" y="66"/>
                    </a:lnTo>
                    <a:lnTo>
                      <a:pt x="1236" y="72"/>
                    </a:lnTo>
                    <a:lnTo>
                      <a:pt x="1254" y="72"/>
                    </a:lnTo>
                    <a:lnTo>
                      <a:pt x="1272" y="66"/>
                    </a:lnTo>
                    <a:lnTo>
                      <a:pt x="1290" y="72"/>
                    </a:lnTo>
                    <a:lnTo>
                      <a:pt x="1302" y="72"/>
                    </a:lnTo>
                    <a:lnTo>
                      <a:pt x="1320" y="66"/>
                    </a:lnTo>
                    <a:lnTo>
                      <a:pt x="1338" y="72"/>
                    </a:lnTo>
                    <a:lnTo>
                      <a:pt x="1356" y="78"/>
                    </a:lnTo>
                    <a:lnTo>
                      <a:pt x="1374" y="72"/>
                    </a:lnTo>
                    <a:lnTo>
                      <a:pt x="1392" y="66"/>
                    </a:lnTo>
                    <a:lnTo>
                      <a:pt x="1410" y="72"/>
                    </a:lnTo>
                    <a:lnTo>
                      <a:pt x="1428" y="84"/>
                    </a:lnTo>
                    <a:lnTo>
                      <a:pt x="1446" y="72"/>
                    </a:lnTo>
                    <a:lnTo>
                      <a:pt x="1458" y="72"/>
                    </a:lnTo>
                    <a:lnTo>
                      <a:pt x="1476" y="66"/>
                    </a:lnTo>
                    <a:lnTo>
                      <a:pt x="1494" y="60"/>
                    </a:lnTo>
                    <a:lnTo>
                      <a:pt x="1512" y="66"/>
                    </a:lnTo>
                    <a:lnTo>
                      <a:pt x="1530" y="66"/>
                    </a:lnTo>
                    <a:lnTo>
                      <a:pt x="1548" y="54"/>
                    </a:lnTo>
                    <a:lnTo>
                      <a:pt x="1566" y="54"/>
                    </a:lnTo>
                    <a:lnTo>
                      <a:pt x="1584" y="48"/>
                    </a:lnTo>
                    <a:lnTo>
                      <a:pt x="1602" y="42"/>
                    </a:lnTo>
                    <a:lnTo>
                      <a:pt x="1614" y="24"/>
                    </a:lnTo>
                    <a:lnTo>
                      <a:pt x="1632" y="24"/>
                    </a:lnTo>
                    <a:lnTo>
                      <a:pt x="1650" y="18"/>
                    </a:lnTo>
                    <a:lnTo>
                      <a:pt x="1668" y="24"/>
                    </a:lnTo>
                    <a:lnTo>
                      <a:pt x="1686" y="30"/>
                    </a:lnTo>
                    <a:lnTo>
                      <a:pt x="1704" y="30"/>
                    </a:lnTo>
                    <a:lnTo>
                      <a:pt x="1722" y="30"/>
                    </a:lnTo>
                    <a:lnTo>
                      <a:pt x="1740" y="42"/>
                    </a:lnTo>
                    <a:lnTo>
                      <a:pt x="1758" y="36"/>
                    </a:lnTo>
                    <a:lnTo>
                      <a:pt x="1776" y="48"/>
                    </a:lnTo>
                    <a:lnTo>
                      <a:pt x="1788" y="60"/>
                    </a:lnTo>
                    <a:lnTo>
                      <a:pt x="1806" y="66"/>
                    </a:lnTo>
                    <a:lnTo>
                      <a:pt x="1824" y="60"/>
                    </a:lnTo>
                    <a:lnTo>
                      <a:pt x="1842" y="78"/>
                    </a:lnTo>
                    <a:lnTo>
                      <a:pt x="1860" y="78"/>
                    </a:lnTo>
                    <a:lnTo>
                      <a:pt x="1878" y="84"/>
                    </a:lnTo>
                    <a:lnTo>
                      <a:pt x="1896" y="96"/>
                    </a:lnTo>
                    <a:lnTo>
                      <a:pt x="1914" y="96"/>
                    </a:lnTo>
                    <a:lnTo>
                      <a:pt x="1932" y="102"/>
                    </a:lnTo>
                    <a:lnTo>
                      <a:pt x="1944" y="102"/>
                    </a:lnTo>
                    <a:lnTo>
                      <a:pt x="1962" y="96"/>
                    </a:lnTo>
                    <a:lnTo>
                      <a:pt x="1980" y="96"/>
                    </a:lnTo>
                    <a:lnTo>
                      <a:pt x="1998" y="102"/>
                    </a:lnTo>
                    <a:lnTo>
                      <a:pt x="2016" y="102"/>
                    </a:lnTo>
                    <a:lnTo>
                      <a:pt x="2034" y="96"/>
                    </a:lnTo>
                    <a:lnTo>
                      <a:pt x="2052" y="90"/>
                    </a:lnTo>
                    <a:lnTo>
                      <a:pt x="2070" y="90"/>
                    </a:lnTo>
                    <a:lnTo>
                      <a:pt x="2088" y="96"/>
                    </a:lnTo>
                    <a:lnTo>
                      <a:pt x="2100" y="90"/>
                    </a:lnTo>
                    <a:lnTo>
                      <a:pt x="2118" y="102"/>
                    </a:lnTo>
                    <a:lnTo>
                      <a:pt x="2136" y="90"/>
                    </a:lnTo>
                    <a:lnTo>
                      <a:pt x="2154" y="90"/>
                    </a:lnTo>
                    <a:lnTo>
                      <a:pt x="2172" y="96"/>
                    </a:lnTo>
                    <a:lnTo>
                      <a:pt x="2190" y="90"/>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65"/>
              <p:cNvSpPr>
                <a:spLocks/>
              </p:cNvSpPr>
              <p:nvPr/>
            </p:nvSpPr>
            <p:spPr bwMode="auto">
              <a:xfrm>
                <a:off x="4953000" y="2470611"/>
                <a:ext cx="1982151" cy="971550"/>
              </a:xfrm>
              <a:custGeom>
                <a:avLst/>
                <a:gdLst/>
                <a:ahLst/>
                <a:cxnLst>
                  <a:cxn ang="0">
                    <a:pos x="36" y="540"/>
                  </a:cxn>
                  <a:cxn ang="0">
                    <a:pos x="90" y="318"/>
                  </a:cxn>
                  <a:cxn ang="0">
                    <a:pos x="144" y="126"/>
                  </a:cxn>
                  <a:cxn ang="0">
                    <a:pos x="192" y="48"/>
                  </a:cxn>
                  <a:cxn ang="0">
                    <a:pos x="246" y="24"/>
                  </a:cxn>
                  <a:cxn ang="0">
                    <a:pos x="300" y="18"/>
                  </a:cxn>
                  <a:cxn ang="0">
                    <a:pos x="348" y="30"/>
                  </a:cxn>
                  <a:cxn ang="0">
                    <a:pos x="402" y="30"/>
                  </a:cxn>
                  <a:cxn ang="0">
                    <a:pos x="456" y="24"/>
                  </a:cxn>
                  <a:cxn ang="0">
                    <a:pos x="504" y="24"/>
                  </a:cxn>
                  <a:cxn ang="0">
                    <a:pos x="558" y="30"/>
                  </a:cxn>
                  <a:cxn ang="0">
                    <a:pos x="612" y="30"/>
                  </a:cxn>
                  <a:cxn ang="0">
                    <a:pos x="660" y="0"/>
                  </a:cxn>
                  <a:cxn ang="0">
                    <a:pos x="714" y="30"/>
                  </a:cxn>
                  <a:cxn ang="0">
                    <a:pos x="768" y="18"/>
                  </a:cxn>
                  <a:cxn ang="0">
                    <a:pos x="816" y="18"/>
                  </a:cxn>
                  <a:cxn ang="0">
                    <a:pos x="870" y="18"/>
                  </a:cxn>
                  <a:cxn ang="0">
                    <a:pos x="924" y="18"/>
                  </a:cxn>
                  <a:cxn ang="0">
                    <a:pos x="972" y="12"/>
                  </a:cxn>
                  <a:cxn ang="0">
                    <a:pos x="1026" y="30"/>
                  </a:cxn>
                  <a:cxn ang="0">
                    <a:pos x="1080" y="48"/>
                  </a:cxn>
                  <a:cxn ang="0">
                    <a:pos x="1128" y="60"/>
                  </a:cxn>
                  <a:cxn ang="0">
                    <a:pos x="1182" y="72"/>
                  </a:cxn>
                  <a:cxn ang="0">
                    <a:pos x="1236" y="78"/>
                  </a:cxn>
                  <a:cxn ang="0">
                    <a:pos x="1290" y="84"/>
                  </a:cxn>
                  <a:cxn ang="0">
                    <a:pos x="1338" y="96"/>
                  </a:cxn>
                  <a:cxn ang="0">
                    <a:pos x="1392" y="102"/>
                  </a:cxn>
                  <a:cxn ang="0">
                    <a:pos x="1446" y="102"/>
                  </a:cxn>
                  <a:cxn ang="0">
                    <a:pos x="1494" y="96"/>
                  </a:cxn>
                  <a:cxn ang="0">
                    <a:pos x="1548" y="90"/>
                  </a:cxn>
                  <a:cxn ang="0">
                    <a:pos x="1602" y="66"/>
                  </a:cxn>
                  <a:cxn ang="0">
                    <a:pos x="1650" y="54"/>
                  </a:cxn>
                  <a:cxn ang="0">
                    <a:pos x="1704" y="66"/>
                  </a:cxn>
                  <a:cxn ang="0">
                    <a:pos x="1758" y="90"/>
                  </a:cxn>
                  <a:cxn ang="0">
                    <a:pos x="1806" y="96"/>
                  </a:cxn>
                  <a:cxn ang="0">
                    <a:pos x="1860" y="114"/>
                  </a:cxn>
                  <a:cxn ang="0">
                    <a:pos x="1914" y="120"/>
                  </a:cxn>
                  <a:cxn ang="0">
                    <a:pos x="1962" y="120"/>
                  </a:cxn>
                  <a:cxn ang="0">
                    <a:pos x="2016" y="120"/>
                  </a:cxn>
                  <a:cxn ang="0">
                    <a:pos x="2070" y="114"/>
                  </a:cxn>
                  <a:cxn ang="0">
                    <a:pos x="2118" y="126"/>
                  </a:cxn>
                  <a:cxn ang="0">
                    <a:pos x="2172" y="114"/>
                  </a:cxn>
                </a:cxnLst>
                <a:rect l="0" t="0" r="r" b="b"/>
                <a:pathLst>
                  <a:path w="2208" h="612">
                    <a:moveTo>
                      <a:pt x="0" y="612"/>
                    </a:moveTo>
                    <a:lnTo>
                      <a:pt x="18" y="588"/>
                    </a:lnTo>
                    <a:lnTo>
                      <a:pt x="36" y="540"/>
                    </a:lnTo>
                    <a:lnTo>
                      <a:pt x="54" y="474"/>
                    </a:lnTo>
                    <a:lnTo>
                      <a:pt x="72" y="396"/>
                    </a:lnTo>
                    <a:lnTo>
                      <a:pt x="90" y="318"/>
                    </a:lnTo>
                    <a:lnTo>
                      <a:pt x="108" y="246"/>
                    </a:lnTo>
                    <a:lnTo>
                      <a:pt x="126" y="180"/>
                    </a:lnTo>
                    <a:lnTo>
                      <a:pt x="144" y="126"/>
                    </a:lnTo>
                    <a:lnTo>
                      <a:pt x="156" y="90"/>
                    </a:lnTo>
                    <a:lnTo>
                      <a:pt x="174" y="60"/>
                    </a:lnTo>
                    <a:lnTo>
                      <a:pt x="192" y="48"/>
                    </a:lnTo>
                    <a:lnTo>
                      <a:pt x="210" y="30"/>
                    </a:lnTo>
                    <a:lnTo>
                      <a:pt x="228" y="18"/>
                    </a:lnTo>
                    <a:lnTo>
                      <a:pt x="246" y="24"/>
                    </a:lnTo>
                    <a:lnTo>
                      <a:pt x="264" y="24"/>
                    </a:lnTo>
                    <a:lnTo>
                      <a:pt x="282" y="18"/>
                    </a:lnTo>
                    <a:lnTo>
                      <a:pt x="300" y="18"/>
                    </a:lnTo>
                    <a:lnTo>
                      <a:pt x="312" y="24"/>
                    </a:lnTo>
                    <a:lnTo>
                      <a:pt x="330" y="24"/>
                    </a:lnTo>
                    <a:lnTo>
                      <a:pt x="348" y="30"/>
                    </a:lnTo>
                    <a:lnTo>
                      <a:pt x="366" y="42"/>
                    </a:lnTo>
                    <a:lnTo>
                      <a:pt x="384" y="36"/>
                    </a:lnTo>
                    <a:lnTo>
                      <a:pt x="402" y="30"/>
                    </a:lnTo>
                    <a:lnTo>
                      <a:pt x="420" y="24"/>
                    </a:lnTo>
                    <a:lnTo>
                      <a:pt x="438" y="24"/>
                    </a:lnTo>
                    <a:lnTo>
                      <a:pt x="456" y="24"/>
                    </a:lnTo>
                    <a:lnTo>
                      <a:pt x="474" y="24"/>
                    </a:lnTo>
                    <a:lnTo>
                      <a:pt x="486" y="30"/>
                    </a:lnTo>
                    <a:lnTo>
                      <a:pt x="504" y="24"/>
                    </a:lnTo>
                    <a:lnTo>
                      <a:pt x="522" y="18"/>
                    </a:lnTo>
                    <a:lnTo>
                      <a:pt x="540" y="24"/>
                    </a:lnTo>
                    <a:lnTo>
                      <a:pt x="558" y="30"/>
                    </a:lnTo>
                    <a:lnTo>
                      <a:pt x="576" y="30"/>
                    </a:lnTo>
                    <a:lnTo>
                      <a:pt x="594" y="36"/>
                    </a:lnTo>
                    <a:lnTo>
                      <a:pt x="612" y="30"/>
                    </a:lnTo>
                    <a:lnTo>
                      <a:pt x="630" y="24"/>
                    </a:lnTo>
                    <a:lnTo>
                      <a:pt x="642" y="12"/>
                    </a:lnTo>
                    <a:lnTo>
                      <a:pt x="660" y="0"/>
                    </a:lnTo>
                    <a:lnTo>
                      <a:pt x="678" y="18"/>
                    </a:lnTo>
                    <a:lnTo>
                      <a:pt x="696" y="30"/>
                    </a:lnTo>
                    <a:lnTo>
                      <a:pt x="714" y="30"/>
                    </a:lnTo>
                    <a:lnTo>
                      <a:pt x="732" y="18"/>
                    </a:lnTo>
                    <a:lnTo>
                      <a:pt x="750" y="18"/>
                    </a:lnTo>
                    <a:lnTo>
                      <a:pt x="768" y="18"/>
                    </a:lnTo>
                    <a:lnTo>
                      <a:pt x="786" y="18"/>
                    </a:lnTo>
                    <a:lnTo>
                      <a:pt x="798" y="18"/>
                    </a:lnTo>
                    <a:lnTo>
                      <a:pt x="816" y="18"/>
                    </a:lnTo>
                    <a:lnTo>
                      <a:pt x="834" y="12"/>
                    </a:lnTo>
                    <a:lnTo>
                      <a:pt x="852" y="18"/>
                    </a:lnTo>
                    <a:lnTo>
                      <a:pt x="870" y="18"/>
                    </a:lnTo>
                    <a:lnTo>
                      <a:pt x="888" y="18"/>
                    </a:lnTo>
                    <a:lnTo>
                      <a:pt x="906" y="18"/>
                    </a:lnTo>
                    <a:lnTo>
                      <a:pt x="924" y="18"/>
                    </a:lnTo>
                    <a:lnTo>
                      <a:pt x="942" y="18"/>
                    </a:lnTo>
                    <a:lnTo>
                      <a:pt x="960" y="12"/>
                    </a:lnTo>
                    <a:lnTo>
                      <a:pt x="972" y="12"/>
                    </a:lnTo>
                    <a:lnTo>
                      <a:pt x="990" y="24"/>
                    </a:lnTo>
                    <a:lnTo>
                      <a:pt x="1008" y="24"/>
                    </a:lnTo>
                    <a:lnTo>
                      <a:pt x="1026" y="30"/>
                    </a:lnTo>
                    <a:lnTo>
                      <a:pt x="1044" y="42"/>
                    </a:lnTo>
                    <a:lnTo>
                      <a:pt x="1062" y="42"/>
                    </a:lnTo>
                    <a:lnTo>
                      <a:pt x="1080" y="48"/>
                    </a:lnTo>
                    <a:lnTo>
                      <a:pt x="1098" y="54"/>
                    </a:lnTo>
                    <a:lnTo>
                      <a:pt x="1116" y="48"/>
                    </a:lnTo>
                    <a:lnTo>
                      <a:pt x="1128" y="60"/>
                    </a:lnTo>
                    <a:lnTo>
                      <a:pt x="1146" y="78"/>
                    </a:lnTo>
                    <a:lnTo>
                      <a:pt x="1164" y="72"/>
                    </a:lnTo>
                    <a:lnTo>
                      <a:pt x="1182" y="72"/>
                    </a:lnTo>
                    <a:lnTo>
                      <a:pt x="1200" y="72"/>
                    </a:lnTo>
                    <a:lnTo>
                      <a:pt x="1218" y="78"/>
                    </a:lnTo>
                    <a:lnTo>
                      <a:pt x="1236" y="78"/>
                    </a:lnTo>
                    <a:lnTo>
                      <a:pt x="1254" y="78"/>
                    </a:lnTo>
                    <a:lnTo>
                      <a:pt x="1272" y="78"/>
                    </a:lnTo>
                    <a:lnTo>
                      <a:pt x="1290" y="84"/>
                    </a:lnTo>
                    <a:lnTo>
                      <a:pt x="1302" y="90"/>
                    </a:lnTo>
                    <a:lnTo>
                      <a:pt x="1320" y="96"/>
                    </a:lnTo>
                    <a:lnTo>
                      <a:pt x="1338" y="96"/>
                    </a:lnTo>
                    <a:lnTo>
                      <a:pt x="1356" y="102"/>
                    </a:lnTo>
                    <a:lnTo>
                      <a:pt x="1374" y="102"/>
                    </a:lnTo>
                    <a:lnTo>
                      <a:pt x="1392" y="102"/>
                    </a:lnTo>
                    <a:lnTo>
                      <a:pt x="1410" y="108"/>
                    </a:lnTo>
                    <a:lnTo>
                      <a:pt x="1428" y="108"/>
                    </a:lnTo>
                    <a:lnTo>
                      <a:pt x="1446" y="102"/>
                    </a:lnTo>
                    <a:lnTo>
                      <a:pt x="1458" y="102"/>
                    </a:lnTo>
                    <a:lnTo>
                      <a:pt x="1476" y="102"/>
                    </a:lnTo>
                    <a:lnTo>
                      <a:pt x="1494" y="96"/>
                    </a:lnTo>
                    <a:lnTo>
                      <a:pt x="1512" y="84"/>
                    </a:lnTo>
                    <a:lnTo>
                      <a:pt x="1530" y="84"/>
                    </a:lnTo>
                    <a:lnTo>
                      <a:pt x="1548" y="90"/>
                    </a:lnTo>
                    <a:lnTo>
                      <a:pt x="1566" y="90"/>
                    </a:lnTo>
                    <a:lnTo>
                      <a:pt x="1584" y="72"/>
                    </a:lnTo>
                    <a:lnTo>
                      <a:pt x="1602" y="66"/>
                    </a:lnTo>
                    <a:lnTo>
                      <a:pt x="1614" y="54"/>
                    </a:lnTo>
                    <a:lnTo>
                      <a:pt x="1632" y="48"/>
                    </a:lnTo>
                    <a:lnTo>
                      <a:pt x="1650" y="54"/>
                    </a:lnTo>
                    <a:lnTo>
                      <a:pt x="1668" y="66"/>
                    </a:lnTo>
                    <a:lnTo>
                      <a:pt x="1686" y="72"/>
                    </a:lnTo>
                    <a:lnTo>
                      <a:pt x="1704" y="66"/>
                    </a:lnTo>
                    <a:lnTo>
                      <a:pt x="1722" y="72"/>
                    </a:lnTo>
                    <a:lnTo>
                      <a:pt x="1740" y="84"/>
                    </a:lnTo>
                    <a:lnTo>
                      <a:pt x="1758" y="90"/>
                    </a:lnTo>
                    <a:lnTo>
                      <a:pt x="1776" y="90"/>
                    </a:lnTo>
                    <a:lnTo>
                      <a:pt x="1788" y="90"/>
                    </a:lnTo>
                    <a:lnTo>
                      <a:pt x="1806" y="96"/>
                    </a:lnTo>
                    <a:lnTo>
                      <a:pt x="1824" y="102"/>
                    </a:lnTo>
                    <a:lnTo>
                      <a:pt x="1842" y="114"/>
                    </a:lnTo>
                    <a:lnTo>
                      <a:pt x="1860" y="114"/>
                    </a:lnTo>
                    <a:lnTo>
                      <a:pt x="1878" y="120"/>
                    </a:lnTo>
                    <a:lnTo>
                      <a:pt x="1896" y="120"/>
                    </a:lnTo>
                    <a:lnTo>
                      <a:pt x="1914" y="120"/>
                    </a:lnTo>
                    <a:lnTo>
                      <a:pt x="1932" y="114"/>
                    </a:lnTo>
                    <a:lnTo>
                      <a:pt x="1944" y="120"/>
                    </a:lnTo>
                    <a:lnTo>
                      <a:pt x="1962" y="120"/>
                    </a:lnTo>
                    <a:lnTo>
                      <a:pt x="1980" y="114"/>
                    </a:lnTo>
                    <a:lnTo>
                      <a:pt x="1998" y="114"/>
                    </a:lnTo>
                    <a:lnTo>
                      <a:pt x="2016" y="120"/>
                    </a:lnTo>
                    <a:lnTo>
                      <a:pt x="2034" y="120"/>
                    </a:lnTo>
                    <a:lnTo>
                      <a:pt x="2052" y="120"/>
                    </a:lnTo>
                    <a:lnTo>
                      <a:pt x="2070" y="114"/>
                    </a:lnTo>
                    <a:lnTo>
                      <a:pt x="2088" y="120"/>
                    </a:lnTo>
                    <a:lnTo>
                      <a:pt x="2100" y="126"/>
                    </a:lnTo>
                    <a:lnTo>
                      <a:pt x="2118" y="126"/>
                    </a:lnTo>
                    <a:lnTo>
                      <a:pt x="2136" y="126"/>
                    </a:lnTo>
                    <a:lnTo>
                      <a:pt x="2154" y="120"/>
                    </a:lnTo>
                    <a:lnTo>
                      <a:pt x="2172" y="114"/>
                    </a:lnTo>
                    <a:lnTo>
                      <a:pt x="2190" y="114"/>
                    </a:lnTo>
                    <a:lnTo>
                      <a:pt x="2208" y="11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7"/>
              <p:cNvSpPr>
                <a:spLocks/>
              </p:cNvSpPr>
              <p:nvPr/>
            </p:nvSpPr>
            <p:spPr bwMode="auto">
              <a:xfrm>
                <a:off x="4953000" y="2451561"/>
                <a:ext cx="1982151" cy="1419225"/>
              </a:xfrm>
              <a:custGeom>
                <a:avLst/>
                <a:gdLst/>
                <a:ahLst/>
                <a:cxnLst>
                  <a:cxn ang="0">
                    <a:pos x="36" y="762"/>
                  </a:cxn>
                  <a:cxn ang="0">
                    <a:pos x="90" y="432"/>
                  </a:cxn>
                  <a:cxn ang="0">
                    <a:pos x="144" y="198"/>
                  </a:cxn>
                  <a:cxn ang="0">
                    <a:pos x="192" y="102"/>
                  </a:cxn>
                  <a:cxn ang="0">
                    <a:pos x="246" y="48"/>
                  </a:cxn>
                  <a:cxn ang="0">
                    <a:pos x="300" y="54"/>
                  </a:cxn>
                  <a:cxn ang="0">
                    <a:pos x="348" y="54"/>
                  </a:cxn>
                  <a:cxn ang="0">
                    <a:pos x="402" y="42"/>
                  </a:cxn>
                  <a:cxn ang="0">
                    <a:pos x="456" y="48"/>
                  </a:cxn>
                  <a:cxn ang="0">
                    <a:pos x="504" y="48"/>
                  </a:cxn>
                  <a:cxn ang="0">
                    <a:pos x="558" y="42"/>
                  </a:cxn>
                  <a:cxn ang="0">
                    <a:pos x="612" y="24"/>
                  </a:cxn>
                  <a:cxn ang="0">
                    <a:pos x="660" y="18"/>
                  </a:cxn>
                  <a:cxn ang="0">
                    <a:pos x="714" y="18"/>
                  </a:cxn>
                  <a:cxn ang="0">
                    <a:pos x="768" y="18"/>
                  </a:cxn>
                  <a:cxn ang="0">
                    <a:pos x="816" y="6"/>
                  </a:cxn>
                  <a:cxn ang="0">
                    <a:pos x="870" y="6"/>
                  </a:cxn>
                  <a:cxn ang="0">
                    <a:pos x="924" y="18"/>
                  </a:cxn>
                  <a:cxn ang="0">
                    <a:pos x="972" y="0"/>
                  </a:cxn>
                  <a:cxn ang="0">
                    <a:pos x="1026" y="0"/>
                  </a:cxn>
                  <a:cxn ang="0">
                    <a:pos x="1080" y="30"/>
                  </a:cxn>
                  <a:cxn ang="0">
                    <a:pos x="1128" y="48"/>
                  </a:cxn>
                  <a:cxn ang="0">
                    <a:pos x="1182" y="66"/>
                  </a:cxn>
                  <a:cxn ang="0">
                    <a:pos x="1236" y="78"/>
                  </a:cxn>
                  <a:cxn ang="0">
                    <a:pos x="1290" y="90"/>
                  </a:cxn>
                  <a:cxn ang="0">
                    <a:pos x="1338" y="78"/>
                  </a:cxn>
                  <a:cxn ang="0">
                    <a:pos x="1392" y="90"/>
                  </a:cxn>
                  <a:cxn ang="0">
                    <a:pos x="1446" y="84"/>
                  </a:cxn>
                  <a:cxn ang="0">
                    <a:pos x="1494" y="84"/>
                  </a:cxn>
                  <a:cxn ang="0">
                    <a:pos x="1548" y="54"/>
                  </a:cxn>
                  <a:cxn ang="0">
                    <a:pos x="1602" y="48"/>
                  </a:cxn>
                  <a:cxn ang="0">
                    <a:pos x="1650" y="36"/>
                  </a:cxn>
                  <a:cxn ang="0">
                    <a:pos x="1704" y="48"/>
                  </a:cxn>
                  <a:cxn ang="0">
                    <a:pos x="1758" y="60"/>
                  </a:cxn>
                  <a:cxn ang="0">
                    <a:pos x="1806" y="72"/>
                  </a:cxn>
                  <a:cxn ang="0">
                    <a:pos x="1860" y="78"/>
                  </a:cxn>
                  <a:cxn ang="0">
                    <a:pos x="1914" y="96"/>
                  </a:cxn>
                  <a:cxn ang="0">
                    <a:pos x="1962" y="96"/>
                  </a:cxn>
                  <a:cxn ang="0">
                    <a:pos x="2016" y="108"/>
                  </a:cxn>
                  <a:cxn ang="0">
                    <a:pos x="2070" y="102"/>
                  </a:cxn>
                  <a:cxn ang="0">
                    <a:pos x="2118" y="96"/>
                  </a:cxn>
                  <a:cxn ang="0">
                    <a:pos x="2172" y="96"/>
                  </a:cxn>
                </a:cxnLst>
                <a:rect l="0" t="0" r="r" b="b"/>
                <a:pathLst>
                  <a:path w="2208" h="894">
                    <a:moveTo>
                      <a:pt x="0" y="894"/>
                    </a:moveTo>
                    <a:lnTo>
                      <a:pt x="18" y="858"/>
                    </a:lnTo>
                    <a:lnTo>
                      <a:pt x="36" y="762"/>
                    </a:lnTo>
                    <a:lnTo>
                      <a:pt x="54" y="648"/>
                    </a:lnTo>
                    <a:lnTo>
                      <a:pt x="72" y="540"/>
                    </a:lnTo>
                    <a:lnTo>
                      <a:pt x="90" y="432"/>
                    </a:lnTo>
                    <a:lnTo>
                      <a:pt x="108" y="336"/>
                    </a:lnTo>
                    <a:lnTo>
                      <a:pt x="126" y="258"/>
                    </a:lnTo>
                    <a:lnTo>
                      <a:pt x="144" y="198"/>
                    </a:lnTo>
                    <a:lnTo>
                      <a:pt x="156" y="150"/>
                    </a:lnTo>
                    <a:lnTo>
                      <a:pt x="174" y="120"/>
                    </a:lnTo>
                    <a:lnTo>
                      <a:pt x="192" y="102"/>
                    </a:lnTo>
                    <a:lnTo>
                      <a:pt x="210" y="84"/>
                    </a:lnTo>
                    <a:lnTo>
                      <a:pt x="228" y="60"/>
                    </a:lnTo>
                    <a:lnTo>
                      <a:pt x="246" y="48"/>
                    </a:lnTo>
                    <a:lnTo>
                      <a:pt x="264" y="60"/>
                    </a:lnTo>
                    <a:lnTo>
                      <a:pt x="282" y="54"/>
                    </a:lnTo>
                    <a:lnTo>
                      <a:pt x="300" y="54"/>
                    </a:lnTo>
                    <a:lnTo>
                      <a:pt x="312" y="60"/>
                    </a:lnTo>
                    <a:lnTo>
                      <a:pt x="330" y="54"/>
                    </a:lnTo>
                    <a:lnTo>
                      <a:pt x="348" y="54"/>
                    </a:lnTo>
                    <a:lnTo>
                      <a:pt x="366" y="54"/>
                    </a:lnTo>
                    <a:lnTo>
                      <a:pt x="384" y="48"/>
                    </a:lnTo>
                    <a:lnTo>
                      <a:pt x="402" y="42"/>
                    </a:lnTo>
                    <a:lnTo>
                      <a:pt x="420" y="48"/>
                    </a:lnTo>
                    <a:lnTo>
                      <a:pt x="438" y="54"/>
                    </a:lnTo>
                    <a:lnTo>
                      <a:pt x="456" y="48"/>
                    </a:lnTo>
                    <a:lnTo>
                      <a:pt x="474" y="48"/>
                    </a:lnTo>
                    <a:lnTo>
                      <a:pt x="486" y="48"/>
                    </a:lnTo>
                    <a:lnTo>
                      <a:pt x="504" y="48"/>
                    </a:lnTo>
                    <a:lnTo>
                      <a:pt x="522" y="48"/>
                    </a:lnTo>
                    <a:lnTo>
                      <a:pt x="540" y="48"/>
                    </a:lnTo>
                    <a:lnTo>
                      <a:pt x="558" y="42"/>
                    </a:lnTo>
                    <a:lnTo>
                      <a:pt x="576" y="30"/>
                    </a:lnTo>
                    <a:lnTo>
                      <a:pt x="594" y="30"/>
                    </a:lnTo>
                    <a:lnTo>
                      <a:pt x="612" y="24"/>
                    </a:lnTo>
                    <a:lnTo>
                      <a:pt x="630" y="24"/>
                    </a:lnTo>
                    <a:lnTo>
                      <a:pt x="642" y="24"/>
                    </a:lnTo>
                    <a:lnTo>
                      <a:pt x="660" y="18"/>
                    </a:lnTo>
                    <a:lnTo>
                      <a:pt x="678" y="24"/>
                    </a:lnTo>
                    <a:lnTo>
                      <a:pt x="696" y="24"/>
                    </a:lnTo>
                    <a:lnTo>
                      <a:pt x="714" y="18"/>
                    </a:lnTo>
                    <a:lnTo>
                      <a:pt x="732" y="18"/>
                    </a:lnTo>
                    <a:lnTo>
                      <a:pt x="750" y="18"/>
                    </a:lnTo>
                    <a:lnTo>
                      <a:pt x="768" y="18"/>
                    </a:lnTo>
                    <a:lnTo>
                      <a:pt x="786" y="12"/>
                    </a:lnTo>
                    <a:lnTo>
                      <a:pt x="798" y="6"/>
                    </a:lnTo>
                    <a:lnTo>
                      <a:pt x="816" y="6"/>
                    </a:lnTo>
                    <a:lnTo>
                      <a:pt x="834" y="6"/>
                    </a:lnTo>
                    <a:lnTo>
                      <a:pt x="852" y="6"/>
                    </a:lnTo>
                    <a:lnTo>
                      <a:pt x="870" y="6"/>
                    </a:lnTo>
                    <a:lnTo>
                      <a:pt x="888" y="6"/>
                    </a:lnTo>
                    <a:lnTo>
                      <a:pt x="906" y="6"/>
                    </a:lnTo>
                    <a:lnTo>
                      <a:pt x="924" y="18"/>
                    </a:lnTo>
                    <a:lnTo>
                      <a:pt x="942" y="12"/>
                    </a:lnTo>
                    <a:lnTo>
                      <a:pt x="960" y="6"/>
                    </a:lnTo>
                    <a:lnTo>
                      <a:pt x="972" y="0"/>
                    </a:lnTo>
                    <a:lnTo>
                      <a:pt x="990" y="0"/>
                    </a:lnTo>
                    <a:lnTo>
                      <a:pt x="1008" y="6"/>
                    </a:lnTo>
                    <a:lnTo>
                      <a:pt x="1026" y="0"/>
                    </a:lnTo>
                    <a:lnTo>
                      <a:pt x="1044" y="12"/>
                    </a:lnTo>
                    <a:lnTo>
                      <a:pt x="1062" y="24"/>
                    </a:lnTo>
                    <a:lnTo>
                      <a:pt x="1080" y="30"/>
                    </a:lnTo>
                    <a:lnTo>
                      <a:pt x="1098" y="30"/>
                    </a:lnTo>
                    <a:lnTo>
                      <a:pt x="1116" y="42"/>
                    </a:lnTo>
                    <a:lnTo>
                      <a:pt x="1128" y="48"/>
                    </a:lnTo>
                    <a:lnTo>
                      <a:pt x="1146" y="54"/>
                    </a:lnTo>
                    <a:lnTo>
                      <a:pt x="1164" y="60"/>
                    </a:lnTo>
                    <a:lnTo>
                      <a:pt x="1182" y="66"/>
                    </a:lnTo>
                    <a:lnTo>
                      <a:pt x="1200" y="72"/>
                    </a:lnTo>
                    <a:lnTo>
                      <a:pt x="1218" y="78"/>
                    </a:lnTo>
                    <a:lnTo>
                      <a:pt x="1236" y="78"/>
                    </a:lnTo>
                    <a:lnTo>
                      <a:pt x="1254" y="78"/>
                    </a:lnTo>
                    <a:lnTo>
                      <a:pt x="1272" y="78"/>
                    </a:lnTo>
                    <a:lnTo>
                      <a:pt x="1290" y="90"/>
                    </a:lnTo>
                    <a:lnTo>
                      <a:pt x="1302" y="90"/>
                    </a:lnTo>
                    <a:lnTo>
                      <a:pt x="1320" y="78"/>
                    </a:lnTo>
                    <a:lnTo>
                      <a:pt x="1338" y="78"/>
                    </a:lnTo>
                    <a:lnTo>
                      <a:pt x="1356" y="78"/>
                    </a:lnTo>
                    <a:lnTo>
                      <a:pt x="1374" y="84"/>
                    </a:lnTo>
                    <a:lnTo>
                      <a:pt x="1392" y="90"/>
                    </a:lnTo>
                    <a:lnTo>
                      <a:pt x="1410" y="90"/>
                    </a:lnTo>
                    <a:lnTo>
                      <a:pt x="1428" y="84"/>
                    </a:lnTo>
                    <a:lnTo>
                      <a:pt x="1446" y="84"/>
                    </a:lnTo>
                    <a:lnTo>
                      <a:pt x="1458" y="84"/>
                    </a:lnTo>
                    <a:lnTo>
                      <a:pt x="1476" y="84"/>
                    </a:lnTo>
                    <a:lnTo>
                      <a:pt x="1494" y="84"/>
                    </a:lnTo>
                    <a:lnTo>
                      <a:pt x="1512" y="78"/>
                    </a:lnTo>
                    <a:lnTo>
                      <a:pt x="1530" y="60"/>
                    </a:lnTo>
                    <a:lnTo>
                      <a:pt x="1548" y="54"/>
                    </a:lnTo>
                    <a:lnTo>
                      <a:pt x="1566" y="54"/>
                    </a:lnTo>
                    <a:lnTo>
                      <a:pt x="1584" y="48"/>
                    </a:lnTo>
                    <a:lnTo>
                      <a:pt x="1602" y="48"/>
                    </a:lnTo>
                    <a:lnTo>
                      <a:pt x="1614" y="42"/>
                    </a:lnTo>
                    <a:lnTo>
                      <a:pt x="1632" y="36"/>
                    </a:lnTo>
                    <a:lnTo>
                      <a:pt x="1650" y="36"/>
                    </a:lnTo>
                    <a:lnTo>
                      <a:pt x="1668" y="36"/>
                    </a:lnTo>
                    <a:lnTo>
                      <a:pt x="1686" y="42"/>
                    </a:lnTo>
                    <a:lnTo>
                      <a:pt x="1704" y="48"/>
                    </a:lnTo>
                    <a:lnTo>
                      <a:pt x="1722" y="60"/>
                    </a:lnTo>
                    <a:lnTo>
                      <a:pt x="1740" y="72"/>
                    </a:lnTo>
                    <a:lnTo>
                      <a:pt x="1758" y="60"/>
                    </a:lnTo>
                    <a:lnTo>
                      <a:pt x="1776" y="66"/>
                    </a:lnTo>
                    <a:lnTo>
                      <a:pt x="1788" y="72"/>
                    </a:lnTo>
                    <a:lnTo>
                      <a:pt x="1806" y="72"/>
                    </a:lnTo>
                    <a:lnTo>
                      <a:pt x="1824" y="72"/>
                    </a:lnTo>
                    <a:lnTo>
                      <a:pt x="1842" y="78"/>
                    </a:lnTo>
                    <a:lnTo>
                      <a:pt x="1860" y="78"/>
                    </a:lnTo>
                    <a:lnTo>
                      <a:pt x="1878" y="90"/>
                    </a:lnTo>
                    <a:lnTo>
                      <a:pt x="1896" y="96"/>
                    </a:lnTo>
                    <a:lnTo>
                      <a:pt x="1914" y="96"/>
                    </a:lnTo>
                    <a:lnTo>
                      <a:pt x="1932" y="96"/>
                    </a:lnTo>
                    <a:lnTo>
                      <a:pt x="1944" y="96"/>
                    </a:lnTo>
                    <a:lnTo>
                      <a:pt x="1962" y="96"/>
                    </a:lnTo>
                    <a:lnTo>
                      <a:pt x="1980" y="96"/>
                    </a:lnTo>
                    <a:lnTo>
                      <a:pt x="1998" y="108"/>
                    </a:lnTo>
                    <a:lnTo>
                      <a:pt x="2016" y="108"/>
                    </a:lnTo>
                    <a:lnTo>
                      <a:pt x="2034" y="108"/>
                    </a:lnTo>
                    <a:lnTo>
                      <a:pt x="2052" y="108"/>
                    </a:lnTo>
                    <a:lnTo>
                      <a:pt x="2070" y="102"/>
                    </a:lnTo>
                    <a:lnTo>
                      <a:pt x="2088" y="90"/>
                    </a:lnTo>
                    <a:lnTo>
                      <a:pt x="2100" y="90"/>
                    </a:lnTo>
                    <a:lnTo>
                      <a:pt x="2118" y="96"/>
                    </a:lnTo>
                    <a:lnTo>
                      <a:pt x="2136" y="102"/>
                    </a:lnTo>
                    <a:lnTo>
                      <a:pt x="2154" y="108"/>
                    </a:lnTo>
                    <a:lnTo>
                      <a:pt x="2172" y="96"/>
                    </a:lnTo>
                    <a:lnTo>
                      <a:pt x="2190" y="108"/>
                    </a:lnTo>
                    <a:lnTo>
                      <a:pt x="2208" y="10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69"/>
              <p:cNvSpPr>
                <a:spLocks/>
              </p:cNvSpPr>
              <p:nvPr/>
            </p:nvSpPr>
            <p:spPr bwMode="auto">
              <a:xfrm>
                <a:off x="4953000" y="2470611"/>
                <a:ext cx="1982151" cy="1381125"/>
              </a:xfrm>
              <a:custGeom>
                <a:avLst/>
                <a:gdLst/>
                <a:ahLst/>
                <a:cxnLst>
                  <a:cxn ang="0">
                    <a:pos x="36" y="702"/>
                  </a:cxn>
                  <a:cxn ang="0">
                    <a:pos x="90" y="378"/>
                  </a:cxn>
                  <a:cxn ang="0">
                    <a:pos x="144" y="162"/>
                  </a:cxn>
                  <a:cxn ang="0">
                    <a:pos x="192" y="66"/>
                  </a:cxn>
                  <a:cxn ang="0">
                    <a:pos x="246" y="42"/>
                  </a:cxn>
                  <a:cxn ang="0">
                    <a:pos x="300" y="30"/>
                  </a:cxn>
                  <a:cxn ang="0">
                    <a:pos x="348" y="18"/>
                  </a:cxn>
                  <a:cxn ang="0">
                    <a:pos x="402" y="30"/>
                  </a:cxn>
                  <a:cxn ang="0">
                    <a:pos x="456" y="30"/>
                  </a:cxn>
                  <a:cxn ang="0">
                    <a:pos x="504" y="24"/>
                  </a:cxn>
                  <a:cxn ang="0">
                    <a:pos x="558" y="18"/>
                  </a:cxn>
                  <a:cxn ang="0">
                    <a:pos x="612" y="6"/>
                  </a:cxn>
                  <a:cxn ang="0">
                    <a:pos x="660" y="6"/>
                  </a:cxn>
                  <a:cxn ang="0">
                    <a:pos x="714" y="12"/>
                  </a:cxn>
                  <a:cxn ang="0">
                    <a:pos x="768" y="12"/>
                  </a:cxn>
                  <a:cxn ang="0">
                    <a:pos x="816" y="0"/>
                  </a:cxn>
                  <a:cxn ang="0">
                    <a:pos x="870" y="0"/>
                  </a:cxn>
                  <a:cxn ang="0">
                    <a:pos x="924" y="0"/>
                  </a:cxn>
                  <a:cxn ang="0">
                    <a:pos x="972" y="0"/>
                  </a:cxn>
                  <a:cxn ang="0">
                    <a:pos x="1026" y="12"/>
                  </a:cxn>
                  <a:cxn ang="0">
                    <a:pos x="1080" y="24"/>
                  </a:cxn>
                  <a:cxn ang="0">
                    <a:pos x="1128" y="42"/>
                  </a:cxn>
                  <a:cxn ang="0">
                    <a:pos x="1182" y="48"/>
                  </a:cxn>
                  <a:cxn ang="0">
                    <a:pos x="1236" y="60"/>
                  </a:cxn>
                  <a:cxn ang="0">
                    <a:pos x="1290" y="84"/>
                  </a:cxn>
                  <a:cxn ang="0">
                    <a:pos x="1338" y="84"/>
                  </a:cxn>
                  <a:cxn ang="0">
                    <a:pos x="1392" y="96"/>
                  </a:cxn>
                  <a:cxn ang="0">
                    <a:pos x="1446" y="84"/>
                  </a:cxn>
                  <a:cxn ang="0">
                    <a:pos x="1494" y="72"/>
                  </a:cxn>
                  <a:cxn ang="0">
                    <a:pos x="1548" y="54"/>
                  </a:cxn>
                  <a:cxn ang="0">
                    <a:pos x="1602" y="42"/>
                  </a:cxn>
                  <a:cxn ang="0">
                    <a:pos x="1650" y="30"/>
                  </a:cxn>
                  <a:cxn ang="0">
                    <a:pos x="1704" y="42"/>
                  </a:cxn>
                  <a:cxn ang="0">
                    <a:pos x="1758" y="48"/>
                  </a:cxn>
                  <a:cxn ang="0">
                    <a:pos x="1806" y="60"/>
                  </a:cxn>
                  <a:cxn ang="0">
                    <a:pos x="1860" y="84"/>
                  </a:cxn>
                  <a:cxn ang="0">
                    <a:pos x="1914" y="102"/>
                  </a:cxn>
                  <a:cxn ang="0">
                    <a:pos x="1962" y="102"/>
                  </a:cxn>
                  <a:cxn ang="0">
                    <a:pos x="2016" y="96"/>
                  </a:cxn>
                  <a:cxn ang="0">
                    <a:pos x="2070" y="96"/>
                  </a:cxn>
                  <a:cxn ang="0">
                    <a:pos x="2118" y="102"/>
                  </a:cxn>
                  <a:cxn ang="0">
                    <a:pos x="2172" y="102"/>
                  </a:cxn>
                </a:cxnLst>
                <a:rect l="0" t="0" r="r" b="b"/>
                <a:pathLst>
                  <a:path w="2208" h="870">
                    <a:moveTo>
                      <a:pt x="0" y="870"/>
                    </a:moveTo>
                    <a:lnTo>
                      <a:pt x="18" y="804"/>
                    </a:lnTo>
                    <a:lnTo>
                      <a:pt x="36" y="702"/>
                    </a:lnTo>
                    <a:lnTo>
                      <a:pt x="54" y="594"/>
                    </a:lnTo>
                    <a:lnTo>
                      <a:pt x="72" y="486"/>
                    </a:lnTo>
                    <a:lnTo>
                      <a:pt x="90" y="378"/>
                    </a:lnTo>
                    <a:lnTo>
                      <a:pt x="108" y="288"/>
                    </a:lnTo>
                    <a:lnTo>
                      <a:pt x="126" y="210"/>
                    </a:lnTo>
                    <a:lnTo>
                      <a:pt x="144" y="162"/>
                    </a:lnTo>
                    <a:lnTo>
                      <a:pt x="156" y="126"/>
                    </a:lnTo>
                    <a:lnTo>
                      <a:pt x="174" y="96"/>
                    </a:lnTo>
                    <a:lnTo>
                      <a:pt x="192" y="66"/>
                    </a:lnTo>
                    <a:lnTo>
                      <a:pt x="210" y="54"/>
                    </a:lnTo>
                    <a:lnTo>
                      <a:pt x="228" y="48"/>
                    </a:lnTo>
                    <a:lnTo>
                      <a:pt x="246" y="42"/>
                    </a:lnTo>
                    <a:lnTo>
                      <a:pt x="264" y="36"/>
                    </a:lnTo>
                    <a:lnTo>
                      <a:pt x="282" y="36"/>
                    </a:lnTo>
                    <a:lnTo>
                      <a:pt x="300" y="30"/>
                    </a:lnTo>
                    <a:lnTo>
                      <a:pt x="312" y="24"/>
                    </a:lnTo>
                    <a:lnTo>
                      <a:pt x="330" y="24"/>
                    </a:lnTo>
                    <a:lnTo>
                      <a:pt x="348" y="18"/>
                    </a:lnTo>
                    <a:lnTo>
                      <a:pt x="366" y="30"/>
                    </a:lnTo>
                    <a:lnTo>
                      <a:pt x="384" y="30"/>
                    </a:lnTo>
                    <a:lnTo>
                      <a:pt x="402" y="30"/>
                    </a:lnTo>
                    <a:lnTo>
                      <a:pt x="420" y="42"/>
                    </a:lnTo>
                    <a:lnTo>
                      <a:pt x="438" y="36"/>
                    </a:lnTo>
                    <a:lnTo>
                      <a:pt x="456" y="30"/>
                    </a:lnTo>
                    <a:lnTo>
                      <a:pt x="474" y="18"/>
                    </a:lnTo>
                    <a:lnTo>
                      <a:pt x="486" y="18"/>
                    </a:lnTo>
                    <a:lnTo>
                      <a:pt x="504" y="24"/>
                    </a:lnTo>
                    <a:lnTo>
                      <a:pt x="522" y="18"/>
                    </a:lnTo>
                    <a:lnTo>
                      <a:pt x="540" y="24"/>
                    </a:lnTo>
                    <a:lnTo>
                      <a:pt x="558" y="18"/>
                    </a:lnTo>
                    <a:lnTo>
                      <a:pt x="576" y="18"/>
                    </a:lnTo>
                    <a:lnTo>
                      <a:pt x="594" y="12"/>
                    </a:lnTo>
                    <a:lnTo>
                      <a:pt x="612" y="6"/>
                    </a:lnTo>
                    <a:lnTo>
                      <a:pt x="630" y="12"/>
                    </a:lnTo>
                    <a:lnTo>
                      <a:pt x="642" y="12"/>
                    </a:lnTo>
                    <a:lnTo>
                      <a:pt x="660" y="6"/>
                    </a:lnTo>
                    <a:lnTo>
                      <a:pt x="678" y="6"/>
                    </a:lnTo>
                    <a:lnTo>
                      <a:pt x="696" y="12"/>
                    </a:lnTo>
                    <a:lnTo>
                      <a:pt x="714" y="12"/>
                    </a:lnTo>
                    <a:lnTo>
                      <a:pt x="732" y="18"/>
                    </a:lnTo>
                    <a:lnTo>
                      <a:pt x="750" y="18"/>
                    </a:lnTo>
                    <a:lnTo>
                      <a:pt x="768" y="12"/>
                    </a:lnTo>
                    <a:lnTo>
                      <a:pt x="786" y="12"/>
                    </a:lnTo>
                    <a:lnTo>
                      <a:pt x="798" y="6"/>
                    </a:lnTo>
                    <a:lnTo>
                      <a:pt x="816" y="0"/>
                    </a:lnTo>
                    <a:lnTo>
                      <a:pt x="834" y="0"/>
                    </a:lnTo>
                    <a:lnTo>
                      <a:pt x="852" y="0"/>
                    </a:lnTo>
                    <a:lnTo>
                      <a:pt x="870" y="0"/>
                    </a:lnTo>
                    <a:lnTo>
                      <a:pt x="888" y="0"/>
                    </a:lnTo>
                    <a:lnTo>
                      <a:pt x="906" y="0"/>
                    </a:lnTo>
                    <a:lnTo>
                      <a:pt x="924" y="0"/>
                    </a:lnTo>
                    <a:lnTo>
                      <a:pt x="942" y="6"/>
                    </a:lnTo>
                    <a:lnTo>
                      <a:pt x="960" y="0"/>
                    </a:lnTo>
                    <a:lnTo>
                      <a:pt x="972" y="0"/>
                    </a:lnTo>
                    <a:lnTo>
                      <a:pt x="990" y="6"/>
                    </a:lnTo>
                    <a:lnTo>
                      <a:pt x="1008" y="12"/>
                    </a:lnTo>
                    <a:lnTo>
                      <a:pt x="1026" y="12"/>
                    </a:lnTo>
                    <a:lnTo>
                      <a:pt x="1044" y="18"/>
                    </a:lnTo>
                    <a:lnTo>
                      <a:pt x="1062" y="18"/>
                    </a:lnTo>
                    <a:lnTo>
                      <a:pt x="1080" y="24"/>
                    </a:lnTo>
                    <a:lnTo>
                      <a:pt x="1098" y="24"/>
                    </a:lnTo>
                    <a:lnTo>
                      <a:pt x="1116" y="30"/>
                    </a:lnTo>
                    <a:lnTo>
                      <a:pt x="1128" y="42"/>
                    </a:lnTo>
                    <a:lnTo>
                      <a:pt x="1146" y="48"/>
                    </a:lnTo>
                    <a:lnTo>
                      <a:pt x="1164" y="48"/>
                    </a:lnTo>
                    <a:lnTo>
                      <a:pt x="1182" y="48"/>
                    </a:lnTo>
                    <a:lnTo>
                      <a:pt x="1200" y="48"/>
                    </a:lnTo>
                    <a:lnTo>
                      <a:pt x="1218" y="60"/>
                    </a:lnTo>
                    <a:lnTo>
                      <a:pt x="1236" y="60"/>
                    </a:lnTo>
                    <a:lnTo>
                      <a:pt x="1254" y="72"/>
                    </a:lnTo>
                    <a:lnTo>
                      <a:pt x="1272" y="84"/>
                    </a:lnTo>
                    <a:lnTo>
                      <a:pt x="1290" y="84"/>
                    </a:lnTo>
                    <a:lnTo>
                      <a:pt x="1302" y="78"/>
                    </a:lnTo>
                    <a:lnTo>
                      <a:pt x="1320" y="78"/>
                    </a:lnTo>
                    <a:lnTo>
                      <a:pt x="1338" y="84"/>
                    </a:lnTo>
                    <a:lnTo>
                      <a:pt x="1356" y="84"/>
                    </a:lnTo>
                    <a:lnTo>
                      <a:pt x="1374" y="90"/>
                    </a:lnTo>
                    <a:lnTo>
                      <a:pt x="1392" y="96"/>
                    </a:lnTo>
                    <a:lnTo>
                      <a:pt x="1410" y="90"/>
                    </a:lnTo>
                    <a:lnTo>
                      <a:pt x="1428" y="84"/>
                    </a:lnTo>
                    <a:lnTo>
                      <a:pt x="1446" y="84"/>
                    </a:lnTo>
                    <a:lnTo>
                      <a:pt x="1458" y="72"/>
                    </a:lnTo>
                    <a:lnTo>
                      <a:pt x="1476" y="78"/>
                    </a:lnTo>
                    <a:lnTo>
                      <a:pt x="1494" y="72"/>
                    </a:lnTo>
                    <a:lnTo>
                      <a:pt x="1512" y="66"/>
                    </a:lnTo>
                    <a:lnTo>
                      <a:pt x="1530" y="66"/>
                    </a:lnTo>
                    <a:lnTo>
                      <a:pt x="1548" y="54"/>
                    </a:lnTo>
                    <a:lnTo>
                      <a:pt x="1566" y="48"/>
                    </a:lnTo>
                    <a:lnTo>
                      <a:pt x="1584" y="48"/>
                    </a:lnTo>
                    <a:lnTo>
                      <a:pt x="1602" y="42"/>
                    </a:lnTo>
                    <a:lnTo>
                      <a:pt x="1614" y="30"/>
                    </a:lnTo>
                    <a:lnTo>
                      <a:pt x="1632" y="24"/>
                    </a:lnTo>
                    <a:lnTo>
                      <a:pt x="1650" y="30"/>
                    </a:lnTo>
                    <a:lnTo>
                      <a:pt x="1668" y="36"/>
                    </a:lnTo>
                    <a:lnTo>
                      <a:pt x="1686" y="36"/>
                    </a:lnTo>
                    <a:lnTo>
                      <a:pt x="1704" y="42"/>
                    </a:lnTo>
                    <a:lnTo>
                      <a:pt x="1722" y="48"/>
                    </a:lnTo>
                    <a:lnTo>
                      <a:pt x="1740" y="54"/>
                    </a:lnTo>
                    <a:lnTo>
                      <a:pt x="1758" y="48"/>
                    </a:lnTo>
                    <a:lnTo>
                      <a:pt x="1776" y="54"/>
                    </a:lnTo>
                    <a:lnTo>
                      <a:pt x="1788" y="60"/>
                    </a:lnTo>
                    <a:lnTo>
                      <a:pt x="1806" y="60"/>
                    </a:lnTo>
                    <a:lnTo>
                      <a:pt x="1824" y="66"/>
                    </a:lnTo>
                    <a:lnTo>
                      <a:pt x="1842" y="72"/>
                    </a:lnTo>
                    <a:lnTo>
                      <a:pt x="1860" y="84"/>
                    </a:lnTo>
                    <a:lnTo>
                      <a:pt x="1878" y="96"/>
                    </a:lnTo>
                    <a:lnTo>
                      <a:pt x="1896" y="90"/>
                    </a:lnTo>
                    <a:lnTo>
                      <a:pt x="1914" y="102"/>
                    </a:lnTo>
                    <a:lnTo>
                      <a:pt x="1932" y="102"/>
                    </a:lnTo>
                    <a:lnTo>
                      <a:pt x="1944" y="96"/>
                    </a:lnTo>
                    <a:lnTo>
                      <a:pt x="1962" y="102"/>
                    </a:lnTo>
                    <a:lnTo>
                      <a:pt x="1980" y="102"/>
                    </a:lnTo>
                    <a:lnTo>
                      <a:pt x="1998" y="90"/>
                    </a:lnTo>
                    <a:lnTo>
                      <a:pt x="2016" y="96"/>
                    </a:lnTo>
                    <a:lnTo>
                      <a:pt x="2034" y="102"/>
                    </a:lnTo>
                    <a:lnTo>
                      <a:pt x="2052" y="102"/>
                    </a:lnTo>
                    <a:lnTo>
                      <a:pt x="2070" y="96"/>
                    </a:lnTo>
                    <a:lnTo>
                      <a:pt x="2088" y="96"/>
                    </a:lnTo>
                    <a:lnTo>
                      <a:pt x="2100" y="102"/>
                    </a:lnTo>
                    <a:lnTo>
                      <a:pt x="2118" y="102"/>
                    </a:lnTo>
                    <a:lnTo>
                      <a:pt x="2136" y="102"/>
                    </a:lnTo>
                    <a:lnTo>
                      <a:pt x="2154" y="108"/>
                    </a:lnTo>
                    <a:lnTo>
                      <a:pt x="2172" y="102"/>
                    </a:lnTo>
                    <a:lnTo>
                      <a:pt x="2190" y="102"/>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71"/>
              <p:cNvSpPr>
                <a:spLocks/>
              </p:cNvSpPr>
              <p:nvPr/>
            </p:nvSpPr>
            <p:spPr bwMode="auto">
              <a:xfrm>
                <a:off x="4953000" y="2461086"/>
                <a:ext cx="1982151" cy="1304925"/>
              </a:xfrm>
              <a:custGeom>
                <a:avLst/>
                <a:gdLst/>
                <a:ahLst/>
                <a:cxnLst>
                  <a:cxn ang="0">
                    <a:pos x="36" y="672"/>
                  </a:cxn>
                  <a:cxn ang="0">
                    <a:pos x="90" y="378"/>
                  </a:cxn>
                  <a:cxn ang="0">
                    <a:pos x="144" y="156"/>
                  </a:cxn>
                  <a:cxn ang="0">
                    <a:pos x="192" y="72"/>
                  </a:cxn>
                  <a:cxn ang="0">
                    <a:pos x="246" y="48"/>
                  </a:cxn>
                  <a:cxn ang="0">
                    <a:pos x="300" y="36"/>
                  </a:cxn>
                  <a:cxn ang="0">
                    <a:pos x="348" y="48"/>
                  </a:cxn>
                  <a:cxn ang="0">
                    <a:pos x="402" y="48"/>
                  </a:cxn>
                  <a:cxn ang="0">
                    <a:pos x="456" y="36"/>
                  </a:cxn>
                  <a:cxn ang="0">
                    <a:pos x="504" y="42"/>
                  </a:cxn>
                  <a:cxn ang="0">
                    <a:pos x="558" y="42"/>
                  </a:cxn>
                  <a:cxn ang="0">
                    <a:pos x="612" y="24"/>
                  </a:cxn>
                  <a:cxn ang="0">
                    <a:pos x="660" y="24"/>
                  </a:cxn>
                  <a:cxn ang="0">
                    <a:pos x="714" y="30"/>
                  </a:cxn>
                  <a:cxn ang="0">
                    <a:pos x="768" y="12"/>
                  </a:cxn>
                  <a:cxn ang="0">
                    <a:pos x="816" y="12"/>
                  </a:cxn>
                  <a:cxn ang="0">
                    <a:pos x="870" y="6"/>
                  </a:cxn>
                  <a:cxn ang="0">
                    <a:pos x="924" y="6"/>
                  </a:cxn>
                  <a:cxn ang="0">
                    <a:pos x="972" y="6"/>
                  </a:cxn>
                  <a:cxn ang="0">
                    <a:pos x="1026" y="12"/>
                  </a:cxn>
                  <a:cxn ang="0">
                    <a:pos x="1080" y="24"/>
                  </a:cxn>
                  <a:cxn ang="0">
                    <a:pos x="1128" y="42"/>
                  </a:cxn>
                  <a:cxn ang="0">
                    <a:pos x="1182" y="54"/>
                  </a:cxn>
                  <a:cxn ang="0">
                    <a:pos x="1236" y="54"/>
                  </a:cxn>
                  <a:cxn ang="0">
                    <a:pos x="1290" y="72"/>
                  </a:cxn>
                  <a:cxn ang="0">
                    <a:pos x="1338" y="72"/>
                  </a:cxn>
                  <a:cxn ang="0">
                    <a:pos x="1392" y="78"/>
                  </a:cxn>
                  <a:cxn ang="0">
                    <a:pos x="1446" y="66"/>
                  </a:cxn>
                  <a:cxn ang="0">
                    <a:pos x="1494" y="54"/>
                  </a:cxn>
                  <a:cxn ang="0">
                    <a:pos x="1548" y="60"/>
                  </a:cxn>
                  <a:cxn ang="0">
                    <a:pos x="1602" y="30"/>
                  </a:cxn>
                  <a:cxn ang="0">
                    <a:pos x="1650" y="18"/>
                  </a:cxn>
                  <a:cxn ang="0">
                    <a:pos x="1704" y="42"/>
                  </a:cxn>
                  <a:cxn ang="0">
                    <a:pos x="1758" y="48"/>
                  </a:cxn>
                  <a:cxn ang="0">
                    <a:pos x="1806" y="48"/>
                  </a:cxn>
                  <a:cxn ang="0">
                    <a:pos x="1860" y="72"/>
                  </a:cxn>
                  <a:cxn ang="0">
                    <a:pos x="1914" y="90"/>
                  </a:cxn>
                  <a:cxn ang="0">
                    <a:pos x="1962" y="96"/>
                  </a:cxn>
                  <a:cxn ang="0">
                    <a:pos x="2016" y="102"/>
                  </a:cxn>
                  <a:cxn ang="0">
                    <a:pos x="2070" y="90"/>
                  </a:cxn>
                  <a:cxn ang="0">
                    <a:pos x="2118" y="102"/>
                  </a:cxn>
                  <a:cxn ang="0">
                    <a:pos x="2172" y="102"/>
                  </a:cxn>
                </a:cxnLst>
                <a:rect l="0" t="0" r="r" b="b"/>
                <a:pathLst>
                  <a:path w="2208" h="822">
                    <a:moveTo>
                      <a:pt x="0" y="822"/>
                    </a:moveTo>
                    <a:lnTo>
                      <a:pt x="18" y="762"/>
                    </a:lnTo>
                    <a:lnTo>
                      <a:pt x="36" y="672"/>
                    </a:lnTo>
                    <a:lnTo>
                      <a:pt x="54" y="570"/>
                    </a:lnTo>
                    <a:lnTo>
                      <a:pt x="72" y="462"/>
                    </a:lnTo>
                    <a:lnTo>
                      <a:pt x="90" y="378"/>
                    </a:lnTo>
                    <a:lnTo>
                      <a:pt x="108" y="294"/>
                    </a:lnTo>
                    <a:lnTo>
                      <a:pt x="126" y="216"/>
                    </a:lnTo>
                    <a:lnTo>
                      <a:pt x="144" y="156"/>
                    </a:lnTo>
                    <a:lnTo>
                      <a:pt x="156" y="120"/>
                    </a:lnTo>
                    <a:lnTo>
                      <a:pt x="174" y="96"/>
                    </a:lnTo>
                    <a:lnTo>
                      <a:pt x="192" y="72"/>
                    </a:lnTo>
                    <a:lnTo>
                      <a:pt x="210" y="60"/>
                    </a:lnTo>
                    <a:lnTo>
                      <a:pt x="228" y="54"/>
                    </a:lnTo>
                    <a:lnTo>
                      <a:pt x="246" y="48"/>
                    </a:lnTo>
                    <a:lnTo>
                      <a:pt x="264" y="54"/>
                    </a:lnTo>
                    <a:lnTo>
                      <a:pt x="282" y="36"/>
                    </a:lnTo>
                    <a:lnTo>
                      <a:pt x="300" y="36"/>
                    </a:lnTo>
                    <a:lnTo>
                      <a:pt x="312" y="42"/>
                    </a:lnTo>
                    <a:lnTo>
                      <a:pt x="330" y="54"/>
                    </a:lnTo>
                    <a:lnTo>
                      <a:pt x="348" y="48"/>
                    </a:lnTo>
                    <a:lnTo>
                      <a:pt x="366" y="42"/>
                    </a:lnTo>
                    <a:lnTo>
                      <a:pt x="384" y="42"/>
                    </a:lnTo>
                    <a:lnTo>
                      <a:pt x="402" y="48"/>
                    </a:lnTo>
                    <a:lnTo>
                      <a:pt x="420" y="48"/>
                    </a:lnTo>
                    <a:lnTo>
                      <a:pt x="438" y="36"/>
                    </a:lnTo>
                    <a:lnTo>
                      <a:pt x="456" y="36"/>
                    </a:lnTo>
                    <a:lnTo>
                      <a:pt x="474" y="36"/>
                    </a:lnTo>
                    <a:lnTo>
                      <a:pt x="486" y="36"/>
                    </a:lnTo>
                    <a:lnTo>
                      <a:pt x="504" y="42"/>
                    </a:lnTo>
                    <a:lnTo>
                      <a:pt x="522" y="42"/>
                    </a:lnTo>
                    <a:lnTo>
                      <a:pt x="540" y="48"/>
                    </a:lnTo>
                    <a:lnTo>
                      <a:pt x="558" y="42"/>
                    </a:lnTo>
                    <a:lnTo>
                      <a:pt x="576" y="36"/>
                    </a:lnTo>
                    <a:lnTo>
                      <a:pt x="594" y="30"/>
                    </a:lnTo>
                    <a:lnTo>
                      <a:pt x="612" y="24"/>
                    </a:lnTo>
                    <a:lnTo>
                      <a:pt x="630" y="36"/>
                    </a:lnTo>
                    <a:lnTo>
                      <a:pt x="642" y="36"/>
                    </a:lnTo>
                    <a:lnTo>
                      <a:pt x="660" y="24"/>
                    </a:lnTo>
                    <a:lnTo>
                      <a:pt x="678" y="18"/>
                    </a:lnTo>
                    <a:lnTo>
                      <a:pt x="696" y="24"/>
                    </a:lnTo>
                    <a:lnTo>
                      <a:pt x="714" y="30"/>
                    </a:lnTo>
                    <a:lnTo>
                      <a:pt x="732" y="30"/>
                    </a:lnTo>
                    <a:lnTo>
                      <a:pt x="750" y="24"/>
                    </a:lnTo>
                    <a:lnTo>
                      <a:pt x="768" y="12"/>
                    </a:lnTo>
                    <a:lnTo>
                      <a:pt x="786" y="18"/>
                    </a:lnTo>
                    <a:lnTo>
                      <a:pt x="798" y="18"/>
                    </a:lnTo>
                    <a:lnTo>
                      <a:pt x="816" y="12"/>
                    </a:lnTo>
                    <a:lnTo>
                      <a:pt x="834" y="6"/>
                    </a:lnTo>
                    <a:lnTo>
                      <a:pt x="852" y="12"/>
                    </a:lnTo>
                    <a:lnTo>
                      <a:pt x="870" y="6"/>
                    </a:lnTo>
                    <a:lnTo>
                      <a:pt x="888" y="6"/>
                    </a:lnTo>
                    <a:lnTo>
                      <a:pt x="906" y="6"/>
                    </a:lnTo>
                    <a:lnTo>
                      <a:pt x="924" y="6"/>
                    </a:lnTo>
                    <a:lnTo>
                      <a:pt x="942" y="6"/>
                    </a:lnTo>
                    <a:lnTo>
                      <a:pt x="960" y="12"/>
                    </a:lnTo>
                    <a:lnTo>
                      <a:pt x="972" y="6"/>
                    </a:lnTo>
                    <a:lnTo>
                      <a:pt x="990" y="6"/>
                    </a:lnTo>
                    <a:lnTo>
                      <a:pt x="1008" y="6"/>
                    </a:lnTo>
                    <a:lnTo>
                      <a:pt x="1026" y="12"/>
                    </a:lnTo>
                    <a:lnTo>
                      <a:pt x="1044" y="0"/>
                    </a:lnTo>
                    <a:lnTo>
                      <a:pt x="1062" y="18"/>
                    </a:lnTo>
                    <a:lnTo>
                      <a:pt x="1080" y="24"/>
                    </a:lnTo>
                    <a:lnTo>
                      <a:pt x="1098" y="30"/>
                    </a:lnTo>
                    <a:lnTo>
                      <a:pt x="1116" y="42"/>
                    </a:lnTo>
                    <a:lnTo>
                      <a:pt x="1128" y="42"/>
                    </a:lnTo>
                    <a:lnTo>
                      <a:pt x="1146" y="42"/>
                    </a:lnTo>
                    <a:lnTo>
                      <a:pt x="1164" y="48"/>
                    </a:lnTo>
                    <a:lnTo>
                      <a:pt x="1182" y="54"/>
                    </a:lnTo>
                    <a:lnTo>
                      <a:pt x="1200" y="60"/>
                    </a:lnTo>
                    <a:lnTo>
                      <a:pt x="1218" y="48"/>
                    </a:lnTo>
                    <a:lnTo>
                      <a:pt x="1236" y="54"/>
                    </a:lnTo>
                    <a:lnTo>
                      <a:pt x="1254" y="60"/>
                    </a:lnTo>
                    <a:lnTo>
                      <a:pt x="1272" y="66"/>
                    </a:lnTo>
                    <a:lnTo>
                      <a:pt x="1290" y="72"/>
                    </a:lnTo>
                    <a:lnTo>
                      <a:pt x="1302" y="78"/>
                    </a:lnTo>
                    <a:lnTo>
                      <a:pt x="1320" y="72"/>
                    </a:lnTo>
                    <a:lnTo>
                      <a:pt x="1338" y="72"/>
                    </a:lnTo>
                    <a:lnTo>
                      <a:pt x="1356" y="72"/>
                    </a:lnTo>
                    <a:lnTo>
                      <a:pt x="1374" y="72"/>
                    </a:lnTo>
                    <a:lnTo>
                      <a:pt x="1392" y="78"/>
                    </a:lnTo>
                    <a:lnTo>
                      <a:pt x="1410" y="78"/>
                    </a:lnTo>
                    <a:lnTo>
                      <a:pt x="1428" y="72"/>
                    </a:lnTo>
                    <a:lnTo>
                      <a:pt x="1446" y="66"/>
                    </a:lnTo>
                    <a:lnTo>
                      <a:pt x="1458" y="60"/>
                    </a:lnTo>
                    <a:lnTo>
                      <a:pt x="1476" y="60"/>
                    </a:lnTo>
                    <a:lnTo>
                      <a:pt x="1494" y="54"/>
                    </a:lnTo>
                    <a:lnTo>
                      <a:pt x="1512" y="54"/>
                    </a:lnTo>
                    <a:lnTo>
                      <a:pt x="1530" y="54"/>
                    </a:lnTo>
                    <a:lnTo>
                      <a:pt x="1548" y="60"/>
                    </a:lnTo>
                    <a:lnTo>
                      <a:pt x="1566" y="42"/>
                    </a:lnTo>
                    <a:lnTo>
                      <a:pt x="1584" y="36"/>
                    </a:lnTo>
                    <a:lnTo>
                      <a:pt x="1602" y="30"/>
                    </a:lnTo>
                    <a:lnTo>
                      <a:pt x="1614" y="18"/>
                    </a:lnTo>
                    <a:lnTo>
                      <a:pt x="1632" y="12"/>
                    </a:lnTo>
                    <a:lnTo>
                      <a:pt x="1650" y="18"/>
                    </a:lnTo>
                    <a:lnTo>
                      <a:pt x="1668" y="30"/>
                    </a:lnTo>
                    <a:lnTo>
                      <a:pt x="1686" y="36"/>
                    </a:lnTo>
                    <a:lnTo>
                      <a:pt x="1704" y="42"/>
                    </a:lnTo>
                    <a:lnTo>
                      <a:pt x="1722" y="42"/>
                    </a:lnTo>
                    <a:lnTo>
                      <a:pt x="1740" y="42"/>
                    </a:lnTo>
                    <a:lnTo>
                      <a:pt x="1758" y="48"/>
                    </a:lnTo>
                    <a:lnTo>
                      <a:pt x="1776" y="54"/>
                    </a:lnTo>
                    <a:lnTo>
                      <a:pt x="1788" y="54"/>
                    </a:lnTo>
                    <a:lnTo>
                      <a:pt x="1806" y="48"/>
                    </a:lnTo>
                    <a:lnTo>
                      <a:pt x="1824" y="60"/>
                    </a:lnTo>
                    <a:lnTo>
                      <a:pt x="1842" y="72"/>
                    </a:lnTo>
                    <a:lnTo>
                      <a:pt x="1860" y="72"/>
                    </a:lnTo>
                    <a:lnTo>
                      <a:pt x="1878" y="72"/>
                    </a:lnTo>
                    <a:lnTo>
                      <a:pt x="1896" y="84"/>
                    </a:lnTo>
                    <a:lnTo>
                      <a:pt x="1914" y="90"/>
                    </a:lnTo>
                    <a:lnTo>
                      <a:pt x="1932" y="96"/>
                    </a:lnTo>
                    <a:lnTo>
                      <a:pt x="1944" y="96"/>
                    </a:lnTo>
                    <a:lnTo>
                      <a:pt x="1962" y="96"/>
                    </a:lnTo>
                    <a:lnTo>
                      <a:pt x="1980" y="90"/>
                    </a:lnTo>
                    <a:lnTo>
                      <a:pt x="1998" y="102"/>
                    </a:lnTo>
                    <a:lnTo>
                      <a:pt x="2016" y="102"/>
                    </a:lnTo>
                    <a:lnTo>
                      <a:pt x="2034" y="96"/>
                    </a:lnTo>
                    <a:lnTo>
                      <a:pt x="2052" y="90"/>
                    </a:lnTo>
                    <a:lnTo>
                      <a:pt x="2070" y="90"/>
                    </a:lnTo>
                    <a:lnTo>
                      <a:pt x="2088" y="102"/>
                    </a:lnTo>
                    <a:lnTo>
                      <a:pt x="2100" y="102"/>
                    </a:lnTo>
                    <a:lnTo>
                      <a:pt x="2118" y="102"/>
                    </a:lnTo>
                    <a:lnTo>
                      <a:pt x="2136" y="102"/>
                    </a:lnTo>
                    <a:lnTo>
                      <a:pt x="2154" y="102"/>
                    </a:lnTo>
                    <a:lnTo>
                      <a:pt x="2172" y="102"/>
                    </a:lnTo>
                    <a:lnTo>
                      <a:pt x="2190" y="102"/>
                    </a:lnTo>
                    <a:lnTo>
                      <a:pt x="2208" y="10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3"/>
              <p:cNvSpPr>
                <a:spLocks/>
              </p:cNvSpPr>
              <p:nvPr/>
            </p:nvSpPr>
            <p:spPr bwMode="auto">
              <a:xfrm>
                <a:off x="4953000" y="2480136"/>
                <a:ext cx="1982151" cy="1181100"/>
              </a:xfrm>
              <a:custGeom>
                <a:avLst/>
                <a:gdLst/>
                <a:ahLst/>
                <a:cxnLst>
                  <a:cxn ang="0">
                    <a:pos x="36" y="618"/>
                  </a:cxn>
                  <a:cxn ang="0">
                    <a:pos x="90" y="348"/>
                  </a:cxn>
                  <a:cxn ang="0">
                    <a:pos x="144" y="138"/>
                  </a:cxn>
                  <a:cxn ang="0">
                    <a:pos x="192" y="60"/>
                  </a:cxn>
                  <a:cxn ang="0">
                    <a:pos x="246" y="30"/>
                  </a:cxn>
                  <a:cxn ang="0">
                    <a:pos x="300" y="36"/>
                  </a:cxn>
                  <a:cxn ang="0">
                    <a:pos x="348" y="30"/>
                  </a:cxn>
                  <a:cxn ang="0">
                    <a:pos x="402" y="30"/>
                  </a:cxn>
                  <a:cxn ang="0">
                    <a:pos x="456" y="30"/>
                  </a:cxn>
                  <a:cxn ang="0">
                    <a:pos x="504" y="24"/>
                  </a:cxn>
                  <a:cxn ang="0">
                    <a:pos x="558" y="24"/>
                  </a:cxn>
                  <a:cxn ang="0">
                    <a:pos x="612" y="24"/>
                  </a:cxn>
                  <a:cxn ang="0">
                    <a:pos x="660" y="18"/>
                  </a:cxn>
                  <a:cxn ang="0">
                    <a:pos x="714" y="6"/>
                  </a:cxn>
                  <a:cxn ang="0">
                    <a:pos x="768" y="18"/>
                  </a:cxn>
                  <a:cxn ang="0">
                    <a:pos x="816" y="6"/>
                  </a:cxn>
                  <a:cxn ang="0">
                    <a:pos x="870" y="0"/>
                  </a:cxn>
                  <a:cxn ang="0">
                    <a:pos x="924" y="6"/>
                  </a:cxn>
                  <a:cxn ang="0">
                    <a:pos x="972" y="6"/>
                  </a:cxn>
                  <a:cxn ang="0">
                    <a:pos x="1026" y="18"/>
                  </a:cxn>
                  <a:cxn ang="0">
                    <a:pos x="1080" y="30"/>
                  </a:cxn>
                  <a:cxn ang="0">
                    <a:pos x="1128" y="42"/>
                  </a:cxn>
                  <a:cxn ang="0">
                    <a:pos x="1182" y="48"/>
                  </a:cxn>
                  <a:cxn ang="0">
                    <a:pos x="1236" y="72"/>
                  </a:cxn>
                  <a:cxn ang="0">
                    <a:pos x="1290" y="84"/>
                  </a:cxn>
                  <a:cxn ang="0">
                    <a:pos x="1338" y="66"/>
                  </a:cxn>
                  <a:cxn ang="0">
                    <a:pos x="1392" y="84"/>
                  </a:cxn>
                  <a:cxn ang="0">
                    <a:pos x="1446" y="78"/>
                  </a:cxn>
                  <a:cxn ang="0">
                    <a:pos x="1494" y="72"/>
                  </a:cxn>
                  <a:cxn ang="0">
                    <a:pos x="1548" y="60"/>
                  </a:cxn>
                  <a:cxn ang="0">
                    <a:pos x="1602" y="42"/>
                  </a:cxn>
                  <a:cxn ang="0">
                    <a:pos x="1650" y="24"/>
                  </a:cxn>
                  <a:cxn ang="0">
                    <a:pos x="1704" y="42"/>
                  </a:cxn>
                  <a:cxn ang="0">
                    <a:pos x="1758" y="60"/>
                  </a:cxn>
                  <a:cxn ang="0">
                    <a:pos x="1806" y="60"/>
                  </a:cxn>
                  <a:cxn ang="0">
                    <a:pos x="1860" y="78"/>
                  </a:cxn>
                  <a:cxn ang="0">
                    <a:pos x="1914" y="96"/>
                  </a:cxn>
                  <a:cxn ang="0">
                    <a:pos x="1962" y="102"/>
                  </a:cxn>
                  <a:cxn ang="0">
                    <a:pos x="2016" y="90"/>
                  </a:cxn>
                  <a:cxn ang="0">
                    <a:pos x="2070" y="102"/>
                  </a:cxn>
                  <a:cxn ang="0">
                    <a:pos x="2118" y="102"/>
                  </a:cxn>
                  <a:cxn ang="0">
                    <a:pos x="2172" y="90"/>
                  </a:cxn>
                </a:cxnLst>
                <a:rect l="0" t="0" r="r" b="b"/>
                <a:pathLst>
                  <a:path w="2208" h="744">
                    <a:moveTo>
                      <a:pt x="0" y="744"/>
                    </a:moveTo>
                    <a:lnTo>
                      <a:pt x="18" y="696"/>
                    </a:lnTo>
                    <a:lnTo>
                      <a:pt x="36" y="618"/>
                    </a:lnTo>
                    <a:lnTo>
                      <a:pt x="54" y="528"/>
                    </a:lnTo>
                    <a:lnTo>
                      <a:pt x="72" y="438"/>
                    </a:lnTo>
                    <a:lnTo>
                      <a:pt x="90" y="348"/>
                    </a:lnTo>
                    <a:lnTo>
                      <a:pt x="108" y="270"/>
                    </a:lnTo>
                    <a:lnTo>
                      <a:pt x="126" y="198"/>
                    </a:lnTo>
                    <a:lnTo>
                      <a:pt x="144" y="138"/>
                    </a:lnTo>
                    <a:lnTo>
                      <a:pt x="156" y="102"/>
                    </a:lnTo>
                    <a:lnTo>
                      <a:pt x="174" y="78"/>
                    </a:lnTo>
                    <a:lnTo>
                      <a:pt x="192" y="60"/>
                    </a:lnTo>
                    <a:lnTo>
                      <a:pt x="210" y="48"/>
                    </a:lnTo>
                    <a:lnTo>
                      <a:pt x="228" y="36"/>
                    </a:lnTo>
                    <a:lnTo>
                      <a:pt x="246" y="30"/>
                    </a:lnTo>
                    <a:lnTo>
                      <a:pt x="264" y="30"/>
                    </a:lnTo>
                    <a:lnTo>
                      <a:pt x="282" y="30"/>
                    </a:lnTo>
                    <a:lnTo>
                      <a:pt x="300" y="36"/>
                    </a:lnTo>
                    <a:lnTo>
                      <a:pt x="312" y="30"/>
                    </a:lnTo>
                    <a:lnTo>
                      <a:pt x="330" y="30"/>
                    </a:lnTo>
                    <a:lnTo>
                      <a:pt x="348" y="30"/>
                    </a:lnTo>
                    <a:lnTo>
                      <a:pt x="366" y="36"/>
                    </a:lnTo>
                    <a:lnTo>
                      <a:pt x="384" y="36"/>
                    </a:lnTo>
                    <a:lnTo>
                      <a:pt x="402" y="30"/>
                    </a:lnTo>
                    <a:lnTo>
                      <a:pt x="420" y="24"/>
                    </a:lnTo>
                    <a:lnTo>
                      <a:pt x="438" y="36"/>
                    </a:lnTo>
                    <a:lnTo>
                      <a:pt x="456" y="30"/>
                    </a:lnTo>
                    <a:lnTo>
                      <a:pt x="474" y="24"/>
                    </a:lnTo>
                    <a:lnTo>
                      <a:pt x="486" y="24"/>
                    </a:lnTo>
                    <a:lnTo>
                      <a:pt x="504" y="24"/>
                    </a:lnTo>
                    <a:lnTo>
                      <a:pt x="522" y="24"/>
                    </a:lnTo>
                    <a:lnTo>
                      <a:pt x="540" y="24"/>
                    </a:lnTo>
                    <a:lnTo>
                      <a:pt x="558" y="24"/>
                    </a:lnTo>
                    <a:lnTo>
                      <a:pt x="576" y="24"/>
                    </a:lnTo>
                    <a:lnTo>
                      <a:pt x="594" y="30"/>
                    </a:lnTo>
                    <a:lnTo>
                      <a:pt x="612" y="24"/>
                    </a:lnTo>
                    <a:lnTo>
                      <a:pt x="630" y="18"/>
                    </a:lnTo>
                    <a:lnTo>
                      <a:pt x="642" y="18"/>
                    </a:lnTo>
                    <a:lnTo>
                      <a:pt x="660" y="18"/>
                    </a:lnTo>
                    <a:lnTo>
                      <a:pt x="678" y="18"/>
                    </a:lnTo>
                    <a:lnTo>
                      <a:pt x="696" y="12"/>
                    </a:lnTo>
                    <a:lnTo>
                      <a:pt x="714" y="6"/>
                    </a:lnTo>
                    <a:lnTo>
                      <a:pt x="732" y="12"/>
                    </a:lnTo>
                    <a:lnTo>
                      <a:pt x="750" y="12"/>
                    </a:lnTo>
                    <a:lnTo>
                      <a:pt x="768" y="18"/>
                    </a:lnTo>
                    <a:lnTo>
                      <a:pt x="786" y="12"/>
                    </a:lnTo>
                    <a:lnTo>
                      <a:pt x="798" y="6"/>
                    </a:lnTo>
                    <a:lnTo>
                      <a:pt x="816" y="6"/>
                    </a:lnTo>
                    <a:lnTo>
                      <a:pt x="834" y="6"/>
                    </a:lnTo>
                    <a:lnTo>
                      <a:pt x="852" y="0"/>
                    </a:lnTo>
                    <a:lnTo>
                      <a:pt x="870" y="0"/>
                    </a:lnTo>
                    <a:lnTo>
                      <a:pt x="888" y="6"/>
                    </a:lnTo>
                    <a:lnTo>
                      <a:pt x="906" y="6"/>
                    </a:lnTo>
                    <a:lnTo>
                      <a:pt x="924" y="6"/>
                    </a:lnTo>
                    <a:lnTo>
                      <a:pt x="942" y="12"/>
                    </a:lnTo>
                    <a:lnTo>
                      <a:pt x="960" y="6"/>
                    </a:lnTo>
                    <a:lnTo>
                      <a:pt x="972" y="6"/>
                    </a:lnTo>
                    <a:lnTo>
                      <a:pt x="990" y="18"/>
                    </a:lnTo>
                    <a:lnTo>
                      <a:pt x="1008" y="24"/>
                    </a:lnTo>
                    <a:lnTo>
                      <a:pt x="1026" y="18"/>
                    </a:lnTo>
                    <a:lnTo>
                      <a:pt x="1044" y="24"/>
                    </a:lnTo>
                    <a:lnTo>
                      <a:pt x="1062" y="30"/>
                    </a:lnTo>
                    <a:lnTo>
                      <a:pt x="1080" y="30"/>
                    </a:lnTo>
                    <a:lnTo>
                      <a:pt x="1098" y="36"/>
                    </a:lnTo>
                    <a:lnTo>
                      <a:pt x="1116" y="42"/>
                    </a:lnTo>
                    <a:lnTo>
                      <a:pt x="1128" y="42"/>
                    </a:lnTo>
                    <a:lnTo>
                      <a:pt x="1146" y="48"/>
                    </a:lnTo>
                    <a:lnTo>
                      <a:pt x="1164" y="48"/>
                    </a:lnTo>
                    <a:lnTo>
                      <a:pt x="1182" y="48"/>
                    </a:lnTo>
                    <a:lnTo>
                      <a:pt x="1200" y="60"/>
                    </a:lnTo>
                    <a:lnTo>
                      <a:pt x="1218" y="66"/>
                    </a:lnTo>
                    <a:lnTo>
                      <a:pt x="1236" y="72"/>
                    </a:lnTo>
                    <a:lnTo>
                      <a:pt x="1254" y="78"/>
                    </a:lnTo>
                    <a:lnTo>
                      <a:pt x="1272" y="72"/>
                    </a:lnTo>
                    <a:lnTo>
                      <a:pt x="1290" y="84"/>
                    </a:lnTo>
                    <a:lnTo>
                      <a:pt x="1302" y="78"/>
                    </a:lnTo>
                    <a:lnTo>
                      <a:pt x="1320" y="66"/>
                    </a:lnTo>
                    <a:lnTo>
                      <a:pt x="1338" y="66"/>
                    </a:lnTo>
                    <a:lnTo>
                      <a:pt x="1356" y="72"/>
                    </a:lnTo>
                    <a:lnTo>
                      <a:pt x="1374" y="84"/>
                    </a:lnTo>
                    <a:lnTo>
                      <a:pt x="1392" y="84"/>
                    </a:lnTo>
                    <a:lnTo>
                      <a:pt x="1410" y="78"/>
                    </a:lnTo>
                    <a:lnTo>
                      <a:pt x="1428" y="78"/>
                    </a:lnTo>
                    <a:lnTo>
                      <a:pt x="1446" y="78"/>
                    </a:lnTo>
                    <a:lnTo>
                      <a:pt x="1458" y="78"/>
                    </a:lnTo>
                    <a:lnTo>
                      <a:pt x="1476" y="72"/>
                    </a:lnTo>
                    <a:lnTo>
                      <a:pt x="1494" y="72"/>
                    </a:lnTo>
                    <a:lnTo>
                      <a:pt x="1512" y="72"/>
                    </a:lnTo>
                    <a:lnTo>
                      <a:pt x="1530" y="60"/>
                    </a:lnTo>
                    <a:lnTo>
                      <a:pt x="1548" y="60"/>
                    </a:lnTo>
                    <a:lnTo>
                      <a:pt x="1566" y="54"/>
                    </a:lnTo>
                    <a:lnTo>
                      <a:pt x="1584" y="48"/>
                    </a:lnTo>
                    <a:lnTo>
                      <a:pt x="1602" y="42"/>
                    </a:lnTo>
                    <a:lnTo>
                      <a:pt x="1614" y="42"/>
                    </a:lnTo>
                    <a:lnTo>
                      <a:pt x="1632" y="30"/>
                    </a:lnTo>
                    <a:lnTo>
                      <a:pt x="1650" y="24"/>
                    </a:lnTo>
                    <a:lnTo>
                      <a:pt x="1668" y="36"/>
                    </a:lnTo>
                    <a:lnTo>
                      <a:pt x="1686" y="42"/>
                    </a:lnTo>
                    <a:lnTo>
                      <a:pt x="1704" y="42"/>
                    </a:lnTo>
                    <a:lnTo>
                      <a:pt x="1722" y="42"/>
                    </a:lnTo>
                    <a:lnTo>
                      <a:pt x="1740" y="54"/>
                    </a:lnTo>
                    <a:lnTo>
                      <a:pt x="1758" y="60"/>
                    </a:lnTo>
                    <a:lnTo>
                      <a:pt x="1776" y="54"/>
                    </a:lnTo>
                    <a:lnTo>
                      <a:pt x="1788" y="54"/>
                    </a:lnTo>
                    <a:lnTo>
                      <a:pt x="1806" y="60"/>
                    </a:lnTo>
                    <a:lnTo>
                      <a:pt x="1824" y="72"/>
                    </a:lnTo>
                    <a:lnTo>
                      <a:pt x="1842" y="72"/>
                    </a:lnTo>
                    <a:lnTo>
                      <a:pt x="1860" y="78"/>
                    </a:lnTo>
                    <a:lnTo>
                      <a:pt x="1878" y="90"/>
                    </a:lnTo>
                    <a:lnTo>
                      <a:pt x="1896" y="96"/>
                    </a:lnTo>
                    <a:lnTo>
                      <a:pt x="1914" y="96"/>
                    </a:lnTo>
                    <a:lnTo>
                      <a:pt x="1932" y="102"/>
                    </a:lnTo>
                    <a:lnTo>
                      <a:pt x="1944" y="96"/>
                    </a:lnTo>
                    <a:lnTo>
                      <a:pt x="1962" y="102"/>
                    </a:lnTo>
                    <a:lnTo>
                      <a:pt x="1980" y="102"/>
                    </a:lnTo>
                    <a:lnTo>
                      <a:pt x="1998" y="96"/>
                    </a:lnTo>
                    <a:lnTo>
                      <a:pt x="2016" y="90"/>
                    </a:lnTo>
                    <a:lnTo>
                      <a:pt x="2034" y="96"/>
                    </a:lnTo>
                    <a:lnTo>
                      <a:pt x="2052" y="102"/>
                    </a:lnTo>
                    <a:lnTo>
                      <a:pt x="2070" y="102"/>
                    </a:lnTo>
                    <a:lnTo>
                      <a:pt x="2088" y="102"/>
                    </a:lnTo>
                    <a:lnTo>
                      <a:pt x="2100" y="96"/>
                    </a:lnTo>
                    <a:lnTo>
                      <a:pt x="2118" y="102"/>
                    </a:lnTo>
                    <a:lnTo>
                      <a:pt x="2136" y="102"/>
                    </a:lnTo>
                    <a:lnTo>
                      <a:pt x="2154" y="96"/>
                    </a:lnTo>
                    <a:lnTo>
                      <a:pt x="2172" y="90"/>
                    </a:lnTo>
                    <a:lnTo>
                      <a:pt x="2190" y="84"/>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75"/>
              <p:cNvSpPr>
                <a:spLocks/>
              </p:cNvSpPr>
              <p:nvPr/>
            </p:nvSpPr>
            <p:spPr bwMode="auto">
              <a:xfrm>
                <a:off x="4953000" y="2461086"/>
                <a:ext cx="1982151" cy="1057275"/>
              </a:xfrm>
              <a:custGeom>
                <a:avLst/>
                <a:gdLst/>
                <a:ahLst/>
                <a:cxnLst>
                  <a:cxn ang="0">
                    <a:pos x="36" y="588"/>
                  </a:cxn>
                  <a:cxn ang="0">
                    <a:pos x="90" y="348"/>
                  </a:cxn>
                  <a:cxn ang="0">
                    <a:pos x="144" y="174"/>
                  </a:cxn>
                  <a:cxn ang="0">
                    <a:pos x="192" y="84"/>
                  </a:cxn>
                  <a:cxn ang="0">
                    <a:pos x="246" y="54"/>
                  </a:cxn>
                  <a:cxn ang="0">
                    <a:pos x="300" y="48"/>
                  </a:cxn>
                  <a:cxn ang="0">
                    <a:pos x="348" y="48"/>
                  </a:cxn>
                  <a:cxn ang="0">
                    <a:pos x="402" y="48"/>
                  </a:cxn>
                  <a:cxn ang="0">
                    <a:pos x="456" y="48"/>
                  </a:cxn>
                  <a:cxn ang="0">
                    <a:pos x="504" y="36"/>
                  </a:cxn>
                  <a:cxn ang="0">
                    <a:pos x="558" y="30"/>
                  </a:cxn>
                  <a:cxn ang="0">
                    <a:pos x="612" y="30"/>
                  </a:cxn>
                  <a:cxn ang="0">
                    <a:pos x="660" y="24"/>
                  </a:cxn>
                  <a:cxn ang="0">
                    <a:pos x="714" y="24"/>
                  </a:cxn>
                  <a:cxn ang="0">
                    <a:pos x="768" y="18"/>
                  </a:cxn>
                  <a:cxn ang="0">
                    <a:pos x="816" y="18"/>
                  </a:cxn>
                  <a:cxn ang="0">
                    <a:pos x="870" y="12"/>
                  </a:cxn>
                  <a:cxn ang="0">
                    <a:pos x="924" y="0"/>
                  </a:cxn>
                  <a:cxn ang="0">
                    <a:pos x="972" y="0"/>
                  </a:cxn>
                  <a:cxn ang="0">
                    <a:pos x="1026" y="12"/>
                  </a:cxn>
                  <a:cxn ang="0">
                    <a:pos x="1080" y="18"/>
                  </a:cxn>
                  <a:cxn ang="0">
                    <a:pos x="1128" y="30"/>
                  </a:cxn>
                  <a:cxn ang="0">
                    <a:pos x="1182" y="42"/>
                  </a:cxn>
                  <a:cxn ang="0">
                    <a:pos x="1236" y="42"/>
                  </a:cxn>
                  <a:cxn ang="0">
                    <a:pos x="1290" y="60"/>
                  </a:cxn>
                  <a:cxn ang="0">
                    <a:pos x="1338" y="54"/>
                  </a:cxn>
                  <a:cxn ang="0">
                    <a:pos x="1392" y="60"/>
                  </a:cxn>
                  <a:cxn ang="0">
                    <a:pos x="1446" y="54"/>
                  </a:cxn>
                  <a:cxn ang="0">
                    <a:pos x="1494" y="54"/>
                  </a:cxn>
                  <a:cxn ang="0">
                    <a:pos x="1548" y="30"/>
                  </a:cxn>
                  <a:cxn ang="0">
                    <a:pos x="1602" y="6"/>
                  </a:cxn>
                  <a:cxn ang="0">
                    <a:pos x="1650" y="12"/>
                  </a:cxn>
                  <a:cxn ang="0">
                    <a:pos x="1704" y="30"/>
                  </a:cxn>
                  <a:cxn ang="0">
                    <a:pos x="1758" y="36"/>
                  </a:cxn>
                  <a:cxn ang="0">
                    <a:pos x="1806" y="36"/>
                  </a:cxn>
                  <a:cxn ang="0">
                    <a:pos x="1860" y="60"/>
                  </a:cxn>
                  <a:cxn ang="0">
                    <a:pos x="1914" y="78"/>
                  </a:cxn>
                  <a:cxn ang="0">
                    <a:pos x="1962" y="78"/>
                  </a:cxn>
                  <a:cxn ang="0">
                    <a:pos x="2016" y="84"/>
                  </a:cxn>
                  <a:cxn ang="0">
                    <a:pos x="2070" y="78"/>
                  </a:cxn>
                  <a:cxn ang="0">
                    <a:pos x="2118" y="84"/>
                  </a:cxn>
                  <a:cxn ang="0">
                    <a:pos x="2172" y="84"/>
                  </a:cxn>
                </a:cxnLst>
                <a:rect l="0" t="0" r="r" b="b"/>
                <a:pathLst>
                  <a:path w="2208" h="666">
                    <a:moveTo>
                      <a:pt x="0" y="666"/>
                    </a:moveTo>
                    <a:lnTo>
                      <a:pt x="18" y="636"/>
                    </a:lnTo>
                    <a:lnTo>
                      <a:pt x="36" y="588"/>
                    </a:lnTo>
                    <a:lnTo>
                      <a:pt x="54" y="522"/>
                    </a:lnTo>
                    <a:lnTo>
                      <a:pt x="72" y="444"/>
                    </a:lnTo>
                    <a:lnTo>
                      <a:pt x="90" y="348"/>
                    </a:lnTo>
                    <a:lnTo>
                      <a:pt x="108" y="276"/>
                    </a:lnTo>
                    <a:lnTo>
                      <a:pt x="126" y="222"/>
                    </a:lnTo>
                    <a:lnTo>
                      <a:pt x="144" y="174"/>
                    </a:lnTo>
                    <a:lnTo>
                      <a:pt x="156" y="126"/>
                    </a:lnTo>
                    <a:lnTo>
                      <a:pt x="174" y="96"/>
                    </a:lnTo>
                    <a:lnTo>
                      <a:pt x="192" y="84"/>
                    </a:lnTo>
                    <a:lnTo>
                      <a:pt x="210" y="78"/>
                    </a:lnTo>
                    <a:lnTo>
                      <a:pt x="228" y="66"/>
                    </a:lnTo>
                    <a:lnTo>
                      <a:pt x="246" y="54"/>
                    </a:lnTo>
                    <a:lnTo>
                      <a:pt x="264" y="54"/>
                    </a:lnTo>
                    <a:lnTo>
                      <a:pt x="282" y="54"/>
                    </a:lnTo>
                    <a:lnTo>
                      <a:pt x="300" y="48"/>
                    </a:lnTo>
                    <a:lnTo>
                      <a:pt x="312" y="48"/>
                    </a:lnTo>
                    <a:lnTo>
                      <a:pt x="330" y="54"/>
                    </a:lnTo>
                    <a:lnTo>
                      <a:pt x="348" y="48"/>
                    </a:lnTo>
                    <a:lnTo>
                      <a:pt x="366" y="54"/>
                    </a:lnTo>
                    <a:lnTo>
                      <a:pt x="384" y="54"/>
                    </a:lnTo>
                    <a:lnTo>
                      <a:pt x="402" y="48"/>
                    </a:lnTo>
                    <a:lnTo>
                      <a:pt x="420" y="36"/>
                    </a:lnTo>
                    <a:lnTo>
                      <a:pt x="438" y="36"/>
                    </a:lnTo>
                    <a:lnTo>
                      <a:pt x="456" y="48"/>
                    </a:lnTo>
                    <a:lnTo>
                      <a:pt x="474" y="42"/>
                    </a:lnTo>
                    <a:lnTo>
                      <a:pt x="486" y="36"/>
                    </a:lnTo>
                    <a:lnTo>
                      <a:pt x="504" y="36"/>
                    </a:lnTo>
                    <a:lnTo>
                      <a:pt x="522" y="42"/>
                    </a:lnTo>
                    <a:lnTo>
                      <a:pt x="540" y="30"/>
                    </a:lnTo>
                    <a:lnTo>
                      <a:pt x="558" y="30"/>
                    </a:lnTo>
                    <a:lnTo>
                      <a:pt x="576" y="30"/>
                    </a:lnTo>
                    <a:lnTo>
                      <a:pt x="594" y="30"/>
                    </a:lnTo>
                    <a:lnTo>
                      <a:pt x="612" y="30"/>
                    </a:lnTo>
                    <a:lnTo>
                      <a:pt x="630" y="24"/>
                    </a:lnTo>
                    <a:lnTo>
                      <a:pt x="642" y="24"/>
                    </a:lnTo>
                    <a:lnTo>
                      <a:pt x="660" y="24"/>
                    </a:lnTo>
                    <a:lnTo>
                      <a:pt x="678" y="18"/>
                    </a:lnTo>
                    <a:lnTo>
                      <a:pt x="696" y="30"/>
                    </a:lnTo>
                    <a:lnTo>
                      <a:pt x="714" y="24"/>
                    </a:lnTo>
                    <a:lnTo>
                      <a:pt x="732" y="18"/>
                    </a:lnTo>
                    <a:lnTo>
                      <a:pt x="750" y="18"/>
                    </a:lnTo>
                    <a:lnTo>
                      <a:pt x="768" y="18"/>
                    </a:lnTo>
                    <a:lnTo>
                      <a:pt x="786" y="12"/>
                    </a:lnTo>
                    <a:lnTo>
                      <a:pt x="798" y="12"/>
                    </a:lnTo>
                    <a:lnTo>
                      <a:pt x="816" y="18"/>
                    </a:lnTo>
                    <a:lnTo>
                      <a:pt x="834" y="12"/>
                    </a:lnTo>
                    <a:lnTo>
                      <a:pt x="852" y="6"/>
                    </a:lnTo>
                    <a:lnTo>
                      <a:pt x="870" y="12"/>
                    </a:lnTo>
                    <a:lnTo>
                      <a:pt x="888" y="12"/>
                    </a:lnTo>
                    <a:lnTo>
                      <a:pt x="906" y="6"/>
                    </a:lnTo>
                    <a:lnTo>
                      <a:pt x="924" y="0"/>
                    </a:lnTo>
                    <a:lnTo>
                      <a:pt x="942" y="12"/>
                    </a:lnTo>
                    <a:lnTo>
                      <a:pt x="960" y="0"/>
                    </a:lnTo>
                    <a:lnTo>
                      <a:pt x="972" y="0"/>
                    </a:lnTo>
                    <a:lnTo>
                      <a:pt x="990" y="6"/>
                    </a:lnTo>
                    <a:lnTo>
                      <a:pt x="1008" y="6"/>
                    </a:lnTo>
                    <a:lnTo>
                      <a:pt x="1026" y="12"/>
                    </a:lnTo>
                    <a:lnTo>
                      <a:pt x="1044" y="12"/>
                    </a:lnTo>
                    <a:lnTo>
                      <a:pt x="1062" y="18"/>
                    </a:lnTo>
                    <a:lnTo>
                      <a:pt x="1080" y="18"/>
                    </a:lnTo>
                    <a:lnTo>
                      <a:pt x="1098" y="24"/>
                    </a:lnTo>
                    <a:lnTo>
                      <a:pt x="1116" y="30"/>
                    </a:lnTo>
                    <a:lnTo>
                      <a:pt x="1128" y="30"/>
                    </a:lnTo>
                    <a:lnTo>
                      <a:pt x="1146" y="36"/>
                    </a:lnTo>
                    <a:lnTo>
                      <a:pt x="1164" y="36"/>
                    </a:lnTo>
                    <a:lnTo>
                      <a:pt x="1182" y="42"/>
                    </a:lnTo>
                    <a:lnTo>
                      <a:pt x="1200" y="36"/>
                    </a:lnTo>
                    <a:lnTo>
                      <a:pt x="1218" y="42"/>
                    </a:lnTo>
                    <a:lnTo>
                      <a:pt x="1236" y="42"/>
                    </a:lnTo>
                    <a:lnTo>
                      <a:pt x="1254" y="42"/>
                    </a:lnTo>
                    <a:lnTo>
                      <a:pt x="1272" y="54"/>
                    </a:lnTo>
                    <a:lnTo>
                      <a:pt x="1290" y="60"/>
                    </a:lnTo>
                    <a:lnTo>
                      <a:pt x="1302" y="54"/>
                    </a:lnTo>
                    <a:lnTo>
                      <a:pt x="1320" y="60"/>
                    </a:lnTo>
                    <a:lnTo>
                      <a:pt x="1338" y="54"/>
                    </a:lnTo>
                    <a:lnTo>
                      <a:pt x="1356" y="54"/>
                    </a:lnTo>
                    <a:lnTo>
                      <a:pt x="1374" y="60"/>
                    </a:lnTo>
                    <a:lnTo>
                      <a:pt x="1392" y="60"/>
                    </a:lnTo>
                    <a:lnTo>
                      <a:pt x="1410" y="60"/>
                    </a:lnTo>
                    <a:lnTo>
                      <a:pt x="1428" y="54"/>
                    </a:lnTo>
                    <a:lnTo>
                      <a:pt x="1446" y="54"/>
                    </a:lnTo>
                    <a:lnTo>
                      <a:pt x="1458" y="48"/>
                    </a:lnTo>
                    <a:lnTo>
                      <a:pt x="1476" y="48"/>
                    </a:lnTo>
                    <a:lnTo>
                      <a:pt x="1494" y="54"/>
                    </a:lnTo>
                    <a:lnTo>
                      <a:pt x="1512" y="42"/>
                    </a:lnTo>
                    <a:lnTo>
                      <a:pt x="1530" y="30"/>
                    </a:lnTo>
                    <a:lnTo>
                      <a:pt x="1548" y="30"/>
                    </a:lnTo>
                    <a:lnTo>
                      <a:pt x="1566" y="24"/>
                    </a:lnTo>
                    <a:lnTo>
                      <a:pt x="1584" y="18"/>
                    </a:lnTo>
                    <a:lnTo>
                      <a:pt x="1602" y="6"/>
                    </a:lnTo>
                    <a:lnTo>
                      <a:pt x="1614" y="6"/>
                    </a:lnTo>
                    <a:lnTo>
                      <a:pt x="1632" y="6"/>
                    </a:lnTo>
                    <a:lnTo>
                      <a:pt x="1650" y="12"/>
                    </a:lnTo>
                    <a:lnTo>
                      <a:pt x="1668" y="18"/>
                    </a:lnTo>
                    <a:lnTo>
                      <a:pt x="1686" y="24"/>
                    </a:lnTo>
                    <a:lnTo>
                      <a:pt x="1704" y="30"/>
                    </a:lnTo>
                    <a:lnTo>
                      <a:pt x="1722" y="30"/>
                    </a:lnTo>
                    <a:lnTo>
                      <a:pt x="1740" y="30"/>
                    </a:lnTo>
                    <a:lnTo>
                      <a:pt x="1758" y="36"/>
                    </a:lnTo>
                    <a:lnTo>
                      <a:pt x="1776" y="36"/>
                    </a:lnTo>
                    <a:lnTo>
                      <a:pt x="1788" y="36"/>
                    </a:lnTo>
                    <a:lnTo>
                      <a:pt x="1806" y="36"/>
                    </a:lnTo>
                    <a:lnTo>
                      <a:pt x="1824" y="42"/>
                    </a:lnTo>
                    <a:lnTo>
                      <a:pt x="1842" y="48"/>
                    </a:lnTo>
                    <a:lnTo>
                      <a:pt x="1860" y="60"/>
                    </a:lnTo>
                    <a:lnTo>
                      <a:pt x="1878" y="66"/>
                    </a:lnTo>
                    <a:lnTo>
                      <a:pt x="1896" y="72"/>
                    </a:lnTo>
                    <a:lnTo>
                      <a:pt x="1914" y="78"/>
                    </a:lnTo>
                    <a:lnTo>
                      <a:pt x="1932" y="72"/>
                    </a:lnTo>
                    <a:lnTo>
                      <a:pt x="1944" y="72"/>
                    </a:lnTo>
                    <a:lnTo>
                      <a:pt x="1962" y="78"/>
                    </a:lnTo>
                    <a:lnTo>
                      <a:pt x="1980" y="66"/>
                    </a:lnTo>
                    <a:lnTo>
                      <a:pt x="1998" y="78"/>
                    </a:lnTo>
                    <a:lnTo>
                      <a:pt x="2016" y="84"/>
                    </a:lnTo>
                    <a:lnTo>
                      <a:pt x="2034" y="72"/>
                    </a:lnTo>
                    <a:lnTo>
                      <a:pt x="2052" y="66"/>
                    </a:lnTo>
                    <a:lnTo>
                      <a:pt x="2070" y="78"/>
                    </a:lnTo>
                    <a:lnTo>
                      <a:pt x="2088" y="78"/>
                    </a:lnTo>
                    <a:lnTo>
                      <a:pt x="2100" y="78"/>
                    </a:lnTo>
                    <a:lnTo>
                      <a:pt x="2118" y="84"/>
                    </a:lnTo>
                    <a:lnTo>
                      <a:pt x="2136" y="78"/>
                    </a:lnTo>
                    <a:lnTo>
                      <a:pt x="2154" y="78"/>
                    </a:lnTo>
                    <a:lnTo>
                      <a:pt x="2172" y="84"/>
                    </a:lnTo>
                    <a:lnTo>
                      <a:pt x="2190" y="84"/>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77"/>
              <p:cNvSpPr>
                <a:spLocks/>
              </p:cNvSpPr>
              <p:nvPr/>
            </p:nvSpPr>
            <p:spPr bwMode="auto">
              <a:xfrm>
                <a:off x="4953000" y="2451561"/>
                <a:ext cx="1982151" cy="1000125"/>
              </a:xfrm>
              <a:custGeom>
                <a:avLst/>
                <a:gdLst/>
                <a:ahLst/>
                <a:cxnLst>
                  <a:cxn ang="0">
                    <a:pos x="36" y="510"/>
                  </a:cxn>
                  <a:cxn ang="0">
                    <a:pos x="90" y="276"/>
                  </a:cxn>
                  <a:cxn ang="0">
                    <a:pos x="144" y="120"/>
                  </a:cxn>
                  <a:cxn ang="0">
                    <a:pos x="192" y="54"/>
                  </a:cxn>
                  <a:cxn ang="0">
                    <a:pos x="246" y="36"/>
                  </a:cxn>
                  <a:cxn ang="0">
                    <a:pos x="300" y="42"/>
                  </a:cxn>
                  <a:cxn ang="0">
                    <a:pos x="348" y="36"/>
                  </a:cxn>
                  <a:cxn ang="0">
                    <a:pos x="402" y="30"/>
                  </a:cxn>
                  <a:cxn ang="0">
                    <a:pos x="456" y="30"/>
                  </a:cxn>
                  <a:cxn ang="0">
                    <a:pos x="504" y="36"/>
                  </a:cxn>
                  <a:cxn ang="0">
                    <a:pos x="558" y="36"/>
                  </a:cxn>
                  <a:cxn ang="0">
                    <a:pos x="612" y="30"/>
                  </a:cxn>
                  <a:cxn ang="0">
                    <a:pos x="660" y="18"/>
                  </a:cxn>
                  <a:cxn ang="0">
                    <a:pos x="714" y="12"/>
                  </a:cxn>
                  <a:cxn ang="0">
                    <a:pos x="768" y="6"/>
                  </a:cxn>
                  <a:cxn ang="0">
                    <a:pos x="816" y="12"/>
                  </a:cxn>
                  <a:cxn ang="0">
                    <a:pos x="870" y="0"/>
                  </a:cxn>
                  <a:cxn ang="0">
                    <a:pos x="924" y="6"/>
                  </a:cxn>
                  <a:cxn ang="0">
                    <a:pos x="972" y="0"/>
                  </a:cxn>
                  <a:cxn ang="0">
                    <a:pos x="1026" y="12"/>
                  </a:cxn>
                  <a:cxn ang="0">
                    <a:pos x="1080" y="42"/>
                  </a:cxn>
                  <a:cxn ang="0">
                    <a:pos x="1128" y="48"/>
                  </a:cxn>
                  <a:cxn ang="0">
                    <a:pos x="1182" y="66"/>
                  </a:cxn>
                  <a:cxn ang="0">
                    <a:pos x="1236" y="60"/>
                  </a:cxn>
                  <a:cxn ang="0">
                    <a:pos x="1290" y="66"/>
                  </a:cxn>
                  <a:cxn ang="0">
                    <a:pos x="1338" y="72"/>
                  </a:cxn>
                  <a:cxn ang="0">
                    <a:pos x="1392" y="84"/>
                  </a:cxn>
                  <a:cxn ang="0">
                    <a:pos x="1446" y="66"/>
                  </a:cxn>
                  <a:cxn ang="0">
                    <a:pos x="1494" y="54"/>
                  </a:cxn>
                  <a:cxn ang="0">
                    <a:pos x="1548" y="42"/>
                  </a:cxn>
                  <a:cxn ang="0">
                    <a:pos x="1602" y="30"/>
                  </a:cxn>
                  <a:cxn ang="0">
                    <a:pos x="1650" y="12"/>
                  </a:cxn>
                  <a:cxn ang="0">
                    <a:pos x="1704" y="36"/>
                  </a:cxn>
                  <a:cxn ang="0">
                    <a:pos x="1758" y="48"/>
                  </a:cxn>
                  <a:cxn ang="0">
                    <a:pos x="1806" y="54"/>
                  </a:cxn>
                  <a:cxn ang="0">
                    <a:pos x="1860" y="72"/>
                  </a:cxn>
                  <a:cxn ang="0">
                    <a:pos x="1914" y="78"/>
                  </a:cxn>
                  <a:cxn ang="0">
                    <a:pos x="1962" y="96"/>
                  </a:cxn>
                  <a:cxn ang="0">
                    <a:pos x="2016" y="78"/>
                  </a:cxn>
                  <a:cxn ang="0">
                    <a:pos x="2070" y="78"/>
                  </a:cxn>
                  <a:cxn ang="0">
                    <a:pos x="2118" y="90"/>
                  </a:cxn>
                  <a:cxn ang="0">
                    <a:pos x="2172" y="84"/>
                  </a:cxn>
                </a:cxnLst>
                <a:rect l="0" t="0" r="r" b="b"/>
                <a:pathLst>
                  <a:path w="2208" h="630">
                    <a:moveTo>
                      <a:pt x="0" y="630"/>
                    </a:moveTo>
                    <a:lnTo>
                      <a:pt x="18" y="576"/>
                    </a:lnTo>
                    <a:lnTo>
                      <a:pt x="36" y="510"/>
                    </a:lnTo>
                    <a:lnTo>
                      <a:pt x="54" y="438"/>
                    </a:lnTo>
                    <a:lnTo>
                      <a:pt x="72" y="360"/>
                    </a:lnTo>
                    <a:lnTo>
                      <a:pt x="90" y="276"/>
                    </a:lnTo>
                    <a:lnTo>
                      <a:pt x="108" y="210"/>
                    </a:lnTo>
                    <a:lnTo>
                      <a:pt x="126" y="156"/>
                    </a:lnTo>
                    <a:lnTo>
                      <a:pt x="144" y="120"/>
                    </a:lnTo>
                    <a:lnTo>
                      <a:pt x="156" y="90"/>
                    </a:lnTo>
                    <a:lnTo>
                      <a:pt x="174" y="66"/>
                    </a:lnTo>
                    <a:lnTo>
                      <a:pt x="192" y="54"/>
                    </a:lnTo>
                    <a:lnTo>
                      <a:pt x="210" y="48"/>
                    </a:lnTo>
                    <a:lnTo>
                      <a:pt x="228" y="42"/>
                    </a:lnTo>
                    <a:lnTo>
                      <a:pt x="246" y="36"/>
                    </a:lnTo>
                    <a:lnTo>
                      <a:pt x="264" y="48"/>
                    </a:lnTo>
                    <a:lnTo>
                      <a:pt x="282" y="42"/>
                    </a:lnTo>
                    <a:lnTo>
                      <a:pt x="300" y="42"/>
                    </a:lnTo>
                    <a:lnTo>
                      <a:pt x="312" y="42"/>
                    </a:lnTo>
                    <a:lnTo>
                      <a:pt x="330" y="42"/>
                    </a:lnTo>
                    <a:lnTo>
                      <a:pt x="348" y="36"/>
                    </a:lnTo>
                    <a:lnTo>
                      <a:pt x="366" y="30"/>
                    </a:lnTo>
                    <a:lnTo>
                      <a:pt x="384" y="30"/>
                    </a:lnTo>
                    <a:lnTo>
                      <a:pt x="402" y="30"/>
                    </a:lnTo>
                    <a:lnTo>
                      <a:pt x="420" y="36"/>
                    </a:lnTo>
                    <a:lnTo>
                      <a:pt x="438" y="30"/>
                    </a:lnTo>
                    <a:lnTo>
                      <a:pt x="456" y="30"/>
                    </a:lnTo>
                    <a:lnTo>
                      <a:pt x="474" y="30"/>
                    </a:lnTo>
                    <a:lnTo>
                      <a:pt x="486" y="30"/>
                    </a:lnTo>
                    <a:lnTo>
                      <a:pt x="504" y="36"/>
                    </a:lnTo>
                    <a:lnTo>
                      <a:pt x="522" y="24"/>
                    </a:lnTo>
                    <a:lnTo>
                      <a:pt x="540" y="24"/>
                    </a:lnTo>
                    <a:lnTo>
                      <a:pt x="558" y="36"/>
                    </a:lnTo>
                    <a:lnTo>
                      <a:pt x="576" y="36"/>
                    </a:lnTo>
                    <a:lnTo>
                      <a:pt x="594" y="30"/>
                    </a:lnTo>
                    <a:lnTo>
                      <a:pt x="612" y="30"/>
                    </a:lnTo>
                    <a:lnTo>
                      <a:pt x="630" y="30"/>
                    </a:lnTo>
                    <a:lnTo>
                      <a:pt x="642" y="24"/>
                    </a:lnTo>
                    <a:lnTo>
                      <a:pt x="660" y="18"/>
                    </a:lnTo>
                    <a:lnTo>
                      <a:pt x="678" y="24"/>
                    </a:lnTo>
                    <a:lnTo>
                      <a:pt x="696" y="18"/>
                    </a:lnTo>
                    <a:lnTo>
                      <a:pt x="714" y="12"/>
                    </a:lnTo>
                    <a:lnTo>
                      <a:pt x="732" y="12"/>
                    </a:lnTo>
                    <a:lnTo>
                      <a:pt x="750" y="12"/>
                    </a:lnTo>
                    <a:lnTo>
                      <a:pt x="768" y="6"/>
                    </a:lnTo>
                    <a:lnTo>
                      <a:pt x="786" y="12"/>
                    </a:lnTo>
                    <a:lnTo>
                      <a:pt x="798" y="18"/>
                    </a:lnTo>
                    <a:lnTo>
                      <a:pt x="816" y="12"/>
                    </a:lnTo>
                    <a:lnTo>
                      <a:pt x="834" y="12"/>
                    </a:lnTo>
                    <a:lnTo>
                      <a:pt x="852" y="6"/>
                    </a:lnTo>
                    <a:lnTo>
                      <a:pt x="870" y="0"/>
                    </a:lnTo>
                    <a:lnTo>
                      <a:pt x="888" y="6"/>
                    </a:lnTo>
                    <a:lnTo>
                      <a:pt x="906" y="12"/>
                    </a:lnTo>
                    <a:lnTo>
                      <a:pt x="924" y="6"/>
                    </a:lnTo>
                    <a:lnTo>
                      <a:pt x="942" y="0"/>
                    </a:lnTo>
                    <a:lnTo>
                      <a:pt x="960" y="6"/>
                    </a:lnTo>
                    <a:lnTo>
                      <a:pt x="972" y="0"/>
                    </a:lnTo>
                    <a:lnTo>
                      <a:pt x="990" y="6"/>
                    </a:lnTo>
                    <a:lnTo>
                      <a:pt x="1008" y="12"/>
                    </a:lnTo>
                    <a:lnTo>
                      <a:pt x="1026" y="12"/>
                    </a:lnTo>
                    <a:lnTo>
                      <a:pt x="1044" y="12"/>
                    </a:lnTo>
                    <a:lnTo>
                      <a:pt x="1062" y="30"/>
                    </a:lnTo>
                    <a:lnTo>
                      <a:pt x="1080" y="42"/>
                    </a:lnTo>
                    <a:lnTo>
                      <a:pt x="1098" y="48"/>
                    </a:lnTo>
                    <a:lnTo>
                      <a:pt x="1116" y="48"/>
                    </a:lnTo>
                    <a:lnTo>
                      <a:pt x="1128" y="48"/>
                    </a:lnTo>
                    <a:lnTo>
                      <a:pt x="1146" y="54"/>
                    </a:lnTo>
                    <a:lnTo>
                      <a:pt x="1164" y="60"/>
                    </a:lnTo>
                    <a:lnTo>
                      <a:pt x="1182" y="66"/>
                    </a:lnTo>
                    <a:lnTo>
                      <a:pt x="1200" y="60"/>
                    </a:lnTo>
                    <a:lnTo>
                      <a:pt x="1218" y="48"/>
                    </a:lnTo>
                    <a:lnTo>
                      <a:pt x="1236" y="60"/>
                    </a:lnTo>
                    <a:lnTo>
                      <a:pt x="1254" y="66"/>
                    </a:lnTo>
                    <a:lnTo>
                      <a:pt x="1272" y="60"/>
                    </a:lnTo>
                    <a:lnTo>
                      <a:pt x="1290" y="66"/>
                    </a:lnTo>
                    <a:lnTo>
                      <a:pt x="1302" y="72"/>
                    </a:lnTo>
                    <a:lnTo>
                      <a:pt x="1320" y="72"/>
                    </a:lnTo>
                    <a:lnTo>
                      <a:pt x="1338" y="72"/>
                    </a:lnTo>
                    <a:lnTo>
                      <a:pt x="1356" y="72"/>
                    </a:lnTo>
                    <a:lnTo>
                      <a:pt x="1374" y="78"/>
                    </a:lnTo>
                    <a:lnTo>
                      <a:pt x="1392" y="84"/>
                    </a:lnTo>
                    <a:lnTo>
                      <a:pt x="1410" y="72"/>
                    </a:lnTo>
                    <a:lnTo>
                      <a:pt x="1428" y="66"/>
                    </a:lnTo>
                    <a:lnTo>
                      <a:pt x="1446" y="66"/>
                    </a:lnTo>
                    <a:lnTo>
                      <a:pt x="1458" y="66"/>
                    </a:lnTo>
                    <a:lnTo>
                      <a:pt x="1476" y="60"/>
                    </a:lnTo>
                    <a:lnTo>
                      <a:pt x="1494" y="54"/>
                    </a:lnTo>
                    <a:lnTo>
                      <a:pt x="1512" y="48"/>
                    </a:lnTo>
                    <a:lnTo>
                      <a:pt x="1530" y="48"/>
                    </a:lnTo>
                    <a:lnTo>
                      <a:pt x="1548" y="42"/>
                    </a:lnTo>
                    <a:lnTo>
                      <a:pt x="1566" y="36"/>
                    </a:lnTo>
                    <a:lnTo>
                      <a:pt x="1584" y="36"/>
                    </a:lnTo>
                    <a:lnTo>
                      <a:pt x="1602" y="30"/>
                    </a:lnTo>
                    <a:lnTo>
                      <a:pt x="1614" y="18"/>
                    </a:lnTo>
                    <a:lnTo>
                      <a:pt x="1632" y="12"/>
                    </a:lnTo>
                    <a:lnTo>
                      <a:pt x="1650" y="12"/>
                    </a:lnTo>
                    <a:lnTo>
                      <a:pt x="1668" y="24"/>
                    </a:lnTo>
                    <a:lnTo>
                      <a:pt x="1686" y="36"/>
                    </a:lnTo>
                    <a:lnTo>
                      <a:pt x="1704" y="36"/>
                    </a:lnTo>
                    <a:lnTo>
                      <a:pt x="1722" y="42"/>
                    </a:lnTo>
                    <a:lnTo>
                      <a:pt x="1740" y="48"/>
                    </a:lnTo>
                    <a:lnTo>
                      <a:pt x="1758" y="48"/>
                    </a:lnTo>
                    <a:lnTo>
                      <a:pt x="1776" y="48"/>
                    </a:lnTo>
                    <a:lnTo>
                      <a:pt x="1788" y="48"/>
                    </a:lnTo>
                    <a:lnTo>
                      <a:pt x="1806" y="54"/>
                    </a:lnTo>
                    <a:lnTo>
                      <a:pt x="1824" y="60"/>
                    </a:lnTo>
                    <a:lnTo>
                      <a:pt x="1842" y="66"/>
                    </a:lnTo>
                    <a:lnTo>
                      <a:pt x="1860" y="72"/>
                    </a:lnTo>
                    <a:lnTo>
                      <a:pt x="1878" y="78"/>
                    </a:lnTo>
                    <a:lnTo>
                      <a:pt x="1896" y="84"/>
                    </a:lnTo>
                    <a:lnTo>
                      <a:pt x="1914" y="78"/>
                    </a:lnTo>
                    <a:lnTo>
                      <a:pt x="1932" y="84"/>
                    </a:lnTo>
                    <a:lnTo>
                      <a:pt x="1944" y="90"/>
                    </a:lnTo>
                    <a:lnTo>
                      <a:pt x="1962" y="96"/>
                    </a:lnTo>
                    <a:lnTo>
                      <a:pt x="1980" y="84"/>
                    </a:lnTo>
                    <a:lnTo>
                      <a:pt x="1998" y="84"/>
                    </a:lnTo>
                    <a:lnTo>
                      <a:pt x="2016" y="78"/>
                    </a:lnTo>
                    <a:lnTo>
                      <a:pt x="2034" y="78"/>
                    </a:lnTo>
                    <a:lnTo>
                      <a:pt x="2052" y="78"/>
                    </a:lnTo>
                    <a:lnTo>
                      <a:pt x="2070" y="78"/>
                    </a:lnTo>
                    <a:lnTo>
                      <a:pt x="2088" y="78"/>
                    </a:lnTo>
                    <a:lnTo>
                      <a:pt x="2100" y="84"/>
                    </a:lnTo>
                    <a:lnTo>
                      <a:pt x="2118" y="90"/>
                    </a:lnTo>
                    <a:lnTo>
                      <a:pt x="2136" y="84"/>
                    </a:lnTo>
                    <a:lnTo>
                      <a:pt x="2154" y="84"/>
                    </a:lnTo>
                    <a:lnTo>
                      <a:pt x="2172" y="84"/>
                    </a:lnTo>
                    <a:lnTo>
                      <a:pt x="2190" y="90"/>
                    </a:lnTo>
                    <a:lnTo>
                      <a:pt x="2208" y="10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79"/>
              <p:cNvSpPr>
                <a:spLocks/>
              </p:cNvSpPr>
              <p:nvPr/>
            </p:nvSpPr>
            <p:spPr bwMode="auto">
              <a:xfrm>
                <a:off x="4953000" y="2442036"/>
                <a:ext cx="1982151" cy="885825"/>
              </a:xfrm>
              <a:custGeom>
                <a:avLst/>
                <a:gdLst/>
                <a:ahLst/>
                <a:cxnLst>
                  <a:cxn ang="0">
                    <a:pos x="36" y="486"/>
                  </a:cxn>
                  <a:cxn ang="0">
                    <a:pos x="90" y="300"/>
                  </a:cxn>
                  <a:cxn ang="0">
                    <a:pos x="144" y="132"/>
                  </a:cxn>
                  <a:cxn ang="0">
                    <a:pos x="192" y="72"/>
                  </a:cxn>
                  <a:cxn ang="0">
                    <a:pos x="246" y="48"/>
                  </a:cxn>
                  <a:cxn ang="0">
                    <a:pos x="300" y="48"/>
                  </a:cxn>
                  <a:cxn ang="0">
                    <a:pos x="348" y="30"/>
                  </a:cxn>
                  <a:cxn ang="0">
                    <a:pos x="402" y="36"/>
                  </a:cxn>
                  <a:cxn ang="0">
                    <a:pos x="456" y="36"/>
                  </a:cxn>
                  <a:cxn ang="0">
                    <a:pos x="504" y="30"/>
                  </a:cxn>
                  <a:cxn ang="0">
                    <a:pos x="558" y="24"/>
                  </a:cxn>
                  <a:cxn ang="0">
                    <a:pos x="612" y="12"/>
                  </a:cxn>
                  <a:cxn ang="0">
                    <a:pos x="660" y="18"/>
                  </a:cxn>
                  <a:cxn ang="0">
                    <a:pos x="714" y="18"/>
                  </a:cxn>
                  <a:cxn ang="0">
                    <a:pos x="768" y="6"/>
                  </a:cxn>
                  <a:cxn ang="0">
                    <a:pos x="816" y="12"/>
                  </a:cxn>
                  <a:cxn ang="0">
                    <a:pos x="870" y="0"/>
                  </a:cxn>
                  <a:cxn ang="0">
                    <a:pos x="924" y="12"/>
                  </a:cxn>
                  <a:cxn ang="0">
                    <a:pos x="972" y="6"/>
                  </a:cxn>
                  <a:cxn ang="0">
                    <a:pos x="1026" y="6"/>
                  </a:cxn>
                  <a:cxn ang="0">
                    <a:pos x="1080" y="12"/>
                  </a:cxn>
                  <a:cxn ang="0">
                    <a:pos x="1128" y="24"/>
                  </a:cxn>
                  <a:cxn ang="0">
                    <a:pos x="1182" y="36"/>
                  </a:cxn>
                  <a:cxn ang="0">
                    <a:pos x="1236" y="48"/>
                  </a:cxn>
                  <a:cxn ang="0">
                    <a:pos x="1290" y="60"/>
                  </a:cxn>
                  <a:cxn ang="0">
                    <a:pos x="1338" y="48"/>
                  </a:cxn>
                  <a:cxn ang="0">
                    <a:pos x="1392" y="54"/>
                  </a:cxn>
                  <a:cxn ang="0">
                    <a:pos x="1446" y="54"/>
                  </a:cxn>
                  <a:cxn ang="0">
                    <a:pos x="1494" y="42"/>
                  </a:cxn>
                  <a:cxn ang="0">
                    <a:pos x="1548" y="18"/>
                  </a:cxn>
                  <a:cxn ang="0">
                    <a:pos x="1602" y="12"/>
                  </a:cxn>
                  <a:cxn ang="0">
                    <a:pos x="1650" y="0"/>
                  </a:cxn>
                  <a:cxn ang="0">
                    <a:pos x="1704" y="6"/>
                  </a:cxn>
                  <a:cxn ang="0">
                    <a:pos x="1758" y="24"/>
                  </a:cxn>
                  <a:cxn ang="0">
                    <a:pos x="1806" y="30"/>
                  </a:cxn>
                  <a:cxn ang="0">
                    <a:pos x="1860" y="48"/>
                  </a:cxn>
                  <a:cxn ang="0">
                    <a:pos x="1914" y="66"/>
                  </a:cxn>
                  <a:cxn ang="0">
                    <a:pos x="1962" y="72"/>
                  </a:cxn>
                  <a:cxn ang="0">
                    <a:pos x="2016" y="66"/>
                  </a:cxn>
                  <a:cxn ang="0">
                    <a:pos x="2070" y="60"/>
                  </a:cxn>
                  <a:cxn ang="0">
                    <a:pos x="2118" y="66"/>
                  </a:cxn>
                  <a:cxn ang="0">
                    <a:pos x="2172" y="78"/>
                  </a:cxn>
                </a:cxnLst>
                <a:rect l="0" t="0" r="r" b="b"/>
                <a:pathLst>
                  <a:path w="2208" h="558">
                    <a:moveTo>
                      <a:pt x="0" y="558"/>
                    </a:moveTo>
                    <a:lnTo>
                      <a:pt x="18" y="534"/>
                    </a:lnTo>
                    <a:lnTo>
                      <a:pt x="36" y="486"/>
                    </a:lnTo>
                    <a:lnTo>
                      <a:pt x="54" y="432"/>
                    </a:lnTo>
                    <a:lnTo>
                      <a:pt x="72" y="372"/>
                    </a:lnTo>
                    <a:lnTo>
                      <a:pt x="90" y="300"/>
                    </a:lnTo>
                    <a:lnTo>
                      <a:pt x="108" y="234"/>
                    </a:lnTo>
                    <a:lnTo>
                      <a:pt x="126" y="174"/>
                    </a:lnTo>
                    <a:lnTo>
                      <a:pt x="144" y="132"/>
                    </a:lnTo>
                    <a:lnTo>
                      <a:pt x="156" y="108"/>
                    </a:lnTo>
                    <a:lnTo>
                      <a:pt x="174" y="90"/>
                    </a:lnTo>
                    <a:lnTo>
                      <a:pt x="192" y="72"/>
                    </a:lnTo>
                    <a:lnTo>
                      <a:pt x="210" y="60"/>
                    </a:lnTo>
                    <a:lnTo>
                      <a:pt x="228" y="54"/>
                    </a:lnTo>
                    <a:lnTo>
                      <a:pt x="246" y="48"/>
                    </a:lnTo>
                    <a:lnTo>
                      <a:pt x="264" y="36"/>
                    </a:lnTo>
                    <a:lnTo>
                      <a:pt x="282" y="48"/>
                    </a:lnTo>
                    <a:lnTo>
                      <a:pt x="300" y="48"/>
                    </a:lnTo>
                    <a:lnTo>
                      <a:pt x="312" y="42"/>
                    </a:lnTo>
                    <a:lnTo>
                      <a:pt x="330" y="36"/>
                    </a:lnTo>
                    <a:lnTo>
                      <a:pt x="348" y="30"/>
                    </a:lnTo>
                    <a:lnTo>
                      <a:pt x="366" y="30"/>
                    </a:lnTo>
                    <a:lnTo>
                      <a:pt x="384" y="30"/>
                    </a:lnTo>
                    <a:lnTo>
                      <a:pt x="402" y="36"/>
                    </a:lnTo>
                    <a:lnTo>
                      <a:pt x="420" y="42"/>
                    </a:lnTo>
                    <a:lnTo>
                      <a:pt x="438" y="36"/>
                    </a:lnTo>
                    <a:lnTo>
                      <a:pt x="456" y="36"/>
                    </a:lnTo>
                    <a:lnTo>
                      <a:pt x="474" y="30"/>
                    </a:lnTo>
                    <a:lnTo>
                      <a:pt x="486" y="24"/>
                    </a:lnTo>
                    <a:lnTo>
                      <a:pt x="504" y="30"/>
                    </a:lnTo>
                    <a:lnTo>
                      <a:pt x="522" y="36"/>
                    </a:lnTo>
                    <a:lnTo>
                      <a:pt x="540" y="24"/>
                    </a:lnTo>
                    <a:lnTo>
                      <a:pt x="558" y="24"/>
                    </a:lnTo>
                    <a:lnTo>
                      <a:pt x="576" y="18"/>
                    </a:lnTo>
                    <a:lnTo>
                      <a:pt x="594" y="18"/>
                    </a:lnTo>
                    <a:lnTo>
                      <a:pt x="612" y="12"/>
                    </a:lnTo>
                    <a:lnTo>
                      <a:pt x="630" y="12"/>
                    </a:lnTo>
                    <a:lnTo>
                      <a:pt x="642" y="18"/>
                    </a:lnTo>
                    <a:lnTo>
                      <a:pt x="660" y="18"/>
                    </a:lnTo>
                    <a:lnTo>
                      <a:pt x="678" y="18"/>
                    </a:lnTo>
                    <a:lnTo>
                      <a:pt x="696" y="18"/>
                    </a:lnTo>
                    <a:lnTo>
                      <a:pt x="714" y="18"/>
                    </a:lnTo>
                    <a:lnTo>
                      <a:pt x="732" y="12"/>
                    </a:lnTo>
                    <a:lnTo>
                      <a:pt x="750" y="12"/>
                    </a:lnTo>
                    <a:lnTo>
                      <a:pt x="768" y="6"/>
                    </a:lnTo>
                    <a:lnTo>
                      <a:pt x="786" y="6"/>
                    </a:lnTo>
                    <a:lnTo>
                      <a:pt x="798" y="12"/>
                    </a:lnTo>
                    <a:lnTo>
                      <a:pt x="816" y="12"/>
                    </a:lnTo>
                    <a:lnTo>
                      <a:pt x="834" y="12"/>
                    </a:lnTo>
                    <a:lnTo>
                      <a:pt x="852" y="6"/>
                    </a:lnTo>
                    <a:lnTo>
                      <a:pt x="870" y="0"/>
                    </a:lnTo>
                    <a:lnTo>
                      <a:pt x="888" y="0"/>
                    </a:lnTo>
                    <a:lnTo>
                      <a:pt x="906" y="6"/>
                    </a:lnTo>
                    <a:lnTo>
                      <a:pt x="924" y="12"/>
                    </a:lnTo>
                    <a:lnTo>
                      <a:pt x="942" y="6"/>
                    </a:lnTo>
                    <a:lnTo>
                      <a:pt x="960" y="6"/>
                    </a:lnTo>
                    <a:lnTo>
                      <a:pt x="972" y="6"/>
                    </a:lnTo>
                    <a:lnTo>
                      <a:pt x="990" y="0"/>
                    </a:lnTo>
                    <a:lnTo>
                      <a:pt x="1008" y="6"/>
                    </a:lnTo>
                    <a:lnTo>
                      <a:pt x="1026" y="6"/>
                    </a:lnTo>
                    <a:lnTo>
                      <a:pt x="1044" y="6"/>
                    </a:lnTo>
                    <a:lnTo>
                      <a:pt x="1062" y="6"/>
                    </a:lnTo>
                    <a:lnTo>
                      <a:pt x="1080" y="12"/>
                    </a:lnTo>
                    <a:lnTo>
                      <a:pt x="1098" y="18"/>
                    </a:lnTo>
                    <a:lnTo>
                      <a:pt x="1116" y="18"/>
                    </a:lnTo>
                    <a:lnTo>
                      <a:pt x="1128" y="24"/>
                    </a:lnTo>
                    <a:lnTo>
                      <a:pt x="1146" y="36"/>
                    </a:lnTo>
                    <a:lnTo>
                      <a:pt x="1164" y="30"/>
                    </a:lnTo>
                    <a:lnTo>
                      <a:pt x="1182" y="36"/>
                    </a:lnTo>
                    <a:lnTo>
                      <a:pt x="1200" y="42"/>
                    </a:lnTo>
                    <a:lnTo>
                      <a:pt x="1218" y="48"/>
                    </a:lnTo>
                    <a:lnTo>
                      <a:pt x="1236" y="48"/>
                    </a:lnTo>
                    <a:lnTo>
                      <a:pt x="1254" y="54"/>
                    </a:lnTo>
                    <a:lnTo>
                      <a:pt x="1272" y="60"/>
                    </a:lnTo>
                    <a:lnTo>
                      <a:pt x="1290" y="60"/>
                    </a:lnTo>
                    <a:lnTo>
                      <a:pt x="1302" y="60"/>
                    </a:lnTo>
                    <a:lnTo>
                      <a:pt x="1320" y="54"/>
                    </a:lnTo>
                    <a:lnTo>
                      <a:pt x="1338" y="48"/>
                    </a:lnTo>
                    <a:lnTo>
                      <a:pt x="1356" y="54"/>
                    </a:lnTo>
                    <a:lnTo>
                      <a:pt x="1374" y="54"/>
                    </a:lnTo>
                    <a:lnTo>
                      <a:pt x="1392" y="54"/>
                    </a:lnTo>
                    <a:lnTo>
                      <a:pt x="1410" y="54"/>
                    </a:lnTo>
                    <a:lnTo>
                      <a:pt x="1428" y="54"/>
                    </a:lnTo>
                    <a:lnTo>
                      <a:pt x="1446" y="54"/>
                    </a:lnTo>
                    <a:lnTo>
                      <a:pt x="1458" y="48"/>
                    </a:lnTo>
                    <a:lnTo>
                      <a:pt x="1476" y="42"/>
                    </a:lnTo>
                    <a:lnTo>
                      <a:pt x="1494" y="42"/>
                    </a:lnTo>
                    <a:lnTo>
                      <a:pt x="1512" y="36"/>
                    </a:lnTo>
                    <a:lnTo>
                      <a:pt x="1530" y="24"/>
                    </a:lnTo>
                    <a:lnTo>
                      <a:pt x="1548" y="18"/>
                    </a:lnTo>
                    <a:lnTo>
                      <a:pt x="1566" y="24"/>
                    </a:lnTo>
                    <a:lnTo>
                      <a:pt x="1584" y="24"/>
                    </a:lnTo>
                    <a:lnTo>
                      <a:pt x="1602" y="12"/>
                    </a:lnTo>
                    <a:lnTo>
                      <a:pt x="1614" y="0"/>
                    </a:lnTo>
                    <a:lnTo>
                      <a:pt x="1632" y="0"/>
                    </a:lnTo>
                    <a:lnTo>
                      <a:pt x="1650" y="0"/>
                    </a:lnTo>
                    <a:lnTo>
                      <a:pt x="1668" y="6"/>
                    </a:lnTo>
                    <a:lnTo>
                      <a:pt x="1686" y="12"/>
                    </a:lnTo>
                    <a:lnTo>
                      <a:pt x="1704" y="6"/>
                    </a:lnTo>
                    <a:lnTo>
                      <a:pt x="1722" y="12"/>
                    </a:lnTo>
                    <a:lnTo>
                      <a:pt x="1740" y="18"/>
                    </a:lnTo>
                    <a:lnTo>
                      <a:pt x="1758" y="24"/>
                    </a:lnTo>
                    <a:lnTo>
                      <a:pt x="1776" y="24"/>
                    </a:lnTo>
                    <a:lnTo>
                      <a:pt x="1788" y="24"/>
                    </a:lnTo>
                    <a:lnTo>
                      <a:pt x="1806" y="30"/>
                    </a:lnTo>
                    <a:lnTo>
                      <a:pt x="1824" y="36"/>
                    </a:lnTo>
                    <a:lnTo>
                      <a:pt x="1842" y="42"/>
                    </a:lnTo>
                    <a:lnTo>
                      <a:pt x="1860" y="48"/>
                    </a:lnTo>
                    <a:lnTo>
                      <a:pt x="1878" y="54"/>
                    </a:lnTo>
                    <a:lnTo>
                      <a:pt x="1896" y="66"/>
                    </a:lnTo>
                    <a:lnTo>
                      <a:pt x="1914" y="66"/>
                    </a:lnTo>
                    <a:lnTo>
                      <a:pt x="1932" y="60"/>
                    </a:lnTo>
                    <a:lnTo>
                      <a:pt x="1944" y="60"/>
                    </a:lnTo>
                    <a:lnTo>
                      <a:pt x="1962" y="72"/>
                    </a:lnTo>
                    <a:lnTo>
                      <a:pt x="1980" y="60"/>
                    </a:lnTo>
                    <a:lnTo>
                      <a:pt x="1998" y="66"/>
                    </a:lnTo>
                    <a:lnTo>
                      <a:pt x="2016" y="66"/>
                    </a:lnTo>
                    <a:lnTo>
                      <a:pt x="2034" y="60"/>
                    </a:lnTo>
                    <a:lnTo>
                      <a:pt x="2052" y="60"/>
                    </a:lnTo>
                    <a:lnTo>
                      <a:pt x="2070" y="60"/>
                    </a:lnTo>
                    <a:lnTo>
                      <a:pt x="2088" y="60"/>
                    </a:lnTo>
                    <a:lnTo>
                      <a:pt x="2100" y="66"/>
                    </a:lnTo>
                    <a:lnTo>
                      <a:pt x="2118" y="66"/>
                    </a:lnTo>
                    <a:lnTo>
                      <a:pt x="2136" y="78"/>
                    </a:lnTo>
                    <a:lnTo>
                      <a:pt x="2154" y="78"/>
                    </a:lnTo>
                    <a:lnTo>
                      <a:pt x="2172" y="78"/>
                    </a:lnTo>
                    <a:lnTo>
                      <a:pt x="2190" y="72"/>
                    </a:lnTo>
                    <a:lnTo>
                      <a:pt x="2208" y="7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81"/>
              <p:cNvSpPr>
                <a:spLocks/>
              </p:cNvSpPr>
              <p:nvPr/>
            </p:nvSpPr>
            <p:spPr bwMode="auto">
              <a:xfrm>
                <a:off x="4953000" y="2451561"/>
                <a:ext cx="1982151" cy="923925"/>
              </a:xfrm>
              <a:custGeom>
                <a:avLst/>
                <a:gdLst/>
                <a:ahLst/>
                <a:cxnLst>
                  <a:cxn ang="0">
                    <a:pos x="36" y="498"/>
                  </a:cxn>
                  <a:cxn ang="0">
                    <a:pos x="90" y="318"/>
                  </a:cxn>
                  <a:cxn ang="0">
                    <a:pos x="144" y="132"/>
                  </a:cxn>
                  <a:cxn ang="0">
                    <a:pos x="192" y="60"/>
                  </a:cxn>
                  <a:cxn ang="0">
                    <a:pos x="246" y="30"/>
                  </a:cxn>
                  <a:cxn ang="0">
                    <a:pos x="300" y="30"/>
                  </a:cxn>
                  <a:cxn ang="0">
                    <a:pos x="348" y="24"/>
                  </a:cxn>
                  <a:cxn ang="0">
                    <a:pos x="402" y="24"/>
                  </a:cxn>
                  <a:cxn ang="0">
                    <a:pos x="456" y="18"/>
                  </a:cxn>
                  <a:cxn ang="0">
                    <a:pos x="504" y="12"/>
                  </a:cxn>
                  <a:cxn ang="0">
                    <a:pos x="558" y="12"/>
                  </a:cxn>
                  <a:cxn ang="0">
                    <a:pos x="612" y="12"/>
                  </a:cxn>
                  <a:cxn ang="0">
                    <a:pos x="660" y="12"/>
                  </a:cxn>
                  <a:cxn ang="0">
                    <a:pos x="714" y="18"/>
                  </a:cxn>
                  <a:cxn ang="0">
                    <a:pos x="768" y="12"/>
                  </a:cxn>
                  <a:cxn ang="0">
                    <a:pos x="816" y="12"/>
                  </a:cxn>
                  <a:cxn ang="0">
                    <a:pos x="870" y="6"/>
                  </a:cxn>
                  <a:cxn ang="0">
                    <a:pos x="924" y="6"/>
                  </a:cxn>
                  <a:cxn ang="0">
                    <a:pos x="972" y="6"/>
                  </a:cxn>
                  <a:cxn ang="0">
                    <a:pos x="1026" y="12"/>
                  </a:cxn>
                  <a:cxn ang="0">
                    <a:pos x="1080" y="24"/>
                  </a:cxn>
                  <a:cxn ang="0">
                    <a:pos x="1128" y="42"/>
                  </a:cxn>
                  <a:cxn ang="0">
                    <a:pos x="1182" y="42"/>
                  </a:cxn>
                  <a:cxn ang="0">
                    <a:pos x="1236" y="54"/>
                  </a:cxn>
                  <a:cxn ang="0">
                    <a:pos x="1290" y="66"/>
                  </a:cxn>
                  <a:cxn ang="0">
                    <a:pos x="1338" y="60"/>
                  </a:cxn>
                  <a:cxn ang="0">
                    <a:pos x="1392" y="60"/>
                  </a:cxn>
                  <a:cxn ang="0">
                    <a:pos x="1446" y="66"/>
                  </a:cxn>
                  <a:cxn ang="0">
                    <a:pos x="1494" y="66"/>
                  </a:cxn>
                  <a:cxn ang="0">
                    <a:pos x="1548" y="42"/>
                  </a:cxn>
                  <a:cxn ang="0">
                    <a:pos x="1602" y="30"/>
                  </a:cxn>
                  <a:cxn ang="0">
                    <a:pos x="1650" y="12"/>
                  </a:cxn>
                  <a:cxn ang="0">
                    <a:pos x="1704" y="24"/>
                  </a:cxn>
                  <a:cxn ang="0">
                    <a:pos x="1758" y="42"/>
                  </a:cxn>
                  <a:cxn ang="0">
                    <a:pos x="1806" y="54"/>
                  </a:cxn>
                  <a:cxn ang="0">
                    <a:pos x="1860" y="78"/>
                  </a:cxn>
                  <a:cxn ang="0">
                    <a:pos x="1914" y="84"/>
                  </a:cxn>
                  <a:cxn ang="0">
                    <a:pos x="1962" y="90"/>
                  </a:cxn>
                  <a:cxn ang="0">
                    <a:pos x="2016" y="72"/>
                  </a:cxn>
                  <a:cxn ang="0">
                    <a:pos x="2070" y="78"/>
                  </a:cxn>
                  <a:cxn ang="0">
                    <a:pos x="2118" y="90"/>
                  </a:cxn>
                  <a:cxn ang="0">
                    <a:pos x="2172" y="90"/>
                  </a:cxn>
                </a:cxnLst>
                <a:rect l="0" t="0" r="r" b="b"/>
                <a:pathLst>
                  <a:path w="2208" h="582">
                    <a:moveTo>
                      <a:pt x="0" y="582"/>
                    </a:moveTo>
                    <a:lnTo>
                      <a:pt x="18" y="552"/>
                    </a:lnTo>
                    <a:lnTo>
                      <a:pt x="36" y="498"/>
                    </a:lnTo>
                    <a:lnTo>
                      <a:pt x="54" y="438"/>
                    </a:lnTo>
                    <a:lnTo>
                      <a:pt x="72" y="384"/>
                    </a:lnTo>
                    <a:lnTo>
                      <a:pt x="90" y="318"/>
                    </a:lnTo>
                    <a:lnTo>
                      <a:pt x="108" y="240"/>
                    </a:lnTo>
                    <a:lnTo>
                      <a:pt x="126" y="180"/>
                    </a:lnTo>
                    <a:lnTo>
                      <a:pt x="144" y="132"/>
                    </a:lnTo>
                    <a:lnTo>
                      <a:pt x="156" y="96"/>
                    </a:lnTo>
                    <a:lnTo>
                      <a:pt x="174" y="72"/>
                    </a:lnTo>
                    <a:lnTo>
                      <a:pt x="192" y="60"/>
                    </a:lnTo>
                    <a:lnTo>
                      <a:pt x="210" y="48"/>
                    </a:lnTo>
                    <a:lnTo>
                      <a:pt x="228" y="42"/>
                    </a:lnTo>
                    <a:lnTo>
                      <a:pt x="246" y="30"/>
                    </a:lnTo>
                    <a:lnTo>
                      <a:pt x="264" y="24"/>
                    </a:lnTo>
                    <a:lnTo>
                      <a:pt x="282" y="12"/>
                    </a:lnTo>
                    <a:lnTo>
                      <a:pt x="300" y="30"/>
                    </a:lnTo>
                    <a:lnTo>
                      <a:pt x="312" y="30"/>
                    </a:lnTo>
                    <a:lnTo>
                      <a:pt x="330" y="30"/>
                    </a:lnTo>
                    <a:lnTo>
                      <a:pt x="348" y="24"/>
                    </a:lnTo>
                    <a:lnTo>
                      <a:pt x="366" y="24"/>
                    </a:lnTo>
                    <a:lnTo>
                      <a:pt x="384" y="24"/>
                    </a:lnTo>
                    <a:lnTo>
                      <a:pt x="402" y="24"/>
                    </a:lnTo>
                    <a:lnTo>
                      <a:pt x="420" y="18"/>
                    </a:lnTo>
                    <a:lnTo>
                      <a:pt x="438" y="12"/>
                    </a:lnTo>
                    <a:lnTo>
                      <a:pt x="456" y="18"/>
                    </a:lnTo>
                    <a:lnTo>
                      <a:pt x="474" y="12"/>
                    </a:lnTo>
                    <a:lnTo>
                      <a:pt x="486" y="12"/>
                    </a:lnTo>
                    <a:lnTo>
                      <a:pt x="504" y="12"/>
                    </a:lnTo>
                    <a:lnTo>
                      <a:pt x="522" y="12"/>
                    </a:lnTo>
                    <a:lnTo>
                      <a:pt x="540" y="12"/>
                    </a:lnTo>
                    <a:lnTo>
                      <a:pt x="558" y="12"/>
                    </a:lnTo>
                    <a:lnTo>
                      <a:pt x="576" y="12"/>
                    </a:lnTo>
                    <a:lnTo>
                      <a:pt x="594" y="6"/>
                    </a:lnTo>
                    <a:lnTo>
                      <a:pt x="612" y="12"/>
                    </a:lnTo>
                    <a:lnTo>
                      <a:pt x="630" y="12"/>
                    </a:lnTo>
                    <a:lnTo>
                      <a:pt x="642" y="12"/>
                    </a:lnTo>
                    <a:lnTo>
                      <a:pt x="660" y="12"/>
                    </a:lnTo>
                    <a:lnTo>
                      <a:pt x="678" y="18"/>
                    </a:lnTo>
                    <a:lnTo>
                      <a:pt x="696" y="18"/>
                    </a:lnTo>
                    <a:lnTo>
                      <a:pt x="714" y="18"/>
                    </a:lnTo>
                    <a:lnTo>
                      <a:pt x="732" y="12"/>
                    </a:lnTo>
                    <a:lnTo>
                      <a:pt x="750" y="12"/>
                    </a:lnTo>
                    <a:lnTo>
                      <a:pt x="768" y="12"/>
                    </a:lnTo>
                    <a:lnTo>
                      <a:pt x="786" y="12"/>
                    </a:lnTo>
                    <a:lnTo>
                      <a:pt x="798" y="12"/>
                    </a:lnTo>
                    <a:lnTo>
                      <a:pt x="816" y="12"/>
                    </a:lnTo>
                    <a:lnTo>
                      <a:pt x="834" y="12"/>
                    </a:lnTo>
                    <a:lnTo>
                      <a:pt x="852" y="12"/>
                    </a:lnTo>
                    <a:lnTo>
                      <a:pt x="870" y="6"/>
                    </a:lnTo>
                    <a:lnTo>
                      <a:pt x="888" y="0"/>
                    </a:lnTo>
                    <a:lnTo>
                      <a:pt x="906" y="0"/>
                    </a:lnTo>
                    <a:lnTo>
                      <a:pt x="924" y="6"/>
                    </a:lnTo>
                    <a:lnTo>
                      <a:pt x="942" y="0"/>
                    </a:lnTo>
                    <a:lnTo>
                      <a:pt x="960" y="0"/>
                    </a:lnTo>
                    <a:lnTo>
                      <a:pt x="972" y="6"/>
                    </a:lnTo>
                    <a:lnTo>
                      <a:pt x="990" y="12"/>
                    </a:lnTo>
                    <a:lnTo>
                      <a:pt x="1008" y="12"/>
                    </a:lnTo>
                    <a:lnTo>
                      <a:pt x="1026" y="12"/>
                    </a:lnTo>
                    <a:lnTo>
                      <a:pt x="1044" y="12"/>
                    </a:lnTo>
                    <a:lnTo>
                      <a:pt x="1062" y="18"/>
                    </a:lnTo>
                    <a:lnTo>
                      <a:pt x="1080" y="24"/>
                    </a:lnTo>
                    <a:lnTo>
                      <a:pt x="1098" y="30"/>
                    </a:lnTo>
                    <a:lnTo>
                      <a:pt x="1116" y="30"/>
                    </a:lnTo>
                    <a:lnTo>
                      <a:pt x="1128" y="42"/>
                    </a:lnTo>
                    <a:lnTo>
                      <a:pt x="1146" y="36"/>
                    </a:lnTo>
                    <a:lnTo>
                      <a:pt x="1164" y="36"/>
                    </a:lnTo>
                    <a:lnTo>
                      <a:pt x="1182" y="42"/>
                    </a:lnTo>
                    <a:lnTo>
                      <a:pt x="1200" y="48"/>
                    </a:lnTo>
                    <a:lnTo>
                      <a:pt x="1218" y="54"/>
                    </a:lnTo>
                    <a:lnTo>
                      <a:pt x="1236" y="54"/>
                    </a:lnTo>
                    <a:lnTo>
                      <a:pt x="1254" y="54"/>
                    </a:lnTo>
                    <a:lnTo>
                      <a:pt x="1272" y="60"/>
                    </a:lnTo>
                    <a:lnTo>
                      <a:pt x="1290" y="66"/>
                    </a:lnTo>
                    <a:lnTo>
                      <a:pt x="1302" y="66"/>
                    </a:lnTo>
                    <a:lnTo>
                      <a:pt x="1320" y="60"/>
                    </a:lnTo>
                    <a:lnTo>
                      <a:pt x="1338" y="60"/>
                    </a:lnTo>
                    <a:lnTo>
                      <a:pt x="1356" y="66"/>
                    </a:lnTo>
                    <a:lnTo>
                      <a:pt x="1374" y="60"/>
                    </a:lnTo>
                    <a:lnTo>
                      <a:pt x="1392" y="60"/>
                    </a:lnTo>
                    <a:lnTo>
                      <a:pt x="1410" y="60"/>
                    </a:lnTo>
                    <a:lnTo>
                      <a:pt x="1428" y="66"/>
                    </a:lnTo>
                    <a:lnTo>
                      <a:pt x="1446" y="66"/>
                    </a:lnTo>
                    <a:lnTo>
                      <a:pt x="1458" y="66"/>
                    </a:lnTo>
                    <a:lnTo>
                      <a:pt x="1476" y="66"/>
                    </a:lnTo>
                    <a:lnTo>
                      <a:pt x="1494" y="66"/>
                    </a:lnTo>
                    <a:lnTo>
                      <a:pt x="1512" y="54"/>
                    </a:lnTo>
                    <a:lnTo>
                      <a:pt x="1530" y="42"/>
                    </a:lnTo>
                    <a:lnTo>
                      <a:pt x="1548" y="42"/>
                    </a:lnTo>
                    <a:lnTo>
                      <a:pt x="1566" y="42"/>
                    </a:lnTo>
                    <a:lnTo>
                      <a:pt x="1584" y="36"/>
                    </a:lnTo>
                    <a:lnTo>
                      <a:pt x="1602" y="30"/>
                    </a:lnTo>
                    <a:lnTo>
                      <a:pt x="1614" y="18"/>
                    </a:lnTo>
                    <a:lnTo>
                      <a:pt x="1632" y="12"/>
                    </a:lnTo>
                    <a:lnTo>
                      <a:pt x="1650" y="12"/>
                    </a:lnTo>
                    <a:lnTo>
                      <a:pt x="1668" y="18"/>
                    </a:lnTo>
                    <a:lnTo>
                      <a:pt x="1686" y="18"/>
                    </a:lnTo>
                    <a:lnTo>
                      <a:pt x="1704" y="24"/>
                    </a:lnTo>
                    <a:lnTo>
                      <a:pt x="1722" y="36"/>
                    </a:lnTo>
                    <a:lnTo>
                      <a:pt x="1740" y="42"/>
                    </a:lnTo>
                    <a:lnTo>
                      <a:pt x="1758" y="42"/>
                    </a:lnTo>
                    <a:lnTo>
                      <a:pt x="1776" y="48"/>
                    </a:lnTo>
                    <a:lnTo>
                      <a:pt x="1788" y="48"/>
                    </a:lnTo>
                    <a:lnTo>
                      <a:pt x="1806" y="54"/>
                    </a:lnTo>
                    <a:lnTo>
                      <a:pt x="1824" y="60"/>
                    </a:lnTo>
                    <a:lnTo>
                      <a:pt x="1842" y="72"/>
                    </a:lnTo>
                    <a:lnTo>
                      <a:pt x="1860" y="78"/>
                    </a:lnTo>
                    <a:lnTo>
                      <a:pt x="1878" y="84"/>
                    </a:lnTo>
                    <a:lnTo>
                      <a:pt x="1896" y="84"/>
                    </a:lnTo>
                    <a:lnTo>
                      <a:pt x="1914" y="84"/>
                    </a:lnTo>
                    <a:lnTo>
                      <a:pt x="1932" y="90"/>
                    </a:lnTo>
                    <a:lnTo>
                      <a:pt x="1944" y="96"/>
                    </a:lnTo>
                    <a:lnTo>
                      <a:pt x="1962" y="90"/>
                    </a:lnTo>
                    <a:lnTo>
                      <a:pt x="1980" y="78"/>
                    </a:lnTo>
                    <a:lnTo>
                      <a:pt x="1998" y="72"/>
                    </a:lnTo>
                    <a:lnTo>
                      <a:pt x="2016" y="72"/>
                    </a:lnTo>
                    <a:lnTo>
                      <a:pt x="2034" y="90"/>
                    </a:lnTo>
                    <a:lnTo>
                      <a:pt x="2052" y="84"/>
                    </a:lnTo>
                    <a:lnTo>
                      <a:pt x="2070" y="78"/>
                    </a:lnTo>
                    <a:lnTo>
                      <a:pt x="2088" y="84"/>
                    </a:lnTo>
                    <a:lnTo>
                      <a:pt x="2100" y="96"/>
                    </a:lnTo>
                    <a:lnTo>
                      <a:pt x="2118" y="90"/>
                    </a:lnTo>
                    <a:lnTo>
                      <a:pt x="2136" y="96"/>
                    </a:lnTo>
                    <a:lnTo>
                      <a:pt x="2154" y="90"/>
                    </a:lnTo>
                    <a:lnTo>
                      <a:pt x="2172" y="90"/>
                    </a:lnTo>
                    <a:lnTo>
                      <a:pt x="2190" y="90"/>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83"/>
              <p:cNvSpPr>
                <a:spLocks/>
              </p:cNvSpPr>
              <p:nvPr/>
            </p:nvSpPr>
            <p:spPr bwMode="auto">
              <a:xfrm>
                <a:off x="4953000" y="2489661"/>
                <a:ext cx="1982151" cy="828675"/>
              </a:xfrm>
              <a:custGeom>
                <a:avLst/>
                <a:gdLst/>
                <a:ahLst/>
                <a:cxnLst>
                  <a:cxn ang="0">
                    <a:pos x="36" y="450"/>
                  </a:cxn>
                  <a:cxn ang="0">
                    <a:pos x="90" y="276"/>
                  </a:cxn>
                  <a:cxn ang="0">
                    <a:pos x="144" y="120"/>
                  </a:cxn>
                  <a:cxn ang="0">
                    <a:pos x="192" y="60"/>
                  </a:cxn>
                  <a:cxn ang="0">
                    <a:pos x="246" y="42"/>
                  </a:cxn>
                  <a:cxn ang="0">
                    <a:pos x="300" y="30"/>
                  </a:cxn>
                  <a:cxn ang="0">
                    <a:pos x="348" y="24"/>
                  </a:cxn>
                  <a:cxn ang="0">
                    <a:pos x="402" y="36"/>
                  </a:cxn>
                  <a:cxn ang="0">
                    <a:pos x="456" y="30"/>
                  </a:cxn>
                  <a:cxn ang="0">
                    <a:pos x="504" y="18"/>
                  </a:cxn>
                  <a:cxn ang="0">
                    <a:pos x="558" y="18"/>
                  </a:cxn>
                  <a:cxn ang="0">
                    <a:pos x="612" y="18"/>
                  </a:cxn>
                  <a:cxn ang="0">
                    <a:pos x="660" y="24"/>
                  </a:cxn>
                  <a:cxn ang="0">
                    <a:pos x="714" y="12"/>
                  </a:cxn>
                  <a:cxn ang="0">
                    <a:pos x="768" y="18"/>
                  </a:cxn>
                  <a:cxn ang="0">
                    <a:pos x="816" y="6"/>
                  </a:cxn>
                  <a:cxn ang="0">
                    <a:pos x="870" y="6"/>
                  </a:cxn>
                  <a:cxn ang="0">
                    <a:pos x="924" y="12"/>
                  </a:cxn>
                  <a:cxn ang="0">
                    <a:pos x="972" y="18"/>
                  </a:cxn>
                  <a:cxn ang="0">
                    <a:pos x="1026" y="18"/>
                  </a:cxn>
                  <a:cxn ang="0">
                    <a:pos x="1080" y="30"/>
                  </a:cxn>
                  <a:cxn ang="0">
                    <a:pos x="1128" y="42"/>
                  </a:cxn>
                  <a:cxn ang="0">
                    <a:pos x="1182" y="42"/>
                  </a:cxn>
                  <a:cxn ang="0">
                    <a:pos x="1236" y="54"/>
                  </a:cxn>
                  <a:cxn ang="0">
                    <a:pos x="1290" y="54"/>
                  </a:cxn>
                  <a:cxn ang="0">
                    <a:pos x="1338" y="60"/>
                  </a:cxn>
                  <a:cxn ang="0">
                    <a:pos x="1392" y="60"/>
                  </a:cxn>
                  <a:cxn ang="0">
                    <a:pos x="1446" y="66"/>
                  </a:cxn>
                  <a:cxn ang="0">
                    <a:pos x="1494" y="48"/>
                  </a:cxn>
                  <a:cxn ang="0">
                    <a:pos x="1548" y="42"/>
                  </a:cxn>
                  <a:cxn ang="0">
                    <a:pos x="1602" y="24"/>
                  </a:cxn>
                  <a:cxn ang="0">
                    <a:pos x="1650" y="6"/>
                  </a:cxn>
                  <a:cxn ang="0">
                    <a:pos x="1704" y="12"/>
                  </a:cxn>
                  <a:cxn ang="0">
                    <a:pos x="1758" y="36"/>
                  </a:cxn>
                  <a:cxn ang="0">
                    <a:pos x="1806" y="48"/>
                  </a:cxn>
                  <a:cxn ang="0">
                    <a:pos x="1860" y="60"/>
                  </a:cxn>
                  <a:cxn ang="0">
                    <a:pos x="1914" y="78"/>
                  </a:cxn>
                  <a:cxn ang="0">
                    <a:pos x="1962" y="72"/>
                  </a:cxn>
                  <a:cxn ang="0">
                    <a:pos x="2016" y="60"/>
                  </a:cxn>
                  <a:cxn ang="0">
                    <a:pos x="2070" y="78"/>
                  </a:cxn>
                  <a:cxn ang="0">
                    <a:pos x="2118" y="72"/>
                  </a:cxn>
                  <a:cxn ang="0">
                    <a:pos x="2172" y="78"/>
                  </a:cxn>
                </a:cxnLst>
                <a:rect l="0" t="0" r="r" b="b"/>
                <a:pathLst>
                  <a:path w="2208" h="522">
                    <a:moveTo>
                      <a:pt x="0" y="522"/>
                    </a:moveTo>
                    <a:lnTo>
                      <a:pt x="18" y="492"/>
                    </a:lnTo>
                    <a:lnTo>
                      <a:pt x="36" y="450"/>
                    </a:lnTo>
                    <a:lnTo>
                      <a:pt x="54" y="396"/>
                    </a:lnTo>
                    <a:lnTo>
                      <a:pt x="72" y="342"/>
                    </a:lnTo>
                    <a:lnTo>
                      <a:pt x="90" y="276"/>
                    </a:lnTo>
                    <a:lnTo>
                      <a:pt x="108" y="204"/>
                    </a:lnTo>
                    <a:lnTo>
                      <a:pt x="126" y="156"/>
                    </a:lnTo>
                    <a:lnTo>
                      <a:pt x="144" y="120"/>
                    </a:lnTo>
                    <a:lnTo>
                      <a:pt x="156" y="90"/>
                    </a:lnTo>
                    <a:lnTo>
                      <a:pt x="174" y="72"/>
                    </a:lnTo>
                    <a:lnTo>
                      <a:pt x="192" y="60"/>
                    </a:lnTo>
                    <a:lnTo>
                      <a:pt x="210" y="54"/>
                    </a:lnTo>
                    <a:lnTo>
                      <a:pt x="228" y="48"/>
                    </a:lnTo>
                    <a:lnTo>
                      <a:pt x="246" y="42"/>
                    </a:lnTo>
                    <a:lnTo>
                      <a:pt x="264" y="36"/>
                    </a:lnTo>
                    <a:lnTo>
                      <a:pt x="282" y="30"/>
                    </a:lnTo>
                    <a:lnTo>
                      <a:pt x="300" y="30"/>
                    </a:lnTo>
                    <a:lnTo>
                      <a:pt x="312" y="24"/>
                    </a:lnTo>
                    <a:lnTo>
                      <a:pt x="330" y="18"/>
                    </a:lnTo>
                    <a:lnTo>
                      <a:pt x="348" y="24"/>
                    </a:lnTo>
                    <a:lnTo>
                      <a:pt x="366" y="42"/>
                    </a:lnTo>
                    <a:lnTo>
                      <a:pt x="384" y="42"/>
                    </a:lnTo>
                    <a:lnTo>
                      <a:pt x="402" y="36"/>
                    </a:lnTo>
                    <a:lnTo>
                      <a:pt x="420" y="30"/>
                    </a:lnTo>
                    <a:lnTo>
                      <a:pt x="438" y="18"/>
                    </a:lnTo>
                    <a:lnTo>
                      <a:pt x="456" y="30"/>
                    </a:lnTo>
                    <a:lnTo>
                      <a:pt x="474" y="24"/>
                    </a:lnTo>
                    <a:lnTo>
                      <a:pt x="486" y="18"/>
                    </a:lnTo>
                    <a:lnTo>
                      <a:pt x="504" y="18"/>
                    </a:lnTo>
                    <a:lnTo>
                      <a:pt x="522" y="24"/>
                    </a:lnTo>
                    <a:lnTo>
                      <a:pt x="540" y="30"/>
                    </a:lnTo>
                    <a:lnTo>
                      <a:pt x="558" y="18"/>
                    </a:lnTo>
                    <a:lnTo>
                      <a:pt x="576" y="18"/>
                    </a:lnTo>
                    <a:lnTo>
                      <a:pt x="594" y="18"/>
                    </a:lnTo>
                    <a:lnTo>
                      <a:pt x="612" y="18"/>
                    </a:lnTo>
                    <a:lnTo>
                      <a:pt x="630" y="24"/>
                    </a:lnTo>
                    <a:lnTo>
                      <a:pt x="642" y="24"/>
                    </a:lnTo>
                    <a:lnTo>
                      <a:pt x="660" y="24"/>
                    </a:lnTo>
                    <a:lnTo>
                      <a:pt x="678" y="18"/>
                    </a:lnTo>
                    <a:lnTo>
                      <a:pt x="696" y="18"/>
                    </a:lnTo>
                    <a:lnTo>
                      <a:pt x="714" y="12"/>
                    </a:lnTo>
                    <a:lnTo>
                      <a:pt x="732" y="12"/>
                    </a:lnTo>
                    <a:lnTo>
                      <a:pt x="750" y="12"/>
                    </a:lnTo>
                    <a:lnTo>
                      <a:pt x="768" y="18"/>
                    </a:lnTo>
                    <a:lnTo>
                      <a:pt x="786" y="24"/>
                    </a:lnTo>
                    <a:lnTo>
                      <a:pt x="798" y="12"/>
                    </a:lnTo>
                    <a:lnTo>
                      <a:pt x="816" y="6"/>
                    </a:lnTo>
                    <a:lnTo>
                      <a:pt x="834" y="6"/>
                    </a:lnTo>
                    <a:lnTo>
                      <a:pt x="852" y="6"/>
                    </a:lnTo>
                    <a:lnTo>
                      <a:pt x="870" y="6"/>
                    </a:lnTo>
                    <a:lnTo>
                      <a:pt x="888" y="0"/>
                    </a:lnTo>
                    <a:lnTo>
                      <a:pt x="906" y="0"/>
                    </a:lnTo>
                    <a:lnTo>
                      <a:pt x="924" y="12"/>
                    </a:lnTo>
                    <a:lnTo>
                      <a:pt x="942" y="12"/>
                    </a:lnTo>
                    <a:lnTo>
                      <a:pt x="960" y="12"/>
                    </a:lnTo>
                    <a:lnTo>
                      <a:pt x="972" y="18"/>
                    </a:lnTo>
                    <a:lnTo>
                      <a:pt x="990" y="12"/>
                    </a:lnTo>
                    <a:lnTo>
                      <a:pt x="1008" y="6"/>
                    </a:lnTo>
                    <a:lnTo>
                      <a:pt x="1026" y="18"/>
                    </a:lnTo>
                    <a:lnTo>
                      <a:pt x="1044" y="24"/>
                    </a:lnTo>
                    <a:lnTo>
                      <a:pt x="1062" y="18"/>
                    </a:lnTo>
                    <a:lnTo>
                      <a:pt x="1080" y="30"/>
                    </a:lnTo>
                    <a:lnTo>
                      <a:pt x="1098" y="36"/>
                    </a:lnTo>
                    <a:lnTo>
                      <a:pt x="1116" y="36"/>
                    </a:lnTo>
                    <a:lnTo>
                      <a:pt x="1128" y="42"/>
                    </a:lnTo>
                    <a:lnTo>
                      <a:pt x="1146" y="42"/>
                    </a:lnTo>
                    <a:lnTo>
                      <a:pt x="1164" y="30"/>
                    </a:lnTo>
                    <a:lnTo>
                      <a:pt x="1182" y="42"/>
                    </a:lnTo>
                    <a:lnTo>
                      <a:pt x="1200" y="42"/>
                    </a:lnTo>
                    <a:lnTo>
                      <a:pt x="1218" y="42"/>
                    </a:lnTo>
                    <a:lnTo>
                      <a:pt x="1236" y="54"/>
                    </a:lnTo>
                    <a:lnTo>
                      <a:pt x="1254" y="60"/>
                    </a:lnTo>
                    <a:lnTo>
                      <a:pt x="1272" y="54"/>
                    </a:lnTo>
                    <a:lnTo>
                      <a:pt x="1290" y="54"/>
                    </a:lnTo>
                    <a:lnTo>
                      <a:pt x="1302" y="60"/>
                    </a:lnTo>
                    <a:lnTo>
                      <a:pt x="1320" y="60"/>
                    </a:lnTo>
                    <a:lnTo>
                      <a:pt x="1338" y="60"/>
                    </a:lnTo>
                    <a:lnTo>
                      <a:pt x="1356" y="60"/>
                    </a:lnTo>
                    <a:lnTo>
                      <a:pt x="1374" y="60"/>
                    </a:lnTo>
                    <a:lnTo>
                      <a:pt x="1392" y="60"/>
                    </a:lnTo>
                    <a:lnTo>
                      <a:pt x="1410" y="54"/>
                    </a:lnTo>
                    <a:lnTo>
                      <a:pt x="1428" y="54"/>
                    </a:lnTo>
                    <a:lnTo>
                      <a:pt x="1446" y="66"/>
                    </a:lnTo>
                    <a:lnTo>
                      <a:pt x="1458" y="66"/>
                    </a:lnTo>
                    <a:lnTo>
                      <a:pt x="1476" y="60"/>
                    </a:lnTo>
                    <a:lnTo>
                      <a:pt x="1494" y="48"/>
                    </a:lnTo>
                    <a:lnTo>
                      <a:pt x="1512" y="54"/>
                    </a:lnTo>
                    <a:lnTo>
                      <a:pt x="1530" y="48"/>
                    </a:lnTo>
                    <a:lnTo>
                      <a:pt x="1548" y="42"/>
                    </a:lnTo>
                    <a:lnTo>
                      <a:pt x="1566" y="36"/>
                    </a:lnTo>
                    <a:lnTo>
                      <a:pt x="1584" y="24"/>
                    </a:lnTo>
                    <a:lnTo>
                      <a:pt x="1602" y="24"/>
                    </a:lnTo>
                    <a:lnTo>
                      <a:pt x="1614" y="12"/>
                    </a:lnTo>
                    <a:lnTo>
                      <a:pt x="1632" y="12"/>
                    </a:lnTo>
                    <a:lnTo>
                      <a:pt x="1650" y="6"/>
                    </a:lnTo>
                    <a:lnTo>
                      <a:pt x="1668" y="12"/>
                    </a:lnTo>
                    <a:lnTo>
                      <a:pt x="1686" y="18"/>
                    </a:lnTo>
                    <a:lnTo>
                      <a:pt x="1704" y="12"/>
                    </a:lnTo>
                    <a:lnTo>
                      <a:pt x="1722" y="18"/>
                    </a:lnTo>
                    <a:lnTo>
                      <a:pt x="1740" y="30"/>
                    </a:lnTo>
                    <a:lnTo>
                      <a:pt x="1758" y="36"/>
                    </a:lnTo>
                    <a:lnTo>
                      <a:pt x="1776" y="36"/>
                    </a:lnTo>
                    <a:lnTo>
                      <a:pt x="1788" y="42"/>
                    </a:lnTo>
                    <a:lnTo>
                      <a:pt x="1806" y="48"/>
                    </a:lnTo>
                    <a:lnTo>
                      <a:pt x="1824" y="42"/>
                    </a:lnTo>
                    <a:lnTo>
                      <a:pt x="1842" y="48"/>
                    </a:lnTo>
                    <a:lnTo>
                      <a:pt x="1860" y="60"/>
                    </a:lnTo>
                    <a:lnTo>
                      <a:pt x="1878" y="72"/>
                    </a:lnTo>
                    <a:lnTo>
                      <a:pt x="1896" y="78"/>
                    </a:lnTo>
                    <a:lnTo>
                      <a:pt x="1914" y="78"/>
                    </a:lnTo>
                    <a:lnTo>
                      <a:pt x="1932" y="78"/>
                    </a:lnTo>
                    <a:lnTo>
                      <a:pt x="1944" y="78"/>
                    </a:lnTo>
                    <a:lnTo>
                      <a:pt x="1962" y="72"/>
                    </a:lnTo>
                    <a:lnTo>
                      <a:pt x="1980" y="66"/>
                    </a:lnTo>
                    <a:lnTo>
                      <a:pt x="1998" y="66"/>
                    </a:lnTo>
                    <a:lnTo>
                      <a:pt x="2016" y="60"/>
                    </a:lnTo>
                    <a:lnTo>
                      <a:pt x="2034" y="54"/>
                    </a:lnTo>
                    <a:lnTo>
                      <a:pt x="2052" y="72"/>
                    </a:lnTo>
                    <a:lnTo>
                      <a:pt x="2070" y="78"/>
                    </a:lnTo>
                    <a:lnTo>
                      <a:pt x="2088" y="78"/>
                    </a:lnTo>
                    <a:lnTo>
                      <a:pt x="2100" y="72"/>
                    </a:lnTo>
                    <a:lnTo>
                      <a:pt x="2118" y="72"/>
                    </a:lnTo>
                    <a:lnTo>
                      <a:pt x="2136" y="84"/>
                    </a:lnTo>
                    <a:lnTo>
                      <a:pt x="2154" y="84"/>
                    </a:lnTo>
                    <a:lnTo>
                      <a:pt x="2172" y="78"/>
                    </a:lnTo>
                    <a:lnTo>
                      <a:pt x="2190" y="78"/>
                    </a:lnTo>
                    <a:lnTo>
                      <a:pt x="2208" y="7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85"/>
              <p:cNvSpPr>
                <a:spLocks/>
              </p:cNvSpPr>
              <p:nvPr/>
            </p:nvSpPr>
            <p:spPr bwMode="auto">
              <a:xfrm>
                <a:off x="4953000" y="2489661"/>
                <a:ext cx="1982151" cy="923925"/>
              </a:xfrm>
              <a:custGeom>
                <a:avLst/>
                <a:gdLst/>
                <a:ahLst/>
                <a:cxnLst>
                  <a:cxn ang="0">
                    <a:pos x="36" y="522"/>
                  </a:cxn>
                  <a:cxn ang="0">
                    <a:pos x="90" y="318"/>
                  </a:cxn>
                  <a:cxn ang="0">
                    <a:pos x="144" y="138"/>
                  </a:cxn>
                  <a:cxn ang="0">
                    <a:pos x="192" y="66"/>
                  </a:cxn>
                  <a:cxn ang="0">
                    <a:pos x="246" y="30"/>
                  </a:cxn>
                  <a:cxn ang="0">
                    <a:pos x="300" y="42"/>
                  </a:cxn>
                  <a:cxn ang="0">
                    <a:pos x="348" y="24"/>
                  </a:cxn>
                  <a:cxn ang="0">
                    <a:pos x="402" y="36"/>
                  </a:cxn>
                  <a:cxn ang="0">
                    <a:pos x="456" y="12"/>
                  </a:cxn>
                  <a:cxn ang="0">
                    <a:pos x="504" y="24"/>
                  </a:cxn>
                  <a:cxn ang="0">
                    <a:pos x="558" y="18"/>
                  </a:cxn>
                  <a:cxn ang="0">
                    <a:pos x="612" y="18"/>
                  </a:cxn>
                  <a:cxn ang="0">
                    <a:pos x="660" y="18"/>
                  </a:cxn>
                  <a:cxn ang="0">
                    <a:pos x="714" y="12"/>
                  </a:cxn>
                  <a:cxn ang="0">
                    <a:pos x="768" y="12"/>
                  </a:cxn>
                  <a:cxn ang="0">
                    <a:pos x="816" y="0"/>
                  </a:cxn>
                  <a:cxn ang="0">
                    <a:pos x="870" y="6"/>
                  </a:cxn>
                  <a:cxn ang="0">
                    <a:pos x="924" y="6"/>
                  </a:cxn>
                  <a:cxn ang="0">
                    <a:pos x="972" y="6"/>
                  </a:cxn>
                  <a:cxn ang="0">
                    <a:pos x="1026" y="6"/>
                  </a:cxn>
                  <a:cxn ang="0">
                    <a:pos x="1080" y="18"/>
                  </a:cxn>
                  <a:cxn ang="0">
                    <a:pos x="1128" y="42"/>
                  </a:cxn>
                  <a:cxn ang="0">
                    <a:pos x="1182" y="48"/>
                  </a:cxn>
                  <a:cxn ang="0">
                    <a:pos x="1236" y="60"/>
                  </a:cxn>
                  <a:cxn ang="0">
                    <a:pos x="1290" y="54"/>
                  </a:cxn>
                  <a:cxn ang="0">
                    <a:pos x="1338" y="78"/>
                  </a:cxn>
                  <a:cxn ang="0">
                    <a:pos x="1392" y="66"/>
                  </a:cxn>
                  <a:cxn ang="0">
                    <a:pos x="1446" y="78"/>
                  </a:cxn>
                  <a:cxn ang="0">
                    <a:pos x="1494" y="54"/>
                  </a:cxn>
                  <a:cxn ang="0">
                    <a:pos x="1548" y="42"/>
                  </a:cxn>
                  <a:cxn ang="0">
                    <a:pos x="1602" y="30"/>
                  </a:cxn>
                  <a:cxn ang="0">
                    <a:pos x="1650" y="12"/>
                  </a:cxn>
                  <a:cxn ang="0">
                    <a:pos x="1704" y="36"/>
                  </a:cxn>
                  <a:cxn ang="0">
                    <a:pos x="1758" y="42"/>
                  </a:cxn>
                  <a:cxn ang="0">
                    <a:pos x="1806" y="54"/>
                  </a:cxn>
                  <a:cxn ang="0">
                    <a:pos x="1860" y="66"/>
                  </a:cxn>
                  <a:cxn ang="0">
                    <a:pos x="1914" y="78"/>
                  </a:cxn>
                  <a:cxn ang="0">
                    <a:pos x="1962" y="90"/>
                  </a:cxn>
                  <a:cxn ang="0">
                    <a:pos x="2016" y="84"/>
                  </a:cxn>
                  <a:cxn ang="0">
                    <a:pos x="2070" y="66"/>
                  </a:cxn>
                  <a:cxn ang="0">
                    <a:pos x="2118" y="78"/>
                  </a:cxn>
                  <a:cxn ang="0">
                    <a:pos x="2172" y="84"/>
                  </a:cxn>
                </a:cxnLst>
                <a:rect l="0" t="0" r="r" b="b"/>
                <a:pathLst>
                  <a:path w="2208" h="582">
                    <a:moveTo>
                      <a:pt x="0" y="582"/>
                    </a:moveTo>
                    <a:lnTo>
                      <a:pt x="18" y="564"/>
                    </a:lnTo>
                    <a:lnTo>
                      <a:pt x="36" y="522"/>
                    </a:lnTo>
                    <a:lnTo>
                      <a:pt x="54" y="462"/>
                    </a:lnTo>
                    <a:lnTo>
                      <a:pt x="72" y="396"/>
                    </a:lnTo>
                    <a:lnTo>
                      <a:pt x="90" y="318"/>
                    </a:lnTo>
                    <a:lnTo>
                      <a:pt x="108" y="252"/>
                    </a:lnTo>
                    <a:lnTo>
                      <a:pt x="126" y="186"/>
                    </a:lnTo>
                    <a:lnTo>
                      <a:pt x="144" y="138"/>
                    </a:lnTo>
                    <a:lnTo>
                      <a:pt x="156" y="102"/>
                    </a:lnTo>
                    <a:lnTo>
                      <a:pt x="174" y="84"/>
                    </a:lnTo>
                    <a:lnTo>
                      <a:pt x="192" y="66"/>
                    </a:lnTo>
                    <a:lnTo>
                      <a:pt x="210" y="48"/>
                    </a:lnTo>
                    <a:lnTo>
                      <a:pt x="228" y="36"/>
                    </a:lnTo>
                    <a:lnTo>
                      <a:pt x="246" y="30"/>
                    </a:lnTo>
                    <a:lnTo>
                      <a:pt x="264" y="42"/>
                    </a:lnTo>
                    <a:lnTo>
                      <a:pt x="282" y="36"/>
                    </a:lnTo>
                    <a:lnTo>
                      <a:pt x="300" y="42"/>
                    </a:lnTo>
                    <a:lnTo>
                      <a:pt x="312" y="42"/>
                    </a:lnTo>
                    <a:lnTo>
                      <a:pt x="330" y="36"/>
                    </a:lnTo>
                    <a:lnTo>
                      <a:pt x="348" y="24"/>
                    </a:lnTo>
                    <a:lnTo>
                      <a:pt x="366" y="24"/>
                    </a:lnTo>
                    <a:lnTo>
                      <a:pt x="384" y="30"/>
                    </a:lnTo>
                    <a:lnTo>
                      <a:pt x="402" y="36"/>
                    </a:lnTo>
                    <a:lnTo>
                      <a:pt x="420" y="36"/>
                    </a:lnTo>
                    <a:lnTo>
                      <a:pt x="438" y="18"/>
                    </a:lnTo>
                    <a:lnTo>
                      <a:pt x="456" y="12"/>
                    </a:lnTo>
                    <a:lnTo>
                      <a:pt x="474" y="18"/>
                    </a:lnTo>
                    <a:lnTo>
                      <a:pt x="486" y="24"/>
                    </a:lnTo>
                    <a:lnTo>
                      <a:pt x="504" y="24"/>
                    </a:lnTo>
                    <a:lnTo>
                      <a:pt x="522" y="18"/>
                    </a:lnTo>
                    <a:lnTo>
                      <a:pt x="540" y="12"/>
                    </a:lnTo>
                    <a:lnTo>
                      <a:pt x="558" y="18"/>
                    </a:lnTo>
                    <a:lnTo>
                      <a:pt x="576" y="18"/>
                    </a:lnTo>
                    <a:lnTo>
                      <a:pt x="594" y="12"/>
                    </a:lnTo>
                    <a:lnTo>
                      <a:pt x="612" y="18"/>
                    </a:lnTo>
                    <a:lnTo>
                      <a:pt x="630" y="18"/>
                    </a:lnTo>
                    <a:lnTo>
                      <a:pt x="642" y="18"/>
                    </a:lnTo>
                    <a:lnTo>
                      <a:pt x="660" y="18"/>
                    </a:lnTo>
                    <a:lnTo>
                      <a:pt x="678" y="12"/>
                    </a:lnTo>
                    <a:lnTo>
                      <a:pt x="696" y="12"/>
                    </a:lnTo>
                    <a:lnTo>
                      <a:pt x="714" y="12"/>
                    </a:lnTo>
                    <a:lnTo>
                      <a:pt x="732" y="6"/>
                    </a:lnTo>
                    <a:lnTo>
                      <a:pt x="750" y="0"/>
                    </a:lnTo>
                    <a:lnTo>
                      <a:pt x="768" y="12"/>
                    </a:lnTo>
                    <a:lnTo>
                      <a:pt x="786" y="12"/>
                    </a:lnTo>
                    <a:lnTo>
                      <a:pt x="798" y="6"/>
                    </a:lnTo>
                    <a:lnTo>
                      <a:pt x="816" y="0"/>
                    </a:lnTo>
                    <a:lnTo>
                      <a:pt x="834" y="0"/>
                    </a:lnTo>
                    <a:lnTo>
                      <a:pt x="852" y="0"/>
                    </a:lnTo>
                    <a:lnTo>
                      <a:pt x="870" y="6"/>
                    </a:lnTo>
                    <a:lnTo>
                      <a:pt x="888" y="0"/>
                    </a:lnTo>
                    <a:lnTo>
                      <a:pt x="906" y="0"/>
                    </a:lnTo>
                    <a:lnTo>
                      <a:pt x="924" y="6"/>
                    </a:lnTo>
                    <a:lnTo>
                      <a:pt x="942" y="6"/>
                    </a:lnTo>
                    <a:lnTo>
                      <a:pt x="960" y="6"/>
                    </a:lnTo>
                    <a:lnTo>
                      <a:pt x="972" y="6"/>
                    </a:lnTo>
                    <a:lnTo>
                      <a:pt x="990" y="6"/>
                    </a:lnTo>
                    <a:lnTo>
                      <a:pt x="1008" y="6"/>
                    </a:lnTo>
                    <a:lnTo>
                      <a:pt x="1026" y="6"/>
                    </a:lnTo>
                    <a:lnTo>
                      <a:pt x="1044" y="18"/>
                    </a:lnTo>
                    <a:lnTo>
                      <a:pt x="1062" y="12"/>
                    </a:lnTo>
                    <a:lnTo>
                      <a:pt x="1080" y="18"/>
                    </a:lnTo>
                    <a:lnTo>
                      <a:pt x="1098" y="30"/>
                    </a:lnTo>
                    <a:lnTo>
                      <a:pt x="1116" y="30"/>
                    </a:lnTo>
                    <a:lnTo>
                      <a:pt x="1128" y="42"/>
                    </a:lnTo>
                    <a:lnTo>
                      <a:pt x="1146" y="48"/>
                    </a:lnTo>
                    <a:lnTo>
                      <a:pt x="1164" y="48"/>
                    </a:lnTo>
                    <a:lnTo>
                      <a:pt x="1182" y="48"/>
                    </a:lnTo>
                    <a:lnTo>
                      <a:pt x="1200" y="54"/>
                    </a:lnTo>
                    <a:lnTo>
                      <a:pt x="1218" y="54"/>
                    </a:lnTo>
                    <a:lnTo>
                      <a:pt x="1236" y="60"/>
                    </a:lnTo>
                    <a:lnTo>
                      <a:pt x="1254" y="54"/>
                    </a:lnTo>
                    <a:lnTo>
                      <a:pt x="1272" y="54"/>
                    </a:lnTo>
                    <a:lnTo>
                      <a:pt x="1290" y="54"/>
                    </a:lnTo>
                    <a:lnTo>
                      <a:pt x="1302" y="60"/>
                    </a:lnTo>
                    <a:lnTo>
                      <a:pt x="1320" y="72"/>
                    </a:lnTo>
                    <a:lnTo>
                      <a:pt x="1338" y="78"/>
                    </a:lnTo>
                    <a:lnTo>
                      <a:pt x="1356" y="72"/>
                    </a:lnTo>
                    <a:lnTo>
                      <a:pt x="1374" y="66"/>
                    </a:lnTo>
                    <a:lnTo>
                      <a:pt x="1392" y="66"/>
                    </a:lnTo>
                    <a:lnTo>
                      <a:pt x="1410" y="72"/>
                    </a:lnTo>
                    <a:lnTo>
                      <a:pt x="1428" y="78"/>
                    </a:lnTo>
                    <a:lnTo>
                      <a:pt x="1446" y="78"/>
                    </a:lnTo>
                    <a:lnTo>
                      <a:pt x="1458" y="78"/>
                    </a:lnTo>
                    <a:lnTo>
                      <a:pt x="1476" y="66"/>
                    </a:lnTo>
                    <a:lnTo>
                      <a:pt x="1494" y="54"/>
                    </a:lnTo>
                    <a:lnTo>
                      <a:pt x="1512" y="48"/>
                    </a:lnTo>
                    <a:lnTo>
                      <a:pt x="1530" y="48"/>
                    </a:lnTo>
                    <a:lnTo>
                      <a:pt x="1548" y="42"/>
                    </a:lnTo>
                    <a:lnTo>
                      <a:pt x="1566" y="36"/>
                    </a:lnTo>
                    <a:lnTo>
                      <a:pt x="1584" y="36"/>
                    </a:lnTo>
                    <a:lnTo>
                      <a:pt x="1602" y="30"/>
                    </a:lnTo>
                    <a:lnTo>
                      <a:pt x="1614" y="24"/>
                    </a:lnTo>
                    <a:lnTo>
                      <a:pt x="1632" y="24"/>
                    </a:lnTo>
                    <a:lnTo>
                      <a:pt x="1650" y="12"/>
                    </a:lnTo>
                    <a:lnTo>
                      <a:pt x="1668" y="18"/>
                    </a:lnTo>
                    <a:lnTo>
                      <a:pt x="1686" y="24"/>
                    </a:lnTo>
                    <a:lnTo>
                      <a:pt x="1704" y="36"/>
                    </a:lnTo>
                    <a:lnTo>
                      <a:pt x="1722" y="48"/>
                    </a:lnTo>
                    <a:lnTo>
                      <a:pt x="1740" y="48"/>
                    </a:lnTo>
                    <a:lnTo>
                      <a:pt x="1758" y="42"/>
                    </a:lnTo>
                    <a:lnTo>
                      <a:pt x="1776" y="42"/>
                    </a:lnTo>
                    <a:lnTo>
                      <a:pt x="1788" y="48"/>
                    </a:lnTo>
                    <a:lnTo>
                      <a:pt x="1806" y="54"/>
                    </a:lnTo>
                    <a:lnTo>
                      <a:pt x="1824" y="54"/>
                    </a:lnTo>
                    <a:lnTo>
                      <a:pt x="1842" y="66"/>
                    </a:lnTo>
                    <a:lnTo>
                      <a:pt x="1860" y="66"/>
                    </a:lnTo>
                    <a:lnTo>
                      <a:pt x="1878" y="66"/>
                    </a:lnTo>
                    <a:lnTo>
                      <a:pt x="1896" y="72"/>
                    </a:lnTo>
                    <a:lnTo>
                      <a:pt x="1914" y="78"/>
                    </a:lnTo>
                    <a:lnTo>
                      <a:pt x="1932" y="84"/>
                    </a:lnTo>
                    <a:lnTo>
                      <a:pt x="1944" y="90"/>
                    </a:lnTo>
                    <a:lnTo>
                      <a:pt x="1962" y="90"/>
                    </a:lnTo>
                    <a:lnTo>
                      <a:pt x="1980" y="90"/>
                    </a:lnTo>
                    <a:lnTo>
                      <a:pt x="1998" y="90"/>
                    </a:lnTo>
                    <a:lnTo>
                      <a:pt x="2016" y="84"/>
                    </a:lnTo>
                    <a:lnTo>
                      <a:pt x="2034" y="72"/>
                    </a:lnTo>
                    <a:lnTo>
                      <a:pt x="2052" y="66"/>
                    </a:lnTo>
                    <a:lnTo>
                      <a:pt x="2070" y="66"/>
                    </a:lnTo>
                    <a:lnTo>
                      <a:pt x="2088" y="84"/>
                    </a:lnTo>
                    <a:lnTo>
                      <a:pt x="2100" y="78"/>
                    </a:lnTo>
                    <a:lnTo>
                      <a:pt x="2118" y="78"/>
                    </a:lnTo>
                    <a:lnTo>
                      <a:pt x="2136" y="78"/>
                    </a:lnTo>
                    <a:lnTo>
                      <a:pt x="2154" y="84"/>
                    </a:lnTo>
                    <a:lnTo>
                      <a:pt x="2172" y="84"/>
                    </a:lnTo>
                    <a:lnTo>
                      <a:pt x="2190" y="84"/>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87"/>
              <p:cNvSpPr>
                <a:spLocks/>
              </p:cNvSpPr>
              <p:nvPr/>
            </p:nvSpPr>
            <p:spPr bwMode="auto">
              <a:xfrm>
                <a:off x="4953000" y="2442036"/>
                <a:ext cx="1982151" cy="1419225"/>
              </a:xfrm>
              <a:custGeom>
                <a:avLst/>
                <a:gdLst/>
                <a:ahLst/>
                <a:cxnLst>
                  <a:cxn ang="0">
                    <a:pos x="36" y="738"/>
                  </a:cxn>
                  <a:cxn ang="0">
                    <a:pos x="90" y="420"/>
                  </a:cxn>
                  <a:cxn ang="0">
                    <a:pos x="144" y="180"/>
                  </a:cxn>
                  <a:cxn ang="0">
                    <a:pos x="192" y="90"/>
                  </a:cxn>
                  <a:cxn ang="0">
                    <a:pos x="246" y="48"/>
                  </a:cxn>
                  <a:cxn ang="0">
                    <a:pos x="300" y="48"/>
                  </a:cxn>
                  <a:cxn ang="0">
                    <a:pos x="348" y="36"/>
                  </a:cxn>
                  <a:cxn ang="0">
                    <a:pos x="402" y="42"/>
                  </a:cxn>
                  <a:cxn ang="0">
                    <a:pos x="456" y="48"/>
                  </a:cxn>
                  <a:cxn ang="0">
                    <a:pos x="504" y="36"/>
                  </a:cxn>
                  <a:cxn ang="0">
                    <a:pos x="558" y="36"/>
                  </a:cxn>
                  <a:cxn ang="0">
                    <a:pos x="612" y="42"/>
                  </a:cxn>
                  <a:cxn ang="0">
                    <a:pos x="660" y="24"/>
                  </a:cxn>
                  <a:cxn ang="0">
                    <a:pos x="714" y="18"/>
                  </a:cxn>
                  <a:cxn ang="0">
                    <a:pos x="768" y="18"/>
                  </a:cxn>
                  <a:cxn ang="0">
                    <a:pos x="816" y="18"/>
                  </a:cxn>
                  <a:cxn ang="0">
                    <a:pos x="870" y="6"/>
                  </a:cxn>
                  <a:cxn ang="0">
                    <a:pos x="924" y="6"/>
                  </a:cxn>
                  <a:cxn ang="0">
                    <a:pos x="972" y="12"/>
                  </a:cxn>
                  <a:cxn ang="0">
                    <a:pos x="1026" y="6"/>
                  </a:cxn>
                  <a:cxn ang="0">
                    <a:pos x="1080" y="30"/>
                  </a:cxn>
                  <a:cxn ang="0">
                    <a:pos x="1128" y="36"/>
                  </a:cxn>
                  <a:cxn ang="0">
                    <a:pos x="1182" y="54"/>
                  </a:cxn>
                  <a:cxn ang="0">
                    <a:pos x="1236" y="66"/>
                  </a:cxn>
                  <a:cxn ang="0">
                    <a:pos x="1290" y="72"/>
                  </a:cxn>
                  <a:cxn ang="0">
                    <a:pos x="1338" y="84"/>
                  </a:cxn>
                  <a:cxn ang="0">
                    <a:pos x="1392" y="96"/>
                  </a:cxn>
                  <a:cxn ang="0">
                    <a:pos x="1446" y="90"/>
                  </a:cxn>
                  <a:cxn ang="0">
                    <a:pos x="1494" y="72"/>
                  </a:cxn>
                  <a:cxn ang="0">
                    <a:pos x="1548" y="60"/>
                  </a:cxn>
                  <a:cxn ang="0">
                    <a:pos x="1602" y="42"/>
                  </a:cxn>
                  <a:cxn ang="0">
                    <a:pos x="1650" y="30"/>
                  </a:cxn>
                  <a:cxn ang="0">
                    <a:pos x="1704" y="48"/>
                  </a:cxn>
                  <a:cxn ang="0">
                    <a:pos x="1758" y="54"/>
                  </a:cxn>
                  <a:cxn ang="0">
                    <a:pos x="1806" y="54"/>
                  </a:cxn>
                  <a:cxn ang="0">
                    <a:pos x="1860" y="78"/>
                  </a:cxn>
                  <a:cxn ang="0">
                    <a:pos x="1914" y="84"/>
                  </a:cxn>
                  <a:cxn ang="0">
                    <a:pos x="1962" y="90"/>
                  </a:cxn>
                  <a:cxn ang="0">
                    <a:pos x="2016" y="78"/>
                  </a:cxn>
                  <a:cxn ang="0">
                    <a:pos x="2070" y="78"/>
                  </a:cxn>
                  <a:cxn ang="0">
                    <a:pos x="2118" y="78"/>
                  </a:cxn>
                  <a:cxn ang="0">
                    <a:pos x="2172" y="78"/>
                  </a:cxn>
                </a:cxnLst>
                <a:rect l="0" t="0" r="r" b="b"/>
                <a:pathLst>
                  <a:path w="2208" h="894">
                    <a:moveTo>
                      <a:pt x="0" y="894"/>
                    </a:moveTo>
                    <a:lnTo>
                      <a:pt x="18" y="822"/>
                    </a:lnTo>
                    <a:lnTo>
                      <a:pt x="36" y="738"/>
                    </a:lnTo>
                    <a:lnTo>
                      <a:pt x="54" y="636"/>
                    </a:lnTo>
                    <a:lnTo>
                      <a:pt x="72" y="522"/>
                    </a:lnTo>
                    <a:lnTo>
                      <a:pt x="90" y="420"/>
                    </a:lnTo>
                    <a:lnTo>
                      <a:pt x="108" y="318"/>
                    </a:lnTo>
                    <a:lnTo>
                      <a:pt x="126" y="240"/>
                    </a:lnTo>
                    <a:lnTo>
                      <a:pt x="144" y="180"/>
                    </a:lnTo>
                    <a:lnTo>
                      <a:pt x="156" y="138"/>
                    </a:lnTo>
                    <a:lnTo>
                      <a:pt x="174" y="114"/>
                    </a:lnTo>
                    <a:lnTo>
                      <a:pt x="192" y="90"/>
                    </a:lnTo>
                    <a:lnTo>
                      <a:pt x="210" y="78"/>
                    </a:lnTo>
                    <a:lnTo>
                      <a:pt x="228" y="60"/>
                    </a:lnTo>
                    <a:lnTo>
                      <a:pt x="246" y="48"/>
                    </a:lnTo>
                    <a:lnTo>
                      <a:pt x="264" y="42"/>
                    </a:lnTo>
                    <a:lnTo>
                      <a:pt x="282" y="48"/>
                    </a:lnTo>
                    <a:lnTo>
                      <a:pt x="300" y="48"/>
                    </a:lnTo>
                    <a:lnTo>
                      <a:pt x="312" y="48"/>
                    </a:lnTo>
                    <a:lnTo>
                      <a:pt x="330" y="48"/>
                    </a:lnTo>
                    <a:lnTo>
                      <a:pt x="348" y="36"/>
                    </a:lnTo>
                    <a:lnTo>
                      <a:pt x="366" y="30"/>
                    </a:lnTo>
                    <a:lnTo>
                      <a:pt x="384" y="36"/>
                    </a:lnTo>
                    <a:lnTo>
                      <a:pt x="402" y="42"/>
                    </a:lnTo>
                    <a:lnTo>
                      <a:pt x="420" y="48"/>
                    </a:lnTo>
                    <a:lnTo>
                      <a:pt x="438" y="54"/>
                    </a:lnTo>
                    <a:lnTo>
                      <a:pt x="456" y="48"/>
                    </a:lnTo>
                    <a:lnTo>
                      <a:pt x="474" y="42"/>
                    </a:lnTo>
                    <a:lnTo>
                      <a:pt x="486" y="36"/>
                    </a:lnTo>
                    <a:lnTo>
                      <a:pt x="504" y="36"/>
                    </a:lnTo>
                    <a:lnTo>
                      <a:pt x="522" y="36"/>
                    </a:lnTo>
                    <a:lnTo>
                      <a:pt x="540" y="36"/>
                    </a:lnTo>
                    <a:lnTo>
                      <a:pt x="558" y="36"/>
                    </a:lnTo>
                    <a:lnTo>
                      <a:pt x="576" y="30"/>
                    </a:lnTo>
                    <a:lnTo>
                      <a:pt x="594" y="36"/>
                    </a:lnTo>
                    <a:lnTo>
                      <a:pt x="612" y="42"/>
                    </a:lnTo>
                    <a:lnTo>
                      <a:pt x="630" y="36"/>
                    </a:lnTo>
                    <a:lnTo>
                      <a:pt x="642" y="24"/>
                    </a:lnTo>
                    <a:lnTo>
                      <a:pt x="660" y="24"/>
                    </a:lnTo>
                    <a:lnTo>
                      <a:pt x="678" y="24"/>
                    </a:lnTo>
                    <a:lnTo>
                      <a:pt x="696" y="24"/>
                    </a:lnTo>
                    <a:lnTo>
                      <a:pt x="714" y="18"/>
                    </a:lnTo>
                    <a:lnTo>
                      <a:pt x="732" y="18"/>
                    </a:lnTo>
                    <a:lnTo>
                      <a:pt x="750" y="18"/>
                    </a:lnTo>
                    <a:lnTo>
                      <a:pt x="768" y="18"/>
                    </a:lnTo>
                    <a:lnTo>
                      <a:pt x="786" y="18"/>
                    </a:lnTo>
                    <a:lnTo>
                      <a:pt x="798" y="18"/>
                    </a:lnTo>
                    <a:lnTo>
                      <a:pt x="816" y="18"/>
                    </a:lnTo>
                    <a:lnTo>
                      <a:pt x="834" y="18"/>
                    </a:lnTo>
                    <a:lnTo>
                      <a:pt x="852" y="12"/>
                    </a:lnTo>
                    <a:lnTo>
                      <a:pt x="870" y="6"/>
                    </a:lnTo>
                    <a:lnTo>
                      <a:pt x="888" y="6"/>
                    </a:lnTo>
                    <a:lnTo>
                      <a:pt x="906" y="6"/>
                    </a:lnTo>
                    <a:lnTo>
                      <a:pt x="924" y="6"/>
                    </a:lnTo>
                    <a:lnTo>
                      <a:pt x="942" y="0"/>
                    </a:lnTo>
                    <a:lnTo>
                      <a:pt x="960" y="6"/>
                    </a:lnTo>
                    <a:lnTo>
                      <a:pt x="972" y="12"/>
                    </a:lnTo>
                    <a:lnTo>
                      <a:pt x="990" y="6"/>
                    </a:lnTo>
                    <a:lnTo>
                      <a:pt x="1008" y="6"/>
                    </a:lnTo>
                    <a:lnTo>
                      <a:pt x="1026" y="6"/>
                    </a:lnTo>
                    <a:lnTo>
                      <a:pt x="1044" y="12"/>
                    </a:lnTo>
                    <a:lnTo>
                      <a:pt x="1062" y="24"/>
                    </a:lnTo>
                    <a:lnTo>
                      <a:pt x="1080" y="30"/>
                    </a:lnTo>
                    <a:lnTo>
                      <a:pt x="1098" y="36"/>
                    </a:lnTo>
                    <a:lnTo>
                      <a:pt x="1116" y="36"/>
                    </a:lnTo>
                    <a:lnTo>
                      <a:pt x="1128" y="36"/>
                    </a:lnTo>
                    <a:lnTo>
                      <a:pt x="1146" y="42"/>
                    </a:lnTo>
                    <a:lnTo>
                      <a:pt x="1164" y="48"/>
                    </a:lnTo>
                    <a:lnTo>
                      <a:pt x="1182" y="54"/>
                    </a:lnTo>
                    <a:lnTo>
                      <a:pt x="1200" y="54"/>
                    </a:lnTo>
                    <a:lnTo>
                      <a:pt x="1218" y="60"/>
                    </a:lnTo>
                    <a:lnTo>
                      <a:pt x="1236" y="66"/>
                    </a:lnTo>
                    <a:lnTo>
                      <a:pt x="1254" y="78"/>
                    </a:lnTo>
                    <a:lnTo>
                      <a:pt x="1272" y="72"/>
                    </a:lnTo>
                    <a:lnTo>
                      <a:pt x="1290" y="72"/>
                    </a:lnTo>
                    <a:lnTo>
                      <a:pt x="1302" y="78"/>
                    </a:lnTo>
                    <a:lnTo>
                      <a:pt x="1320" y="84"/>
                    </a:lnTo>
                    <a:lnTo>
                      <a:pt x="1338" y="84"/>
                    </a:lnTo>
                    <a:lnTo>
                      <a:pt x="1356" y="96"/>
                    </a:lnTo>
                    <a:lnTo>
                      <a:pt x="1374" y="96"/>
                    </a:lnTo>
                    <a:lnTo>
                      <a:pt x="1392" y="96"/>
                    </a:lnTo>
                    <a:lnTo>
                      <a:pt x="1410" y="90"/>
                    </a:lnTo>
                    <a:lnTo>
                      <a:pt x="1428" y="90"/>
                    </a:lnTo>
                    <a:lnTo>
                      <a:pt x="1446" y="90"/>
                    </a:lnTo>
                    <a:lnTo>
                      <a:pt x="1458" y="84"/>
                    </a:lnTo>
                    <a:lnTo>
                      <a:pt x="1476" y="78"/>
                    </a:lnTo>
                    <a:lnTo>
                      <a:pt x="1494" y="72"/>
                    </a:lnTo>
                    <a:lnTo>
                      <a:pt x="1512" y="72"/>
                    </a:lnTo>
                    <a:lnTo>
                      <a:pt x="1530" y="66"/>
                    </a:lnTo>
                    <a:lnTo>
                      <a:pt x="1548" y="60"/>
                    </a:lnTo>
                    <a:lnTo>
                      <a:pt x="1566" y="48"/>
                    </a:lnTo>
                    <a:lnTo>
                      <a:pt x="1584" y="48"/>
                    </a:lnTo>
                    <a:lnTo>
                      <a:pt x="1602" y="42"/>
                    </a:lnTo>
                    <a:lnTo>
                      <a:pt x="1614" y="36"/>
                    </a:lnTo>
                    <a:lnTo>
                      <a:pt x="1632" y="30"/>
                    </a:lnTo>
                    <a:lnTo>
                      <a:pt x="1650" y="30"/>
                    </a:lnTo>
                    <a:lnTo>
                      <a:pt x="1668" y="42"/>
                    </a:lnTo>
                    <a:lnTo>
                      <a:pt x="1686" y="48"/>
                    </a:lnTo>
                    <a:lnTo>
                      <a:pt x="1704" y="48"/>
                    </a:lnTo>
                    <a:lnTo>
                      <a:pt x="1722" y="48"/>
                    </a:lnTo>
                    <a:lnTo>
                      <a:pt x="1740" y="54"/>
                    </a:lnTo>
                    <a:lnTo>
                      <a:pt x="1758" y="54"/>
                    </a:lnTo>
                    <a:lnTo>
                      <a:pt x="1776" y="60"/>
                    </a:lnTo>
                    <a:lnTo>
                      <a:pt x="1788" y="54"/>
                    </a:lnTo>
                    <a:lnTo>
                      <a:pt x="1806" y="54"/>
                    </a:lnTo>
                    <a:lnTo>
                      <a:pt x="1824" y="66"/>
                    </a:lnTo>
                    <a:lnTo>
                      <a:pt x="1842" y="72"/>
                    </a:lnTo>
                    <a:lnTo>
                      <a:pt x="1860" y="78"/>
                    </a:lnTo>
                    <a:lnTo>
                      <a:pt x="1878" y="84"/>
                    </a:lnTo>
                    <a:lnTo>
                      <a:pt x="1896" y="84"/>
                    </a:lnTo>
                    <a:lnTo>
                      <a:pt x="1914" y="84"/>
                    </a:lnTo>
                    <a:lnTo>
                      <a:pt x="1932" y="96"/>
                    </a:lnTo>
                    <a:lnTo>
                      <a:pt x="1944" y="96"/>
                    </a:lnTo>
                    <a:lnTo>
                      <a:pt x="1962" y="90"/>
                    </a:lnTo>
                    <a:lnTo>
                      <a:pt x="1980" y="90"/>
                    </a:lnTo>
                    <a:lnTo>
                      <a:pt x="1998" y="96"/>
                    </a:lnTo>
                    <a:lnTo>
                      <a:pt x="2016" y="78"/>
                    </a:lnTo>
                    <a:lnTo>
                      <a:pt x="2034" y="84"/>
                    </a:lnTo>
                    <a:lnTo>
                      <a:pt x="2052" y="84"/>
                    </a:lnTo>
                    <a:lnTo>
                      <a:pt x="2070" y="78"/>
                    </a:lnTo>
                    <a:lnTo>
                      <a:pt x="2088" y="90"/>
                    </a:lnTo>
                    <a:lnTo>
                      <a:pt x="2100" y="78"/>
                    </a:lnTo>
                    <a:lnTo>
                      <a:pt x="2118" y="78"/>
                    </a:lnTo>
                    <a:lnTo>
                      <a:pt x="2136" y="78"/>
                    </a:lnTo>
                    <a:lnTo>
                      <a:pt x="2154" y="78"/>
                    </a:lnTo>
                    <a:lnTo>
                      <a:pt x="2172" y="78"/>
                    </a:lnTo>
                    <a:lnTo>
                      <a:pt x="2190" y="78"/>
                    </a:lnTo>
                    <a:lnTo>
                      <a:pt x="2208" y="7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89"/>
              <p:cNvSpPr>
                <a:spLocks/>
              </p:cNvSpPr>
              <p:nvPr/>
            </p:nvSpPr>
            <p:spPr bwMode="auto">
              <a:xfrm>
                <a:off x="4953000" y="2451561"/>
                <a:ext cx="1982151" cy="1228725"/>
              </a:xfrm>
              <a:custGeom>
                <a:avLst/>
                <a:gdLst/>
                <a:ahLst/>
                <a:cxnLst>
                  <a:cxn ang="0">
                    <a:pos x="36" y="636"/>
                  </a:cxn>
                  <a:cxn ang="0">
                    <a:pos x="90" y="348"/>
                  </a:cxn>
                  <a:cxn ang="0">
                    <a:pos x="144" y="144"/>
                  </a:cxn>
                  <a:cxn ang="0">
                    <a:pos x="192" y="54"/>
                  </a:cxn>
                  <a:cxn ang="0">
                    <a:pos x="246" y="18"/>
                  </a:cxn>
                  <a:cxn ang="0">
                    <a:pos x="300" y="24"/>
                  </a:cxn>
                  <a:cxn ang="0">
                    <a:pos x="348" y="24"/>
                  </a:cxn>
                  <a:cxn ang="0">
                    <a:pos x="402" y="18"/>
                  </a:cxn>
                  <a:cxn ang="0">
                    <a:pos x="456" y="24"/>
                  </a:cxn>
                  <a:cxn ang="0">
                    <a:pos x="504" y="12"/>
                  </a:cxn>
                  <a:cxn ang="0">
                    <a:pos x="558" y="12"/>
                  </a:cxn>
                  <a:cxn ang="0">
                    <a:pos x="612" y="18"/>
                  </a:cxn>
                  <a:cxn ang="0">
                    <a:pos x="660" y="18"/>
                  </a:cxn>
                  <a:cxn ang="0">
                    <a:pos x="714" y="12"/>
                  </a:cxn>
                  <a:cxn ang="0">
                    <a:pos x="768" y="12"/>
                  </a:cxn>
                  <a:cxn ang="0">
                    <a:pos x="816" y="6"/>
                  </a:cxn>
                  <a:cxn ang="0">
                    <a:pos x="870" y="6"/>
                  </a:cxn>
                  <a:cxn ang="0">
                    <a:pos x="924" y="0"/>
                  </a:cxn>
                  <a:cxn ang="0">
                    <a:pos x="972" y="12"/>
                  </a:cxn>
                  <a:cxn ang="0">
                    <a:pos x="1026" y="18"/>
                  </a:cxn>
                  <a:cxn ang="0">
                    <a:pos x="1080" y="30"/>
                  </a:cxn>
                  <a:cxn ang="0">
                    <a:pos x="1128" y="42"/>
                  </a:cxn>
                  <a:cxn ang="0">
                    <a:pos x="1182" y="60"/>
                  </a:cxn>
                  <a:cxn ang="0">
                    <a:pos x="1236" y="72"/>
                  </a:cxn>
                  <a:cxn ang="0">
                    <a:pos x="1290" y="78"/>
                  </a:cxn>
                  <a:cxn ang="0">
                    <a:pos x="1338" y="72"/>
                  </a:cxn>
                  <a:cxn ang="0">
                    <a:pos x="1392" y="84"/>
                  </a:cxn>
                  <a:cxn ang="0">
                    <a:pos x="1446" y="84"/>
                  </a:cxn>
                  <a:cxn ang="0">
                    <a:pos x="1494" y="66"/>
                  </a:cxn>
                  <a:cxn ang="0">
                    <a:pos x="1548" y="48"/>
                  </a:cxn>
                  <a:cxn ang="0">
                    <a:pos x="1602" y="30"/>
                  </a:cxn>
                  <a:cxn ang="0">
                    <a:pos x="1650" y="36"/>
                  </a:cxn>
                  <a:cxn ang="0">
                    <a:pos x="1704" y="48"/>
                  </a:cxn>
                  <a:cxn ang="0">
                    <a:pos x="1758" y="54"/>
                  </a:cxn>
                  <a:cxn ang="0">
                    <a:pos x="1806" y="60"/>
                  </a:cxn>
                  <a:cxn ang="0">
                    <a:pos x="1860" y="78"/>
                  </a:cxn>
                  <a:cxn ang="0">
                    <a:pos x="1914" y="96"/>
                  </a:cxn>
                  <a:cxn ang="0">
                    <a:pos x="1962" y="102"/>
                  </a:cxn>
                  <a:cxn ang="0">
                    <a:pos x="2016" y="84"/>
                  </a:cxn>
                  <a:cxn ang="0">
                    <a:pos x="2070" y="84"/>
                  </a:cxn>
                  <a:cxn ang="0">
                    <a:pos x="2118" y="102"/>
                  </a:cxn>
                  <a:cxn ang="0">
                    <a:pos x="2172" y="102"/>
                  </a:cxn>
                </a:cxnLst>
                <a:rect l="0" t="0" r="r" b="b"/>
                <a:pathLst>
                  <a:path w="2208" h="774">
                    <a:moveTo>
                      <a:pt x="0" y="774"/>
                    </a:moveTo>
                    <a:lnTo>
                      <a:pt x="18" y="720"/>
                    </a:lnTo>
                    <a:lnTo>
                      <a:pt x="36" y="636"/>
                    </a:lnTo>
                    <a:lnTo>
                      <a:pt x="54" y="540"/>
                    </a:lnTo>
                    <a:lnTo>
                      <a:pt x="72" y="450"/>
                    </a:lnTo>
                    <a:lnTo>
                      <a:pt x="90" y="348"/>
                    </a:lnTo>
                    <a:lnTo>
                      <a:pt x="108" y="264"/>
                    </a:lnTo>
                    <a:lnTo>
                      <a:pt x="126" y="198"/>
                    </a:lnTo>
                    <a:lnTo>
                      <a:pt x="144" y="144"/>
                    </a:lnTo>
                    <a:lnTo>
                      <a:pt x="156" y="102"/>
                    </a:lnTo>
                    <a:lnTo>
                      <a:pt x="174" y="72"/>
                    </a:lnTo>
                    <a:lnTo>
                      <a:pt x="192" y="54"/>
                    </a:lnTo>
                    <a:lnTo>
                      <a:pt x="210" y="42"/>
                    </a:lnTo>
                    <a:lnTo>
                      <a:pt x="228" y="30"/>
                    </a:lnTo>
                    <a:lnTo>
                      <a:pt x="246" y="18"/>
                    </a:lnTo>
                    <a:lnTo>
                      <a:pt x="264" y="18"/>
                    </a:lnTo>
                    <a:lnTo>
                      <a:pt x="282" y="24"/>
                    </a:lnTo>
                    <a:lnTo>
                      <a:pt x="300" y="24"/>
                    </a:lnTo>
                    <a:lnTo>
                      <a:pt x="312" y="24"/>
                    </a:lnTo>
                    <a:lnTo>
                      <a:pt x="330" y="30"/>
                    </a:lnTo>
                    <a:lnTo>
                      <a:pt x="348" y="24"/>
                    </a:lnTo>
                    <a:lnTo>
                      <a:pt x="366" y="18"/>
                    </a:lnTo>
                    <a:lnTo>
                      <a:pt x="384" y="18"/>
                    </a:lnTo>
                    <a:lnTo>
                      <a:pt x="402" y="18"/>
                    </a:lnTo>
                    <a:lnTo>
                      <a:pt x="420" y="12"/>
                    </a:lnTo>
                    <a:lnTo>
                      <a:pt x="438" y="18"/>
                    </a:lnTo>
                    <a:lnTo>
                      <a:pt x="456" y="24"/>
                    </a:lnTo>
                    <a:lnTo>
                      <a:pt x="474" y="24"/>
                    </a:lnTo>
                    <a:lnTo>
                      <a:pt x="486" y="18"/>
                    </a:lnTo>
                    <a:lnTo>
                      <a:pt x="504" y="12"/>
                    </a:lnTo>
                    <a:lnTo>
                      <a:pt x="522" y="12"/>
                    </a:lnTo>
                    <a:lnTo>
                      <a:pt x="540" y="12"/>
                    </a:lnTo>
                    <a:lnTo>
                      <a:pt x="558" y="12"/>
                    </a:lnTo>
                    <a:lnTo>
                      <a:pt x="576" y="12"/>
                    </a:lnTo>
                    <a:lnTo>
                      <a:pt x="594" y="12"/>
                    </a:lnTo>
                    <a:lnTo>
                      <a:pt x="612" y="18"/>
                    </a:lnTo>
                    <a:lnTo>
                      <a:pt x="630" y="24"/>
                    </a:lnTo>
                    <a:lnTo>
                      <a:pt x="642" y="18"/>
                    </a:lnTo>
                    <a:lnTo>
                      <a:pt x="660" y="18"/>
                    </a:lnTo>
                    <a:lnTo>
                      <a:pt x="678" y="12"/>
                    </a:lnTo>
                    <a:lnTo>
                      <a:pt x="696" y="12"/>
                    </a:lnTo>
                    <a:lnTo>
                      <a:pt x="714" y="12"/>
                    </a:lnTo>
                    <a:lnTo>
                      <a:pt x="732" y="12"/>
                    </a:lnTo>
                    <a:lnTo>
                      <a:pt x="750" y="12"/>
                    </a:lnTo>
                    <a:lnTo>
                      <a:pt x="768" y="12"/>
                    </a:lnTo>
                    <a:lnTo>
                      <a:pt x="786" y="6"/>
                    </a:lnTo>
                    <a:lnTo>
                      <a:pt x="798" y="6"/>
                    </a:lnTo>
                    <a:lnTo>
                      <a:pt x="816" y="6"/>
                    </a:lnTo>
                    <a:lnTo>
                      <a:pt x="834" y="0"/>
                    </a:lnTo>
                    <a:lnTo>
                      <a:pt x="852" y="12"/>
                    </a:lnTo>
                    <a:lnTo>
                      <a:pt x="870" y="6"/>
                    </a:lnTo>
                    <a:lnTo>
                      <a:pt x="888" y="6"/>
                    </a:lnTo>
                    <a:lnTo>
                      <a:pt x="906" y="6"/>
                    </a:lnTo>
                    <a:lnTo>
                      <a:pt x="924" y="0"/>
                    </a:lnTo>
                    <a:lnTo>
                      <a:pt x="942" y="12"/>
                    </a:lnTo>
                    <a:lnTo>
                      <a:pt x="960" y="12"/>
                    </a:lnTo>
                    <a:lnTo>
                      <a:pt x="972" y="12"/>
                    </a:lnTo>
                    <a:lnTo>
                      <a:pt x="990" y="18"/>
                    </a:lnTo>
                    <a:lnTo>
                      <a:pt x="1008" y="18"/>
                    </a:lnTo>
                    <a:lnTo>
                      <a:pt x="1026" y="18"/>
                    </a:lnTo>
                    <a:lnTo>
                      <a:pt x="1044" y="24"/>
                    </a:lnTo>
                    <a:lnTo>
                      <a:pt x="1062" y="30"/>
                    </a:lnTo>
                    <a:lnTo>
                      <a:pt x="1080" y="30"/>
                    </a:lnTo>
                    <a:lnTo>
                      <a:pt x="1098" y="30"/>
                    </a:lnTo>
                    <a:lnTo>
                      <a:pt x="1116" y="30"/>
                    </a:lnTo>
                    <a:lnTo>
                      <a:pt x="1128" y="42"/>
                    </a:lnTo>
                    <a:lnTo>
                      <a:pt x="1146" y="54"/>
                    </a:lnTo>
                    <a:lnTo>
                      <a:pt x="1164" y="54"/>
                    </a:lnTo>
                    <a:lnTo>
                      <a:pt x="1182" y="60"/>
                    </a:lnTo>
                    <a:lnTo>
                      <a:pt x="1200" y="60"/>
                    </a:lnTo>
                    <a:lnTo>
                      <a:pt x="1218" y="66"/>
                    </a:lnTo>
                    <a:lnTo>
                      <a:pt x="1236" y="72"/>
                    </a:lnTo>
                    <a:lnTo>
                      <a:pt x="1254" y="78"/>
                    </a:lnTo>
                    <a:lnTo>
                      <a:pt x="1272" y="78"/>
                    </a:lnTo>
                    <a:lnTo>
                      <a:pt x="1290" y="78"/>
                    </a:lnTo>
                    <a:lnTo>
                      <a:pt x="1302" y="72"/>
                    </a:lnTo>
                    <a:lnTo>
                      <a:pt x="1320" y="72"/>
                    </a:lnTo>
                    <a:lnTo>
                      <a:pt x="1338" y="72"/>
                    </a:lnTo>
                    <a:lnTo>
                      <a:pt x="1356" y="84"/>
                    </a:lnTo>
                    <a:lnTo>
                      <a:pt x="1374" y="84"/>
                    </a:lnTo>
                    <a:lnTo>
                      <a:pt x="1392" y="84"/>
                    </a:lnTo>
                    <a:lnTo>
                      <a:pt x="1410" y="90"/>
                    </a:lnTo>
                    <a:lnTo>
                      <a:pt x="1428" y="84"/>
                    </a:lnTo>
                    <a:lnTo>
                      <a:pt x="1446" y="84"/>
                    </a:lnTo>
                    <a:lnTo>
                      <a:pt x="1458" y="78"/>
                    </a:lnTo>
                    <a:lnTo>
                      <a:pt x="1476" y="72"/>
                    </a:lnTo>
                    <a:lnTo>
                      <a:pt x="1494" y="66"/>
                    </a:lnTo>
                    <a:lnTo>
                      <a:pt x="1512" y="66"/>
                    </a:lnTo>
                    <a:lnTo>
                      <a:pt x="1530" y="54"/>
                    </a:lnTo>
                    <a:lnTo>
                      <a:pt x="1548" y="48"/>
                    </a:lnTo>
                    <a:lnTo>
                      <a:pt x="1566" y="42"/>
                    </a:lnTo>
                    <a:lnTo>
                      <a:pt x="1584" y="36"/>
                    </a:lnTo>
                    <a:lnTo>
                      <a:pt x="1602" y="30"/>
                    </a:lnTo>
                    <a:lnTo>
                      <a:pt x="1614" y="30"/>
                    </a:lnTo>
                    <a:lnTo>
                      <a:pt x="1632" y="30"/>
                    </a:lnTo>
                    <a:lnTo>
                      <a:pt x="1650" y="36"/>
                    </a:lnTo>
                    <a:lnTo>
                      <a:pt x="1668" y="48"/>
                    </a:lnTo>
                    <a:lnTo>
                      <a:pt x="1686" y="48"/>
                    </a:lnTo>
                    <a:lnTo>
                      <a:pt x="1704" y="48"/>
                    </a:lnTo>
                    <a:lnTo>
                      <a:pt x="1722" y="48"/>
                    </a:lnTo>
                    <a:lnTo>
                      <a:pt x="1740" y="54"/>
                    </a:lnTo>
                    <a:lnTo>
                      <a:pt x="1758" y="54"/>
                    </a:lnTo>
                    <a:lnTo>
                      <a:pt x="1776" y="54"/>
                    </a:lnTo>
                    <a:lnTo>
                      <a:pt x="1788" y="54"/>
                    </a:lnTo>
                    <a:lnTo>
                      <a:pt x="1806" y="60"/>
                    </a:lnTo>
                    <a:lnTo>
                      <a:pt x="1824" y="66"/>
                    </a:lnTo>
                    <a:lnTo>
                      <a:pt x="1842" y="66"/>
                    </a:lnTo>
                    <a:lnTo>
                      <a:pt x="1860" y="78"/>
                    </a:lnTo>
                    <a:lnTo>
                      <a:pt x="1878" y="90"/>
                    </a:lnTo>
                    <a:lnTo>
                      <a:pt x="1896" y="96"/>
                    </a:lnTo>
                    <a:lnTo>
                      <a:pt x="1914" y="96"/>
                    </a:lnTo>
                    <a:lnTo>
                      <a:pt x="1932" y="96"/>
                    </a:lnTo>
                    <a:lnTo>
                      <a:pt x="1944" y="102"/>
                    </a:lnTo>
                    <a:lnTo>
                      <a:pt x="1962" y="102"/>
                    </a:lnTo>
                    <a:lnTo>
                      <a:pt x="1980" y="96"/>
                    </a:lnTo>
                    <a:lnTo>
                      <a:pt x="1998" y="96"/>
                    </a:lnTo>
                    <a:lnTo>
                      <a:pt x="2016" y="84"/>
                    </a:lnTo>
                    <a:lnTo>
                      <a:pt x="2034" y="90"/>
                    </a:lnTo>
                    <a:lnTo>
                      <a:pt x="2052" y="90"/>
                    </a:lnTo>
                    <a:lnTo>
                      <a:pt x="2070" y="84"/>
                    </a:lnTo>
                    <a:lnTo>
                      <a:pt x="2088" y="96"/>
                    </a:lnTo>
                    <a:lnTo>
                      <a:pt x="2100" y="90"/>
                    </a:lnTo>
                    <a:lnTo>
                      <a:pt x="2118" y="102"/>
                    </a:lnTo>
                    <a:lnTo>
                      <a:pt x="2136" y="108"/>
                    </a:lnTo>
                    <a:lnTo>
                      <a:pt x="2154" y="102"/>
                    </a:lnTo>
                    <a:lnTo>
                      <a:pt x="2172" y="102"/>
                    </a:lnTo>
                    <a:lnTo>
                      <a:pt x="2190" y="102"/>
                    </a:lnTo>
                    <a:lnTo>
                      <a:pt x="2208" y="10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1"/>
              <p:cNvSpPr>
                <a:spLocks/>
              </p:cNvSpPr>
              <p:nvPr/>
            </p:nvSpPr>
            <p:spPr bwMode="auto">
              <a:xfrm>
                <a:off x="4953000" y="2480136"/>
                <a:ext cx="1982151" cy="1104900"/>
              </a:xfrm>
              <a:custGeom>
                <a:avLst/>
                <a:gdLst/>
                <a:ahLst/>
                <a:cxnLst>
                  <a:cxn ang="0">
                    <a:pos x="36" y="564"/>
                  </a:cxn>
                  <a:cxn ang="0">
                    <a:pos x="90" y="318"/>
                  </a:cxn>
                  <a:cxn ang="0">
                    <a:pos x="144" y="126"/>
                  </a:cxn>
                  <a:cxn ang="0">
                    <a:pos x="192" y="54"/>
                  </a:cxn>
                  <a:cxn ang="0">
                    <a:pos x="246" y="36"/>
                  </a:cxn>
                  <a:cxn ang="0">
                    <a:pos x="300" y="24"/>
                  </a:cxn>
                  <a:cxn ang="0">
                    <a:pos x="348" y="30"/>
                  </a:cxn>
                  <a:cxn ang="0">
                    <a:pos x="402" y="30"/>
                  </a:cxn>
                  <a:cxn ang="0">
                    <a:pos x="456" y="30"/>
                  </a:cxn>
                  <a:cxn ang="0">
                    <a:pos x="504" y="18"/>
                  </a:cxn>
                  <a:cxn ang="0">
                    <a:pos x="558" y="12"/>
                  </a:cxn>
                  <a:cxn ang="0">
                    <a:pos x="612" y="12"/>
                  </a:cxn>
                  <a:cxn ang="0">
                    <a:pos x="660" y="6"/>
                  </a:cxn>
                  <a:cxn ang="0">
                    <a:pos x="714" y="12"/>
                  </a:cxn>
                  <a:cxn ang="0">
                    <a:pos x="768" y="18"/>
                  </a:cxn>
                  <a:cxn ang="0">
                    <a:pos x="816" y="6"/>
                  </a:cxn>
                  <a:cxn ang="0">
                    <a:pos x="870" y="0"/>
                  </a:cxn>
                  <a:cxn ang="0">
                    <a:pos x="924" y="12"/>
                  </a:cxn>
                  <a:cxn ang="0">
                    <a:pos x="972" y="12"/>
                  </a:cxn>
                  <a:cxn ang="0">
                    <a:pos x="1026" y="12"/>
                  </a:cxn>
                  <a:cxn ang="0">
                    <a:pos x="1080" y="18"/>
                  </a:cxn>
                  <a:cxn ang="0">
                    <a:pos x="1128" y="30"/>
                  </a:cxn>
                  <a:cxn ang="0">
                    <a:pos x="1182" y="42"/>
                  </a:cxn>
                  <a:cxn ang="0">
                    <a:pos x="1236" y="66"/>
                  </a:cxn>
                  <a:cxn ang="0">
                    <a:pos x="1290" y="60"/>
                  </a:cxn>
                  <a:cxn ang="0">
                    <a:pos x="1338" y="66"/>
                  </a:cxn>
                  <a:cxn ang="0">
                    <a:pos x="1392" y="60"/>
                  </a:cxn>
                  <a:cxn ang="0">
                    <a:pos x="1446" y="60"/>
                  </a:cxn>
                  <a:cxn ang="0">
                    <a:pos x="1494" y="54"/>
                  </a:cxn>
                  <a:cxn ang="0">
                    <a:pos x="1548" y="36"/>
                  </a:cxn>
                  <a:cxn ang="0">
                    <a:pos x="1602" y="12"/>
                  </a:cxn>
                  <a:cxn ang="0">
                    <a:pos x="1650" y="12"/>
                  </a:cxn>
                  <a:cxn ang="0">
                    <a:pos x="1704" y="30"/>
                  </a:cxn>
                  <a:cxn ang="0">
                    <a:pos x="1758" y="30"/>
                  </a:cxn>
                  <a:cxn ang="0">
                    <a:pos x="1806" y="48"/>
                  </a:cxn>
                  <a:cxn ang="0">
                    <a:pos x="1860" y="60"/>
                  </a:cxn>
                  <a:cxn ang="0">
                    <a:pos x="1914" y="60"/>
                  </a:cxn>
                  <a:cxn ang="0">
                    <a:pos x="1962" y="72"/>
                  </a:cxn>
                  <a:cxn ang="0">
                    <a:pos x="2016" y="60"/>
                  </a:cxn>
                  <a:cxn ang="0">
                    <a:pos x="2070" y="60"/>
                  </a:cxn>
                  <a:cxn ang="0">
                    <a:pos x="2118" y="60"/>
                  </a:cxn>
                  <a:cxn ang="0">
                    <a:pos x="2172" y="60"/>
                  </a:cxn>
                </a:cxnLst>
                <a:rect l="0" t="0" r="r" b="b"/>
                <a:pathLst>
                  <a:path w="2208" h="696">
                    <a:moveTo>
                      <a:pt x="0" y="696"/>
                    </a:moveTo>
                    <a:lnTo>
                      <a:pt x="18" y="642"/>
                    </a:lnTo>
                    <a:lnTo>
                      <a:pt x="36" y="564"/>
                    </a:lnTo>
                    <a:lnTo>
                      <a:pt x="54" y="486"/>
                    </a:lnTo>
                    <a:lnTo>
                      <a:pt x="72" y="402"/>
                    </a:lnTo>
                    <a:lnTo>
                      <a:pt x="90" y="318"/>
                    </a:lnTo>
                    <a:lnTo>
                      <a:pt x="108" y="234"/>
                    </a:lnTo>
                    <a:lnTo>
                      <a:pt x="126" y="168"/>
                    </a:lnTo>
                    <a:lnTo>
                      <a:pt x="144" y="126"/>
                    </a:lnTo>
                    <a:lnTo>
                      <a:pt x="156" y="90"/>
                    </a:lnTo>
                    <a:lnTo>
                      <a:pt x="174" y="84"/>
                    </a:lnTo>
                    <a:lnTo>
                      <a:pt x="192" y="54"/>
                    </a:lnTo>
                    <a:lnTo>
                      <a:pt x="210" y="48"/>
                    </a:lnTo>
                    <a:lnTo>
                      <a:pt x="228" y="48"/>
                    </a:lnTo>
                    <a:lnTo>
                      <a:pt x="246" y="36"/>
                    </a:lnTo>
                    <a:lnTo>
                      <a:pt x="264" y="42"/>
                    </a:lnTo>
                    <a:lnTo>
                      <a:pt x="282" y="24"/>
                    </a:lnTo>
                    <a:lnTo>
                      <a:pt x="300" y="24"/>
                    </a:lnTo>
                    <a:lnTo>
                      <a:pt x="312" y="24"/>
                    </a:lnTo>
                    <a:lnTo>
                      <a:pt x="330" y="24"/>
                    </a:lnTo>
                    <a:lnTo>
                      <a:pt x="348" y="30"/>
                    </a:lnTo>
                    <a:lnTo>
                      <a:pt x="366" y="30"/>
                    </a:lnTo>
                    <a:lnTo>
                      <a:pt x="384" y="30"/>
                    </a:lnTo>
                    <a:lnTo>
                      <a:pt x="402" y="30"/>
                    </a:lnTo>
                    <a:lnTo>
                      <a:pt x="420" y="24"/>
                    </a:lnTo>
                    <a:lnTo>
                      <a:pt x="438" y="30"/>
                    </a:lnTo>
                    <a:lnTo>
                      <a:pt x="456" y="30"/>
                    </a:lnTo>
                    <a:lnTo>
                      <a:pt x="474" y="24"/>
                    </a:lnTo>
                    <a:lnTo>
                      <a:pt x="486" y="24"/>
                    </a:lnTo>
                    <a:lnTo>
                      <a:pt x="504" y="18"/>
                    </a:lnTo>
                    <a:lnTo>
                      <a:pt x="522" y="24"/>
                    </a:lnTo>
                    <a:lnTo>
                      <a:pt x="540" y="18"/>
                    </a:lnTo>
                    <a:lnTo>
                      <a:pt x="558" y="12"/>
                    </a:lnTo>
                    <a:lnTo>
                      <a:pt x="576" y="6"/>
                    </a:lnTo>
                    <a:lnTo>
                      <a:pt x="594" y="12"/>
                    </a:lnTo>
                    <a:lnTo>
                      <a:pt x="612" y="12"/>
                    </a:lnTo>
                    <a:lnTo>
                      <a:pt x="630" y="12"/>
                    </a:lnTo>
                    <a:lnTo>
                      <a:pt x="642" y="6"/>
                    </a:lnTo>
                    <a:lnTo>
                      <a:pt x="660" y="6"/>
                    </a:lnTo>
                    <a:lnTo>
                      <a:pt x="678" y="6"/>
                    </a:lnTo>
                    <a:lnTo>
                      <a:pt x="696" y="6"/>
                    </a:lnTo>
                    <a:lnTo>
                      <a:pt x="714" y="12"/>
                    </a:lnTo>
                    <a:lnTo>
                      <a:pt x="732" y="12"/>
                    </a:lnTo>
                    <a:lnTo>
                      <a:pt x="750" y="6"/>
                    </a:lnTo>
                    <a:lnTo>
                      <a:pt x="768" y="18"/>
                    </a:lnTo>
                    <a:lnTo>
                      <a:pt x="786" y="12"/>
                    </a:lnTo>
                    <a:lnTo>
                      <a:pt x="798" y="6"/>
                    </a:lnTo>
                    <a:lnTo>
                      <a:pt x="816" y="6"/>
                    </a:lnTo>
                    <a:lnTo>
                      <a:pt x="834" y="6"/>
                    </a:lnTo>
                    <a:lnTo>
                      <a:pt x="852" y="0"/>
                    </a:lnTo>
                    <a:lnTo>
                      <a:pt x="870" y="0"/>
                    </a:lnTo>
                    <a:lnTo>
                      <a:pt x="888" y="6"/>
                    </a:lnTo>
                    <a:lnTo>
                      <a:pt x="906" y="12"/>
                    </a:lnTo>
                    <a:lnTo>
                      <a:pt x="924" y="12"/>
                    </a:lnTo>
                    <a:lnTo>
                      <a:pt x="942" y="6"/>
                    </a:lnTo>
                    <a:lnTo>
                      <a:pt x="960" y="12"/>
                    </a:lnTo>
                    <a:lnTo>
                      <a:pt x="972" y="12"/>
                    </a:lnTo>
                    <a:lnTo>
                      <a:pt x="990" y="12"/>
                    </a:lnTo>
                    <a:lnTo>
                      <a:pt x="1008" y="6"/>
                    </a:lnTo>
                    <a:lnTo>
                      <a:pt x="1026" y="12"/>
                    </a:lnTo>
                    <a:lnTo>
                      <a:pt x="1044" y="12"/>
                    </a:lnTo>
                    <a:lnTo>
                      <a:pt x="1062" y="12"/>
                    </a:lnTo>
                    <a:lnTo>
                      <a:pt x="1080" y="18"/>
                    </a:lnTo>
                    <a:lnTo>
                      <a:pt x="1098" y="18"/>
                    </a:lnTo>
                    <a:lnTo>
                      <a:pt x="1116" y="30"/>
                    </a:lnTo>
                    <a:lnTo>
                      <a:pt x="1128" y="30"/>
                    </a:lnTo>
                    <a:lnTo>
                      <a:pt x="1146" y="36"/>
                    </a:lnTo>
                    <a:lnTo>
                      <a:pt x="1164" y="42"/>
                    </a:lnTo>
                    <a:lnTo>
                      <a:pt x="1182" y="42"/>
                    </a:lnTo>
                    <a:lnTo>
                      <a:pt x="1200" y="54"/>
                    </a:lnTo>
                    <a:lnTo>
                      <a:pt x="1218" y="60"/>
                    </a:lnTo>
                    <a:lnTo>
                      <a:pt x="1236" y="66"/>
                    </a:lnTo>
                    <a:lnTo>
                      <a:pt x="1254" y="78"/>
                    </a:lnTo>
                    <a:lnTo>
                      <a:pt x="1272" y="60"/>
                    </a:lnTo>
                    <a:lnTo>
                      <a:pt x="1290" y="60"/>
                    </a:lnTo>
                    <a:lnTo>
                      <a:pt x="1302" y="60"/>
                    </a:lnTo>
                    <a:lnTo>
                      <a:pt x="1320" y="66"/>
                    </a:lnTo>
                    <a:lnTo>
                      <a:pt x="1338" y="66"/>
                    </a:lnTo>
                    <a:lnTo>
                      <a:pt x="1356" y="66"/>
                    </a:lnTo>
                    <a:lnTo>
                      <a:pt x="1374" y="66"/>
                    </a:lnTo>
                    <a:lnTo>
                      <a:pt x="1392" y="60"/>
                    </a:lnTo>
                    <a:lnTo>
                      <a:pt x="1410" y="60"/>
                    </a:lnTo>
                    <a:lnTo>
                      <a:pt x="1428" y="66"/>
                    </a:lnTo>
                    <a:lnTo>
                      <a:pt x="1446" y="60"/>
                    </a:lnTo>
                    <a:lnTo>
                      <a:pt x="1458" y="54"/>
                    </a:lnTo>
                    <a:lnTo>
                      <a:pt x="1476" y="54"/>
                    </a:lnTo>
                    <a:lnTo>
                      <a:pt x="1494" y="54"/>
                    </a:lnTo>
                    <a:lnTo>
                      <a:pt x="1512" y="48"/>
                    </a:lnTo>
                    <a:lnTo>
                      <a:pt x="1530" y="42"/>
                    </a:lnTo>
                    <a:lnTo>
                      <a:pt x="1548" y="36"/>
                    </a:lnTo>
                    <a:lnTo>
                      <a:pt x="1566" y="30"/>
                    </a:lnTo>
                    <a:lnTo>
                      <a:pt x="1584" y="18"/>
                    </a:lnTo>
                    <a:lnTo>
                      <a:pt x="1602" y="12"/>
                    </a:lnTo>
                    <a:lnTo>
                      <a:pt x="1614" y="12"/>
                    </a:lnTo>
                    <a:lnTo>
                      <a:pt x="1632" y="12"/>
                    </a:lnTo>
                    <a:lnTo>
                      <a:pt x="1650" y="12"/>
                    </a:lnTo>
                    <a:lnTo>
                      <a:pt x="1668" y="18"/>
                    </a:lnTo>
                    <a:lnTo>
                      <a:pt x="1686" y="30"/>
                    </a:lnTo>
                    <a:lnTo>
                      <a:pt x="1704" y="30"/>
                    </a:lnTo>
                    <a:lnTo>
                      <a:pt x="1722" y="30"/>
                    </a:lnTo>
                    <a:lnTo>
                      <a:pt x="1740" y="30"/>
                    </a:lnTo>
                    <a:lnTo>
                      <a:pt x="1758" y="30"/>
                    </a:lnTo>
                    <a:lnTo>
                      <a:pt x="1776" y="36"/>
                    </a:lnTo>
                    <a:lnTo>
                      <a:pt x="1788" y="48"/>
                    </a:lnTo>
                    <a:lnTo>
                      <a:pt x="1806" y="48"/>
                    </a:lnTo>
                    <a:lnTo>
                      <a:pt x="1824" y="48"/>
                    </a:lnTo>
                    <a:lnTo>
                      <a:pt x="1842" y="54"/>
                    </a:lnTo>
                    <a:lnTo>
                      <a:pt x="1860" y="60"/>
                    </a:lnTo>
                    <a:lnTo>
                      <a:pt x="1878" y="60"/>
                    </a:lnTo>
                    <a:lnTo>
                      <a:pt x="1896" y="60"/>
                    </a:lnTo>
                    <a:lnTo>
                      <a:pt x="1914" y="60"/>
                    </a:lnTo>
                    <a:lnTo>
                      <a:pt x="1932" y="72"/>
                    </a:lnTo>
                    <a:lnTo>
                      <a:pt x="1944" y="78"/>
                    </a:lnTo>
                    <a:lnTo>
                      <a:pt x="1962" y="72"/>
                    </a:lnTo>
                    <a:lnTo>
                      <a:pt x="1980" y="66"/>
                    </a:lnTo>
                    <a:lnTo>
                      <a:pt x="1998" y="66"/>
                    </a:lnTo>
                    <a:lnTo>
                      <a:pt x="2016" y="60"/>
                    </a:lnTo>
                    <a:lnTo>
                      <a:pt x="2034" y="66"/>
                    </a:lnTo>
                    <a:lnTo>
                      <a:pt x="2052" y="66"/>
                    </a:lnTo>
                    <a:lnTo>
                      <a:pt x="2070" y="60"/>
                    </a:lnTo>
                    <a:lnTo>
                      <a:pt x="2088" y="66"/>
                    </a:lnTo>
                    <a:lnTo>
                      <a:pt x="2100" y="60"/>
                    </a:lnTo>
                    <a:lnTo>
                      <a:pt x="2118" y="60"/>
                    </a:lnTo>
                    <a:lnTo>
                      <a:pt x="2136" y="66"/>
                    </a:lnTo>
                    <a:lnTo>
                      <a:pt x="2154" y="66"/>
                    </a:lnTo>
                    <a:lnTo>
                      <a:pt x="2172" y="60"/>
                    </a:lnTo>
                    <a:lnTo>
                      <a:pt x="2190" y="72"/>
                    </a:lnTo>
                    <a:lnTo>
                      <a:pt x="2208" y="7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93"/>
              <p:cNvSpPr>
                <a:spLocks/>
              </p:cNvSpPr>
              <p:nvPr/>
            </p:nvSpPr>
            <p:spPr bwMode="auto">
              <a:xfrm>
                <a:off x="4953000" y="2451561"/>
                <a:ext cx="1982151" cy="1028700"/>
              </a:xfrm>
              <a:custGeom>
                <a:avLst/>
                <a:gdLst/>
                <a:ahLst/>
                <a:cxnLst>
                  <a:cxn ang="0">
                    <a:pos x="36" y="552"/>
                  </a:cxn>
                  <a:cxn ang="0">
                    <a:pos x="90" y="330"/>
                  </a:cxn>
                  <a:cxn ang="0">
                    <a:pos x="144" y="138"/>
                  </a:cxn>
                  <a:cxn ang="0">
                    <a:pos x="192" y="66"/>
                  </a:cxn>
                  <a:cxn ang="0">
                    <a:pos x="246" y="36"/>
                  </a:cxn>
                  <a:cxn ang="0">
                    <a:pos x="300" y="36"/>
                  </a:cxn>
                  <a:cxn ang="0">
                    <a:pos x="348" y="18"/>
                  </a:cxn>
                  <a:cxn ang="0">
                    <a:pos x="402" y="24"/>
                  </a:cxn>
                  <a:cxn ang="0">
                    <a:pos x="456" y="18"/>
                  </a:cxn>
                  <a:cxn ang="0">
                    <a:pos x="504" y="24"/>
                  </a:cxn>
                  <a:cxn ang="0">
                    <a:pos x="558" y="24"/>
                  </a:cxn>
                  <a:cxn ang="0">
                    <a:pos x="612" y="12"/>
                  </a:cxn>
                  <a:cxn ang="0">
                    <a:pos x="660" y="18"/>
                  </a:cxn>
                  <a:cxn ang="0">
                    <a:pos x="714" y="12"/>
                  </a:cxn>
                  <a:cxn ang="0">
                    <a:pos x="768" y="0"/>
                  </a:cxn>
                  <a:cxn ang="0">
                    <a:pos x="816" y="6"/>
                  </a:cxn>
                  <a:cxn ang="0">
                    <a:pos x="870" y="0"/>
                  </a:cxn>
                  <a:cxn ang="0">
                    <a:pos x="924" y="0"/>
                  </a:cxn>
                  <a:cxn ang="0">
                    <a:pos x="972" y="0"/>
                  </a:cxn>
                  <a:cxn ang="0">
                    <a:pos x="1026" y="12"/>
                  </a:cxn>
                  <a:cxn ang="0">
                    <a:pos x="1080" y="12"/>
                  </a:cxn>
                  <a:cxn ang="0">
                    <a:pos x="1128" y="24"/>
                  </a:cxn>
                  <a:cxn ang="0">
                    <a:pos x="1182" y="42"/>
                  </a:cxn>
                  <a:cxn ang="0">
                    <a:pos x="1236" y="48"/>
                  </a:cxn>
                  <a:cxn ang="0">
                    <a:pos x="1290" y="54"/>
                  </a:cxn>
                  <a:cxn ang="0">
                    <a:pos x="1338" y="54"/>
                  </a:cxn>
                  <a:cxn ang="0">
                    <a:pos x="1392" y="60"/>
                  </a:cxn>
                  <a:cxn ang="0">
                    <a:pos x="1446" y="72"/>
                  </a:cxn>
                  <a:cxn ang="0">
                    <a:pos x="1494" y="60"/>
                  </a:cxn>
                  <a:cxn ang="0">
                    <a:pos x="1548" y="48"/>
                  </a:cxn>
                  <a:cxn ang="0">
                    <a:pos x="1602" y="30"/>
                  </a:cxn>
                  <a:cxn ang="0">
                    <a:pos x="1650" y="12"/>
                  </a:cxn>
                  <a:cxn ang="0">
                    <a:pos x="1704" y="30"/>
                  </a:cxn>
                  <a:cxn ang="0">
                    <a:pos x="1758" y="42"/>
                  </a:cxn>
                  <a:cxn ang="0">
                    <a:pos x="1806" y="48"/>
                  </a:cxn>
                  <a:cxn ang="0">
                    <a:pos x="1860" y="60"/>
                  </a:cxn>
                  <a:cxn ang="0">
                    <a:pos x="1914" y="84"/>
                  </a:cxn>
                  <a:cxn ang="0">
                    <a:pos x="1962" y="84"/>
                  </a:cxn>
                  <a:cxn ang="0">
                    <a:pos x="2016" y="72"/>
                  </a:cxn>
                  <a:cxn ang="0">
                    <a:pos x="2070" y="78"/>
                  </a:cxn>
                  <a:cxn ang="0">
                    <a:pos x="2118" y="84"/>
                  </a:cxn>
                  <a:cxn ang="0">
                    <a:pos x="2172" y="84"/>
                  </a:cxn>
                </a:cxnLst>
                <a:rect l="0" t="0" r="r" b="b"/>
                <a:pathLst>
                  <a:path w="2208" h="648">
                    <a:moveTo>
                      <a:pt x="0" y="648"/>
                    </a:moveTo>
                    <a:lnTo>
                      <a:pt x="18" y="606"/>
                    </a:lnTo>
                    <a:lnTo>
                      <a:pt x="36" y="552"/>
                    </a:lnTo>
                    <a:lnTo>
                      <a:pt x="54" y="486"/>
                    </a:lnTo>
                    <a:lnTo>
                      <a:pt x="72" y="408"/>
                    </a:lnTo>
                    <a:lnTo>
                      <a:pt x="90" y="330"/>
                    </a:lnTo>
                    <a:lnTo>
                      <a:pt x="108" y="252"/>
                    </a:lnTo>
                    <a:lnTo>
                      <a:pt x="126" y="192"/>
                    </a:lnTo>
                    <a:lnTo>
                      <a:pt x="144" y="138"/>
                    </a:lnTo>
                    <a:lnTo>
                      <a:pt x="156" y="96"/>
                    </a:lnTo>
                    <a:lnTo>
                      <a:pt x="174" y="84"/>
                    </a:lnTo>
                    <a:lnTo>
                      <a:pt x="192" y="66"/>
                    </a:lnTo>
                    <a:lnTo>
                      <a:pt x="210" y="48"/>
                    </a:lnTo>
                    <a:lnTo>
                      <a:pt x="228" y="36"/>
                    </a:lnTo>
                    <a:lnTo>
                      <a:pt x="246" y="36"/>
                    </a:lnTo>
                    <a:lnTo>
                      <a:pt x="264" y="42"/>
                    </a:lnTo>
                    <a:lnTo>
                      <a:pt x="282" y="42"/>
                    </a:lnTo>
                    <a:lnTo>
                      <a:pt x="300" y="36"/>
                    </a:lnTo>
                    <a:lnTo>
                      <a:pt x="312" y="30"/>
                    </a:lnTo>
                    <a:lnTo>
                      <a:pt x="330" y="30"/>
                    </a:lnTo>
                    <a:lnTo>
                      <a:pt x="348" y="18"/>
                    </a:lnTo>
                    <a:lnTo>
                      <a:pt x="366" y="18"/>
                    </a:lnTo>
                    <a:lnTo>
                      <a:pt x="384" y="18"/>
                    </a:lnTo>
                    <a:lnTo>
                      <a:pt x="402" y="24"/>
                    </a:lnTo>
                    <a:lnTo>
                      <a:pt x="420" y="18"/>
                    </a:lnTo>
                    <a:lnTo>
                      <a:pt x="438" y="18"/>
                    </a:lnTo>
                    <a:lnTo>
                      <a:pt x="456" y="18"/>
                    </a:lnTo>
                    <a:lnTo>
                      <a:pt x="474" y="18"/>
                    </a:lnTo>
                    <a:lnTo>
                      <a:pt x="486" y="18"/>
                    </a:lnTo>
                    <a:lnTo>
                      <a:pt x="504" y="24"/>
                    </a:lnTo>
                    <a:lnTo>
                      <a:pt x="522" y="24"/>
                    </a:lnTo>
                    <a:lnTo>
                      <a:pt x="540" y="24"/>
                    </a:lnTo>
                    <a:lnTo>
                      <a:pt x="558" y="24"/>
                    </a:lnTo>
                    <a:lnTo>
                      <a:pt x="576" y="24"/>
                    </a:lnTo>
                    <a:lnTo>
                      <a:pt x="594" y="18"/>
                    </a:lnTo>
                    <a:lnTo>
                      <a:pt x="612" y="12"/>
                    </a:lnTo>
                    <a:lnTo>
                      <a:pt x="630" y="18"/>
                    </a:lnTo>
                    <a:lnTo>
                      <a:pt x="642" y="12"/>
                    </a:lnTo>
                    <a:lnTo>
                      <a:pt x="660" y="18"/>
                    </a:lnTo>
                    <a:lnTo>
                      <a:pt x="678" y="12"/>
                    </a:lnTo>
                    <a:lnTo>
                      <a:pt x="696" y="6"/>
                    </a:lnTo>
                    <a:lnTo>
                      <a:pt x="714" y="12"/>
                    </a:lnTo>
                    <a:lnTo>
                      <a:pt x="732" y="6"/>
                    </a:lnTo>
                    <a:lnTo>
                      <a:pt x="750" y="0"/>
                    </a:lnTo>
                    <a:lnTo>
                      <a:pt x="768" y="0"/>
                    </a:lnTo>
                    <a:lnTo>
                      <a:pt x="786" y="0"/>
                    </a:lnTo>
                    <a:lnTo>
                      <a:pt x="798" y="0"/>
                    </a:lnTo>
                    <a:lnTo>
                      <a:pt x="816" y="6"/>
                    </a:lnTo>
                    <a:lnTo>
                      <a:pt x="834" y="0"/>
                    </a:lnTo>
                    <a:lnTo>
                      <a:pt x="852" y="0"/>
                    </a:lnTo>
                    <a:lnTo>
                      <a:pt x="870" y="0"/>
                    </a:lnTo>
                    <a:lnTo>
                      <a:pt x="888" y="6"/>
                    </a:lnTo>
                    <a:lnTo>
                      <a:pt x="906" y="0"/>
                    </a:lnTo>
                    <a:lnTo>
                      <a:pt x="924" y="0"/>
                    </a:lnTo>
                    <a:lnTo>
                      <a:pt x="942" y="0"/>
                    </a:lnTo>
                    <a:lnTo>
                      <a:pt x="960" y="0"/>
                    </a:lnTo>
                    <a:lnTo>
                      <a:pt x="972" y="0"/>
                    </a:lnTo>
                    <a:lnTo>
                      <a:pt x="990" y="6"/>
                    </a:lnTo>
                    <a:lnTo>
                      <a:pt x="1008" y="12"/>
                    </a:lnTo>
                    <a:lnTo>
                      <a:pt x="1026" y="12"/>
                    </a:lnTo>
                    <a:lnTo>
                      <a:pt x="1044" y="6"/>
                    </a:lnTo>
                    <a:lnTo>
                      <a:pt x="1062" y="12"/>
                    </a:lnTo>
                    <a:lnTo>
                      <a:pt x="1080" y="12"/>
                    </a:lnTo>
                    <a:lnTo>
                      <a:pt x="1098" y="18"/>
                    </a:lnTo>
                    <a:lnTo>
                      <a:pt x="1116" y="24"/>
                    </a:lnTo>
                    <a:lnTo>
                      <a:pt x="1128" y="24"/>
                    </a:lnTo>
                    <a:lnTo>
                      <a:pt x="1146" y="30"/>
                    </a:lnTo>
                    <a:lnTo>
                      <a:pt x="1164" y="36"/>
                    </a:lnTo>
                    <a:lnTo>
                      <a:pt x="1182" y="42"/>
                    </a:lnTo>
                    <a:lnTo>
                      <a:pt x="1200" y="48"/>
                    </a:lnTo>
                    <a:lnTo>
                      <a:pt x="1218" y="48"/>
                    </a:lnTo>
                    <a:lnTo>
                      <a:pt x="1236" y="48"/>
                    </a:lnTo>
                    <a:lnTo>
                      <a:pt x="1254" y="48"/>
                    </a:lnTo>
                    <a:lnTo>
                      <a:pt x="1272" y="54"/>
                    </a:lnTo>
                    <a:lnTo>
                      <a:pt x="1290" y="54"/>
                    </a:lnTo>
                    <a:lnTo>
                      <a:pt x="1302" y="60"/>
                    </a:lnTo>
                    <a:lnTo>
                      <a:pt x="1320" y="54"/>
                    </a:lnTo>
                    <a:lnTo>
                      <a:pt x="1338" y="54"/>
                    </a:lnTo>
                    <a:lnTo>
                      <a:pt x="1356" y="60"/>
                    </a:lnTo>
                    <a:lnTo>
                      <a:pt x="1374" y="66"/>
                    </a:lnTo>
                    <a:lnTo>
                      <a:pt x="1392" y="60"/>
                    </a:lnTo>
                    <a:lnTo>
                      <a:pt x="1410" y="66"/>
                    </a:lnTo>
                    <a:lnTo>
                      <a:pt x="1428" y="72"/>
                    </a:lnTo>
                    <a:lnTo>
                      <a:pt x="1446" y="72"/>
                    </a:lnTo>
                    <a:lnTo>
                      <a:pt x="1458" y="78"/>
                    </a:lnTo>
                    <a:lnTo>
                      <a:pt x="1476" y="66"/>
                    </a:lnTo>
                    <a:lnTo>
                      <a:pt x="1494" y="60"/>
                    </a:lnTo>
                    <a:lnTo>
                      <a:pt x="1512" y="54"/>
                    </a:lnTo>
                    <a:lnTo>
                      <a:pt x="1530" y="48"/>
                    </a:lnTo>
                    <a:lnTo>
                      <a:pt x="1548" y="48"/>
                    </a:lnTo>
                    <a:lnTo>
                      <a:pt x="1566" y="30"/>
                    </a:lnTo>
                    <a:lnTo>
                      <a:pt x="1584" y="30"/>
                    </a:lnTo>
                    <a:lnTo>
                      <a:pt x="1602" y="30"/>
                    </a:lnTo>
                    <a:lnTo>
                      <a:pt x="1614" y="24"/>
                    </a:lnTo>
                    <a:lnTo>
                      <a:pt x="1632" y="12"/>
                    </a:lnTo>
                    <a:lnTo>
                      <a:pt x="1650" y="12"/>
                    </a:lnTo>
                    <a:lnTo>
                      <a:pt x="1668" y="12"/>
                    </a:lnTo>
                    <a:lnTo>
                      <a:pt x="1686" y="18"/>
                    </a:lnTo>
                    <a:lnTo>
                      <a:pt x="1704" y="30"/>
                    </a:lnTo>
                    <a:lnTo>
                      <a:pt x="1722" y="42"/>
                    </a:lnTo>
                    <a:lnTo>
                      <a:pt x="1740" y="42"/>
                    </a:lnTo>
                    <a:lnTo>
                      <a:pt x="1758" y="42"/>
                    </a:lnTo>
                    <a:lnTo>
                      <a:pt x="1776" y="42"/>
                    </a:lnTo>
                    <a:lnTo>
                      <a:pt x="1788" y="42"/>
                    </a:lnTo>
                    <a:lnTo>
                      <a:pt x="1806" y="48"/>
                    </a:lnTo>
                    <a:lnTo>
                      <a:pt x="1824" y="48"/>
                    </a:lnTo>
                    <a:lnTo>
                      <a:pt x="1842" y="54"/>
                    </a:lnTo>
                    <a:lnTo>
                      <a:pt x="1860" y="60"/>
                    </a:lnTo>
                    <a:lnTo>
                      <a:pt x="1878" y="66"/>
                    </a:lnTo>
                    <a:lnTo>
                      <a:pt x="1896" y="78"/>
                    </a:lnTo>
                    <a:lnTo>
                      <a:pt x="1914" y="84"/>
                    </a:lnTo>
                    <a:lnTo>
                      <a:pt x="1932" y="84"/>
                    </a:lnTo>
                    <a:lnTo>
                      <a:pt x="1944" y="84"/>
                    </a:lnTo>
                    <a:lnTo>
                      <a:pt x="1962" y="84"/>
                    </a:lnTo>
                    <a:lnTo>
                      <a:pt x="1980" y="84"/>
                    </a:lnTo>
                    <a:lnTo>
                      <a:pt x="1998" y="78"/>
                    </a:lnTo>
                    <a:lnTo>
                      <a:pt x="2016" y="72"/>
                    </a:lnTo>
                    <a:lnTo>
                      <a:pt x="2034" y="72"/>
                    </a:lnTo>
                    <a:lnTo>
                      <a:pt x="2052" y="78"/>
                    </a:lnTo>
                    <a:lnTo>
                      <a:pt x="2070" y="78"/>
                    </a:lnTo>
                    <a:lnTo>
                      <a:pt x="2088" y="78"/>
                    </a:lnTo>
                    <a:lnTo>
                      <a:pt x="2100" y="78"/>
                    </a:lnTo>
                    <a:lnTo>
                      <a:pt x="2118" y="84"/>
                    </a:lnTo>
                    <a:lnTo>
                      <a:pt x="2136" y="90"/>
                    </a:lnTo>
                    <a:lnTo>
                      <a:pt x="2154" y="84"/>
                    </a:lnTo>
                    <a:lnTo>
                      <a:pt x="2172" y="84"/>
                    </a:lnTo>
                    <a:lnTo>
                      <a:pt x="2190" y="90"/>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95"/>
              <p:cNvSpPr>
                <a:spLocks/>
              </p:cNvSpPr>
              <p:nvPr/>
            </p:nvSpPr>
            <p:spPr bwMode="auto">
              <a:xfrm>
                <a:off x="4953000" y="2470611"/>
                <a:ext cx="1982151" cy="1000125"/>
              </a:xfrm>
              <a:custGeom>
                <a:avLst/>
                <a:gdLst/>
                <a:ahLst/>
                <a:cxnLst>
                  <a:cxn ang="0">
                    <a:pos x="36" y="588"/>
                  </a:cxn>
                  <a:cxn ang="0">
                    <a:pos x="90" y="366"/>
                  </a:cxn>
                  <a:cxn ang="0">
                    <a:pos x="144" y="156"/>
                  </a:cxn>
                  <a:cxn ang="0">
                    <a:pos x="192" y="60"/>
                  </a:cxn>
                  <a:cxn ang="0">
                    <a:pos x="246" y="36"/>
                  </a:cxn>
                  <a:cxn ang="0">
                    <a:pos x="300" y="36"/>
                  </a:cxn>
                  <a:cxn ang="0">
                    <a:pos x="348" y="24"/>
                  </a:cxn>
                  <a:cxn ang="0">
                    <a:pos x="402" y="30"/>
                  </a:cxn>
                  <a:cxn ang="0">
                    <a:pos x="456" y="30"/>
                  </a:cxn>
                  <a:cxn ang="0">
                    <a:pos x="504" y="24"/>
                  </a:cxn>
                  <a:cxn ang="0">
                    <a:pos x="558" y="24"/>
                  </a:cxn>
                  <a:cxn ang="0">
                    <a:pos x="612" y="18"/>
                  </a:cxn>
                  <a:cxn ang="0">
                    <a:pos x="660" y="30"/>
                  </a:cxn>
                  <a:cxn ang="0">
                    <a:pos x="714" y="6"/>
                  </a:cxn>
                  <a:cxn ang="0">
                    <a:pos x="768" y="18"/>
                  </a:cxn>
                  <a:cxn ang="0">
                    <a:pos x="816" y="6"/>
                  </a:cxn>
                  <a:cxn ang="0">
                    <a:pos x="870" y="6"/>
                  </a:cxn>
                  <a:cxn ang="0">
                    <a:pos x="924" y="0"/>
                  </a:cxn>
                  <a:cxn ang="0">
                    <a:pos x="972" y="12"/>
                  </a:cxn>
                  <a:cxn ang="0">
                    <a:pos x="1026" y="18"/>
                  </a:cxn>
                  <a:cxn ang="0">
                    <a:pos x="1080" y="30"/>
                  </a:cxn>
                  <a:cxn ang="0">
                    <a:pos x="1128" y="42"/>
                  </a:cxn>
                  <a:cxn ang="0">
                    <a:pos x="1182" y="48"/>
                  </a:cxn>
                  <a:cxn ang="0">
                    <a:pos x="1236" y="60"/>
                  </a:cxn>
                  <a:cxn ang="0">
                    <a:pos x="1290" y="66"/>
                  </a:cxn>
                  <a:cxn ang="0">
                    <a:pos x="1338" y="54"/>
                  </a:cxn>
                  <a:cxn ang="0">
                    <a:pos x="1392" y="66"/>
                  </a:cxn>
                  <a:cxn ang="0">
                    <a:pos x="1446" y="54"/>
                  </a:cxn>
                  <a:cxn ang="0">
                    <a:pos x="1494" y="48"/>
                  </a:cxn>
                  <a:cxn ang="0">
                    <a:pos x="1548" y="54"/>
                  </a:cxn>
                  <a:cxn ang="0">
                    <a:pos x="1602" y="18"/>
                  </a:cxn>
                  <a:cxn ang="0">
                    <a:pos x="1650" y="24"/>
                  </a:cxn>
                  <a:cxn ang="0">
                    <a:pos x="1704" y="24"/>
                  </a:cxn>
                  <a:cxn ang="0">
                    <a:pos x="1758" y="42"/>
                  </a:cxn>
                  <a:cxn ang="0">
                    <a:pos x="1806" y="60"/>
                  </a:cxn>
                  <a:cxn ang="0">
                    <a:pos x="1860" y="78"/>
                  </a:cxn>
                  <a:cxn ang="0">
                    <a:pos x="1914" y="72"/>
                  </a:cxn>
                  <a:cxn ang="0">
                    <a:pos x="1962" y="78"/>
                  </a:cxn>
                  <a:cxn ang="0">
                    <a:pos x="2016" y="84"/>
                  </a:cxn>
                  <a:cxn ang="0">
                    <a:pos x="2070" y="84"/>
                  </a:cxn>
                  <a:cxn ang="0">
                    <a:pos x="2118" y="90"/>
                  </a:cxn>
                  <a:cxn ang="0">
                    <a:pos x="2172" y="84"/>
                  </a:cxn>
                </a:cxnLst>
                <a:rect l="0" t="0" r="r" b="b"/>
                <a:pathLst>
                  <a:path w="2208" h="630">
                    <a:moveTo>
                      <a:pt x="0" y="630"/>
                    </a:moveTo>
                    <a:lnTo>
                      <a:pt x="18" y="630"/>
                    </a:lnTo>
                    <a:lnTo>
                      <a:pt x="36" y="588"/>
                    </a:lnTo>
                    <a:lnTo>
                      <a:pt x="54" y="528"/>
                    </a:lnTo>
                    <a:lnTo>
                      <a:pt x="72" y="450"/>
                    </a:lnTo>
                    <a:lnTo>
                      <a:pt x="90" y="366"/>
                    </a:lnTo>
                    <a:lnTo>
                      <a:pt x="108" y="282"/>
                    </a:lnTo>
                    <a:lnTo>
                      <a:pt x="126" y="216"/>
                    </a:lnTo>
                    <a:lnTo>
                      <a:pt x="144" y="156"/>
                    </a:lnTo>
                    <a:lnTo>
                      <a:pt x="156" y="114"/>
                    </a:lnTo>
                    <a:lnTo>
                      <a:pt x="174" y="84"/>
                    </a:lnTo>
                    <a:lnTo>
                      <a:pt x="192" y="60"/>
                    </a:lnTo>
                    <a:lnTo>
                      <a:pt x="210" y="54"/>
                    </a:lnTo>
                    <a:lnTo>
                      <a:pt x="228" y="48"/>
                    </a:lnTo>
                    <a:lnTo>
                      <a:pt x="246" y="36"/>
                    </a:lnTo>
                    <a:lnTo>
                      <a:pt x="264" y="30"/>
                    </a:lnTo>
                    <a:lnTo>
                      <a:pt x="282" y="30"/>
                    </a:lnTo>
                    <a:lnTo>
                      <a:pt x="300" y="36"/>
                    </a:lnTo>
                    <a:lnTo>
                      <a:pt x="312" y="36"/>
                    </a:lnTo>
                    <a:lnTo>
                      <a:pt x="330" y="30"/>
                    </a:lnTo>
                    <a:lnTo>
                      <a:pt x="348" y="24"/>
                    </a:lnTo>
                    <a:lnTo>
                      <a:pt x="366" y="30"/>
                    </a:lnTo>
                    <a:lnTo>
                      <a:pt x="384" y="30"/>
                    </a:lnTo>
                    <a:lnTo>
                      <a:pt x="402" y="30"/>
                    </a:lnTo>
                    <a:lnTo>
                      <a:pt x="420" y="30"/>
                    </a:lnTo>
                    <a:lnTo>
                      <a:pt x="438" y="24"/>
                    </a:lnTo>
                    <a:lnTo>
                      <a:pt x="456" y="30"/>
                    </a:lnTo>
                    <a:lnTo>
                      <a:pt x="474" y="24"/>
                    </a:lnTo>
                    <a:lnTo>
                      <a:pt x="486" y="24"/>
                    </a:lnTo>
                    <a:lnTo>
                      <a:pt x="504" y="24"/>
                    </a:lnTo>
                    <a:lnTo>
                      <a:pt x="522" y="18"/>
                    </a:lnTo>
                    <a:lnTo>
                      <a:pt x="540" y="18"/>
                    </a:lnTo>
                    <a:lnTo>
                      <a:pt x="558" y="24"/>
                    </a:lnTo>
                    <a:lnTo>
                      <a:pt x="576" y="24"/>
                    </a:lnTo>
                    <a:lnTo>
                      <a:pt x="594" y="18"/>
                    </a:lnTo>
                    <a:lnTo>
                      <a:pt x="612" y="18"/>
                    </a:lnTo>
                    <a:lnTo>
                      <a:pt x="630" y="24"/>
                    </a:lnTo>
                    <a:lnTo>
                      <a:pt x="642" y="30"/>
                    </a:lnTo>
                    <a:lnTo>
                      <a:pt x="660" y="30"/>
                    </a:lnTo>
                    <a:lnTo>
                      <a:pt x="678" y="24"/>
                    </a:lnTo>
                    <a:lnTo>
                      <a:pt x="696" y="18"/>
                    </a:lnTo>
                    <a:lnTo>
                      <a:pt x="714" y="6"/>
                    </a:lnTo>
                    <a:lnTo>
                      <a:pt x="732" y="18"/>
                    </a:lnTo>
                    <a:lnTo>
                      <a:pt x="750" y="24"/>
                    </a:lnTo>
                    <a:lnTo>
                      <a:pt x="768" y="18"/>
                    </a:lnTo>
                    <a:lnTo>
                      <a:pt x="786" y="12"/>
                    </a:lnTo>
                    <a:lnTo>
                      <a:pt x="798" y="18"/>
                    </a:lnTo>
                    <a:lnTo>
                      <a:pt x="816" y="6"/>
                    </a:lnTo>
                    <a:lnTo>
                      <a:pt x="834" y="6"/>
                    </a:lnTo>
                    <a:lnTo>
                      <a:pt x="852" y="6"/>
                    </a:lnTo>
                    <a:lnTo>
                      <a:pt x="870" y="6"/>
                    </a:lnTo>
                    <a:lnTo>
                      <a:pt x="888" y="12"/>
                    </a:lnTo>
                    <a:lnTo>
                      <a:pt x="906" y="6"/>
                    </a:lnTo>
                    <a:lnTo>
                      <a:pt x="924" y="0"/>
                    </a:lnTo>
                    <a:lnTo>
                      <a:pt x="942" y="0"/>
                    </a:lnTo>
                    <a:lnTo>
                      <a:pt x="960" y="6"/>
                    </a:lnTo>
                    <a:lnTo>
                      <a:pt x="972" y="12"/>
                    </a:lnTo>
                    <a:lnTo>
                      <a:pt x="990" y="18"/>
                    </a:lnTo>
                    <a:lnTo>
                      <a:pt x="1008" y="12"/>
                    </a:lnTo>
                    <a:lnTo>
                      <a:pt x="1026" y="18"/>
                    </a:lnTo>
                    <a:lnTo>
                      <a:pt x="1044" y="24"/>
                    </a:lnTo>
                    <a:lnTo>
                      <a:pt x="1062" y="24"/>
                    </a:lnTo>
                    <a:lnTo>
                      <a:pt x="1080" y="30"/>
                    </a:lnTo>
                    <a:lnTo>
                      <a:pt x="1098" y="36"/>
                    </a:lnTo>
                    <a:lnTo>
                      <a:pt x="1116" y="42"/>
                    </a:lnTo>
                    <a:lnTo>
                      <a:pt x="1128" y="42"/>
                    </a:lnTo>
                    <a:lnTo>
                      <a:pt x="1146" y="42"/>
                    </a:lnTo>
                    <a:lnTo>
                      <a:pt x="1164" y="42"/>
                    </a:lnTo>
                    <a:lnTo>
                      <a:pt x="1182" y="48"/>
                    </a:lnTo>
                    <a:lnTo>
                      <a:pt x="1200" y="54"/>
                    </a:lnTo>
                    <a:lnTo>
                      <a:pt x="1218" y="54"/>
                    </a:lnTo>
                    <a:lnTo>
                      <a:pt x="1236" y="60"/>
                    </a:lnTo>
                    <a:lnTo>
                      <a:pt x="1254" y="60"/>
                    </a:lnTo>
                    <a:lnTo>
                      <a:pt x="1272" y="60"/>
                    </a:lnTo>
                    <a:lnTo>
                      <a:pt x="1290" y="66"/>
                    </a:lnTo>
                    <a:lnTo>
                      <a:pt x="1302" y="66"/>
                    </a:lnTo>
                    <a:lnTo>
                      <a:pt x="1320" y="66"/>
                    </a:lnTo>
                    <a:lnTo>
                      <a:pt x="1338" y="54"/>
                    </a:lnTo>
                    <a:lnTo>
                      <a:pt x="1356" y="60"/>
                    </a:lnTo>
                    <a:lnTo>
                      <a:pt x="1374" y="66"/>
                    </a:lnTo>
                    <a:lnTo>
                      <a:pt x="1392" y="66"/>
                    </a:lnTo>
                    <a:lnTo>
                      <a:pt x="1410" y="66"/>
                    </a:lnTo>
                    <a:lnTo>
                      <a:pt x="1428" y="72"/>
                    </a:lnTo>
                    <a:lnTo>
                      <a:pt x="1446" y="54"/>
                    </a:lnTo>
                    <a:lnTo>
                      <a:pt x="1458" y="48"/>
                    </a:lnTo>
                    <a:lnTo>
                      <a:pt x="1476" y="48"/>
                    </a:lnTo>
                    <a:lnTo>
                      <a:pt x="1494" y="48"/>
                    </a:lnTo>
                    <a:lnTo>
                      <a:pt x="1512" y="48"/>
                    </a:lnTo>
                    <a:lnTo>
                      <a:pt x="1530" y="54"/>
                    </a:lnTo>
                    <a:lnTo>
                      <a:pt x="1548" y="54"/>
                    </a:lnTo>
                    <a:lnTo>
                      <a:pt x="1566" y="42"/>
                    </a:lnTo>
                    <a:lnTo>
                      <a:pt x="1584" y="30"/>
                    </a:lnTo>
                    <a:lnTo>
                      <a:pt x="1602" y="18"/>
                    </a:lnTo>
                    <a:lnTo>
                      <a:pt x="1614" y="12"/>
                    </a:lnTo>
                    <a:lnTo>
                      <a:pt x="1632" y="18"/>
                    </a:lnTo>
                    <a:lnTo>
                      <a:pt x="1650" y="24"/>
                    </a:lnTo>
                    <a:lnTo>
                      <a:pt x="1668" y="24"/>
                    </a:lnTo>
                    <a:lnTo>
                      <a:pt x="1686" y="30"/>
                    </a:lnTo>
                    <a:lnTo>
                      <a:pt x="1704" y="24"/>
                    </a:lnTo>
                    <a:lnTo>
                      <a:pt x="1722" y="36"/>
                    </a:lnTo>
                    <a:lnTo>
                      <a:pt x="1740" y="42"/>
                    </a:lnTo>
                    <a:lnTo>
                      <a:pt x="1758" y="42"/>
                    </a:lnTo>
                    <a:lnTo>
                      <a:pt x="1776" y="42"/>
                    </a:lnTo>
                    <a:lnTo>
                      <a:pt x="1788" y="60"/>
                    </a:lnTo>
                    <a:lnTo>
                      <a:pt x="1806" y="60"/>
                    </a:lnTo>
                    <a:lnTo>
                      <a:pt x="1824" y="66"/>
                    </a:lnTo>
                    <a:lnTo>
                      <a:pt x="1842" y="78"/>
                    </a:lnTo>
                    <a:lnTo>
                      <a:pt x="1860" y="78"/>
                    </a:lnTo>
                    <a:lnTo>
                      <a:pt x="1878" y="72"/>
                    </a:lnTo>
                    <a:lnTo>
                      <a:pt x="1896" y="72"/>
                    </a:lnTo>
                    <a:lnTo>
                      <a:pt x="1914" y="72"/>
                    </a:lnTo>
                    <a:lnTo>
                      <a:pt x="1932" y="78"/>
                    </a:lnTo>
                    <a:lnTo>
                      <a:pt x="1944" y="84"/>
                    </a:lnTo>
                    <a:lnTo>
                      <a:pt x="1962" y="78"/>
                    </a:lnTo>
                    <a:lnTo>
                      <a:pt x="1980" y="72"/>
                    </a:lnTo>
                    <a:lnTo>
                      <a:pt x="1998" y="78"/>
                    </a:lnTo>
                    <a:lnTo>
                      <a:pt x="2016" y="84"/>
                    </a:lnTo>
                    <a:lnTo>
                      <a:pt x="2034" y="84"/>
                    </a:lnTo>
                    <a:lnTo>
                      <a:pt x="2052" y="84"/>
                    </a:lnTo>
                    <a:lnTo>
                      <a:pt x="2070" y="84"/>
                    </a:lnTo>
                    <a:lnTo>
                      <a:pt x="2088" y="84"/>
                    </a:lnTo>
                    <a:lnTo>
                      <a:pt x="2100" y="90"/>
                    </a:lnTo>
                    <a:lnTo>
                      <a:pt x="2118" y="90"/>
                    </a:lnTo>
                    <a:lnTo>
                      <a:pt x="2136" y="84"/>
                    </a:lnTo>
                    <a:lnTo>
                      <a:pt x="2154" y="78"/>
                    </a:lnTo>
                    <a:lnTo>
                      <a:pt x="2172" y="84"/>
                    </a:lnTo>
                    <a:lnTo>
                      <a:pt x="2190" y="90"/>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6" name="Group 221"/>
              <p:cNvGrpSpPr/>
              <p:nvPr/>
            </p:nvGrpSpPr>
            <p:grpSpPr>
              <a:xfrm>
                <a:off x="6934200" y="2537286"/>
                <a:ext cx="344722" cy="1343025"/>
                <a:chOff x="8186100" y="2537286"/>
                <a:chExt cx="344722" cy="1343025"/>
              </a:xfrm>
            </p:grpSpPr>
            <p:sp>
              <p:nvSpPr>
                <p:cNvPr id="127" name="Freeform 58"/>
                <p:cNvSpPr>
                  <a:spLocks/>
                </p:cNvSpPr>
                <p:nvPr/>
              </p:nvSpPr>
              <p:spPr bwMode="auto">
                <a:xfrm>
                  <a:off x="8186100" y="2680161"/>
                  <a:ext cx="344722" cy="1200150"/>
                </a:xfrm>
                <a:custGeom>
                  <a:avLst/>
                  <a:gdLst/>
                  <a:ahLst/>
                  <a:cxnLst>
                    <a:cxn ang="0">
                      <a:pos x="0" y="30"/>
                    </a:cxn>
                    <a:cxn ang="0">
                      <a:pos x="18" y="30"/>
                    </a:cxn>
                    <a:cxn ang="0">
                      <a:pos x="36" y="24"/>
                    </a:cxn>
                    <a:cxn ang="0">
                      <a:pos x="54" y="18"/>
                    </a:cxn>
                    <a:cxn ang="0">
                      <a:pos x="66" y="18"/>
                    </a:cxn>
                    <a:cxn ang="0">
                      <a:pos x="84" y="18"/>
                    </a:cxn>
                    <a:cxn ang="0">
                      <a:pos x="102" y="18"/>
                    </a:cxn>
                    <a:cxn ang="0">
                      <a:pos x="120" y="18"/>
                    </a:cxn>
                    <a:cxn ang="0">
                      <a:pos x="138" y="12"/>
                    </a:cxn>
                    <a:cxn ang="0">
                      <a:pos x="156" y="6"/>
                    </a:cxn>
                    <a:cxn ang="0">
                      <a:pos x="174" y="0"/>
                    </a:cxn>
                    <a:cxn ang="0">
                      <a:pos x="192" y="6"/>
                    </a:cxn>
                    <a:cxn ang="0">
                      <a:pos x="210" y="6"/>
                    </a:cxn>
                    <a:cxn ang="0">
                      <a:pos x="222" y="0"/>
                    </a:cxn>
                    <a:cxn ang="0">
                      <a:pos x="240" y="0"/>
                    </a:cxn>
                    <a:cxn ang="0">
                      <a:pos x="258" y="6"/>
                    </a:cxn>
                    <a:cxn ang="0">
                      <a:pos x="276" y="30"/>
                    </a:cxn>
                    <a:cxn ang="0">
                      <a:pos x="294" y="78"/>
                    </a:cxn>
                    <a:cxn ang="0">
                      <a:pos x="312" y="186"/>
                    </a:cxn>
                    <a:cxn ang="0">
                      <a:pos x="330" y="312"/>
                    </a:cxn>
                    <a:cxn ang="0">
                      <a:pos x="348" y="456"/>
                    </a:cxn>
                    <a:cxn ang="0">
                      <a:pos x="366" y="612"/>
                    </a:cxn>
                    <a:cxn ang="0">
                      <a:pos x="384" y="756"/>
                    </a:cxn>
                  </a:cxnLst>
                  <a:rect l="0" t="0" r="r" b="b"/>
                  <a:pathLst>
                    <a:path w="384" h="756">
                      <a:moveTo>
                        <a:pt x="0" y="30"/>
                      </a:moveTo>
                      <a:lnTo>
                        <a:pt x="18" y="30"/>
                      </a:lnTo>
                      <a:lnTo>
                        <a:pt x="36" y="24"/>
                      </a:lnTo>
                      <a:lnTo>
                        <a:pt x="54" y="18"/>
                      </a:lnTo>
                      <a:lnTo>
                        <a:pt x="66" y="18"/>
                      </a:lnTo>
                      <a:lnTo>
                        <a:pt x="84" y="18"/>
                      </a:lnTo>
                      <a:lnTo>
                        <a:pt x="102" y="18"/>
                      </a:lnTo>
                      <a:lnTo>
                        <a:pt x="120" y="18"/>
                      </a:lnTo>
                      <a:lnTo>
                        <a:pt x="138" y="12"/>
                      </a:lnTo>
                      <a:lnTo>
                        <a:pt x="156" y="6"/>
                      </a:lnTo>
                      <a:lnTo>
                        <a:pt x="174" y="0"/>
                      </a:lnTo>
                      <a:lnTo>
                        <a:pt x="192" y="6"/>
                      </a:lnTo>
                      <a:lnTo>
                        <a:pt x="210" y="6"/>
                      </a:lnTo>
                      <a:lnTo>
                        <a:pt x="222" y="0"/>
                      </a:lnTo>
                      <a:lnTo>
                        <a:pt x="240" y="0"/>
                      </a:lnTo>
                      <a:lnTo>
                        <a:pt x="258" y="6"/>
                      </a:lnTo>
                      <a:lnTo>
                        <a:pt x="276" y="30"/>
                      </a:lnTo>
                      <a:lnTo>
                        <a:pt x="294" y="78"/>
                      </a:lnTo>
                      <a:lnTo>
                        <a:pt x="312" y="186"/>
                      </a:lnTo>
                      <a:lnTo>
                        <a:pt x="330" y="312"/>
                      </a:lnTo>
                      <a:lnTo>
                        <a:pt x="348" y="456"/>
                      </a:lnTo>
                      <a:lnTo>
                        <a:pt x="366" y="612"/>
                      </a:lnTo>
                      <a:lnTo>
                        <a:pt x="384" y="75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60"/>
                <p:cNvSpPr>
                  <a:spLocks/>
                </p:cNvSpPr>
                <p:nvPr/>
              </p:nvSpPr>
              <p:spPr bwMode="auto">
                <a:xfrm>
                  <a:off x="8186100" y="2537286"/>
                  <a:ext cx="344722" cy="1285875"/>
                </a:xfrm>
                <a:custGeom>
                  <a:avLst/>
                  <a:gdLst/>
                  <a:ahLst/>
                  <a:cxnLst>
                    <a:cxn ang="0">
                      <a:pos x="0" y="0"/>
                    </a:cxn>
                    <a:cxn ang="0">
                      <a:pos x="18" y="0"/>
                    </a:cxn>
                    <a:cxn ang="0">
                      <a:pos x="36" y="0"/>
                    </a:cxn>
                    <a:cxn ang="0">
                      <a:pos x="54" y="0"/>
                    </a:cxn>
                    <a:cxn ang="0">
                      <a:pos x="66" y="0"/>
                    </a:cxn>
                    <a:cxn ang="0">
                      <a:pos x="84" y="0"/>
                    </a:cxn>
                    <a:cxn ang="0">
                      <a:pos x="102" y="6"/>
                    </a:cxn>
                    <a:cxn ang="0">
                      <a:pos x="120" y="0"/>
                    </a:cxn>
                    <a:cxn ang="0">
                      <a:pos x="138" y="6"/>
                    </a:cxn>
                    <a:cxn ang="0">
                      <a:pos x="156" y="6"/>
                    </a:cxn>
                    <a:cxn ang="0">
                      <a:pos x="174" y="12"/>
                    </a:cxn>
                    <a:cxn ang="0">
                      <a:pos x="192" y="18"/>
                    </a:cxn>
                    <a:cxn ang="0">
                      <a:pos x="210" y="12"/>
                    </a:cxn>
                    <a:cxn ang="0">
                      <a:pos x="222" y="12"/>
                    </a:cxn>
                    <a:cxn ang="0">
                      <a:pos x="240" y="6"/>
                    </a:cxn>
                    <a:cxn ang="0">
                      <a:pos x="258" y="12"/>
                    </a:cxn>
                    <a:cxn ang="0">
                      <a:pos x="276" y="36"/>
                    </a:cxn>
                    <a:cxn ang="0">
                      <a:pos x="294" y="78"/>
                    </a:cxn>
                    <a:cxn ang="0">
                      <a:pos x="312" y="186"/>
                    </a:cxn>
                    <a:cxn ang="0">
                      <a:pos x="330" y="336"/>
                    </a:cxn>
                    <a:cxn ang="0">
                      <a:pos x="348" y="504"/>
                    </a:cxn>
                    <a:cxn ang="0">
                      <a:pos x="366" y="666"/>
                    </a:cxn>
                    <a:cxn ang="0">
                      <a:pos x="384" y="810"/>
                    </a:cxn>
                  </a:cxnLst>
                  <a:rect l="0" t="0" r="r" b="b"/>
                  <a:pathLst>
                    <a:path w="384" h="810">
                      <a:moveTo>
                        <a:pt x="0" y="0"/>
                      </a:moveTo>
                      <a:lnTo>
                        <a:pt x="18" y="0"/>
                      </a:lnTo>
                      <a:lnTo>
                        <a:pt x="36" y="0"/>
                      </a:lnTo>
                      <a:lnTo>
                        <a:pt x="54" y="0"/>
                      </a:lnTo>
                      <a:lnTo>
                        <a:pt x="66" y="0"/>
                      </a:lnTo>
                      <a:lnTo>
                        <a:pt x="84" y="0"/>
                      </a:lnTo>
                      <a:lnTo>
                        <a:pt x="102" y="6"/>
                      </a:lnTo>
                      <a:lnTo>
                        <a:pt x="120" y="0"/>
                      </a:lnTo>
                      <a:lnTo>
                        <a:pt x="138" y="6"/>
                      </a:lnTo>
                      <a:lnTo>
                        <a:pt x="156" y="6"/>
                      </a:lnTo>
                      <a:lnTo>
                        <a:pt x="174" y="12"/>
                      </a:lnTo>
                      <a:lnTo>
                        <a:pt x="192" y="18"/>
                      </a:lnTo>
                      <a:lnTo>
                        <a:pt x="210" y="12"/>
                      </a:lnTo>
                      <a:lnTo>
                        <a:pt x="222" y="12"/>
                      </a:lnTo>
                      <a:lnTo>
                        <a:pt x="240" y="6"/>
                      </a:lnTo>
                      <a:lnTo>
                        <a:pt x="258" y="12"/>
                      </a:lnTo>
                      <a:lnTo>
                        <a:pt x="276" y="36"/>
                      </a:lnTo>
                      <a:lnTo>
                        <a:pt x="294" y="78"/>
                      </a:lnTo>
                      <a:lnTo>
                        <a:pt x="312" y="186"/>
                      </a:lnTo>
                      <a:lnTo>
                        <a:pt x="330" y="336"/>
                      </a:lnTo>
                      <a:lnTo>
                        <a:pt x="348" y="504"/>
                      </a:lnTo>
                      <a:lnTo>
                        <a:pt x="366" y="666"/>
                      </a:lnTo>
                      <a:lnTo>
                        <a:pt x="384" y="81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62"/>
                <p:cNvSpPr>
                  <a:spLocks/>
                </p:cNvSpPr>
                <p:nvPr/>
              </p:nvSpPr>
              <p:spPr bwMode="auto">
                <a:xfrm>
                  <a:off x="8186100" y="2575386"/>
                  <a:ext cx="344722" cy="1000125"/>
                </a:xfrm>
                <a:custGeom>
                  <a:avLst/>
                  <a:gdLst/>
                  <a:ahLst/>
                  <a:cxnLst>
                    <a:cxn ang="0">
                      <a:pos x="0" y="0"/>
                    </a:cxn>
                    <a:cxn ang="0">
                      <a:pos x="18" y="6"/>
                    </a:cxn>
                    <a:cxn ang="0">
                      <a:pos x="36" y="12"/>
                    </a:cxn>
                    <a:cxn ang="0">
                      <a:pos x="54" y="12"/>
                    </a:cxn>
                    <a:cxn ang="0">
                      <a:pos x="66" y="6"/>
                    </a:cxn>
                    <a:cxn ang="0">
                      <a:pos x="84" y="12"/>
                    </a:cxn>
                    <a:cxn ang="0">
                      <a:pos x="102" y="18"/>
                    </a:cxn>
                    <a:cxn ang="0">
                      <a:pos x="120" y="18"/>
                    </a:cxn>
                    <a:cxn ang="0">
                      <a:pos x="138" y="12"/>
                    </a:cxn>
                    <a:cxn ang="0">
                      <a:pos x="156" y="6"/>
                    </a:cxn>
                    <a:cxn ang="0">
                      <a:pos x="174" y="6"/>
                    </a:cxn>
                    <a:cxn ang="0">
                      <a:pos x="192" y="6"/>
                    </a:cxn>
                    <a:cxn ang="0">
                      <a:pos x="210" y="18"/>
                    </a:cxn>
                    <a:cxn ang="0">
                      <a:pos x="222" y="12"/>
                    </a:cxn>
                    <a:cxn ang="0">
                      <a:pos x="240" y="12"/>
                    </a:cxn>
                    <a:cxn ang="0">
                      <a:pos x="258" y="12"/>
                    </a:cxn>
                    <a:cxn ang="0">
                      <a:pos x="276" y="36"/>
                    </a:cxn>
                    <a:cxn ang="0">
                      <a:pos x="294" y="78"/>
                    </a:cxn>
                    <a:cxn ang="0">
                      <a:pos x="312" y="150"/>
                    </a:cxn>
                    <a:cxn ang="0">
                      <a:pos x="330" y="258"/>
                    </a:cxn>
                    <a:cxn ang="0">
                      <a:pos x="348" y="384"/>
                    </a:cxn>
                    <a:cxn ang="0">
                      <a:pos x="366" y="510"/>
                    </a:cxn>
                    <a:cxn ang="0">
                      <a:pos x="384" y="630"/>
                    </a:cxn>
                  </a:cxnLst>
                  <a:rect l="0" t="0" r="r" b="b"/>
                  <a:pathLst>
                    <a:path w="384" h="630">
                      <a:moveTo>
                        <a:pt x="0" y="0"/>
                      </a:moveTo>
                      <a:lnTo>
                        <a:pt x="18" y="6"/>
                      </a:lnTo>
                      <a:lnTo>
                        <a:pt x="36" y="12"/>
                      </a:lnTo>
                      <a:lnTo>
                        <a:pt x="54" y="12"/>
                      </a:lnTo>
                      <a:lnTo>
                        <a:pt x="66" y="6"/>
                      </a:lnTo>
                      <a:lnTo>
                        <a:pt x="84" y="12"/>
                      </a:lnTo>
                      <a:lnTo>
                        <a:pt x="102" y="18"/>
                      </a:lnTo>
                      <a:lnTo>
                        <a:pt x="120" y="18"/>
                      </a:lnTo>
                      <a:lnTo>
                        <a:pt x="138" y="12"/>
                      </a:lnTo>
                      <a:lnTo>
                        <a:pt x="156" y="6"/>
                      </a:lnTo>
                      <a:lnTo>
                        <a:pt x="174" y="6"/>
                      </a:lnTo>
                      <a:lnTo>
                        <a:pt x="192" y="6"/>
                      </a:lnTo>
                      <a:lnTo>
                        <a:pt x="210" y="18"/>
                      </a:lnTo>
                      <a:lnTo>
                        <a:pt x="222" y="12"/>
                      </a:lnTo>
                      <a:lnTo>
                        <a:pt x="240" y="12"/>
                      </a:lnTo>
                      <a:lnTo>
                        <a:pt x="258" y="12"/>
                      </a:lnTo>
                      <a:lnTo>
                        <a:pt x="276" y="36"/>
                      </a:lnTo>
                      <a:lnTo>
                        <a:pt x="294" y="78"/>
                      </a:lnTo>
                      <a:lnTo>
                        <a:pt x="312" y="150"/>
                      </a:lnTo>
                      <a:lnTo>
                        <a:pt x="330" y="258"/>
                      </a:lnTo>
                      <a:lnTo>
                        <a:pt x="348" y="384"/>
                      </a:lnTo>
                      <a:lnTo>
                        <a:pt x="366" y="510"/>
                      </a:lnTo>
                      <a:lnTo>
                        <a:pt x="384" y="63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4"/>
                <p:cNvSpPr>
                  <a:spLocks/>
                </p:cNvSpPr>
                <p:nvPr/>
              </p:nvSpPr>
              <p:spPr bwMode="auto">
                <a:xfrm>
                  <a:off x="8186100" y="2546811"/>
                  <a:ext cx="344722" cy="819150"/>
                </a:xfrm>
                <a:custGeom>
                  <a:avLst/>
                  <a:gdLst/>
                  <a:ahLst/>
                  <a:cxnLst>
                    <a:cxn ang="0">
                      <a:pos x="0" y="0"/>
                    </a:cxn>
                    <a:cxn ang="0">
                      <a:pos x="18" y="0"/>
                    </a:cxn>
                    <a:cxn ang="0">
                      <a:pos x="36" y="0"/>
                    </a:cxn>
                    <a:cxn ang="0">
                      <a:pos x="54" y="0"/>
                    </a:cxn>
                    <a:cxn ang="0">
                      <a:pos x="66" y="0"/>
                    </a:cxn>
                    <a:cxn ang="0">
                      <a:pos x="84" y="6"/>
                    </a:cxn>
                    <a:cxn ang="0">
                      <a:pos x="102" y="6"/>
                    </a:cxn>
                    <a:cxn ang="0">
                      <a:pos x="120" y="12"/>
                    </a:cxn>
                    <a:cxn ang="0">
                      <a:pos x="138" y="18"/>
                    </a:cxn>
                    <a:cxn ang="0">
                      <a:pos x="156" y="12"/>
                    </a:cxn>
                    <a:cxn ang="0">
                      <a:pos x="174" y="6"/>
                    </a:cxn>
                    <a:cxn ang="0">
                      <a:pos x="192" y="18"/>
                    </a:cxn>
                    <a:cxn ang="0">
                      <a:pos x="210" y="12"/>
                    </a:cxn>
                    <a:cxn ang="0">
                      <a:pos x="222" y="6"/>
                    </a:cxn>
                    <a:cxn ang="0">
                      <a:pos x="240" y="6"/>
                    </a:cxn>
                    <a:cxn ang="0">
                      <a:pos x="258" y="24"/>
                    </a:cxn>
                    <a:cxn ang="0">
                      <a:pos x="276" y="60"/>
                    </a:cxn>
                    <a:cxn ang="0">
                      <a:pos x="294" y="108"/>
                    </a:cxn>
                    <a:cxn ang="0">
                      <a:pos x="312" y="174"/>
                    </a:cxn>
                    <a:cxn ang="0">
                      <a:pos x="330" y="264"/>
                    </a:cxn>
                    <a:cxn ang="0">
                      <a:pos x="348" y="360"/>
                    </a:cxn>
                    <a:cxn ang="0">
                      <a:pos x="366" y="450"/>
                    </a:cxn>
                    <a:cxn ang="0">
                      <a:pos x="384" y="516"/>
                    </a:cxn>
                  </a:cxnLst>
                  <a:rect l="0" t="0" r="r" b="b"/>
                  <a:pathLst>
                    <a:path w="384" h="516">
                      <a:moveTo>
                        <a:pt x="0" y="0"/>
                      </a:moveTo>
                      <a:lnTo>
                        <a:pt x="18" y="0"/>
                      </a:lnTo>
                      <a:lnTo>
                        <a:pt x="36" y="0"/>
                      </a:lnTo>
                      <a:lnTo>
                        <a:pt x="54" y="0"/>
                      </a:lnTo>
                      <a:lnTo>
                        <a:pt x="66" y="0"/>
                      </a:lnTo>
                      <a:lnTo>
                        <a:pt x="84" y="6"/>
                      </a:lnTo>
                      <a:lnTo>
                        <a:pt x="102" y="6"/>
                      </a:lnTo>
                      <a:lnTo>
                        <a:pt x="120" y="12"/>
                      </a:lnTo>
                      <a:lnTo>
                        <a:pt x="138" y="18"/>
                      </a:lnTo>
                      <a:lnTo>
                        <a:pt x="156" y="12"/>
                      </a:lnTo>
                      <a:lnTo>
                        <a:pt x="174" y="6"/>
                      </a:lnTo>
                      <a:lnTo>
                        <a:pt x="192" y="18"/>
                      </a:lnTo>
                      <a:lnTo>
                        <a:pt x="210" y="12"/>
                      </a:lnTo>
                      <a:lnTo>
                        <a:pt x="222" y="6"/>
                      </a:lnTo>
                      <a:lnTo>
                        <a:pt x="240" y="6"/>
                      </a:lnTo>
                      <a:lnTo>
                        <a:pt x="258" y="24"/>
                      </a:lnTo>
                      <a:lnTo>
                        <a:pt x="276" y="60"/>
                      </a:lnTo>
                      <a:lnTo>
                        <a:pt x="294" y="108"/>
                      </a:lnTo>
                      <a:lnTo>
                        <a:pt x="312" y="174"/>
                      </a:lnTo>
                      <a:lnTo>
                        <a:pt x="330" y="264"/>
                      </a:lnTo>
                      <a:lnTo>
                        <a:pt x="348" y="360"/>
                      </a:lnTo>
                      <a:lnTo>
                        <a:pt x="366" y="450"/>
                      </a:lnTo>
                      <a:lnTo>
                        <a:pt x="384" y="51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66"/>
                <p:cNvSpPr>
                  <a:spLocks/>
                </p:cNvSpPr>
                <p:nvPr/>
              </p:nvSpPr>
              <p:spPr bwMode="auto">
                <a:xfrm>
                  <a:off x="8186100" y="2651586"/>
                  <a:ext cx="344722" cy="1123950"/>
                </a:xfrm>
                <a:custGeom>
                  <a:avLst/>
                  <a:gdLst/>
                  <a:ahLst/>
                  <a:cxnLst>
                    <a:cxn ang="0">
                      <a:pos x="0" y="0"/>
                    </a:cxn>
                    <a:cxn ang="0">
                      <a:pos x="18" y="6"/>
                    </a:cxn>
                    <a:cxn ang="0">
                      <a:pos x="36" y="6"/>
                    </a:cxn>
                    <a:cxn ang="0">
                      <a:pos x="54" y="0"/>
                    </a:cxn>
                    <a:cxn ang="0">
                      <a:pos x="66" y="0"/>
                    </a:cxn>
                    <a:cxn ang="0">
                      <a:pos x="84" y="0"/>
                    </a:cxn>
                    <a:cxn ang="0">
                      <a:pos x="102" y="6"/>
                    </a:cxn>
                    <a:cxn ang="0">
                      <a:pos x="120" y="12"/>
                    </a:cxn>
                    <a:cxn ang="0">
                      <a:pos x="138" y="6"/>
                    </a:cxn>
                    <a:cxn ang="0">
                      <a:pos x="156" y="6"/>
                    </a:cxn>
                    <a:cxn ang="0">
                      <a:pos x="174" y="6"/>
                    </a:cxn>
                    <a:cxn ang="0">
                      <a:pos x="192" y="6"/>
                    </a:cxn>
                    <a:cxn ang="0">
                      <a:pos x="210" y="18"/>
                    </a:cxn>
                    <a:cxn ang="0">
                      <a:pos x="222" y="18"/>
                    </a:cxn>
                    <a:cxn ang="0">
                      <a:pos x="240" y="0"/>
                    </a:cxn>
                    <a:cxn ang="0">
                      <a:pos x="258" y="0"/>
                    </a:cxn>
                    <a:cxn ang="0">
                      <a:pos x="276" y="24"/>
                    </a:cxn>
                    <a:cxn ang="0">
                      <a:pos x="294" y="72"/>
                    </a:cxn>
                    <a:cxn ang="0">
                      <a:pos x="312" y="174"/>
                    </a:cxn>
                    <a:cxn ang="0">
                      <a:pos x="330" y="300"/>
                    </a:cxn>
                    <a:cxn ang="0">
                      <a:pos x="348" y="438"/>
                    </a:cxn>
                    <a:cxn ang="0">
                      <a:pos x="366" y="582"/>
                    </a:cxn>
                    <a:cxn ang="0">
                      <a:pos x="384" y="708"/>
                    </a:cxn>
                  </a:cxnLst>
                  <a:rect l="0" t="0" r="r" b="b"/>
                  <a:pathLst>
                    <a:path w="384" h="708">
                      <a:moveTo>
                        <a:pt x="0" y="0"/>
                      </a:moveTo>
                      <a:lnTo>
                        <a:pt x="18" y="6"/>
                      </a:lnTo>
                      <a:lnTo>
                        <a:pt x="36" y="6"/>
                      </a:lnTo>
                      <a:lnTo>
                        <a:pt x="54" y="0"/>
                      </a:lnTo>
                      <a:lnTo>
                        <a:pt x="66" y="0"/>
                      </a:lnTo>
                      <a:lnTo>
                        <a:pt x="84" y="0"/>
                      </a:lnTo>
                      <a:lnTo>
                        <a:pt x="102" y="6"/>
                      </a:lnTo>
                      <a:lnTo>
                        <a:pt x="120" y="12"/>
                      </a:lnTo>
                      <a:lnTo>
                        <a:pt x="138" y="6"/>
                      </a:lnTo>
                      <a:lnTo>
                        <a:pt x="156" y="6"/>
                      </a:lnTo>
                      <a:lnTo>
                        <a:pt x="174" y="6"/>
                      </a:lnTo>
                      <a:lnTo>
                        <a:pt x="192" y="6"/>
                      </a:lnTo>
                      <a:lnTo>
                        <a:pt x="210" y="18"/>
                      </a:lnTo>
                      <a:lnTo>
                        <a:pt x="222" y="18"/>
                      </a:lnTo>
                      <a:lnTo>
                        <a:pt x="240" y="0"/>
                      </a:lnTo>
                      <a:lnTo>
                        <a:pt x="258" y="0"/>
                      </a:lnTo>
                      <a:lnTo>
                        <a:pt x="276" y="24"/>
                      </a:lnTo>
                      <a:lnTo>
                        <a:pt x="294" y="72"/>
                      </a:lnTo>
                      <a:lnTo>
                        <a:pt x="312" y="174"/>
                      </a:lnTo>
                      <a:lnTo>
                        <a:pt x="330" y="300"/>
                      </a:lnTo>
                      <a:lnTo>
                        <a:pt x="348" y="438"/>
                      </a:lnTo>
                      <a:lnTo>
                        <a:pt x="366" y="582"/>
                      </a:lnTo>
                      <a:lnTo>
                        <a:pt x="384" y="70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68"/>
                <p:cNvSpPr>
                  <a:spLocks/>
                </p:cNvSpPr>
                <p:nvPr/>
              </p:nvSpPr>
              <p:spPr bwMode="auto">
                <a:xfrm>
                  <a:off x="8186100" y="2613486"/>
                  <a:ext cx="344722" cy="1209675"/>
                </a:xfrm>
                <a:custGeom>
                  <a:avLst/>
                  <a:gdLst/>
                  <a:ahLst/>
                  <a:cxnLst>
                    <a:cxn ang="0">
                      <a:pos x="0" y="6"/>
                    </a:cxn>
                    <a:cxn ang="0">
                      <a:pos x="18" y="0"/>
                    </a:cxn>
                    <a:cxn ang="0">
                      <a:pos x="36" y="0"/>
                    </a:cxn>
                    <a:cxn ang="0">
                      <a:pos x="54" y="6"/>
                    </a:cxn>
                    <a:cxn ang="0">
                      <a:pos x="66" y="6"/>
                    </a:cxn>
                    <a:cxn ang="0">
                      <a:pos x="84" y="6"/>
                    </a:cxn>
                    <a:cxn ang="0">
                      <a:pos x="102" y="6"/>
                    </a:cxn>
                    <a:cxn ang="0">
                      <a:pos x="120" y="6"/>
                    </a:cxn>
                    <a:cxn ang="0">
                      <a:pos x="138" y="6"/>
                    </a:cxn>
                    <a:cxn ang="0">
                      <a:pos x="156" y="12"/>
                    </a:cxn>
                    <a:cxn ang="0">
                      <a:pos x="174" y="6"/>
                    </a:cxn>
                    <a:cxn ang="0">
                      <a:pos x="192" y="0"/>
                    </a:cxn>
                    <a:cxn ang="0">
                      <a:pos x="210" y="6"/>
                    </a:cxn>
                    <a:cxn ang="0">
                      <a:pos x="222" y="6"/>
                    </a:cxn>
                    <a:cxn ang="0">
                      <a:pos x="240" y="6"/>
                    </a:cxn>
                    <a:cxn ang="0">
                      <a:pos x="258" y="18"/>
                    </a:cxn>
                    <a:cxn ang="0">
                      <a:pos x="276" y="48"/>
                    </a:cxn>
                    <a:cxn ang="0">
                      <a:pos x="294" y="120"/>
                    </a:cxn>
                    <a:cxn ang="0">
                      <a:pos x="312" y="252"/>
                    </a:cxn>
                    <a:cxn ang="0">
                      <a:pos x="330" y="384"/>
                    </a:cxn>
                    <a:cxn ang="0">
                      <a:pos x="348" y="528"/>
                    </a:cxn>
                    <a:cxn ang="0">
                      <a:pos x="366" y="666"/>
                    </a:cxn>
                    <a:cxn ang="0">
                      <a:pos x="384" y="762"/>
                    </a:cxn>
                  </a:cxnLst>
                  <a:rect l="0" t="0" r="r" b="b"/>
                  <a:pathLst>
                    <a:path w="384" h="762">
                      <a:moveTo>
                        <a:pt x="0" y="6"/>
                      </a:moveTo>
                      <a:lnTo>
                        <a:pt x="18" y="0"/>
                      </a:lnTo>
                      <a:lnTo>
                        <a:pt x="36" y="0"/>
                      </a:lnTo>
                      <a:lnTo>
                        <a:pt x="54" y="6"/>
                      </a:lnTo>
                      <a:lnTo>
                        <a:pt x="66" y="6"/>
                      </a:lnTo>
                      <a:lnTo>
                        <a:pt x="84" y="6"/>
                      </a:lnTo>
                      <a:lnTo>
                        <a:pt x="102" y="6"/>
                      </a:lnTo>
                      <a:lnTo>
                        <a:pt x="120" y="6"/>
                      </a:lnTo>
                      <a:lnTo>
                        <a:pt x="138" y="6"/>
                      </a:lnTo>
                      <a:lnTo>
                        <a:pt x="156" y="12"/>
                      </a:lnTo>
                      <a:lnTo>
                        <a:pt x="174" y="6"/>
                      </a:lnTo>
                      <a:lnTo>
                        <a:pt x="192" y="0"/>
                      </a:lnTo>
                      <a:lnTo>
                        <a:pt x="210" y="6"/>
                      </a:lnTo>
                      <a:lnTo>
                        <a:pt x="222" y="6"/>
                      </a:lnTo>
                      <a:lnTo>
                        <a:pt x="240" y="6"/>
                      </a:lnTo>
                      <a:lnTo>
                        <a:pt x="258" y="18"/>
                      </a:lnTo>
                      <a:lnTo>
                        <a:pt x="276" y="48"/>
                      </a:lnTo>
                      <a:lnTo>
                        <a:pt x="294" y="120"/>
                      </a:lnTo>
                      <a:lnTo>
                        <a:pt x="312" y="252"/>
                      </a:lnTo>
                      <a:lnTo>
                        <a:pt x="330" y="384"/>
                      </a:lnTo>
                      <a:lnTo>
                        <a:pt x="348" y="528"/>
                      </a:lnTo>
                      <a:lnTo>
                        <a:pt x="366" y="666"/>
                      </a:lnTo>
                      <a:lnTo>
                        <a:pt x="384" y="76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70"/>
                <p:cNvSpPr>
                  <a:spLocks/>
                </p:cNvSpPr>
                <p:nvPr/>
              </p:nvSpPr>
              <p:spPr bwMode="auto">
                <a:xfrm>
                  <a:off x="8186100" y="2623011"/>
                  <a:ext cx="344722" cy="1085850"/>
                </a:xfrm>
                <a:custGeom>
                  <a:avLst/>
                  <a:gdLst/>
                  <a:ahLst/>
                  <a:cxnLst>
                    <a:cxn ang="0">
                      <a:pos x="0" y="0"/>
                    </a:cxn>
                    <a:cxn ang="0">
                      <a:pos x="18" y="6"/>
                    </a:cxn>
                    <a:cxn ang="0">
                      <a:pos x="36" y="6"/>
                    </a:cxn>
                    <a:cxn ang="0">
                      <a:pos x="54" y="6"/>
                    </a:cxn>
                    <a:cxn ang="0">
                      <a:pos x="66" y="12"/>
                    </a:cxn>
                    <a:cxn ang="0">
                      <a:pos x="84" y="12"/>
                    </a:cxn>
                    <a:cxn ang="0">
                      <a:pos x="102" y="6"/>
                    </a:cxn>
                    <a:cxn ang="0">
                      <a:pos x="120" y="6"/>
                    </a:cxn>
                    <a:cxn ang="0">
                      <a:pos x="138" y="6"/>
                    </a:cxn>
                    <a:cxn ang="0">
                      <a:pos x="156" y="6"/>
                    </a:cxn>
                    <a:cxn ang="0">
                      <a:pos x="174" y="12"/>
                    </a:cxn>
                    <a:cxn ang="0">
                      <a:pos x="192" y="12"/>
                    </a:cxn>
                    <a:cxn ang="0">
                      <a:pos x="210" y="18"/>
                    </a:cxn>
                    <a:cxn ang="0">
                      <a:pos x="222" y="6"/>
                    </a:cxn>
                    <a:cxn ang="0">
                      <a:pos x="240" y="0"/>
                    </a:cxn>
                    <a:cxn ang="0">
                      <a:pos x="258" y="12"/>
                    </a:cxn>
                    <a:cxn ang="0">
                      <a:pos x="276" y="48"/>
                    </a:cxn>
                    <a:cxn ang="0">
                      <a:pos x="294" y="108"/>
                    </a:cxn>
                    <a:cxn ang="0">
                      <a:pos x="312" y="216"/>
                    </a:cxn>
                    <a:cxn ang="0">
                      <a:pos x="330" y="330"/>
                    </a:cxn>
                    <a:cxn ang="0">
                      <a:pos x="348" y="462"/>
                    </a:cxn>
                    <a:cxn ang="0">
                      <a:pos x="366" y="594"/>
                    </a:cxn>
                    <a:cxn ang="0">
                      <a:pos x="384" y="684"/>
                    </a:cxn>
                  </a:cxnLst>
                  <a:rect l="0" t="0" r="r" b="b"/>
                  <a:pathLst>
                    <a:path w="384" h="684">
                      <a:moveTo>
                        <a:pt x="0" y="0"/>
                      </a:moveTo>
                      <a:lnTo>
                        <a:pt x="18" y="6"/>
                      </a:lnTo>
                      <a:lnTo>
                        <a:pt x="36" y="6"/>
                      </a:lnTo>
                      <a:lnTo>
                        <a:pt x="54" y="6"/>
                      </a:lnTo>
                      <a:lnTo>
                        <a:pt x="66" y="12"/>
                      </a:lnTo>
                      <a:lnTo>
                        <a:pt x="84" y="12"/>
                      </a:lnTo>
                      <a:lnTo>
                        <a:pt x="102" y="6"/>
                      </a:lnTo>
                      <a:lnTo>
                        <a:pt x="120" y="6"/>
                      </a:lnTo>
                      <a:lnTo>
                        <a:pt x="138" y="6"/>
                      </a:lnTo>
                      <a:lnTo>
                        <a:pt x="156" y="6"/>
                      </a:lnTo>
                      <a:lnTo>
                        <a:pt x="174" y="12"/>
                      </a:lnTo>
                      <a:lnTo>
                        <a:pt x="192" y="12"/>
                      </a:lnTo>
                      <a:lnTo>
                        <a:pt x="210" y="18"/>
                      </a:lnTo>
                      <a:lnTo>
                        <a:pt x="222" y="6"/>
                      </a:lnTo>
                      <a:lnTo>
                        <a:pt x="240" y="0"/>
                      </a:lnTo>
                      <a:lnTo>
                        <a:pt x="258" y="12"/>
                      </a:lnTo>
                      <a:lnTo>
                        <a:pt x="276" y="48"/>
                      </a:lnTo>
                      <a:lnTo>
                        <a:pt x="294" y="108"/>
                      </a:lnTo>
                      <a:lnTo>
                        <a:pt x="312" y="216"/>
                      </a:lnTo>
                      <a:lnTo>
                        <a:pt x="330" y="330"/>
                      </a:lnTo>
                      <a:lnTo>
                        <a:pt x="348" y="462"/>
                      </a:lnTo>
                      <a:lnTo>
                        <a:pt x="366" y="594"/>
                      </a:lnTo>
                      <a:lnTo>
                        <a:pt x="384" y="6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72"/>
                <p:cNvSpPr>
                  <a:spLocks/>
                </p:cNvSpPr>
                <p:nvPr/>
              </p:nvSpPr>
              <p:spPr bwMode="auto">
                <a:xfrm>
                  <a:off x="8186100" y="2594436"/>
                  <a:ext cx="344722" cy="1019175"/>
                </a:xfrm>
                <a:custGeom>
                  <a:avLst/>
                  <a:gdLst/>
                  <a:ahLst/>
                  <a:cxnLst>
                    <a:cxn ang="0">
                      <a:pos x="0" y="18"/>
                    </a:cxn>
                    <a:cxn ang="0">
                      <a:pos x="18" y="18"/>
                    </a:cxn>
                    <a:cxn ang="0">
                      <a:pos x="36" y="6"/>
                    </a:cxn>
                    <a:cxn ang="0">
                      <a:pos x="54" y="6"/>
                    </a:cxn>
                    <a:cxn ang="0">
                      <a:pos x="66" y="12"/>
                    </a:cxn>
                    <a:cxn ang="0">
                      <a:pos x="84" y="18"/>
                    </a:cxn>
                    <a:cxn ang="0">
                      <a:pos x="102" y="18"/>
                    </a:cxn>
                    <a:cxn ang="0">
                      <a:pos x="120" y="0"/>
                    </a:cxn>
                    <a:cxn ang="0">
                      <a:pos x="138" y="0"/>
                    </a:cxn>
                    <a:cxn ang="0">
                      <a:pos x="156" y="12"/>
                    </a:cxn>
                    <a:cxn ang="0">
                      <a:pos x="174" y="12"/>
                    </a:cxn>
                    <a:cxn ang="0">
                      <a:pos x="192" y="12"/>
                    </a:cxn>
                    <a:cxn ang="0">
                      <a:pos x="210" y="18"/>
                    </a:cxn>
                    <a:cxn ang="0">
                      <a:pos x="222" y="18"/>
                    </a:cxn>
                    <a:cxn ang="0">
                      <a:pos x="240" y="18"/>
                    </a:cxn>
                    <a:cxn ang="0">
                      <a:pos x="258" y="24"/>
                    </a:cxn>
                    <a:cxn ang="0">
                      <a:pos x="276" y="54"/>
                    </a:cxn>
                    <a:cxn ang="0">
                      <a:pos x="294" y="114"/>
                    </a:cxn>
                    <a:cxn ang="0">
                      <a:pos x="312" y="210"/>
                    </a:cxn>
                    <a:cxn ang="0">
                      <a:pos x="330" y="318"/>
                    </a:cxn>
                    <a:cxn ang="0">
                      <a:pos x="348" y="438"/>
                    </a:cxn>
                    <a:cxn ang="0">
                      <a:pos x="366" y="558"/>
                    </a:cxn>
                    <a:cxn ang="0">
                      <a:pos x="384" y="642"/>
                    </a:cxn>
                  </a:cxnLst>
                  <a:rect l="0" t="0" r="r" b="b"/>
                  <a:pathLst>
                    <a:path w="384" h="642">
                      <a:moveTo>
                        <a:pt x="0" y="18"/>
                      </a:moveTo>
                      <a:lnTo>
                        <a:pt x="18" y="18"/>
                      </a:lnTo>
                      <a:lnTo>
                        <a:pt x="36" y="6"/>
                      </a:lnTo>
                      <a:lnTo>
                        <a:pt x="54" y="6"/>
                      </a:lnTo>
                      <a:lnTo>
                        <a:pt x="66" y="12"/>
                      </a:lnTo>
                      <a:lnTo>
                        <a:pt x="84" y="18"/>
                      </a:lnTo>
                      <a:lnTo>
                        <a:pt x="102" y="18"/>
                      </a:lnTo>
                      <a:lnTo>
                        <a:pt x="120" y="0"/>
                      </a:lnTo>
                      <a:lnTo>
                        <a:pt x="138" y="0"/>
                      </a:lnTo>
                      <a:lnTo>
                        <a:pt x="156" y="12"/>
                      </a:lnTo>
                      <a:lnTo>
                        <a:pt x="174" y="12"/>
                      </a:lnTo>
                      <a:lnTo>
                        <a:pt x="192" y="12"/>
                      </a:lnTo>
                      <a:lnTo>
                        <a:pt x="210" y="18"/>
                      </a:lnTo>
                      <a:lnTo>
                        <a:pt x="222" y="18"/>
                      </a:lnTo>
                      <a:lnTo>
                        <a:pt x="240" y="18"/>
                      </a:lnTo>
                      <a:lnTo>
                        <a:pt x="258" y="24"/>
                      </a:lnTo>
                      <a:lnTo>
                        <a:pt x="276" y="54"/>
                      </a:lnTo>
                      <a:lnTo>
                        <a:pt x="294" y="114"/>
                      </a:lnTo>
                      <a:lnTo>
                        <a:pt x="312" y="210"/>
                      </a:lnTo>
                      <a:lnTo>
                        <a:pt x="330" y="318"/>
                      </a:lnTo>
                      <a:lnTo>
                        <a:pt x="348" y="438"/>
                      </a:lnTo>
                      <a:lnTo>
                        <a:pt x="366" y="558"/>
                      </a:lnTo>
                      <a:lnTo>
                        <a:pt x="384" y="64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74"/>
                <p:cNvSpPr>
                  <a:spLocks/>
                </p:cNvSpPr>
                <p:nvPr/>
              </p:nvSpPr>
              <p:spPr bwMode="auto">
                <a:xfrm>
                  <a:off x="8186100" y="2632536"/>
                  <a:ext cx="344722" cy="819150"/>
                </a:xfrm>
                <a:custGeom>
                  <a:avLst/>
                  <a:gdLst/>
                  <a:ahLst/>
                  <a:cxnLst>
                    <a:cxn ang="0">
                      <a:pos x="0" y="0"/>
                    </a:cxn>
                    <a:cxn ang="0">
                      <a:pos x="18" y="6"/>
                    </a:cxn>
                    <a:cxn ang="0">
                      <a:pos x="36" y="12"/>
                    </a:cxn>
                    <a:cxn ang="0">
                      <a:pos x="54" y="0"/>
                    </a:cxn>
                    <a:cxn ang="0">
                      <a:pos x="66" y="0"/>
                    </a:cxn>
                    <a:cxn ang="0">
                      <a:pos x="84" y="0"/>
                    </a:cxn>
                    <a:cxn ang="0">
                      <a:pos x="102" y="0"/>
                    </a:cxn>
                    <a:cxn ang="0">
                      <a:pos x="120" y="0"/>
                    </a:cxn>
                    <a:cxn ang="0">
                      <a:pos x="138" y="6"/>
                    </a:cxn>
                    <a:cxn ang="0">
                      <a:pos x="156" y="6"/>
                    </a:cxn>
                    <a:cxn ang="0">
                      <a:pos x="174" y="0"/>
                    </a:cxn>
                    <a:cxn ang="0">
                      <a:pos x="192" y="0"/>
                    </a:cxn>
                    <a:cxn ang="0">
                      <a:pos x="210" y="0"/>
                    </a:cxn>
                    <a:cxn ang="0">
                      <a:pos x="222" y="6"/>
                    </a:cxn>
                    <a:cxn ang="0">
                      <a:pos x="240" y="0"/>
                    </a:cxn>
                    <a:cxn ang="0">
                      <a:pos x="258" y="6"/>
                    </a:cxn>
                    <a:cxn ang="0">
                      <a:pos x="276" y="30"/>
                    </a:cxn>
                    <a:cxn ang="0">
                      <a:pos x="294" y="72"/>
                    </a:cxn>
                    <a:cxn ang="0">
                      <a:pos x="312" y="150"/>
                    </a:cxn>
                    <a:cxn ang="0">
                      <a:pos x="330" y="246"/>
                    </a:cxn>
                    <a:cxn ang="0">
                      <a:pos x="348" y="342"/>
                    </a:cxn>
                    <a:cxn ang="0">
                      <a:pos x="366" y="438"/>
                    </a:cxn>
                    <a:cxn ang="0">
                      <a:pos x="384" y="516"/>
                    </a:cxn>
                  </a:cxnLst>
                  <a:rect l="0" t="0" r="r" b="b"/>
                  <a:pathLst>
                    <a:path w="384" h="516">
                      <a:moveTo>
                        <a:pt x="0" y="0"/>
                      </a:moveTo>
                      <a:lnTo>
                        <a:pt x="18" y="6"/>
                      </a:lnTo>
                      <a:lnTo>
                        <a:pt x="36" y="12"/>
                      </a:lnTo>
                      <a:lnTo>
                        <a:pt x="54" y="0"/>
                      </a:lnTo>
                      <a:lnTo>
                        <a:pt x="66" y="0"/>
                      </a:lnTo>
                      <a:lnTo>
                        <a:pt x="84" y="0"/>
                      </a:lnTo>
                      <a:lnTo>
                        <a:pt x="102" y="0"/>
                      </a:lnTo>
                      <a:lnTo>
                        <a:pt x="120" y="0"/>
                      </a:lnTo>
                      <a:lnTo>
                        <a:pt x="138" y="6"/>
                      </a:lnTo>
                      <a:lnTo>
                        <a:pt x="156" y="6"/>
                      </a:lnTo>
                      <a:lnTo>
                        <a:pt x="174" y="0"/>
                      </a:lnTo>
                      <a:lnTo>
                        <a:pt x="192" y="0"/>
                      </a:lnTo>
                      <a:lnTo>
                        <a:pt x="210" y="0"/>
                      </a:lnTo>
                      <a:lnTo>
                        <a:pt x="222" y="6"/>
                      </a:lnTo>
                      <a:lnTo>
                        <a:pt x="240" y="0"/>
                      </a:lnTo>
                      <a:lnTo>
                        <a:pt x="258" y="6"/>
                      </a:lnTo>
                      <a:lnTo>
                        <a:pt x="276" y="30"/>
                      </a:lnTo>
                      <a:lnTo>
                        <a:pt x="294" y="72"/>
                      </a:lnTo>
                      <a:lnTo>
                        <a:pt x="312" y="150"/>
                      </a:lnTo>
                      <a:lnTo>
                        <a:pt x="330" y="246"/>
                      </a:lnTo>
                      <a:lnTo>
                        <a:pt x="348" y="342"/>
                      </a:lnTo>
                      <a:lnTo>
                        <a:pt x="366" y="438"/>
                      </a:lnTo>
                      <a:lnTo>
                        <a:pt x="384" y="51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76"/>
                <p:cNvSpPr>
                  <a:spLocks/>
                </p:cNvSpPr>
                <p:nvPr/>
              </p:nvSpPr>
              <p:spPr bwMode="auto">
                <a:xfrm>
                  <a:off x="8186100" y="2584911"/>
                  <a:ext cx="344722" cy="866775"/>
                </a:xfrm>
                <a:custGeom>
                  <a:avLst/>
                  <a:gdLst/>
                  <a:ahLst/>
                  <a:cxnLst>
                    <a:cxn ang="0">
                      <a:pos x="0" y="6"/>
                    </a:cxn>
                    <a:cxn ang="0">
                      <a:pos x="18" y="6"/>
                    </a:cxn>
                    <a:cxn ang="0">
                      <a:pos x="36" y="6"/>
                    </a:cxn>
                    <a:cxn ang="0">
                      <a:pos x="54" y="6"/>
                    </a:cxn>
                    <a:cxn ang="0">
                      <a:pos x="66" y="0"/>
                    </a:cxn>
                    <a:cxn ang="0">
                      <a:pos x="84" y="0"/>
                    </a:cxn>
                    <a:cxn ang="0">
                      <a:pos x="102" y="0"/>
                    </a:cxn>
                    <a:cxn ang="0">
                      <a:pos x="120" y="6"/>
                    </a:cxn>
                    <a:cxn ang="0">
                      <a:pos x="138" y="6"/>
                    </a:cxn>
                    <a:cxn ang="0">
                      <a:pos x="156" y="6"/>
                    </a:cxn>
                    <a:cxn ang="0">
                      <a:pos x="174" y="6"/>
                    </a:cxn>
                    <a:cxn ang="0">
                      <a:pos x="192" y="6"/>
                    </a:cxn>
                    <a:cxn ang="0">
                      <a:pos x="210" y="6"/>
                    </a:cxn>
                    <a:cxn ang="0">
                      <a:pos x="222" y="6"/>
                    </a:cxn>
                    <a:cxn ang="0">
                      <a:pos x="240" y="6"/>
                    </a:cxn>
                    <a:cxn ang="0">
                      <a:pos x="258" y="24"/>
                    </a:cxn>
                    <a:cxn ang="0">
                      <a:pos x="276" y="66"/>
                    </a:cxn>
                    <a:cxn ang="0">
                      <a:pos x="294" y="132"/>
                    </a:cxn>
                    <a:cxn ang="0">
                      <a:pos x="312" y="210"/>
                    </a:cxn>
                    <a:cxn ang="0">
                      <a:pos x="330" y="318"/>
                    </a:cxn>
                    <a:cxn ang="0">
                      <a:pos x="348" y="420"/>
                    </a:cxn>
                    <a:cxn ang="0">
                      <a:pos x="366" y="492"/>
                    </a:cxn>
                    <a:cxn ang="0">
                      <a:pos x="384" y="546"/>
                    </a:cxn>
                  </a:cxnLst>
                  <a:rect l="0" t="0" r="r" b="b"/>
                  <a:pathLst>
                    <a:path w="384" h="546">
                      <a:moveTo>
                        <a:pt x="0" y="6"/>
                      </a:moveTo>
                      <a:lnTo>
                        <a:pt x="18" y="6"/>
                      </a:lnTo>
                      <a:lnTo>
                        <a:pt x="36" y="6"/>
                      </a:lnTo>
                      <a:lnTo>
                        <a:pt x="54" y="6"/>
                      </a:lnTo>
                      <a:lnTo>
                        <a:pt x="66" y="0"/>
                      </a:lnTo>
                      <a:lnTo>
                        <a:pt x="84" y="0"/>
                      </a:lnTo>
                      <a:lnTo>
                        <a:pt x="102" y="0"/>
                      </a:lnTo>
                      <a:lnTo>
                        <a:pt x="120" y="6"/>
                      </a:lnTo>
                      <a:lnTo>
                        <a:pt x="138" y="6"/>
                      </a:lnTo>
                      <a:lnTo>
                        <a:pt x="156" y="6"/>
                      </a:lnTo>
                      <a:lnTo>
                        <a:pt x="174" y="6"/>
                      </a:lnTo>
                      <a:lnTo>
                        <a:pt x="192" y="6"/>
                      </a:lnTo>
                      <a:lnTo>
                        <a:pt x="210" y="6"/>
                      </a:lnTo>
                      <a:lnTo>
                        <a:pt x="222" y="6"/>
                      </a:lnTo>
                      <a:lnTo>
                        <a:pt x="240" y="6"/>
                      </a:lnTo>
                      <a:lnTo>
                        <a:pt x="258" y="24"/>
                      </a:lnTo>
                      <a:lnTo>
                        <a:pt x="276" y="66"/>
                      </a:lnTo>
                      <a:lnTo>
                        <a:pt x="294" y="132"/>
                      </a:lnTo>
                      <a:lnTo>
                        <a:pt x="312" y="210"/>
                      </a:lnTo>
                      <a:lnTo>
                        <a:pt x="330" y="318"/>
                      </a:lnTo>
                      <a:lnTo>
                        <a:pt x="348" y="420"/>
                      </a:lnTo>
                      <a:lnTo>
                        <a:pt x="366" y="492"/>
                      </a:lnTo>
                      <a:lnTo>
                        <a:pt x="384" y="54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78"/>
                <p:cNvSpPr>
                  <a:spLocks/>
                </p:cNvSpPr>
                <p:nvPr/>
              </p:nvSpPr>
              <p:spPr bwMode="auto">
                <a:xfrm>
                  <a:off x="8186100" y="2584911"/>
                  <a:ext cx="344722" cy="723900"/>
                </a:xfrm>
                <a:custGeom>
                  <a:avLst/>
                  <a:gdLst/>
                  <a:ahLst/>
                  <a:cxnLst>
                    <a:cxn ang="0">
                      <a:pos x="0" y="18"/>
                    </a:cxn>
                    <a:cxn ang="0">
                      <a:pos x="18" y="18"/>
                    </a:cxn>
                    <a:cxn ang="0">
                      <a:pos x="36" y="12"/>
                    </a:cxn>
                    <a:cxn ang="0">
                      <a:pos x="54" y="0"/>
                    </a:cxn>
                    <a:cxn ang="0">
                      <a:pos x="66" y="0"/>
                    </a:cxn>
                    <a:cxn ang="0">
                      <a:pos x="84" y="0"/>
                    </a:cxn>
                    <a:cxn ang="0">
                      <a:pos x="102" y="6"/>
                    </a:cxn>
                    <a:cxn ang="0">
                      <a:pos x="120" y="6"/>
                    </a:cxn>
                    <a:cxn ang="0">
                      <a:pos x="138" y="6"/>
                    </a:cxn>
                    <a:cxn ang="0">
                      <a:pos x="156" y="6"/>
                    </a:cxn>
                    <a:cxn ang="0">
                      <a:pos x="174" y="6"/>
                    </a:cxn>
                    <a:cxn ang="0">
                      <a:pos x="192" y="0"/>
                    </a:cxn>
                    <a:cxn ang="0">
                      <a:pos x="210" y="0"/>
                    </a:cxn>
                    <a:cxn ang="0">
                      <a:pos x="222" y="0"/>
                    </a:cxn>
                    <a:cxn ang="0">
                      <a:pos x="240" y="12"/>
                    </a:cxn>
                    <a:cxn ang="0">
                      <a:pos x="258" y="30"/>
                    </a:cxn>
                    <a:cxn ang="0">
                      <a:pos x="276" y="48"/>
                    </a:cxn>
                    <a:cxn ang="0">
                      <a:pos x="294" y="96"/>
                    </a:cxn>
                    <a:cxn ang="0">
                      <a:pos x="312" y="156"/>
                    </a:cxn>
                    <a:cxn ang="0">
                      <a:pos x="330" y="234"/>
                    </a:cxn>
                    <a:cxn ang="0">
                      <a:pos x="348" y="312"/>
                    </a:cxn>
                    <a:cxn ang="0">
                      <a:pos x="366" y="390"/>
                    </a:cxn>
                    <a:cxn ang="0">
                      <a:pos x="384" y="456"/>
                    </a:cxn>
                  </a:cxnLst>
                  <a:rect l="0" t="0" r="r" b="b"/>
                  <a:pathLst>
                    <a:path w="384" h="456">
                      <a:moveTo>
                        <a:pt x="0" y="18"/>
                      </a:moveTo>
                      <a:lnTo>
                        <a:pt x="18" y="18"/>
                      </a:lnTo>
                      <a:lnTo>
                        <a:pt x="36" y="12"/>
                      </a:lnTo>
                      <a:lnTo>
                        <a:pt x="54" y="0"/>
                      </a:lnTo>
                      <a:lnTo>
                        <a:pt x="66" y="0"/>
                      </a:lnTo>
                      <a:lnTo>
                        <a:pt x="84" y="0"/>
                      </a:lnTo>
                      <a:lnTo>
                        <a:pt x="102" y="6"/>
                      </a:lnTo>
                      <a:lnTo>
                        <a:pt x="120" y="6"/>
                      </a:lnTo>
                      <a:lnTo>
                        <a:pt x="138" y="6"/>
                      </a:lnTo>
                      <a:lnTo>
                        <a:pt x="156" y="6"/>
                      </a:lnTo>
                      <a:lnTo>
                        <a:pt x="174" y="6"/>
                      </a:lnTo>
                      <a:lnTo>
                        <a:pt x="192" y="0"/>
                      </a:lnTo>
                      <a:lnTo>
                        <a:pt x="210" y="0"/>
                      </a:lnTo>
                      <a:lnTo>
                        <a:pt x="222" y="0"/>
                      </a:lnTo>
                      <a:lnTo>
                        <a:pt x="240" y="12"/>
                      </a:lnTo>
                      <a:lnTo>
                        <a:pt x="258" y="30"/>
                      </a:lnTo>
                      <a:lnTo>
                        <a:pt x="276" y="48"/>
                      </a:lnTo>
                      <a:lnTo>
                        <a:pt x="294" y="96"/>
                      </a:lnTo>
                      <a:lnTo>
                        <a:pt x="312" y="156"/>
                      </a:lnTo>
                      <a:lnTo>
                        <a:pt x="330" y="234"/>
                      </a:lnTo>
                      <a:lnTo>
                        <a:pt x="348" y="312"/>
                      </a:lnTo>
                      <a:lnTo>
                        <a:pt x="366" y="390"/>
                      </a:lnTo>
                      <a:lnTo>
                        <a:pt x="384" y="45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80"/>
                <p:cNvSpPr>
                  <a:spLocks/>
                </p:cNvSpPr>
                <p:nvPr/>
              </p:nvSpPr>
              <p:spPr bwMode="auto">
                <a:xfrm>
                  <a:off x="8186100" y="2546811"/>
                  <a:ext cx="344722" cy="771525"/>
                </a:xfrm>
                <a:custGeom>
                  <a:avLst/>
                  <a:gdLst/>
                  <a:ahLst/>
                  <a:cxnLst>
                    <a:cxn ang="0">
                      <a:pos x="0" y="6"/>
                    </a:cxn>
                    <a:cxn ang="0">
                      <a:pos x="18" y="0"/>
                    </a:cxn>
                    <a:cxn ang="0">
                      <a:pos x="36" y="12"/>
                    </a:cxn>
                    <a:cxn ang="0">
                      <a:pos x="54" y="6"/>
                    </a:cxn>
                    <a:cxn ang="0">
                      <a:pos x="66" y="12"/>
                    </a:cxn>
                    <a:cxn ang="0">
                      <a:pos x="84" y="12"/>
                    </a:cxn>
                    <a:cxn ang="0">
                      <a:pos x="102" y="12"/>
                    </a:cxn>
                    <a:cxn ang="0">
                      <a:pos x="120" y="12"/>
                    </a:cxn>
                    <a:cxn ang="0">
                      <a:pos x="138" y="6"/>
                    </a:cxn>
                    <a:cxn ang="0">
                      <a:pos x="156" y="0"/>
                    </a:cxn>
                    <a:cxn ang="0">
                      <a:pos x="174" y="6"/>
                    </a:cxn>
                    <a:cxn ang="0">
                      <a:pos x="192" y="12"/>
                    </a:cxn>
                    <a:cxn ang="0">
                      <a:pos x="210" y="18"/>
                    </a:cxn>
                    <a:cxn ang="0">
                      <a:pos x="222" y="18"/>
                    </a:cxn>
                    <a:cxn ang="0">
                      <a:pos x="240" y="18"/>
                    </a:cxn>
                    <a:cxn ang="0">
                      <a:pos x="258" y="30"/>
                    </a:cxn>
                    <a:cxn ang="0">
                      <a:pos x="276" y="60"/>
                    </a:cxn>
                    <a:cxn ang="0">
                      <a:pos x="294" y="108"/>
                    </a:cxn>
                    <a:cxn ang="0">
                      <a:pos x="312" y="174"/>
                    </a:cxn>
                    <a:cxn ang="0">
                      <a:pos x="330" y="258"/>
                    </a:cxn>
                    <a:cxn ang="0">
                      <a:pos x="348" y="342"/>
                    </a:cxn>
                    <a:cxn ang="0">
                      <a:pos x="366" y="414"/>
                    </a:cxn>
                    <a:cxn ang="0">
                      <a:pos x="384" y="486"/>
                    </a:cxn>
                  </a:cxnLst>
                  <a:rect l="0" t="0" r="r" b="b"/>
                  <a:pathLst>
                    <a:path w="384" h="486">
                      <a:moveTo>
                        <a:pt x="0" y="6"/>
                      </a:moveTo>
                      <a:lnTo>
                        <a:pt x="18" y="0"/>
                      </a:lnTo>
                      <a:lnTo>
                        <a:pt x="36" y="12"/>
                      </a:lnTo>
                      <a:lnTo>
                        <a:pt x="54" y="6"/>
                      </a:lnTo>
                      <a:lnTo>
                        <a:pt x="66" y="12"/>
                      </a:lnTo>
                      <a:lnTo>
                        <a:pt x="84" y="12"/>
                      </a:lnTo>
                      <a:lnTo>
                        <a:pt x="102" y="12"/>
                      </a:lnTo>
                      <a:lnTo>
                        <a:pt x="120" y="12"/>
                      </a:lnTo>
                      <a:lnTo>
                        <a:pt x="138" y="6"/>
                      </a:lnTo>
                      <a:lnTo>
                        <a:pt x="156" y="0"/>
                      </a:lnTo>
                      <a:lnTo>
                        <a:pt x="174" y="6"/>
                      </a:lnTo>
                      <a:lnTo>
                        <a:pt x="192" y="12"/>
                      </a:lnTo>
                      <a:lnTo>
                        <a:pt x="210" y="18"/>
                      </a:lnTo>
                      <a:lnTo>
                        <a:pt x="222" y="18"/>
                      </a:lnTo>
                      <a:lnTo>
                        <a:pt x="240" y="18"/>
                      </a:lnTo>
                      <a:lnTo>
                        <a:pt x="258" y="30"/>
                      </a:lnTo>
                      <a:lnTo>
                        <a:pt x="276" y="60"/>
                      </a:lnTo>
                      <a:lnTo>
                        <a:pt x="294" y="108"/>
                      </a:lnTo>
                      <a:lnTo>
                        <a:pt x="312" y="174"/>
                      </a:lnTo>
                      <a:lnTo>
                        <a:pt x="330" y="258"/>
                      </a:lnTo>
                      <a:lnTo>
                        <a:pt x="348" y="342"/>
                      </a:lnTo>
                      <a:lnTo>
                        <a:pt x="366" y="414"/>
                      </a:lnTo>
                      <a:lnTo>
                        <a:pt x="384" y="48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82"/>
                <p:cNvSpPr>
                  <a:spLocks/>
                </p:cNvSpPr>
                <p:nvPr/>
              </p:nvSpPr>
              <p:spPr bwMode="auto">
                <a:xfrm>
                  <a:off x="8186100" y="2584911"/>
                  <a:ext cx="344722" cy="704850"/>
                </a:xfrm>
                <a:custGeom>
                  <a:avLst/>
                  <a:gdLst/>
                  <a:ahLst/>
                  <a:cxnLst>
                    <a:cxn ang="0">
                      <a:pos x="0" y="0"/>
                    </a:cxn>
                    <a:cxn ang="0">
                      <a:pos x="18" y="0"/>
                    </a:cxn>
                    <a:cxn ang="0">
                      <a:pos x="36" y="0"/>
                    </a:cxn>
                    <a:cxn ang="0">
                      <a:pos x="54" y="6"/>
                    </a:cxn>
                    <a:cxn ang="0">
                      <a:pos x="66" y="6"/>
                    </a:cxn>
                    <a:cxn ang="0">
                      <a:pos x="84" y="6"/>
                    </a:cxn>
                    <a:cxn ang="0">
                      <a:pos x="102" y="12"/>
                    </a:cxn>
                    <a:cxn ang="0">
                      <a:pos x="120" y="6"/>
                    </a:cxn>
                    <a:cxn ang="0">
                      <a:pos x="138" y="6"/>
                    </a:cxn>
                    <a:cxn ang="0">
                      <a:pos x="156" y="6"/>
                    </a:cxn>
                    <a:cxn ang="0">
                      <a:pos x="174" y="12"/>
                    </a:cxn>
                    <a:cxn ang="0">
                      <a:pos x="192" y="6"/>
                    </a:cxn>
                    <a:cxn ang="0">
                      <a:pos x="210" y="6"/>
                    </a:cxn>
                    <a:cxn ang="0">
                      <a:pos x="222" y="6"/>
                    </a:cxn>
                    <a:cxn ang="0">
                      <a:pos x="240" y="6"/>
                    </a:cxn>
                    <a:cxn ang="0">
                      <a:pos x="258" y="24"/>
                    </a:cxn>
                    <a:cxn ang="0">
                      <a:pos x="276" y="60"/>
                    </a:cxn>
                    <a:cxn ang="0">
                      <a:pos x="294" y="90"/>
                    </a:cxn>
                    <a:cxn ang="0">
                      <a:pos x="312" y="156"/>
                    </a:cxn>
                    <a:cxn ang="0">
                      <a:pos x="330" y="234"/>
                    </a:cxn>
                    <a:cxn ang="0">
                      <a:pos x="348" y="312"/>
                    </a:cxn>
                    <a:cxn ang="0">
                      <a:pos x="366" y="384"/>
                    </a:cxn>
                    <a:cxn ang="0">
                      <a:pos x="384" y="444"/>
                    </a:cxn>
                  </a:cxnLst>
                  <a:rect l="0" t="0" r="r" b="b"/>
                  <a:pathLst>
                    <a:path w="384" h="444">
                      <a:moveTo>
                        <a:pt x="0" y="0"/>
                      </a:moveTo>
                      <a:lnTo>
                        <a:pt x="18" y="0"/>
                      </a:lnTo>
                      <a:lnTo>
                        <a:pt x="36" y="0"/>
                      </a:lnTo>
                      <a:lnTo>
                        <a:pt x="54" y="6"/>
                      </a:lnTo>
                      <a:lnTo>
                        <a:pt x="66" y="6"/>
                      </a:lnTo>
                      <a:lnTo>
                        <a:pt x="84" y="6"/>
                      </a:lnTo>
                      <a:lnTo>
                        <a:pt x="102" y="12"/>
                      </a:lnTo>
                      <a:lnTo>
                        <a:pt x="120" y="6"/>
                      </a:lnTo>
                      <a:lnTo>
                        <a:pt x="138" y="6"/>
                      </a:lnTo>
                      <a:lnTo>
                        <a:pt x="156" y="6"/>
                      </a:lnTo>
                      <a:lnTo>
                        <a:pt x="174" y="12"/>
                      </a:lnTo>
                      <a:lnTo>
                        <a:pt x="192" y="6"/>
                      </a:lnTo>
                      <a:lnTo>
                        <a:pt x="210" y="6"/>
                      </a:lnTo>
                      <a:lnTo>
                        <a:pt x="222" y="6"/>
                      </a:lnTo>
                      <a:lnTo>
                        <a:pt x="240" y="6"/>
                      </a:lnTo>
                      <a:lnTo>
                        <a:pt x="258" y="24"/>
                      </a:lnTo>
                      <a:lnTo>
                        <a:pt x="276" y="60"/>
                      </a:lnTo>
                      <a:lnTo>
                        <a:pt x="294" y="90"/>
                      </a:lnTo>
                      <a:lnTo>
                        <a:pt x="312" y="156"/>
                      </a:lnTo>
                      <a:lnTo>
                        <a:pt x="330" y="234"/>
                      </a:lnTo>
                      <a:lnTo>
                        <a:pt x="348" y="312"/>
                      </a:lnTo>
                      <a:lnTo>
                        <a:pt x="366" y="384"/>
                      </a:lnTo>
                      <a:lnTo>
                        <a:pt x="384" y="44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84"/>
                <p:cNvSpPr>
                  <a:spLocks/>
                </p:cNvSpPr>
                <p:nvPr/>
              </p:nvSpPr>
              <p:spPr bwMode="auto">
                <a:xfrm>
                  <a:off x="8186100" y="2594436"/>
                  <a:ext cx="344722" cy="742950"/>
                </a:xfrm>
                <a:custGeom>
                  <a:avLst/>
                  <a:gdLst/>
                  <a:ahLst/>
                  <a:cxnLst>
                    <a:cxn ang="0">
                      <a:pos x="0" y="12"/>
                    </a:cxn>
                    <a:cxn ang="0">
                      <a:pos x="18" y="0"/>
                    </a:cxn>
                    <a:cxn ang="0">
                      <a:pos x="36" y="6"/>
                    </a:cxn>
                    <a:cxn ang="0">
                      <a:pos x="54" y="12"/>
                    </a:cxn>
                    <a:cxn ang="0">
                      <a:pos x="66" y="18"/>
                    </a:cxn>
                    <a:cxn ang="0">
                      <a:pos x="84" y="18"/>
                    </a:cxn>
                    <a:cxn ang="0">
                      <a:pos x="102" y="24"/>
                    </a:cxn>
                    <a:cxn ang="0">
                      <a:pos x="120" y="18"/>
                    </a:cxn>
                    <a:cxn ang="0">
                      <a:pos x="138" y="18"/>
                    </a:cxn>
                    <a:cxn ang="0">
                      <a:pos x="156" y="18"/>
                    </a:cxn>
                    <a:cxn ang="0">
                      <a:pos x="174" y="18"/>
                    </a:cxn>
                    <a:cxn ang="0">
                      <a:pos x="192" y="24"/>
                    </a:cxn>
                    <a:cxn ang="0">
                      <a:pos x="210" y="18"/>
                    </a:cxn>
                    <a:cxn ang="0">
                      <a:pos x="222" y="18"/>
                    </a:cxn>
                    <a:cxn ang="0">
                      <a:pos x="240" y="12"/>
                    </a:cxn>
                    <a:cxn ang="0">
                      <a:pos x="258" y="18"/>
                    </a:cxn>
                    <a:cxn ang="0">
                      <a:pos x="276" y="54"/>
                    </a:cxn>
                    <a:cxn ang="0">
                      <a:pos x="294" y="84"/>
                    </a:cxn>
                    <a:cxn ang="0">
                      <a:pos x="312" y="162"/>
                    </a:cxn>
                    <a:cxn ang="0">
                      <a:pos x="330" y="240"/>
                    </a:cxn>
                    <a:cxn ang="0">
                      <a:pos x="348" y="312"/>
                    </a:cxn>
                    <a:cxn ang="0">
                      <a:pos x="366" y="390"/>
                    </a:cxn>
                    <a:cxn ang="0">
                      <a:pos x="384" y="468"/>
                    </a:cxn>
                  </a:cxnLst>
                  <a:rect l="0" t="0" r="r" b="b"/>
                  <a:pathLst>
                    <a:path w="384" h="468">
                      <a:moveTo>
                        <a:pt x="0" y="12"/>
                      </a:moveTo>
                      <a:lnTo>
                        <a:pt x="18" y="0"/>
                      </a:lnTo>
                      <a:lnTo>
                        <a:pt x="36" y="6"/>
                      </a:lnTo>
                      <a:lnTo>
                        <a:pt x="54" y="12"/>
                      </a:lnTo>
                      <a:lnTo>
                        <a:pt x="66" y="18"/>
                      </a:lnTo>
                      <a:lnTo>
                        <a:pt x="84" y="18"/>
                      </a:lnTo>
                      <a:lnTo>
                        <a:pt x="102" y="24"/>
                      </a:lnTo>
                      <a:lnTo>
                        <a:pt x="120" y="18"/>
                      </a:lnTo>
                      <a:lnTo>
                        <a:pt x="138" y="18"/>
                      </a:lnTo>
                      <a:lnTo>
                        <a:pt x="156" y="18"/>
                      </a:lnTo>
                      <a:lnTo>
                        <a:pt x="174" y="18"/>
                      </a:lnTo>
                      <a:lnTo>
                        <a:pt x="192" y="24"/>
                      </a:lnTo>
                      <a:lnTo>
                        <a:pt x="210" y="18"/>
                      </a:lnTo>
                      <a:lnTo>
                        <a:pt x="222" y="18"/>
                      </a:lnTo>
                      <a:lnTo>
                        <a:pt x="240" y="12"/>
                      </a:lnTo>
                      <a:lnTo>
                        <a:pt x="258" y="18"/>
                      </a:lnTo>
                      <a:lnTo>
                        <a:pt x="276" y="54"/>
                      </a:lnTo>
                      <a:lnTo>
                        <a:pt x="294" y="84"/>
                      </a:lnTo>
                      <a:lnTo>
                        <a:pt x="312" y="162"/>
                      </a:lnTo>
                      <a:lnTo>
                        <a:pt x="330" y="240"/>
                      </a:lnTo>
                      <a:lnTo>
                        <a:pt x="348" y="312"/>
                      </a:lnTo>
                      <a:lnTo>
                        <a:pt x="366" y="390"/>
                      </a:lnTo>
                      <a:lnTo>
                        <a:pt x="384" y="46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86"/>
                <p:cNvSpPr>
                  <a:spLocks/>
                </p:cNvSpPr>
                <p:nvPr/>
              </p:nvSpPr>
              <p:spPr bwMode="auto">
                <a:xfrm>
                  <a:off x="8186100" y="2613486"/>
                  <a:ext cx="344722" cy="1162050"/>
                </a:xfrm>
                <a:custGeom>
                  <a:avLst/>
                  <a:gdLst/>
                  <a:ahLst/>
                  <a:cxnLst>
                    <a:cxn ang="0">
                      <a:pos x="0" y="6"/>
                    </a:cxn>
                    <a:cxn ang="0">
                      <a:pos x="18" y="0"/>
                    </a:cxn>
                    <a:cxn ang="0">
                      <a:pos x="36" y="6"/>
                    </a:cxn>
                    <a:cxn ang="0">
                      <a:pos x="54" y="6"/>
                    </a:cxn>
                    <a:cxn ang="0">
                      <a:pos x="66" y="6"/>
                    </a:cxn>
                    <a:cxn ang="0">
                      <a:pos x="84" y="0"/>
                    </a:cxn>
                    <a:cxn ang="0">
                      <a:pos x="102" y="0"/>
                    </a:cxn>
                    <a:cxn ang="0">
                      <a:pos x="120" y="12"/>
                    </a:cxn>
                    <a:cxn ang="0">
                      <a:pos x="138" y="12"/>
                    </a:cxn>
                    <a:cxn ang="0">
                      <a:pos x="156" y="6"/>
                    </a:cxn>
                    <a:cxn ang="0">
                      <a:pos x="174" y="6"/>
                    </a:cxn>
                    <a:cxn ang="0">
                      <a:pos x="192" y="12"/>
                    </a:cxn>
                    <a:cxn ang="0">
                      <a:pos x="210" y="18"/>
                    </a:cxn>
                    <a:cxn ang="0">
                      <a:pos x="222" y="12"/>
                    </a:cxn>
                    <a:cxn ang="0">
                      <a:pos x="240" y="12"/>
                    </a:cxn>
                    <a:cxn ang="0">
                      <a:pos x="258" y="24"/>
                    </a:cxn>
                    <a:cxn ang="0">
                      <a:pos x="276" y="60"/>
                    </a:cxn>
                    <a:cxn ang="0">
                      <a:pos x="294" y="132"/>
                    </a:cxn>
                    <a:cxn ang="0">
                      <a:pos x="312" y="240"/>
                    </a:cxn>
                    <a:cxn ang="0">
                      <a:pos x="330" y="366"/>
                    </a:cxn>
                    <a:cxn ang="0">
                      <a:pos x="348" y="504"/>
                    </a:cxn>
                    <a:cxn ang="0">
                      <a:pos x="366" y="636"/>
                    </a:cxn>
                    <a:cxn ang="0">
                      <a:pos x="384" y="732"/>
                    </a:cxn>
                  </a:cxnLst>
                  <a:rect l="0" t="0" r="r" b="b"/>
                  <a:pathLst>
                    <a:path w="384" h="732">
                      <a:moveTo>
                        <a:pt x="0" y="6"/>
                      </a:moveTo>
                      <a:lnTo>
                        <a:pt x="18" y="0"/>
                      </a:lnTo>
                      <a:lnTo>
                        <a:pt x="36" y="6"/>
                      </a:lnTo>
                      <a:lnTo>
                        <a:pt x="54" y="6"/>
                      </a:lnTo>
                      <a:lnTo>
                        <a:pt x="66" y="6"/>
                      </a:lnTo>
                      <a:lnTo>
                        <a:pt x="84" y="0"/>
                      </a:lnTo>
                      <a:lnTo>
                        <a:pt x="102" y="0"/>
                      </a:lnTo>
                      <a:lnTo>
                        <a:pt x="120" y="12"/>
                      </a:lnTo>
                      <a:lnTo>
                        <a:pt x="138" y="12"/>
                      </a:lnTo>
                      <a:lnTo>
                        <a:pt x="156" y="6"/>
                      </a:lnTo>
                      <a:lnTo>
                        <a:pt x="174" y="6"/>
                      </a:lnTo>
                      <a:lnTo>
                        <a:pt x="192" y="12"/>
                      </a:lnTo>
                      <a:lnTo>
                        <a:pt x="210" y="18"/>
                      </a:lnTo>
                      <a:lnTo>
                        <a:pt x="222" y="12"/>
                      </a:lnTo>
                      <a:lnTo>
                        <a:pt x="240" y="12"/>
                      </a:lnTo>
                      <a:lnTo>
                        <a:pt x="258" y="24"/>
                      </a:lnTo>
                      <a:lnTo>
                        <a:pt x="276" y="60"/>
                      </a:lnTo>
                      <a:lnTo>
                        <a:pt x="294" y="132"/>
                      </a:lnTo>
                      <a:lnTo>
                        <a:pt x="312" y="240"/>
                      </a:lnTo>
                      <a:lnTo>
                        <a:pt x="330" y="366"/>
                      </a:lnTo>
                      <a:lnTo>
                        <a:pt x="348" y="504"/>
                      </a:lnTo>
                      <a:lnTo>
                        <a:pt x="366" y="636"/>
                      </a:lnTo>
                      <a:lnTo>
                        <a:pt x="384" y="73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88"/>
                <p:cNvSpPr>
                  <a:spLocks/>
                </p:cNvSpPr>
                <p:nvPr/>
              </p:nvSpPr>
              <p:spPr bwMode="auto">
                <a:xfrm>
                  <a:off x="8186100" y="2565861"/>
                  <a:ext cx="344722" cy="1085850"/>
                </a:xfrm>
                <a:custGeom>
                  <a:avLst/>
                  <a:gdLst/>
                  <a:ahLst/>
                  <a:cxnLst>
                    <a:cxn ang="0">
                      <a:pos x="0" y="0"/>
                    </a:cxn>
                    <a:cxn ang="0">
                      <a:pos x="18" y="6"/>
                    </a:cxn>
                    <a:cxn ang="0">
                      <a:pos x="36" y="6"/>
                    </a:cxn>
                    <a:cxn ang="0">
                      <a:pos x="54" y="6"/>
                    </a:cxn>
                    <a:cxn ang="0">
                      <a:pos x="66" y="12"/>
                    </a:cxn>
                    <a:cxn ang="0">
                      <a:pos x="84" y="6"/>
                    </a:cxn>
                    <a:cxn ang="0">
                      <a:pos x="102" y="6"/>
                    </a:cxn>
                    <a:cxn ang="0">
                      <a:pos x="120" y="6"/>
                    </a:cxn>
                    <a:cxn ang="0">
                      <a:pos x="138" y="6"/>
                    </a:cxn>
                    <a:cxn ang="0">
                      <a:pos x="156" y="12"/>
                    </a:cxn>
                    <a:cxn ang="0">
                      <a:pos x="174" y="12"/>
                    </a:cxn>
                    <a:cxn ang="0">
                      <a:pos x="192" y="12"/>
                    </a:cxn>
                    <a:cxn ang="0">
                      <a:pos x="210" y="0"/>
                    </a:cxn>
                    <a:cxn ang="0">
                      <a:pos x="222" y="0"/>
                    </a:cxn>
                    <a:cxn ang="0">
                      <a:pos x="240" y="0"/>
                    </a:cxn>
                    <a:cxn ang="0">
                      <a:pos x="258" y="18"/>
                    </a:cxn>
                    <a:cxn ang="0">
                      <a:pos x="276" y="60"/>
                    </a:cxn>
                    <a:cxn ang="0">
                      <a:pos x="294" y="132"/>
                    </a:cxn>
                    <a:cxn ang="0">
                      <a:pos x="312" y="228"/>
                    </a:cxn>
                    <a:cxn ang="0">
                      <a:pos x="330" y="342"/>
                    </a:cxn>
                    <a:cxn ang="0">
                      <a:pos x="348" y="468"/>
                    </a:cxn>
                    <a:cxn ang="0">
                      <a:pos x="366" y="588"/>
                    </a:cxn>
                    <a:cxn ang="0">
                      <a:pos x="384" y="684"/>
                    </a:cxn>
                  </a:cxnLst>
                  <a:rect l="0" t="0" r="r" b="b"/>
                  <a:pathLst>
                    <a:path w="384" h="684">
                      <a:moveTo>
                        <a:pt x="0" y="0"/>
                      </a:moveTo>
                      <a:lnTo>
                        <a:pt x="18" y="6"/>
                      </a:lnTo>
                      <a:lnTo>
                        <a:pt x="36" y="6"/>
                      </a:lnTo>
                      <a:lnTo>
                        <a:pt x="54" y="6"/>
                      </a:lnTo>
                      <a:lnTo>
                        <a:pt x="66" y="12"/>
                      </a:lnTo>
                      <a:lnTo>
                        <a:pt x="84" y="6"/>
                      </a:lnTo>
                      <a:lnTo>
                        <a:pt x="102" y="6"/>
                      </a:lnTo>
                      <a:lnTo>
                        <a:pt x="120" y="6"/>
                      </a:lnTo>
                      <a:lnTo>
                        <a:pt x="138" y="6"/>
                      </a:lnTo>
                      <a:lnTo>
                        <a:pt x="156" y="12"/>
                      </a:lnTo>
                      <a:lnTo>
                        <a:pt x="174" y="12"/>
                      </a:lnTo>
                      <a:lnTo>
                        <a:pt x="192" y="12"/>
                      </a:lnTo>
                      <a:lnTo>
                        <a:pt x="210" y="0"/>
                      </a:lnTo>
                      <a:lnTo>
                        <a:pt x="222" y="0"/>
                      </a:lnTo>
                      <a:lnTo>
                        <a:pt x="240" y="0"/>
                      </a:lnTo>
                      <a:lnTo>
                        <a:pt x="258" y="18"/>
                      </a:lnTo>
                      <a:lnTo>
                        <a:pt x="276" y="60"/>
                      </a:lnTo>
                      <a:lnTo>
                        <a:pt x="294" y="132"/>
                      </a:lnTo>
                      <a:lnTo>
                        <a:pt x="312" y="228"/>
                      </a:lnTo>
                      <a:lnTo>
                        <a:pt x="330" y="342"/>
                      </a:lnTo>
                      <a:lnTo>
                        <a:pt x="348" y="468"/>
                      </a:lnTo>
                      <a:lnTo>
                        <a:pt x="366" y="588"/>
                      </a:lnTo>
                      <a:lnTo>
                        <a:pt x="384" y="6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90"/>
                <p:cNvSpPr>
                  <a:spLocks/>
                </p:cNvSpPr>
                <p:nvPr/>
              </p:nvSpPr>
              <p:spPr bwMode="auto">
                <a:xfrm>
                  <a:off x="8186100" y="2603961"/>
                  <a:ext cx="344722" cy="962025"/>
                </a:xfrm>
                <a:custGeom>
                  <a:avLst/>
                  <a:gdLst/>
                  <a:ahLst/>
                  <a:cxnLst>
                    <a:cxn ang="0">
                      <a:pos x="0" y="6"/>
                    </a:cxn>
                    <a:cxn ang="0">
                      <a:pos x="18" y="12"/>
                    </a:cxn>
                    <a:cxn ang="0">
                      <a:pos x="36" y="12"/>
                    </a:cxn>
                    <a:cxn ang="0">
                      <a:pos x="54" y="6"/>
                    </a:cxn>
                    <a:cxn ang="0">
                      <a:pos x="66" y="0"/>
                    </a:cxn>
                    <a:cxn ang="0">
                      <a:pos x="84" y="6"/>
                    </a:cxn>
                    <a:cxn ang="0">
                      <a:pos x="102" y="6"/>
                    </a:cxn>
                    <a:cxn ang="0">
                      <a:pos x="120" y="12"/>
                    </a:cxn>
                    <a:cxn ang="0">
                      <a:pos x="138" y="12"/>
                    </a:cxn>
                    <a:cxn ang="0">
                      <a:pos x="156" y="6"/>
                    </a:cxn>
                    <a:cxn ang="0">
                      <a:pos x="174" y="6"/>
                    </a:cxn>
                    <a:cxn ang="0">
                      <a:pos x="192" y="12"/>
                    </a:cxn>
                    <a:cxn ang="0">
                      <a:pos x="210" y="12"/>
                    </a:cxn>
                    <a:cxn ang="0">
                      <a:pos x="222" y="12"/>
                    </a:cxn>
                    <a:cxn ang="0">
                      <a:pos x="240" y="6"/>
                    </a:cxn>
                    <a:cxn ang="0">
                      <a:pos x="258" y="24"/>
                    </a:cxn>
                    <a:cxn ang="0">
                      <a:pos x="276" y="72"/>
                    </a:cxn>
                    <a:cxn ang="0">
                      <a:pos x="294" y="138"/>
                    </a:cxn>
                    <a:cxn ang="0">
                      <a:pos x="312" y="228"/>
                    </a:cxn>
                    <a:cxn ang="0">
                      <a:pos x="330" y="336"/>
                    </a:cxn>
                    <a:cxn ang="0">
                      <a:pos x="348" y="444"/>
                    </a:cxn>
                    <a:cxn ang="0">
                      <a:pos x="366" y="540"/>
                    </a:cxn>
                    <a:cxn ang="0">
                      <a:pos x="384" y="606"/>
                    </a:cxn>
                  </a:cxnLst>
                  <a:rect l="0" t="0" r="r" b="b"/>
                  <a:pathLst>
                    <a:path w="384" h="606">
                      <a:moveTo>
                        <a:pt x="0" y="6"/>
                      </a:moveTo>
                      <a:lnTo>
                        <a:pt x="18" y="12"/>
                      </a:lnTo>
                      <a:lnTo>
                        <a:pt x="36" y="12"/>
                      </a:lnTo>
                      <a:lnTo>
                        <a:pt x="54" y="6"/>
                      </a:lnTo>
                      <a:lnTo>
                        <a:pt x="66" y="0"/>
                      </a:lnTo>
                      <a:lnTo>
                        <a:pt x="84" y="6"/>
                      </a:lnTo>
                      <a:lnTo>
                        <a:pt x="102" y="6"/>
                      </a:lnTo>
                      <a:lnTo>
                        <a:pt x="120" y="12"/>
                      </a:lnTo>
                      <a:lnTo>
                        <a:pt x="138" y="12"/>
                      </a:lnTo>
                      <a:lnTo>
                        <a:pt x="156" y="6"/>
                      </a:lnTo>
                      <a:lnTo>
                        <a:pt x="174" y="6"/>
                      </a:lnTo>
                      <a:lnTo>
                        <a:pt x="192" y="12"/>
                      </a:lnTo>
                      <a:lnTo>
                        <a:pt x="210" y="12"/>
                      </a:lnTo>
                      <a:lnTo>
                        <a:pt x="222" y="12"/>
                      </a:lnTo>
                      <a:lnTo>
                        <a:pt x="240" y="6"/>
                      </a:lnTo>
                      <a:lnTo>
                        <a:pt x="258" y="24"/>
                      </a:lnTo>
                      <a:lnTo>
                        <a:pt x="276" y="72"/>
                      </a:lnTo>
                      <a:lnTo>
                        <a:pt x="294" y="138"/>
                      </a:lnTo>
                      <a:lnTo>
                        <a:pt x="312" y="228"/>
                      </a:lnTo>
                      <a:lnTo>
                        <a:pt x="330" y="336"/>
                      </a:lnTo>
                      <a:lnTo>
                        <a:pt x="348" y="444"/>
                      </a:lnTo>
                      <a:lnTo>
                        <a:pt x="366" y="540"/>
                      </a:lnTo>
                      <a:lnTo>
                        <a:pt x="384" y="60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92"/>
                <p:cNvSpPr>
                  <a:spLocks/>
                </p:cNvSpPr>
                <p:nvPr/>
              </p:nvSpPr>
              <p:spPr bwMode="auto">
                <a:xfrm>
                  <a:off x="8186100" y="2575386"/>
                  <a:ext cx="344722" cy="847725"/>
                </a:xfrm>
                <a:custGeom>
                  <a:avLst/>
                  <a:gdLst/>
                  <a:ahLst/>
                  <a:cxnLst>
                    <a:cxn ang="0">
                      <a:pos x="0" y="12"/>
                    </a:cxn>
                    <a:cxn ang="0">
                      <a:pos x="18" y="12"/>
                    </a:cxn>
                    <a:cxn ang="0">
                      <a:pos x="36" y="6"/>
                    </a:cxn>
                    <a:cxn ang="0">
                      <a:pos x="54" y="12"/>
                    </a:cxn>
                    <a:cxn ang="0">
                      <a:pos x="66" y="0"/>
                    </a:cxn>
                    <a:cxn ang="0">
                      <a:pos x="84" y="6"/>
                    </a:cxn>
                    <a:cxn ang="0">
                      <a:pos x="102" y="18"/>
                    </a:cxn>
                    <a:cxn ang="0">
                      <a:pos x="120" y="18"/>
                    </a:cxn>
                    <a:cxn ang="0">
                      <a:pos x="138" y="12"/>
                    </a:cxn>
                    <a:cxn ang="0">
                      <a:pos x="156" y="12"/>
                    </a:cxn>
                    <a:cxn ang="0">
                      <a:pos x="174" y="18"/>
                    </a:cxn>
                    <a:cxn ang="0">
                      <a:pos x="192" y="24"/>
                    </a:cxn>
                    <a:cxn ang="0">
                      <a:pos x="210" y="12"/>
                    </a:cxn>
                    <a:cxn ang="0">
                      <a:pos x="222" y="12"/>
                    </a:cxn>
                    <a:cxn ang="0">
                      <a:pos x="240" y="12"/>
                    </a:cxn>
                    <a:cxn ang="0">
                      <a:pos x="258" y="18"/>
                    </a:cxn>
                    <a:cxn ang="0">
                      <a:pos x="276" y="42"/>
                    </a:cxn>
                    <a:cxn ang="0">
                      <a:pos x="294" y="102"/>
                    </a:cxn>
                    <a:cxn ang="0">
                      <a:pos x="312" y="162"/>
                    </a:cxn>
                    <a:cxn ang="0">
                      <a:pos x="330" y="252"/>
                    </a:cxn>
                    <a:cxn ang="0">
                      <a:pos x="348" y="354"/>
                    </a:cxn>
                    <a:cxn ang="0">
                      <a:pos x="366" y="456"/>
                    </a:cxn>
                    <a:cxn ang="0">
                      <a:pos x="384" y="534"/>
                    </a:cxn>
                  </a:cxnLst>
                  <a:rect l="0" t="0" r="r" b="b"/>
                  <a:pathLst>
                    <a:path w="384" h="534">
                      <a:moveTo>
                        <a:pt x="0" y="12"/>
                      </a:moveTo>
                      <a:lnTo>
                        <a:pt x="18" y="12"/>
                      </a:lnTo>
                      <a:lnTo>
                        <a:pt x="36" y="6"/>
                      </a:lnTo>
                      <a:lnTo>
                        <a:pt x="54" y="12"/>
                      </a:lnTo>
                      <a:lnTo>
                        <a:pt x="66" y="0"/>
                      </a:lnTo>
                      <a:lnTo>
                        <a:pt x="84" y="6"/>
                      </a:lnTo>
                      <a:lnTo>
                        <a:pt x="102" y="18"/>
                      </a:lnTo>
                      <a:lnTo>
                        <a:pt x="120" y="18"/>
                      </a:lnTo>
                      <a:lnTo>
                        <a:pt x="138" y="12"/>
                      </a:lnTo>
                      <a:lnTo>
                        <a:pt x="156" y="12"/>
                      </a:lnTo>
                      <a:lnTo>
                        <a:pt x="174" y="18"/>
                      </a:lnTo>
                      <a:lnTo>
                        <a:pt x="192" y="24"/>
                      </a:lnTo>
                      <a:lnTo>
                        <a:pt x="210" y="12"/>
                      </a:lnTo>
                      <a:lnTo>
                        <a:pt x="222" y="12"/>
                      </a:lnTo>
                      <a:lnTo>
                        <a:pt x="240" y="12"/>
                      </a:lnTo>
                      <a:lnTo>
                        <a:pt x="258" y="18"/>
                      </a:lnTo>
                      <a:lnTo>
                        <a:pt x="276" y="42"/>
                      </a:lnTo>
                      <a:lnTo>
                        <a:pt x="294" y="102"/>
                      </a:lnTo>
                      <a:lnTo>
                        <a:pt x="312" y="162"/>
                      </a:lnTo>
                      <a:lnTo>
                        <a:pt x="330" y="252"/>
                      </a:lnTo>
                      <a:lnTo>
                        <a:pt x="348" y="354"/>
                      </a:lnTo>
                      <a:lnTo>
                        <a:pt x="366" y="456"/>
                      </a:lnTo>
                      <a:lnTo>
                        <a:pt x="384" y="53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94"/>
                <p:cNvSpPr>
                  <a:spLocks/>
                </p:cNvSpPr>
                <p:nvPr/>
              </p:nvSpPr>
              <p:spPr bwMode="auto">
                <a:xfrm>
                  <a:off x="8186100" y="2584911"/>
                  <a:ext cx="344722" cy="771525"/>
                </a:xfrm>
                <a:custGeom>
                  <a:avLst/>
                  <a:gdLst/>
                  <a:ahLst/>
                  <a:cxnLst>
                    <a:cxn ang="0">
                      <a:pos x="0" y="12"/>
                    </a:cxn>
                    <a:cxn ang="0">
                      <a:pos x="18" y="12"/>
                    </a:cxn>
                    <a:cxn ang="0">
                      <a:pos x="36" y="6"/>
                    </a:cxn>
                    <a:cxn ang="0">
                      <a:pos x="54" y="0"/>
                    </a:cxn>
                    <a:cxn ang="0">
                      <a:pos x="66" y="0"/>
                    </a:cxn>
                    <a:cxn ang="0">
                      <a:pos x="84" y="6"/>
                    </a:cxn>
                    <a:cxn ang="0">
                      <a:pos x="102" y="6"/>
                    </a:cxn>
                    <a:cxn ang="0">
                      <a:pos x="120" y="12"/>
                    </a:cxn>
                    <a:cxn ang="0">
                      <a:pos x="138" y="6"/>
                    </a:cxn>
                    <a:cxn ang="0">
                      <a:pos x="156" y="12"/>
                    </a:cxn>
                    <a:cxn ang="0">
                      <a:pos x="174" y="6"/>
                    </a:cxn>
                    <a:cxn ang="0">
                      <a:pos x="192" y="6"/>
                    </a:cxn>
                    <a:cxn ang="0">
                      <a:pos x="210" y="12"/>
                    </a:cxn>
                    <a:cxn ang="0">
                      <a:pos x="222" y="6"/>
                    </a:cxn>
                    <a:cxn ang="0">
                      <a:pos x="240" y="12"/>
                    </a:cxn>
                    <a:cxn ang="0">
                      <a:pos x="258" y="18"/>
                    </a:cxn>
                    <a:cxn ang="0">
                      <a:pos x="276" y="36"/>
                    </a:cxn>
                    <a:cxn ang="0">
                      <a:pos x="294" y="84"/>
                    </a:cxn>
                    <a:cxn ang="0">
                      <a:pos x="312" y="144"/>
                    </a:cxn>
                    <a:cxn ang="0">
                      <a:pos x="330" y="222"/>
                    </a:cxn>
                    <a:cxn ang="0">
                      <a:pos x="348" y="312"/>
                    </a:cxn>
                    <a:cxn ang="0">
                      <a:pos x="366" y="408"/>
                    </a:cxn>
                    <a:cxn ang="0">
                      <a:pos x="384" y="486"/>
                    </a:cxn>
                  </a:cxnLst>
                  <a:rect l="0" t="0" r="r" b="b"/>
                  <a:pathLst>
                    <a:path w="384" h="486">
                      <a:moveTo>
                        <a:pt x="0" y="12"/>
                      </a:moveTo>
                      <a:lnTo>
                        <a:pt x="18" y="12"/>
                      </a:lnTo>
                      <a:lnTo>
                        <a:pt x="36" y="6"/>
                      </a:lnTo>
                      <a:lnTo>
                        <a:pt x="54" y="0"/>
                      </a:lnTo>
                      <a:lnTo>
                        <a:pt x="66" y="0"/>
                      </a:lnTo>
                      <a:lnTo>
                        <a:pt x="84" y="6"/>
                      </a:lnTo>
                      <a:lnTo>
                        <a:pt x="102" y="6"/>
                      </a:lnTo>
                      <a:lnTo>
                        <a:pt x="120" y="12"/>
                      </a:lnTo>
                      <a:lnTo>
                        <a:pt x="138" y="6"/>
                      </a:lnTo>
                      <a:lnTo>
                        <a:pt x="156" y="12"/>
                      </a:lnTo>
                      <a:lnTo>
                        <a:pt x="174" y="6"/>
                      </a:lnTo>
                      <a:lnTo>
                        <a:pt x="192" y="6"/>
                      </a:lnTo>
                      <a:lnTo>
                        <a:pt x="210" y="12"/>
                      </a:lnTo>
                      <a:lnTo>
                        <a:pt x="222" y="6"/>
                      </a:lnTo>
                      <a:lnTo>
                        <a:pt x="240" y="12"/>
                      </a:lnTo>
                      <a:lnTo>
                        <a:pt x="258" y="18"/>
                      </a:lnTo>
                      <a:lnTo>
                        <a:pt x="276" y="36"/>
                      </a:lnTo>
                      <a:lnTo>
                        <a:pt x="294" y="84"/>
                      </a:lnTo>
                      <a:lnTo>
                        <a:pt x="312" y="144"/>
                      </a:lnTo>
                      <a:lnTo>
                        <a:pt x="330" y="222"/>
                      </a:lnTo>
                      <a:lnTo>
                        <a:pt x="348" y="312"/>
                      </a:lnTo>
                      <a:lnTo>
                        <a:pt x="366" y="408"/>
                      </a:lnTo>
                      <a:lnTo>
                        <a:pt x="384" y="48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96"/>
                <p:cNvSpPr>
                  <a:spLocks/>
                </p:cNvSpPr>
                <p:nvPr/>
              </p:nvSpPr>
              <p:spPr bwMode="auto">
                <a:xfrm>
                  <a:off x="8186100" y="2584911"/>
                  <a:ext cx="344722" cy="762000"/>
                </a:xfrm>
                <a:custGeom>
                  <a:avLst/>
                  <a:gdLst/>
                  <a:ahLst/>
                  <a:cxnLst>
                    <a:cxn ang="0">
                      <a:pos x="0" y="12"/>
                    </a:cxn>
                    <a:cxn ang="0">
                      <a:pos x="18" y="12"/>
                    </a:cxn>
                    <a:cxn ang="0">
                      <a:pos x="36" y="6"/>
                    </a:cxn>
                    <a:cxn ang="0">
                      <a:pos x="54" y="18"/>
                    </a:cxn>
                    <a:cxn ang="0">
                      <a:pos x="66" y="18"/>
                    </a:cxn>
                    <a:cxn ang="0">
                      <a:pos x="84" y="12"/>
                    </a:cxn>
                    <a:cxn ang="0">
                      <a:pos x="102" y="0"/>
                    </a:cxn>
                    <a:cxn ang="0">
                      <a:pos x="120" y="12"/>
                    </a:cxn>
                    <a:cxn ang="0">
                      <a:pos x="138" y="18"/>
                    </a:cxn>
                    <a:cxn ang="0">
                      <a:pos x="156" y="18"/>
                    </a:cxn>
                    <a:cxn ang="0">
                      <a:pos x="174" y="12"/>
                    </a:cxn>
                    <a:cxn ang="0">
                      <a:pos x="192" y="12"/>
                    </a:cxn>
                    <a:cxn ang="0">
                      <a:pos x="210" y="12"/>
                    </a:cxn>
                    <a:cxn ang="0">
                      <a:pos x="222" y="12"/>
                    </a:cxn>
                    <a:cxn ang="0">
                      <a:pos x="240" y="18"/>
                    </a:cxn>
                    <a:cxn ang="0">
                      <a:pos x="258" y="36"/>
                    </a:cxn>
                    <a:cxn ang="0">
                      <a:pos x="276" y="78"/>
                    </a:cxn>
                    <a:cxn ang="0">
                      <a:pos x="294" y="132"/>
                    </a:cxn>
                    <a:cxn ang="0">
                      <a:pos x="312" y="204"/>
                    </a:cxn>
                    <a:cxn ang="0">
                      <a:pos x="330" y="288"/>
                    </a:cxn>
                    <a:cxn ang="0">
                      <a:pos x="348" y="366"/>
                    </a:cxn>
                    <a:cxn ang="0">
                      <a:pos x="366" y="432"/>
                    </a:cxn>
                    <a:cxn ang="0">
                      <a:pos x="384" y="480"/>
                    </a:cxn>
                  </a:cxnLst>
                  <a:rect l="0" t="0" r="r" b="b"/>
                  <a:pathLst>
                    <a:path w="384" h="480">
                      <a:moveTo>
                        <a:pt x="0" y="12"/>
                      </a:moveTo>
                      <a:lnTo>
                        <a:pt x="18" y="12"/>
                      </a:lnTo>
                      <a:lnTo>
                        <a:pt x="36" y="6"/>
                      </a:lnTo>
                      <a:lnTo>
                        <a:pt x="54" y="18"/>
                      </a:lnTo>
                      <a:lnTo>
                        <a:pt x="66" y="18"/>
                      </a:lnTo>
                      <a:lnTo>
                        <a:pt x="84" y="12"/>
                      </a:lnTo>
                      <a:lnTo>
                        <a:pt x="102" y="0"/>
                      </a:lnTo>
                      <a:lnTo>
                        <a:pt x="120" y="12"/>
                      </a:lnTo>
                      <a:lnTo>
                        <a:pt x="138" y="18"/>
                      </a:lnTo>
                      <a:lnTo>
                        <a:pt x="156" y="18"/>
                      </a:lnTo>
                      <a:lnTo>
                        <a:pt x="174" y="12"/>
                      </a:lnTo>
                      <a:lnTo>
                        <a:pt x="192" y="12"/>
                      </a:lnTo>
                      <a:lnTo>
                        <a:pt x="210" y="12"/>
                      </a:lnTo>
                      <a:lnTo>
                        <a:pt x="222" y="12"/>
                      </a:lnTo>
                      <a:lnTo>
                        <a:pt x="240" y="18"/>
                      </a:lnTo>
                      <a:lnTo>
                        <a:pt x="258" y="36"/>
                      </a:lnTo>
                      <a:lnTo>
                        <a:pt x="276" y="78"/>
                      </a:lnTo>
                      <a:lnTo>
                        <a:pt x="294" y="132"/>
                      </a:lnTo>
                      <a:lnTo>
                        <a:pt x="312" y="204"/>
                      </a:lnTo>
                      <a:lnTo>
                        <a:pt x="330" y="288"/>
                      </a:lnTo>
                      <a:lnTo>
                        <a:pt x="348" y="366"/>
                      </a:lnTo>
                      <a:lnTo>
                        <a:pt x="366" y="432"/>
                      </a:lnTo>
                      <a:lnTo>
                        <a:pt x="384" y="48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6" name="Freeform 97"/>
            <p:cNvSpPr>
              <a:spLocks/>
            </p:cNvSpPr>
            <p:nvPr/>
          </p:nvSpPr>
          <p:spPr bwMode="auto">
            <a:xfrm>
              <a:off x="1870600" y="4838235"/>
              <a:ext cx="819865" cy="1281545"/>
            </a:xfrm>
            <a:custGeom>
              <a:avLst/>
              <a:gdLst/>
              <a:ahLst/>
              <a:cxnLst>
                <a:cxn ang="0">
                  <a:pos x="36" y="972"/>
                </a:cxn>
                <a:cxn ang="0">
                  <a:pos x="90" y="852"/>
                </a:cxn>
                <a:cxn ang="0">
                  <a:pos x="144" y="714"/>
                </a:cxn>
                <a:cxn ang="0">
                  <a:pos x="192" y="564"/>
                </a:cxn>
                <a:cxn ang="0">
                  <a:pos x="246" y="456"/>
                </a:cxn>
                <a:cxn ang="0">
                  <a:pos x="300" y="378"/>
                </a:cxn>
                <a:cxn ang="0">
                  <a:pos x="348" y="288"/>
                </a:cxn>
                <a:cxn ang="0">
                  <a:pos x="402" y="228"/>
                </a:cxn>
                <a:cxn ang="0">
                  <a:pos x="456" y="174"/>
                </a:cxn>
                <a:cxn ang="0">
                  <a:pos x="504" y="114"/>
                </a:cxn>
                <a:cxn ang="0">
                  <a:pos x="558" y="96"/>
                </a:cxn>
                <a:cxn ang="0">
                  <a:pos x="612" y="78"/>
                </a:cxn>
                <a:cxn ang="0">
                  <a:pos x="660" y="66"/>
                </a:cxn>
                <a:cxn ang="0">
                  <a:pos x="714" y="48"/>
                </a:cxn>
                <a:cxn ang="0">
                  <a:pos x="768" y="30"/>
                </a:cxn>
                <a:cxn ang="0">
                  <a:pos x="816" y="24"/>
                </a:cxn>
                <a:cxn ang="0">
                  <a:pos x="870" y="12"/>
                </a:cxn>
                <a:cxn ang="0">
                  <a:pos x="924" y="0"/>
                </a:cxn>
                <a:cxn ang="0">
                  <a:pos x="972" y="6"/>
                </a:cxn>
                <a:cxn ang="0">
                  <a:pos x="1026" y="0"/>
                </a:cxn>
                <a:cxn ang="0">
                  <a:pos x="1080" y="18"/>
                </a:cxn>
                <a:cxn ang="0">
                  <a:pos x="1128" y="36"/>
                </a:cxn>
                <a:cxn ang="0">
                  <a:pos x="1182" y="72"/>
                </a:cxn>
                <a:cxn ang="0">
                  <a:pos x="1236" y="108"/>
                </a:cxn>
                <a:cxn ang="0">
                  <a:pos x="1290" y="132"/>
                </a:cxn>
                <a:cxn ang="0">
                  <a:pos x="1338" y="150"/>
                </a:cxn>
                <a:cxn ang="0">
                  <a:pos x="1392" y="162"/>
                </a:cxn>
                <a:cxn ang="0">
                  <a:pos x="1446" y="180"/>
                </a:cxn>
                <a:cxn ang="0">
                  <a:pos x="1494" y="198"/>
                </a:cxn>
                <a:cxn ang="0">
                  <a:pos x="1548" y="192"/>
                </a:cxn>
                <a:cxn ang="0">
                  <a:pos x="1602" y="186"/>
                </a:cxn>
                <a:cxn ang="0">
                  <a:pos x="1650" y="192"/>
                </a:cxn>
                <a:cxn ang="0">
                  <a:pos x="1704" y="192"/>
                </a:cxn>
                <a:cxn ang="0">
                  <a:pos x="1758" y="198"/>
                </a:cxn>
                <a:cxn ang="0">
                  <a:pos x="1806" y="210"/>
                </a:cxn>
                <a:cxn ang="0">
                  <a:pos x="1860" y="216"/>
                </a:cxn>
                <a:cxn ang="0">
                  <a:pos x="1914" y="228"/>
                </a:cxn>
                <a:cxn ang="0">
                  <a:pos x="1962" y="216"/>
                </a:cxn>
                <a:cxn ang="0">
                  <a:pos x="2016" y="210"/>
                </a:cxn>
                <a:cxn ang="0">
                  <a:pos x="2070" y="210"/>
                </a:cxn>
                <a:cxn ang="0">
                  <a:pos x="2118" y="204"/>
                </a:cxn>
                <a:cxn ang="0">
                  <a:pos x="2172" y="216"/>
                </a:cxn>
              </a:cxnLst>
              <a:rect l="0" t="0" r="r" b="b"/>
              <a:pathLst>
                <a:path w="2208" h="1020">
                  <a:moveTo>
                    <a:pt x="0" y="1020"/>
                  </a:moveTo>
                  <a:lnTo>
                    <a:pt x="18" y="1002"/>
                  </a:lnTo>
                  <a:lnTo>
                    <a:pt x="36" y="972"/>
                  </a:lnTo>
                  <a:lnTo>
                    <a:pt x="54" y="930"/>
                  </a:lnTo>
                  <a:lnTo>
                    <a:pt x="72" y="894"/>
                  </a:lnTo>
                  <a:lnTo>
                    <a:pt x="90" y="852"/>
                  </a:lnTo>
                  <a:lnTo>
                    <a:pt x="108" y="810"/>
                  </a:lnTo>
                  <a:lnTo>
                    <a:pt x="126" y="774"/>
                  </a:lnTo>
                  <a:lnTo>
                    <a:pt x="144" y="714"/>
                  </a:lnTo>
                  <a:lnTo>
                    <a:pt x="156" y="660"/>
                  </a:lnTo>
                  <a:lnTo>
                    <a:pt x="174" y="606"/>
                  </a:lnTo>
                  <a:lnTo>
                    <a:pt x="192" y="564"/>
                  </a:lnTo>
                  <a:lnTo>
                    <a:pt x="210" y="522"/>
                  </a:lnTo>
                  <a:lnTo>
                    <a:pt x="228" y="486"/>
                  </a:lnTo>
                  <a:lnTo>
                    <a:pt x="246" y="456"/>
                  </a:lnTo>
                  <a:lnTo>
                    <a:pt x="264" y="426"/>
                  </a:lnTo>
                  <a:lnTo>
                    <a:pt x="282" y="396"/>
                  </a:lnTo>
                  <a:lnTo>
                    <a:pt x="300" y="378"/>
                  </a:lnTo>
                  <a:lnTo>
                    <a:pt x="312" y="354"/>
                  </a:lnTo>
                  <a:lnTo>
                    <a:pt x="330" y="318"/>
                  </a:lnTo>
                  <a:lnTo>
                    <a:pt x="348" y="288"/>
                  </a:lnTo>
                  <a:lnTo>
                    <a:pt x="366" y="264"/>
                  </a:lnTo>
                  <a:lnTo>
                    <a:pt x="384" y="252"/>
                  </a:lnTo>
                  <a:lnTo>
                    <a:pt x="402" y="228"/>
                  </a:lnTo>
                  <a:lnTo>
                    <a:pt x="420" y="210"/>
                  </a:lnTo>
                  <a:lnTo>
                    <a:pt x="438" y="192"/>
                  </a:lnTo>
                  <a:lnTo>
                    <a:pt x="456" y="174"/>
                  </a:lnTo>
                  <a:lnTo>
                    <a:pt x="474" y="150"/>
                  </a:lnTo>
                  <a:lnTo>
                    <a:pt x="486" y="132"/>
                  </a:lnTo>
                  <a:lnTo>
                    <a:pt x="504" y="114"/>
                  </a:lnTo>
                  <a:lnTo>
                    <a:pt x="522" y="114"/>
                  </a:lnTo>
                  <a:lnTo>
                    <a:pt x="540" y="96"/>
                  </a:lnTo>
                  <a:lnTo>
                    <a:pt x="558" y="96"/>
                  </a:lnTo>
                  <a:lnTo>
                    <a:pt x="576" y="84"/>
                  </a:lnTo>
                  <a:lnTo>
                    <a:pt x="594" y="78"/>
                  </a:lnTo>
                  <a:lnTo>
                    <a:pt x="612" y="78"/>
                  </a:lnTo>
                  <a:lnTo>
                    <a:pt x="630" y="72"/>
                  </a:lnTo>
                  <a:lnTo>
                    <a:pt x="642" y="66"/>
                  </a:lnTo>
                  <a:lnTo>
                    <a:pt x="660" y="66"/>
                  </a:lnTo>
                  <a:lnTo>
                    <a:pt x="678" y="54"/>
                  </a:lnTo>
                  <a:lnTo>
                    <a:pt x="696" y="54"/>
                  </a:lnTo>
                  <a:lnTo>
                    <a:pt x="714" y="48"/>
                  </a:lnTo>
                  <a:lnTo>
                    <a:pt x="732" y="42"/>
                  </a:lnTo>
                  <a:lnTo>
                    <a:pt x="750" y="36"/>
                  </a:lnTo>
                  <a:lnTo>
                    <a:pt x="768" y="30"/>
                  </a:lnTo>
                  <a:lnTo>
                    <a:pt x="786" y="24"/>
                  </a:lnTo>
                  <a:lnTo>
                    <a:pt x="798" y="30"/>
                  </a:lnTo>
                  <a:lnTo>
                    <a:pt x="816" y="24"/>
                  </a:lnTo>
                  <a:lnTo>
                    <a:pt x="834" y="24"/>
                  </a:lnTo>
                  <a:lnTo>
                    <a:pt x="852" y="18"/>
                  </a:lnTo>
                  <a:lnTo>
                    <a:pt x="870" y="12"/>
                  </a:lnTo>
                  <a:lnTo>
                    <a:pt x="888" y="12"/>
                  </a:lnTo>
                  <a:lnTo>
                    <a:pt x="906" y="6"/>
                  </a:lnTo>
                  <a:lnTo>
                    <a:pt x="924" y="0"/>
                  </a:lnTo>
                  <a:lnTo>
                    <a:pt x="942" y="6"/>
                  </a:lnTo>
                  <a:lnTo>
                    <a:pt x="960" y="0"/>
                  </a:lnTo>
                  <a:lnTo>
                    <a:pt x="972" y="6"/>
                  </a:lnTo>
                  <a:lnTo>
                    <a:pt x="990" y="0"/>
                  </a:lnTo>
                  <a:lnTo>
                    <a:pt x="1008" y="0"/>
                  </a:lnTo>
                  <a:lnTo>
                    <a:pt x="1026" y="0"/>
                  </a:lnTo>
                  <a:lnTo>
                    <a:pt x="1044" y="12"/>
                  </a:lnTo>
                  <a:lnTo>
                    <a:pt x="1062" y="18"/>
                  </a:lnTo>
                  <a:lnTo>
                    <a:pt x="1080" y="18"/>
                  </a:lnTo>
                  <a:lnTo>
                    <a:pt x="1098" y="18"/>
                  </a:lnTo>
                  <a:lnTo>
                    <a:pt x="1116" y="30"/>
                  </a:lnTo>
                  <a:lnTo>
                    <a:pt x="1128" y="36"/>
                  </a:lnTo>
                  <a:lnTo>
                    <a:pt x="1146" y="54"/>
                  </a:lnTo>
                  <a:lnTo>
                    <a:pt x="1164" y="66"/>
                  </a:lnTo>
                  <a:lnTo>
                    <a:pt x="1182" y="72"/>
                  </a:lnTo>
                  <a:lnTo>
                    <a:pt x="1200" y="84"/>
                  </a:lnTo>
                  <a:lnTo>
                    <a:pt x="1218" y="90"/>
                  </a:lnTo>
                  <a:lnTo>
                    <a:pt x="1236" y="108"/>
                  </a:lnTo>
                  <a:lnTo>
                    <a:pt x="1254" y="120"/>
                  </a:lnTo>
                  <a:lnTo>
                    <a:pt x="1272" y="120"/>
                  </a:lnTo>
                  <a:lnTo>
                    <a:pt x="1290" y="132"/>
                  </a:lnTo>
                  <a:lnTo>
                    <a:pt x="1302" y="138"/>
                  </a:lnTo>
                  <a:lnTo>
                    <a:pt x="1320" y="138"/>
                  </a:lnTo>
                  <a:lnTo>
                    <a:pt x="1338" y="150"/>
                  </a:lnTo>
                  <a:lnTo>
                    <a:pt x="1356" y="156"/>
                  </a:lnTo>
                  <a:lnTo>
                    <a:pt x="1374" y="162"/>
                  </a:lnTo>
                  <a:lnTo>
                    <a:pt x="1392" y="162"/>
                  </a:lnTo>
                  <a:lnTo>
                    <a:pt x="1410" y="174"/>
                  </a:lnTo>
                  <a:lnTo>
                    <a:pt x="1428" y="180"/>
                  </a:lnTo>
                  <a:lnTo>
                    <a:pt x="1446" y="180"/>
                  </a:lnTo>
                  <a:lnTo>
                    <a:pt x="1458" y="186"/>
                  </a:lnTo>
                  <a:lnTo>
                    <a:pt x="1476" y="192"/>
                  </a:lnTo>
                  <a:lnTo>
                    <a:pt x="1494" y="198"/>
                  </a:lnTo>
                  <a:lnTo>
                    <a:pt x="1512" y="204"/>
                  </a:lnTo>
                  <a:lnTo>
                    <a:pt x="1530" y="192"/>
                  </a:lnTo>
                  <a:lnTo>
                    <a:pt x="1548" y="192"/>
                  </a:lnTo>
                  <a:lnTo>
                    <a:pt x="1566" y="192"/>
                  </a:lnTo>
                  <a:lnTo>
                    <a:pt x="1584" y="186"/>
                  </a:lnTo>
                  <a:lnTo>
                    <a:pt x="1602" y="186"/>
                  </a:lnTo>
                  <a:lnTo>
                    <a:pt x="1614" y="186"/>
                  </a:lnTo>
                  <a:lnTo>
                    <a:pt x="1632" y="198"/>
                  </a:lnTo>
                  <a:lnTo>
                    <a:pt x="1650" y="192"/>
                  </a:lnTo>
                  <a:lnTo>
                    <a:pt x="1668" y="192"/>
                  </a:lnTo>
                  <a:lnTo>
                    <a:pt x="1686" y="192"/>
                  </a:lnTo>
                  <a:lnTo>
                    <a:pt x="1704" y="192"/>
                  </a:lnTo>
                  <a:lnTo>
                    <a:pt x="1722" y="192"/>
                  </a:lnTo>
                  <a:lnTo>
                    <a:pt x="1740" y="192"/>
                  </a:lnTo>
                  <a:lnTo>
                    <a:pt x="1758" y="198"/>
                  </a:lnTo>
                  <a:lnTo>
                    <a:pt x="1776" y="210"/>
                  </a:lnTo>
                  <a:lnTo>
                    <a:pt x="1788" y="210"/>
                  </a:lnTo>
                  <a:lnTo>
                    <a:pt x="1806" y="210"/>
                  </a:lnTo>
                  <a:lnTo>
                    <a:pt x="1824" y="216"/>
                  </a:lnTo>
                  <a:lnTo>
                    <a:pt x="1842" y="216"/>
                  </a:lnTo>
                  <a:lnTo>
                    <a:pt x="1860" y="216"/>
                  </a:lnTo>
                  <a:lnTo>
                    <a:pt x="1878" y="216"/>
                  </a:lnTo>
                  <a:lnTo>
                    <a:pt x="1896" y="222"/>
                  </a:lnTo>
                  <a:lnTo>
                    <a:pt x="1914" y="228"/>
                  </a:lnTo>
                  <a:lnTo>
                    <a:pt x="1932" y="222"/>
                  </a:lnTo>
                  <a:lnTo>
                    <a:pt x="1944" y="216"/>
                  </a:lnTo>
                  <a:lnTo>
                    <a:pt x="1962" y="216"/>
                  </a:lnTo>
                  <a:lnTo>
                    <a:pt x="1980" y="216"/>
                  </a:lnTo>
                  <a:lnTo>
                    <a:pt x="1998" y="216"/>
                  </a:lnTo>
                  <a:lnTo>
                    <a:pt x="2016" y="210"/>
                  </a:lnTo>
                  <a:lnTo>
                    <a:pt x="2034" y="216"/>
                  </a:lnTo>
                  <a:lnTo>
                    <a:pt x="2052" y="210"/>
                  </a:lnTo>
                  <a:lnTo>
                    <a:pt x="2070" y="210"/>
                  </a:lnTo>
                  <a:lnTo>
                    <a:pt x="2088" y="198"/>
                  </a:lnTo>
                  <a:lnTo>
                    <a:pt x="2100" y="204"/>
                  </a:lnTo>
                  <a:lnTo>
                    <a:pt x="2118" y="204"/>
                  </a:lnTo>
                  <a:lnTo>
                    <a:pt x="2136" y="210"/>
                  </a:lnTo>
                  <a:lnTo>
                    <a:pt x="2154" y="210"/>
                  </a:lnTo>
                  <a:lnTo>
                    <a:pt x="2172" y="216"/>
                  </a:lnTo>
                  <a:lnTo>
                    <a:pt x="2190" y="210"/>
                  </a:lnTo>
                  <a:lnTo>
                    <a:pt x="2208" y="21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98"/>
            <p:cNvSpPr>
              <a:spLocks/>
            </p:cNvSpPr>
            <p:nvPr/>
          </p:nvSpPr>
          <p:spPr bwMode="auto">
            <a:xfrm>
              <a:off x="2690575" y="5102083"/>
              <a:ext cx="142585" cy="1070467"/>
            </a:xfrm>
            <a:custGeom>
              <a:avLst/>
              <a:gdLst/>
              <a:ahLst/>
              <a:cxnLst>
                <a:cxn ang="0">
                  <a:pos x="0" y="6"/>
                </a:cxn>
                <a:cxn ang="0">
                  <a:pos x="18" y="6"/>
                </a:cxn>
                <a:cxn ang="0">
                  <a:pos x="36" y="6"/>
                </a:cxn>
                <a:cxn ang="0">
                  <a:pos x="54" y="12"/>
                </a:cxn>
                <a:cxn ang="0">
                  <a:pos x="66" y="18"/>
                </a:cxn>
                <a:cxn ang="0">
                  <a:pos x="84" y="24"/>
                </a:cxn>
                <a:cxn ang="0">
                  <a:pos x="102" y="18"/>
                </a:cxn>
                <a:cxn ang="0">
                  <a:pos x="120" y="24"/>
                </a:cxn>
                <a:cxn ang="0">
                  <a:pos x="138" y="18"/>
                </a:cxn>
                <a:cxn ang="0">
                  <a:pos x="156" y="12"/>
                </a:cxn>
                <a:cxn ang="0">
                  <a:pos x="174" y="6"/>
                </a:cxn>
                <a:cxn ang="0">
                  <a:pos x="192" y="0"/>
                </a:cxn>
                <a:cxn ang="0">
                  <a:pos x="210" y="0"/>
                </a:cxn>
                <a:cxn ang="0">
                  <a:pos x="222" y="18"/>
                </a:cxn>
                <a:cxn ang="0">
                  <a:pos x="240" y="84"/>
                </a:cxn>
                <a:cxn ang="0">
                  <a:pos x="258" y="192"/>
                </a:cxn>
                <a:cxn ang="0">
                  <a:pos x="276" y="318"/>
                </a:cxn>
                <a:cxn ang="0">
                  <a:pos x="294" y="438"/>
                </a:cxn>
                <a:cxn ang="0">
                  <a:pos x="312" y="558"/>
                </a:cxn>
                <a:cxn ang="0">
                  <a:pos x="330" y="660"/>
                </a:cxn>
                <a:cxn ang="0">
                  <a:pos x="348" y="744"/>
                </a:cxn>
                <a:cxn ang="0">
                  <a:pos x="366" y="810"/>
                </a:cxn>
                <a:cxn ang="0">
                  <a:pos x="384" y="852"/>
                </a:cxn>
              </a:cxnLst>
              <a:rect l="0" t="0" r="r" b="b"/>
              <a:pathLst>
                <a:path w="384" h="852">
                  <a:moveTo>
                    <a:pt x="0" y="6"/>
                  </a:moveTo>
                  <a:lnTo>
                    <a:pt x="18" y="6"/>
                  </a:lnTo>
                  <a:lnTo>
                    <a:pt x="36" y="6"/>
                  </a:lnTo>
                  <a:lnTo>
                    <a:pt x="54" y="12"/>
                  </a:lnTo>
                  <a:lnTo>
                    <a:pt x="66" y="18"/>
                  </a:lnTo>
                  <a:lnTo>
                    <a:pt x="84" y="24"/>
                  </a:lnTo>
                  <a:lnTo>
                    <a:pt x="102" y="18"/>
                  </a:lnTo>
                  <a:lnTo>
                    <a:pt x="120" y="24"/>
                  </a:lnTo>
                  <a:lnTo>
                    <a:pt x="138" y="18"/>
                  </a:lnTo>
                  <a:lnTo>
                    <a:pt x="156" y="12"/>
                  </a:lnTo>
                  <a:lnTo>
                    <a:pt x="174" y="6"/>
                  </a:lnTo>
                  <a:lnTo>
                    <a:pt x="192" y="0"/>
                  </a:lnTo>
                  <a:lnTo>
                    <a:pt x="210" y="0"/>
                  </a:lnTo>
                  <a:lnTo>
                    <a:pt x="222" y="18"/>
                  </a:lnTo>
                  <a:lnTo>
                    <a:pt x="240" y="84"/>
                  </a:lnTo>
                  <a:lnTo>
                    <a:pt x="258" y="192"/>
                  </a:lnTo>
                  <a:lnTo>
                    <a:pt x="276" y="318"/>
                  </a:lnTo>
                  <a:lnTo>
                    <a:pt x="294" y="438"/>
                  </a:lnTo>
                  <a:lnTo>
                    <a:pt x="312" y="558"/>
                  </a:lnTo>
                  <a:lnTo>
                    <a:pt x="330" y="660"/>
                  </a:lnTo>
                  <a:lnTo>
                    <a:pt x="348" y="744"/>
                  </a:lnTo>
                  <a:lnTo>
                    <a:pt x="366" y="810"/>
                  </a:lnTo>
                  <a:lnTo>
                    <a:pt x="384" y="85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9"/>
            <p:cNvSpPr>
              <a:spLocks/>
            </p:cNvSpPr>
            <p:nvPr/>
          </p:nvSpPr>
          <p:spPr bwMode="auto">
            <a:xfrm>
              <a:off x="1870600" y="4913620"/>
              <a:ext cx="819865" cy="1266468"/>
            </a:xfrm>
            <a:custGeom>
              <a:avLst/>
              <a:gdLst/>
              <a:ahLst/>
              <a:cxnLst>
                <a:cxn ang="0">
                  <a:pos x="36" y="954"/>
                </a:cxn>
                <a:cxn ang="0">
                  <a:pos x="90" y="834"/>
                </a:cxn>
                <a:cxn ang="0">
                  <a:pos x="144" y="696"/>
                </a:cxn>
                <a:cxn ang="0">
                  <a:pos x="192" y="552"/>
                </a:cxn>
                <a:cxn ang="0">
                  <a:pos x="246" y="438"/>
                </a:cxn>
                <a:cxn ang="0">
                  <a:pos x="300" y="360"/>
                </a:cxn>
                <a:cxn ang="0">
                  <a:pos x="348" y="300"/>
                </a:cxn>
                <a:cxn ang="0">
                  <a:pos x="402" y="222"/>
                </a:cxn>
                <a:cxn ang="0">
                  <a:pos x="456" y="168"/>
                </a:cxn>
                <a:cxn ang="0">
                  <a:pos x="504" y="138"/>
                </a:cxn>
                <a:cxn ang="0">
                  <a:pos x="558" y="102"/>
                </a:cxn>
                <a:cxn ang="0">
                  <a:pos x="612" y="84"/>
                </a:cxn>
                <a:cxn ang="0">
                  <a:pos x="660" y="72"/>
                </a:cxn>
                <a:cxn ang="0">
                  <a:pos x="714" y="72"/>
                </a:cxn>
                <a:cxn ang="0">
                  <a:pos x="768" y="48"/>
                </a:cxn>
                <a:cxn ang="0">
                  <a:pos x="816" y="36"/>
                </a:cxn>
                <a:cxn ang="0">
                  <a:pos x="870" y="24"/>
                </a:cxn>
                <a:cxn ang="0">
                  <a:pos x="924" y="12"/>
                </a:cxn>
                <a:cxn ang="0">
                  <a:pos x="972" y="6"/>
                </a:cxn>
                <a:cxn ang="0">
                  <a:pos x="1026" y="12"/>
                </a:cxn>
                <a:cxn ang="0">
                  <a:pos x="1080" y="30"/>
                </a:cxn>
                <a:cxn ang="0">
                  <a:pos x="1128" y="54"/>
                </a:cxn>
                <a:cxn ang="0">
                  <a:pos x="1182" y="72"/>
                </a:cxn>
                <a:cxn ang="0">
                  <a:pos x="1236" y="108"/>
                </a:cxn>
                <a:cxn ang="0">
                  <a:pos x="1290" y="132"/>
                </a:cxn>
                <a:cxn ang="0">
                  <a:pos x="1338" y="156"/>
                </a:cxn>
                <a:cxn ang="0">
                  <a:pos x="1392" y="180"/>
                </a:cxn>
                <a:cxn ang="0">
                  <a:pos x="1446" y="192"/>
                </a:cxn>
                <a:cxn ang="0">
                  <a:pos x="1494" y="204"/>
                </a:cxn>
                <a:cxn ang="0">
                  <a:pos x="1548" y="204"/>
                </a:cxn>
                <a:cxn ang="0">
                  <a:pos x="1602" y="210"/>
                </a:cxn>
                <a:cxn ang="0">
                  <a:pos x="1650" y="204"/>
                </a:cxn>
                <a:cxn ang="0">
                  <a:pos x="1704" y="198"/>
                </a:cxn>
                <a:cxn ang="0">
                  <a:pos x="1758" y="210"/>
                </a:cxn>
                <a:cxn ang="0">
                  <a:pos x="1806" y="228"/>
                </a:cxn>
                <a:cxn ang="0">
                  <a:pos x="1860" y="246"/>
                </a:cxn>
                <a:cxn ang="0">
                  <a:pos x="1914" y="246"/>
                </a:cxn>
                <a:cxn ang="0">
                  <a:pos x="1962" y="228"/>
                </a:cxn>
                <a:cxn ang="0">
                  <a:pos x="2016" y="228"/>
                </a:cxn>
                <a:cxn ang="0">
                  <a:pos x="2070" y="216"/>
                </a:cxn>
                <a:cxn ang="0">
                  <a:pos x="2118" y="222"/>
                </a:cxn>
                <a:cxn ang="0">
                  <a:pos x="2172" y="246"/>
                </a:cxn>
              </a:cxnLst>
              <a:rect l="0" t="0" r="r" b="b"/>
              <a:pathLst>
                <a:path w="2208" h="1008">
                  <a:moveTo>
                    <a:pt x="0" y="1008"/>
                  </a:moveTo>
                  <a:lnTo>
                    <a:pt x="18" y="984"/>
                  </a:lnTo>
                  <a:lnTo>
                    <a:pt x="36" y="954"/>
                  </a:lnTo>
                  <a:lnTo>
                    <a:pt x="54" y="912"/>
                  </a:lnTo>
                  <a:lnTo>
                    <a:pt x="72" y="876"/>
                  </a:lnTo>
                  <a:lnTo>
                    <a:pt x="90" y="834"/>
                  </a:lnTo>
                  <a:lnTo>
                    <a:pt x="108" y="792"/>
                  </a:lnTo>
                  <a:lnTo>
                    <a:pt x="126" y="744"/>
                  </a:lnTo>
                  <a:lnTo>
                    <a:pt x="144" y="696"/>
                  </a:lnTo>
                  <a:lnTo>
                    <a:pt x="156" y="642"/>
                  </a:lnTo>
                  <a:lnTo>
                    <a:pt x="174" y="594"/>
                  </a:lnTo>
                  <a:lnTo>
                    <a:pt x="192" y="552"/>
                  </a:lnTo>
                  <a:lnTo>
                    <a:pt x="210" y="516"/>
                  </a:lnTo>
                  <a:lnTo>
                    <a:pt x="228" y="474"/>
                  </a:lnTo>
                  <a:lnTo>
                    <a:pt x="246" y="438"/>
                  </a:lnTo>
                  <a:lnTo>
                    <a:pt x="264" y="408"/>
                  </a:lnTo>
                  <a:lnTo>
                    <a:pt x="282" y="390"/>
                  </a:lnTo>
                  <a:lnTo>
                    <a:pt x="300" y="360"/>
                  </a:lnTo>
                  <a:lnTo>
                    <a:pt x="312" y="348"/>
                  </a:lnTo>
                  <a:lnTo>
                    <a:pt x="330" y="330"/>
                  </a:lnTo>
                  <a:lnTo>
                    <a:pt x="348" y="300"/>
                  </a:lnTo>
                  <a:lnTo>
                    <a:pt x="366" y="270"/>
                  </a:lnTo>
                  <a:lnTo>
                    <a:pt x="384" y="240"/>
                  </a:lnTo>
                  <a:lnTo>
                    <a:pt x="402" y="222"/>
                  </a:lnTo>
                  <a:lnTo>
                    <a:pt x="420" y="216"/>
                  </a:lnTo>
                  <a:lnTo>
                    <a:pt x="438" y="186"/>
                  </a:lnTo>
                  <a:lnTo>
                    <a:pt x="456" y="168"/>
                  </a:lnTo>
                  <a:lnTo>
                    <a:pt x="474" y="150"/>
                  </a:lnTo>
                  <a:lnTo>
                    <a:pt x="486" y="138"/>
                  </a:lnTo>
                  <a:lnTo>
                    <a:pt x="504" y="138"/>
                  </a:lnTo>
                  <a:lnTo>
                    <a:pt x="522" y="120"/>
                  </a:lnTo>
                  <a:lnTo>
                    <a:pt x="540" y="108"/>
                  </a:lnTo>
                  <a:lnTo>
                    <a:pt x="558" y="102"/>
                  </a:lnTo>
                  <a:lnTo>
                    <a:pt x="576" y="96"/>
                  </a:lnTo>
                  <a:lnTo>
                    <a:pt x="594" y="90"/>
                  </a:lnTo>
                  <a:lnTo>
                    <a:pt x="612" y="84"/>
                  </a:lnTo>
                  <a:lnTo>
                    <a:pt x="630" y="84"/>
                  </a:lnTo>
                  <a:lnTo>
                    <a:pt x="642" y="84"/>
                  </a:lnTo>
                  <a:lnTo>
                    <a:pt x="660" y="72"/>
                  </a:lnTo>
                  <a:lnTo>
                    <a:pt x="678" y="72"/>
                  </a:lnTo>
                  <a:lnTo>
                    <a:pt x="696" y="72"/>
                  </a:lnTo>
                  <a:lnTo>
                    <a:pt x="714" y="72"/>
                  </a:lnTo>
                  <a:lnTo>
                    <a:pt x="732" y="66"/>
                  </a:lnTo>
                  <a:lnTo>
                    <a:pt x="750" y="54"/>
                  </a:lnTo>
                  <a:lnTo>
                    <a:pt x="768" y="48"/>
                  </a:lnTo>
                  <a:lnTo>
                    <a:pt x="786" y="48"/>
                  </a:lnTo>
                  <a:lnTo>
                    <a:pt x="798" y="36"/>
                  </a:lnTo>
                  <a:lnTo>
                    <a:pt x="816" y="36"/>
                  </a:lnTo>
                  <a:lnTo>
                    <a:pt x="834" y="36"/>
                  </a:lnTo>
                  <a:lnTo>
                    <a:pt x="852" y="24"/>
                  </a:lnTo>
                  <a:lnTo>
                    <a:pt x="870" y="24"/>
                  </a:lnTo>
                  <a:lnTo>
                    <a:pt x="888" y="24"/>
                  </a:lnTo>
                  <a:lnTo>
                    <a:pt x="906" y="18"/>
                  </a:lnTo>
                  <a:lnTo>
                    <a:pt x="924" y="12"/>
                  </a:lnTo>
                  <a:lnTo>
                    <a:pt x="942" y="6"/>
                  </a:lnTo>
                  <a:lnTo>
                    <a:pt x="960" y="0"/>
                  </a:lnTo>
                  <a:lnTo>
                    <a:pt x="972" y="6"/>
                  </a:lnTo>
                  <a:lnTo>
                    <a:pt x="990" y="12"/>
                  </a:lnTo>
                  <a:lnTo>
                    <a:pt x="1008" y="12"/>
                  </a:lnTo>
                  <a:lnTo>
                    <a:pt x="1026" y="12"/>
                  </a:lnTo>
                  <a:lnTo>
                    <a:pt x="1044" y="18"/>
                  </a:lnTo>
                  <a:lnTo>
                    <a:pt x="1062" y="24"/>
                  </a:lnTo>
                  <a:lnTo>
                    <a:pt x="1080" y="30"/>
                  </a:lnTo>
                  <a:lnTo>
                    <a:pt x="1098" y="42"/>
                  </a:lnTo>
                  <a:lnTo>
                    <a:pt x="1116" y="48"/>
                  </a:lnTo>
                  <a:lnTo>
                    <a:pt x="1128" y="54"/>
                  </a:lnTo>
                  <a:lnTo>
                    <a:pt x="1146" y="54"/>
                  </a:lnTo>
                  <a:lnTo>
                    <a:pt x="1164" y="60"/>
                  </a:lnTo>
                  <a:lnTo>
                    <a:pt x="1182" y="72"/>
                  </a:lnTo>
                  <a:lnTo>
                    <a:pt x="1200" y="84"/>
                  </a:lnTo>
                  <a:lnTo>
                    <a:pt x="1218" y="96"/>
                  </a:lnTo>
                  <a:lnTo>
                    <a:pt x="1236" y="108"/>
                  </a:lnTo>
                  <a:lnTo>
                    <a:pt x="1254" y="114"/>
                  </a:lnTo>
                  <a:lnTo>
                    <a:pt x="1272" y="126"/>
                  </a:lnTo>
                  <a:lnTo>
                    <a:pt x="1290" y="132"/>
                  </a:lnTo>
                  <a:lnTo>
                    <a:pt x="1302" y="144"/>
                  </a:lnTo>
                  <a:lnTo>
                    <a:pt x="1320" y="150"/>
                  </a:lnTo>
                  <a:lnTo>
                    <a:pt x="1338" y="156"/>
                  </a:lnTo>
                  <a:lnTo>
                    <a:pt x="1356" y="162"/>
                  </a:lnTo>
                  <a:lnTo>
                    <a:pt x="1374" y="180"/>
                  </a:lnTo>
                  <a:lnTo>
                    <a:pt x="1392" y="180"/>
                  </a:lnTo>
                  <a:lnTo>
                    <a:pt x="1410" y="180"/>
                  </a:lnTo>
                  <a:lnTo>
                    <a:pt x="1428" y="186"/>
                  </a:lnTo>
                  <a:lnTo>
                    <a:pt x="1446" y="192"/>
                  </a:lnTo>
                  <a:lnTo>
                    <a:pt x="1458" y="204"/>
                  </a:lnTo>
                  <a:lnTo>
                    <a:pt x="1476" y="204"/>
                  </a:lnTo>
                  <a:lnTo>
                    <a:pt x="1494" y="204"/>
                  </a:lnTo>
                  <a:lnTo>
                    <a:pt x="1512" y="210"/>
                  </a:lnTo>
                  <a:lnTo>
                    <a:pt x="1530" y="204"/>
                  </a:lnTo>
                  <a:lnTo>
                    <a:pt x="1548" y="204"/>
                  </a:lnTo>
                  <a:lnTo>
                    <a:pt x="1566" y="210"/>
                  </a:lnTo>
                  <a:lnTo>
                    <a:pt x="1584" y="210"/>
                  </a:lnTo>
                  <a:lnTo>
                    <a:pt x="1602" y="210"/>
                  </a:lnTo>
                  <a:lnTo>
                    <a:pt x="1614" y="210"/>
                  </a:lnTo>
                  <a:lnTo>
                    <a:pt x="1632" y="192"/>
                  </a:lnTo>
                  <a:lnTo>
                    <a:pt x="1650" y="204"/>
                  </a:lnTo>
                  <a:lnTo>
                    <a:pt x="1668" y="198"/>
                  </a:lnTo>
                  <a:lnTo>
                    <a:pt x="1686" y="192"/>
                  </a:lnTo>
                  <a:lnTo>
                    <a:pt x="1704" y="198"/>
                  </a:lnTo>
                  <a:lnTo>
                    <a:pt x="1722" y="210"/>
                  </a:lnTo>
                  <a:lnTo>
                    <a:pt x="1740" y="216"/>
                  </a:lnTo>
                  <a:lnTo>
                    <a:pt x="1758" y="210"/>
                  </a:lnTo>
                  <a:lnTo>
                    <a:pt x="1776" y="216"/>
                  </a:lnTo>
                  <a:lnTo>
                    <a:pt x="1788" y="228"/>
                  </a:lnTo>
                  <a:lnTo>
                    <a:pt x="1806" y="228"/>
                  </a:lnTo>
                  <a:lnTo>
                    <a:pt x="1824" y="228"/>
                  </a:lnTo>
                  <a:lnTo>
                    <a:pt x="1842" y="234"/>
                  </a:lnTo>
                  <a:lnTo>
                    <a:pt x="1860" y="246"/>
                  </a:lnTo>
                  <a:lnTo>
                    <a:pt x="1878" y="252"/>
                  </a:lnTo>
                  <a:lnTo>
                    <a:pt x="1896" y="246"/>
                  </a:lnTo>
                  <a:lnTo>
                    <a:pt x="1914" y="246"/>
                  </a:lnTo>
                  <a:lnTo>
                    <a:pt x="1932" y="234"/>
                  </a:lnTo>
                  <a:lnTo>
                    <a:pt x="1944" y="234"/>
                  </a:lnTo>
                  <a:lnTo>
                    <a:pt x="1962" y="228"/>
                  </a:lnTo>
                  <a:lnTo>
                    <a:pt x="1980" y="228"/>
                  </a:lnTo>
                  <a:lnTo>
                    <a:pt x="1998" y="234"/>
                  </a:lnTo>
                  <a:lnTo>
                    <a:pt x="2016" y="228"/>
                  </a:lnTo>
                  <a:lnTo>
                    <a:pt x="2034" y="222"/>
                  </a:lnTo>
                  <a:lnTo>
                    <a:pt x="2052" y="222"/>
                  </a:lnTo>
                  <a:lnTo>
                    <a:pt x="2070" y="216"/>
                  </a:lnTo>
                  <a:lnTo>
                    <a:pt x="2088" y="222"/>
                  </a:lnTo>
                  <a:lnTo>
                    <a:pt x="2100" y="222"/>
                  </a:lnTo>
                  <a:lnTo>
                    <a:pt x="2118" y="222"/>
                  </a:lnTo>
                  <a:lnTo>
                    <a:pt x="2136" y="228"/>
                  </a:lnTo>
                  <a:lnTo>
                    <a:pt x="2154" y="228"/>
                  </a:lnTo>
                  <a:lnTo>
                    <a:pt x="2172" y="246"/>
                  </a:lnTo>
                  <a:lnTo>
                    <a:pt x="2190" y="240"/>
                  </a:lnTo>
                  <a:lnTo>
                    <a:pt x="2208" y="24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00"/>
            <p:cNvSpPr>
              <a:spLocks/>
            </p:cNvSpPr>
            <p:nvPr/>
          </p:nvSpPr>
          <p:spPr bwMode="auto">
            <a:xfrm>
              <a:off x="2686635" y="5207622"/>
              <a:ext cx="142585" cy="1070467"/>
            </a:xfrm>
            <a:custGeom>
              <a:avLst/>
              <a:gdLst/>
              <a:ahLst/>
              <a:cxnLst>
                <a:cxn ang="0">
                  <a:pos x="0" y="12"/>
                </a:cxn>
                <a:cxn ang="0">
                  <a:pos x="18" y="12"/>
                </a:cxn>
                <a:cxn ang="0">
                  <a:pos x="36" y="6"/>
                </a:cxn>
                <a:cxn ang="0">
                  <a:pos x="54" y="6"/>
                </a:cxn>
                <a:cxn ang="0">
                  <a:pos x="66" y="12"/>
                </a:cxn>
                <a:cxn ang="0">
                  <a:pos x="84" y="12"/>
                </a:cxn>
                <a:cxn ang="0">
                  <a:pos x="102" y="24"/>
                </a:cxn>
                <a:cxn ang="0">
                  <a:pos x="120" y="12"/>
                </a:cxn>
                <a:cxn ang="0">
                  <a:pos x="138" y="12"/>
                </a:cxn>
                <a:cxn ang="0">
                  <a:pos x="156" y="18"/>
                </a:cxn>
                <a:cxn ang="0">
                  <a:pos x="174" y="12"/>
                </a:cxn>
                <a:cxn ang="0">
                  <a:pos x="192" y="6"/>
                </a:cxn>
                <a:cxn ang="0">
                  <a:pos x="210" y="0"/>
                </a:cxn>
                <a:cxn ang="0">
                  <a:pos x="222" y="12"/>
                </a:cxn>
                <a:cxn ang="0">
                  <a:pos x="240" y="72"/>
                </a:cxn>
                <a:cxn ang="0">
                  <a:pos x="258" y="162"/>
                </a:cxn>
                <a:cxn ang="0">
                  <a:pos x="276" y="276"/>
                </a:cxn>
                <a:cxn ang="0">
                  <a:pos x="294" y="408"/>
                </a:cxn>
                <a:cxn ang="0">
                  <a:pos x="312" y="534"/>
                </a:cxn>
                <a:cxn ang="0">
                  <a:pos x="330" y="642"/>
                </a:cxn>
                <a:cxn ang="0">
                  <a:pos x="348" y="732"/>
                </a:cxn>
                <a:cxn ang="0">
                  <a:pos x="366" y="792"/>
                </a:cxn>
                <a:cxn ang="0">
                  <a:pos x="384" y="852"/>
                </a:cxn>
              </a:cxnLst>
              <a:rect l="0" t="0" r="r" b="b"/>
              <a:pathLst>
                <a:path w="384" h="852">
                  <a:moveTo>
                    <a:pt x="0" y="12"/>
                  </a:moveTo>
                  <a:lnTo>
                    <a:pt x="18" y="12"/>
                  </a:lnTo>
                  <a:lnTo>
                    <a:pt x="36" y="6"/>
                  </a:lnTo>
                  <a:lnTo>
                    <a:pt x="54" y="6"/>
                  </a:lnTo>
                  <a:lnTo>
                    <a:pt x="66" y="12"/>
                  </a:lnTo>
                  <a:lnTo>
                    <a:pt x="84" y="12"/>
                  </a:lnTo>
                  <a:lnTo>
                    <a:pt x="102" y="24"/>
                  </a:lnTo>
                  <a:lnTo>
                    <a:pt x="120" y="12"/>
                  </a:lnTo>
                  <a:lnTo>
                    <a:pt x="138" y="12"/>
                  </a:lnTo>
                  <a:lnTo>
                    <a:pt x="156" y="18"/>
                  </a:lnTo>
                  <a:lnTo>
                    <a:pt x="174" y="12"/>
                  </a:lnTo>
                  <a:lnTo>
                    <a:pt x="192" y="6"/>
                  </a:lnTo>
                  <a:lnTo>
                    <a:pt x="210" y="0"/>
                  </a:lnTo>
                  <a:lnTo>
                    <a:pt x="222" y="12"/>
                  </a:lnTo>
                  <a:lnTo>
                    <a:pt x="240" y="72"/>
                  </a:lnTo>
                  <a:lnTo>
                    <a:pt x="258" y="162"/>
                  </a:lnTo>
                  <a:lnTo>
                    <a:pt x="276" y="276"/>
                  </a:lnTo>
                  <a:lnTo>
                    <a:pt x="294" y="408"/>
                  </a:lnTo>
                  <a:lnTo>
                    <a:pt x="312" y="534"/>
                  </a:lnTo>
                  <a:lnTo>
                    <a:pt x="330" y="642"/>
                  </a:lnTo>
                  <a:lnTo>
                    <a:pt x="348" y="732"/>
                  </a:lnTo>
                  <a:lnTo>
                    <a:pt x="366" y="792"/>
                  </a:lnTo>
                  <a:lnTo>
                    <a:pt x="384" y="85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01"/>
            <p:cNvSpPr>
              <a:spLocks/>
            </p:cNvSpPr>
            <p:nvPr/>
          </p:nvSpPr>
          <p:spPr bwMode="auto">
            <a:xfrm>
              <a:off x="1870600" y="4989005"/>
              <a:ext cx="819865" cy="1296622"/>
            </a:xfrm>
            <a:custGeom>
              <a:avLst/>
              <a:gdLst/>
              <a:ahLst/>
              <a:cxnLst>
                <a:cxn ang="0">
                  <a:pos x="36" y="978"/>
                </a:cxn>
                <a:cxn ang="0">
                  <a:pos x="90" y="870"/>
                </a:cxn>
                <a:cxn ang="0">
                  <a:pos x="144" y="732"/>
                </a:cxn>
                <a:cxn ang="0">
                  <a:pos x="192" y="588"/>
                </a:cxn>
                <a:cxn ang="0">
                  <a:pos x="246" y="474"/>
                </a:cxn>
                <a:cxn ang="0">
                  <a:pos x="300" y="384"/>
                </a:cxn>
                <a:cxn ang="0">
                  <a:pos x="348" y="306"/>
                </a:cxn>
                <a:cxn ang="0">
                  <a:pos x="402" y="240"/>
                </a:cxn>
                <a:cxn ang="0">
                  <a:pos x="456" y="180"/>
                </a:cxn>
                <a:cxn ang="0">
                  <a:pos x="504" y="126"/>
                </a:cxn>
                <a:cxn ang="0">
                  <a:pos x="558" y="102"/>
                </a:cxn>
                <a:cxn ang="0">
                  <a:pos x="612" y="78"/>
                </a:cxn>
                <a:cxn ang="0">
                  <a:pos x="660" y="66"/>
                </a:cxn>
                <a:cxn ang="0">
                  <a:pos x="714" y="60"/>
                </a:cxn>
                <a:cxn ang="0">
                  <a:pos x="768" y="48"/>
                </a:cxn>
                <a:cxn ang="0">
                  <a:pos x="816" y="30"/>
                </a:cxn>
                <a:cxn ang="0">
                  <a:pos x="870" y="12"/>
                </a:cxn>
                <a:cxn ang="0">
                  <a:pos x="924" y="6"/>
                </a:cxn>
                <a:cxn ang="0">
                  <a:pos x="972" y="6"/>
                </a:cxn>
                <a:cxn ang="0">
                  <a:pos x="1026" y="12"/>
                </a:cxn>
                <a:cxn ang="0">
                  <a:pos x="1080" y="18"/>
                </a:cxn>
                <a:cxn ang="0">
                  <a:pos x="1128" y="42"/>
                </a:cxn>
                <a:cxn ang="0">
                  <a:pos x="1182" y="66"/>
                </a:cxn>
                <a:cxn ang="0">
                  <a:pos x="1236" y="90"/>
                </a:cxn>
                <a:cxn ang="0">
                  <a:pos x="1290" y="126"/>
                </a:cxn>
                <a:cxn ang="0">
                  <a:pos x="1338" y="150"/>
                </a:cxn>
                <a:cxn ang="0">
                  <a:pos x="1392" y="156"/>
                </a:cxn>
                <a:cxn ang="0">
                  <a:pos x="1446" y="168"/>
                </a:cxn>
                <a:cxn ang="0">
                  <a:pos x="1494" y="192"/>
                </a:cxn>
                <a:cxn ang="0">
                  <a:pos x="1548" y="192"/>
                </a:cxn>
                <a:cxn ang="0">
                  <a:pos x="1602" y="186"/>
                </a:cxn>
                <a:cxn ang="0">
                  <a:pos x="1650" y="180"/>
                </a:cxn>
                <a:cxn ang="0">
                  <a:pos x="1704" y="186"/>
                </a:cxn>
                <a:cxn ang="0">
                  <a:pos x="1758" y="198"/>
                </a:cxn>
                <a:cxn ang="0">
                  <a:pos x="1806" y="198"/>
                </a:cxn>
                <a:cxn ang="0">
                  <a:pos x="1860" y="204"/>
                </a:cxn>
                <a:cxn ang="0">
                  <a:pos x="1914" y="222"/>
                </a:cxn>
                <a:cxn ang="0">
                  <a:pos x="1962" y="204"/>
                </a:cxn>
                <a:cxn ang="0">
                  <a:pos x="2016" y="210"/>
                </a:cxn>
                <a:cxn ang="0">
                  <a:pos x="2070" y="198"/>
                </a:cxn>
                <a:cxn ang="0">
                  <a:pos x="2118" y="204"/>
                </a:cxn>
                <a:cxn ang="0">
                  <a:pos x="2172" y="204"/>
                </a:cxn>
              </a:cxnLst>
              <a:rect l="0" t="0" r="r" b="b"/>
              <a:pathLst>
                <a:path w="2208" h="1032">
                  <a:moveTo>
                    <a:pt x="0" y="1032"/>
                  </a:moveTo>
                  <a:lnTo>
                    <a:pt x="18" y="1008"/>
                  </a:lnTo>
                  <a:lnTo>
                    <a:pt x="36" y="978"/>
                  </a:lnTo>
                  <a:lnTo>
                    <a:pt x="54" y="948"/>
                  </a:lnTo>
                  <a:lnTo>
                    <a:pt x="72" y="912"/>
                  </a:lnTo>
                  <a:lnTo>
                    <a:pt x="90" y="870"/>
                  </a:lnTo>
                  <a:lnTo>
                    <a:pt x="108" y="828"/>
                  </a:lnTo>
                  <a:lnTo>
                    <a:pt x="126" y="774"/>
                  </a:lnTo>
                  <a:lnTo>
                    <a:pt x="144" y="732"/>
                  </a:lnTo>
                  <a:lnTo>
                    <a:pt x="156" y="678"/>
                  </a:lnTo>
                  <a:lnTo>
                    <a:pt x="174" y="636"/>
                  </a:lnTo>
                  <a:lnTo>
                    <a:pt x="192" y="588"/>
                  </a:lnTo>
                  <a:lnTo>
                    <a:pt x="210" y="546"/>
                  </a:lnTo>
                  <a:lnTo>
                    <a:pt x="228" y="504"/>
                  </a:lnTo>
                  <a:lnTo>
                    <a:pt x="246" y="474"/>
                  </a:lnTo>
                  <a:lnTo>
                    <a:pt x="264" y="432"/>
                  </a:lnTo>
                  <a:lnTo>
                    <a:pt x="282" y="408"/>
                  </a:lnTo>
                  <a:lnTo>
                    <a:pt x="300" y="384"/>
                  </a:lnTo>
                  <a:lnTo>
                    <a:pt x="312" y="360"/>
                  </a:lnTo>
                  <a:lnTo>
                    <a:pt x="330" y="336"/>
                  </a:lnTo>
                  <a:lnTo>
                    <a:pt x="348" y="306"/>
                  </a:lnTo>
                  <a:lnTo>
                    <a:pt x="366" y="288"/>
                  </a:lnTo>
                  <a:lnTo>
                    <a:pt x="384" y="270"/>
                  </a:lnTo>
                  <a:lnTo>
                    <a:pt x="402" y="240"/>
                  </a:lnTo>
                  <a:lnTo>
                    <a:pt x="420" y="216"/>
                  </a:lnTo>
                  <a:lnTo>
                    <a:pt x="438" y="198"/>
                  </a:lnTo>
                  <a:lnTo>
                    <a:pt x="456" y="180"/>
                  </a:lnTo>
                  <a:lnTo>
                    <a:pt x="474" y="162"/>
                  </a:lnTo>
                  <a:lnTo>
                    <a:pt x="486" y="138"/>
                  </a:lnTo>
                  <a:lnTo>
                    <a:pt x="504" y="126"/>
                  </a:lnTo>
                  <a:lnTo>
                    <a:pt x="522" y="126"/>
                  </a:lnTo>
                  <a:lnTo>
                    <a:pt x="540" y="114"/>
                  </a:lnTo>
                  <a:lnTo>
                    <a:pt x="558" y="102"/>
                  </a:lnTo>
                  <a:lnTo>
                    <a:pt x="576" y="84"/>
                  </a:lnTo>
                  <a:lnTo>
                    <a:pt x="594" y="84"/>
                  </a:lnTo>
                  <a:lnTo>
                    <a:pt x="612" y="78"/>
                  </a:lnTo>
                  <a:lnTo>
                    <a:pt x="630" y="72"/>
                  </a:lnTo>
                  <a:lnTo>
                    <a:pt x="642" y="72"/>
                  </a:lnTo>
                  <a:lnTo>
                    <a:pt x="660" y="66"/>
                  </a:lnTo>
                  <a:lnTo>
                    <a:pt x="678" y="60"/>
                  </a:lnTo>
                  <a:lnTo>
                    <a:pt x="696" y="60"/>
                  </a:lnTo>
                  <a:lnTo>
                    <a:pt x="714" y="60"/>
                  </a:lnTo>
                  <a:lnTo>
                    <a:pt x="732" y="54"/>
                  </a:lnTo>
                  <a:lnTo>
                    <a:pt x="750" y="54"/>
                  </a:lnTo>
                  <a:lnTo>
                    <a:pt x="768" y="48"/>
                  </a:lnTo>
                  <a:lnTo>
                    <a:pt x="786" y="42"/>
                  </a:lnTo>
                  <a:lnTo>
                    <a:pt x="798" y="30"/>
                  </a:lnTo>
                  <a:lnTo>
                    <a:pt x="816" y="30"/>
                  </a:lnTo>
                  <a:lnTo>
                    <a:pt x="834" y="30"/>
                  </a:lnTo>
                  <a:lnTo>
                    <a:pt x="852" y="18"/>
                  </a:lnTo>
                  <a:lnTo>
                    <a:pt x="870" y="12"/>
                  </a:lnTo>
                  <a:lnTo>
                    <a:pt x="888" y="12"/>
                  </a:lnTo>
                  <a:lnTo>
                    <a:pt x="906" y="12"/>
                  </a:lnTo>
                  <a:lnTo>
                    <a:pt x="924" y="6"/>
                  </a:lnTo>
                  <a:lnTo>
                    <a:pt x="942" y="6"/>
                  </a:lnTo>
                  <a:lnTo>
                    <a:pt x="960" y="0"/>
                  </a:lnTo>
                  <a:lnTo>
                    <a:pt x="972" y="6"/>
                  </a:lnTo>
                  <a:lnTo>
                    <a:pt x="990" y="6"/>
                  </a:lnTo>
                  <a:lnTo>
                    <a:pt x="1008" y="6"/>
                  </a:lnTo>
                  <a:lnTo>
                    <a:pt x="1026" y="12"/>
                  </a:lnTo>
                  <a:lnTo>
                    <a:pt x="1044" y="18"/>
                  </a:lnTo>
                  <a:lnTo>
                    <a:pt x="1062" y="12"/>
                  </a:lnTo>
                  <a:lnTo>
                    <a:pt x="1080" y="18"/>
                  </a:lnTo>
                  <a:lnTo>
                    <a:pt x="1098" y="24"/>
                  </a:lnTo>
                  <a:lnTo>
                    <a:pt x="1116" y="24"/>
                  </a:lnTo>
                  <a:lnTo>
                    <a:pt x="1128" y="42"/>
                  </a:lnTo>
                  <a:lnTo>
                    <a:pt x="1146" y="60"/>
                  </a:lnTo>
                  <a:lnTo>
                    <a:pt x="1164" y="60"/>
                  </a:lnTo>
                  <a:lnTo>
                    <a:pt x="1182" y="66"/>
                  </a:lnTo>
                  <a:lnTo>
                    <a:pt x="1200" y="84"/>
                  </a:lnTo>
                  <a:lnTo>
                    <a:pt x="1218" y="90"/>
                  </a:lnTo>
                  <a:lnTo>
                    <a:pt x="1236" y="90"/>
                  </a:lnTo>
                  <a:lnTo>
                    <a:pt x="1254" y="102"/>
                  </a:lnTo>
                  <a:lnTo>
                    <a:pt x="1272" y="114"/>
                  </a:lnTo>
                  <a:lnTo>
                    <a:pt x="1290" y="126"/>
                  </a:lnTo>
                  <a:lnTo>
                    <a:pt x="1302" y="138"/>
                  </a:lnTo>
                  <a:lnTo>
                    <a:pt x="1320" y="150"/>
                  </a:lnTo>
                  <a:lnTo>
                    <a:pt x="1338" y="150"/>
                  </a:lnTo>
                  <a:lnTo>
                    <a:pt x="1356" y="156"/>
                  </a:lnTo>
                  <a:lnTo>
                    <a:pt x="1374" y="162"/>
                  </a:lnTo>
                  <a:lnTo>
                    <a:pt x="1392" y="156"/>
                  </a:lnTo>
                  <a:lnTo>
                    <a:pt x="1410" y="162"/>
                  </a:lnTo>
                  <a:lnTo>
                    <a:pt x="1428" y="168"/>
                  </a:lnTo>
                  <a:lnTo>
                    <a:pt x="1446" y="168"/>
                  </a:lnTo>
                  <a:lnTo>
                    <a:pt x="1458" y="180"/>
                  </a:lnTo>
                  <a:lnTo>
                    <a:pt x="1476" y="192"/>
                  </a:lnTo>
                  <a:lnTo>
                    <a:pt x="1494" y="192"/>
                  </a:lnTo>
                  <a:lnTo>
                    <a:pt x="1512" y="192"/>
                  </a:lnTo>
                  <a:lnTo>
                    <a:pt x="1530" y="192"/>
                  </a:lnTo>
                  <a:lnTo>
                    <a:pt x="1548" y="192"/>
                  </a:lnTo>
                  <a:lnTo>
                    <a:pt x="1566" y="192"/>
                  </a:lnTo>
                  <a:lnTo>
                    <a:pt x="1584" y="186"/>
                  </a:lnTo>
                  <a:lnTo>
                    <a:pt x="1602" y="186"/>
                  </a:lnTo>
                  <a:lnTo>
                    <a:pt x="1614" y="186"/>
                  </a:lnTo>
                  <a:lnTo>
                    <a:pt x="1632" y="180"/>
                  </a:lnTo>
                  <a:lnTo>
                    <a:pt x="1650" y="180"/>
                  </a:lnTo>
                  <a:lnTo>
                    <a:pt x="1668" y="180"/>
                  </a:lnTo>
                  <a:lnTo>
                    <a:pt x="1686" y="186"/>
                  </a:lnTo>
                  <a:lnTo>
                    <a:pt x="1704" y="186"/>
                  </a:lnTo>
                  <a:lnTo>
                    <a:pt x="1722" y="192"/>
                  </a:lnTo>
                  <a:lnTo>
                    <a:pt x="1740" y="192"/>
                  </a:lnTo>
                  <a:lnTo>
                    <a:pt x="1758" y="198"/>
                  </a:lnTo>
                  <a:lnTo>
                    <a:pt x="1776" y="204"/>
                  </a:lnTo>
                  <a:lnTo>
                    <a:pt x="1788" y="198"/>
                  </a:lnTo>
                  <a:lnTo>
                    <a:pt x="1806" y="198"/>
                  </a:lnTo>
                  <a:lnTo>
                    <a:pt x="1824" y="204"/>
                  </a:lnTo>
                  <a:lnTo>
                    <a:pt x="1842" y="204"/>
                  </a:lnTo>
                  <a:lnTo>
                    <a:pt x="1860" y="204"/>
                  </a:lnTo>
                  <a:lnTo>
                    <a:pt x="1878" y="210"/>
                  </a:lnTo>
                  <a:lnTo>
                    <a:pt x="1896" y="216"/>
                  </a:lnTo>
                  <a:lnTo>
                    <a:pt x="1914" y="222"/>
                  </a:lnTo>
                  <a:lnTo>
                    <a:pt x="1932" y="216"/>
                  </a:lnTo>
                  <a:lnTo>
                    <a:pt x="1944" y="210"/>
                  </a:lnTo>
                  <a:lnTo>
                    <a:pt x="1962" y="204"/>
                  </a:lnTo>
                  <a:lnTo>
                    <a:pt x="1980" y="210"/>
                  </a:lnTo>
                  <a:lnTo>
                    <a:pt x="1998" y="210"/>
                  </a:lnTo>
                  <a:lnTo>
                    <a:pt x="2016" y="210"/>
                  </a:lnTo>
                  <a:lnTo>
                    <a:pt x="2034" y="198"/>
                  </a:lnTo>
                  <a:lnTo>
                    <a:pt x="2052" y="192"/>
                  </a:lnTo>
                  <a:lnTo>
                    <a:pt x="2070" y="198"/>
                  </a:lnTo>
                  <a:lnTo>
                    <a:pt x="2088" y="198"/>
                  </a:lnTo>
                  <a:lnTo>
                    <a:pt x="2100" y="198"/>
                  </a:lnTo>
                  <a:lnTo>
                    <a:pt x="2118" y="204"/>
                  </a:lnTo>
                  <a:lnTo>
                    <a:pt x="2136" y="210"/>
                  </a:lnTo>
                  <a:lnTo>
                    <a:pt x="2154" y="204"/>
                  </a:lnTo>
                  <a:lnTo>
                    <a:pt x="2172" y="204"/>
                  </a:lnTo>
                  <a:lnTo>
                    <a:pt x="2190" y="210"/>
                  </a:lnTo>
                  <a:lnTo>
                    <a:pt x="2208" y="19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03"/>
            <p:cNvSpPr>
              <a:spLocks/>
            </p:cNvSpPr>
            <p:nvPr/>
          </p:nvSpPr>
          <p:spPr bwMode="auto">
            <a:xfrm>
              <a:off x="1870600" y="4958851"/>
              <a:ext cx="819865" cy="1372007"/>
            </a:xfrm>
            <a:custGeom>
              <a:avLst/>
              <a:gdLst/>
              <a:ahLst/>
              <a:cxnLst>
                <a:cxn ang="0">
                  <a:pos x="36" y="1038"/>
                </a:cxn>
                <a:cxn ang="0">
                  <a:pos x="90" y="906"/>
                </a:cxn>
                <a:cxn ang="0">
                  <a:pos x="144" y="756"/>
                </a:cxn>
                <a:cxn ang="0">
                  <a:pos x="192" y="600"/>
                </a:cxn>
                <a:cxn ang="0">
                  <a:pos x="246" y="492"/>
                </a:cxn>
                <a:cxn ang="0">
                  <a:pos x="300" y="408"/>
                </a:cxn>
                <a:cxn ang="0">
                  <a:pos x="348" y="342"/>
                </a:cxn>
                <a:cxn ang="0">
                  <a:pos x="402" y="276"/>
                </a:cxn>
                <a:cxn ang="0">
                  <a:pos x="456" y="204"/>
                </a:cxn>
                <a:cxn ang="0">
                  <a:pos x="504" y="156"/>
                </a:cxn>
                <a:cxn ang="0">
                  <a:pos x="558" y="120"/>
                </a:cxn>
                <a:cxn ang="0">
                  <a:pos x="612" y="90"/>
                </a:cxn>
                <a:cxn ang="0">
                  <a:pos x="660" y="84"/>
                </a:cxn>
                <a:cxn ang="0">
                  <a:pos x="714" y="72"/>
                </a:cxn>
                <a:cxn ang="0">
                  <a:pos x="768" y="60"/>
                </a:cxn>
                <a:cxn ang="0">
                  <a:pos x="816" y="36"/>
                </a:cxn>
                <a:cxn ang="0">
                  <a:pos x="870" y="30"/>
                </a:cxn>
                <a:cxn ang="0">
                  <a:pos x="924" y="12"/>
                </a:cxn>
                <a:cxn ang="0">
                  <a:pos x="972" y="6"/>
                </a:cxn>
                <a:cxn ang="0">
                  <a:pos x="1026" y="12"/>
                </a:cxn>
                <a:cxn ang="0">
                  <a:pos x="1080" y="12"/>
                </a:cxn>
                <a:cxn ang="0">
                  <a:pos x="1128" y="24"/>
                </a:cxn>
                <a:cxn ang="0">
                  <a:pos x="1182" y="54"/>
                </a:cxn>
                <a:cxn ang="0">
                  <a:pos x="1236" y="84"/>
                </a:cxn>
                <a:cxn ang="0">
                  <a:pos x="1290" y="108"/>
                </a:cxn>
                <a:cxn ang="0">
                  <a:pos x="1338" y="138"/>
                </a:cxn>
                <a:cxn ang="0">
                  <a:pos x="1392" y="150"/>
                </a:cxn>
                <a:cxn ang="0">
                  <a:pos x="1446" y="162"/>
                </a:cxn>
                <a:cxn ang="0">
                  <a:pos x="1494" y="162"/>
                </a:cxn>
                <a:cxn ang="0">
                  <a:pos x="1548" y="168"/>
                </a:cxn>
                <a:cxn ang="0">
                  <a:pos x="1602" y="162"/>
                </a:cxn>
                <a:cxn ang="0">
                  <a:pos x="1650" y="156"/>
                </a:cxn>
                <a:cxn ang="0">
                  <a:pos x="1704" y="162"/>
                </a:cxn>
                <a:cxn ang="0">
                  <a:pos x="1758" y="168"/>
                </a:cxn>
                <a:cxn ang="0">
                  <a:pos x="1806" y="162"/>
                </a:cxn>
                <a:cxn ang="0">
                  <a:pos x="1860" y="168"/>
                </a:cxn>
                <a:cxn ang="0">
                  <a:pos x="1914" y="174"/>
                </a:cxn>
                <a:cxn ang="0">
                  <a:pos x="1962" y="168"/>
                </a:cxn>
                <a:cxn ang="0">
                  <a:pos x="2016" y="168"/>
                </a:cxn>
                <a:cxn ang="0">
                  <a:pos x="2070" y="168"/>
                </a:cxn>
                <a:cxn ang="0">
                  <a:pos x="2118" y="162"/>
                </a:cxn>
                <a:cxn ang="0">
                  <a:pos x="2172" y="162"/>
                </a:cxn>
              </a:cxnLst>
              <a:rect l="0" t="0" r="r" b="b"/>
              <a:pathLst>
                <a:path w="2208" h="1092">
                  <a:moveTo>
                    <a:pt x="0" y="1092"/>
                  </a:moveTo>
                  <a:lnTo>
                    <a:pt x="18" y="1074"/>
                  </a:lnTo>
                  <a:lnTo>
                    <a:pt x="36" y="1038"/>
                  </a:lnTo>
                  <a:lnTo>
                    <a:pt x="54" y="996"/>
                  </a:lnTo>
                  <a:lnTo>
                    <a:pt x="72" y="954"/>
                  </a:lnTo>
                  <a:lnTo>
                    <a:pt x="90" y="906"/>
                  </a:lnTo>
                  <a:lnTo>
                    <a:pt x="108" y="858"/>
                  </a:lnTo>
                  <a:lnTo>
                    <a:pt x="126" y="798"/>
                  </a:lnTo>
                  <a:lnTo>
                    <a:pt x="144" y="756"/>
                  </a:lnTo>
                  <a:lnTo>
                    <a:pt x="156" y="690"/>
                  </a:lnTo>
                  <a:lnTo>
                    <a:pt x="174" y="642"/>
                  </a:lnTo>
                  <a:lnTo>
                    <a:pt x="192" y="600"/>
                  </a:lnTo>
                  <a:lnTo>
                    <a:pt x="210" y="558"/>
                  </a:lnTo>
                  <a:lnTo>
                    <a:pt x="228" y="522"/>
                  </a:lnTo>
                  <a:lnTo>
                    <a:pt x="246" y="492"/>
                  </a:lnTo>
                  <a:lnTo>
                    <a:pt x="264" y="456"/>
                  </a:lnTo>
                  <a:lnTo>
                    <a:pt x="282" y="432"/>
                  </a:lnTo>
                  <a:lnTo>
                    <a:pt x="300" y="408"/>
                  </a:lnTo>
                  <a:lnTo>
                    <a:pt x="312" y="378"/>
                  </a:lnTo>
                  <a:lnTo>
                    <a:pt x="330" y="354"/>
                  </a:lnTo>
                  <a:lnTo>
                    <a:pt x="348" y="342"/>
                  </a:lnTo>
                  <a:lnTo>
                    <a:pt x="366" y="324"/>
                  </a:lnTo>
                  <a:lnTo>
                    <a:pt x="384" y="294"/>
                  </a:lnTo>
                  <a:lnTo>
                    <a:pt x="402" y="276"/>
                  </a:lnTo>
                  <a:lnTo>
                    <a:pt x="420" y="252"/>
                  </a:lnTo>
                  <a:lnTo>
                    <a:pt x="438" y="228"/>
                  </a:lnTo>
                  <a:lnTo>
                    <a:pt x="456" y="204"/>
                  </a:lnTo>
                  <a:lnTo>
                    <a:pt x="474" y="186"/>
                  </a:lnTo>
                  <a:lnTo>
                    <a:pt x="486" y="174"/>
                  </a:lnTo>
                  <a:lnTo>
                    <a:pt x="504" y="156"/>
                  </a:lnTo>
                  <a:lnTo>
                    <a:pt x="522" y="138"/>
                  </a:lnTo>
                  <a:lnTo>
                    <a:pt x="540" y="126"/>
                  </a:lnTo>
                  <a:lnTo>
                    <a:pt x="558" y="120"/>
                  </a:lnTo>
                  <a:lnTo>
                    <a:pt x="576" y="114"/>
                  </a:lnTo>
                  <a:lnTo>
                    <a:pt x="594" y="96"/>
                  </a:lnTo>
                  <a:lnTo>
                    <a:pt x="612" y="90"/>
                  </a:lnTo>
                  <a:lnTo>
                    <a:pt x="630" y="90"/>
                  </a:lnTo>
                  <a:lnTo>
                    <a:pt x="642" y="90"/>
                  </a:lnTo>
                  <a:lnTo>
                    <a:pt x="660" y="84"/>
                  </a:lnTo>
                  <a:lnTo>
                    <a:pt x="678" y="78"/>
                  </a:lnTo>
                  <a:lnTo>
                    <a:pt x="696" y="72"/>
                  </a:lnTo>
                  <a:lnTo>
                    <a:pt x="714" y="72"/>
                  </a:lnTo>
                  <a:lnTo>
                    <a:pt x="732" y="60"/>
                  </a:lnTo>
                  <a:lnTo>
                    <a:pt x="750" y="60"/>
                  </a:lnTo>
                  <a:lnTo>
                    <a:pt x="768" y="60"/>
                  </a:lnTo>
                  <a:lnTo>
                    <a:pt x="786" y="54"/>
                  </a:lnTo>
                  <a:lnTo>
                    <a:pt x="798" y="42"/>
                  </a:lnTo>
                  <a:lnTo>
                    <a:pt x="816" y="36"/>
                  </a:lnTo>
                  <a:lnTo>
                    <a:pt x="834" y="42"/>
                  </a:lnTo>
                  <a:lnTo>
                    <a:pt x="852" y="36"/>
                  </a:lnTo>
                  <a:lnTo>
                    <a:pt x="870" y="30"/>
                  </a:lnTo>
                  <a:lnTo>
                    <a:pt x="888" y="18"/>
                  </a:lnTo>
                  <a:lnTo>
                    <a:pt x="906" y="18"/>
                  </a:lnTo>
                  <a:lnTo>
                    <a:pt x="924" y="12"/>
                  </a:lnTo>
                  <a:lnTo>
                    <a:pt x="942" y="6"/>
                  </a:lnTo>
                  <a:lnTo>
                    <a:pt x="960" y="0"/>
                  </a:lnTo>
                  <a:lnTo>
                    <a:pt x="972" y="6"/>
                  </a:lnTo>
                  <a:lnTo>
                    <a:pt x="990" y="12"/>
                  </a:lnTo>
                  <a:lnTo>
                    <a:pt x="1008" y="6"/>
                  </a:lnTo>
                  <a:lnTo>
                    <a:pt x="1026" y="12"/>
                  </a:lnTo>
                  <a:lnTo>
                    <a:pt x="1044" y="12"/>
                  </a:lnTo>
                  <a:lnTo>
                    <a:pt x="1062" y="12"/>
                  </a:lnTo>
                  <a:lnTo>
                    <a:pt x="1080" y="12"/>
                  </a:lnTo>
                  <a:lnTo>
                    <a:pt x="1098" y="18"/>
                  </a:lnTo>
                  <a:lnTo>
                    <a:pt x="1116" y="24"/>
                  </a:lnTo>
                  <a:lnTo>
                    <a:pt x="1128" y="24"/>
                  </a:lnTo>
                  <a:lnTo>
                    <a:pt x="1146" y="24"/>
                  </a:lnTo>
                  <a:lnTo>
                    <a:pt x="1164" y="42"/>
                  </a:lnTo>
                  <a:lnTo>
                    <a:pt x="1182" y="54"/>
                  </a:lnTo>
                  <a:lnTo>
                    <a:pt x="1200" y="60"/>
                  </a:lnTo>
                  <a:lnTo>
                    <a:pt x="1218" y="72"/>
                  </a:lnTo>
                  <a:lnTo>
                    <a:pt x="1236" y="84"/>
                  </a:lnTo>
                  <a:lnTo>
                    <a:pt x="1254" y="96"/>
                  </a:lnTo>
                  <a:lnTo>
                    <a:pt x="1272" y="102"/>
                  </a:lnTo>
                  <a:lnTo>
                    <a:pt x="1290" y="108"/>
                  </a:lnTo>
                  <a:lnTo>
                    <a:pt x="1302" y="120"/>
                  </a:lnTo>
                  <a:lnTo>
                    <a:pt x="1320" y="126"/>
                  </a:lnTo>
                  <a:lnTo>
                    <a:pt x="1338" y="138"/>
                  </a:lnTo>
                  <a:lnTo>
                    <a:pt x="1356" y="138"/>
                  </a:lnTo>
                  <a:lnTo>
                    <a:pt x="1374" y="144"/>
                  </a:lnTo>
                  <a:lnTo>
                    <a:pt x="1392" y="150"/>
                  </a:lnTo>
                  <a:lnTo>
                    <a:pt x="1410" y="150"/>
                  </a:lnTo>
                  <a:lnTo>
                    <a:pt x="1428" y="162"/>
                  </a:lnTo>
                  <a:lnTo>
                    <a:pt x="1446" y="162"/>
                  </a:lnTo>
                  <a:lnTo>
                    <a:pt x="1458" y="156"/>
                  </a:lnTo>
                  <a:lnTo>
                    <a:pt x="1476" y="162"/>
                  </a:lnTo>
                  <a:lnTo>
                    <a:pt x="1494" y="162"/>
                  </a:lnTo>
                  <a:lnTo>
                    <a:pt x="1512" y="162"/>
                  </a:lnTo>
                  <a:lnTo>
                    <a:pt x="1530" y="168"/>
                  </a:lnTo>
                  <a:lnTo>
                    <a:pt x="1548" y="168"/>
                  </a:lnTo>
                  <a:lnTo>
                    <a:pt x="1566" y="162"/>
                  </a:lnTo>
                  <a:lnTo>
                    <a:pt x="1584" y="162"/>
                  </a:lnTo>
                  <a:lnTo>
                    <a:pt x="1602" y="162"/>
                  </a:lnTo>
                  <a:lnTo>
                    <a:pt x="1614" y="150"/>
                  </a:lnTo>
                  <a:lnTo>
                    <a:pt x="1632" y="156"/>
                  </a:lnTo>
                  <a:lnTo>
                    <a:pt x="1650" y="156"/>
                  </a:lnTo>
                  <a:lnTo>
                    <a:pt x="1668" y="156"/>
                  </a:lnTo>
                  <a:lnTo>
                    <a:pt x="1686" y="156"/>
                  </a:lnTo>
                  <a:lnTo>
                    <a:pt x="1704" y="162"/>
                  </a:lnTo>
                  <a:lnTo>
                    <a:pt x="1722" y="162"/>
                  </a:lnTo>
                  <a:lnTo>
                    <a:pt x="1740" y="168"/>
                  </a:lnTo>
                  <a:lnTo>
                    <a:pt x="1758" y="168"/>
                  </a:lnTo>
                  <a:lnTo>
                    <a:pt x="1776" y="162"/>
                  </a:lnTo>
                  <a:lnTo>
                    <a:pt x="1788" y="162"/>
                  </a:lnTo>
                  <a:lnTo>
                    <a:pt x="1806" y="162"/>
                  </a:lnTo>
                  <a:lnTo>
                    <a:pt x="1824" y="168"/>
                  </a:lnTo>
                  <a:lnTo>
                    <a:pt x="1842" y="168"/>
                  </a:lnTo>
                  <a:lnTo>
                    <a:pt x="1860" y="168"/>
                  </a:lnTo>
                  <a:lnTo>
                    <a:pt x="1878" y="180"/>
                  </a:lnTo>
                  <a:lnTo>
                    <a:pt x="1896" y="180"/>
                  </a:lnTo>
                  <a:lnTo>
                    <a:pt x="1914" y="174"/>
                  </a:lnTo>
                  <a:lnTo>
                    <a:pt x="1932" y="174"/>
                  </a:lnTo>
                  <a:lnTo>
                    <a:pt x="1944" y="174"/>
                  </a:lnTo>
                  <a:lnTo>
                    <a:pt x="1962" y="168"/>
                  </a:lnTo>
                  <a:lnTo>
                    <a:pt x="1980" y="180"/>
                  </a:lnTo>
                  <a:lnTo>
                    <a:pt x="1998" y="174"/>
                  </a:lnTo>
                  <a:lnTo>
                    <a:pt x="2016" y="168"/>
                  </a:lnTo>
                  <a:lnTo>
                    <a:pt x="2034" y="162"/>
                  </a:lnTo>
                  <a:lnTo>
                    <a:pt x="2052" y="162"/>
                  </a:lnTo>
                  <a:lnTo>
                    <a:pt x="2070" y="168"/>
                  </a:lnTo>
                  <a:lnTo>
                    <a:pt x="2088" y="156"/>
                  </a:lnTo>
                  <a:lnTo>
                    <a:pt x="2100" y="156"/>
                  </a:lnTo>
                  <a:lnTo>
                    <a:pt x="2118" y="162"/>
                  </a:lnTo>
                  <a:lnTo>
                    <a:pt x="2136" y="162"/>
                  </a:lnTo>
                  <a:lnTo>
                    <a:pt x="2154" y="162"/>
                  </a:lnTo>
                  <a:lnTo>
                    <a:pt x="2172" y="162"/>
                  </a:lnTo>
                  <a:lnTo>
                    <a:pt x="2190" y="156"/>
                  </a:lnTo>
                  <a:lnTo>
                    <a:pt x="2208" y="150"/>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04"/>
            <p:cNvSpPr>
              <a:spLocks/>
            </p:cNvSpPr>
            <p:nvPr/>
          </p:nvSpPr>
          <p:spPr bwMode="auto">
            <a:xfrm>
              <a:off x="2699768" y="5132237"/>
              <a:ext cx="142585" cy="987544"/>
            </a:xfrm>
            <a:custGeom>
              <a:avLst/>
              <a:gdLst/>
              <a:ahLst/>
              <a:cxnLst>
                <a:cxn ang="0">
                  <a:pos x="0" y="12"/>
                </a:cxn>
                <a:cxn ang="0">
                  <a:pos x="18" y="12"/>
                </a:cxn>
                <a:cxn ang="0">
                  <a:pos x="36" y="12"/>
                </a:cxn>
                <a:cxn ang="0">
                  <a:pos x="54" y="12"/>
                </a:cxn>
                <a:cxn ang="0">
                  <a:pos x="66" y="12"/>
                </a:cxn>
                <a:cxn ang="0">
                  <a:pos x="84" y="18"/>
                </a:cxn>
                <a:cxn ang="0">
                  <a:pos x="102" y="24"/>
                </a:cxn>
                <a:cxn ang="0">
                  <a:pos x="120" y="24"/>
                </a:cxn>
                <a:cxn ang="0">
                  <a:pos x="138" y="30"/>
                </a:cxn>
                <a:cxn ang="0">
                  <a:pos x="156" y="24"/>
                </a:cxn>
                <a:cxn ang="0">
                  <a:pos x="174" y="24"/>
                </a:cxn>
                <a:cxn ang="0">
                  <a:pos x="192" y="12"/>
                </a:cxn>
                <a:cxn ang="0">
                  <a:pos x="210" y="0"/>
                </a:cxn>
                <a:cxn ang="0">
                  <a:pos x="222" y="6"/>
                </a:cxn>
                <a:cxn ang="0">
                  <a:pos x="240" y="42"/>
                </a:cxn>
                <a:cxn ang="0">
                  <a:pos x="258" y="120"/>
                </a:cxn>
                <a:cxn ang="0">
                  <a:pos x="276" y="228"/>
                </a:cxn>
                <a:cxn ang="0">
                  <a:pos x="294" y="348"/>
                </a:cxn>
                <a:cxn ang="0">
                  <a:pos x="312" y="462"/>
                </a:cxn>
                <a:cxn ang="0">
                  <a:pos x="330" y="570"/>
                </a:cxn>
                <a:cxn ang="0">
                  <a:pos x="348" y="660"/>
                </a:cxn>
                <a:cxn ang="0">
                  <a:pos x="366" y="732"/>
                </a:cxn>
                <a:cxn ang="0">
                  <a:pos x="384" y="786"/>
                </a:cxn>
              </a:cxnLst>
              <a:rect l="0" t="0" r="r" b="b"/>
              <a:pathLst>
                <a:path w="384" h="786">
                  <a:moveTo>
                    <a:pt x="0" y="12"/>
                  </a:moveTo>
                  <a:lnTo>
                    <a:pt x="18" y="12"/>
                  </a:lnTo>
                  <a:lnTo>
                    <a:pt x="36" y="12"/>
                  </a:lnTo>
                  <a:lnTo>
                    <a:pt x="54" y="12"/>
                  </a:lnTo>
                  <a:lnTo>
                    <a:pt x="66" y="12"/>
                  </a:lnTo>
                  <a:lnTo>
                    <a:pt x="84" y="18"/>
                  </a:lnTo>
                  <a:lnTo>
                    <a:pt x="102" y="24"/>
                  </a:lnTo>
                  <a:lnTo>
                    <a:pt x="120" y="24"/>
                  </a:lnTo>
                  <a:lnTo>
                    <a:pt x="138" y="30"/>
                  </a:lnTo>
                  <a:lnTo>
                    <a:pt x="156" y="24"/>
                  </a:lnTo>
                  <a:lnTo>
                    <a:pt x="174" y="24"/>
                  </a:lnTo>
                  <a:lnTo>
                    <a:pt x="192" y="12"/>
                  </a:lnTo>
                  <a:lnTo>
                    <a:pt x="210" y="0"/>
                  </a:lnTo>
                  <a:lnTo>
                    <a:pt x="222" y="6"/>
                  </a:lnTo>
                  <a:lnTo>
                    <a:pt x="240" y="42"/>
                  </a:lnTo>
                  <a:lnTo>
                    <a:pt x="258" y="120"/>
                  </a:lnTo>
                  <a:lnTo>
                    <a:pt x="276" y="228"/>
                  </a:lnTo>
                  <a:lnTo>
                    <a:pt x="294" y="348"/>
                  </a:lnTo>
                  <a:lnTo>
                    <a:pt x="312" y="462"/>
                  </a:lnTo>
                  <a:lnTo>
                    <a:pt x="330" y="570"/>
                  </a:lnTo>
                  <a:lnTo>
                    <a:pt x="348" y="660"/>
                  </a:lnTo>
                  <a:lnTo>
                    <a:pt x="366" y="732"/>
                  </a:lnTo>
                  <a:lnTo>
                    <a:pt x="384" y="78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05"/>
            <p:cNvSpPr>
              <a:spLocks/>
            </p:cNvSpPr>
            <p:nvPr/>
          </p:nvSpPr>
          <p:spPr bwMode="auto">
            <a:xfrm>
              <a:off x="1870600" y="4906082"/>
              <a:ext cx="819865" cy="1266468"/>
            </a:xfrm>
            <a:custGeom>
              <a:avLst/>
              <a:gdLst/>
              <a:ahLst/>
              <a:cxnLst>
                <a:cxn ang="0">
                  <a:pos x="36" y="972"/>
                </a:cxn>
                <a:cxn ang="0">
                  <a:pos x="90" y="846"/>
                </a:cxn>
                <a:cxn ang="0">
                  <a:pos x="144" y="702"/>
                </a:cxn>
                <a:cxn ang="0">
                  <a:pos x="192" y="552"/>
                </a:cxn>
                <a:cxn ang="0">
                  <a:pos x="246" y="444"/>
                </a:cxn>
                <a:cxn ang="0">
                  <a:pos x="300" y="348"/>
                </a:cxn>
                <a:cxn ang="0">
                  <a:pos x="348" y="276"/>
                </a:cxn>
                <a:cxn ang="0">
                  <a:pos x="402" y="210"/>
                </a:cxn>
                <a:cxn ang="0">
                  <a:pos x="456" y="168"/>
                </a:cxn>
                <a:cxn ang="0">
                  <a:pos x="504" y="132"/>
                </a:cxn>
                <a:cxn ang="0">
                  <a:pos x="558" y="90"/>
                </a:cxn>
                <a:cxn ang="0">
                  <a:pos x="612" y="72"/>
                </a:cxn>
                <a:cxn ang="0">
                  <a:pos x="660" y="60"/>
                </a:cxn>
                <a:cxn ang="0">
                  <a:pos x="714" y="66"/>
                </a:cxn>
                <a:cxn ang="0">
                  <a:pos x="768" y="36"/>
                </a:cxn>
                <a:cxn ang="0">
                  <a:pos x="816" y="24"/>
                </a:cxn>
                <a:cxn ang="0">
                  <a:pos x="870" y="18"/>
                </a:cxn>
                <a:cxn ang="0">
                  <a:pos x="924" y="12"/>
                </a:cxn>
                <a:cxn ang="0">
                  <a:pos x="972" y="0"/>
                </a:cxn>
                <a:cxn ang="0">
                  <a:pos x="1026" y="0"/>
                </a:cxn>
                <a:cxn ang="0">
                  <a:pos x="1080" y="18"/>
                </a:cxn>
                <a:cxn ang="0">
                  <a:pos x="1128" y="18"/>
                </a:cxn>
                <a:cxn ang="0">
                  <a:pos x="1182" y="36"/>
                </a:cxn>
                <a:cxn ang="0">
                  <a:pos x="1236" y="60"/>
                </a:cxn>
                <a:cxn ang="0">
                  <a:pos x="1290" y="84"/>
                </a:cxn>
                <a:cxn ang="0">
                  <a:pos x="1338" y="108"/>
                </a:cxn>
                <a:cxn ang="0">
                  <a:pos x="1392" y="120"/>
                </a:cxn>
                <a:cxn ang="0">
                  <a:pos x="1446" y="138"/>
                </a:cxn>
                <a:cxn ang="0">
                  <a:pos x="1494" y="150"/>
                </a:cxn>
                <a:cxn ang="0">
                  <a:pos x="1548" y="144"/>
                </a:cxn>
                <a:cxn ang="0">
                  <a:pos x="1602" y="150"/>
                </a:cxn>
                <a:cxn ang="0">
                  <a:pos x="1650" y="138"/>
                </a:cxn>
                <a:cxn ang="0">
                  <a:pos x="1704" y="150"/>
                </a:cxn>
                <a:cxn ang="0">
                  <a:pos x="1758" y="150"/>
                </a:cxn>
                <a:cxn ang="0">
                  <a:pos x="1806" y="156"/>
                </a:cxn>
                <a:cxn ang="0">
                  <a:pos x="1860" y="162"/>
                </a:cxn>
                <a:cxn ang="0">
                  <a:pos x="1914" y="180"/>
                </a:cxn>
                <a:cxn ang="0">
                  <a:pos x="1962" y="168"/>
                </a:cxn>
                <a:cxn ang="0">
                  <a:pos x="2016" y="162"/>
                </a:cxn>
                <a:cxn ang="0">
                  <a:pos x="2070" y="156"/>
                </a:cxn>
                <a:cxn ang="0">
                  <a:pos x="2118" y="162"/>
                </a:cxn>
                <a:cxn ang="0">
                  <a:pos x="2172" y="162"/>
                </a:cxn>
              </a:cxnLst>
              <a:rect l="0" t="0" r="r" b="b"/>
              <a:pathLst>
                <a:path w="2208" h="1008">
                  <a:moveTo>
                    <a:pt x="0" y="1008"/>
                  </a:moveTo>
                  <a:lnTo>
                    <a:pt x="18" y="996"/>
                  </a:lnTo>
                  <a:lnTo>
                    <a:pt x="36" y="972"/>
                  </a:lnTo>
                  <a:lnTo>
                    <a:pt x="54" y="924"/>
                  </a:lnTo>
                  <a:lnTo>
                    <a:pt x="72" y="882"/>
                  </a:lnTo>
                  <a:lnTo>
                    <a:pt x="90" y="846"/>
                  </a:lnTo>
                  <a:lnTo>
                    <a:pt x="108" y="810"/>
                  </a:lnTo>
                  <a:lnTo>
                    <a:pt x="126" y="750"/>
                  </a:lnTo>
                  <a:lnTo>
                    <a:pt x="144" y="702"/>
                  </a:lnTo>
                  <a:lnTo>
                    <a:pt x="156" y="648"/>
                  </a:lnTo>
                  <a:lnTo>
                    <a:pt x="174" y="600"/>
                  </a:lnTo>
                  <a:lnTo>
                    <a:pt x="192" y="552"/>
                  </a:lnTo>
                  <a:lnTo>
                    <a:pt x="210" y="504"/>
                  </a:lnTo>
                  <a:lnTo>
                    <a:pt x="228" y="468"/>
                  </a:lnTo>
                  <a:lnTo>
                    <a:pt x="246" y="444"/>
                  </a:lnTo>
                  <a:lnTo>
                    <a:pt x="264" y="390"/>
                  </a:lnTo>
                  <a:lnTo>
                    <a:pt x="282" y="366"/>
                  </a:lnTo>
                  <a:lnTo>
                    <a:pt x="300" y="348"/>
                  </a:lnTo>
                  <a:lnTo>
                    <a:pt x="312" y="330"/>
                  </a:lnTo>
                  <a:lnTo>
                    <a:pt x="330" y="306"/>
                  </a:lnTo>
                  <a:lnTo>
                    <a:pt x="348" y="276"/>
                  </a:lnTo>
                  <a:lnTo>
                    <a:pt x="366" y="252"/>
                  </a:lnTo>
                  <a:lnTo>
                    <a:pt x="384" y="240"/>
                  </a:lnTo>
                  <a:lnTo>
                    <a:pt x="402" y="210"/>
                  </a:lnTo>
                  <a:lnTo>
                    <a:pt x="420" y="192"/>
                  </a:lnTo>
                  <a:lnTo>
                    <a:pt x="438" y="180"/>
                  </a:lnTo>
                  <a:lnTo>
                    <a:pt x="456" y="168"/>
                  </a:lnTo>
                  <a:lnTo>
                    <a:pt x="474" y="150"/>
                  </a:lnTo>
                  <a:lnTo>
                    <a:pt x="486" y="138"/>
                  </a:lnTo>
                  <a:lnTo>
                    <a:pt x="504" y="132"/>
                  </a:lnTo>
                  <a:lnTo>
                    <a:pt x="522" y="108"/>
                  </a:lnTo>
                  <a:lnTo>
                    <a:pt x="540" y="96"/>
                  </a:lnTo>
                  <a:lnTo>
                    <a:pt x="558" y="90"/>
                  </a:lnTo>
                  <a:lnTo>
                    <a:pt x="576" y="84"/>
                  </a:lnTo>
                  <a:lnTo>
                    <a:pt x="594" y="78"/>
                  </a:lnTo>
                  <a:lnTo>
                    <a:pt x="612" y="72"/>
                  </a:lnTo>
                  <a:lnTo>
                    <a:pt x="630" y="66"/>
                  </a:lnTo>
                  <a:lnTo>
                    <a:pt x="642" y="60"/>
                  </a:lnTo>
                  <a:lnTo>
                    <a:pt x="660" y="60"/>
                  </a:lnTo>
                  <a:lnTo>
                    <a:pt x="678" y="54"/>
                  </a:lnTo>
                  <a:lnTo>
                    <a:pt x="696" y="54"/>
                  </a:lnTo>
                  <a:lnTo>
                    <a:pt x="714" y="66"/>
                  </a:lnTo>
                  <a:lnTo>
                    <a:pt x="732" y="60"/>
                  </a:lnTo>
                  <a:lnTo>
                    <a:pt x="750" y="42"/>
                  </a:lnTo>
                  <a:lnTo>
                    <a:pt x="768" y="36"/>
                  </a:lnTo>
                  <a:lnTo>
                    <a:pt x="786" y="30"/>
                  </a:lnTo>
                  <a:lnTo>
                    <a:pt x="798" y="30"/>
                  </a:lnTo>
                  <a:lnTo>
                    <a:pt x="816" y="24"/>
                  </a:lnTo>
                  <a:lnTo>
                    <a:pt x="834" y="24"/>
                  </a:lnTo>
                  <a:lnTo>
                    <a:pt x="852" y="24"/>
                  </a:lnTo>
                  <a:lnTo>
                    <a:pt x="870" y="18"/>
                  </a:lnTo>
                  <a:lnTo>
                    <a:pt x="888" y="12"/>
                  </a:lnTo>
                  <a:lnTo>
                    <a:pt x="906" y="18"/>
                  </a:lnTo>
                  <a:lnTo>
                    <a:pt x="924" y="12"/>
                  </a:lnTo>
                  <a:lnTo>
                    <a:pt x="942" y="0"/>
                  </a:lnTo>
                  <a:lnTo>
                    <a:pt x="960" y="0"/>
                  </a:lnTo>
                  <a:lnTo>
                    <a:pt x="972" y="0"/>
                  </a:lnTo>
                  <a:lnTo>
                    <a:pt x="990" y="0"/>
                  </a:lnTo>
                  <a:lnTo>
                    <a:pt x="1008" y="0"/>
                  </a:lnTo>
                  <a:lnTo>
                    <a:pt x="1026" y="0"/>
                  </a:lnTo>
                  <a:lnTo>
                    <a:pt x="1044" y="6"/>
                  </a:lnTo>
                  <a:lnTo>
                    <a:pt x="1062" y="12"/>
                  </a:lnTo>
                  <a:lnTo>
                    <a:pt x="1080" y="18"/>
                  </a:lnTo>
                  <a:lnTo>
                    <a:pt x="1098" y="12"/>
                  </a:lnTo>
                  <a:lnTo>
                    <a:pt x="1116" y="18"/>
                  </a:lnTo>
                  <a:lnTo>
                    <a:pt x="1128" y="18"/>
                  </a:lnTo>
                  <a:lnTo>
                    <a:pt x="1146" y="30"/>
                  </a:lnTo>
                  <a:lnTo>
                    <a:pt x="1164" y="36"/>
                  </a:lnTo>
                  <a:lnTo>
                    <a:pt x="1182" y="36"/>
                  </a:lnTo>
                  <a:lnTo>
                    <a:pt x="1200" y="48"/>
                  </a:lnTo>
                  <a:lnTo>
                    <a:pt x="1218" y="54"/>
                  </a:lnTo>
                  <a:lnTo>
                    <a:pt x="1236" y="60"/>
                  </a:lnTo>
                  <a:lnTo>
                    <a:pt x="1254" y="66"/>
                  </a:lnTo>
                  <a:lnTo>
                    <a:pt x="1272" y="78"/>
                  </a:lnTo>
                  <a:lnTo>
                    <a:pt x="1290" y="84"/>
                  </a:lnTo>
                  <a:lnTo>
                    <a:pt x="1302" y="96"/>
                  </a:lnTo>
                  <a:lnTo>
                    <a:pt x="1320" y="102"/>
                  </a:lnTo>
                  <a:lnTo>
                    <a:pt x="1338" y="108"/>
                  </a:lnTo>
                  <a:lnTo>
                    <a:pt x="1356" y="114"/>
                  </a:lnTo>
                  <a:lnTo>
                    <a:pt x="1374" y="114"/>
                  </a:lnTo>
                  <a:lnTo>
                    <a:pt x="1392" y="120"/>
                  </a:lnTo>
                  <a:lnTo>
                    <a:pt x="1410" y="132"/>
                  </a:lnTo>
                  <a:lnTo>
                    <a:pt x="1428" y="132"/>
                  </a:lnTo>
                  <a:lnTo>
                    <a:pt x="1446" y="138"/>
                  </a:lnTo>
                  <a:lnTo>
                    <a:pt x="1458" y="144"/>
                  </a:lnTo>
                  <a:lnTo>
                    <a:pt x="1476" y="150"/>
                  </a:lnTo>
                  <a:lnTo>
                    <a:pt x="1494" y="150"/>
                  </a:lnTo>
                  <a:lnTo>
                    <a:pt x="1512" y="150"/>
                  </a:lnTo>
                  <a:lnTo>
                    <a:pt x="1530" y="144"/>
                  </a:lnTo>
                  <a:lnTo>
                    <a:pt x="1548" y="144"/>
                  </a:lnTo>
                  <a:lnTo>
                    <a:pt x="1566" y="144"/>
                  </a:lnTo>
                  <a:lnTo>
                    <a:pt x="1584" y="144"/>
                  </a:lnTo>
                  <a:lnTo>
                    <a:pt x="1602" y="150"/>
                  </a:lnTo>
                  <a:lnTo>
                    <a:pt x="1614" y="144"/>
                  </a:lnTo>
                  <a:lnTo>
                    <a:pt x="1632" y="144"/>
                  </a:lnTo>
                  <a:lnTo>
                    <a:pt x="1650" y="138"/>
                  </a:lnTo>
                  <a:lnTo>
                    <a:pt x="1668" y="144"/>
                  </a:lnTo>
                  <a:lnTo>
                    <a:pt x="1686" y="144"/>
                  </a:lnTo>
                  <a:lnTo>
                    <a:pt x="1704" y="150"/>
                  </a:lnTo>
                  <a:lnTo>
                    <a:pt x="1722" y="150"/>
                  </a:lnTo>
                  <a:lnTo>
                    <a:pt x="1740" y="150"/>
                  </a:lnTo>
                  <a:lnTo>
                    <a:pt x="1758" y="150"/>
                  </a:lnTo>
                  <a:lnTo>
                    <a:pt x="1776" y="150"/>
                  </a:lnTo>
                  <a:lnTo>
                    <a:pt x="1788" y="156"/>
                  </a:lnTo>
                  <a:lnTo>
                    <a:pt x="1806" y="156"/>
                  </a:lnTo>
                  <a:lnTo>
                    <a:pt x="1824" y="162"/>
                  </a:lnTo>
                  <a:lnTo>
                    <a:pt x="1842" y="162"/>
                  </a:lnTo>
                  <a:lnTo>
                    <a:pt x="1860" y="162"/>
                  </a:lnTo>
                  <a:lnTo>
                    <a:pt x="1878" y="168"/>
                  </a:lnTo>
                  <a:lnTo>
                    <a:pt x="1896" y="180"/>
                  </a:lnTo>
                  <a:lnTo>
                    <a:pt x="1914" y="180"/>
                  </a:lnTo>
                  <a:lnTo>
                    <a:pt x="1932" y="174"/>
                  </a:lnTo>
                  <a:lnTo>
                    <a:pt x="1944" y="174"/>
                  </a:lnTo>
                  <a:lnTo>
                    <a:pt x="1962" y="168"/>
                  </a:lnTo>
                  <a:lnTo>
                    <a:pt x="1980" y="168"/>
                  </a:lnTo>
                  <a:lnTo>
                    <a:pt x="1998" y="162"/>
                  </a:lnTo>
                  <a:lnTo>
                    <a:pt x="2016" y="162"/>
                  </a:lnTo>
                  <a:lnTo>
                    <a:pt x="2034" y="168"/>
                  </a:lnTo>
                  <a:lnTo>
                    <a:pt x="2052" y="156"/>
                  </a:lnTo>
                  <a:lnTo>
                    <a:pt x="2070" y="156"/>
                  </a:lnTo>
                  <a:lnTo>
                    <a:pt x="2088" y="156"/>
                  </a:lnTo>
                  <a:lnTo>
                    <a:pt x="2100" y="156"/>
                  </a:lnTo>
                  <a:lnTo>
                    <a:pt x="2118" y="162"/>
                  </a:lnTo>
                  <a:lnTo>
                    <a:pt x="2136" y="162"/>
                  </a:lnTo>
                  <a:lnTo>
                    <a:pt x="2154" y="162"/>
                  </a:lnTo>
                  <a:lnTo>
                    <a:pt x="2172" y="162"/>
                  </a:lnTo>
                  <a:lnTo>
                    <a:pt x="2190" y="162"/>
                  </a:lnTo>
                  <a:lnTo>
                    <a:pt x="2208" y="15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6"/>
            <p:cNvSpPr>
              <a:spLocks/>
            </p:cNvSpPr>
            <p:nvPr/>
          </p:nvSpPr>
          <p:spPr bwMode="auto">
            <a:xfrm>
              <a:off x="2686635" y="5094544"/>
              <a:ext cx="142585" cy="1010159"/>
            </a:xfrm>
            <a:custGeom>
              <a:avLst/>
              <a:gdLst/>
              <a:ahLst/>
              <a:cxnLst>
                <a:cxn ang="0">
                  <a:pos x="0" y="6"/>
                </a:cxn>
                <a:cxn ang="0">
                  <a:pos x="18" y="12"/>
                </a:cxn>
                <a:cxn ang="0">
                  <a:pos x="36" y="18"/>
                </a:cxn>
                <a:cxn ang="0">
                  <a:pos x="54" y="18"/>
                </a:cxn>
                <a:cxn ang="0">
                  <a:pos x="66" y="12"/>
                </a:cxn>
                <a:cxn ang="0">
                  <a:pos x="84" y="18"/>
                </a:cxn>
                <a:cxn ang="0">
                  <a:pos x="102" y="30"/>
                </a:cxn>
                <a:cxn ang="0">
                  <a:pos x="120" y="30"/>
                </a:cxn>
                <a:cxn ang="0">
                  <a:pos x="138" y="30"/>
                </a:cxn>
                <a:cxn ang="0">
                  <a:pos x="156" y="24"/>
                </a:cxn>
                <a:cxn ang="0">
                  <a:pos x="174" y="24"/>
                </a:cxn>
                <a:cxn ang="0">
                  <a:pos x="192" y="12"/>
                </a:cxn>
                <a:cxn ang="0">
                  <a:pos x="210" y="0"/>
                </a:cxn>
                <a:cxn ang="0">
                  <a:pos x="222" y="6"/>
                </a:cxn>
                <a:cxn ang="0">
                  <a:pos x="240" y="42"/>
                </a:cxn>
                <a:cxn ang="0">
                  <a:pos x="258" y="120"/>
                </a:cxn>
                <a:cxn ang="0">
                  <a:pos x="276" y="234"/>
                </a:cxn>
                <a:cxn ang="0">
                  <a:pos x="294" y="348"/>
                </a:cxn>
                <a:cxn ang="0">
                  <a:pos x="312" y="468"/>
                </a:cxn>
                <a:cxn ang="0">
                  <a:pos x="330" y="582"/>
                </a:cxn>
                <a:cxn ang="0">
                  <a:pos x="348" y="666"/>
                </a:cxn>
                <a:cxn ang="0">
                  <a:pos x="366" y="738"/>
                </a:cxn>
                <a:cxn ang="0">
                  <a:pos x="384" y="804"/>
                </a:cxn>
              </a:cxnLst>
              <a:rect l="0" t="0" r="r" b="b"/>
              <a:pathLst>
                <a:path w="384" h="804">
                  <a:moveTo>
                    <a:pt x="0" y="6"/>
                  </a:moveTo>
                  <a:lnTo>
                    <a:pt x="18" y="12"/>
                  </a:lnTo>
                  <a:lnTo>
                    <a:pt x="36" y="18"/>
                  </a:lnTo>
                  <a:lnTo>
                    <a:pt x="54" y="18"/>
                  </a:lnTo>
                  <a:lnTo>
                    <a:pt x="66" y="12"/>
                  </a:lnTo>
                  <a:lnTo>
                    <a:pt x="84" y="18"/>
                  </a:lnTo>
                  <a:lnTo>
                    <a:pt x="102" y="30"/>
                  </a:lnTo>
                  <a:lnTo>
                    <a:pt x="120" y="30"/>
                  </a:lnTo>
                  <a:lnTo>
                    <a:pt x="138" y="30"/>
                  </a:lnTo>
                  <a:lnTo>
                    <a:pt x="156" y="24"/>
                  </a:lnTo>
                  <a:lnTo>
                    <a:pt x="174" y="24"/>
                  </a:lnTo>
                  <a:lnTo>
                    <a:pt x="192" y="12"/>
                  </a:lnTo>
                  <a:lnTo>
                    <a:pt x="210" y="0"/>
                  </a:lnTo>
                  <a:lnTo>
                    <a:pt x="222" y="6"/>
                  </a:lnTo>
                  <a:lnTo>
                    <a:pt x="240" y="42"/>
                  </a:lnTo>
                  <a:lnTo>
                    <a:pt x="258" y="120"/>
                  </a:lnTo>
                  <a:lnTo>
                    <a:pt x="276" y="234"/>
                  </a:lnTo>
                  <a:lnTo>
                    <a:pt x="294" y="348"/>
                  </a:lnTo>
                  <a:lnTo>
                    <a:pt x="312" y="468"/>
                  </a:lnTo>
                  <a:lnTo>
                    <a:pt x="330" y="582"/>
                  </a:lnTo>
                  <a:lnTo>
                    <a:pt x="348" y="666"/>
                  </a:lnTo>
                  <a:lnTo>
                    <a:pt x="366" y="738"/>
                  </a:lnTo>
                  <a:lnTo>
                    <a:pt x="384" y="80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07"/>
            <p:cNvSpPr>
              <a:spLocks/>
            </p:cNvSpPr>
            <p:nvPr/>
          </p:nvSpPr>
          <p:spPr bwMode="auto">
            <a:xfrm>
              <a:off x="1870600" y="4921159"/>
              <a:ext cx="819865" cy="1213699"/>
            </a:xfrm>
            <a:custGeom>
              <a:avLst/>
              <a:gdLst/>
              <a:ahLst/>
              <a:cxnLst>
                <a:cxn ang="0">
                  <a:pos x="36" y="930"/>
                </a:cxn>
                <a:cxn ang="0">
                  <a:pos x="90" y="822"/>
                </a:cxn>
                <a:cxn ang="0">
                  <a:pos x="144" y="696"/>
                </a:cxn>
                <a:cxn ang="0">
                  <a:pos x="192" y="558"/>
                </a:cxn>
                <a:cxn ang="0">
                  <a:pos x="246" y="438"/>
                </a:cxn>
                <a:cxn ang="0">
                  <a:pos x="300" y="360"/>
                </a:cxn>
                <a:cxn ang="0">
                  <a:pos x="348" y="282"/>
                </a:cxn>
                <a:cxn ang="0">
                  <a:pos x="402" y="216"/>
                </a:cxn>
                <a:cxn ang="0">
                  <a:pos x="456" y="168"/>
                </a:cxn>
                <a:cxn ang="0">
                  <a:pos x="504" y="132"/>
                </a:cxn>
                <a:cxn ang="0">
                  <a:pos x="558" y="96"/>
                </a:cxn>
                <a:cxn ang="0">
                  <a:pos x="612" y="78"/>
                </a:cxn>
                <a:cxn ang="0">
                  <a:pos x="660" y="66"/>
                </a:cxn>
                <a:cxn ang="0">
                  <a:pos x="714" y="60"/>
                </a:cxn>
                <a:cxn ang="0">
                  <a:pos x="768" y="60"/>
                </a:cxn>
                <a:cxn ang="0">
                  <a:pos x="816" y="30"/>
                </a:cxn>
                <a:cxn ang="0">
                  <a:pos x="870" y="18"/>
                </a:cxn>
                <a:cxn ang="0">
                  <a:pos x="924" y="12"/>
                </a:cxn>
                <a:cxn ang="0">
                  <a:pos x="972" y="6"/>
                </a:cxn>
                <a:cxn ang="0">
                  <a:pos x="1026" y="6"/>
                </a:cxn>
                <a:cxn ang="0">
                  <a:pos x="1080" y="0"/>
                </a:cxn>
                <a:cxn ang="0">
                  <a:pos x="1128" y="30"/>
                </a:cxn>
                <a:cxn ang="0">
                  <a:pos x="1182" y="48"/>
                </a:cxn>
                <a:cxn ang="0">
                  <a:pos x="1236" y="78"/>
                </a:cxn>
                <a:cxn ang="0">
                  <a:pos x="1290" y="108"/>
                </a:cxn>
                <a:cxn ang="0">
                  <a:pos x="1338" y="132"/>
                </a:cxn>
                <a:cxn ang="0">
                  <a:pos x="1392" y="156"/>
                </a:cxn>
                <a:cxn ang="0">
                  <a:pos x="1446" y="162"/>
                </a:cxn>
                <a:cxn ang="0">
                  <a:pos x="1494" y="174"/>
                </a:cxn>
                <a:cxn ang="0">
                  <a:pos x="1548" y="174"/>
                </a:cxn>
                <a:cxn ang="0">
                  <a:pos x="1602" y="180"/>
                </a:cxn>
                <a:cxn ang="0">
                  <a:pos x="1650" y="174"/>
                </a:cxn>
                <a:cxn ang="0">
                  <a:pos x="1704" y="180"/>
                </a:cxn>
                <a:cxn ang="0">
                  <a:pos x="1758" y="192"/>
                </a:cxn>
                <a:cxn ang="0">
                  <a:pos x="1806" y="198"/>
                </a:cxn>
                <a:cxn ang="0">
                  <a:pos x="1860" y="204"/>
                </a:cxn>
                <a:cxn ang="0">
                  <a:pos x="1914" y="210"/>
                </a:cxn>
                <a:cxn ang="0">
                  <a:pos x="1962" y="198"/>
                </a:cxn>
                <a:cxn ang="0">
                  <a:pos x="2016" y="192"/>
                </a:cxn>
                <a:cxn ang="0">
                  <a:pos x="2070" y="186"/>
                </a:cxn>
                <a:cxn ang="0">
                  <a:pos x="2118" y="186"/>
                </a:cxn>
                <a:cxn ang="0">
                  <a:pos x="2172" y="186"/>
                </a:cxn>
              </a:cxnLst>
              <a:rect l="0" t="0" r="r" b="b"/>
              <a:pathLst>
                <a:path w="2208" h="966">
                  <a:moveTo>
                    <a:pt x="0" y="966"/>
                  </a:moveTo>
                  <a:lnTo>
                    <a:pt x="18" y="954"/>
                  </a:lnTo>
                  <a:lnTo>
                    <a:pt x="36" y="930"/>
                  </a:lnTo>
                  <a:lnTo>
                    <a:pt x="54" y="900"/>
                  </a:lnTo>
                  <a:lnTo>
                    <a:pt x="72" y="864"/>
                  </a:lnTo>
                  <a:lnTo>
                    <a:pt x="90" y="822"/>
                  </a:lnTo>
                  <a:lnTo>
                    <a:pt x="108" y="780"/>
                  </a:lnTo>
                  <a:lnTo>
                    <a:pt x="126" y="732"/>
                  </a:lnTo>
                  <a:lnTo>
                    <a:pt x="144" y="696"/>
                  </a:lnTo>
                  <a:lnTo>
                    <a:pt x="156" y="648"/>
                  </a:lnTo>
                  <a:lnTo>
                    <a:pt x="174" y="606"/>
                  </a:lnTo>
                  <a:lnTo>
                    <a:pt x="192" y="558"/>
                  </a:lnTo>
                  <a:lnTo>
                    <a:pt x="210" y="516"/>
                  </a:lnTo>
                  <a:lnTo>
                    <a:pt x="228" y="474"/>
                  </a:lnTo>
                  <a:lnTo>
                    <a:pt x="246" y="438"/>
                  </a:lnTo>
                  <a:lnTo>
                    <a:pt x="264" y="408"/>
                  </a:lnTo>
                  <a:lnTo>
                    <a:pt x="282" y="390"/>
                  </a:lnTo>
                  <a:lnTo>
                    <a:pt x="300" y="360"/>
                  </a:lnTo>
                  <a:lnTo>
                    <a:pt x="312" y="330"/>
                  </a:lnTo>
                  <a:lnTo>
                    <a:pt x="330" y="312"/>
                  </a:lnTo>
                  <a:lnTo>
                    <a:pt x="348" y="282"/>
                  </a:lnTo>
                  <a:lnTo>
                    <a:pt x="366" y="258"/>
                  </a:lnTo>
                  <a:lnTo>
                    <a:pt x="384" y="228"/>
                  </a:lnTo>
                  <a:lnTo>
                    <a:pt x="402" y="216"/>
                  </a:lnTo>
                  <a:lnTo>
                    <a:pt x="420" y="204"/>
                  </a:lnTo>
                  <a:lnTo>
                    <a:pt x="438" y="186"/>
                  </a:lnTo>
                  <a:lnTo>
                    <a:pt x="456" y="168"/>
                  </a:lnTo>
                  <a:lnTo>
                    <a:pt x="474" y="150"/>
                  </a:lnTo>
                  <a:lnTo>
                    <a:pt x="486" y="138"/>
                  </a:lnTo>
                  <a:lnTo>
                    <a:pt x="504" y="132"/>
                  </a:lnTo>
                  <a:lnTo>
                    <a:pt x="522" y="114"/>
                  </a:lnTo>
                  <a:lnTo>
                    <a:pt x="540" y="114"/>
                  </a:lnTo>
                  <a:lnTo>
                    <a:pt x="558" y="96"/>
                  </a:lnTo>
                  <a:lnTo>
                    <a:pt x="576" y="84"/>
                  </a:lnTo>
                  <a:lnTo>
                    <a:pt x="594" y="78"/>
                  </a:lnTo>
                  <a:lnTo>
                    <a:pt x="612" y="78"/>
                  </a:lnTo>
                  <a:lnTo>
                    <a:pt x="630" y="78"/>
                  </a:lnTo>
                  <a:lnTo>
                    <a:pt x="642" y="78"/>
                  </a:lnTo>
                  <a:lnTo>
                    <a:pt x="660" y="66"/>
                  </a:lnTo>
                  <a:lnTo>
                    <a:pt x="678" y="66"/>
                  </a:lnTo>
                  <a:lnTo>
                    <a:pt x="696" y="66"/>
                  </a:lnTo>
                  <a:lnTo>
                    <a:pt x="714" y="60"/>
                  </a:lnTo>
                  <a:lnTo>
                    <a:pt x="732" y="54"/>
                  </a:lnTo>
                  <a:lnTo>
                    <a:pt x="750" y="54"/>
                  </a:lnTo>
                  <a:lnTo>
                    <a:pt x="768" y="60"/>
                  </a:lnTo>
                  <a:lnTo>
                    <a:pt x="786" y="48"/>
                  </a:lnTo>
                  <a:lnTo>
                    <a:pt x="798" y="42"/>
                  </a:lnTo>
                  <a:lnTo>
                    <a:pt x="816" y="30"/>
                  </a:lnTo>
                  <a:lnTo>
                    <a:pt x="834" y="24"/>
                  </a:lnTo>
                  <a:lnTo>
                    <a:pt x="852" y="18"/>
                  </a:lnTo>
                  <a:lnTo>
                    <a:pt x="870" y="18"/>
                  </a:lnTo>
                  <a:lnTo>
                    <a:pt x="888" y="12"/>
                  </a:lnTo>
                  <a:lnTo>
                    <a:pt x="906" y="12"/>
                  </a:lnTo>
                  <a:lnTo>
                    <a:pt x="924" y="12"/>
                  </a:lnTo>
                  <a:lnTo>
                    <a:pt x="942" y="12"/>
                  </a:lnTo>
                  <a:lnTo>
                    <a:pt x="960" y="6"/>
                  </a:lnTo>
                  <a:lnTo>
                    <a:pt x="972" y="6"/>
                  </a:lnTo>
                  <a:lnTo>
                    <a:pt x="990" y="6"/>
                  </a:lnTo>
                  <a:lnTo>
                    <a:pt x="1008" y="0"/>
                  </a:lnTo>
                  <a:lnTo>
                    <a:pt x="1026" y="6"/>
                  </a:lnTo>
                  <a:lnTo>
                    <a:pt x="1044" y="12"/>
                  </a:lnTo>
                  <a:lnTo>
                    <a:pt x="1062" y="0"/>
                  </a:lnTo>
                  <a:lnTo>
                    <a:pt x="1080" y="0"/>
                  </a:lnTo>
                  <a:lnTo>
                    <a:pt x="1098" y="12"/>
                  </a:lnTo>
                  <a:lnTo>
                    <a:pt x="1116" y="24"/>
                  </a:lnTo>
                  <a:lnTo>
                    <a:pt x="1128" y="30"/>
                  </a:lnTo>
                  <a:lnTo>
                    <a:pt x="1146" y="24"/>
                  </a:lnTo>
                  <a:lnTo>
                    <a:pt x="1164" y="42"/>
                  </a:lnTo>
                  <a:lnTo>
                    <a:pt x="1182" y="48"/>
                  </a:lnTo>
                  <a:lnTo>
                    <a:pt x="1200" y="60"/>
                  </a:lnTo>
                  <a:lnTo>
                    <a:pt x="1218" y="66"/>
                  </a:lnTo>
                  <a:lnTo>
                    <a:pt x="1236" y="78"/>
                  </a:lnTo>
                  <a:lnTo>
                    <a:pt x="1254" y="90"/>
                  </a:lnTo>
                  <a:lnTo>
                    <a:pt x="1272" y="96"/>
                  </a:lnTo>
                  <a:lnTo>
                    <a:pt x="1290" y="108"/>
                  </a:lnTo>
                  <a:lnTo>
                    <a:pt x="1302" y="108"/>
                  </a:lnTo>
                  <a:lnTo>
                    <a:pt x="1320" y="126"/>
                  </a:lnTo>
                  <a:lnTo>
                    <a:pt x="1338" y="132"/>
                  </a:lnTo>
                  <a:lnTo>
                    <a:pt x="1356" y="138"/>
                  </a:lnTo>
                  <a:lnTo>
                    <a:pt x="1374" y="144"/>
                  </a:lnTo>
                  <a:lnTo>
                    <a:pt x="1392" y="156"/>
                  </a:lnTo>
                  <a:lnTo>
                    <a:pt x="1410" y="156"/>
                  </a:lnTo>
                  <a:lnTo>
                    <a:pt x="1428" y="162"/>
                  </a:lnTo>
                  <a:lnTo>
                    <a:pt x="1446" y="162"/>
                  </a:lnTo>
                  <a:lnTo>
                    <a:pt x="1458" y="174"/>
                  </a:lnTo>
                  <a:lnTo>
                    <a:pt x="1476" y="174"/>
                  </a:lnTo>
                  <a:lnTo>
                    <a:pt x="1494" y="174"/>
                  </a:lnTo>
                  <a:lnTo>
                    <a:pt x="1512" y="180"/>
                  </a:lnTo>
                  <a:lnTo>
                    <a:pt x="1530" y="180"/>
                  </a:lnTo>
                  <a:lnTo>
                    <a:pt x="1548" y="174"/>
                  </a:lnTo>
                  <a:lnTo>
                    <a:pt x="1566" y="168"/>
                  </a:lnTo>
                  <a:lnTo>
                    <a:pt x="1584" y="180"/>
                  </a:lnTo>
                  <a:lnTo>
                    <a:pt x="1602" y="180"/>
                  </a:lnTo>
                  <a:lnTo>
                    <a:pt x="1614" y="180"/>
                  </a:lnTo>
                  <a:lnTo>
                    <a:pt x="1632" y="174"/>
                  </a:lnTo>
                  <a:lnTo>
                    <a:pt x="1650" y="174"/>
                  </a:lnTo>
                  <a:lnTo>
                    <a:pt x="1668" y="180"/>
                  </a:lnTo>
                  <a:lnTo>
                    <a:pt x="1686" y="174"/>
                  </a:lnTo>
                  <a:lnTo>
                    <a:pt x="1704" y="180"/>
                  </a:lnTo>
                  <a:lnTo>
                    <a:pt x="1722" y="180"/>
                  </a:lnTo>
                  <a:lnTo>
                    <a:pt x="1740" y="186"/>
                  </a:lnTo>
                  <a:lnTo>
                    <a:pt x="1758" y="192"/>
                  </a:lnTo>
                  <a:lnTo>
                    <a:pt x="1776" y="186"/>
                  </a:lnTo>
                  <a:lnTo>
                    <a:pt x="1788" y="192"/>
                  </a:lnTo>
                  <a:lnTo>
                    <a:pt x="1806" y="198"/>
                  </a:lnTo>
                  <a:lnTo>
                    <a:pt x="1824" y="198"/>
                  </a:lnTo>
                  <a:lnTo>
                    <a:pt x="1842" y="198"/>
                  </a:lnTo>
                  <a:lnTo>
                    <a:pt x="1860" y="204"/>
                  </a:lnTo>
                  <a:lnTo>
                    <a:pt x="1878" y="210"/>
                  </a:lnTo>
                  <a:lnTo>
                    <a:pt x="1896" y="210"/>
                  </a:lnTo>
                  <a:lnTo>
                    <a:pt x="1914" y="210"/>
                  </a:lnTo>
                  <a:lnTo>
                    <a:pt x="1932" y="216"/>
                  </a:lnTo>
                  <a:lnTo>
                    <a:pt x="1944" y="204"/>
                  </a:lnTo>
                  <a:lnTo>
                    <a:pt x="1962" y="198"/>
                  </a:lnTo>
                  <a:lnTo>
                    <a:pt x="1980" y="198"/>
                  </a:lnTo>
                  <a:lnTo>
                    <a:pt x="1998" y="198"/>
                  </a:lnTo>
                  <a:lnTo>
                    <a:pt x="2016" y="192"/>
                  </a:lnTo>
                  <a:lnTo>
                    <a:pt x="2034" y="192"/>
                  </a:lnTo>
                  <a:lnTo>
                    <a:pt x="2052" y="186"/>
                  </a:lnTo>
                  <a:lnTo>
                    <a:pt x="2070" y="186"/>
                  </a:lnTo>
                  <a:lnTo>
                    <a:pt x="2088" y="198"/>
                  </a:lnTo>
                  <a:lnTo>
                    <a:pt x="2100" y="186"/>
                  </a:lnTo>
                  <a:lnTo>
                    <a:pt x="2118" y="186"/>
                  </a:lnTo>
                  <a:lnTo>
                    <a:pt x="2136" y="186"/>
                  </a:lnTo>
                  <a:lnTo>
                    <a:pt x="2154" y="180"/>
                  </a:lnTo>
                  <a:lnTo>
                    <a:pt x="2172" y="186"/>
                  </a:lnTo>
                  <a:lnTo>
                    <a:pt x="2190" y="186"/>
                  </a:lnTo>
                  <a:lnTo>
                    <a:pt x="2208" y="19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08"/>
            <p:cNvSpPr>
              <a:spLocks/>
            </p:cNvSpPr>
            <p:nvPr/>
          </p:nvSpPr>
          <p:spPr bwMode="auto">
            <a:xfrm>
              <a:off x="2690575" y="5109621"/>
              <a:ext cx="142585" cy="1047852"/>
            </a:xfrm>
            <a:custGeom>
              <a:avLst/>
              <a:gdLst/>
              <a:ahLst/>
              <a:cxnLst>
                <a:cxn ang="0">
                  <a:pos x="0" y="42"/>
                </a:cxn>
                <a:cxn ang="0">
                  <a:pos x="18" y="42"/>
                </a:cxn>
                <a:cxn ang="0">
                  <a:pos x="36" y="42"/>
                </a:cxn>
                <a:cxn ang="0">
                  <a:pos x="54" y="42"/>
                </a:cxn>
                <a:cxn ang="0">
                  <a:pos x="66" y="36"/>
                </a:cxn>
                <a:cxn ang="0">
                  <a:pos x="84" y="42"/>
                </a:cxn>
                <a:cxn ang="0">
                  <a:pos x="102" y="54"/>
                </a:cxn>
                <a:cxn ang="0">
                  <a:pos x="120" y="42"/>
                </a:cxn>
                <a:cxn ang="0">
                  <a:pos x="138" y="42"/>
                </a:cxn>
                <a:cxn ang="0">
                  <a:pos x="156" y="42"/>
                </a:cxn>
                <a:cxn ang="0">
                  <a:pos x="174" y="36"/>
                </a:cxn>
                <a:cxn ang="0">
                  <a:pos x="192" y="12"/>
                </a:cxn>
                <a:cxn ang="0">
                  <a:pos x="210" y="0"/>
                </a:cxn>
                <a:cxn ang="0">
                  <a:pos x="222" y="24"/>
                </a:cxn>
                <a:cxn ang="0">
                  <a:pos x="240" y="66"/>
                </a:cxn>
                <a:cxn ang="0">
                  <a:pos x="258" y="144"/>
                </a:cxn>
                <a:cxn ang="0">
                  <a:pos x="276" y="252"/>
                </a:cxn>
                <a:cxn ang="0">
                  <a:pos x="294" y="378"/>
                </a:cxn>
                <a:cxn ang="0">
                  <a:pos x="312" y="504"/>
                </a:cxn>
                <a:cxn ang="0">
                  <a:pos x="330" y="618"/>
                </a:cxn>
                <a:cxn ang="0">
                  <a:pos x="348" y="708"/>
                </a:cxn>
                <a:cxn ang="0">
                  <a:pos x="366" y="774"/>
                </a:cxn>
                <a:cxn ang="0">
                  <a:pos x="384" y="834"/>
                </a:cxn>
              </a:cxnLst>
              <a:rect l="0" t="0" r="r" b="b"/>
              <a:pathLst>
                <a:path w="384" h="834">
                  <a:moveTo>
                    <a:pt x="0" y="42"/>
                  </a:moveTo>
                  <a:lnTo>
                    <a:pt x="18" y="42"/>
                  </a:lnTo>
                  <a:lnTo>
                    <a:pt x="36" y="42"/>
                  </a:lnTo>
                  <a:lnTo>
                    <a:pt x="54" y="42"/>
                  </a:lnTo>
                  <a:lnTo>
                    <a:pt x="66" y="36"/>
                  </a:lnTo>
                  <a:lnTo>
                    <a:pt x="84" y="42"/>
                  </a:lnTo>
                  <a:lnTo>
                    <a:pt x="102" y="54"/>
                  </a:lnTo>
                  <a:lnTo>
                    <a:pt x="120" y="42"/>
                  </a:lnTo>
                  <a:lnTo>
                    <a:pt x="138" y="42"/>
                  </a:lnTo>
                  <a:lnTo>
                    <a:pt x="156" y="42"/>
                  </a:lnTo>
                  <a:lnTo>
                    <a:pt x="174" y="36"/>
                  </a:lnTo>
                  <a:lnTo>
                    <a:pt x="192" y="12"/>
                  </a:lnTo>
                  <a:lnTo>
                    <a:pt x="210" y="0"/>
                  </a:lnTo>
                  <a:lnTo>
                    <a:pt x="222" y="24"/>
                  </a:lnTo>
                  <a:lnTo>
                    <a:pt x="240" y="66"/>
                  </a:lnTo>
                  <a:lnTo>
                    <a:pt x="258" y="144"/>
                  </a:lnTo>
                  <a:lnTo>
                    <a:pt x="276" y="252"/>
                  </a:lnTo>
                  <a:lnTo>
                    <a:pt x="294" y="378"/>
                  </a:lnTo>
                  <a:lnTo>
                    <a:pt x="312" y="504"/>
                  </a:lnTo>
                  <a:lnTo>
                    <a:pt x="330" y="618"/>
                  </a:lnTo>
                  <a:lnTo>
                    <a:pt x="348" y="708"/>
                  </a:lnTo>
                  <a:lnTo>
                    <a:pt x="366" y="774"/>
                  </a:lnTo>
                  <a:lnTo>
                    <a:pt x="384" y="83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09"/>
            <p:cNvSpPr>
              <a:spLocks/>
            </p:cNvSpPr>
            <p:nvPr/>
          </p:nvSpPr>
          <p:spPr bwMode="auto">
            <a:xfrm>
              <a:off x="1870600" y="4898543"/>
              <a:ext cx="819865" cy="1281545"/>
            </a:xfrm>
            <a:custGeom>
              <a:avLst/>
              <a:gdLst/>
              <a:ahLst/>
              <a:cxnLst>
                <a:cxn ang="0">
                  <a:pos x="36" y="990"/>
                </a:cxn>
                <a:cxn ang="0">
                  <a:pos x="90" y="882"/>
                </a:cxn>
                <a:cxn ang="0">
                  <a:pos x="144" y="744"/>
                </a:cxn>
                <a:cxn ang="0">
                  <a:pos x="192" y="606"/>
                </a:cxn>
                <a:cxn ang="0">
                  <a:pos x="246" y="498"/>
                </a:cxn>
                <a:cxn ang="0">
                  <a:pos x="300" y="414"/>
                </a:cxn>
                <a:cxn ang="0">
                  <a:pos x="348" y="342"/>
                </a:cxn>
                <a:cxn ang="0">
                  <a:pos x="402" y="264"/>
                </a:cxn>
                <a:cxn ang="0">
                  <a:pos x="456" y="198"/>
                </a:cxn>
                <a:cxn ang="0">
                  <a:pos x="504" y="150"/>
                </a:cxn>
                <a:cxn ang="0">
                  <a:pos x="558" y="126"/>
                </a:cxn>
                <a:cxn ang="0">
                  <a:pos x="612" y="90"/>
                </a:cxn>
                <a:cxn ang="0">
                  <a:pos x="660" y="90"/>
                </a:cxn>
                <a:cxn ang="0">
                  <a:pos x="714" y="78"/>
                </a:cxn>
                <a:cxn ang="0">
                  <a:pos x="768" y="54"/>
                </a:cxn>
                <a:cxn ang="0">
                  <a:pos x="816" y="48"/>
                </a:cxn>
                <a:cxn ang="0">
                  <a:pos x="870" y="42"/>
                </a:cxn>
                <a:cxn ang="0">
                  <a:pos x="924" y="18"/>
                </a:cxn>
                <a:cxn ang="0">
                  <a:pos x="972" y="12"/>
                </a:cxn>
                <a:cxn ang="0">
                  <a:pos x="1026" y="6"/>
                </a:cxn>
                <a:cxn ang="0">
                  <a:pos x="1080" y="6"/>
                </a:cxn>
                <a:cxn ang="0">
                  <a:pos x="1128" y="24"/>
                </a:cxn>
                <a:cxn ang="0">
                  <a:pos x="1182" y="48"/>
                </a:cxn>
                <a:cxn ang="0">
                  <a:pos x="1236" y="78"/>
                </a:cxn>
                <a:cxn ang="0">
                  <a:pos x="1290" y="108"/>
                </a:cxn>
                <a:cxn ang="0">
                  <a:pos x="1338" y="126"/>
                </a:cxn>
                <a:cxn ang="0">
                  <a:pos x="1392" y="156"/>
                </a:cxn>
                <a:cxn ang="0">
                  <a:pos x="1446" y="168"/>
                </a:cxn>
                <a:cxn ang="0">
                  <a:pos x="1494" y="174"/>
                </a:cxn>
                <a:cxn ang="0">
                  <a:pos x="1548" y="174"/>
                </a:cxn>
                <a:cxn ang="0">
                  <a:pos x="1602" y="162"/>
                </a:cxn>
                <a:cxn ang="0">
                  <a:pos x="1650" y="168"/>
                </a:cxn>
                <a:cxn ang="0">
                  <a:pos x="1704" y="180"/>
                </a:cxn>
                <a:cxn ang="0">
                  <a:pos x="1758" y="180"/>
                </a:cxn>
                <a:cxn ang="0">
                  <a:pos x="1806" y="186"/>
                </a:cxn>
                <a:cxn ang="0">
                  <a:pos x="1860" y="204"/>
                </a:cxn>
                <a:cxn ang="0">
                  <a:pos x="1914" y="198"/>
                </a:cxn>
                <a:cxn ang="0">
                  <a:pos x="1962" y="180"/>
                </a:cxn>
                <a:cxn ang="0">
                  <a:pos x="2016" y="168"/>
                </a:cxn>
                <a:cxn ang="0">
                  <a:pos x="2070" y="162"/>
                </a:cxn>
                <a:cxn ang="0">
                  <a:pos x="2118" y="174"/>
                </a:cxn>
                <a:cxn ang="0">
                  <a:pos x="2172" y="168"/>
                </a:cxn>
              </a:cxnLst>
              <a:rect l="0" t="0" r="r" b="b"/>
              <a:pathLst>
                <a:path w="2208" h="1020">
                  <a:moveTo>
                    <a:pt x="0" y="1020"/>
                  </a:moveTo>
                  <a:lnTo>
                    <a:pt x="18" y="1014"/>
                  </a:lnTo>
                  <a:lnTo>
                    <a:pt x="36" y="990"/>
                  </a:lnTo>
                  <a:lnTo>
                    <a:pt x="54" y="960"/>
                  </a:lnTo>
                  <a:lnTo>
                    <a:pt x="72" y="924"/>
                  </a:lnTo>
                  <a:lnTo>
                    <a:pt x="90" y="882"/>
                  </a:lnTo>
                  <a:lnTo>
                    <a:pt x="108" y="840"/>
                  </a:lnTo>
                  <a:lnTo>
                    <a:pt x="126" y="792"/>
                  </a:lnTo>
                  <a:lnTo>
                    <a:pt x="144" y="744"/>
                  </a:lnTo>
                  <a:lnTo>
                    <a:pt x="156" y="690"/>
                  </a:lnTo>
                  <a:lnTo>
                    <a:pt x="174" y="648"/>
                  </a:lnTo>
                  <a:lnTo>
                    <a:pt x="192" y="606"/>
                  </a:lnTo>
                  <a:lnTo>
                    <a:pt x="210" y="564"/>
                  </a:lnTo>
                  <a:lnTo>
                    <a:pt x="228" y="522"/>
                  </a:lnTo>
                  <a:lnTo>
                    <a:pt x="246" y="498"/>
                  </a:lnTo>
                  <a:lnTo>
                    <a:pt x="264" y="462"/>
                  </a:lnTo>
                  <a:lnTo>
                    <a:pt x="282" y="426"/>
                  </a:lnTo>
                  <a:lnTo>
                    <a:pt x="300" y="414"/>
                  </a:lnTo>
                  <a:lnTo>
                    <a:pt x="312" y="390"/>
                  </a:lnTo>
                  <a:lnTo>
                    <a:pt x="330" y="372"/>
                  </a:lnTo>
                  <a:lnTo>
                    <a:pt x="348" y="342"/>
                  </a:lnTo>
                  <a:lnTo>
                    <a:pt x="366" y="312"/>
                  </a:lnTo>
                  <a:lnTo>
                    <a:pt x="384" y="288"/>
                  </a:lnTo>
                  <a:lnTo>
                    <a:pt x="402" y="264"/>
                  </a:lnTo>
                  <a:lnTo>
                    <a:pt x="420" y="234"/>
                  </a:lnTo>
                  <a:lnTo>
                    <a:pt x="438" y="216"/>
                  </a:lnTo>
                  <a:lnTo>
                    <a:pt x="456" y="198"/>
                  </a:lnTo>
                  <a:lnTo>
                    <a:pt x="474" y="180"/>
                  </a:lnTo>
                  <a:lnTo>
                    <a:pt x="486" y="168"/>
                  </a:lnTo>
                  <a:lnTo>
                    <a:pt x="504" y="150"/>
                  </a:lnTo>
                  <a:lnTo>
                    <a:pt x="522" y="138"/>
                  </a:lnTo>
                  <a:lnTo>
                    <a:pt x="540" y="138"/>
                  </a:lnTo>
                  <a:lnTo>
                    <a:pt x="558" y="126"/>
                  </a:lnTo>
                  <a:lnTo>
                    <a:pt x="576" y="108"/>
                  </a:lnTo>
                  <a:lnTo>
                    <a:pt x="594" y="96"/>
                  </a:lnTo>
                  <a:lnTo>
                    <a:pt x="612" y="90"/>
                  </a:lnTo>
                  <a:lnTo>
                    <a:pt x="630" y="90"/>
                  </a:lnTo>
                  <a:lnTo>
                    <a:pt x="642" y="84"/>
                  </a:lnTo>
                  <a:lnTo>
                    <a:pt x="660" y="90"/>
                  </a:lnTo>
                  <a:lnTo>
                    <a:pt x="678" y="84"/>
                  </a:lnTo>
                  <a:lnTo>
                    <a:pt x="696" y="84"/>
                  </a:lnTo>
                  <a:lnTo>
                    <a:pt x="714" y="78"/>
                  </a:lnTo>
                  <a:lnTo>
                    <a:pt x="732" y="72"/>
                  </a:lnTo>
                  <a:lnTo>
                    <a:pt x="750" y="66"/>
                  </a:lnTo>
                  <a:lnTo>
                    <a:pt x="768" y="54"/>
                  </a:lnTo>
                  <a:lnTo>
                    <a:pt x="786" y="54"/>
                  </a:lnTo>
                  <a:lnTo>
                    <a:pt x="798" y="54"/>
                  </a:lnTo>
                  <a:lnTo>
                    <a:pt x="816" y="48"/>
                  </a:lnTo>
                  <a:lnTo>
                    <a:pt x="834" y="36"/>
                  </a:lnTo>
                  <a:lnTo>
                    <a:pt x="852" y="36"/>
                  </a:lnTo>
                  <a:lnTo>
                    <a:pt x="870" y="42"/>
                  </a:lnTo>
                  <a:lnTo>
                    <a:pt x="888" y="36"/>
                  </a:lnTo>
                  <a:lnTo>
                    <a:pt x="906" y="24"/>
                  </a:lnTo>
                  <a:lnTo>
                    <a:pt x="924" y="18"/>
                  </a:lnTo>
                  <a:lnTo>
                    <a:pt x="942" y="18"/>
                  </a:lnTo>
                  <a:lnTo>
                    <a:pt x="960" y="12"/>
                  </a:lnTo>
                  <a:lnTo>
                    <a:pt x="972" y="12"/>
                  </a:lnTo>
                  <a:lnTo>
                    <a:pt x="990" y="6"/>
                  </a:lnTo>
                  <a:lnTo>
                    <a:pt x="1008" y="6"/>
                  </a:lnTo>
                  <a:lnTo>
                    <a:pt x="1026" y="6"/>
                  </a:lnTo>
                  <a:lnTo>
                    <a:pt x="1044" y="0"/>
                  </a:lnTo>
                  <a:lnTo>
                    <a:pt x="1062" y="6"/>
                  </a:lnTo>
                  <a:lnTo>
                    <a:pt x="1080" y="6"/>
                  </a:lnTo>
                  <a:lnTo>
                    <a:pt x="1098" y="12"/>
                  </a:lnTo>
                  <a:lnTo>
                    <a:pt x="1116" y="18"/>
                  </a:lnTo>
                  <a:lnTo>
                    <a:pt x="1128" y="24"/>
                  </a:lnTo>
                  <a:lnTo>
                    <a:pt x="1146" y="36"/>
                  </a:lnTo>
                  <a:lnTo>
                    <a:pt x="1164" y="48"/>
                  </a:lnTo>
                  <a:lnTo>
                    <a:pt x="1182" y="48"/>
                  </a:lnTo>
                  <a:lnTo>
                    <a:pt x="1200" y="54"/>
                  </a:lnTo>
                  <a:lnTo>
                    <a:pt x="1218" y="60"/>
                  </a:lnTo>
                  <a:lnTo>
                    <a:pt x="1236" y="78"/>
                  </a:lnTo>
                  <a:lnTo>
                    <a:pt x="1254" y="84"/>
                  </a:lnTo>
                  <a:lnTo>
                    <a:pt x="1272" y="96"/>
                  </a:lnTo>
                  <a:lnTo>
                    <a:pt x="1290" y="108"/>
                  </a:lnTo>
                  <a:lnTo>
                    <a:pt x="1302" y="114"/>
                  </a:lnTo>
                  <a:lnTo>
                    <a:pt x="1320" y="114"/>
                  </a:lnTo>
                  <a:lnTo>
                    <a:pt x="1338" y="126"/>
                  </a:lnTo>
                  <a:lnTo>
                    <a:pt x="1356" y="138"/>
                  </a:lnTo>
                  <a:lnTo>
                    <a:pt x="1374" y="150"/>
                  </a:lnTo>
                  <a:lnTo>
                    <a:pt x="1392" y="156"/>
                  </a:lnTo>
                  <a:lnTo>
                    <a:pt x="1410" y="162"/>
                  </a:lnTo>
                  <a:lnTo>
                    <a:pt x="1428" y="162"/>
                  </a:lnTo>
                  <a:lnTo>
                    <a:pt x="1446" y="168"/>
                  </a:lnTo>
                  <a:lnTo>
                    <a:pt x="1458" y="174"/>
                  </a:lnTo>
                  <a:lnTo>
                    <a:pt x="1476" y="174"/>
                  </a:lnTo>
                  <a:lnTo>
                    <a:pt x="1494" y="174"/>
                  </a:lnTo>
                  <a:lnTo>
                    <a:pt x="1512" y="180"/>
                  </a:lnTo>
                  <a:lnTo>
                    <a:pt x="1530" y="180"/>
                  </a:lnTo>
                  <a:lnTo>
                    <a:pt x="1548" y="174"/>
                  </a:lnTo>
                  <a:lnTo>
                    <a:pt x="1566" y="174"/>
                  </a:lnTo>
                  <a:lnTo>
                    <a:pt x="1584" y="168"/>
                  </a:lnTo>
                  <a:lnTo>
                    <a:pt x="1602" y="162"/>
                  </a:lnTo>
                  <a:lnTo>
                    <a:pt x="1614" y="162"/>
                  </a:lnTo>
                  <a:lnTo>
                    <a:pt x="1632" y="168"/>
                  </a:lnTo>
                  <a:lnTo>
                    <a:pt x="1650" y="168"/>
                  </a:lnTo>
                  <a:lnTo>
                    <a:pt x="1668" y="174"/>
                  </a:lnTo>
                  <a:lnTo>
                    <a:pt x="1686" y="174"/>
                  </a:lnTo>
                  <a:lnTo>
                    <a:pt x="1704" y="180"/>
                  </a:lnTo>
                  <a:lnTo>
                    <a:pt x="1722" y="186"/>
                  </a:lnTo>
                  <a:lnTo>
                    <a:pt x="1740" y="186"/>
                  </a:lnTo>
                  <a:lnTo>
                    <a:pt x="1758" y="180"/>
                  </a:lnTo>
                  <a:lnTo>
                    <a:pt x="1776" y="180"/>
                  </a:lnTo>
                  <a:lnTo>
                    <a:pt x="1788" y="192"/>
                  </a:lnTo>
                  <a:lnTo>
                    <a:pt x="1806" y="186"/>
                  </a:lnTo>
                  <a:lnTo>
                    <a:pt x="1824" y="192"/>
                  </a:lnTo>
                  <a:lnTo>
                    <a:pt x="1842" y="198"/>
                  </a:lnTo>
                  <a:lnTo>
                    <a:pt x="1860" y="204"/>
                  </a:lnTo>
                  <a:lnTo>
                    <a:pt x="1878" y="198"/>
                  </a:lnTo>
                  <a:lnTo>
                    <a:pt x="1896" y="198"/>
                  </a:lnTo>
                  <a:lnTo>
                    <a:pt x="1914" y="198"/>
                  </a:lnTo>
                  <a:lnTo>
                    <a:pt x="1932" y="198"/>
                  </a:lnTo>
                  <a:lnTo>
                    <a:pt x="1944" y="192"/>
                  </a:lnTo>
                  <a:lnTo>
                    <a:pt x="1962" y="180"/>
                  </a:lnTo>
                  <a:lnTo>
                    <a:pt x="1980" y="174"/>
                  </a:lnTo>
                  <a:lnTo>
                    <a:pt x="1998" y="168"/>
                  </a:lnTo>
                  <a:lnTo>
                    <a:pt x="2016" y="168"/>
                  </a:lnTo>
                  <a:lnTo>
                    <a:pt x="2034" y="174"/>
                  </a:lnTo>
                  <a:lnTo>
                    <a:pt x="2052" y="174"/>
                  </a:lnTo>
                  <a:lnTo>
                    <a:pt x="2070" y="162"/>
                  </a:lnTo>
                  <a:lnTo>
                    <a:pt x="2088" y="162"/>
                  </a:lnTo>
                  <a:lnTo>
                    <a:pt x="2100" y="174"/>
                  </a:lnTo>
                  <a:lnTo>
                    <a:pt x="2118" y="174"/>
                  </a:lnTo>
                  <a:lnTo>
                    <a:pt x="2136" y="174"/>
                  </a:lnTo>
                  <a:lnTo>
                    <a:pt x="2154" y="174"/>
                  </a:lnTo>
                  <a:lnTo>
                    <a:pt x="2172" y="168"/>
                  </a:lnTo>
                  <a:lnTo>
                    <a:pt x="2190" y="180"/>
                  </a:lnTo>
                  <a:lnTo>
                    <a:pt x="2208" y="17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10"/>
            <p:cNvSpPr>
              <a:spLocks/>
            </p:cNvSpPr>
            <p:nvPr/>
          </p:nvSpPr>
          <p:spPr bwMode="auto">
            <a:xfrm>
              <a:off x="2686635" y="5079467"/>
              <a:ext cx="142585" cy="1032775"/>
            </a:xfrm>
            <a:custGeom>
              <a:avLst/>
              <a:gdLst/>
              <a:ahLst/>
              <a:cxnLst>
                <a:cxn ang="0">
                  <a:pos x="0" y="30"/>
                </a:cxn>
                <a:cxn ang="0">
                  <a:pos x="18" y="30"/>
                </a:cxn>
                <a:cxn ang="0">
                  <a:pos x="36" y="36"/>
                </a:cxn>
                <a:cxn ang="0">
                  <a:pos x="54" y="36"/>
                </a:cxn>
                <a:cxn ang="0">
                  <a:pos x="66" y="30"/>
                </a:cxn>
                <a:cxn ang="0">
                  <a:pos x="84" y="30"/>
                </a:cxn>
                <a:cxn ang="0">
                  <a:pos x="102" y="36"/>
                </a:cxn>
                <a:cxn ang="0">
                  <a:pos x="120" y="36"/>
                </a:cxn>
                <a:cxn ang="0">
                  <a:pos x="138" y="30"/>
                </a:cxn>
                <a:cxn ang="0">
                  <a:pos x="156" y="18"/>
                </a:cxn>
                <a:cxn ang="0">
                  <a:pos x="174" y="6"/>
                </a:cxn>
                <a:cxn ang="0">
                  <a:pos x="192" y="0"/>
                </a:cxn>
                <a:cxn ang="0">
                  <a:pos x="210" y="18"/>
                </a:cxn>
                <a:cxn ang="0">
                  <a:pos x="222" y="54"/>
                </a:cxn>
                <a:cxn ang="0">
                  <a:pos x="240" y="120"/>
                </a:cxn>
                <a:cxn ang="0">
                  <a:pos x="258" y="228"/>
                </a:cxn>
                <a:cxn ang="0">
                  <a:pos x="276" y="354"/>
                </a:cxn>
                <a:cxn ang="0">
                  <a:pos x="294" y="474"/>
                </a:cxn>
                <a:cxn ang="0">
                  <a:pos x="312" y="582"/>
                </a:cxn>
                <a:cxn ang="0">
                  <a:pos x="330" y="672"/>
                </a:cxn>
                <a:cxn ang="0">
                  <a:pos x="348" y="744"/>
                </a:cxn>
                <a:cxn ang="0">
                  <a:pos x="366" y="792"/>
                </a:cxn>
                <a:cxn ang="0">
                  <a:pos x="384" y="822"/>
                </a:cxn>
              </a:cxnLst>
              <a:rect l="0" t="0" r="r" b="b"/>
              <a:pathLst>
                <a:path w="384" h="822">
                  <a:moveTo>
                    <a:pt x="0" y="30"/>
                  </a:moveTo>
                  <a:lnTo>
                    <a:pt x="18" y="30"/>
                  </a:lnTo>
                  <a:lnTo>
                    <a:pt x="36" y="36"/>
                  </a:lnTo>
                  <a:lnTo>
                    <a:pt x="54" y="36"/>
                  </a:lnTo>
                  <a:lnTo>
                    <a:pt x="66" y="30"/>
                  </a:lnTo>
                  <a:lnTo>
                    <a:pt x="84" y="30"/>
                  </a:lnTo>
                  <a:lnTo>
                    <a:pt x="102" y="36"/>
                  </a:lnTo>
                  <a:lnTo>
                    <a:pt x="120" y="36"/>
                  </a:lnTo>
                  <a:lnTo>
                    <a:pt x="138" y="30"/>
                  </a:lnTo>
                  <a:lnTo>
                    <a:pt x="156" y="18"/>
                  </a:lnTo>
                  <a:lnTo>
                    <a:pt x="174" y="6"/>
                  </a:lnTo>
                  <a:lnTo>
                    <a:pt x="192" y="0"/>
                  </a:lnTo>
                  <a:lnTo>
                    <a:pt x="210" y="18"/>
                  </a:lnTo>
                  <a:lnTo>
                    <a:pt x="222" y="54"/>
                  </a:lnTo>
                  <a:lnTo>
                    <a:pt x="240" y="120"/>
                  </a:lnTo>
                  <a:lnTo>
                    <a:pt x="258" y="228"/>
                  </a:lnTo>
                  <a:lnTo>
                    <a:pt x="276" y="354"/>
                  </a:lnTo>
                  <a:lnTo>
                    <a:pt x="294" y="474"/>
                  </a:lnTo>
                  <a:lnTo>
                    <a:pt x="312" y="582"/>
                  </a:lnTo>
                  <a:lnTo>
                    <a:pt x="330" y="672"/>
                  </a:lnTo>
                  <a:lnTo>
                    <a:pt x="348" y="744"/>
                  </a:lnTo>
                  <a:lnTo>
                    <a:pt x="366" y="792"/>
                  </a:lnTo>
                  <a:lnTo>
                    <a:pt x="384" y="82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1"/>
            <p:cNvSpPr>
              <a:spLocks/>
            </p:cNvSpPr>
            <p:nvPr/>
          </p:nvSpPr>
          <p:spPr bwMode="auto">
            <a:xfrm>
              <a:off x="1870600" y="4777927"/>
              <a:ext cx="819865" cy="1341853"/>
            </a:xfrm>
            <a:custGeom>
              <a:avLst/>
              <a:gdLst/>
              <a:ahLst/>
              <a:cxnLst>
                <a:cxn ang="0">
                  <a:pos x="36" y="1014"/>
                </a:cxn>
                <a:cxn ang="0">
                  <a:pos x="90" y="900"/>
                </a:cxn>
                <a:cxn ang="0">
                  <a:pos x="144" y="762"/>
                </a:cxn>
                <a:cxn ang="0">
                  <a:pos x="192" y="618"/>
                </a:cxn>
                <a:cxn ang="0">
                  <a:pos x="246" y="510"/>
                </a:cxn>
                <a:cxn ang="0">
                  <a:pos x="300" y="420"/>
                </a:cxn>
                <a:cxn ang="0">
                  <a:pos x="348" y="354"/>
                </a:cxn>
                <a:cxn ang="0">
                  <a:pos x="402" y="276"/>
                </a:cxn>
                <a:cxn ang="0">
                  <a:pos x="456" y="210"/>
                </a:cxn>
                <a:cxn ang="0">
                  <a:pos x="504" y="180"/>
                </a:cxn>
                <a:cxn ang="0">
                  <a:pos x="558" y="126"/>
                </a:cxn>
                <a:cxn ang="0">
                  <a:pos x="612" y="114"/>
                </a:cxn>
                <a:cxn ang="0">
                  <a:pos x="660" y="90"/>
                </a:cxn>
                <a:cxn ang="0">
                  <a:pos x="714" y="78"/>
                </a:cxn>
                <a:cxn ang="0">
                  <a:pos x="768" y="66"/>
                </a:cxn>
                <a:cxn ang="0">
                  <a:pos x="816" y="42"/>
                </a:cxn>
                <a:cxn ang="0">
                  <a:pos x="870" y="18"/>
                </a:cxn>
                <a:cxn ang="0">
                  <a:pos x="924" y="18"/>
                </a:cxn>
                <a:cxn ang="0">
                  <a:pos x="972" y="0"/>
                </a:cxn>
                <a:cxn ang="0">
                  <a:pos x="1026" y="0"/>
                </a:cxn>
                <a:cxn ang="0">
                  <a:pos x="1080" y="0"/>
                </a:cxn>
                <a:cxn ang="0">
                  <a:pos x="1128" y="18"/>
                </a:cxn>
                <a:cxn ang="0">
                  <a:pos x="1182" y="42"/>
                </a:cxn>
                <a:cxn ang="0">
                  <a:pos x="1236" y="48"/>
                </a:cxn>
                <a:cxn ang="0">
                  <a:pos x="1290" y="84"/>
                </a:cxn>
                <a:cxn ang="0">
                  <a:pos x="1338" y="108"/>
                </a:cxn>
                <a:cxn ang="0">
                  <a:pos x="1392" y="126"/>
                </a:cxn>
                <a:cxn ang="0">
                  <a:pos x="1446" y="138"/>
                </a:cxn>
                <a:cxn ang="0">
                  <a:pos x="1494" y="144"/>
                </a:cxn>
                <a:cxn ang="0">
                  <a:pos x="1548" y="144"/>
                </a:cxn>
                <a:cxn ang="0">
                  <a:pos x="1602" y="144"/>
                </a:cxn>
                <a:cxn ang="0">
                  <a:pos x="1650" y="138"/>
                </a:cxn>
                <a:cxn ang="0">
                  <a:pos x="1704" y="150"/>
                </a:cxn>
                <a:cxn ang="0">
                  <a:pos x="1758" y="144"/>
                </a:cxn>
                <a:cxn ang="0">
                  <a:pos x="1806" y="144"/>
                </a:cxn>
                <a:cxn ang="0">
                  <a:pos x="1860" y="162"/>
                </a:cxn>
                <a:cxn ang="0">
                  <a:pos x="1914" y="156"/>
                </a:cxn>
                <a:cxn ang="0">
                  <a:pos x="1962" y="156"/>
                </a:cxn>
                <a:cxn ang="0">
                  <a:pos x="2016" y="132"/>
                </a:cxn>
                <a:cxn ang="0">
                  <a:pos x="2070" y="132"/>
                </a:cxn>
                <a:cxn ang="0">
                  <a:pos x="2118" y="132"/>
                </a:cxn>
                <a:cxn ang="0">
                  <a:pos x="2172" y="126"/>
                </a:cxn>
              </a:cxnLst>
              <a:rect l="0" t="0" r="r" b="b"/>
              <a:pathLst>
                <a:path w="2208" h="1068">
                  <a:moveTo>
                    <a:pt x="0" y="1068"/>
                  </a:moveTo>
                  <a:lnTo>
                    <a:pt x="18" y="1050"/>
                  </a:lnTo>
                  <a:lnTo>
                    <a:pt x="36" y="1014"/>
                  </a:lnTo>
                  <a:lnTo>
                    <a:pt x="54" y="978"/>
                  </a:lnTo>
                  <a:lnTo>
                    <a:pt x="72" y="936"/>
                  </a:lnTo>
                  <a:lnTo>
                    <a:pt x="90" y="900"/>
                  </a:lnTo>
                  <a:lnTo>
                    <a:pt x="108" y="858"/>
                  </a:lnTo>
                  <a:lnTo>
                    <a:pt x="126" y="798"/>
                  </a:lnTo>
                  <a:lnTo>
                    <a:pt x="144" y="762"/>
                  </a:lnTo>
                  <a:lnTo>
                    <a:pt x="156" y="714"/>
                  </a:lnTo>
                  <a:lnTo>
                    <a:pt x="174" y="666"/>
                  </a:lnTo>
                  <a:lnTo>
                    <a:pt x="192" y="618"/>
                  </a:lnTo>
                  <a:lnTo>
                    <a:pt x="210" y="576"/>
                  </a:lnTo>
                  <a:lnTo>
                    <a:pt x="228" y="534"/>
                  </a:lnTo>
                  <a:lnTo>
                    <a:pt x="246" y="510"/>
                  </a:lnTo>
                  <a:lnTo>
                    <a:pt x="264" y="468"/>
                  </a:lnTo>
                  <a:lnTo>
                    <a:pt x="282" y="438"/>
                  </a:lnTo>
                  <a:lnTo>
                    <a:pt x="300" y="420"/>
                  </a:lnTo>
                  <a:lnTo>
                    <a:pt x="312" y="408"/>
                  </a:lnTo>
                  <a:lnTo>
                    <a:pt x="330" y="384"/>
                  </a:lnTo>
                  <a:lnTo>
                    <a:pt x="348" y="354"/>
                  </a:lnTo>
                  <a:lnTo>
                    <a:pt x="366" y="318"/>
                  </a:lnTo>
                  <a:lnTo>
                    <a:pt x="384" y="300"/>
                  </a:lnTo>
                  <a:lnTo>
                    <a:pt x="402" y="276"/>
                  </a:lnTo>
                  <a:lnTo>
                    <a:pt x="420" y="252"/>
                  </a:lnTo>
                  <a:lnTo>
                    <a:pt x="438" y="234"/>
                  </a:lnTo>
                  <a:lnTo>
                    <a:pt x="456" y="210"/>
                  </a:lnTo>
                  <a:lnTo>
                    <a:pt x="474" y="192"/>
                  </a:lnTo>
                  <a:lnTo>
                    <a:pt x="486" y="186"/>
                  </a:lnTo>
                  <a:lnTo>
                    <a:pt x="504" y="180"/>
                  </a:lnTo>
                  <a:lnTo>
                    <a:pt x="522" y="162"/>
                  </a:lnTo>
                  <a:lnTo>
                    <a:pt x="540" y="138"/>
                  </a:lnTo>
                  <a:lnTo>
                    <a:pt x="558" y="126"/>
                  </a:lnTo>
                  <a:lnTo>
                    <a:pt x="576" y="120"/>
                  </a:lnTo>
                  <a:lnTo>
                    <a:pt x="594" y="114"/>
                  </a:lnTo>
                  <a:lnTo>
                    <a:pt x="612" y="114"/>
                  </a:lnTo>
                  <a:lnTo>
                    <a:pt x="630" y="96"/>
                  </a:lnTo>
                  <a:lnTo>
                    <a:pt x="642" y="90"/>
                  </a:lnTo>
                  <a:lnTo>
                    <a:pt x="660" y="90"/>
                  </a:lnTo>
                  <a:lnTo>
                    <a:pt x="678" y="84"/>
                  </a:lnTo>
                  <a:lnTo>
                    <a:pt x="696" y="78"/>
                  </a:lnTo>
                  <a:lnTo>
                    <a:pt x="714" y="78"/>
                  </a:lnTo>
                  <a:lnTo>
                    <a:pt x="732" y="78"/>
                  </a:lnTo>
                  <a:lnTo>
                    <a:pt x="750" y="72"/>
                  </a:lnTo>
                  <a:lnTo>
                    <a:pt x="768" y="66"/>
                  </a:lnTo>
                  <a:lnTo>
                    <a:pt x="786" y="66"/>
                  </a:lnTo>
                  <a:lnTo>
                    <a:pt x="798" y="54"/>
                  </a:lnTo>
                  <a:lnTo>
                    <a:pt x="816" y="42"/>
                  </a:lnTo>
                  <a:lnTo>
                    <a:pt x="834" y="42"/>
                  </a:lnTo>
                  <a:lnTo>
                    <a:pt x="852" y="42"/>
                  </a:lnTo>
                  <a:lnTo>
                    <a:pt x="870" y="18"/>
                  </a:lnTo>
                  <a:lnTo>
                    <a:pt x="888" y="24"/>
                  </a:lnTo>
                  <a:lnTo>
                    <a:pt x="906" y="18"/>
                  </a:lnTo>
                  <a:lnTo>
                    <a:pt x="924" y="18"/>
                  </a:lnTo>
                  <a:lnTo>
                    <a:pt x="942" y="6"/>
                  </a:lnTo>
                  <a:lnTo>
                    <a:pt x="960" y="0"/>
                  </a:lnTo>
                  <a:lnTo>
                    <a:pt x="972" y="0"/>
                  </a:lnTo>
                  <a:lnTo>
                    <a:pt x="990" y="12"/>
                  </a:lnTo>
                  <a:lnTo>
                    <a:pt x="1008" y="6"/>
                  </a:lnTo>
                  <a:lnTo>
                    <a:pt x="1026" y="0"/>
                  </a:lnTo>
                  <a:lnTo>
                    <a:pt x="1044" y="0"/>
                  </a:lnTo>
                  <a:lnTo>
                    <a:pt x="1062" y="0"/>
                  </a:lnTo>
                  <a:lnTo>
                    <a:pt x="1080" y="0"/>
                  </a:lnTo>
                  <a:lnTo>
                    <a:pt x="1098" y="6"/>
                  </a:lnTo>
                  <a:lnTo>
                    <a:pt x="1116" y="6"/>
                  </a:lnTo>
                  <a:lnTo>
                    <a:pt x="1128" y="18"/>
                  </a:lnTo>
                  <a:lnTo>
                    <a:pt x="1146" y="18"/>
                  </a:lnTo>
                  <a:lnTo>
                    <a:pt x="1164" y="30"/>
                  </a:lnTo>
                  <a:lnTo>
                    <a:pt x="1182" y="42"/>
                  </a:lnTo>
                  <a:lnTo>
                    <a:pt x="1200" y="48"/>
                  </a:lnTo>
                  <a:lnTo>
                    <a:pt x="1218" y="42"/>
                  </a:lnTo>
                  <a:lnTo>
                    <a:pt x="1236" y="48"/>
                  </a:lnTo>
                  <a:lnTo>
                    <a:pt x="1254" y="54"/>
                  </a:lnTo>
                  <a:lnTo>
                    <a:pt x="1272" y="78"/>
                  </a:lnTo>
                  <a:lnTo>
                    <a:pt x="1290" y="84"/>
                  </a:lnTo>
                  <a:lnTo>
                    <a:pt x="1302" y="96"/>
                  </a:lnTo>
                  <a:lnTo>
                    <a:pt x="1320" y="108"/>
                  </a:lnTo>
                  <a:lnTo>
                    <a:pt x="1338" y="108"/>
                  </a:lnTo>
                  <a:lnTo>
                    <a:pt x="1356" y="108"/>
                  </a:lnTo>
                  <a:lnTo>
                    <a:pt x="1374" y="120"/>
                  </a:lnTo>
                  <a:lnTo>
                    <a:pt x="1392" y="126"/>
                  </a:lnTo>
                  <a:lnTo>
                    <a:pt x="1410" y="132"/>
                  </a:lnTo>
                  <a:lnTo>
                    <a:pt x="1428" y="138"/>
                  </a:lnTo>
                  <a:lnTo>
                    <a:pt x="1446" y="138"/>
                  </a:lnTo>
                  <a:lnTo>
                    <a:pt x="1458" y="138"/>
                  </a:lnTo>
                  <a:lnTo>
                    <a:pt x="1476" y="144"/>
                  </a:lnTo>
                  <a:lnTo>
                    <a:pt x="1494" y="144"/>
                  </a:lnTo>
                  <a:lnTo>
                    <a:pt x="1512" y="150"/>
                  </a:lnTo>
                  <a:lnTo>
                    <a:pt x="1530" y="150"/>
                  </a:lnTo>
                  <a:lnTo>
                    <a:pt x="1548" y="144"/>
                  </a:lnTo>
                  <a:lnTo>
                    <a:pt x="1566" y="144"/>
                  </a:lnTo>
                  <a:lnTo>
                    <a:pt x="1584" y="138"/>
                  </a:lnTo>
                  <a:lnTo>
                    <a:pt x="1602" y="144"/>
                  </a:lnTo>
                  <a:lnTo>
                    <a:pt x="1614" y="144"/>
                  </a:lnTo>
                  <a:lnTo>
                    <a:pt x="1632" y="138"/>
                  </a:lnTo>
                  <a:lnTo>
                    <a:pt x="1650" y="138"/>
                  </a:lnTo>
                  <a:lnTo>
                    <a:pt x="1668" y="138"/>
                  </a:lnTo>
                  <a:lnTo>
                    <a:pt x="1686" y="150"/>
                  </a:lnTo>
                  <a:lnTo>
                    <a:pt x="1704" y="150"/>
                  </a:lnTo>
                  <a:lnTo>
                    <a:pt x="1722" y="144"/>
                  </a:lnTo>
                  <a:lnTo>
                    <a:pt x="1740" y="144"/>
                  </a:lnTo>
                  <a:lnTo>
                    <a:pt x="1758" y="144"/>
                  </a:lnTo>
                  <a:lnTo>
                    <a:pt x="1776" y="150"/>
                  </a:lnTo>
                  <a:lnTo>
                    <a:pt x="1788" y="150"/>
                  </a:lnTo>
                  <a:lnTo>
                    <a:pt x="1806" y="144"/>
                  </a:lnTo>
                  <a:lnTo>
                    <a:pt x="1824" y="150"/>
                  </a:lnTo>
                  <a:lnTo>
                    <a:pt x="1842" y="156"/>
                  </a:lnTo>
                  <a:lnTo>
                    <a:pt x="1860" y="162"/>
                  </a:lnTo>
                  <a:lnTo>
                    <a:pt x="1878" y="150"/>
                  </a:lnTo>
                  <a:lnTo>
                    <a:pt x="1896" y="150"/>
                  </a:lnTo>
                  <a:lnTo>
                    <a:pt x="1914" y="156"/>
                  </a:lnTo>
                  <a:lnTo>
                    <a:pt x="1932" y="156"/>
                  </a:lnTo>
                  <a:lnTo>
                    <a:pt x="1944" y="150"/>
                  </a:lnTo>
                  <a:lnTo>
                    <a:pt x="1962" y="156"/>
                  </a:lnTo>
                  <a:lnTo>
                    <a:pt x="1980" y="144"/>
                  </a:lnTo>
                  <a:lnTo>
                    <a:pt x="1998" y="144"/>
                  </a:lnTo>
                  <a:lnTo>
                    <a:pt x="2016" y="132"/>
                  </a:lnTo>
                  <a:lnTo>
                    <a:pt x="2034" y="132"/>
                  </a:lnTo>
                  <a:lnTo>
                    <a:pt x="2052" y="132"/>
                  </a:lnTo>
                  <a:lnTo>
                    <a:pt x="2070" y="132"/>
                  </a:lnTo>
                  <a:lnTo>
                    <a:pt x="2088" y="132"/>
                  </a:lnTo>
                  <a:lnTo>
                    <a:pt x="2100" y="138"/>
                  </a:lnTo>
                  <a:lnTo>
                    <a:pt x="2118" y="132"/>
                  </a:lnTo>
                  <a:lnTo>
                    <a:pt x="2136" y="126"/>
                  </a:lnTo>
                  <a:lnTo>
                    <a:pt x="2154" y="126"/>
                  </a:lnTo>
                  <a:lnTo>
                    <a:pt x="2172" y="126"/>
                  </a:lnTo>
                  <a:lnTo>
                    <a:pt x="2190" y="120"/>
                  </a:lnTo>
                  <a:lnTo>
                    <a:pt x="2208" y="12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2"/>
            <p:cNvSpPr>
              <a:spLocks/>
            </p:cNvSpPr>
            <p:nvPr/>
          </p:nvSpPr>
          <p:spPr bwMode="auto">
            <a:xfrm>
              <a:off x="2690465" y="4906082"/>
              <a:ext cx="142585" cy="1025236"/>
            </a:xfrm>
            <a:custGeom>
              <a:avLst/>
              <a:gdLst/>
              <a:ahLst/>
              <a:cxnLst>
                <a:cxn ang="0">
                  <a:pos x="0" y="24"/>
                </a:cxn>
                <a:cxn ang="0">
                  <a:pos x="18" y="18"/>
                </a:cxn>
                <a:cxn ang="0">
                  <a:pos x="36" y="24"/>
                </a:cxn>
                <a:cxn ang="0">
                  <a:pos x="54" y="30"/>
                </a:cxn>
                <a:cxn ang="0">
                  <a:pos x="66" y="36"/>
                </a:cxn>
                <a:cxn ang="0">
                  <a:pos x="84" y="36"/>
                </a:cxn>
                <a:cxn ang="0">
                  <a:pos x="102" y="30"/>
                </a:cxn>
                <a:cxn ang="0">
                  <a:pos x="120" y="30"/>
                </a:cxn>
                <a:cxn ang="0">
                  <a:pos x="138" y="30"/>
                </a:cxn>
                <a:cxn ang="0">
                  <a:pos x="156" y="24"/>
                </a:cxn>
                <a:cxn ang="0">
                  <a:pos x="174" y="12"/>
                </a:cxn>
                <a:cxn ang="0">
                  <a:pos x="192" y="0"/>
                </a:cxn>
                <a:cxn ang="0">
                  <a:pos x="210" y="0"/>
                </a:cxn>
                <a:cxn ang="0">
                  <a:pos x="222" y="36"/>
                </a:cxn>
                <a:cxn ang="0">
                  <a:pos x="240" y="102"/>
                </a:cxn>
                <a:cxn ang="0">
                  <a:pos x="258" y="204"/>
                </a:cxn>
                <a:cxn ang="0">
                  <a:pos x="276" y="336"/>
                </a:cxn>
                <a:cxn ang="0">
                  <a:pos x="294" y="456"/>
                </a:cxn>
                <a:cxn ang="0">
                  <a:pos x="312" y="570"/>
                </a:cxn>
                <a:cxn ang="0">
                  <a:pos x="330" y="666"/>
                </a:cxn>
                <a:cxn ang="0">
                  <a:pos x="348" y="738"/>
                </a:cxn>
                <a:cxn ang="0">
                  <a:pos x="366" y="780"/>
                </a:cxn>
                <a:cxn ang="0">
                  <a:pos x="384" y="816"/>
                </a:cxn>
              </a:cxnLst>
              <a:rect l="0" t="0" r="r" b="b"/>
              <a:pathLst>
                <a:path w="384" h="816">
                  <a:moveTo>
                    <a:pt x="0" y="24"/>
                  </a:moveTo>
                  <a:lnTo>
                    <a:pt x="18" y="18"/>
                  </a:lnTo>
                  <a:lnTo>
                    <a:pt x="36" y="24"/>
                  </a:lnTo>
                  <a:lnTo>
                    <a:pt x="54" y="30"/>
                  </a:lnTo>
                  <a:lnTo>
                    <a:pt x="66" y="36"/>
                  </a:lnTo>
                  <a:lnTo>
                    <a:pt x="84" y="36"/>
                  </a:lnTo>
                  <a:lnTo>
                    <a:pt x="102" y="30"/>
                  </a:lnTo>
                  <a:lnTo>
                    <a:pt x="120" y="30"/>
                  </a:lnTo>
                  <a:lnTo>
                    <a:pt x="138" y="30"/>
                  </a:lnTo>
                  <a:lnTo>
                    <a:pt x="156" y="24"/>
                  </a:lnTo>
                  <a:lnTo>
                    <a:pt x="174" y="12"/>
                  </a:lnTo>
                  <a:lnTo>
                    <a:pt x="192" y="0"/>
                  </a:lnTo>
                  <a:lnTo>
                    <a:pt x="210" y="0"/>
                  </a:lnTo>
                  <a:lnTo>
                    <a:pt x="222" y="36"/>
                  </a:lnTo>
                  <a:lnTo>
                    <a:pt x="240" y="102"/>
                  </a:lnTo>
                  <a:lnTo>
                    <a:pt x="258" y="204"/>
                  </a:lnTo>
                  <a:lnTo>
                    <a:pt x="276" y="336"/>
                  </a:lnTo>
                  <a:lnTo>
                    <a:pt x="294" y="456"/>
                  </a:lnTo>
                  <a:lnTo>
                    <a:pt x="312" y="570"/>
                  </a:lnTo>
                  <a:lnTo>
                    <a:pt x="330" y="666"/>
                  </a:lnTo>
                  <a:lnTo>
                    <a:pt x="348" y="738"/>
                  </a:lnTo>
                  <a:lnTo>
                    <a:pt x="366" y="780"/>
                  </a:lnTo>
                  <a:lnTo>
                    <a:pt x="384" y="81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13"/>
            <p:cNvSpPr>
              <a:spLocks/>
            </p:cNvSpPr>
            <p:nvPr/>
          </p:nvSpPr>
          <p:spPr bwMode="auto">
            <a:xfrm>
              <a:off x="1870600" y="4657311"/>
              <a:ext cx="819865" cy="1281545"/>
            </a:xfrm>
            <a:custGeom>
              <a:avLst/>
              <a:gdLst/>
              <a:ahLst/>
              <a:cxnLst>
                <a:cxn ang="0">
                  <a:pos x="36" y="966"/>
                </a:cxn>
                <a:cxn ang="0">
                  <a:pos x="90" y="864"/>
                </a:cxn>
                <a:cxn ang="0">
                  <a:pos x="144" y="726"/>
                </a:cxn>
                <a:cxn ang="0">
                  <a:pos x="192" y="576"/>
                </a:cxn>
                <a:cxn ang="0">
                  <a:pos x="246" y="462"/>
                </a:cxn>
                <a:cxn ang="0">
                  <a:pos x="300" y="390"/>
                </a:cxn>
                <a:cxn ang="0">
                  <a:pos x="348" y="318"/>
                </a:cxn>
                <a:cxn ang="0">
                  <a:pos x="402" y="246"/>
                </a:cxn>
                <a:cxn ang="0">
                  <a:pos x="456" y="180"/>
                </a:cxn>
                <a:cxn ang="0">
                  <a:pos x="504" y="126"/>
                </a:cxn>
                <a:cxn ang="0">
                  <a:pos x="558" y="114"/>
                </a:cxn>
                <a:cxn ang="0">
                  <a:pos x="612" y="84"/>
                </a:cxn>
                <a:cxn ang="0">
                  <a:pos x="660" y="72"/>
                </a:cxn>
                <a:cxn ang="0">
                  <a:pos x="714" y="60"/>
                </a:cxn>
                <a:cxn ang="0">
                  <a:pos x="768" y="48"/>
                </a:cxn>
                <a:cxn ang="0">
                  <a:pos x="816" y="30"/>
                </a:cxn>
                <a:cxn ang="0">
                  <a:pos x="870" y="30"/>
                </a:cxn>
                <a:cxn ang="0">
                  <a:pos x="924" y="12"/>
                </a:cxn>
                <a:cxn ang="0">
                  <a:pos x="972" y="0"/>
                </a:cxn>
                <a:cxn ang="0">
                  <a:pos x="1026" y="6"/>
                </a:cxn>
                <a:cxn ang="0">
                  <a:pos x="1080" y="6"/>
                </a:cxn>
                <a:cxn ang="0">
                  <a:pos x="1128" y="24"/>
                </a:cxn>
                <a:cxn ang="0">
                  <a:pos x="1182" y="42"/>
                </a:cxn>
                <a:cxn ang="0">
                  <a:pos x="1236" y="78"/>
                </a:cxn>
                <a:cxn ang="0">
                  <a:pos x="1290" y="102"/>
                </a:cxn>
                <a:cxn ang="0">
                  <a:pos x="1338" y="108"/>
                </a:cxn>
                <a:cxn ang="0">
                  <a:pos x="1392" y="138"/>
                </a:cxn>
                <a:cxn ang="0">
                  <a:pos x="1446" y="138"/>
                </a:cxn>
                <a:cxn ang="0">
                  <a:pos x="1494" y="156"/>
                </a:cxn>
                <a:cxn ang="0">
                  <a:pos x="1548" y="156"/>
                </a:cxn>
                <a:cxn ang="0">
                  <a:pos x="1602" y="150"/>
                </a:cxn>
                <a:cxn ang="0">
                  <a:pos x="1650" y="150"/>
                </a:cxn>
                <a:cxn ang="0">
                  <a:pos x="1704" y="156"/>
                </a:cxn>
                <a:cxn ang="0">
                  <a:pos x="1758" y="162"/>
                </a:cxn>
                <a:cxn ang="0">
                  <a:pos x="1806" y="174"/>
                </a:cxn>
                <a:cxn ang="0">
                  <a:pos x="1860" y="180"/>
                </a:cxn>
                <a:cxn ang="0">
                  <a:pos x="1914" y="186"/>
                </a:cxn>
                <a:cxn ang="0">
                  <a:pos x="1962" y="174"/>
                </a:cxn>
                <a:cxn ang="0">
                  <a:pos x="2016" y="162"/>
                </a:cxn>
                <a:cxn ang="0">
                  <a:pos x="2070" y="162"/>
                </a:cxn>
                <a:cxn ang="0">
                  <a:pos x="2118" y="168"/>
                </a:cxn>
                <a:cxn ang="0">
                  <a:pos x="2172" y="168"/>
                </a:cxn>
              </a:cxnLst>
              <a:rect l="0" t="0" r="r" b="b"/>
              <a:pathLst>
                <a:path w="2208" h="1020">
                  <a:moveTo>
                    <a:pt x="0" y="1020"/>
                  </a:moveTo>
                  <a:lnTo>
                    <a:pt x="18" y="996"/>
                  </a:lnTo>
                  <a:lnTo>
                    <a:pt x="36" y="966"/>
                  </a:lnTo>
                  <a:lnTo>
                    <a:pt x="54" y="936"/>
                  </a:lnTo>
                  <a:lnTo>
                    <a:pt x="72" y="900"/>
                  </a:lnTo>
                  <a:lnTo>
                    <a:pt x="90" y="864"/>
                  </a:lnTo>
                  <a:lnTo>
                    <a:pt x="108" y="828"/>
                  </a:lnTo>
                  <a:lnTo>
                    <a:pt x="126" y="780"/>
                  </a:lnTo>
                  <a:lnTo>
                    <a:pt x="144" y="726"/>
                  </a:lnTo>
                  <a:lnTo>
                    <a:pt x="156" y="672"/>
                  </a:lnTo>
                  <a:lnTo>
                    <a:pt x="174" y="624"/>
                  </a:lnTo>
                  <a:lnTo>
                    <a:pt x="192" y="576"/>
                  </a:lnTo>
                  <a:lnTo>
                    <a:pt x="210" y="540"/>
                  </a:lnTo>
                  <a:lnTo>
                    <a:pt x="228" y="498"/>
                  </a:lnTo>
                  <a:lnTo>
                    <a:pt x="246" y="462"/>
                  </a:lnTo>
                  <a:lnTo>
                    <a:pt x="264" y="432"/>
                  </a:lnTo>
                  <a:lnTo>
                    <a:pt x="282" y="408"/>
                  </a:lnTo>
                  <a:lnTo>
                    <a:pt x="300" y="390"/>
                  </a:lnTo>
                  <a:lnTo>
                    <a:pt x="312" y="366"/>
                  </a:lnTo>
                  <a:lnTo>
                    <a:pt x="330" y="336"/>
                  </a:lnTo>
                  <a:lnTo>
                    <a:pt x="348" y="318"/>
                  </a:lnTo>
                  <a:lnTo>
                    <a:pt x="366" y="294"/>
                  </a:lnTo>
                  <a:lnTo>
                    <a:pt x="384" y="276"/>
                  </a:lnTo>
                  <a:lnTo>
                    <a:pt x="402" y="246"/>
                  </a:lnTo>
                  <a:lnTo>
                    <a:pt x="420" y="222"/>
                  </a:lnTo>
                  <a:lnTo>
                    <a:pt x="438" y="198"/>
                  </a:lnTo>
                  <a:lnTo>
                    <a:pt x="456" y="180"/>
                  </a:lnTo>
                  <a:lnTo>
                    <a:pt x="474" y="180"/>
                  </a:lnTo>
                  <a:lnTo>
                    <a:pt x="486" y="150"/>
                  </a:lnTo>
                  <a:lnTo>
                    <a:pt x="504" y="126"/>
                  </a:lnTo>
                  <a:lnTo>
                    <a:pt x="522" y="120"/>
                  </a:lnTo>
                  <a:lnTo>
                    <a:pt x="540" y="120"/>
                  </a:lnTo>
                  <a:lnTo>
                    <a:pt x="558" y="114"/>
                  </a:lnTo>
                  <a:lnTo>
                    <a:pt x="576" y="102"/>
                  </a:lnTo>
                  <a:lnTo>
                    <a:pt x="594" y="90"/>
                  </a:lnTo>
                  <a:lnTo>
                    <a:pt x="612" y="84"/>
                  </a:lnTo>
                  <a:lnTo>
                    <a:pt x="630" y="84"/>
                  </a:lnTo>
                  <a:lnTo>
                    <a:pt x="642" y="78"/>
                  </a:lnTo>
                  <a:lnTo>
                    <a:pt x="660" y="72"/>
                  </a:lnTo>
                  <a:lnTo>
                    <a:pt x="678" y="60"/>
                  </a:lnTo>
                  <a:lnTo>
                    <a:pt x="696" y="66"/>
                  </a:lnTo>
                  <a:lnTo>
                    <a:pt x="714" y="60"/>
                  </a:lnTo>
                  <a:lnTo>
                    <a:pt x="732" y="60"/>
                  </a:lnTo>
                  <a:lnTo>
                    <a:pt x="750" y="54"/>
                  </a:lnTo>
                  <a:lnTo>
                    <a:pt x="768" y="48"/>
                  </a:lnTo>
                  <a:lnTo>
                    <a:pt x="786" y="42"/>
                  </a:lnTo>
                  <a:lnTo>
                    <a:pt x="798" y="36"/>
                  </a:lnTo>
                  <a:lnTo>
                    <a:pt x="816" y="30"/>
                  </a:lnTo>
                  <a:lnTo>
                    <a:pt x="834" y="24"/>
                  </a:lnTo>
                  <a:lnTo>
                    <a:pt x="852" y="24"/>
                  </a:lnTo>
                  <a:lnTo>
                    <a:pt x="870" y="30"/>
                  </a:lnTo>
                  <a:lnTo>
                    <a:pt x="888" y="24"/>
                  </a:lnTo>
                  <a:lnTo>
                    <a:pt x="906" y="12"/>
                  </a:lnTo>
                  <a:lnTo>
                    <a:pt x="924" y="12"/>
                  </a:lnTo>
                  <a:lnTo>
                    <a:pt x="942" y="12"/>
                  </a:lnTo>
                  <a:lnTo>
                    <a:pt x="960" y="0"/>
                  </a:lnTo>
                  <a:lnTo>
                    <a:pt x="972" y="0"/>
                  </a:lnTo>
                  <a:lnTo>
                    <a:pt x="990" y="6"/>
                  </a:lnTo>
                  <a:lnTo>
                    <a:pt x="1008" y="6"/>
                  </a:lnTo>
                  <a:lnTo>
                    <a:pt x="1026" y="6"/>
                  </a:lnTo>
                  <a:lnTo>
                    <a:pt x="1044" y="0"/>
                  </a:lnTo>
                  <a:lnTo>
                    <a:pt x="1062" y="6"/>
                  </a:lnTo>
                  <a:lnTo>
                    <a:pt x="1080" y="6"/>
                  </a:lnTo>
                  <a:lnTo>
                    <a:pt x="1098" y="18"/>
                  </a:lnTo>
                  <a:lnTo>
                    <a:pt x="1116" y="24"/>
                  </a:lnTo>
                  <a:lnTo>
                    <a:pt x="1128" y="24"/>
                  </a:lnTo>
                  <a:lnTo>
                    <a:pt x="1146" y="30"/>
                  </a:lnTo>
                  <a:lnTo>
                    <a:pt x="1164" y="36"/>
                  </a:lnTo>
                  <a:lnTo>
                    <a:pt x="1182" y="42"/>
                  </a:lnTo>
                  <a:lnTo>
                    <a:pt x="1200" y="54"/>
                  </a:lnTo>
                  <a:lnTo>
                    <a:pt x="1218" y="60"/>
                  </a:lnTo>
                  <a:lnTo>
                    <a:pt x="1236" y="78"/>
                  </a:lnTo>
                  <a:lnTo>
                    <a:pt x="1254" y="84"/>
                  </a:lnTo>
                  <a:lnTo>
                    <a:pt x="1272" y="90"/>
                  </a:lnTo>
                  <a:lnTo>
                    <a:pt x="1290" y="102"/>
                  </a:lnTo>
                  <a:lnTo>
                    <a:pt x="1302" y="102"/>
                  </a:lnTo>
                  <a:lnTo>
                    <a:pt x="1320" y="108"/>
                  </a:lnTo>
                  <a:lnTo>
                    <a:pt x="1338" y="108"/>
                  </a:lnTo>
                  <a:lnTo>
                    <a:pt x="1356" y="114"/>
                  </a:lnTo>
                  <a:lnTo>
                    <a:pt x="1374" y="126"/>
                  </a:lnTo>
                  <a:lnTo>
                    <a:pt x="1392" y="138"/>
                  </a:lnTo>
                  <a:lnTo>
                    <a:pt x="1410" y="138"/>
                  </a:lnTo>
                  <a:lnTo>
                    <a:pt x="1428" y="138"/>
                  </a:lnTo>
                  <a:lnTo>
                    <a:pt x="1446" y="138"/>
                  </a:lnTo>
                  <a:lnTo>
                    <a:pt x="1458" y="150"/>
                  </a:lnTo>
                  <a:lnTo>
                    <a:pt x="1476" y="156"/>
                  </a:lnTo>
                  <a:lnTo>
                    <a:pt x="1494" y="156"/>
                  </a:lnTo>
                  <a:lnTo>
                    <a:pt x="1512" y="156"/>
                  </a:lnTo>
                  <a:lnTo>
                    <a:pt x="1530" y="162"/>
                  </a:lnTo>
                  <a:lnTo>
                    <a:pt x="1548" y="156"/>
                  </a:lnTo>
                  <a:lnTo>
                    <a:pt x="1566" y="150"/>
                  </a:lnTo>
                  <a:lnTo>
                    <a:pt x="1584" y="150"/>
                  </a:lnTo>
                  <a:lnTo>
                    <a:pt x="1602" y="150"/>
                  </a:lnTo>
                  <a:lnTo>
                    <a:pt x="1614" y="156"/>
                  </a:lnTo>
                  <a:lnTo>
                    <a:pt x="1632" y="168"/>
                  </a:lnTo>
                  <a:lnTo>
                    <a:pt x="1650" y="150"/>
                  </a:lnTo>
                  <a:lnTo>
                    <a:pt x="1668" y="156"/>
                  </a:lnTo>
                  <a:lnTo>
                    <a:pt x="1686" y="156"/>
                  </a:lnTo>
                  <a:lnTo>
                    <a:pt x="1704" y="156"/>
                  </a:lnTo>
                  <a:lnTo>
                    <a:pt x="1722" y="156"/>
                  </a:lnTo>
                  <a:lnTo>
                    <a:pt x="1740" y="162"/>
                  </a:lnTo>
                  <a:lnTo>
                    <a:pt x="1758" y="162"/>
                  </a:lnTo>
                  <a:lnTo>
                    <a:pt x="1776" y="156"/>
                  </a:lnTo>
                  <a:lnTo>
                    <a:pt x="1788" y="168"/>
                  </a:lnTo>
                  <a:lnTo>
                    <a:pt x="1806" y="174"/>
                  </a:lnTo>
                  <a:lnTo>
                    <a:pt x="1824" y="174"/>
                  </a:lnTo>
                  <a:lnTo>
                    <a:pt x="1842" y="174"/>
                  </a:lnTo>
                  <a:lnTo>
                    <a:pt x="1860" y="180"/>
                  </a:lnTo>
                  <a:lnTo>
                    <a:pt x="1878" y="192"/>
                  </a:lnTo>
                  <a:lnTo>
                    <a:pt x="1896" y="186"/>
                  </a:lnTo>
                  <a:lnTo>
                    <a:pt x="1914" y="186"/>
                  </a:lnTo>
                  <a:lnTo>
                    <a:pt x="1932" y="186"/>
                  </a:lnTo>
                  <a:lnTo>
                    <a:pt x="1944" y="174"/>
                  </a:lnTo>
                  <a:lnTo>
                    <a:pt x="1962" y="174"/>
                  </a:lnTo>
                  <a:lnTo>
                    <a:pt x="1980" y="168"/>
                  </a:lnTo>
                  <a:lnTo>
                    <a:pt x="1998" y="162"/>
                  </a:lnTo>
                  <a:lnTo>
                    <a:pt x="2016" y="162"/>
                  </a:lnTo>
                  <a:lnTo>
                    <a:pt x="2034" y="168"/>
                  </a:lnTo>
                  <a:lnTo>
                    <a:pt x="2052" y="162"/>
                  </a:lnTo>
                  <a:lnTo>
                    <a:pt x="2070" y="162"/>
                  </a:lnTo>
                  <a:lnTo>
                    <a:pt x="2088" y="162"/>
                  </a:lnTo>
                  <a:lnTo>
                    <a:pt x="2100" y="168"/>
                  </a:lnTo>
                  <a:lnTo>
                    <a:pt x="2118" y="168"/>
                  </a:lnTo>
                  <a:lnTo>
                    <a:pt x="2136" y="174"/>
                  </a:lnTo>
                  <a:lnTo>
                    <a:pt x="2154" y="174"/>
                  </a:lnTo>
                  <a:lnTo>
                    <a:pt x="2172" y="168"/>
                  </a:lnTo>
                  <a:lnTo>
                    <a:pt x="2190" y="168"/>
                  </a:lnTo>
                  <a:lnTo>
                    <a:pt x="2208" y="16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14"/>
            <p:cNvSpPr>
              <a:spLocks/>
            </p:cNvSpPr>
            <p:nvPr/>
          </p:nvSpPr>
          <p:spPr bwMode="auto">
            <a:xfrm>
              <a:off x="2690465" y="4860851"/>
              <a:ext cx="142585" cy="1010159"/>
            </a:xfrm>
            <a:custGeom>
              <a:avLst/>
              <a:gdLst/>
              <a:ahLst/>
              <a:cxnLst>
                <a:cxn ang="0">
                  <a:pos x="0" y="6"/>
                </a:cxn>
                <a:cxn ang="0">
                  <a:pos x="18" y="18"/>
                </a:cxn>
                <a:cxn ang="0">
                  <a:pos x="36" y="18"/>
                </a:cxn>
                <a:cxn ang="0">
                  <a:pos x="54" y="12"/>
                </a:cxn>
                <a:cxn ang="0">
                  <a:pos x="66" y="18"/>
                </a:cxn>
                <a:cxn ang="0">
                  <a:pos x="84" y="18"/>
                </a:cxn>
                <a:cxn ang="0">
                  <a:pos x="102" y="12"/>
                </a:cxn>
                <a:cxn ang="0">
                  <a:pos x="120" y="12"/>
                </a:cxn>
                <a:cxn ang="0">
                  <a:pos x="138" y="24"/>
                </a:cxn>
                <a:cxn ang="0">
                  <a:pos x="156" y="12"/>
                </a:cxn>
                <a:cxn ang="0">
                  <a:pos x="174" y="18"/>
                </a:cxn>
                <a:cxn ang="0">
                  <a:pos x="192" y="0"/>
                </a:cxn>
                <a:cxn ang="0">
                  <a:pos x="210" y="0"/>
                </a:cxn>
                <a:cxn ang="0">
                  <a:pos x="222" y="24"/>
                </a:cxn>
                <a:cxn ang="0">
                  <a:pos x="240" y="66"/>
                </a:cxn>
                <a:cxn ang="0">
                  <a:pos x="258" y="144"/>
                </a:cxn>
                <a:cxn ang="0">
                  <a:pos x="276" y="246"/>
                </a:cxn>
                <a:cxn ang="0">
                  <a:pos x="294" y="372"/>
                </a:cxn>
                <a:cxn ang="0">
                  <a:pos x="312" y="492"/>
                </a:cxn>
                <a:cxn ang="0">
                  <a:pos x="330" y="600"/>
                </a:cxn>
                <a:cxn ang="0">
                  <a:pos x="348" y="696"/>
                </a:cxn>
                <a:cxn ang="0">
                  <a:pos x="366" y="756"/>
                </a:cxn>
                <a:cxn ang="0">
                  <a:pos x="384" y="804"/>
                </a:cxn>
              </a:cxnLst>
              <a:rect l="0" t="0" r="r" b="b"/>
              <a:pathLst>
                <a:path w="384" h="804">
                  <a:moveTo>
                    <a:pt x="0" y="6"/>
                  </a:moveTo>
                  <a:lnTo>
                    <a:pt x="18" y="18"/>
                  </a:lnTo>
                  <a:lnTo>
                    <a:pt x="36" y="18"/>
                  </a:lnTo>
                  <a:lnTo>
                    <a:pt x="54" y="12"/>
                  </a:lnTo>
                  <a:lnTo>
                    <a:pt x="66" y="18"/>
                  </a:lnTo>
                  <a:lnTo>
                    <a:pt x="84" y="18"/>
                  </a:lnTo>
                  <a:lnTo>
                    <a:pt x="102" y="12"/>
                  </a:lnTo>
                  <a:lnTo>
                    <a:pt x="120" y="12"/>
                  </a:lnTo>
                  <a:lnTo>
                    <a:pt x="138" y="24"/>
                  </a:lnTo>
                  <a:lnTo>
                    <a:pt x="156" y="12"/>
                  </a:lnTo>
                  <a:lnTo>
                    <a:pt x="174" y="18"/>
                  </a:lnTo>
                  <a:lnTo>
                    <a:pt x="192" y="0"/>
                  </a:lnTo>
                  <a:lnTo>
                    <a:pt x="210" y="0"/>
                  </a:lnTo>
                  <a:lnTo>
                    <a:pt x="222" y="24"/>
                  </a:lnTo>
                  <a:lnTo>
                    <a:pt x="240" y="66"/>
                  </a:lnTo>
                  <a:lnTo>
                    <a:pt x="258" y="144"/>
                  </a:lnTo>
                  <a:lnTo>
                    <a:pt x="276" y="246"/>
                  </a:lnTo>
                  <a:lnTo>
                    <a:pt x="294" y="372"/>
                  </a:lnTo>
                  <a:lnTo>
                    <a:pt x="312" y="492"/>
                  </a:lnTo>
                  <a:lnTo>
                    <a:pt x="330" y="600"/>
                  </a:lnTo>
                  <a:lnTo>
                    <a:pt x="348" y="696"/>
                  </a:lnTo>
                  <a:lnTo>
                    <a:pt x="366" y="756"/>
                  </a:lnTo>
                  <a:lnTo>
                    <a:pt x="384" y="80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15"/>
            <p:cNvSpPr>
              <a:spLocks/>
            </p:cNvSpPr>
            <p:nvPr/>
          </p:nvSpPr>
          <p:spPr bwMode="auto">
            <a:xfrm>
              <a:off x="1870600" y="4657311"/>
              <a:ext cx="819865" cy="1228776"/>
            </a:xfrm>
            <a:custGeom>
              <a:avLst/>
              <a:gdLst/>
              <a:ahLst/>
              <a:cxnLst>
                <a:cxn ang="0">
                  <a:pos x="36" y="948"/>
                </a:cxn>
                <a:cxn ang="0">
                  <a:pos x="90" y="828"/>
                </a:cxn>
                <a:cxn ang="0">
                  <a:pos x="144" y="696"/>
                </a:cxn>
                <a:cxn ang="0">
                  <a:pos x="192" y="546"/>
                </a:cxn>
                <a:cxn ang="0">
                  <a:pos x="246" y="426"/>
                </a:cxn>
                <a:cxn ang="0">
                  <a:pos x="300" y="342"/>
                </a:cxn>
                <a:cxn ang="0">
                  <a:pos x="348" y="294"/>
                </a:cxn>
                <a:cxn ang="0">
                  <a:pos x="402" y="228"/>
                </a:cxn>
                <a:cxn ang="0">
                  <a:pos x="456" y="162"/>
                </a:cxn>
                <a:cxn ang="0">
                  <a:pos x="504" y="120"/>
                </a:cxn>
                <a:cxn ang="0">
                  <a:pos x="558" y="84"/>
                </a:cxn>
                <a:cxn ang="0">
                  <a:pos x="612" y="78"/>
                </a:cxn>
                <a:cxn ang="0">
                  <a:pos x="660" y="60"/>
                </a:cxn>
                <a:cxn ang="0">
                  <a:pos x="714" y="60"/>
                </a:cxn>
                <a:cxn ang="0">
                  <a:pos x="768" y="48"/>
                </a:cxn>
                <a:cxn ang="0">
                  <a:pos x="816" y="24"/>
                </a:cxn>
                <a:cxn ang="0">
                  <a:pos x="870" y="18"/>
                </a:cxn>
                <a:cxn ang="0">
                  <a:pos x="924" y="12"/>
                </a:cxn>
                <a:cxn ang="0">
                  <a:pos x="972" y="6"/>
                </a:cxn>
                <a:cxn ang="0">
                  <a:pos x="1026" y="0"/>
                </a:cxn>
                <a:cxn ang="0">
                  <a:pos x="1080" y="6"/>
                </a:cxn>
                <a:cxn ang="0">
                  <a:pos x="1128" y="18"/>
                </a:cxn>
                <a:cxn ang="0">
                  <a:pos x="1182" y="42"/>
                </a:cxn>
                <a:cxn ang="0">
                  <a:pos x="1236" y="66"/>
                </a:cxn>
                <a:cxn ang="0">
                  <a:pos x="1290" y="96"/>
                </a:cxn>
                <a:cxn ang="0">
                  <a:pos x="1338" y="120"/>
                </a:cxn>
                <a:cxn ang="0">
                  <a:pos x="1392" y="126"/>
                </a:cxn>
                <a:cxn ang="0">
                  <a:pos x="1446" y="150"/>
                </a:cxn>
                <a:cxn ang="0">
                  <a:pos x="1494" y="162"/>
                </a:cxn>
                <a:cxn ang="0">
                  <a:pos x="1548" y="162"/>
                </a:cxn>
                <a:cxn ang="0">
                  <a:pos x="1602" y="168"/>
                </a:cxn>
                <a:cxn ang="0">
                  <a:pos x="1650" y="162"/>
                </a:cxn>
                <a:cxn ang="0">
                  <a:pos x="1704" y="168"/>
                </a:cxn>
                <a:cxn ang="0">
                  <a:pos x="1758" y="180"/>
                </a:cxn>
                <a:cxn ang="0">
                  <a:pos x="1806" y="186"/>
                </a:cxn>
                <a:cxn ang="0">
                  <a:pos x="1860" y="192"/>
                </a:cxn>
                <a:cxn ang="0">
                  <a:pos x="1914" y="198"/>
                </a:cxn>
                <a:cxn ang="0">
                  <a:pos x="1962" y="186"/>
                </a:cxn>
                <a:cxn ang="0">
                  <a:pos x="2016" y="174"/>
                </a:cxn>
                <a:cxn ang="0">
                  <a:pos x="2070" y="180"/>
                </a:cxn>
                <a:cxn ang="0">
                  <a:pos x="2118" y="180"/>
                </a:cxn>
                <a:cxn ang="0">
                  <a:pos x="2172" y="174"/>
                </a:cxn>
              </a:cxnLst>
              <a:rect l="0" t="0" r="r" b="b"/>
              <a:pathLst>
                <a:path w="2208" h="978">
                  <a:moveTo>
                    <a:pt x="0" y="978"/>
                  </a:moveTo>
                  <a:lnTo>
                    <a:pt x="18" y="978"/>
                  </a:lnTo>
                  <a:lnTo>
                    <a:pt x="36" y="948"/>
                  </a:lnTo>
                  <a:lnTo>
                    <a:pt x="54" y="912"/>
                  </a:lnTo>
                  <a:lnTo>
                    <a:pt x="72" y="870"/>
                  </a:lnTo>
                  <a:lnTo>
                    <a:pt x="90" y="828"/>
                  </a:lnTo>
                  <a:lnTo>
                    <a:pt x="108" y="786"/>
                  </a:lnTo>
                  <a:lnTo>
                    <a:pt x="126" y="744"/>
                  </a:lnTo>
                  <a:lnTo>
                    <a:pt x="144" y="696"/>
                  </a:lnTo>
                  <a:lnTo>
                    <a:pt x="156" y="642"/>
                  </a:lnTo>
                  <a:lnTo>
                    <a:pt x="174" y="594"/>
                  </a:lnTo>
                  <a:lnTo>
                    <a:pt x="192" y="546"/>
                  </a:lnTo>
                  <a:lnTo>
                    <a:pt x="210" y="498"/>
                  </a:lnTo>
                  <a:lnTo>
                    <a:pt x="228" y="468"/>
                  </a:lnTo>
                  <a:lnTo>
                    <a:pt x="246" y="426"/>
                  </a:lnTo>
                  <a:lnTo>
                    <a:pt x="264" y="396"/>
                  </a:lnTo>
                  <a:lnTo>
                    <a:pt x="282" y="366"/>
                  </a:lnTo>
                  <a:lnTo>
                    <a:pt x="300" y="342"/>
                  </a:lnTo>
                  <a:lnTo>
                    <a:pt x="312" y="330"/>
                  </a:lnTo>
                  <a:lnTo>
                    <a:pt x="330" y="318"/>
                  </a:lnTo>
                  <a:lnTo>
                    <a:pt x="348" y="294"/>
                  </a:lnTo>
                  <a:lnTo>
                    <a:pt x="366" y="270"/>
                  </a:lnTo>
                  <a:lnTo>
                    <a:pt x="384" y="246"/>
                  </a:lnTo>
                  <a:lnTo>
                    <a:pt x="402" y="228"/>
                  </a:lnTo>
                  <a:lnTo>
                    <a:pt x="420" y="204"/>
                  </a:lnTo>
                  <a:lnTo>
                    <a:pt x="438" y="174"/>
                  </a:lnTo>
                  <a:lnTo>
                    <a:pt x="456" y="162"/>
                  </a:lnTo>
                  <a:lnTo>
                    <a:pt x="474" y="150"/>
                  </a:lnTo>
                  <a:lnTo>
                    <a:pt x="486" y="132"/>
                  </a:lnTo>
                  <a:lnTo>
                    <a:pt x="504" y="120"/>
                  </a:lnTo>
                  <a:lnTo>
                    <a:pt x="522" y="108"/>
                  </a:lnTo>
                  <a:lnTo>
                    <a:pt x="540" y="96"/>
                  </a:lnTo>
                  <a:lnTo>
                    <a:pt x="558" y="84"/>
                  </a:lnTo>
                  <a:lnTo>
                    <a:pt x="576" y="72"/>
                  </a:lnTo>
                  <a:lnTo>
                    <a:pt x="594" y="78"/>
                  </a:lnTo>
                  <a:lnTo>
                    <a:pt x="612" y="78"/>
                  </a:lnTo>
                  <a:lnTo>
                    <a:pt x="630" y="72"/>
                  </a:lnTo>
                  <a:lnTo>
                    <a:pt x="642" y="66"/>
                  </a:lnTo>
                  <a:lnTo>
                    <a:pt x="660" y="60"/>
                  </a:lnTo>
                  <a:lnTo>
                    <a:pt x="678" y="54"/>
                  </a:lnTo>
                  <a:lnTo>
                    <a:pt x="696" y="60"/>
                  </a:lnTo>
                  <a:lnTo>
                    <a:pt x="714" y="60"/>
                  </a:lnTo>
                  <a:lnTo>
                    <a:pt x="732" y="54"/>
                  </a:lnTo>
                  <a:lnTo>
                    <a:pt x="750" y="54"/>
                  </a:lnTo>
                  <a:lnTo>
                    <a:pt x="768" y="48"/>
                  </a:lnTo>
                  <a:lnTo>
                    <a:pt x="786" y="42"/>
                  </a:lnTo>
                  <a:lnTo>
                    <a:pt x="798" y="30"/>
                  </a:lnTo>
                  <a:lnTo>
                    <a:pt x="816" y="24"/>
                  </a:lnTo>
                  <a:lnTo>
                    <a:pt x="834" y="24"/>
                  </a:lnTo>
                  <a:lnTo>
                    <a:pt x="852" y="24"/>
                  </a:lnTo>
                  <a:lnTo>
                    <a:pt x="870" y="18"/>
                  </a:lnTo>
                  <a:lnTo>
                    <a:pt x="888" y="18"/>
                  </a:lnTo>
                  <a:lnTo>
                    <a:pt x="906" y="12"/>
                  </a:lnTo>
                  <a:lnTo>
                    <a:pt x="924" y="12"/>
                  </a:lnTo>
                  <a:lnTo>
                    <a:pt x="942" y="6"/>
                  </a:lnTo>
                  <a:lnTo>
                    <a:pt x="960" y="6"/>
                  </a:lnTo>
                  <a:lnTo>
                    <a:pt x="972" y="6"/>
                  </a:lnTo>
                  <a:lnTo>
                    <a:pt x="990" y="6"/>
                  </a:lnTo>
                  <a:lnTo>
                    <a:pt x="1008" y="6"/>
                  </a:lnTo>
                  <a:lnTo>
                    <a:pt x="1026" y="0"/>
                  </a:lnTo>
                  <a:lnTo>
                    <a:pt x="1044" y="6"/>
                  </a:lnTo>
                  <a:lnTo>
                    <a:pt x="1062" y="6"/>
                  </a:lnTo>
                  <a:lnTo>
                    <a:pt x="1080" y="6"/>
                  </a:lnTo>
                  <a:lnTo>
                    <a:pt x="1098" y="18"/>
                  </a:lnTo>
                  <a:lnTo>
                    <a:pt x="1116" y="24"/>
                  </a:lnTo>
                  <a:lnTo>
                    <a:pt x="1128" y="18"/>
                  </a:lnTo>
                  <a:lnTo>
                    <a:pt x="1146" y="24"/>
                  </a:lnTo>
                  <a:lnTo>
                    <a:pt x="1164" y="36"/>
                  </a:lnTo>
                  <a:lnTo>
                    <a:pt x="1182" y="42"/>
                  </a:lnTo>
                  <a:lnTo>
                    <a:pt x="1200" y="48"/>
                  </a:lnTo>
                  <a:lnTo>
                    <a:pt x="1218" y="66"/>
                  </a:lnTo>
                  <a:lnTo>
                    <a:pt x="1236" y="66"/>
                  </a:lnTo>
                  <a:lnTo>
                    <a:pt x="1254" y="78"/>
                  </a:lnTo>
                  <a:lnTo>
                    <a:pt x="1272" y="90"/>
                  </a:lnTo>
                  <a:lnTo>
                    <a:pt x="1290" y="96"/>
                  </a:lnTo>
                  <a:lnTo>
                    <a:pt x="1302" y="102"/>
                  </a:lnTo>
                  <a:lnTo>
                    <a:pt x="1320" y="114"/>
                  </a:lnTo>
                  <a:lnTo>
                    <a:pt x="1338" y="120"/>
                  </a:lnTo>
                  <a:lnTo>
                    <a:pt x="1356" y="120"/>
                  </a:lnTo>
                  <a:lnTo>
                    <a:pt x="1374" y="132"/>
                  </a:lnTo>
                  <a:lnTo>
                    <a:pt x="1392" y="126"/>
                  </a:lnTo>
                  <a:lnTo>
                    <a:pt x="1410" y="132"/>
                  </a:lnTo>
                  <a:lnTo>
                    <a:pt x="1428" y="144"/>
                  </a:lnTo>
                  <a:lnTo>
                    <a:pt x="1446" y="150"/>
                  </a:lnTo>
                  <a:lnTo>
                    <a:pt x="1458" y="156"/>
                  </a:lnTo>
                  <a:lnTo>
                    <a:pt x="1476" y="162"/>
                  </a:lnTo>
                  <a:lnTo>
                    <a:pt x="1494" y="162"/>
                  </a:lnTo>
                  <a:lnTo>
                    <a:pt x="1512" y="162"/>
                  </a:lnTo>
                  <a:lnTo>
                    <a:pt x="1530" y="162"/>
                  </a:lnTo>
                  <a:lnTo>
                    <a:pt x="1548" y="162"/>
                  </a:lnTo>
                  <a:lnTo>
                    <a:pt x="1566" y="174"/>
                  </a:lnTo>
                  <a:lnTo>
                    <a:pt x="1584" y="174"/>
                  </a:lnTo>
                  <a:lnTo>
                    <a:pt x="1602" y="168"/>
                  </a:lnTo>
                  <a:lnTo>
                    <a:pt x="1614" y="168"/>
                  </a:lnTo>
                  <a:lnTo>
                    <a:pt x="1632" y="168"/>
                  </a:lnTo>
                  <a:lnTo>
                    <a:pt x="1650" y="162"/>
                  </a:lnTo>
                  <a:lnTo>
                    <a:pt x="1668" y="162"/>
                  </a:lnTo>
                  <a:lnTo>
                    <a:pt x="1686" y="162"/>
                  </a:lnTo>
                  <a:lnTo>
                    <a:pt x="1704" y="168"/>
                  </a:lnTo>
                  <a:lnTo>
                    <a:pt x="1722" y="180"/>
                  </a:lnTo>
                  <a:lnTo>
                    <a:pt x="1740" y="180"/>
                  </a:lnTo>
                  <a:lnTo>
                    <a:pt x="1758" y="180"/>
                  </a:lnTo>
                  <a:lnTo>
                    <a:pt x="1776" y="186"/>
                  </a:lnTo>
                  <a:lnTo>
                    <a:pt x="1788" y="186"/>
                  </a:lnTo>
                  <a:lnTo>
                    <a:pt x="1806" y="186"/>
                  </a:lnTo>
                  <a:lnTo>
                    <a:pt x="1824" y="198"/>
                  </a:lnTo>
                  <a:lnTo>
                    <a:pt x="1842" y="192"/>
                  </a:lnTo>
                  <a:lnTo>
                    <a:pt x="1860" y="192"/>
                  </a:lnTo>
                  <a:lnTo>
                    <a:pt x="1878" y="198"/>
                  </a:lnTo>
                  <a:lnTo>
                    <a:pt x="1896" y="198"/>
                  </a:lnTo>
                  <a:lnTo>
                    <a:pt x="1914" y="198"/>
                  </a:lnTo>
                  <a:lnTo>
                    <a:pt x="1932" y="186"/>
                  </a:lnTo>
                  <a:lnTo>
                    <a:pt x="1944" y="186"/>
                  </a:lnTo>
                  <a:lnTo>
                    <a:pt x="1962" y="186"/>
                  </a:lnTo>
                  <a:lnTo>
                    <a:pt x="1980" y="180"/>
                  </a:lnTo>
                  <a:lnTo>
                    <a:pt x="1998" y="174"/>
                  </a:lnTo>
                  <a:lnTo>
                    <a:pt x="2016" y="174"/>
                  </a:lnTo>
                  <a:lnTo>
                    <a:pt x="2034" y="174"/>
                  </a:lnTo>
                  <a:lnTo>
                    <a:pt x="2052" y="186"/>
                  </a:lnTo>
                  <a:lnTo>
                    <a:pt x="2070" y="180"/>
                  </a:lnTo>
                  <a:lnTo>
                    <a:pt x="2088" y="180"/>
                  </a:lnTo>
                  <a:lnTo>
                    <a:pt x="2100" y="186"/>
                  </a:lnTo>
                  <a:lnTo>
                    <a:pt x="2118" y="180"/>
                  </a:lnTo>
                  <a:lnTo>
                    <a:pt x="2136" y="180"/>
                  </a:lnTo>
                  <a:lnTo>
                    <a:pt x="2154" y="174"/>
                  </a:lnTo>
                  <a:lnTo>
                    <a:pt x="2172" y="174"/>
                  </a:lnTo>
                  <a:lnTo>
                    <a:pt x="2190" y="180"/>
                  </a:lnTo>
                  <a:lnTo>
                    <a:pt x="2208" y="180"/>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16"/>
            <p:cNvSpPr>
              <a:spLocks/>
            </p:cNvSpPr>
            <p:nvPr/>
          </p:nvSpPr>
          <p:spPr bwMode="auto">
            <a:xfrm>
              <a:off x="2690465" y="4868389"/>
              <a:ext cx="142585" cy="1047852"/>
            </a:xfrm>
            <a:custGeom>
              <a:avLst/>
              <a:gdLst/>
              <a:ahLst/>
              <a:cxnLst>
                <a:cxn ang="0">
                  <a:pos x="0" y="12"/>
                </a:cxn>
                <a:cxn ang="0">
                  <a:pos x="18" y="12"/>
                </a:cxn>
                <a:cxn ang="0">
                  <a:pos x="36" y="12"/>
                </a:cxn>
                <a:cxn ang="0">
                  <a:pos x="54" y="12"/>
                </a:cxn>
                <a:cxn ang="0">
                  <a:pos x="66" y="6"/>
                </a:cxn>
                <a:cxn ang="0">
                  <a:pos x="84" y="6"/>
                </a:cxn>
                <a:cxn ang="0">
                  <a:pos x="102" y="12"/>
                </a:cxn>
                <a:cxn ang="0">
                  <a:pos x="120" y="18"/>
                </a:cxn>
                <a:cxn ang="0">
                  <a:pos x="138" y="18"/>
                </a:cxn>
                <a:cxn ang="0">
                  <a:pos x="156" y="18"/>
                </a:cxn>
                <a:cxn ang="0">
                  <a:pos x="174" y="6"/>
                </a:cxn>
                <a:cxn ang="0">
                  <a:pos x="192" y="0"/>
                </a:cxn>
                <a:cxn ang="0">
                  <a:pos x="210" y="0"/>
                </a:cxn>
                <a:cxn ang="0">
                  <a:pos x="222" y="18"/>
                </a:cxn>
                <a:cxn ang="0">
                  <a:pos x="240" y="60"/>
                </a:cxn>
                <a:cxn ang="0">
                  <a:pos x="258" y="150"/>
                </a:cxn>
                <a:cxn ang="0">
                  <a:pos x="276" y="276"/>
                </a:cxn>
                <a:cxn ang="0">
                  <a:pos x="294" y="384"/>
                </a:cxn>
                <a:cxn ang="0">
                  <a:pos x="312" y="510"/>
                </a:cxn>
                <a:cxn ang="0">
                  <a:pos x="330" y="630"/>
                </a:cxn>
                <a:cxn ang="0">
                  <a:pos x="348" y="720"/>
                </a:cxn>
                <a:cxn ang="0">
                  <a:pos x="366" y="786"/>
                </a:cxn>
                <a:cxn ang="0">
                  <a:pos x="384" y="834"/>
                </a:cxn>
              </a:cxnLst>
              <a:rect l="0" t="0" r="r" b="b"/>
              <a:pathLst>
                <a:path w="384" h="834">
                  <a:moveTo>
                    <a:pt x="0" y="12"/>
                  </a:moveTo>
                  <a:lnTo>
                    <a:pt x="18" y="12"/>
                  </a:lnTo>
                  <a:lnTo>
                    <a:pt x="36" y="12"/>
                  </a:lnTo>
                  <a:lnTo>
                    <a:pt x="54" y="12"/>
                  </a:lnTo>
                  <a:lnTo>
                    <a:pt x="66" y="6"/>
                  </a:lnTo>
                  <a:lnTo>
                    <a:pt x="84" y="6"/>
                  </a:lnTo>
                  <a:lnTo>
                    <a:pt x="102" y="12"/>
                  </a:lnTo>
                  <a:lnTo>
                    <a:pt x="120" y="18"/>
                  </a:lnTo>
                  <a:lnTo>
                    <a:pt x="138" y="18"/>
                  </a:lnTo>
                  <a:lnTo>
                    <a:pt x="156" y="18"/>
                  </a:lnTo>
                  <a:lnTo>
                    <a:pt x="174" y="6"/>
                  </a:lnTo>
                  <a:lnTo>
                    <a:pt x="192" y="0"/>
                  </a:lnTo>
                  <a:lnTo>
                    <a:pt x="210" y="0"/>
                  </a:lnTo>
                  <a:lnTo>
                    <a:pt x="222" y="18"/>
                  </a:lnTo>
                  <a:lnTo>
                    <a:pt x="240" y="60"/>
                  </a:lnTo>
                  <a:lnTo>
                    <a:pt x="258" y="150"/>
                  </a:lnTo>
                  <a:lnTo>
                    <a:pt x="276" y="276"/>
                  </a:lnTo>
                  <a:lnTo>
                    <a:pt x="294" y="384"/>
                  </a:lnTo>
                  <a:lnTo>
                    <a:pt x="312" y="510"/>
                  </a:lnTo>
                  <a:lnTo>
                    <a:pt x="330" y="630"/>
                  </a:lnTo>
                  <a:lnTo>
                    <a:pt x="348" y="720"/>
                  </a:lnTo>
                  <a:lnTo>
                    <a:pt x="366" y="786"/>
                  </a:lnTo>
                  <a:lnTo>
                    <a:pt x="384" y="83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17"/>
            <p:cNvSpPr>
              <a:spLocks/>
            </p:cNvSpPr>
            <p:nvPr/>
          </p:nvSpPr>
          <p:spPr bwMode="auto">
            <a:xfrm>
              <a:off x="1870600" y="4717619"/>
              <a:ext cx="819865" cy="1228776"/>
            </a:xfrm>
            <a:custGeom>
              <a:avLst/>
              <a:gdLst/>
              <a:ahLst/>
              <a:cxnLst>
                <a:cxn ang="0">
                  <a:pos x="36" y="936"/>
                </a:cxn>
                <a:cxn ang="0">
                  <a:pos x="90" y="816"/>
                </a:cxn>
                <a:cxn ang="0">
                  <a:pos x="144" y="672"/>
                </a:cxn>
                <a:cxn ang="0">
                  <a:pos x="192" y="522"/>
                </a:cxn>
                <a:cxn ang="0">
                  <a:pos x="246" y="402"/>
                </a:cxn>
                <a:cxn ang="0">
                  <a:pos x="300" y="330"/>
                </a:cxn>
                <a:cxn ang="0">
                  <a:pos x="348" y="264"/>
                </a:cxn>
                <a:cxn ang="0">
                  <a:pos x="402" y="192"/>
                </a:cxn>
                <a:cxn ang="0">
                  <a:pos x="456" y="150"/>
                </a:cxn>
                <a:cxn ang="0">
                  <a:pos x="504" y="102"/>
                </a:cxn>
                <a:cxn ang="0">
                  <a:pos x="558" y="78"/>
                </a:cxn>
                <a:cxn ang="0">
                  <a:pos x="612" y="66"/>
                </a:cxn>
                <a:cxn ang="0">
                  <a:pos x="660" y="60"/>
                </a:cxn>
                <a:cxn ang="0">
                  <a:pos x="714" y="54"/>
                </a:cxn>
                <a:cxn ang="0">
                  <a:pos x="768" y="36"/>
                </a:cxn>
                <a:cxn ang="0">
                  <a:pos x="816" y="18"/>
                </a:cxn>
                <a:cxn ang="0">
                  <a:pos x="870" y="24"/>
                </a:cxn>
                <a:cxn ang="0">
                  <a:pos x="924" y="12"/>
                </a:cxn>
                <a:cxn ang="0">
                  <a:pos x="972" y="0"/>
                </a:cxn>
                <a:cxn ang="0">
                  <a:pos x="1026" y="12"/>
                </a:cxn>
                <a:cxn ang="0">
                  <a:pos x="1080" y="24"/>
                </a:cxn>
                <a:cxn ang="0">
                  <a:pos x="1128" y="48"/>
                </a:cxn>
                <a:cxn ang="0">
                  <a:pos x="1182" y="72"/>
                </a:cxn>
                <a:cxn ang="0">
                  <a:pos x="1236" y="102"/>
                </a:cxn>
                <a:cxn ang="0">
                  <a:pos x="1290" y="126"/>
                </a:cxn>
                <a:cxn ang="0">
                  <a:pos x="1338" y="144"/>
                </a:cxn>
                <a:cxn ang="0">
                  <a:pos x="1392" y="168"/>
                </a:cxn>
                <a:cxn ang="0">
                  <a:pos x="1446" y="192"/>
                </a:cxn>
                <a:cxn ang="0">
                  <a:pos x="1494" y="198"/>
                </a:cxn>
                <a:cxn ang="0">
                  <a:pos x="1548" y="192"/>
                </a:cxn>
                <a:cxn ang="0">
                  <a:pos x="1602" y="192"/>
                </a:cxn>
                <a:cxn ang="0">
                  <a:pos x="1650" y="192"/>
                </a:cxn>
                <a:cxn ang="0">
                  <a:pos x="1704" y="198"/>
                </a:cxn>
                <a:cxn ang="0">
                  <a:pos x="1758" y="210"/>
                </a:cxn>
                <a:cxn ang="0">
                  <a:pos x="1806" y="222"/>
                </a:cxn>
                <a:cxn ang="0">
                  <a:pos x="1860" y="234"/>
                </a:cxn>
                <a:cxn ang="0">
                  <a:pos x="1914" y="222"/>
                </a:cxn>
                <a:cxn ang="0">
                  <a:pos x="1962" y="228"/>
                </a:cxn>
                <a:cxn ang="0">
                  <a:pos x="2016" y="228"/>
                </a:cxn>
                <a:cxn ang="0">
                  <a:pos x="2070" y="228"/>
                </a:cxn>
                <a:cxn ang="0">
                  <a:pos x="2118" y="228"/>
                </a:cxn>
                <a:cxn ang="0">
                  <a:pos x="2172" y="246"/>
                </a:cxn>
              </a:cxnLst>
              <a:rect l="0" t="0" r="r" b="b"/>
              <a:pathLst>
                <a:path w="2208" h="978">
                  <a:moveTo>
                    <a:pt x="0" y="978"/>
                  </a:moveTo>
                  <a:lnTo>
                    <a:pt x="18" y="960"/>
                  </a:lnTo>
                  <a:lnTo>
                    <a:pt x="36" y="936"/>
                  </a:lnTo>
                  <a:lnTo>
                    <a:pt x="54" y="894"/>
                  </a:lnTo>
                  <a:lnTo>
                    <a:pt x="72" y="852"/>
                  </a:lnTo>
                  <a:lnTo>
                    <a:pt x="90" y="816"/>
                  </a:lnTo>
                  <a:lnTo>
                    <a:pt x="108" y="768"/>
                  </a:lnTo>
                  <a:lnTo>
                    <a:pt x="126" y="720"/>
                  </a:lnTo>
                  <a:lnTo>
                    <a:pt x="144" y="672"/>
                  </a:lnTo>
                  <a:lnTo>
                    <a:pt x="156" y="618"/>
                  </a:lnTo>
                  <a:lnTo>
                    <a:pt x="174" y="564"/>
                  </a:lnTo>
                  <a:lnTo>
                    <a:pt x="192" y="522"/>
                  </a:lnTo>
                  <a:lnTo>
                    <a:pt x="210" y="474"/>
                  </a:lnTo>
                  <a:lnTo>
                    <a:pt x="228" y="426"/>
                  </a:lnTo>
                  <a:lnTo>
                    <a:pt x="246" y="402"/>
                  </a:lnTo>
                  <a:lnTo>
                    <a:pt x="264" y="366"/>
                  </a:lnTo>
                  <a:lnTo>
                    <a:pt x="282" y="354"/>
                  </a:lnTo>
                  <a:lnTo>
                    <a:pt x="300" y="330"/>
                  </a:lnTo>
                  <a:lnTo>
                    <a:pt x="312" y="312"/>
                  </a:lnTo>
                  <a:lnTo>
                    <a:pt x="330" y="288"/>
                  </a:lnTo>
                  <a:lnTo>
                    <a:pt x="348" y="264"/>
                  </a:lnTo>
                  <a:lnTo>
                    <a:pt x="366" y="234"/>
                  </a:lnTo>
                  <a:lnTo>
                    <a:pt x="384" y="222"/>
                  </a:lnTo>
                  <a:lnTo>
                    <a:pt x="402" y="192"/>
                  </a:lnTo>
                  <a:lnTo>
                    <a:pt x="420" y="180"/>
                  </a:lnTo>
                  <a:lnTo>
                    <a:pt x="438" y="162"/>
                  </a:lnTo>
                  <a:lnTo>
                    <a:pt x="456" y="150"/>
                  </a:lnTo>
                  <a:lnTo>
                    <a:pt x="474" y="138"/>
                  </a:lnTo>
                  <a:lnTo>
                    <a:pt x="486" y="120"/>
                  </a:lnTo>
                  <a:lnTo>
                    <a:pt x="504" y="102"/>
                  </a:lnTo>
                  <a:lnTo>
                    <a:pt x="522" y="96"/>
                  </a:lnTo>
                  <a:lnTo>
                    <a:pt x="540" y="84"/>
                  </a:lnTo>
                  <a:lnTo>
                    <a:pt x="558" y="78"/>
                  </a:lnTo>
                  <a:lnTo>
                    <a:pt x="576" y="72"/>
                  </a:lnTo>
                  <a:lnTo>
                    <a:pt x="594" y="72"/>
                  </a:lnTo>
                  <a:lnTo>
                    <a:pt x="612" y="66"/>
                  </a:lnTo>
                  <a:lnTo>
                    <a:pt x="630" y="72"/>
                  </a:lnTo>
                  <a:lnTo>
                    <a:pt x="642" y="60"/>
                  </a:lnTo>
                  <a:lnTo>
                    <a:pt x="660" y="60"/>
                  </a:lnTo>
                  <a:lnTo>
                    <a:pt x="678" y="54"/>
                  </a:lnTo>
                  <a:lnTo>
                    <a:pt x="696" y="48"/>
                  </a:lnTo>
                  <a:lnTo>
                    <a:pt x="714" y="54"/>
                  </a:lnTo>
                  <a:lnTo>
                    <a:pt x="732" y="42"/>
                  </a:lnTo>
                  <a:lnTo>
                    <a:pt x="750" y="30"/>
                  </a:lnTo>
                  <a:lnTo>
                    <a:pt x="768" y="36"/>
                  </a:lnTo>
                  <a:lnTo>
                    <a:pt x="786" y="36"/>
                  </a:lnTo>
                  <a:lnTo>
                    <a:pt x="798" y="30"/>
                  </a:lnTo>
                  <a:lnTo>
                    <a:pt x="816" y="18"/>
                  </a:lnTo>
                  <a:lnTo>
                    <a:pt x="834" y="18"/>
                  </a:lnTo>
                  <a:lnTo>
                    <a:pt x="852" y="12"/>
                  </a:lnTo>
                  <a:lnTo>
                    <a:pt x="870" y="24"/>
                  </a:lnTo>
                  <a:lnTo>
                    <a:pt x="888" y="12"/>
                  </a:lnTo>
                  <a:lnTo>
                    <a:pt x="906" y="12"/>
                  </a:lnTo>
                  <a:lnTo>
                    <a:pt x="924" y="12"/>
                  </a:lnTo>
                  <a:lnTo>
                    <a:pt x="942" y="12"/>
                  </a:lnTo>
                  <a:lnTo>
                    <a:pt x="960" y="12"/>
                  </a:lnTo>
                  <a:lnTo>
                    <a:pt x="972" y="0"/>
                  </a:lnTo>
                  <a:lnTo>
                    <a:pt x="990" y="12"/>
                  </a:lnTo>
                  <a:lnTo>
                    <a:pt x="1008" y="12"/>
                  </a:lnTo>
                  <a:lnTo>
                    <a:pt x="1026" y="12"/>
                  </a:lnTo>
                  <a:lnTo>
                    <a:pt x="1044" y="6"/>
                  </a:lnTo>
                  <a:lnTo>
                    <a:pt x="1062" y="12"/>
                  </a:lnTo>
                  <a:lnTo>
                    <a:pt x="1080" y="24"/>
                  </a:lnTo>
                  <a:lnTo>
                    <a:pt x="1098" y="24"/>
                  </a:lnTo>
                  <a:lnTo>
                    <a:pt x="1116" y="30"/>
                  </a:lnTo>
                  <a:lnTo>
                    <a:pt x="1128" y="48"/>
                  </a:lnTo>
                  <a:lnTo>
                    <a:pt x="1146" y="54"/>
                  </a:lnTo>
                  <a:lnTo>
                    <a:pt x="1164" y="60"/>
                  </a:lnTo>
                  <a:lnTo>
                    <a:pt x="1182" y="72"/>
                  </a:lnTo>
                  <a:lnTo>
                    <a:pt x="1200" y="84"/>
                  </a:lnTo>
                  <a:lnTo>
                    <a:pt x="1218" y="96"/>
                  </a:lnTo>
                  <a:lnTo>
                    <a:pt x="1236" y="102"/>
                  </a:lnTo>
                  <a:lnTo>
                    <a:pt x="1254" y="108"/>
                  </a:lnTo>
                  <a:lnTo>
                    <a:pt x="1272" y="120"/>
                  </a:lnTo>
                  <a:lnTo>
                    <a:pt x="1290" y="126"/>
                  </a:lnTo>
                  <a:lnTo>
                    <a:pt x="1302" y="126"/>
                  </a:lnTo>
                  <a:lnTo>
                    <a:pt x="1320" y="132"/>
                  </a:lnTo>
                  <a:lnTo>
                    <a:pt x="1338" y="144"/>
                  </a:lnTo>
                  <a:lnTo>
                    <a:pt x="1356" y="150"/>
                  </a:lnTo>
                  <a:lnTo>
                    <a:pt x="1374" y="162"/>
                  </a:lnTo>
                  <a:lnTo>
                    <a:pt x="1392" y="168"/>
                  </a:lnTo>
                  <a:lnTo>
                    <a:pt x="1410" y="174"/>
                  </a:lnTo>
                  <a:lnTo>
                    <a:pt x="1428" y="186"/>
                  </a:lnTo>
                  <a:lnTo>
                    <a:pt x="1446" y="192"/>
                  </a:lnTo>
                  <a:lnTo>
                    <a:pt x="1458" y="192"/>
                  </a:lnTo>
                  <a:lnTo>
                    <a:pt x="1476" y="192"/>
                  </a:lnTo>
                  <a:lnTo>
                    <a:pt x="1494" y="198"/>
                  </a:lnTo>
                  <a:lnTo>
                    <a:pt x="1512" y="192"/>
                  </a:lnTo>
                  <a:lnTo>
                    <a:pt x="1530" y="192"/>
                  </a:lnTo>
                  <a:lnTo>
                    <a:pt x="1548" y="192"/>
                  </a:lnTo>
                  <a:lnTo>
                    <a:pt x="1566" y="192"/>
                  </a:lnTo>
                  <a:lnTo>
                    <a:pt x="1584" y="198"/>
                  </a:lnTo>
                  <a:lnTo>
                    <a:pt x="1602" y="192"/>
                  </a:lnTo>
                  <a:lnTo>
                    <a:pt x="1614" y="192"/>
                  </a:lnTo>
                  <a:lnTo>
                    <a:pt x="1632" y="192"/>
                  </a:lnTo>
                  <a:lnTo>
                    <a:pt x="1650" y="192"/>
                  </a:lnTo>
                  <a:lnTo>
                    <a:pt x="1668" y="192"/>
                  </a:lnTo>
                  <a:lnTo>
                    <a:pt x="1686" y="192"/>
                  </a:lnTo>
                  <a:lnTo>
                    <a:pt x="1704" y="198"/>
                  </a:lnTo>
                  <a:lnTo>
                    <a:pt x="1722" y="198"/>
                  </a:lnTo>
                  <a:lnTo>
                    <a:pt x="1740" y="198"/>
                  </a:lnTo>
                  <a:lnTo>
                    <a:pt x="1758" y="210"/>
                  </a:lnTo>
                  <a:lnTo>
                    <a:pt x="1776" y="216"/>
                  </a:lnTo>
                  <a:lnTo>
                    <a:pt x="1788" y="216"/>
                  </a:lnTo>
                  <a:lnTo>
                    <a:pt x="1806" y="222"/>
                  </a:lnTo>
                  <a:lnTo>
                    <a:pt x="1824" y="228"/>
                  </a:lnTo>
                  <a:lnTo>
                    <a:pt x="1842" y="234"/>
                  </a:lnTo>
                  <a:lnTo>
                    <a:pt x="1860" y="234"/>
                  </a:lnTo>
                  <a:lnTo>
                    <a:pt x="1878" y="234"/>
                  </a:lnTo>
                  <a:lnTo>
                    <a:pt x="1896" y="228"/>
                  </a:lnTo>
                  <a:lnTo>
                    <a:pt x="1914" y="222"/>
                  </a:lnTo>
                  <a:lnTo>
                    <a:pt x="1932" y="222"/>
                  </a:lnTo>
                  <a:lnTo>
                    <a:pt x="1944" y="228"/>
                  </a:lnTo>
                  <a:lnTo>
                    <a:pt x="1962" y="228"/>
                  </a:lnTo>
                  <a:lnTo>
                    <a:pt x="1980" y="240"/>
                  </a:lnTo>
                  <a:lnTo>
                    <a:pt x="1998" y="234"/>
                  </a:lnTo>
                  <a:lnTo>
                    <a:pt x="2016" y="228"/>
                  </a:lnTo>
                  <a:lnTo>
                    <a:pt x="2034" y="228"/>
                  </a:lnTo>
                  <a:lnTo>
                    <a:pt x="2052" y="228"/>
                  </a:lnTo>
                  <a:lnTo>
                    <a:pt x="2070" y="228"/>
                  </a:lnTo>
                  <a:lnTo>
                    <a:pt x="2088" y="228"/>
                  </a:lnTo>
                  <a:lnTo>
                    <a:pt x="2100" y="228"/>
                  </a:lnTo>
                  <a:lnTo>
                    <a:pt x="2118" y="228"/>
                  </a:lnTo>
                  <a:lnTo>
                    <a:pt x="2136" y="234"/>
                  </a:lnTo>
                  <a:lnTo>
                    <a:pt x="2154" y="240"/>
                  </a:lnTo>
                  <a:lnTo>
                    <a:pt x="2172" y="246"/>
                  </a:lnTo>
                  <a:lnTo>
                    <a:pt x="2190" y="246"/>
                  </a:lnTo>
                  <a:lnTo>
                    <a:pt x="2208" y="24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18"/>
            <p:cNvSpPr>
              <a:spLocks/>
            </p:cNvSpPr>
            <p:nvPr/>
          </p:nvSpPr>
          <p:spPr bwMode="auto">
            <a:xfrm>
              <a:off x="2686635" y="5026698"/>
              <a:ext cx="142585" cy="1040313"/>
            </a:xfrm>
            <a:custGeom>
              <a:avLst/>
              <a:gdLst/>
              <a:ahLst/>
              <a:cxnLst>
                <a:cxn ang="0">
                  <a:pos x="0" y="0"/>
                </a:cxn>
                <a:cxn ang="0">
                  <a:pos x="18" y="0"/>
                </a:cxn>
                <a:cxn ang="0">
                  <a:pos x="36" y="0"/>
                </a:cxn>
                <a:cxn ang="0">
                  <a:pos x="54" y="6"/>
                </a:cxn>
                <a:cxn ang="0">
                  <a:pos x="66" y="6"/>
                </a:cxn>
                <a:cxn ang="0">
                  <a:pos x="84" y="6"/>
                </a:cxn>
                <a:cxn ang="0">
                  <a:pos x="102" y="12"/>
                </a:cxn>
                <a:cxn ang="0">
                  <a:pos x="120" y="18"/>
                </a:cxn>
                <a:cxn ang="0">
                  <a:pos x="138" y="18"/>
                </a:cxn>
                <a:cxn ang="0">
                  <a:pos x="156" y="18"/>
                </a:cxn>
                <a:cxn ang="0">
                  <a:pos x="174" y="12"/>
                </a:cxn>
                <a:cxn ang="0">
                  <a:pos x="192" y="6"/>
                </a:cxn>
                <a:cxn ang="0">
                  <a:pos x="210" y="6"/>
                </a:cxn>
                <a:cxn ang="0">
                  <a:pos x="222" y="30"/>
                </a:cxn>
                <a:cxn ang="0">
                  <a:pos x="240" y="108"/>
                </a:cxn>
                <a:cxn ang="0">
                  <a:pos x="258" y="198"/>
                </a:cxn>
                <a:cxn ang="0">
                  <a:pos x="276" y="330"/>
                </a:cxn>
                <a:cxn ang="0">
                  <a:pos x="294" y="456"/>
                </a:cxn>
                <a:cxn ang="0">
                  <a:pos x="312" y="564"/>
                </a:cxn>
                <a:cxn ang="0">
                  <a:pos x="330" y="660"/>
                </a:cxn>
                <a:cxn ang="0">
                  <a:pos x="348" y="744"/>
                </a:cxn>
                <a:cxn ang="0">
                  <a:pos x="366" y="804"/>
                </a:cxn>
                <a:cxn ang="0">
                  <a:pos x="384" y="828"/>
                </a:cxn>
              </a:cxnLst>
              <a:rect l="0" t="0" r="r" b="b"/>
              <a:pathLst>
                <a:path w="384" h="828">
                  <a:moveTo>
                    <a:pt x="0" y="0"/>
                  </a:moveTo>
                  <a:lnTo>
                    <a:pt x="18" y="0"/>
                  </a:lnTo>
                  <a:lnTo>
                    <a:pt x="36" y="0"/>
                  </a:lnTo>
                  <a:lnTo>
                    <a:pt x="54" y="6"/>
                  </a:lnTo>
                  <a:lnTo>
                    <a:pt x="66" y="6"/>
                  </a:lnTo>
                  <a:lnTo>
                    <a:pt x="84" y="6"/>
                  </a:lnTo>
                  <a:lnTo>
                    <a:pt x="102" y="12"/>
                  </a:lnTo>
                  <a:lnTo>
                    <a:pt x="120" y="18"/>
                  </a:lnTo>
                  <a:lnTo>
                    <a:pt x="138" y="18"/>
                  </a:lnTo>
                  <a:lnTo>
                    <a:pt x="156" y="18"/>
                  </a:lnTo>
                  <a:lnTo>
                    <a:pt x="174" y="12"/>
                  </a:lnTo>
                  <a:lnTo>
                    <a:pt x="192" y="6"/>
                  </a:lnTo>
                  <a:lnTo>
                    <a:pt x="210" y="6"/>
                  </a:lnTo>
                  <a:lnTo>
                    <a:pt x="222" y="30"/>
                  </a:lnTo>
                  <a:lnTo>
                    <a:pt x="240" y="108"/>
                  </a:lnTo>
                  <a:lnTo>
                    <a:pt x="258" y="198"/>
                  </a:lnTo>
                  <a:lnTo>
                    <a:pt x="276" y="330"/>
                  </a:lnTo>
                  <a:lnTo>
                    <a:pt x="294" y="456"/>
                  </a:lnTo>
                  <a:lnTo>
                    <a:pt x="312" y="564"/>
                  </a:lnTo>
                  <a:lnTo>
                    <a:pt x="330" y="660"/>
                  </a:lnTo>
                  <a:lnTo>
                    <a:pt x="348" y="744"/>
                  </a:lnTo>
                  <a:lnTo>
                    <a:pt x="366" y="804"/>
                  </a:lnTo>
                  <a:lnTo>
                    <a:pt x="384" y="82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9"/>
            <p:cNvSpPr>
              <a:spLocks/>
            </p:cNvSpPr>
            <p:nvPr/>
          </p:nvSpPr>
          <p:spPr bwMode="auto">
            <a:xfrm>
              <a:off x="1870600" y="4906082"/>
              <a:ext cx="819865" cy="1176006"/>
            </a:xfrm>
            <a:custGeom>
              <a:avLst/>
              <a:gdLst/>
              <a:ahLst/>
              <a:cxnLst>
                <a:cxn ang="0">
                  <a:pos x="36" y="876"/>
                </a:cxn>
                <a:cxn ang="0">
                  <a:pos x="90" y="750"/>
                </a:cxn>
                <a:cxn ang="0">
                  <a:pos x="144" y="588"/>
                </a:cxn>
                <a:cxn ang="0">
                  <a:pos x="192" y="450"/>
                </a:cxn>
                <a:cxn ang="0">
                  <a:pos x="246" y="342"/>
                </a:cxn>
                <a:cxn ang="0">
                  <a:pos x="300" y="282"/>
                </a:cxn>
                <a:cxn ang="0">
                  <a:pos x="348" y="228"/>
                </a:cxn>
                <a:cxn ang="0">
                  <a:pos x="402" y="174"/>
                </a:cxn>
                <a:cxn ang="0">
                  <a:pos x="456" y="132"/>
                </a:cxn>
                <a:cxn ang="0">
                  <a:pos x="504" y="84"/>
                </a:cxn>
                <a:cxn ang="0">
                  <a:pos x="558" y="72"/>
                </a:cxn>
                <a:cxn ang="0">
                  <a:pos x="612" y="48"/>
                </a:cxn>
                <a:cxn ang="0">
                  <a:pos x="660" y="48"/>
                </a:cxn>
                <a:cxn ang="0">
                  <a:pos x="714" y="54"/>
                </a:cxn>
                <a:cxn ang="0">
                  <a:pos x="768" y="42"/>
                </a:cxn>
                <a:cxn ang="0">
                  <a:pos x="816" y="30"/>
                </a:cxn>
                <a:cxn ang="0">
                  <a:pos x="870" y="12"/>
                </a:cxn>
                <a:cxn ang="0">
                  <a:pos x="924" y="0"/>
                </a:cxn>
                <a:cxn ang="0">
                  <a:pos x="972" y="6"/>
                </a:cxn>
                <a:cxn ang="0">
                  <a:pos x="1026" y="6"/>
                </a:cxn>
                <a:cxn ang="0">
                  <a:pos x="1080" y="12"/>
                </a:cxn>
                <a:cxn ang="0">
                  <a:pos x="1128" y="18"/>
                </a:cxn>
                <a:cxn ang="0">
                  <a:pos x="1182" y="48"/>
                </a:cxn>
                <a:cxn ang="0">
                  <a:pos x="1236" y="72"/>
                </a:cxn>
                <a:cxn ang="0">
                  <a:pos x="1290" y="78"/>
                </a:cxn>
                <a:cxn ang="0">
                  <a:pos x="1338" y="114"/>
                </a:cxn>
                <a:cxn ang="0">
                  <a:pos x="1392" y="138"/>
                </a:cxn>
                <a:cxn ang="0">
                  <a:pos x="1446" y="156"/>
                </a:cxn>
                <a:cxn ang="0">
                  <a:pos x="1494" y="156"/>
                </a:cxn>
                <a:cxn ang="0">
                  <a:pos x="1548" y="174"/>
                </a:cxn>
                <a:cxn ang="0">
                  <a:pos x="1602" y="162"/>
                </a:cxn>
                <a:cxn ang="0">
                  <a:pos x="1650" y="150"/>
                </a:cxn>
                <a:cxn ang="0">
                  <a:pos x="1704" y="174"/>
                </a:cxn>
                <a:cxn ang="0">
                  <a:pos x="1758" y="168"/>
                </a:cxn>
                <a:cxn ang="0">
                  <a:pos x="1806" y="186"/>
                </a:cxn>
                <a:cxn ang="0">
                  <a:pos x="1860" y="192"/>
                </a:cxn>
                <a:cxn ang="0">
                  <a:pos x="1914" y="198"/>
                </a:cxn>
                <a:cxn ang="0">
                  <a:pos x="1962" y="180"/>
                </a:cxn>
                <a:cxn ang="0">
                  <a:pos x="2016" y="180"/>
                </a:cxn>
                <a:cxn ang="0">
                  <a:pos x="2070" y="174"/>
                </a:cxn>
                <a:cxn ang="0">
                  <a:pos x="2118" y="168"/>
                </a:cxn>
                <a:cxn ang="0">
                  <a:pos x="2172" y="180"/>
                </a:cxn>
              </a:cxnLst>
              <a:rect l="0" t="0" r="r" b="b"/>
              <a:pathLst>
                <a:path w="2208" h="936">
                  <a:moveTo>
                    <a:pt x="0" y="936"/>
                  </a:moveTo>
                  <a:lnTo>
                    <a:pt x="18" y="912"/>
                  </a:lnTo>
                  <a:lnTo>
                    <a:pt x="36" y="876"/>
                  </a:lnTo>
                  <a:lnTo>
                    <a:pt x="54" y="834"/>
                  </a:lnTo>
                  <a:lnTo>
                    <a:pt x="72" y="786"/>
                  </a:lnTo>
                  <a:lnTo>
                    <a:pt x="90" y="750"/>
                  </a:lnTo>
                  <a:lnTo>
                    <a:pt x="108" y="702"/>
                  </a:lnTo>
                  <a:lnTo>
                    <a:pt x="126" y="654"/>
                  </a:lnTo>
                  <a:lnTo>
                    <a:pt x="144" y="588"/>
                  </a:lnTo>
                  <a:lnTo>
                    <a:pt x="156" y="540"/>
                  </a:lnTo>
                  <a:lnTo>
                    <a:pt x="174" y="492"/>
                  </a:lnTo>
                  <a:lnTo>
                    <a:pt x="192" y="450"/>
                  </a:lnTo>
                  <a:lnTo>
                    <a:pt x="210" y="420"/>
                  </a:lnTo>
                  <a:lnTo>
                    <a:pt x="228" y="390"/>
                  </a:lnTo>
                  <a:lnTo>
                    <a:pt x="246" y="342"/>
                  </a:lnTo>
                  <a:lnTo>
                    <a:pt x="264" y="318"/>
                  </a:lnTo>
                  <a:lnTo>
                    <a:pt x="282" y="300"/>
                  </a:lnTo>
                  <a:lnTo>
                    <a:pt x="300" y="282"/>
                  </a:lnTo>
                  <a:lnTo>
                    <a:pt x="312" y="270"/>
                  </a:lnTo>
                  <a:lnTo>
                    <a:pt x="330" y="252"/>
                  </a:lnTo>
                  <a:lnTo>
                    <a:pt x="348" y="228"/>
                  </a:lnTo>
                  <a:lnTo>
                    <a:pt x="366" y="204"/>
                  </a:lnTo>
                  <a:lnTo>
                    <a:pt x="384" y="192"/>
                  </a:lnTo>
                  <a:lnTo>
                    <a:pt x="402" y="174"/>
                  </a:lnTo>
                  <a:lnTo>
                    <a:pt x="420" y="162"/>
                  </a:lnTo>
                  <a:lnTo>
                    <a:pt x="438" y="150"/>
                  </a:lnTo>
                  <a:lnTo>
                    <a:pt x="456" y="132"/>
                  </a:lnTo>
                  <a:lnTo>
                    <a:pt x="474" y="120"/>
                  </a:lnTo>
                  <a:lnTo>
                    <a:pt x="486" y="108"/>
                  </a:lnTo>
                  <a:lnTo>
                    <a:pt x="504" y="84"/>
                  </a:lnTo>
                  <a:lnTo>
                    <a:pt x="522" y="78"/>
                  </a:lnTo>
                  <a:lnTo>
                    <a:pt x="540" y="78"/>
                  </a:lnTo>
                  <a:lnTo>
                    <a:pt x="558" y="72"/>
                  </a:lnTo>
                  <a:lnTo>
                    <a:pt x="576" y="60"/>
                  </a:lnTo>
                  <a:lnTo>
                    <a:pt x="594" y="54"/>
                  </a:lnTo>
                  <a:lnTo>
                    <a:pt x="612" y="48"/>
                  </a:lnTo>
                  <a:lnTo>
                    <a:pt x="630" y="48"/>
                  </a:lnTo>
                  <a:lnTo>
                    <a:pt x="642" y="48"/>
                  </a:lnTo>
                  <a:lnTo>
                    <a:pt x="660" y="48"/>
                  </a:lnTo>
                  <a:lnTo>
                    <a:pt x="678" y="42"/>
                  </a:lnTo>
                  <a:lnTo>
                    <a:pt x="696" y="42"/>
                  </a:lnTo>
                  <a:lnTo>
                    <a:pt x="714" y="54"/>
                  </a:lnTo>
                  <a:lnTo>
                    <a:pt x="732" y="48"/>
                  </a:lnTo>
                  <a:lnTo>
                    <a:pt x="750" y="48"/>
                  </a:lnTo>
                  <a:lnTo>
                    <a:pt x="768" y="42"/>
                  </a:lnTo>
                  <a:lnTo>
                    <a:pt x="786" y="36"/>
                  </a:lnTo>
                  <a:lnTo>
                    <a:pt x="798" y="42"/>
                  </a:lnTo>
                  <a:lnTo>
                    <a:pt x="816" y="30"/>
                  </a:lnTo>
                  <a:lnTo>
                    <a:pt x="834" y="18"/>
                  </a:lnTo>
                  <a:lnTo>
                    <a:pt x="852" y="18"/>
                  </a:lnTo>
                  <a:lnTo>
                    <a:pt x="870" y="12"/>
                  </a:lnTo>
                  <a:lnTo>
                    <a:pt x="888" y="6"/>
                  </a:lnTo>
                  <a:lnTo>
                    <a:pt x="906" y="0"/>
                  </a:lnTo>
                  <a:lnTo>
                    <a:pt x="924" y="0"/>
                  </a:lnTo>
                  <a:lnTo>
                    <a:pt x="942" y="0"/>
                  </a:lnTo>
                  <a:lnTo>
                    <a:pt x="960" y="6"/>
                  </a:lnTo>
                  <a:lnTo>
                    <a:pt x="972" y="6"/>
                  </a:lnTo>
                  <a:lnTo>
                    <a:pt x="990" y="6"/>
                  </a:lnTo>
                  <a:lnTo>
                    <a:pt x="1008" y="12"/>
                  </a:lnTo>
                  <a:lnTo>
                    <a:pt x="1026" y="6"/>
                  </a:lnTo>
                  <a:lnTo>
                    <a:pt x="1044" y="6"/>
                  </a:lnTo>
                  <a:lnTo>
                    <a:pt x="1062" y="6"/>
                  </a:lnTo>
                  <a:lnTo>
                    <a:pt x="1080" y="12"/>
                  </a:lnTo>
                  <a:lnTo>
                    <a:pt x="1098" y="18"/>
                  </a:lnTo>
                  <a:lnTo>
                    <a:pt x="1116" y="18"/>
                  </a:lnTo>
                  <a:lnTo>
                    <a:pt x="1128" y="18"/>
                  </a:lnTo>
                  <a:lnTo>
                    <a:pt x="1146" y="24"/>
                  </a:lnTo>
                  <a:lnTo>
                    <a:pt x="1164" y="36"/>
                  </a:lnTo>
                  <a:lnTo>
                    <a:pt x="1182" y="48"/>
                  </a:lnTo>
                  <a:lnTo>
                    <a:pt x="1200" y="48"/>
                  </a:lnTo>
                  <a:lnTo>
                    <a:pt x="1218" y="60"/>
                  </a:lnTo>
                  <a:lnTo>
                    <a:pt x="1236" y="72"/>
                  </a:lnTo>
                  <a:lnTo>
                    <a:pt x="1254" y="78"/>
                  </a:lnTo>
                  <a:lnTo>
                    <a:pt x="1272" y="84"/>
                  </a:lnTo>
                  <a:lnTo>
                    <a:pt x="1290" y="78"/>
                  </a:lnTo>
                  <a:lnTo>
                    <a:pt x="1302" y="96"/>
                  </a:lnTo>
                  <a:lnTo>
                    <a:pt x="1320" y="102"/>
                  </a:lnTo>
                  <a:lnTo>
                    <a:pt x="1338" y="114"/>
                  </a:lnTo>
                  <a:lnTo>
                    <a:pt x="1356" y="120"/>
                  </a:lnTo>
                  <a:lnTo>
                    <a:pt x="1374" y="132"/>
                  </a:lnTo>
                  <a:lnTo>
                    <a:pt x="1392" y="138"/>
                  </a:lnTo>
                  <a:lnTo>
                    <a:pt x="1410" y="138"/>
                  </a:lnTo>
                  <a:lnTo>
                    <a:pt x="1428" y="150"/>
                  </a:lnTo>
                  <a:lnTo>
                    <a:pt x="1446" y="156"/>
                  </a:lnTo>
                  <a:lnTo>
                    <a:pt x="1458" y="150"/>
                  </a:lnTo>
                  <a:lnTo>
                    <a:pt x="1476" y="150"/>
                  </a:lnTo>
                  <a:lnTo>
                    <a:pt x="1494" y="156"/>
                  </a:lnTo>
                  <a:lnTo>
                    <a:pt x="1512" y="162"/>
                  </a:lnTo>
                  <a:lnTo>
                    <a:pt x="1530" y="168"/>
                  </a:lnTo>
                  <a:lnTo>
                    <a:pt x="1548" y="174"/>
                  </a:lnTo>
                  <a:lnTo>
                    <a:pt x="1566" y="162"/>
                  </a:lnTo>
                  <a:lnTo>
                    <a:pt x="1584" y="162"/>
                  </a:lnTo>
                  <a:lnTo>
                    <a:pt x="1602" y="162"/>
                  </a:lnTo>
                  <a:lnTo>
                    <a:pt x="1614" y="162"/>
                  </a:lnTo>
                  <a:lnTo>
                    <a:pt x="1632" y="162"/>
                  </a:lnTo>
                  <a:lnTo>
                    <a:pt x="1650" y="150"/>
                  </a:lnTo>
                  <a:lnTo>
                    <a:pt x="1668" y="156"/>
                  </a:lnTo>
                  <a:lnTo>
                    <a:pt x="1686" y="162"/>
                  </a:lnTo>
                  <a:lnTo>
                    <a:pt x="1704" y="174"/>
                  </a:lnTo>
                  <a:lnTo>
                    <a:pt x="1722" y="180"/>
                  </a:lnTo>
                  <a:lnTo>
                    <a:pt x="1740" y="174"/>
                  </a:lnTo>
                  <a:lnTo>
                    <a:pt x="1758" y="168"/>
                  </a:lnTo>
                  <a:lnTo>
                    <a:pt x="1776" y="180"/>
                  </a:lnTo>
                  <a:lnTo>
                    <a:pt x="1788" y="180"/>
                  </a:lnTo>
                  <a:lnTo>
                    <a:pt x="1806" y="186"/>
                  </a:lnTo>
                  <a:lnTo>
                    <a:pt x="1824" y="192"/>
                  </a:lnTo>
                  <a:lnTo>
                    <a:pt x="1842" y="186"/>
                  </a:lnTo>
                  <a:lnTo>
                    <a:pt x="1860" y="192"/>
                  </a:lnTo>
                  <a:lnTo>
                    <a:pt x="1878" y="198"/>
                  </a:lnTo>
                  <a:lnTo>
                    <a:pt x="1896" y="198"/>
                  </a:lnTo>
                  <a:lnTo>
                    <a:pt x="1914" y="198"/>
                  </a:lnTo>
                  <a:lnTo>
                    <a:pt x="1932" y="192"/>
                  </a:lnTo>
                  <a:lnTo>
                    <a:pt x="1944" y="186"/>
                  </a:lnTo>
                  <a:lnTo>
                    <a:pt x="1962" y="180"/>
                  </a:lnTo>
                  <a:lnTo>
                    <a:pt x="1980" y="174"/>
                  </a:lnTo>
                  <a:lnTo>
                    <a:pt x="1998" y="174"/>
                  </a:lnTo>
                  <a:lnTo>
                    <a:pt x="2016" y="180"/>
                  </a:lnTo>
                  <a:lnTo>
                    <a:pt x="2034" y="180"/>
                  </a:lnTo>
                  <a:lnTo>
                    <a:pt x="2052" y="174"/>
                  </a:lnTo>
                  <a:lnTo>
                    <a:pt x="2070" y="174"/>
                  </a:lnTo>
                  <a:lnTo>
                    <a:pt x="2088" y="174"/>
                  </a:lnTo>
                  <a:lnTo>
                    <a:pt x="2100" y="174"/>
                  </a:lnTo>
                  <a:lnTo>
                    <a:pt x="2118" y="168"/>
                  </a:lnTo>
                  <a:lnTo>
                    <a:pt x="2136" y="180"/>
                  </a:lnTo>
                  <a:lnTo>
                    <a:pt x="2154" y="180"/>
                  </a:lnTo>
                  <a:lnTo>
                    <a:pt x="2172" y="180"/>
                  </a:lnTo>
                  <a:lnTo>
                    <a:pt x="2190" y="186"/>
                  </a:lnTo>
                  <a:lnTo>
                    <a:pt x="2208" y="19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20"/>
            <p:cNvSpPr>
              <a:spLocks/>
            </p:cNvSpPr>
            <p:nvPr/>
          </p:nvSpPr>
          <p:spPr bwMode="auto">
            <a:xfrm>
              <a:off x="2690575" y="5124698"/>
              <a:ext cx="142585" cy="1002621"/>
            </a:xfrm>
            <a:custGeom>
              <a:avLst/>
              <a:gdLst/>
              <a:ahLst/>
              <a:cxnLst>
                <a:cxn ang="0">
                  <a:pos x="0" y="18"/>
                </a:cxn>
                <a:cxn ang="0">
                  <a:pos x="18" y="12"/>
                </a:cxn>
                <a:cxn ang="0">
                  <a:pos x="36" y="0"/>
                </a:cxn>
                <a:cxn ang="0">
                  <a:pos x="54" y="18"/>
                </a:cxn>
                <a:cxn ang="0">
                  <a:pos x="66" y="18"/>
                </a:cxn>
                <a:cxn ang="0">
                  <a:pos x="84" y="24"/>
                </a:cxn>
                <a:cxn ang="0">
                  <a:pos x="102" y="30"/>
                </a:cxn>
                <a:cxn ang="0">
                  <a:pos x="120" y="30"/>
                </a:cxn>
                <a:cxn ang="0">
                  <a:pos x="138" y="24"/>
                </a:cxn>
                <a:cxn ang="0">
                  <a:pos x="156" y="24"/>
                </a:cxn>
                <a:cxn ang="0">
                  <a:pos x="174" y="12"/>
                </a:cxn>
                <a:cxn ang="0">
                  <a:pos x="192" y="0"/>
                </a:cxn>
                <a:cxn ang="0">
                  <a:pos x="210" y="6"/>
                </a:cxn>
                <a:cxn ang="0">
                  <a:pos x="222" y="24"/>
                </a:cxn>
                <a:cxn ang="0">
                  <a:pos x="240" y="72"/>
                </a:cxn>
                <a:cxn ang="0">
                  <a:pos x="258" y="156"/>
                </a:cxn>
                <a:cxn ang="0">
                  <a:pos x="276" y="282"/>
                </a:cxn>
                <a:cxn ang="0">
                  <a:pos x="294" y="390"/>
                </a:cxn>
                <a:cxn ang="0">
                  <a:pos x="312" y="498"/>
                </a:cxn>
                <a:cxn ang="0">
                  <a:pos x="330" y="594"/>
                </a:cxn>
                <a:cxn ang="0">
                  <a:pos x="348" y="672"/>
                </a:cxn>
                <a:cxn ang="0">
                  <a:pos x="366" y="738"/>
                </a:cxn>
                <a:cxn ang="0">
                  <a:pos x="384" y="798"/>
                </a:cxn>
              </a:cxnLst>
              <a:rect l="0" t="0" r="r" b="b"/>
              <a:pathLst>
                <a:path w="384" h="798">
                  <a:moveTo>
                    <a:pt x="0" y="18"/>
                  </a:moveTo>
                  <a:lnTo>
                    <a:pt x="18" y="12"/>
                  </a:lnTo>
                  <a:lnTo>
                    <a:pt x="36" y="0"/>
                  </a:lnTo>
                  <a:lnTo>
                    <a:pt x="54" y="18"/>
                  </a:lnTo>
                  <a:lnTo>
                    <a:pt x="66" y="18"/>
                  </a:lnTo>
                  <a:lnTo>
                    <a:pt x="84" y="24"/>
                  </a:lnTo>
                  <a:lnTo>
                    <a:pt x="102" y="30"/>
                  </a:lnTo>
                  <a:lnTo>
                    <a:pt x="120" y="30"/>
                  </a:lnTo>
                  <a:lnTo>
                    <a:pt x="138" y="24"/>
                  </a:lnTo>
                  <a:lnTo>
                    <a:pt x="156" y="24"/>
                  </a:lnTo>
                  <a:lnTo>
                    <a:pt x="174" y="12"/>
                  </a:lnTo>
                  <a:lnTo>
                    <a:pt x="192" y="0"/>
                  </a:lnTo>
                  <a:lnTo>
                    <a:pt x="210" y="6"/>
                  </a:lnTo>
                  <a:lnTo>
                    <a:pt x="222" y="24"/>
                  </a:lnTo>
                  <a:lnTo>
                    <a:pt x="240" y="72"/>
                  </a:lnTo>
                  <a:lnTo>
                    <a:pt x="258" y="156"/>
                  </a:lnTo>
                  <a:lnTo>
                    <a:pt x="276" y="282"/>
                  </a:lnTo>
                  <a:lnTo>
                    <a:pt x="294" y="390"/>
                  </a:lnTo>
                  <a:lnTo>
                    <a:pt x="312" y="498"/>
                  </a:lnTo>
                  <a:lnTo>
                    <a:pt x="330" y="594"/>
                  </a:lnTo>
                  <a:lnTo>
                    <a:pt x="348" y="672"/>
                  </a:lnTo>
                  <a:lnTo>
                    <a:pt x="366" y="738"/>
                  </a:lnTo>
                  <a:lnTo>
                    <a:pt x="384" y="79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62"/>
            <p:cNvSpPr/>
            <p:nvPr/>
          </p:nvSpPr>
          <p:spPr>
            <a:xfrm>
              <a:off x="2018286" y="5696779"/>
              <a:ext cx="827727" cy="400109"/>
            </a:xfrm>
            <a:prstGeom prst="rect">
              <a:avLst/>
            </a:prstGeom>
          </p:spPr>
          <p:txBody>
            <a:bodyPr wrap="none">
              <a:spAutoFit/>
            </a:bodyPr>
            <a:lstStyle/>
            <a:p>
              <a:r>
                <a:rPr lang="en-US" sz="2000" b="1" dirty="0">
                  <a:solidFill>
                    <a:srgbClr val="0000FF"/>
                  </a:solidFill>
                </a:rPr>
                <a:t>chf11</a:t>
              </a:r>
              <a:r>
                <a:rPr lang="en-US" sz="2000" b="1" dirty="0">
                  <a:solidFill>
                    <a:srgbClr val="FF0000"/>
                  </a:solidFill>
                </a:rPr>
                <a:t> </a:t>
              </a:r>
              <a:endParaRPr lang="en-US" sz="5400" dirty="0"/>
            </a:p>
          </p:txBody>
        </p:sp>
        <p:sp>
          <p:nvSpPr>
            <p:cNvPr id="64" name="Rectangle 63"/>
            <p:cNvSpPr/>
            <p:nvPr/>
          </p:nvSpPr>
          <p:spPr>
            <a:xfrm>
              <a:off x="881685" y="5696779"/>
              <a:ext cx="827727" cy="400109"/>
            </a:xfrm>
            <a:prstGeom prst="rect">
              <a:avLst/>
            </a:prstGeom>
          </p:spPr>
          <p:txBody>
            <a:bodyPr wrap="none">
              <a:spAutoFit/>
            </a:bodyPr>
            <a:lstStyle/>
            <a:p>
              <a:r>
                <a:rPr lang="en-US" sz="2000" b="1" dirty="0">
                  <a:solidFill>
                    <a:srgbClr val="FF0000"/>
                  </a:solidFill>
                </a:rPr>
                <a:t>chf10 </a:t>
              </a:r>
              <a:endParaRPr lang="en-US" sz="5400" dirty="0"/>
            </a:p>
          </p:txBody>
        </p:sp>
      </p:grpSp>
      <p:sp>
        <p:nvSpPr>
          <p:cNvPr id="5" name="Line 144"/>
          <p:cNvSpPr>
            <a:spLocks noChangeShapeType="1"/>
          </p:cNvSpPr>
          <p:nvPr/>
        </p:nvSpPr>
        <p:spPr bwMode="auto">
          <a:xfrm>
            <a:off x="533685" y="3719068"/>
            <a:ext cx="3085815" cy="0"/>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latin typeface="Times New Roman" pitchFamily="18" charset="0"/>
              <a:cs typeface="Times New Roman" pitchFamily="18" charset="0"/>
            </a:endParaRPr>
          </a:p>
        </p:txBody>
      </p:sp>
      <p:sp>
        <p:nvSpPr>
          <p:cNvPr id="6" name="Line 146"/>
          <p:cNvSpPr>
            <a:spLocks noChangeShapeType="1"/>
          </p:cNvSpPr>
          <p:nvPr/>
        </p:nvSpPr>
        <p:spPr bwMode="auto">
          <a:xfrm flipV="1">
            <a:off x="234327" y="1695168"/>
            <a:ext cx="2117" cy="2023900"/>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7" name="Line 150"/>
          <p:cNvSpPr>
            <a:spLocks noChangeShapeType="1"/>
          </p:cNvSpPr>
          <p:nvPr/>
        </p:nvSpPr>
        <p:spPr bwMode="auto">
          <a:xfrm>
            <a:off x="234327" y="1695168"/>
            <a:ext cx="2117" cy="23671"/>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8" name="Rectangle 151"/>
          <p:cNvSpPr>
            <a:spLocks noChangeArrowheads="1"/>
          </p:cNvSpPr>
          <p:nvPr/>
        </p:nvSpPr>
        <p:spPr bwMode="auto">
          <a:xfrm>
            <a:off x="495573" y="3736821"/>
            <a:ext cx="128028" cy="1208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Times New Roman" pitchFamily="18" charset="0"/>
                <a:cs typeface="Times New Roman" pitchFamily="18" charset="0"/>
              </a:rPr>
              <a:t>0</a:t>
            </a:r>
          </a:p>
        </p:txBody>
      </p:sp>
      <p:sp>
        <p:nvSpPr>
          <p:cNvPr id="9" name="Line 152"/>
          <p:cNvSpPr>
            <a:spLocks noChangeShapeType="1"/>
          </p:cNvSpPr>
          <p:nvPr/>
        </p:nvSpPr>
        <p:spPr bwMode="auto">
          <a:xfrm flipV="1">
            <a:off x="1448359" y="368947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1" name="Line 155"/>
          <p:cNvSpPr>
            <a:spLocks noChangeShapeType="1"/>
          </p:cNvSpPr>
          <p:nvPr/>
        </p:nvSpPr>
        <p:spPr bwMode="auto">
          <a:xfrm flipV="1">
            <a:off x="2363034" y="368947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2" name="Rectangle 157"/>
          <p:cNvSpPr>
            <a:spLocks noChangeArrowheads="1"/>
          </p:cNvSpPr>
          <p:nvPr/>
        </p:nvSpPr>
        <p:spPr bwMode="auto">
          <a:xfrm>
            <a:off x="2185180" y="3736821"/>
            <a:ext cx="512113" cy="1208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Times New Roman" pitchFamily="18" charset="0"/>
                <a:cs typeface="Times New Roman" pitchFamily="18" charset="0"/>
              </a:rPr>
              <a:t>1000</a:t>
            </a:r>
          </a:p>
        </p:txBody>
      </p:sp>
      <p:sp>
        <p:nvSpPr>
          <p:cNvPr id="13" name="Line 158"/>
          <p:cNvSpPr>
            <a:spLocks noChangeShapeType="1"/>
          </p:cNvSpPr>
          <p:nvPr/>
        </p:nvSpPr>
        <p:spPr bwMode="auto">
          <a:xfrm flipV="1">
            <a:off x="3290412" y="368947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9" name="Line 170"/>
          <p:cNvSpPr>
            <a:spLocks noChangeShapeType="1"/>
          </p:cNvSpPr>
          <p:nvPr/>
        </p:nvSpPr>
        <p:spPr bwMode="auto">
          <a:xfrm>
            <a:off x="234327" y="3719066"/>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latin typeface="Times New Roman" pitchFamily="18" charset="0"/>
              <a:cs typeface="Times New Roman" pitchFamily="18" charset="0"/>
            </a:endParaRPr>
          </a:p>
        </p:txBody>
      </p:sp>
      <p:sp>
        <p:nvSpPr>
          <p:cNvPr id="20" name="Rectangle 172"/>
          <p:cNvSpPr>
            <a:spLocks noChangeArrowheads="1"/>
          </p:cNvSpPr>
          <p:nvPr/>
        </p:nvSpPr>
        <p:spPr bwMode="auto">
          <a:xfrm>
            <a:off x="43769" y="3671725"/>
            <a:ext cx="357076"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-3</a:t>
            </a:r>
          </a:p>
        </p:txBody>
      </p:sp>
      <p:sp>
        <p:nvSpPr>
          <p:cNvPr id="21" name="Line 173"/>
          <p:cNvSpPr>
            <a:spLocks noChangeShapeType="1"/>
          </p:cNvSpPr>
          <p:nvPr/>
        </p:nvSpPr>
        <p:spPr bwMode="auto">
          <a:xfrm>
            <a:off x="234327" y="3464600"/>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latin typeface="Times New Roman" pitchFamily="18" charset="0"/>
              <a:cs typeface="Times New Roman" pitchFamily="18" charset="0"/>
            </a:endParaRPr>
          </a:p>
        </p:txBody>
      </p:sp>
      <p:sp>
        <p:nvSpPr>
          <p:cNvPr id="22" name="Line 176"/>
          <p:cNvSpPr>
            <a:spLocks noChangeShapeType="1"/>
          </p:cNvSpPr>
          <p:nvPr/>
        </p:nvSpPr>
        <p:spPr bwMode="auto">
          <a:xfrm>
            <a:off x="234327" y="3210134"/>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3" name="Rectangle 178"/>
          <p:cNvSpPr>
            <a:spLocks noChangeArrowheads="1"/>
          </p:cNvSpPr>
          <p:nvPr/>
        </p:nvSpPr>
        <p:spPr bwMode="auto">
          <a:xfrm>
            <a:off x="43769" y="3162790"/>
            <a:ext cx="357076"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-2</a:t>
            </a:r>
          </a:p>
        </p:txBody>
      </p:sp>
      <p:sp>
        <p:nvSpPr>
          <p:cNvPr id="24" name="Line 179"/>
          <p:cNvSpPr>
            <a:spLocks noChangeShapeType="1"/>
          </p:cNvSpPr>
          <p:nvPr/>
        </p:nvSpPr>
        <p:spPr bwMode="auto">
          <a:xfrm>
            <a:off x="234327" y="2955667"/>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5" name="Line 182"/>
          <p:cNvSpPr>
            <a:spLocks noChangeShapeType="1"/>
          </p:cNvSpPr>
          <p:nvPr/>
        </p:nvSpPr>
        <p:spPr bwMode="auto">
          <a:xfrm>
            <a:off x="234327" y="2707117"/>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6" name="Rectangle 184"/>
          <p:cNvSpPr>
            <a:spLocks noChangeArrowheads="1"/>
          </p:cNvSpPr>
          <p:nvPr/>
        </p:nvSpPr>
        <p:spPr bwMode="auto">
          <a:xfrm>
            <a:off x="43769" y="2659775"/>
            <a:ext cx="357076"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-1</a:t>
            </a:r>
          </a:p>
        </p:txBody>
      </p:sp>
      <p:sp>
        <p:nvSpPr>
          <p:cNvPr id="27" name="Line 185"/>
          <p:cNvSpPr>
            <a:spLocks noChangeShapeType="1"/>
          </p:cNvSpPr>
          <p:nvPr/>
        </p:nvSpPr>
        <p:spPr bwMode="auto">
          <a:xfrm>
            <a:off x="234327" y="2452651"/>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8" name="Line 188"/>
          <p:cNvSpPr>
            <a:spLocks noChangeShapeType="1"/>
          </p:cNvSpPr>
          <p:nvPr/>
        </p:nvSpPr>
        <p:spPr bwMode="auto">
          <a:xfrm>
            <a:off x="234327" y="2198184"/>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9" name="Rectangle 190"/>
          <p:cNvSpPr>
            <a:spLocks noChangeArrowheads="1"/>
          </p:cNvSpPr>
          <p:nvPr/>
        </p:nvSpPr>
        <p:spPr bwMode="auto">
          <a:xfrm>
            <a:off x="94584" y="2150840"/>
            <a:ext cx="215589"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0</a:t>
            </a:r>
          </a:p>
        </p:txBody>
      </p:sp>
      <p:sp>
        <p:nvSpPr>
          <p:cNvPr id="30" name="Line 191"/>
          <p:cNvSpPr>
            <a:spLocks noChangeShapeType="1"/>
          </p:cNvSpPr>
          <p:nvPr/>
        </p:nvSpPr>
        <p:spPr bwMode="auto">
          <a:xfrm>
            <a:off x="234327" y="1943717"/>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1" name="Line 194"/>
          <p:cNvSpPr>
            <a:spLocks noChangeShapeType="1"/>
          </p:cNvSpPr>
          <p:nvPr/>
        </p:nvSpPr>
        <p:spPr bwMode="auto">
          <a:xfrm>
            <a:off x="234327" y="1695168"/>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2" name="Rectangle 196"/>
          <p:cNvSpPr>
            <a:spLocks noChangeArrowheads="1"/>
          </p:cNvSpPr>
          <p:nvPr/>
        </p:nvSpPr>
        <p:spPr bwMode="auto">
          <a:xfrm>
            <a:off x="94584" y="1647825"/>
            <a:ext cx="215589"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bg1"/>
                </a:solidFill>
                <a:effectLst/>
                <a:latin typeface="Times New Roman" pitchFamily="18" charset="0"/>
                <a:cs typeface="Times New Roman" pitchFamily="18" charset="0"/>
              </a:rPr>
              <a:t>1</a:t>
            </a:r>
          </a:p>
        </p:txBody>
      </p:sp>
      <p:sp>
        <p:nvSpPr>
          <p:cNvPr id="33" name="Freeform 201"/>
          <p:cNvSpPr>
            <a:spLocks/>
          </p:cNvSpPr>
          <p:nvPr/>
        </p:nvSpPr>
        <p:spPr bwMode="auto">
          <a:xfrm>
            <a:off x="533685" y="1991059"/>
            <a:ext cx="673302" cy="1130306"/>
          </a:xfrm>
          <a:custGeom>
            <a:avLst/>
            <a:gdLst/>
            <a:ahLst/>
            <a:cxnLst>
              <a:cxn ang="0">
                <a:pos x="6" y="78"/>
              </a:cxn>
              <a:cxn ang="0">
                <a:pos x="12" y="168"/>
              </a:cxn>
              <a:cxn ang="0">
                <a:pos x="24" y="174"/>
              </a:cxn>
              <a:cxn ang="0">
                <a:pos x="30" y="186"/>
              </a:cxn>
              <a:cxn ang="0">
                <a:pos x="36" y="210"/>
              </a:cxn>
              <a:cxn ang="0">
                <a:pos x="42" y="174"/>
              </a:cxn>
              <a:cxn ang="0">
                <a:pos x="48" y="186"/>
              </a:cxn>
              <a:cxn ang="0">
                <a:pos x="54" y="180"/>
              </a:cxn>
              <a:cxn ang="0">
                <a:pos x="60" y="1002"/>
              </a:cxn>
              <a:cxn ang="0">
                <a:pos x="72" y="774"/>
              </a:cxn>
              <a:cxn ang="0">
                <a:pos x="78" y="252"/>
              </a:cxn>
              <a:cxn ang="0">
                <a:pos x="90" y="102"/>
              </a:cxn>
              <a:cxn ang="0">
                <a:pos x="96" y="24"/>
              </a:cxn>
              <a:cxn ang="0">
                <a:pos x="102" y="30"/>
              </a:cxn>
              <a:cxn ang="0">
                <a:pos x="108" y="0"/>
              </a:cxn>
              <a:cxn ang="0">
                <a:pos x="114" y="90"/>
              </a:cxn>
              <a:cxn ang="0">
                <a:pos x="126" y="162"/>
              </a:cxn>
              <a:cxn ang="0">
                <a:pos x="132" y="186"/>
              </a:cxn>
              <a:cxn ang="0">
                <a:pos x="138" y="198"/>
              </a:cxn>
              <a:cxn ang="0">
                <a:pos x="150" y="228"/>
              </a:cxn>
              <a:cxn ang="0">
                <a:pos x="156" y="210"/>
              </a:cxn>
              <a:cxn ang="0">
                <a:pos x="162" y="210"/>
              </a:cxn>
              <a:cxn ang="0">
                <a:pos x="168" y="234"/>
              </a:cxn>
              <a:cxn ang="0">
                <a:pos x="174" y="414"/>
              </a:cxn>
              <a:cxn ang="0">
                <a:pos x="180" y="804"/>
              </a:cxn>
              <a:cxn ang="0">
                <a:pos x="192" y="444"/>
              </a:cxn>
              <a:cxn ang="0">
                <a:pos x="198" y="174"/>
              </a:cxn>
              <a:cxn ang="0">
                <a:pos x="210" y="132"/>
              </a:cxn>
              <a:cxn ang="0">
                <a:pos x="216" y="66"/>
              </a:cxn>
              <a:cxn ang="0">
                <a:pos x="222" y="90"/>
              </a:cxn>
              <a:cxn ang="0">
                <a:pos x="234" y="168"/>
              </a:cxn>
              <a:cxn ang="0">
                <a:pos x="240" y="264"/>
              </a:cxn>
              <a:cxn ang="0">
                <a:pos x="246" y="252"/>
              </a:cxn>
              <a:cxn ang="0">
                <a:pos x="252" y="252"/>
              </a:cxn>
              <a:cxn ang="0">
                <a:pos x="258" y="312"/>
              </a:cxn>
              <a:cxn ang="0">
                <a:pos x="264" y="294"/>
              </a:cxn>
              <a:cxn ang="0">
                <a:pos x="270" y="300"/>
              </a:cxn>
              <a:cxn ang="0">
                <a:pos x="276" y="318"/>
              </a:cxn>
              <a:cxn ang="0">
                <a:pos x="282" y="360"/>
              </a:cxn>
              <a:cxn ang="0">
                <a:pos x="294" y="1146"/>
              </a:cxn>
              <a:cxn ang="0">
                <a:pos x="300" y="546"/>
              </a:cxn>
              <a:cxn ang="0">
                <a:pos x="312" y="330"/>
              </a:cxn>
            </a:cxnLst>
            <a:rect l="0" t="0" r="r" b="b"/>
            <a:pathLst>
              <a:path w="318" h="1146">
                <a:moveTo>
                  <a:pt x="0" y="12"/>
                </a:moveTo>
                <a:lnTo>
                  <a:pt x="0" y="66"/>
                </a:lnTo>
                <a:lnTo>
                  <a:pt x="6" y="78"/>
                </a:lnTo>
                <a:lnTo>
                  <a:pt x="6" y="132"/>
                </a:lnTo>
                <a:lnTo>
                  <a:pt x="12" y="150"/>
                </a:lnTo>
                <a:lnTo>
                  <a:pt x="12" y="168"/>
                </a:lnTo>
                <a:lnTo>
                  <a:pt x="18" y="174"/>
                </a:lnTo>
                <a:lnTo>
                  <a:pt x="18" y="192"/>
                </a:lnTo>
                <a:lnTo>
                  <a:pt x="24" y="174"/>
                </a:lnTo>
                <a:lnTo>
                  <a:pt x="24" y="162"/>
                </a:lnTo>
                <a:lnTo>
                  <a:pt x="24" y="180"/>
                </a:lnTo>
                <a:lnTo>
                  <a:pt x="30" y="186"/>
                </a:lnTo>
                <a:lnTo>
                  <a:pt x="30" y="210"/>
                </a:lnTo>
                <a:lnTo>
                  <a:pt x="36" y="198"/>
                </a:lnTo>
                <a:lnTo>
                  <a:pt x="36" y="210"/>
                </a:lnTo>
                <a:lnTo>
                  <a:pt x="36" y="186"/>
                </a:lnTo>
                <a:lnTo>
                  <a:pt x="42" y="180"/>
                </a:lnTo>
                <a:lnTo>
                  <a:pt x="42" y="174"/>
                </a:lnTo>
                <a:lnTo>
                  <a:pt x="42" y="186"/>
                </a:lnTo>
                <a:lnTo>
                  <a:pt x="48" y="192"/>
                </a:lnTo>
                <a:lnTo>
                  <a:pt x="48" y="186"/>
                </a:lnTo>
                <a:lnTo>
                  <a:pt x="48" y="198"/>
                </a:lnTo>
                <a:lnTo>
                  <a:pt x="54" y="204"/>
                </a:lnTo>
                <a:lnTo>
                  <a:pt x="54" y="180"/>
                </a:lnTo>
                <a:lnTo>
                  <a:pt x="54" y="252"/>
                </a:lnTo>
                <a:lnTo>
                  <a:pt x="60" y="348"/>
                </a:lnTo>
                <a:lnTo>
                  <a:pt x="60" y="1002"/>
                </a:lnTo>
                <a:lnTo>
                  <a:pt x="66" y="1014"/>
                </a:lnTo>
                <a:lnTo>
                  <a:pt x="66" y="816"/>
                </a:lnTo>
                <a:lnTo>
                  <a:pt x="72" y="774"/>
                </a:lnTo>
                <a:lnTo>
                  <a:pt x="72" y="456"/>
                </a:lnTo>
                <a:lnTo>
                  <a:pt x="78" y="426"/>
                </a:lnTo>
                <a:lnTo>
                  <a:pt x="78" y="252"/>
                </a:lnTo>
                <a:lnTo>
                  <a:pt x="84" y="228"/>
                </a:lnTo>
                <a:lnTo>
                  <a:pt x="84" y="114"/>
                </a:lnTo>
                <a:lnTo>
                  <a:pt x="90" y="102"/>
                </a:lnTo>
                <a:lnTo>
                  <a:pt x="90" y="66"/>
                </a:lnTo>
                <a:lnTo>
                  <a:pt x="96" y="60"/>
                </a:lnTo>
                <a:lnTo>
                  <a:pt x="96" y="24"/>
                </a:lnTo>
                <a:lnTo>
                  <a:pt x="96" y="36"/>
                </a:lnTo>
                <a:lnTo>
                  <a:pt x="102" y="24"/>
                </a:lnTo>
                <a:lnTo>
                  <a:pt x="102" y="30"/>
                </a:lnTo>
                <a:lnTo>
                  <a:pt x="102" y="0"/>
                </a:lnTo>
                <a:lnTo>
                  <a:pt x="102" y="6"/>
                </a:lnTo>
                <a:lnTo>
                  <a:pt x="108" y="0"/>
                </a:lnTo>
                <a:lnTo>
                  <a:pt x="108" y="18"/>
                </a:lnTo>
                <a:lnTo>
                  <a:pt x="114" y="42"/>
                </a:lnTo>
                <a:lnTo>
                  <a:pt x="114" y="90"/>
                </a:lnTo>
                <a:lnTo>
                  <a:pt x="120" y="114"/>
                </a:lnTo>
                <a:lnTo>
                  <a:pt x="120" y="156"/>
                </a:lnTo>
                <a:lnTo>
                  <a:pt x="126" y="162"/>
                </a:lnTo>
                <a:lnTo>
                  <a:pt x="126" y="198"/>
                </a:lnTo>
                <a:lnTo>
                  <a:pt x="132" y="204"/>
                </a:lnTo>
                <a:lnTo>
                  <a:pt x="132" y="186"/>
                </a:lnTo>
                <a:lnTo>
                  <a:pt x="138" y="198"/>
                </a:lnTo>
                <a:lnTo>
                  <a:pt x="138" y="192"/>
                </a:lnTo>
                <a:lnTo>
                  <a:pt x="138" y="198"/>
                </a:lnTo>
                <a:lnTo>
                  <a:pt x="144" y="210"/>
                </a:lnTo>
                <a:lnTo>
                  <a:pt x="144" y="222"/>
                </a:lnTo>
                <a:lnTo>
                  <a:pt x="150" y="228"/>
                </a:lnTo>
                <a:lnTo>
                  <a:pt x="150" y="210"/>
                </a:lnTo>
                <a:lnTo>
                  <a:pt x="150" y="216"/>
                </a:lnTo>
                <a:lnTo>
                  <a:pt x="156" y="210"/>
                </a:lnTo>
                <a:lnTo>
                  <a:pt x="156" y="198"/>
                </a:lnTo>
                <a:lnTo>
                  <a:pt x="156" y="216"/>
                </a:lnTo>
                <a:lnTo>
                  <a:pt x="162" y="210"/>
                </a:lnTo>
                <a:lnTo>
                  <a:pt x="162" y="234"/>
                </a:lnTo>
                <a:lnTo>
                  <a:pt x="162" y="228"/>
                </a:lnTo>
                <a:lnTo>
                  <a:pt x="168" y="234"/>
                </a:lnTo>
                <a:lnTo>
                  <a:pt x="168" y="210"/>
                </a:lnTo>
                <a:lnTo>
                  <a:pt x="168" y="288"/>
                </a:lnTo>
                <a:lnTo>
                  <a:pt x="174" y="414"/>
                </a:lnTo>
                <a:lnTo>
                  <a:pt x="174" y="1056"/>
                </a:lnTo>
                <a:lnTo>
                  <a:pt x="180" y="1062"/>
                </a:lnTo>
                <a:lnTo>
                  <a:pt x="180" y="804"/>
                </a:lnTo>
                <a:lnTo>
                  <a:pt x="186" y="750"/>
                </a:lnTo>
                <a:lnTo>
                  <a:pt x="186" y="468"/>
                </a:lnTo>
                <a:lnTo>
                  <a:pt x="192" y="444"/>
                </a:lnTo>
                <a:lnTo>
                  <a:pt x="192" y="282"/>
                </a:lnTo>
                <a:lnTo>
                  <a:pt x="198" y="270"/>
                </a:lnTo>
                <a:lnTo>
                  <a:pt x="198" y="174"/>
                </a:lnTo>
                <a:lnTo>
                  <a:pt x="204" y="162"/>
                </a:lnTo>
                <a:lnTo>
                  <a:pt x="204" y="132"/>
                </a:lnTo>
                <a:lnTo>
                  <a:pt x="210" y="132"/>
                </a:lnTo>
                <a:lnTo>
                  <a:pt x="210" y="102"/>
                </a:lnTo>
                <a:lnTo>
                  <a:pt x="216" y="96"/>
                </a:lnTo>
                <a:lnTo>
                  <a:pt x="216" y="66"/>
                </a:lnTo>
                <a:lnTo>
                  <a:pt x="222" y="72"/>
                </a:lnTo>
                <a:lnTo>
                  <a:pt x="222" y="66"/>
                </a:lnTo>
                <a:lnTo>
                  <a:pt x="222" y="90"/>
                </a:lnTo>
                <a:lnTo>
                  <a:pt x="228" y="102"/>
                </a:lnTo>
                <a:lnTo>
                  <a:pt x="228" y="156"/>
                </a:lnTo>
                <a:lnTo>
                  <a:pt x="234" y="168"/>
                </a:lnTo>
                <a:lnTo>
                  <a:pt x="234" y="222"/>
                </a:lnTo>
                <a:lnTo>
                  <a:pt x="240" y="240"/>
                </a:lnTo>
                <a:lnTo>
                  <a:pt x="240" y="264"/>
                </a:lnTo>
                <a:lnTo>
                  <a:pt x="246" y="270"/>
                </a:lnTo>
                <a:lnTo>
                  <a:pt x="246" y="276"/>
                </a:lnTo>
                <a:lnTo>
                  <a:pt x="246" y="252"/>
                </a:lnTo>
                <a:lnTo>
                  <a:pt x="252" y="264"/>
                </a:lnTo>
                <a:lnTo>
                  <a:pt x="252" y="282"/>
                </a:lnTo>
                <a:lnTo>
                  <a:pt x="252" y="252"/>
                </a:lnTo>
                <a:lnTo>
                  <a:pt x="252" y="276"/>
                </a:lnTo>
                <a:lnTo>
                  <a:pt x="258" y="288"/>
                </a:lnTo>
                <a:lnTo>
                  <a:pt x="258" y="312"/>
                </a:lnTo>
                <a:lnTo>
                  <a:pt x="258" y="282"/>
                </a:lnTo>
                <a:lnTo>
                  <a:pt x="258" y="306"/>
                </a:lnTo>
                <a:lnTo>
                  <a:pt x="264" y="294"/>
                </a:lnTo>
                <a:lnTo>
                  <a:pt x="264" y="282"/>
                </a:lnTo>
                <a:lnTo>
                  <a:pt x="270" y="276"/>
                </a:lnTo>
                <a:lnTo>
                  <a:pt x="270" y="300"/>
                </a:lnTo>
                <a:lnTo>
                  <a:pt x="276" y="306"/>
                </a:lnTo>
                <a:lnTo>
                  <a:pt x="276" y="294"/>
                </a:lnTo>
                <a:lnTo>
                  <a:pt x="276" y="318"/>
                </a:lnTo>
                <a:lnTo>
                  <a:pt x="282" y="300"/>
                </a:lnTo>
                <a:lnTo>
                  <a:pt x="282" y="294"/>
                </a:lnTo>
                <a:lnTo>
                  <a:pt x="282" y="360"/>
                </a:lnTo>
                <a:lnTo>
                  <a:pt x="288" y="468"/>
                </a:lnTo>
                <a:lnTo>
                  <a:pt x="288" y="1134"/>
                </a:lnTo>
                <a:lnTo>
                  <a:pt x="294" y="1146"/>
                </a:lnTo>
                <a:lnTo>
                  <a:pt x="294" y="894"/>
                </a:lnTo>
                <a:lnTo>
                  <a:pt x="300" y="840"/>
                </a:lnTo>
                <a:lnTo>
                  <a:pt x="300" y="546"/>
                </a:lnTo>
                <a:lnTo>
                  <a:pt x="306" y="522"/>
                </a:lnTo>
                <a:lnTo>
                  <a:pt x="306" y="360"/>
                </a:lnTo>
                <a:lnTo>
                  <a:pt x="312" y="330"/>
                </a:lnTo>
                <a:lnTo>
                  <a:pt x="312" y="234"/>
                </a:lnTo>
                <a:lnTo>
                  <a:pt x="318" y="21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4" name="Freeform 202"/>
          <p:cNvSpPr>
            <a:spLocks/>
          </p:cNvSpPr>
          <p:nvPr/>
        </p:nvSpPr>
        <p:spPr bwMode="auto">
          <a:xfrm>
            <a:off x="1206987" y="2044320"/>
            <a:ext cx="660598" cy="1106634"/>
          </a:xfrm>
          <a:custGeom>
            <a:avLst/>
            <a:gdLst/>
            <a:ahLst/>
            <a:cxnLst>
              <a:cxn ang="0">
                <a:pos x="6" y="120"/>
              </a:cxn>
              <a:cxn ang="0">
                <a:pos x="12" y="66"/>
              </a:cxn>
              <a:cxn ang="0">
                <a:pos x="24" y="126"/>
              </a:cxn>
              <a:cxn ang="0">
                <a:pos x="30" y="222"/>
              </a:cxn>
              <a:cxn ang="0">
                <a:pos x="36" y="258"/>
              </a:cxn>
              <a:cxn ang="0">
                <a:pos x="48" y="252"/>
              </a:cxn>
              <a:cxn ang="0">
                <a:pos x="54" y="288"/>
              </a:cxn>
              <a:cxn ang="0">
                <a:pos x="66" y="264"/>
              </a:cxn>
              <a:cxn ang="0">
                <a:pos x="72" y="282"/>
              </a:cxn>
              <a:cxn ang="0">
                <a:pos x="78" y="492"/>
              </a:cxn>
              <a:cxn ang="0">
                <a:pos x="90" y="1098"/>
              </a:cxn>
              <a:cxn ang="0">
                <a:pos x="96" y="492"/>
              </a:cxn>
              <a:cxn ang="0">
                <a:pos x="108" y="282"/>
              </a:cxn>
              <a:cxn ang="0">
                <a:pos x="114" y="120"/>
              </a:cxn>
              <a:cxn ang="0">
                <a:pos x="120" y="84"/>
              </a:cxn>
              <a:cxn ang="0">
                <a:pos x="126" y="48"/>
              </a:cxn>
              <a:cxn ang="0">
                <a:pos x="132" y="66"/>
              </a:cxn>
              <a:cxn ang="0">
                <a:pos x="144" y="162"/>
              </a:cxn>
              <a:cxn ang="0">
                <a:pos x="150" y="210"/>
              </a:cxn>
              <a:cxn ang="0">
                <a:pos x="156" y="198"/>
              </a:cxn>
              <a:cxn ang="0">
                <a:pos x="162" y="198"/>
              </a:cxn>
              <a:cxn ang="0">
                <a:pos x="168" y="216"/>
              </a:cxn>
              <a:cxn ang="0">
                <a:pos x="174" y="198"/>
              </a:cxn>
              <a:cxn ang="0">
                <a:pos x="186" y="198"/>
              </a:cxn>
              <a:cxn ang="0">
                <a:pos x="192" y="174"/>
              </a:cxn>
              <a:cxn ang="0">
                <a:pos x="198" y="690"/>
              </a:cxn>
              <a:cxn ang="0">
                <a:pos x="204" y="894"/>
              </a:cxn>
              <a:cxn ang="0">
                <a:pos x="210" y="318"/>
              </a:cxn>
              <a:cxn ang="0">
                <a:pos x="222" y="138"/>
              </a:cxn>
              <a:cxn ang="0">
                <a:pos x="228" y="54"/>
              </a:cxn>
              <a:cxn ang="0">
                <a:pos x="234" y="24"/>
              </a:cxn>
              <a:cxn ang="0">
                <a:pos x="240" y="0"/>
              </a:cxn>
              <a:cxn ang="0">
                <a:pos x="246" y="30"/>
              </a:cxn>
              <a:cxn ang="0">
                <a:pos x="258" y="102"/>
              </a:cxn>
              <a:cxn ang="0">
                <a:pos x="264" y="150"/>
              </a:cxn>
              <a:cxn ang="0">
                <a:pos x="270" y="138"/>
              </a:cxn>
              <a:cxn ang="0">
                <a:pos x="276" y="150"/>
              </a:cxn>
              <a:cxn ang="0">
                <a:pos x="282" y="180"/>
              </a:cxn>
              <a:cxn ang="0">
                <a:pos x="288" y="174"/>
              </a:cxn>
              <a:cxn ang="0">
                <a:pos x="294" y="168"/>
              </a:cxn>
              <a:cxn ang="0">
                <a:pos x="300" y="174"/>
              </a:cxn>
              <a:cxn ang="0">
                <a:pos x="306" y="684"/>
              </a:cxn>
            </a:cxnLst>
            <a:rect l="0" t="0" r="r" b="b"/>
            <a:pathLst>
              <a:path w="312" h="1122">
                <a:moveTo>
                  <a:pt x="0" y="162"/>
                </a:moveTo>
                <a:lnTo>
                  <a:pt x="0" y="126"/>
                </a:lnTo>
                <a:lnTo>
                  <a:pt x="6" y="120"/>
                </a:lnTo>
                <a:lnTo>
                  <a:pt x="6" y="96"/>
                </a:lnTo>
                <a:lnTo>
                  <a:pt x="12" y="78"/>
                </a:lnTo>
                <a:lnTo>
                  <a:pt x="12" y="66"/>
                </a:lnTo>
                <a:lnTo>
                  <a:pt x="18" y="72"/>
                </a:lnTo>
                <a:lnTo>
                  <a:pt x="18" y="90"/>
                </a:lnTo>
                <a:lnTo>
                  <a:pt x="24" y="126"/>
                </a:lnTo>
                <a:lnTo>
                  <a:pt x="24" y="156"/>
                </a:lnTo>
                <a:lnTo>
                  <a:pt x="30" y="180"/>
                </a:lnTo>
                <a:lnTo>
                  <a:pt x="30" y="222"/>
                </a:lnTo>
                <a:lnTo>
                  <a:pt x="36" y="228"/>
                </a:lnTo>
                <a:lnTo>
                  <a:pt x="36" y="222"/>
                </a:lnTo>
                <a:lnTo>
                  <a:pt x="36" y="258"/>
                </a:lnTo>
                <a:lnTo>
                  <a:pt x="42" y="252"/>
                </a:lnTo>
                <a:lnTo>
                  <a:pt x="42" y="246"/>
                </a:lnTo>
                <a:lnTo>
                  <a:pt x="48" y="252"/>
                </a:lnTo>
                <a:lnTo>
                  <a:pt x="48" y="264"/>
                </a:lnTo>
                <a:lnTo>
                  <a:pt x="54" y="270"/>
                </a:lnTo>
                <a:lnTo>
                  <a:pt x="54" y="288"/>
                </a:lnTo>
                <a:lnTo>
                  <a:pt x="60" y="282"/>
                </a:lnTo>
                <a:lnTo>
                  <a:pt x="60" y="252"/>
                </a:lnTo>
                <a:lnTo>
                  <a:pt x="66" y="264"/>
                </a:lnTo>
                <a:lnTo>
                  <a:pt x="66" y="276"/>
                </a:lnTo>
                <a:lnTo>
                  <a:pt x="72" y="258"/>
                </a:lnTo>
                <a:lnTo>
                  <a:pt x="72" y="282"/>
                </a:lnTo>
                <a:lnTo>
                  <a:pt x="78" y="264"/>
                </a:lnTo>
                <a:lnTo>
                  <a:pt x="78" y="270"/>
                </a:lnTo>
                <a:lnTo>
                  <a:pt x="78" y="492"/>
                </a:lnTo>
                <a:lnTo>
                  <a:pt x="84" y="612"/>
                </a:lnTo>
                <a:lnTo>
                  <a:pt x="84" y="1122"/>
                </a:lnTo>
                <a:lnTo>
                  <a:pt x="90" y="1098"/>
                </a:lnTo>
                <a:lnTo>
                  <a:pt x="90" y="834"/>
                </a:lnTo>
                <a:lnTo>
                  <a:pt x="96" y="786"/>
                </a:lnTo>
                <a:lnTo>
                  <a:pt x="96" y="492"/>
                </a:lnTo>
                <a:lnTo>
                  <a:pt x="102" y="462"/>
                </a:lnTo>
                <a:lnTo>
                  <a:pt x="102" y="312"/>
                </a:lnTo>
                <a:lnTo>
                  <a:pt x="108" y="282"/>
                </a:lnTo>
                <a:lnTo>
                  <a:pt x="108" y="162"/>
                </a:lnTo>
                <a:lnTo>
                  <a:pt x="114" y="132"/>
                </a:lnTo>
                <a:lnTo>
                  <a:pt x="114" y="120"/>
                </a:lnTo>
                <a:lnTo>
                  <a:pt x="120" y="114"/>
                </a:lnTo>
                <a:lnTo>
                  <a:pt x="120" y="78"/>
                </a:lnTo>
                <a:lnTo>
                  <a:pt x="120" y="84"/>
                </a:lnTo>
                <a:lnTo>
                  <a:pt x="126" y="78"/>
                </a:lnTo>
                <a:lnTo>
                  <a:pt x="126" y="42"/>
                </a:lnTo>
                <a:lnTo>
                  <a:pt x="126" y="48"/>
                </a:lnTo>
                <a:lnTo>
                  <a:pt x="132" y="54"/>
                </a:lnTo>
                <a:lnTo>
                  <a:pt x="132" y="48"/>
                </a:lnTo>
                <a:lnTo>
                  <a:pt x="132" y="66"/>
                </a:lnTo>
                <a:lnTo>
                  <a:pt x="138" y="96"/>
                </a:lnTo>
                <a:lnTo>
                  <a:pt x="138" y="144"/>
                </a:lnTo>
                <a:lnTo>
                  <a:pt x="144" y="162"/>
                </a:lnTo>
                <a:lnTo>
                  <a:pt x="144" y="192"/>
                </a:lnTo>
                <a:lnTo>
                  <a:pt x="150" y="198"/>
                </a:lnTo>
                <a:lnTo>
                  <a:pt x="150" y="210"/>
                </a:lnTo>
                <a:lnTo>
                  <a:pt x="156" y="204"/>
                </a:lnTo>
                <a:lnTo>
                  <a:pt x="156" y="192"/>
                </a:lnTo>
                <a:lnTo>
                  <a:pt x="156" y="198"/>
                </a:lnTo>
                <a:lnTo>
                  <a:pt x="162" y="192"/>
                </a:lnTo>
                <a:lnTo>
                  <a:pt x="162" y="210"/>
                </a:lnTo>
                <a:lnTo>
                  <a:pt x="162" y="198"/>
                </a:lnTo>
                <a:lnTo>
                  <a:pt x="168" y="210"/>
                </a:lnTo>
                <a:lnTo>
                  <a:pt x="168" y="222"/>
                </a:lnTo>
                <a:lnTo>
                  <a:pt x="168" y="216"/>
                </a:lnTo>
                <a:lnTo>
                  <a:pt x="174" y="210"/>
                </a:lnTo>
                <a:lnTo>
                  <a:pt x="174" y="222"/>
                </a:lnTo>
                <a:lnTo>
                  <a:pt x="174" y="198"/>
                </a:lnTo>
                <a:lnTo>
                  <a:pt x="180" y="204"/>
                </a:lnTo>
                <a:lnTo>
                  <a:pt x="180" y="192"/>
                </a:lnTo>
                <a:lnTo>
                  <a:pt x="186" y="198"/>
                </a:lnTo>
                <a:lnTo>
                  <a:pt x="186" y="210"/>
                </a:lnTo>
                <a:lnTo>
                  <a:pt x="186" y="204"/>
                </a:lnTo>
                <a:lnTo>
                  <a:pt x="192" y="174"/>
                </a:lnTo>
                <a:lnTo>
                  <a:pt x="192" y="180"/>
                </a:lnTo>
                <a:lnTo>
                  <a:pt x="192" y="564"/>
                </a:lnTo>
                <a:lnTo>
                  <a:pt x="198" y="690"/>
                </a:lnTo>
                <a:lnTo>
                  <a:pt x="198" y="1002"/>
                </a:lnTo>
                <a:lnTo>
                  <a:pt x="198" y="954"/>
                </a:lnTo>
                <a:lnTo>
                  <a:pt x="204" y="894"/>
                </a:lnTo>
                <a:lnTo>
                  <a:pt x="204" y="576"/>
                </a:lnTo>
                <a:lnTo>
                  <a:pt x="210" y="522"/>
                </a:lnTo>
                <a:lnTo>
                  <a:pt x="210" y="318"/>
                </a:lnTo>
                <a:lnTo>
                  <a:pt x="216" y="288"/>
                </a:lnTo>
                <a:lnTo>
                  <a:pt x="216" y="156"/>
                </a:lnTo>
                <a:lnTo>
                  <a:pt x="222" y="138"/>
                </a:lnTo>
                <a:lnTo>
                  <a:pt x="222" y="72"/>
                </a:lnTo>
                <a:lnTo>
                  <a:pt x="228" y="66"/>
                </a:lnTo>
                <a:lnTo>
                  <a:pt x="228" y="54"/>
                </a:lnTo>
                <a:lnTo>
                  <a:pt x="228" y="72"/>
                </a:lnTo>
                <a:lnTo>
                  <a:pt x="234" y="48"/>
                </a:lnTo>
                <a:lnTo>
                  <a:pt x="234" y="24"/>
                </a:lnTo>
                <a:lnTo>
                  <a:pt x="240" y="12"/>
                </a:lnTo>
                <a:lnTo>
                  <a:pt x="240" y="18"/>
                </a:lnTo>
                <a:lnTo>
                  <a:pt x="240" y="0"/>
                </a:lnTo>
                <a:lnTo>
                  <a:pt x="240" y="0"/>
                </a:lnTo>
                <a:lnTo>
                  <a:pt x="246" y="6"/>
                </a:lnTo>
                <a:lnTo>
                  <a:pt x="246" y="30"/>
                </a:lnTo>
                <a:lnTo>
                  <a:pt x="252" y="36"/>
                </a:lnTo>
                <a:lnTo>
                  <a:pt x="252" y="84"/>
                </a:lnTo>
                <a:lnTo>
                  <a:pt x="258" y="102"/>
                </a:lnTo>
                <a:lnTo>
                  <a:pt x="258" y="132"/>
                </a:lnTo>
                <a:lnTo>
                  <a:pt x="264" y="138"/>
                </a:lnTo>
                <a:lnTo>
                  <a:pt x="264" y="150"/>
                </a:lnTo>
                <a:lnTo>
                  <a:pt x="264" y="144"/>
                </a:lnTo>
                <a:lnTo>
                  <a:pt x="270" y="150"/>
                </a:lnTo>
                <a:lnTo>
                  <a:pt x="270" y="138"/>
                </a:lnTo>
                <a:lnTo>
                  <a:pt x="270" y="150"/>
                </a:lnTo>
                <a:lnTo>
                  <a:pt x="276" y="156"/>
                </a:lnTo>
                <a:lnTo>
                  <a:pt x="276" y="150"/>
                </a:lnTo>
                <a:lnTo>
                  <a:pt x="276" y="162"/>
                </a:lnTo>
                <a:lnTo>
                  <a:pt x="282" y="174"/>
                </a:lnTo>
                <a:lnTo>
                  <a:pt x="282" y="180"/>
                </a:lnTo>
                <a:lnTo>
                  <a:pt x="282" y="168"/>
                </a:lnTo>
                <a:lnTo>
                  <a:pt x="288" y="156"/>
                </a:lnTo>
                <a:lnTo>
                  <a:pt x="288" y="174"/>
                </a:lnTo>
                <a:lnTo>
                  <a:pt x="288" y="162"/>
                </a:lnTo>
                <a:lnTo>
                  <a:pt x="294" y="156"/>
                </a:lnTo>
                <a:lnTo>
                  <a:pt x="294" y="168"/>
                </a:lnTo>
                <a:lnTo>
                  <a:pt x="300" y="162"/>
                </a:lnTo>
                <a:lnTo>
                  <a:pt x="300" y="180"/>
                </a:lnTo>
                <a:lnTo>
                  <a:pt x="300" y="174"/>
                </a:lnTo>
                <a:lnTo>
                  <a:pt x="306" y="156"/>
                </a:lnTo>
                <a:lnTo>
                  <a:pt x="306" y="150"/>
                </a:lnTo>
                <a:lnTo>
                  <a:pt x="306" y="684"/>
                </a:lnTo>
                <a:lnTo>
                  <a:pt x="312" y="786"/>
                </a:lnTo>
                <a:lnTo>
                  <a:pt x="312" y="97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5" name="Freeform 203"/>
          <p:cNvSpPr>
            <a:spLocks/>
          </p:cNvSpPr>
          <p:nvPr/>
        </p:nvSpPr>
        <p:spPr bwMode="auto">
          <a:xfrm>
            <a:off x="1867585" y="1943717"/>
            <a:ext cx="647895" cy="1088881"/>
          </a:xfrm>
          <a:custGeom>
            <a:avLst/>
            <a:gdLst/>
            <a:ahLst/>
            <a:cxnLst>
              <a:cxn ang="0">
                <a:pos x="6" y="942"/>
              </a:cxn>
              <a:cxn ang="0">
                <a:pos x="12" y="408"/>
              </a:cxn>
              <a:cxn ang="0">
                <a:pos x="24" y="246"/>
              </a:cxn>
              <a:cxn ang="0">
                <a:pos x="30" y="192"/>
              </a:cxn>
              <a:cxn ang="0">
                <a:pos x="36" y="162"/>
              </a:cxn>
              <a:cxn ang="0">
                <a:pos x="42" y="114"/>
              </a:cxn>
              <a:cxn ang="0">
                <a:pos x="48" y="114"/>
              </a:cxn>
              <a:cxn ang="0">
                <a:pos x="54" y="222"/>
              </a:cxn>
              <a:cxn ang="0">
                <a:pos x="66" y="288"/>
              </a:cxn>
              <a:cxn ang="0">
                <a:pos x="72" y="288"/>
              </a:cxn>
              <a:cxn ang="0">
                <a:pos x="78" y="306"/>
              </a:cxn>
              <a:cxn ang="0">
                <a:pos x="84" y="330"/>
              </a:cxn>
              <a:cxn ang="0">
                <a:pos x="90" y="312"/>
              </a:cxn>
              <a:cxn ang="0">
                <a:pos x="96" y="312"/>
              </a:cxn>
              <a:cxn ang="0">
                <a:pos x="102" y="258"/>
              </a:cxn>
              <a:cxn ang="0">
                <a:pos x="108" y="1020"/>
              </a:cxn>
              <a:cxn ang="0">
                <a:pos x="114" y="942"/>
              </a:cxn>
              <a:cxn ang="0">
                <a:pos x="126" y="600"/>
              </a:cxn>
              <a:cxn ang="0">
                <a:pos x="132" y="252"/>
              </a:cxn>
              <a:cxn ang="0">
                <a:pos x="144" y="186"/>
              </a:cxn>
              <a:cxn ang="0">
                <a:pos x="150" y="114"/>
              </a:cxn>
              <a:cxn ang="0">
                <a:pos x="156" y="102"/>
              </a:cxn>
              <a:cxn ang="0">
                <a:pos x="168" y="156"/>
              </a:cxn>
              <a:cxn ang="0">
                <a:pos x="174" y="270"/>
              </a:cxn>
              <a:cxn ang="0">
                <a:pos x="186" y="264"/>
              </a:cxn>
              <a:cxn ang="0">
                <a:pos x="192" y="276"/>
              </a:cxn>
              <a:cxn ang="0">
                <a:pos x="198" y="276"/>
              </a:cxn>
              <a:cxn ang="0">
                <a:pos x="204" y="276"/>
              </a:cxn>
              <a:cxn ang="0">
                <a:pos x="210" y="258"/>
              </a:cxn>
              <a:cxn ang="0">
                <a:pos x="216" y="276"/>
              </a:cxn>
              <a:cxn ang="0">
                <a:pos x="222" y="354"/>
              </a:cxn>
              <a:cxn ang="0">
                <a:pos x="228" y="1062"/>
              </a:cxn>
              <a:cxn ang="0">
                <a:pos x="234" y="504"/>
              </a:cxn>
              <a:cxn ang="0">
                <a:pos x="246" y="270"/>
              </a:cxn>
              <a:cxn ang="0">
                <a:pos x="252" y="90"/>
              </a:cxn>
              <a:cxn ang="0">
                <a:pos x="258" y="66"/>
              </a:cxn>
              <a:cxn ang="0">
                <a:pos x="264" y="12"/>
              </a:cxn>
              <a:cxn ang="0">
                <a:pos x="270" y="0"/>
              </a:cxn>
              <a:cxn ang="0">
                <a:pos x="276" y="6"/>
              </a:cxn>
              <a:cxn ang="0">
                <a:pos x="282" y="114"/>
              </a:cxn>
              <a:cxn ang="0">
                <a:pos x="288" y="150"/>
              </a:cxn>
              <a:cxn ang="0">
                <a:pos x="300" y="138"/>
              </a:cxn>
            </a:cxnLst>
            <a:rect l="0" t="0" r="r" b="b"/>
            <a:pathLst>
              <a:path w="306" h="1104">
                <a:moveTo>
                  <a:pt x="0" y="1074"/>
                </a:moveTo>
                <a:lnTo>
                  <a:pt x="0" y="990"/>
                </a:lnTo>
                <a:lnTo>
                  <a:pt x="6" y="942"/>
                </a:lnTo>
                <a:lnTo>
                  <a:pt x="6" y="642"/>
                </a:lnTo>
                <a:lnTo>
                  <a:pt x="12" y="594"/>
                </a:lnTo>
                <a:lnTo>
                  <a:pt x="12" y="408"/>
                </a:lnTo>
                <a:lnTo>
                  <a:pt x="18" y="378"/>
                </a:lnTo>
                <a:lnTo>
                  <a:pt x="18" y="258"/>
                </a:lnTo>
                <a:lnTo>
                  <a:pt x="24" y="246"/>
                </a:lnTo>
                <a:lnTo>
                  <a:pt x="24" y="192"/>
                </a:lnTo>
                <a:lnTo>
                  <a:pt x="24" y="198"/>
                </a:lnTo>
                <a:lnTo>
                  <a:pt x="30" y="192"/>
                </a:lnTo>
                <a:lnTo>
                  <a:pt x="30" y="162"/>
                </a:lnTo>
                <a:lnTo>
                  <a:pt x="30" y="180"/>
                </a:lnTo>
                <a:lnTo>
                  <a:pt x="36" y="162"/>
                </a:lnTo>
                <a:lnTo>
                  <a:pt x="36" y="126"/>
                </a:lnTo>
                <a:lnTo>
                  <a:pt x="36" y="132"/>
                </a:lnTo>
                <a:lnTo>
                  <a:pt x="42" y="114"/>
                </a:lnTo>
                <a:lnTo>
                  <a:pt x="42" y="120"/>
                </a:lnTo>
                <a:lnTo>
                  <a:pt x="42" y="126"/>
                </a:lnTo>
                <a:lnTo>
                  <a:pt x="48" y="114"/>
                </a:lnTo>
                <a:lnTo>
                  <a:pt x="48" y="162"/>
                </a:lnTo>
                <a:lnTo>
                  <a:pt x="54" y="180"/>
                </a:lnTo>
                <a:lnTo>
                  <a:pt x="54" y="222"/>
                </a:lnTo>
                <a:lnTo>
                  <a:pt x="60" y="246"/>
                </a:lnTo>
                <a:lnTo>
                  <a:pt x="60" y="276"/>
                </a:lnTo>
                <a:lnTo>
                  <a:pt x="66" y="288"/>
                </a:lnTo>
                <a:lnTo>
                  <a:pt x="66" y="282"/>
                </a:lnTo>
                <a:lnTo>
                  <a:pt x="66" y="294"/>
                </a:lnTo>
                <a:lnTo>
                  <a:pt x="72" y="288"/>
                </a:lnTo>
                <a:lnTo>
                  <a:pt x="72" y="282"/>
                </a:lnTo>
                <a:lnTo>
                  <a:pt x="72" y="294"/>
                </a:lnTo>
                <a:lnTo>
                  <a:pt x="78" y="306"/>
                </a:lnTo>
                <a:lnTo>
                  <a:pt x="78" y="300"/>
                </a:lnTo>
                <a:lnTo>
                  <a:pt x="78" y="318"/>
                </a:lnTo>
                <a:lnTo>
                  <a:pt x="84" y="330"/>
                </a:lnTo>
                <a:lnTo>
                  <a:pt x="84" y="306"/>
                </a:lnTo>
                <a:lnTo>
                  <a:pt x="90" y="312"/>
                </a:lnTo>
                <a:lnTo>
                  <a:pt x="90" y="312"/>
                </a:lnTo>
                <a:lnTo>
                  <a:pt x="90" y="294"/>
                </a:lnTo>
                <a:lnTo>
                  <a:pt x="96" y="300"/>
                </a:lnTo>
                <a:lnTo>
                  <a:pt x="96" y="312"/>
                </a:lnTo>
                <a:lnTo>
                  <a:pt x="96" y="300"/>
                </a:lnTo>
                <a:lnTo>
                  <a:pt x="102" y="318"/>
                </a:lnTo>
                <a:lnTo>
                  <a:pt x="102" y="258"/>
                </a:lnTo>
                <a:lnTo>
                  <a:pt x="102" y="276"/>
                </a:lnTo>
                <a:lnTo>
                  <a:pt x="108" y="318"/>
                </a:lnTo>
                <a:lnTo>
                  <a:pt x="108" y="1020"/>
                </a:lnTo>
                <a:lnTo>
                  <a:pt x="114" y="1086"/>
                </a:lnTo>
                <a:lnTo>
                  <a:pt x="114" y="1104"/>
                </a:lnTo>
                <a:lnTo>
                  <a:pt x="114" y="942"/>
                </a:lnTo>
                <a:lnTo>
                  <a:pt x="120" y="888"/>
                </a:lnTo>
                <a:lnTo>
                  <a:pt x="120" y="624"/>
                </a:lnTo>
                <a:lnTo>
                  <a:pt x="126" y="600"/>
                </a:lnTo>
                <a:lnTo>
                  <a:pt x="126" y="414"/>
                </a:lnTo>
                <a:lnTo>
                  <a:pt x="132" y="390"/>
                </a:lnTo>
                <a:lnTo>
                  <a:pt x="132" y="252"/>
                </a:lnTo>
                <a:lnTo>
                  <a:pt x="138" y="240"/>
                </a:lnTo>
                <a:lnTo>
                  <a:pt x="138" y="180"/>
                </a:lnTo>
                <a:lnTo>
                  <a:pt x="144" y="186"/>
                </a:lnTo>
                <a:lnTo>
                  <a:pt x="144" y="150"/>
                </a:lnTo>
                <a:lnTo>
                  <a:pt x="150" y="138"/>
                </a:lnTo>
                <a:lnTo>
                  <a:pt x="150" y="114"/>
                </a:lnTo>
                <a:lnTo>
                  <a:pt x="156" y="108"/>
                </a:lnTo>
                <a:lnTo>
                  <a:pt x="156" y="96"/>
                </a:lnTo>
                <a:lnTo>
                  <a:pt x="156" y="102"/>
                </a:lnTo>
                <a:lnTo>
                  <a:pt x="162" y="108"/>
                </a:lnTo>
                <a:lnTo>
                  <a:pt x="162" y="150"/>
                </a:lnTo>
                <a:lnTo>
                  <a:pt x="168" y="156"/>
                </a:lnTo>
                <a:lnTo>
                  <a:pt x="168" y="222"/>
                </a:lnTo>
                <a:lnTo>
                  <a:pt x="174" y="234"/>
                </a:lnTo>
                <a:lnTo>
                  <a:pt x="174" y="270"/>
                </a:lnTo>
                <a:lnTo>
                  <a:pt x="180" y="276"/>
                </a:lnTo>
                <a:lnTo>
                  <a:pt x="180" y="258"/>
                </a:lnTo>
                <a:lnTo>
                  <a:pt x="186" y="264"/>
                </a:lnTo>
                <a:lnTo>
                  <a:pt x="186" y="282"/>
                </a:lnTo>
                <a:lnTo>
                  <a:pt x="186" y="276"/>
                </a:lnTo>
                <a:lnTo>
                  <a:pt x="192" y="276"/>
                </a:lnTo>
                <a:lnTo>
                  <a:pt x="192" y="300"/>
                </a:lnTo>
                <a:lnTo>
                  <a:pt x="192" y="294"/>
                </a:lnTo>
                <a:lnTo>
                  <a:pt x="198" y="276"/>
                </a:lnTo>
                <a:lnTo>
                  <a:pt x="198" y="264"/>
                </a:lnTo>
                <a:lnTo>
                  <a:pt x="204" y="270"/>
                </a:lnTo>
                <a:lnTo>
                  <a:pt x="204" y="276"/>
                </a:lnTo>
                <a:lnTo>
                  <a:pt x="204" y="258"/>
                </a:lnTo>
                <a:lnTo>
                  <a:pt x="204" y="270"/>
                </a:lnTo>
                <a:lnTo>
                  <a:pt x="210" y="258"/>
                </a:lnTo>
                <a:lnTo>
                  <a:pt x="210" y="276"/>
                </a:lnTo>
                <a:lnTo>
                  <a:pt x="210" y="264"/>
                </a:lnTo>
                <a:lnTo>
                  <a:pt x="216" y="276"/>
                </a:lnTo>
                <a:lnTo>
                  <a:pt x="216" y="240"/>
                </a:lnTo>
                <a:lnTo>
                  <a:pt x="216" y="282"/>
                </a:lnTo>
                <a:lnTo>
                  <a:pt x="222" y="354"/>
                </a:lnTo>
                <a:lnTo>
                  <a:pt x="222" y="1020"/>
                </a:lnTo>
                <a:lnTo>
                  <a:pt x="228" y="1056"/>
                </a:lnTo>
                <a:lnTo>
                  <a:pt x="228" y="1062"/>
                </a:lnTo>
                <a:lnTo>
                  <a:pt x="228" y="858"/>
                </a:lnTo>
                <a:lnTo>
                  <a:pt x="234" y="792"/>
                </a:lnTo>
                <a:lnTo>
                  <a:pt x="234" y="504"/>
                </a:lnTo>
                <a:lnTo>
                  <a:pt x="240" y="462"/>
                </a:lnTo>
                <a:lnTo>
                  <a:pt x="240" y="294"/>
                </a:lnTo>
                <a:lnTo>
                  <a:pt x="246" y="270"/>
                </a:lnTo>
                <a:lnTo>
                  <a:pt x="246" y="156"/>
                </a:lnTo>
                <a:lnTo>
                  <a:pt x="252" y="132"/>
                </a:lnTo>
                <a:lnTo>
                  <a:pt x="252" y="90"/>
                </a:lnTo>
                <a:lnTo>
                  <a:pt x="258" y="78"/>
                </a:lnTo>
                <a:lnTo>
                  <a:pt x="258" y="84"/>
                </a:lnTo>
                <a:lnTo>
                  <a:pt x="258" y="66"/>
                </a:lnTo>
                <a:lnTo>
                  <a:pt x="258" y="72"/>
                </a:lnTo>
                <a:lnTo>
                  <a:pt x="264" y="48"/>
                </a:lnTo>
                <a:lnTo>
                  <a:pt x="264" y="12"/>
                </a:lnTo>
                <a:lnTo>
                  <a:pt x="270" y="6"/>
                </a:lnTo>
                <a:lnTo>
                  <a:pt x="270" y="12"/>
                </a:lnTo>
                <a:lnTo>
                  <a:pt x="270" y="0"/>
                </a:lnTo>
                <a:lnTo>
                  <a:pt x="276" y="12"/>
                </a:lnTo>
                <a:lnTo>
                  <a:pt x="276" y="54"/>
                </a:lnTo>
                <a:lnTo>
                  <a:pt x="276" y="6"/>
                </a:lnTo>
                <a:lnTo>
                  <a:pt x="276" y="48"/>
                </a:lnTo>
                <a:lnTo>
                  <a:pt x="282" y="48"/>
                </a:lnTo>
                <a:lnTo>
                  <a:pt x="282" y="114"/>
                </a:lnTo>
                <a:lnTo>
                  <a:pt x="282" y="108"/>
                </a:lnTo>
                <a:lnTo>
                  <a:pt x="288" y="126"/>
                </a:lnTo>
                <a:lnTo>
                  <a:pt x="288" y="150"/>
                </a:lnTo>
                <a:lnTo>
                  <a:pt x="294" y="156"/>
                </a:lnTo>
                <a:lnTo>
                  <a:pt x="294" y="132"/>
                </a:lnTo>
                <a:lnTo>
                  <a:pt x="300" y="138"/>
                </a:lnTo>
                <a:lnTo>
                  <a:pt x="300" y="156"/>
                </a:lnTo>
                <a:lnTo>
                  <a:pt x="306" y="144"/>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6" name="Freeform 204"/>
          <p:cNvSpPr>
            <a:spLocks/>
          </p:cNvSpPr>
          <p:nvPr/>
        </p:nvSpPr>
        <p:spPr bwMode="auto">
          <a:xfrm>
            <a:off x="2515480" y="1849032"/>
            <a:ext cx="609783" cy="1000114"/>
          </a:xfrm>
          <a:custGeom>
            <a:avLst/>
            <a:gdLst/>
            <a:ahLst/>
            <a:cxnLst>
              <a:cxn ang="0">
                <a:pos x="0" y="258"/>
              </a:cxn>
              <a:cxn ang="0">
                <a:pos x="6" y="228"/>
              </a:cxn>
              <a:cxn ang="0">
                <a:pos x="12" y="216"/>
              </a:cxn>
              <a:cxn ang="0">
                <a:pos x="18" y="234"/>
              </a:cxn>
              <a:cxn ang="0">
                <a:pos x="24" y="192"/>
              </a:cxn>
              <a:cxn ang="0">
                <a:pos x="30" y="1014"/>
              </a:cxn>
              <a:cxn ang="0">
                <a:pos x="42" y="648"/>
              </a:cxn>
              <a:cxn ang="0">
                <a:pos x="48" y="210"/>
              </a:cxn>
              <a:cxn ang="0">
                <a:pos x="60" y="90"/>
              </a:cxn>
              <a:cxn ang="0">
                <a:pos x="66" y="30"/>
              </a:cxn>
              <a:cxn ang="0">
                <a:pos x="72" y="12"/>
              </a:cxn>
              <a:cxn ang="0">
                <a:pos x="84" y="36"/>
              </a:cxn>
              <a:cxn ang="0">
                <a:pos x="90" y="144"/>
              </a:cxn>
              <a:cxn ang="0">
                <a:pos x="96" y="156"/>
              </a:cxn>
              <a:cxn ang="0">
                <a:pos x="102" y="162"/>
              </a:cxn>
              <a:cxn ang="0">
                <a:pos x="108" y="174"/>
              </a:cxn>
              <a:cxn ang="0">
                <a:pos x="114" y="174"/>
              </a:cxn>
              <a:cxn ang="0">
                <a:pos x="120" y="162"/>
              </a:cxn>
              <a:cxn ang="0">
                <a:pos x="126" y="180"/>
              </a:cxn>
              <a:cxn ang="0">
                <a:pos x="132" y="186"/>
              </a:cxn>
              <a:cxn ang="0">
                <a:pos x="138" y="828"/>
              </a:cxn>
              <a:cxn ang="0">
                <a:pos x="144" y="834"/>
              </a:cxn>
              <a:cxn ang="0">
                <a:pos x="156" y="420"/>
              </a:cxn>
              <a:cxn ang="0">
                <a:pos x="162" y="132"/>
              </a:cxn>
              <a:cxn ang="0">
                <a:pos x="174" y="60"/>
              </a:cxn>
              <a:cxn ang="0">
                <a:pos x="180" y="36"/>
              </a:cxn>
              <a:cxn ang="0">
                <a:pos x="186" y="6"/>
              </a:cxn>
              <a:cxn ang="0">
                <a:pos x="192" y="18"/>
              </a:cxn>
              <a:cxn ang="0">
                <a:pos x="198" y="126"/>
              </a:cxn>
              <a:cxn ang="0">
                <a:pos x="204" y="126"/>
              </a:cxn>
              <a:cxn ang="0">
                <a:pos x="210" y="180"/>
              </a:cxn>
              <a:cxn ang="0">
                <a:pos x="216" y="186"/>
              </a:cxn>
              <a:cxn ang="0">
                <a:pos x="222" y="186"/>
              </a:cxn>
              <a:cxn ang="0">
                <a:pos x="228" y="192"/>
              </a:cxn>
              <a:cxn ang="0">
                <a:pos x="234" y="174"/>
              </a:cxn>
              <a:cxn ang="0">
                <a:pos x="240" y="192"/>
              </a:cxn>
              <a:cxn ang="0">
                <a:pos x="246" y="450"/>
              </a:cxn>
              <a:cxn ang="0">
                <a:pos x="252" y="1002"/>
              </a:cxn>
              <a:cxn ang="0">
                <a:pos x="264" y="588"/>
              </a:cxn>
              <a:cxn ang="0">
                <a:pos x="270" y="198"/>
              </a:cxn>
              <a:cxn ang="0">
                <a:pos x="276" y="126"/>
              </a:cxn>
              <a:cxn ang="0">
                <a:pos x="282" y="96"/>
              </a:cxn>
            </a:cxnLst>
            <a:rect l="0" t="0" r="r" b="b"/>
            <a:pathLst>
              <a:path w="288" h="1014">
                <a:moveTo>
                  <a:pt x="0" y="240"/>
                </a:moveTo>
                <a:lnTo>
                  <a:pt x="0" y="264"/>
                </a:lnTo>
                <a:lnTo>
                  <a:pt x="0" y="258"/>
                </a:lnTo>
                <a:lnTo>
                  <a:pt x="6" y="246"/>
                </a:lnTo>
                <a:lnTo>
                  <a:pt x="6" y="252"/>
                </a:lnTo>
                <a:lnTo>
                  <a:pt x="6" y="228"/>
                </a:lnTo>
                <a:lnTo>
                  <a:pt x="12" y="228"/>
                </a:lnTo>
                <a:lnTo>
                  <a:pt x="12" y="240"/>
                </a:lnTo>
                <a:lnTo>
                  <a:pt x="12" y="216"/>
                </a:lnTo>
                <a:lnTo>
                  <a:pt x="12" y="228"/>
                </a:lnTo>
                <a:lnTo>
                  <a:pt x="18" y="216"/>
                </a:lnTo>
                <a:lnTo>
                  <a:pt x="18" y="234"/>
                </a:lnTo>
                <a:lnTo>
                  <a:pt x="18" y="228"/>
                </a:lnTo>
                <a:lnTo>
                  <a:pt x="24" y="222"/>
                </a:lnTo>
                <a:lnTo>
                  <a:pt x="24" y="192"/>
                </a:lnTo>
                <a:lnTo>
                  <a:pt x="24" y="408"/>
                </a:lnTo>
                <a:lnTo>
                  <a:pt x="30" y="552"/>
                </a:lnTo>
                <a:lnTo>
                  <a:pt x="30" y="1014"/>
                </a:lnTo>
                <a:lnTo>
                  <a:pt x="36" y="984"/>
                </a:lnTo>
                <a:lnTo>
                  <a:pt x="36" y="708"/>
                </a:lnTo>
                <a:lnTo>
                  <a:pt x="42" y="648"/>
                </a:lnTo>
                <a:lnTo>
                  <a:pt x="42" y="402"/>
                </a:lnTo>
                <a:lnTo>
                  <a:pt x="48" y="378"/>
                </a:lnTo>
                <a:lnTo>
                  <a:pt x="48" y="210"/>
                </a:lnTo>
                <a:lnTo>
                  <a:pt x="54" y="186"/>
                </a:lnTo>
                <a:lnTo>
                  <a:pt x="54" y="108"/>
                </a:lnTo>
                <a:lnTo>
                  <a:pt x="60" y="90"/>
                </a:lnTo>
                <a:lnTo>
                  <a:pt x="60" y="66"/>
                </a:lnTo>
                <a:lnTo>
                  <a:pt x="66" y="60"/>
                </a:lnTo>
                <a:lnTo>
                  <a:pt x="66" y="30"/>
                </a:lnTo>
                <a:lnTo>
                  <a:pt x="72" y="12"/>
                </a:lnTo>
                <a:lnTo>
                  <a:pt x="72" y="0"/>
                </a:lnTo>
                <a:lnTo>
                  <a:pt x="72" y="12"/>
                </a:lnTo>
                <a:lnTo>
                  <a:pt x="78" y="6"/>
                </a:lnTo>
                <a:lnTo>
                  <a:pt x="78" y="30"/>
                </a:lnTo>
                <a:lnTo>
                  <a:pt x="84" y="36"/>
                </a:lnTo>
                <a:lnTo>
                  <a:pt x="84" y="102"/>
                </a:lnTo>
                <a:lnTo>
                  <a:pt x="90" y="108"/>
                </a:lnTo>
                <a:lnTo>
                  <a:pt x="90" y="144"/>
                </a:lnTo>
                <a:lnTo>
                  <a:pt x="96" y="156"/>
                </a:lnTo>
                <a:lnTo>
                  <a:pt x="96" y="162"/>
                </a:lnTo>
                <a:lnTo>
                  <a:pt x="96" y="156"/>
                </a:lnTo>
                <a:lnTo>
                  <a:pt x="102" y="156"/>
                </a:lnTo>
                <a:lnTo>
                  <a:pt x="102" y="174"/>
                </a:lnTo>
                <a:lnTo>
                  <a:pt x="102" y="162"/>
                </a:lnTo>
                <a:lnTo>
                  <a:pt x="108" y="156"/>
                </a:lnTo>
                <a:lnTo>
                  <a:pt x="108" y="180"/>
                </a:lnTo>
                <a:lnTo>
                  <a:pt x="108" y="174"/>
                </a:lnTo>
                <a:lnTo>
                  <a:pt x="114" y="180"/>
                </a:lnTo>
                <a:lnTo>
                  <a:pt x="114" y="192"/>
                </a:lnTo>
                <a:lnTo>
                  <a:pt x="114" y="174"/>
                </a:lnTo>
                <a:lnTo>
                  <a:pt x="120" y="168"/>
                </a:lnTo>
                <a:lnTo>
                  <a:pt x="120" y="174"/>
                </a:lnTo>
                <a:lnTo>
                  <a:pt x="120" y="162"/>
                </a:lnTo>
                <a:lnTo>
                  <a:pt x="120" y="174"/>
                </a:lnTo>
                <a:lnTo>
                  <a:pt x="126" y="168"/>
                </a:lnTo>
                <a:lnTo>
                  <a:pt x="126" y="180"/>
                </a:lnTo>
                <a:lnTo>
                  <a:pt x="126" y="174"/>
                </a:lnTo>
                <a:lnTo>
                  <a:pt x="132" y="186"/>
                </a:lnTo>
                <a:lnTo>
                  <a:pt x="132" y="186"/>
                </a:lnTo>
                <a:lnTo>
                  <a:pt x="132" y="156"/>
                </a:lnTo>
                <a:lnTo>
                  <a:pt x="138" y="180"/>
                </a:lnTo>
                <a:lnTo>
                  <a:pt x="138" y="828"/>
                </a:lnTo>
                <a:lnTo>
                  <a:pt x="144" y="900"/>
                </a:lnTo>
                <a:lnTo>
                  <a:pt x="144" y="972"/>
                </a:lnTo>
                <a:lnTo>
                  <a:pt x="144" y="834"/>
                </a:lnTo>
                <a:lnTo>
                  <a:pt x="150" y="780"/>
                </a:lnTo>
                <a:lnTo>
                  <a:pt x="150" y="462"/>
                </a:lnTo>
                <a:lnTo>
                  <a:pt x="156" y="420"/>
                </a:lnTo>
                <a:lnTo>
                  <a:pt x="156" y="288"/>
                </a:lnTo>
                <a:lnTo>
                  <a:pt x="162" y="264"/>
                </a:lnTo>
                <a:lnTo>
                  <a:pt x="162" y="132"/>
                </a:lnTo>
                <a:lnTo>
                  <a:pt x="168" y="114"/>
                </a:lnTo>
                <a:lnTo>
                  <a:pt x="168" y="72"/>
                </a:lnTo>
                <a:lnTo>
                  <a:pt x="174" y="60"/>
                </a:lnTo>
                <a:lnTo>
                  <a:pt x="174" y="66"/>
                </a:lnTo>
                <a:lnTo>
                  <a:pt x="174" y="48"/>
                </a:lnTo>
                <a:lnTo>
                  <a:pt x="180" y="36"/>
                </a:lnTo>
                <a:lnTo>
                  <a:pt x="180" y="12"/>
                </a:lnTo>
                <a:lnTo>
                  <a:pt x="180" y="18"/>
                </a:lnTo>
                <a:lnTo>
                  <a:pt x="186" y="6"/>
                </a:lnTo>
                <a:lnTo>
                  <a:pt x="186" y="18"/>
                </a:lnTo>
                <a:lnTo>
                  <a:pt x="186" y="12"/>
                </a:lnTo>
                <a:lnTo>
                  <a:pt x="192" y="18"/>
                </a:lnTo>
                <a:lnTo>
                  <a:pt x="192" y="72"/>
                </a:lnTo>
                <a:lnTo>
                  <a:pt x="198" y="66"/>
                </a:lnTo>
                <a:lnTo>
                  <a:pt x="198" y="126"/>
                </a:lnTo>
                <a:lnTo>
                  <a:pt x="198" y="120"/>
                </a:lnTo>
                <a:lnTo>
                  <a:pt x="204" y="138"/>
                </a:lnTo>
                <a:lnTo>
                  <a:pt x="204" y="126"/>
                </a:lnTo>
                <a:lnTo>
                  <a:pt x="204" y="168"/>
                </a:lnTo>
                <a:lnTo>
                  <a:pt x="210" y="162"/>
                </a:lnTo>
                <a:lnTo>
                  <a:pt x="210" y="180"/>
                </a:lnTo>
                <a:lnTo>
                  <a:pt x="210" y="168"/>
                </a:lnTo>
                <a:lnTo>
                  <a:pt x="216" y="174"/>
                </a:lnTo>
                <a:lnTo>
                  <a:pt x="216" y="186"/>
                </a:lnTo>
                <a:lnTo>
                  <a:pt x="222" y="192"/>
                </a:lnTo>
                <a:lnTo>
                  <a:pt x="222" y="204"/>
                </a:lnTo>
                <a:lnTo>
                  <a:pt x="222" y="186"/>
                </a:lnTo>
                <a:lnTo>
                  <a:pt x="228" y="180"/>
                </a:lnTo>
                <a:lnTo>
                  <a:pt x="228" y="174"/>
                </a:lnTo>
                <a:lnTo>
                  <a:pt x="228" y="192"/>
                </a:lnTo>
                <a:lnTo>
                  <a:pt x="234" y="180"/>
                </a:lnTo>
                <a:lnTo>
                  <a:pt x="234" y="186"/>
                </a:lnTo>
                <a:lnTo>
                  <a:pt x="234" y="174"/>
                </a:lnTo>
                <a:lnTo>
                  <a:pt x="234" y="180"/>
                </a:lnTo>
                <a:lnTo>
                  <a:pt x="240" y="174"/>
                </a:lnTo>
                <a:lnTo>
                  <a:pt x="240" y="192"/>
                </a:lnTo>
                <a:lnTo>
                  <a:pt x="246" y="192"/>
                </a:lnTo>
                <a:lnTo>
                  <a:pt x="246" y="162"/>
                </a:lnTo>
                <a:lnTo>
                  <a:pt x="246" y="450"/>
                </a:lnTo>
                <a:lnTo>
                  <a:pt x="252" y="582"/>
                </a:lnTo>
                <a:lnTo>
                  <a:pt x="252" y="1014"/>
                </a:lnTo>
                <a:lnTo>
                  <a:pt x="252" y="1002"/>
                </a:lnTo>
                <a:lnTo>
                  <a:pt x="258" y="966"/>
                </a:lnTo>
                <a:lnTo>
                  <a:pt x="258" y="642"/>
                </a:lnTo>
                <a:lnTo>
                  <a:pt x="264" y="588"/>
                </a:lnTo>
                <a:lnTo>
                  <a:pt x="264" y="372"/>
                </a:lnTo>
                <a:lnTo>
                  <a:pt x="270" y="342"/>
                </a:lnTo>
                <a:lnTo>
                  <a:pt x="270" y="198"/>
                </a:lnTo>
                <a:lnTo>
                  <a:pt x="276" y="192"/>
                </a:lnTo>
                <a:lnTo>
                  <a:pt x="276" y="120"/>
                </a:lnTo>
                <a:lnTo>
                  <a:pt x="276" y="126"/>
                </a:lnTo>
                <a:lnTo>
                  <a:pt x="282" y="114"/>
                </a:lnTo>
                <a:lnTo>
                  <a:pt x="282" y="120"/>
                </a:lnTo>
                <a:lnTo>
                  <a:pt x="282" y="96"/>
                </a:lnTo>
                <a:lnTo>
                  <a:pt x="288" y="84"/>
                </a:lnTo>
                <a:lnTo>
                  <a:pt x="288"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7" name="Freeform 205"/>
          <p:cNvSpPr>
            <a:spLocks/>
          </p:cNvSpPr>
          <p:nvPr/>
        </p:nvSpPr>
        <p:spPr bwMode="auto">
          <a:xfrm>
            <a:off x="3125264" y="1902292"/>
            <a:ext cx="609783" cy="1106634"/>
          </a:xfrm>
          <a:custGeom>
            <a:avLst/>
            <a:gdLst/>
            <a:ahLst/>
            <a:cxnLst>
              <a:cxn ang="0">
                <a:pos x="0" y="18"/>
              </a:cxn>
              <a:cxn ang="0">
                <a:pos x="6" y="0"/>
              </a:cxn>
              <a:cxn ang="0">
                <a:pos x="12" y="6"/>
              </a:cxn>
              <a:cxn ang="0">
                <a:pos x="18" y="120"/>
              </a:cxn>
              <a:cxn ang="0">
                <a:pos x="30" y="186"/>
              </a:cxn>
              <a:cxn ang="0">
                <a:pos x="36" y="192"/>
              </a:cxn>
              <a:cxn ang="0">
                <a:pos x="42" y="216"/>
              </a:cxn>
              <a:cxn ang="0">
                <a:pos x="48" y="210"/>
              </a:cxn>
              <a:cxn ang="0">
                <a:pos x="54" y="222"/>
              </a:cxn>
              <a:cxn ang="0">
                <a:pos x="60" y="246"/>
              </a:cxn>
              <a:cxn ang="0">
                <a:pos x="66" y="246"/>
              </a:cxn>
              <a:cxn ang="0">
                <a:pos x="78" y="954"/>
              </a:cxn>
              <a:cxn ang="0">
                <a:pos x="84" y="900"/>
              </a:cxn>
              <a:cxn ang="0">
                <a:pos x="90" y="372"/>
              </a:cxn>
              <a:cxn ang="0">
                <a:pos x="102" y="222"/>
              </a:cxn>
              <a:cxn ang="0">
                <a:pos x="108" y="186"/>
              </a:cxn>
              <a:cxn ang="0">
                <a:pos x="114" y="186"/>
              </a:cxn>
              <a:cxn ang="0">
                <a:pos x="120" y="156"/>
              </a:cxn>
              <a:cxn ang="0">
                <a:pos x="126" y="162"/>
              </a:cxn>
              <a:cxn ang="0">
                <a:pos x="132" y="264"/>
              </a:cxn>
              <a:cxn ang="0">
                <a:pos x="144" y="318"/>
              </a:cxn>
              <a:cxn ang="0">
                <a:pos x="150" y="306"/>
              </a:cxn>
              <a:cxn ang="0">
                <a:pos x="150" y="312"/>
              </a:cxn>
              <a:cxn ang="0">
                <a:pos x="162" y="336"/>
              </a:cxn>
              <a:cxn ang="0">
                <a:pos x="168" y="318"/>
              </a:cxn>
              <a:cxn ang="0">
                <a:pos x="168" y="324"/>
              </a:cxn>
              <a:cxn ang="0">
                <a:pos x="174" y="348"/>
              </a:cxn>
              <a:cxn ang="0">
                <a:pos x="180" y="468"/>
              </a:cxn>
              <a:cxn ang="0">
                <a:pos x="192" y="1110"/>
              </a:cxn>
              <a:cxn ang="0">
                <a:pos x="198" y="540"/>
              </a:cxn>
              <a:cxn ang="0">
                <a:pos x="210" y="384"/>
              </a:cxn>
              <a:cxn ang="0">
                <a:pos x="216" y="282"/>
              </a:cxn>
              <a:cxn ang="0">
                <a:pos x="222" y="252"/>
              </a:cxn>
              <a:cxn ang="0">
                <a:pos x="234" y="228"/>
              </a:cxn>
              <a:cxn ang="0">
                <a:pos x="240" y="318"/>
              </a:cxn>
              <a:cxn ang="0">
                <a:pos x="252" y="408"/>
              </a:cxn>
              <a:cxn ang="0">
                <a:pos x="252" y="420"/>
              </a:cxn>
              <a:cxn ang="0">
                <a:pos x="258" y="432"/>
              </a:cxn>
              <a:cxn ang="0">
                <a:pos x="270" y="456"/>
              </a:cxn>
              <a:cxn ang="0">
                <a:pos x="276" y="444"/>
              </a:cxn>
              <a:cxn ang="0">
                <a:pos x="282" y="462"/>
              </a:cxn>
              <a:cxn ang="0">
                <a:pos x="288" y="462"/>
              </a:cxn>
            </a:cxnLst>
            <a:rect l="0" t="0" r="r" b="b"/>
            <a:pathLst>
              <a:path w="288" h="1122">
                <a:moveTo>
                  <a:pt x="0" y="36"/>
                </a:moveTo>
                <a:lnTo>
                  <a:pt x="0" y="12"/>
                </a:lnTo>
                <a:lnTo>
                  <a:pt x="0" y="18"/>
                </a:lnTo>
                <a:lnTo>
                  <a:pt x="6" y="6"/>
                </a:lnTo>
                <a:lnTo>
                  <a:pt x="6" y="12"/>
                </a:lnTo>
                <a:lnTo>
                  <a:pt x="6" y="0"/>
                </a:lnTo>
                <a:lnTo>
                  <a:pt x="6" y="6"/>
                </a:lnTo>
                <a:lnTo>
                  <a:pt x="12" y="12"/>
                </a:lnTo>
                <a:lnTo>
                  <a:pt x="12" y="6"/>
                </a:lnTo>
                <a:lnTo>
                  <a:pt x="12" y="48"/>
                </a:lnTo>
                <a:lnTo>
                  <a:pt x="18" y="54"/>
                </a:lnTo>
                <a:lnTo>
                  <a:pt x="18" y="120"/>
                </a:lnTo>
                <a:lnTo>
                  <a:pt x="24" y="126"/>
                </a:lnTo>
                <a:lnTo>
                  <a:pt x="24" y="174"/>
                </a:lnTo>
                <a:lnTo>
                  <a:pt x="30" y="186"/>
                </a:lnTo>
                <a:lnTo>
                  <a:pt x="30" y="192"/>
                </a:lnTo>
                <a:lnTo>
                  <a:pt x="30" y="186"/>
                </a:lnTo>
                <a:lnTo>
                  <a:pt x="36" y="192"/>
                </a:lnTo>
                <a:lnTo>
                  <a:pt x="36" y="186"/>
                </a:lnTo>
                <a:lnTo>
                  <a:pt x="36" y="192"/>
                </a:lnTo>
                <a:lnTo>
                  <a:pt x="42" y="216"/>
                </a:lnTo>
                <a:lnTo>
                  <a:pt x="42" y="228"/>
                </a:lnTo>
                <a:lnTo>
                  <a:pt x="48" y="222"/>
                </a:lnTo>
                <a:lnTo>
                  <a:pt x="48" y="210"/>
                </a:lnTo>
                <a:lnTo>
                  <a:pt x="48" y="234"/>
                </a:lnTo>
                <a:lnTo>
                  <a:pt x="54" y="228"/>
                </a:lnTo>
                <a:lnTo>
                  <a:pt x="54" y="222"/>
                </a:lnTo>
                <a:lnTo>
                  <a:pt x="54" y="222"/>
                </a:lnTo>
                <a:lnTo>
                  <a:pt x="60" y="228"/>
                </a:lnTo>
                <a:lnTo>
                  <a:pt x="60" y="246"/>
                </a:lnTo>
                <a:lnTo>
                  <a:pt x="66" y="258"/>
                </a:lnTo>
                <a:lnTo>
                  <a:pt x="66" y="264"/>
                </a:lnTo>
                <a:lnTo>
                  <a:pt x="66" y="246"/>
                </a:lnTo>
                <a:lnTo>
                  <a:pt x="72" y="246"/>
                </a:lnTo>
                <a:lnTo>
                  <a:pt x="72" y="852"/>
                </a:lnTo>
                <a:lnTo>
                  <a:pt x="78" y="954"/>
                </a:lnTo>
                <a:lnTo>
                  <a:pt x="78" y="1068"/>
                </a:lnTo>
                <a:lnTo>
                  <a:pt x="78" y="942"/>
                </a:lnTo>
                <a:lnTo>
                  <a:pt x="84" y="900"/>
                </a:lnTo>
                <a:lnTo>
                  <a:pt x="84" y="564"/>
                </a:lnTo>
                <a:lnTo>
                  <a:pt x="90" y="534"/>
                </a:lnTo>
                <a:lnTo>
                  <a:pt x="90" y="372"/>
                </a:lnTo>
                <a:lnTo>
                  <a:pt x="96" y="342"/>
                </a:lnTo>
                <a:lnTo>
                  <a:pt x="96" y="252"/>
                </a:lnTo>
                <a:lnTo>
                  <a:pt x="102" y="222"/>
                </a:lnTo>
                <a:lnTo>
                  <a:pt x="102" y="228"/>
                </a:lnTo>
                <a:lnTo>
                  <a:pt x="102" y="192"/>
                </a:lnTo>
                <a:lnTo>
                  <a:pt x="108" y="186"/>
                </a:lnTo>
                <a:lnTo>
                  <a:pt x="108" y="198"/>
                </a:lnTo>
                <a:lnTo>
                  <a:pt x="108" y="180"/>
                </a:lnTo>
                <a:lnTo>
                  <a:pt x="114" y="186"/>
                </a:lnTo>
                <a:lnTo>
                  <a:pt x="114" y="144"/>
                </a:lnTo>
                <a:lnTo>
                  <a:pt x="120" y="150"/>
                </a:lnTo>
                <a:lnTo>
                  <a:pt x="120" y="156"/>
                </a:lnTo>
                <a:lnTo>
                  <a:pt x="120" y="150"/>
                </a:lnTo>
                <a:lnTo>
                  <a:pt x="120" y="156"/>
                </a:lnTo>
                <a:lnTo>
                  <a:pt x="126" y="162"/>
                </a:lnTo>
                <a:lnTo>
                  <a:pt x="126" y="192"/>
                </a:lnTo>
                <a:lnTo>
                  <a:pt x="132" y="210"/>
                </a:lnTo>
                <a:lnTo>
                  <a:pt x="132" y="264"/>
                </a:lnTo>
                <a:lnTo>
                  <a:pt x="138" y="270"/>
                </a:lnTo>
                <a:lnTo>
                  <a:pt x="138" y="300"/>
                </a:lnTo>
                <a:lnTo>
                  <a:pt x="144" y="318"/>
                </a:lnTo>
                <a:lnTo>
                  <a:pt x="144" y="312"/>
                </a:lnTo>
                <a:lnTo>
                  <a:pt x="144" y="300"/>
                </a:lnTo>
                <a:lnTo>
                  <a:pt x="150" y="306"/>
                </a:lnTo>
                <a:lnTo>
                  <a:pt x="150" y="324"/>
                </a:lnTo>
                <a:lnTo>
                  <a:pt x="150" y="294"/>
                </a:lnTo>
                <a:lnTo>
                  <a:pt x="150" y="312"/>
                </a:lnTo>
                <a:lnTo>
                  <a:pt x="156" y="324"/>
                </a:lnTo>
                <a:lnTo>
                  <a:pt x="156" y="342"/>
                </a:lnTo>
                <a:lnTo>
                  <a:pt x="162" y="336"/>
                </a:lnTo>
                <a:lnTo>
                  <a:pt x="162" y="318"/>
                </a:lnTo>
                <a:lnTo>
                  <a:pt x="162" y="324"/>
                </a:lnTo>
                <a:lnTo>
                  <a:pt x="168" y="318"/>
                </a:lnTo>
                <a:lnTo>
                  <a:pt x="168" y="330"/>
                </a:lnTo>
                <a:lnTo>
                  <a:pt x="168" y="312"/>
                </a:lnTo>
                <a:lnTo>
                  <a:pt x="168" y="324"/>
                </a:lnTo>
                <a:lnTo>
                  <a:pt x="174" y="336"/>
                </a:lnTo>
                <a:lnTo>
                  <a:pt x="174" y="318"/>
                </a:lnTo>
                <a:lnTo>
                  <a:pt x="174" y="348"/>
                </a:lnTo>
                <a:lnTo>
                  <a:pt x="180" y="342"/>
                </a:lnTo>
                <a:lnTo>
                  <a:pt x="180" y="318"/>
                </a:lnTo>
                <a:lnTo>
                  <a:pt x="180" y="468"/>
                </a:lnTo>
                <a:lnTo>
                  <a:pt x="186" y="612"/>
                </a:lnTo>
                <a:lnTo>
                  <a:pt x="186" y="1122"/>
                </a:lnTo>
                <a:lnTo>
                  <a:pt x="192" y="1110"/>
                </a:lnTo>
                <a:lnTo>
                  <a:pt x="192" y="822"/>
                </a:lnTo>
                <a:lnTo>
                  <a:pt x="198" y="774"/>
                </a:lnTo>
                <a:lnTo>
                  <a:pt x="198" y="540"/>
                </a:lnTo>
                <a:lnTo>
                  <a:pt x="204" y="528"/>
                </a:lnTo>
                <a:lnTo>
                  <a:pt x="204" y="390"/>
                </a:lnTo>
                <a:lnTo>
                  <a:pt x="210" y="384"/>
                </a:lnTo>
                <a:lnTo>
                  <a:pt x="210" y="312"/>
                </a:lnTo>
                <a:lnTo>
                  <a:pt x="216" y="306"/>
                </a:lnTo>
                <a:lnTo>
                  <a:pt x="216" y="282"/>
                </a:lnTo>
                <a:lnTo>
                  <a:pt x="216" y="288"/>
                </a:lnTo>
                <a:lnTo>
                  <a:pt x="222" y="282"/>
                </a:lnTo>
                <a:lnTo>
                  <a:pt x="222" y="252"/>
                </a:lnTo>
                <a:lnTo>
                  <a:pt x="228" y="258"/>
                </a:lnTo>
                <a:lnTo>
                  <a:pt x="228" y="234"/>
                </a:lnTo>
                <a:lnTo>
                  <a:pt x="234" y="228"/>
                </a:lnTo>
                <a:lnTo>
                  <a:pt x="234" y="246"/>
                </a:lnTo>
                <a:lnTo>
                  <a:pt x="240" y="252"/>
                </a:lnTo>
                <a:lnTo>
                  <a:pt x="240" y="318"/>
                </a:lnTo>
                <a:lnTo>
                  <a:pt x="246" y="318"/>
                </a:lnTo>
                <a:lnTo>
                  <a:pt x="246" y="402"/>
                </a:lnTo>
                <a:lnTo>
                  <a:pt x="252" y="408"/>
                </a:lnTo>
                <a:lnTo>
                  <a:pt x="252" y="426"/>
                </a:lnTo>
                <a:lnTo>
                  <a:pt x="252" y="402"/>
                </a:lnTo>
                <a:lnTo>
                  <a:pt x="252" y="420"/>
                </a:lnTo>
                <a:lnTo>
                  <a:pt x="258" y="426"/>
                </a:lnTo>
                <a:lnTo>
                  <a:pt x="258" y="420"/>
                </a:lnTo>
                <a:lnTo>
                  <a:pt x="258" y="432"/>
                </a:lnTo>
                <a:lnTo>
                  <a:pt x="264" y="420"/>
                </a:lnTo>
                <a:lnTo>
                  <a:pt x="264" y="444"/>
                </a:lnTo>
                <a:lnTo>
                  <a:pt x="270" y="456"/>
                </a:lnTo>
                <a:lnTo>
                  <a:pt x="270" y="462"/>
                </a:lnTo>
                <a:lnTo>
                  <a:pt x="270" y="462"/>
                </a:lnTo>
                <a:lnTo>
                  <a:pt x="276" y="444"/>
                </a:lnTo>
                <a:lnTo>
                  <a:pt x="276" y="462"/>
                </a:lnTo>
                <a:lnTo>
                  <a:pt x="282" y="456"/>
                </a:lnTo>
                <a:lnTo>
                  <a:pt x="282" y="462"/>
                </a:lnTo>
                <a:lnTo>
                  <a:pt x="282" y="450"/>
                </a:lnTo>
                <a:lnTo>
                  <a:pt x="282" y="456"/>
                </a:lnTo>
                <a:lnTo>
                  <a:pt x="288" y="462"/>
                </a:lnTo>
                <a:lnTo>
                  <a:pt x="288" y="486"/>
                </a:lnTo>
                <a:lnTo>
                  <a:pt x="288" y="46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1" name="Freeform 209"/>
          <p:cNvSpPr>
            <a:spLocks/>
          </p:cNvSpPr>
          <p:nvPr/>
        </p:nvSpPr>
        <p:spPr bwMode="auto">
          <a:xfrm>
            <a:off x="533685" y="2127169"/>
            <a:ext cx="584375" cy="1017867"/>
          </a:xfrm>
          <a:custGeom>
            <a:avLst/>
            <a:gdLst/>
            <a:ahLst/>
            <a:cxnLst>
              <a:cxn ang="0">
                <a:pos x="6" y="582"/>
              </a:cxn>
              <a:cxn ang="0">
                <a:pos x="12" y="180"/>
              </a:cxn>
              <a:cxn ang="0">
                <a:pos x="18" y="78"/>
              </a:cxn>
              <a:cxn ang="0">
                <a:pos x="24" y="78"/>
              </a:cxn>
              <a:cxn ang="0">
                <a:pos x="30" y="90"/>
              </a:cxn>
              <a:cxn ang="0">
                <a:pos x="36" y="84"/>
              </a:cxn>
              <a:cxn ang="0">
                <a:pos x="42" y="96"/>
              </a:cxn>
              <a:cxn ang="0">
                <a:pos x="48" y="132"/>
              </a:cxn>
              <a:cxn ang="0">
                <a:pos x="54" y="132"/>
              </a:cxn>
              <a:cxn ang="0">
                <a:pos x="60" y="162"/>
              </a:cxn>
              <a:cxn ang="0">
                <a:pos x="66" y="138"/>
              </a:cxn>
              <a:cxn ang="0">
                <a:pos x="72" y="156"/>
              </a:cxn>
              <a:cxn ang="0">
                <a:pos x="84" y="192"/>
              </a:cxn>
              <a:cxn ang="0">
                <a:pos x="90" y="210"/>
              </a:cxn>
              <a:cxn ang="0">
                <a:pos x="96" y="204"/>
              </a:cxn>
              <a:cxn ang="0">
                <a:pos x="102" y="702"/>
              </a:cxn>
              <a:cxn ang="0">
                <a:pos x="108" y="378"/>
              </a:cxn>
              <a:cxn ang="0">
                <a:pos x="120" y="210"/>
              </a:cxn>
              <a:cxn ang="0">
                <a:pos x="126" y="216"/>
              </a:cxn>
              <a:cxn ang="0">
                <a:pos x="132" y="216"/>
              </a:cxn>
              <a:cxn ang="0">
                <a:pos x="138" y="210"/>
              </a:cxn>
              <a:cxn ang="0">
                <a:pos x="144" y="204"/>
              </a:cxn>
              <a:cxn ang="0">
                <a:pos x="150" y="234"/>
              </a:cxn>
              <a:cxn ang="0">
                <a:pos x="156" y="252"/>
              </a:cxn>
              <a:cxn ang="0">
                <a:pos x="162" y="270"/>
              </a:cxn>
              <a:cxn ang="0">
                <a:pos x="168" y="246"/>
              </a:cxn>
              <a:cxn ang="0">
                <a:pos x="174" y="198"/>
              </a:cxn>
              <a:cxn ang="0">
                <a:pos x="180" y="246"/>
              </a:cxn>
              <a:cxn ang="0">
                <a:pos x="186" y="222"/>
              </a:cxn>
              <a:cxn ang="0">
                <a:pos x="192" y="216"/>
              </a:cxn>
              <a:cxn ang="0">
                <a:pos x="198" y="210"/>
              </a:cxn>
              <a:cxn ang="0">
                <a:pos x="210" y="768"/>
              </a:cxn>
              <a:cxn ang="0">
                <a:pos x="216" y="402"/>
              </a:cxn>
              <a:cxn ang="0">
                <a:pos x="222" y="60"/>
              </a:cxn>
              <a:cxn ang="0">
                <a:pos x="228" y="42"/>
              </a:cxn>
              <a:cxn ang="0">
                <a:pos x="234" y="18"/>
              </a:cxn>
              <a:cxn ang="0">
                <a:pos x="240" y="30"/>
              </a:cxn>
              <a:cxn ang="0">
                <a:pos x="246" y="0"/>
              </a:cxn>
              <a:cxn ang="0">
                <a:pos x="252" y="54"/>
              </a:cxn>
              <a:cxn ang="0">
                <a:pos x="264" y="108"/>
              </a:cxn>
              <a:cxn ang="0">
                <a:pos x="270" y="102"/>
              </a:cxn>
              <a:cxn ang="0">
                <a:pos x="276" y="90"/>
              </a:cxn>
            </a:cxnLst>
            <a:rect l="0" t="0" r="r" b="b"/>
            <a:pathLst>
              <a:path w="276" h="1032">
                <a:moveTo>
                  <a:pt x="0" y="108"/>
                </a:moveTo>
                <a:lnTo>
                  <a:pt x="0" y="510"/>
                </a:lnTo>
                <a:lnTo>
                  <a:pt x="6" y="582"/>
                </a:lnTo>
                <a:lnTo>
                  <a:pt x="6" y="630"/>
                </a:lnTo>
                <a:lnTo>
                  <a:pt x="6" y="246"/>
                </a:lnTo>
                <a:lnTo>
                  <a:pt x="12" y="180"/>
                </a:lnTo>
                <a:lnTo>
                  <a:pt x="12" y="84"/>
                </a:lnTo>
                <a:lnTo>
                  <a:pt x="12" y="90"/>
                </a:lnTo>
                <a:lnTo>
                  <a:pt x="18" y="78"/>
                </a:lnTo>
                <a:lnTo>
                  <a:pt x="18" y="72"/>
                </a:lnTo>
                <a:lnTo>
                  <a:pt x="18" y="90"/>
                </a:lnTo>
                <a:lnTo>
                  <a:pt x="24" y="78"/>
                </a:lnTo>
                <a:lnTo>
                  <a:pt x="24" y="72"/>
                </a:lnTo>
                <a:lnTo>
                  <a:pt x="30" y="66"/>
                </a:lnTo>
                <a:lnTo>
                  <a:pt x="30" y="90"/>
                </a:lnTo>
                <a:lnTo>
                  <a:pt x="30" y="78"/>
                </a:lnTo>
                <a:lnTo>
                  <a:pt x="36" y="72"/>
                </a:lnTo>
                <a:lnTo>
                  <a:pt x="36" y="84"/>
                </a:lnTo>
                <a:lnTo>
                  <a:pt x="36" y="84"/>
                </a:lnTo>
                <a:lnTo>
                  <a:pt x="42" y="78"/>
                </a:lnTo>
                <a:lnTo>
                  <a:pt x="42" y="96"/>
                </a:lnTo>
                <a:lnTo>
                  <a:pt x="42" y="90"/>
                </a:lnTo>
                <a:lnTo>
                  <a:pt x="48" y="102"/>
                </a:lnTo>
                <a:lnTo>
                  <a:pt x="48" y="132"/>
                </a:lnTo>
                <a:lnTo>
                  <a:pt x="48" y="120"/>
                </a:lnTo>
                <a:lnTo>
                  <a:pt x="54" y="138"/>
                </a:lnTo>
                <a:lnTo>
                  <a:pt x="54" y="132"/>
                </a:lnTo>
                <a:lnTo>
                  <a:pt x="54" y="144"/>
                </a:lnTo>
                <a:lnTo>
                  <a:pt x="60" y="150"/>
                </a:lnTo>
                <a:lnTo>
                  <a:pt x="60" y="162"/>
                </a:lnTo>
                <a:lnTo>
                  <a:pt x="60" y="138"/>
                </a:lnTo>
                <a:lnTo>
                  <a:pt x="60" y="144"/>
                </a:lnTo>
                <a:lnTo>
                  <a:pt x="66" y="138"/>
                </a:lnTo>
                <a:lnTo>
                  <a:pt x="66" y="102"/>
                </a:lnTo>
                <a:lnTo>
                  <a:pt x="72" y="114"/>
                </a:lnTo>
                <a:lnTo>
                  <a:pt x="72" y="156"/>
                </a:lnTo>
                <a:lnTo>
                  <a:pt x="78" y="162"/>
                </a:lnTo>
                <a:lnTo>
                  <a:pt x="78" y="198"/>
                </a:lnTo>
                <a:lnTo>
                  <a:pt x="84" y="192"/>
                </a:lnTo>
                <a:lnTo>
                  <a:pt x="84" y="192"/>
                </a:lnTo>
                <a:lnTo>
                  <a:pt x="84" y="198"/>
                </a:lnTo>
                <a:lnTo>
                  <a:pt x="90" y="210"/>
                </a:lnTo>
                <a:lnTo>
                  <a:pt x="90" y="216"/>
                </a:lnTo>
                <a:lnTo>
                  <a:pt x="90" y="198"/>
                </a:lnTo>
                <a:lnTo>
                  <a:pt x="96" y="204"/>
                </a:lnTo>
                <a:lnTo>
                  <a:pt x="96" y="234"/>
                </a:lnTo>
                <a:lnTo>
                  <a:pt x="102" y="228"/>
                </a:lnTo>
                <a:lnTo>
                  <a:pt x="102" y="702"/>
                </a:lnTo>
                <a:lnTo>
                  <a:pt x="108" y="798"/>
                </a:lnTo>
                <a:lnTo>
                  <a:pt x="108" y="834"/>
                </a:lnTo>
                <a:lnTo>
                  <a:pt x="108" y="378"/>
                </a:lnTo>
                <a:lnTo>
                  <a:pt x="114" y="306"/>
                </a:lnTo>
                <a:lnTo>
                  <a:pt x="114" y="198"/>
                </a:lnTo>
                <a:lnTo>
                  <a:pt x="120" y="210"/>
                </a:lnTo>
                <a:lnTo>
                  <a:pt x="120" y="198"/>
                </a:lnTo>
                <a:lnTo>
                  <a:pt x="126" y="204"/>
                </a:lnTo>
                <a:lnTo>
                  <a:pt x="126" y="216"/>
                </a:lnTo>
                <a:lnTo>
                  <a:pt x="126" y="198"/>
                </a:lnTo>
                <a:lnTo>
                  <a:pt x="132" y="192"/>
                </a:lnTo>
                <a:lnTo>
                  <a:pt x="132" y="216"/>
                </a:lnTo>
                <a:lnTo>
                  <a:pt x="132" y="204"/>
                </a:lnTo>
                <a:lnTo>
                  <a:pt x="138" y="192"/>
                </a:lnTo>
                <a:lnTo>
                  <a:pt x="138" y="210"/>
                </a:lnTo>
                <a:lnTo>
                  <a:pt x="144" y="192"/>
                </a:lnTo>
                <a:lnTo>
                  <a:pt x="144" y="210"/>
                </a:lnTo>
                <a:lnTo>
                  <a:pt x="144" y="204"/>
                </a:lnTo>
                <a:lnTo>
                  <a:pt x="150" y="210"/>
                </a:lnTo>
                <a:lnTo>
                  <a:pt x="150" y="240"/>
                </a:lnTo>
                <a:lnTo>
                  <a:pt x="150" y="234"/>
                </a:lnTo>
                <a:lnTo>
                  <a:pt x="156" y="258"/>
                </a:lnTo>
                <a:lnTo>
                  <a:pt x="156" y="270"/>
                </a:lnTo>
                <a:lnTo>
                  <a:pt x="156" y="252"/>
                </a:lnTo>
                <a:lnTo>
                  <a:pt x="156" y="264"/>
                </a:lnTo>
                <a:lnTo>
                  <a:pt x="162" y="258"/>
                </a:lnTo>
                <a:lnTo>
                  <a:pt x="162" y="270"/>
                </a:lnTo>
                <a:lnTo>
                  <a:pt x="162" y="252"/>
                </a:lnTo>
                <a:lnTo>
                  <a:pt x="162" y="258"/>
                </a:lnTo>
                <a:lnTo>
                  <a:pt x="168" y="246"/>
                </a:lnTo>
                <a:lnTo>
                  <a:pt x="168" y="204"/>
                </a:lnTo>
                <a:lnTo>
                  <a:pt x="168" y="210"/>
                </a:lnTo>
                <a:lnTo>
                  <a:pt x="174" y="198"/>
                </a:lnTo>
                <a:lnTo>
                  <a:pt x="174" y="228"/>
                </a:lnTo>
                <a:lnTo>
                  <a:pt x="180" y="222"/>
                </a:lnTo>
                <a:lnTo>
                  <a:pt x="180" y="246"/>
                </a:lnTo>
                <a:lnTo>
                  <a:pt x="180" y="246"/>
                </a:lnTo>
                <a:lnTo>
                  <a:pt x="186" y="246"/>
                </a:lnTo>
                <a:lnTo>
                  <a:pt x="186" y="222"/>
                </a:lnTo>
                <a:lnTo>
                  <a:pt x="186" y="234"/>
                </a:lnTo>
                <a:lnTo>
                  <a:pt x="192" y="240"/>
                </a:lnTo>
                <a:lnTo>
                  <a:pt x="192" y="216"/>
                </a:lnTo>
                <a:lnTo>
                  <a:pt x="198" y="222"/>
                </a:lnTo>
                <a:lnTo>
                  <a:pt x="198" y="204"/>
                </a:lnTo>
                <a:lnTo>
                  <a:pt x="198" y="210"/>
                </a:lnTo>
                <a:lnTo>
                  <a:pt x="204" y="198"/>
                </a:lnTo>
                <a:lnTo>
                  <a:pt x="204" y="570"/>
                </a:lnTo>
                <a:lnTo>
                  <a:pt x="210" y="768"/>
                </a:lnTo>
                <a:lnTo>
                  <a:pt x="210" y="1032"/>
                </a:lnTo>
                <a:lnTo>
                  <a:pt x="210" y="546"/>
                </a:lnTo>
                <a:lnTo>
                  <a:pt x="216" y="402"/>
                </a:lnTo>
                <a:lnTo>
                  <a:pt x="216" y="102"/>
                </a:lnTo>
                <a:lnTo>
                  <a:pt x="222" y="90"/>
                </a:lnTo>
                <a:lnTo>
                  <a:pt x="222" y="60"/>
                </a:lnTo>
                <a:lnTo>
                  <a:pt x="228" y="54"/>
                </a:lnTo>
                <a:lnTo>
                  <a:pt x="228" y="60"/>
                </a:lnTo>
                <a:lnTo>
                  <a:pt x="228" y="42"/>
                </a:lnTo>
                <a:lnTo>
                  <a:pt x="228" y="54"/>
                </a:lnTo>
                <a:lnTo>
                  <a:pt x="234" y="42"/>
                </a:lnTo>
                <a:lnTo>
                  <a:pt x="234" y="18"/>
                </a:lnTo>
                <a:lnTo>
                  <a:pt x="234" y="24"/>
                </a:lnTo>
                <a:lnTo>
                  <a:pt x="240" y="18"/>
                </a:lnTo>
                <a:lnTo>
                  <a:pt x="240" y="30"/>
                </a:lnTo>
                <a:lnTo>
                  <a:pt x="240" y="12"/>
                </a:lnTo>
                <a:lnTo>
                  <a:pt x="246" y="6"/>
                </a:lnTo>
                <a:lnTo>
                  <a:pt x="246" y="0"/>
                </a:lnTo>
                <a:lnTo>
                  <a:pt x="246" y="18"/>
                </a:lnTo>
                <a:lnTo>
                  <a:pt x="252" y="24"/>
                </a:lnTo>
                <a:lnTo>
                  <a:pt x="252" y="54"/>
                </a:lnTo>
                <a:lnTo>
                  <a:pt x="258" y="66"/>
                </a:lnTo>
                <a:lnTo>
                  <a:pt x="258" y="102"/>
                </a:lnTo>
                <a:lnTo>
                  <a:pt x="264" y="108"/>
                </a:lnTo>
                <a:lnTo>
                  <a:pt x="264" y="90"/>
                </a:lnTo>
                <a:lnTo>
                  <a:pt x="264" y="102"/>
                </a:lnTo>
                <a:lnTo>
                  <a:pt x="270" y="102"/>
                </a:lnTo>
                <a:lnTo>
                  <a:pt x="270" y="72"/>
                </a:lnTo>
                <a:lnTo>
                  <a:pt x="276" y="72"/>
                </a:lnTo>
                <a:lnTo>
                  <a:pt x="276" y="90"/>
                </a:lnTo>
                <a:lnTo>
                  <a:pt x="276" y="60"/>
                </a:lnTo>
                <a:lnTo>
                  <a:pt x="276" y="84"/>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2" name="Freeform 210"/>
          <p:cNvSpPr>
            <a:spLocks/>
          </p:cNvSpPr>
          <p:nvPr/>
        </p:nvSpPr>
        <p:spPr bwMode="auto">
          <a:xfrm>
            <a:off x="1118060" y="2150840"/>
            <a:ext cx="584375" cy="964606"/>
          </a:xfrm>
          <a:custGeom>
            <a:avLst/>
            <a:gdLst/>
            <a:ahLst/>
            <a:cxnLst>
              <a:cxn ang="0">
                <a:pos x="6" y="96"/>
              </a:cxn>
              <a:cxn ang="0">
                <a:pos x="18" y="84"/>
              </a:cxn>
              <a:cxn ang="0">
                <a:pos x="24" y="96"/>
              </a:cxn>
              <a:cxn ang="0">
                <a:pos x="30" y="102"/>
              </a:cxn>
              <a:cxn ang="0">
                <a:pos x="36" y="498"/>
              </a:cxn>
              <a:cxn ang="0">
                <a:pos x="42" y="498"/>
              </a:cxn>
              <a:cxn ang="0">
                <a:pos x="48" y="30"/>
              </a:cxn>
              <a:cxn ang="0">
                <a:pos x="54" y="24"/>
              </a:cxn>
              <a:cxn ang="0">
                <a:pos x="60" y="36"/>
              </a:cxn>
              <a:cxn ang="0">
                <a:pos x="66" y="24"/>
              </a:cxn>
              <a:cxn ang="0">
                <a:pos x="72" y="6"/>
              </a:cxn>
              <a:cxn ang="0">
                <a:pos x="78" y="12"/>
              </a:cxn>
              <a:cxn ang="0">
                <a:pos x="84" y="84"/>
              </a:cxn>
              <a:cxn ang="0">
                <a:pos x="90" y="102"/>
              </a:cxn>
              <a:cxn ang="0">
                <a:pos x="96" y="72"/>
              </a:cxn>
              <a:cxn ang="0">
                <a:pos x="102" y="54"/>
              </a:cxn>
              <a:cxn ang="0">
                <a:pos x="114" y="96"/>
              </a:cxn>
              <a:cxn ang="0">
                <a:pos x="120" y="132"/>
              </a:cxn>
              <a:cxn ang="0">
                <a:pos x="126" y="120"/>
              </a:cxn>
              <a:cxn ang="0">
                <a:pos x="132" y="132"/>
              </a:cxn>
              <a:cxn ang="0">
                <a:pos x="138" y="120"/>
              </a:cxn>
              <a:cxn ang="0">
                <a:pos x="144" y="252"/>
              </a:cxn>
              <a:cxn ang="0">
                <a:pos x="156" y="36"/>
              </a:cxn>
              <a:cxn ang="0">
                <a:pos x="156" y="30"/>
              </a:cxn>
              <a:cxn ang="0">
                <a:pos x="162" y="18"/>
              </a:cxn>
              <a:cxn ang="0">
                <a:pos x="168" y="18"/>
              </a:cxn>
              <a:cxn ang="0">
                <a:pos x="174" y="6"/>
              </a:cxn>
              <a:cxn ang="0">
                <a:pos x="186" y="30"/>
              </a:cxn>
              <a:cxn ang="0">
                <a:pos x="192" y="72"/>
              </a:cxn>
              <a:cxn ang="0">
                <a:pos x="198" y="72"/>
              </a:cxn>
              <a:cxn ang="0">
                <a:pos x="198" y="72"/>
              </a:cxn>
              <a:cxn ang="0">
                <a:pos x="210" y="30"/>
              </a:cxn>
              <a:cxn ang="0">
                <a:pos x="216" y="36"/>
              </a:cxn>
              <a:cxn ang="0">
                <a:pos x="222" y="96"/>
              </a:cxn>
              <a:cxn ang="0">
                <a:pos x="228" y="84"/>
              </a:cxn>
              <a:cxn ang="0">
                <a:pos x="234" y="90"/>
              </a:cxn>
              <a:cxn ang="0">
                <a:pos x="240" y="96"/>
              </a:cxn>
              <a:cxn ang="0">
                <a:pos x="246" y="654"/>
              </a:cxn>
              <a:cxn ang="0">
                <a:pos x="252" y="108"/>
              </a:cxn>
              <a:cxn ang="0">
                <a:pos x="258" y="72"/>
              </a:cxn>
              <a:cxn ang="0">
                <a:pos x="264" y="72"/>
              </a:cxn>
              <a:cxn ang="0">
                <a:pos x="270" y="84"/>
              </a:cxn>
            </a:cxnLst>
            <a:rect l="0" t="0" r="r" b="b"/>
            <a:pathLst>
              <a:path w="276" h="978">
                <a:moveTo>
                  <a:pt x="0" y="60"/>
                </a:moveTo>
                <a:lnTo>
                  <a:pt x="6" y="66"/>
                </a:lnTo>
                <a:lnTo>
                  <a:pt x="6" y="96"/>
                </a:lnTo>
                <a:lnTo>
                  <a:pt x="12" y="102"/>
                </a:lnTo>
                <a:lnTo>
                  <a:pt x="12" y="78"/>
                </a:lnTo>
                <a:lnTo>
                  <a:pt x="18" y="84"/>
                </a:lnTo>
                <a:lnTo>
                  <a:pt x="18" y="102"/>
                </a:lnTo>
                <a:lnTo>
                  <a:pt x="18" y="90"/>
                </a:lnTo>
                <a:lnTo>
                  <a:pt x="24" y="96"/>
                </a:lnTo>
                <a:lnTo>
                  <a:pt x="24" y="90"/>
                </a:lnTo>
                <a:lnTo>
                  <a:pt x="24" y="96"/>
                </a:lnTo>
                <a:lnTo>
                  <a:pt x="30" y="102"/>
                </a:lnTo>
                <a:lnTo>
                  <a:pt x="30" y="96"/>
                </a:lnTo>
                <a:lnTo>
                  <a:pt x="30" y="294"/>
                </a:lnTo>
                <a:lnTo>
                  <a:pt x="36" y="498"/>
                </a:lnTo>
                <a:lnTo>
                  <a:pt x="36" y="978"/>
                </a:lnTo>
                <a:lnTo>
                  <a:pt x="36" y="636"/>
                </a:lnTo>
                <a:lnTo>
                  <a:pt x="42" y="498"/>
                </a:lnTo>
                <a:lnTo>
                  <a:pt x="42" y="66"/>
                </a:lnTo>
                <a:lnTo>
                  <a:pt x="48" y="48"/>
                </a:lnTo>
                <a:lnTo>
                  <a:pt x="48" y="30"/>
                </a:lnTo>
                <a:lnTo>
                  <a:pt x="48" y="48"/>
                </a:lnTo>
                <a:lnTo>
                  <a:pt x="54" y="42"/>
                </a:lnTo>
                <a:lnTo>
                  <a:pt x="54" y="24"/>
                </a:lnTo>
                <a:lnTo>
                  <a:pt x="54" y="36"/>
                </a:lnTo>
                <a:lnTo>
                  <a:pt x="60" y="30"/>
                </a:lnTo>
                <a:lnTo>
                  <a:pt x="60" y="36"/>
                </a:lnTo>
                <a:lnTo>
                  <a:pt x="60" y="18"/>
                </a:lnTo>
                <a:lnTo>
                  <a:pt x="60" y="30"/>
                </a:lnTo>
                <a:lnTo>
                  <a:pt x="66" y="24"/>
                </a:lnTo>
                <a:lnTo>
                  <a:pt x="66" y="0"/>
                </a:lnTo>
                <a:lnTo>
                  <a:pt x="72" y="18"/>
                </a:lnTo>
                <a:lnTo>
                  <a:pt x="72" y="6"/>
                </a:lnTo>
                <a:lnTo>
                  <a:pt x="72" y="12"/>
                </a:lnTo>
                <a:lnTo>
                  <a:pt x="78" y="18"/>
                </a:lnTo>
                <a:lnTo>
                  <a:pt x="78" y="12"/>
                </a:lnTo>
                <a:lnTo>
                  <a:pt x="78" y="48"/>
                </a:lnTo>
                <a:lnTo>
                  <a:pt x="84" y="66"/>
                </a:lnTo>
                <a:lnTo>
                  <a:pt x="84" y="84"/>
                </a:lnTo>
                <a:lnTo>
                  <a:pt x="90" y="90"/>
                </a:lnTo>
                <a:lnTo>
                  <a:pt x="90" y="84"/>
                </a:lnTo>
                <a:lnTo>
                  <a:pt x="90" y="102"/>
                </a:lnTo>
                <a:lnTo>
                  <a:pt x="96" y="96"/>
                </a:lnTo>
                <a:lnTo>
                  <a:pt x="96" y="102"/>
                </a:lnTo>
                <a:lnTo>
                  <a:pt x="96" y="72"/>
                </a:lnTo>
                <a:lnTo>
                  <a:pt x="102" y="66"/>
                </a:lnTo>
                <a:lnTo>
                  <a:pt x="102" y="48"/>
                </a:lnTo>
                <a:lnTo>
                  <a:pt x="102" y="54"/>
                </a:lnTo>
                <a:lnTo>
                  <a:pt x="108" y="66"/>
                </a:lnTo>
                <a:lnTo>
                  <a:pt x="108" y="90"/>
                </a:lnTo>
                <a:lnTo>
                  <a:pt x="114" y="96"/>
                </a:lnTo>
                <a:lnTo>
                  <a:pt x="114" y="120"/>
                </a:lnTo>
                <a:lnTo>
                  <a:pt x="120" y="108"/>
                </a:lnTo>
                <a:lnTo>
                  <a:pt x="120" y="132"/>
                </a:lnTo>
                <a:lnTo>
                  <a:pt x="120" y="102"/>
                </a:lnTo>
                <a:lnTo>
                  <a:pt x="120" y="114"/>
                </a:lnTo>
                <a:lnTo>
                  <a:pt x="126" y="120"/>
                </a:lnTo>
                <a:lnTo>
                  <a:pt x="126" y="114"/>
                </a:lnTo>
                <a:lnTo>
                  <a:pt x="126" y="132"/>
                </a:lnTo>
                <a:lnTo>
                  <a:pt x="132" y="132"/>
                </a:lnTo>
                <a:lnTo>
                  <a:pt x="132" y="120"/>
                </a:lnTo>
                <a:lnTo>
                  <a:pt x="132" y="126"/>
                </a:lnTo>
                <a:lnTo>
                  <a:pt x="138" y="120"/>
                </a:lnTo>
                <a:lnTo>
                  <a:pt x="138" y="738"/>
                </a:lnTo>
                <a:lnTo>
                  <a:pt x="144" y="816"/>
                </a:lnTo>
                <a:lnTo>
                  <a:pt x="144" y="252"/>
                </a:lnTo>
                <a:lnTo>
                  <a:pt x="150" y="180"/>
                </a:lnTo>
                <a:lnTo>
                  <a:pt x="150" y="42"/>
                </a:lnTo>
                <a:lnTo>
                  <a:pt x="156" y="36"/>
                </a:lnTo>
                <a:lnTo>
                  <a:pt x="156" y="48"/>
                </a:lnTo>
                <a:lnTo>
                  <a:pt x="156" y="18"/>
                </a:lnTo>
                <a:lnTo>
                  <a:pt x="156" y="30"/>
                </a:lnTo>
                <a:lnTo>
                  <a:pt x="162" y="18"/>
                </a:lnTo>
                <a:lnTo>
                  <a:pt x="162" y="36"/>
                </a:lnTo>
                <a:lnTo>
                  <a:pt x="162" y="18"/>
                </a:lnTo>
                <a:lnTo>
                  <a:pt x="168" y="6"/>
                </a:lnTo>
                <a:lnTo>
                  <a:pt x="168" y="30"/>
                </a:lnTo>
                <a:lnTo>
                  <a:pt x="168" y="18"/>
                </a:lnTo>
                <a:lnTo>
                  <a:pt x="174" y="12"/>
                </a:lnTo>
                <a:lnTo>
                  <a:pt x="174" y="0"/>
                </a:lnTo>
                <a:lnTo>
                  <a:pt x="174" y="6"/>
                </a:lnTo>
                <a:lnTo>
                  <a:pt x="180" y="12"/>
                </a:lnTo>
                <a:lnTo>
                  <a:pt x="180" y="24"/>
                </a:lnTo>
                <a:lnTo>
                  <a:pt x="186" y="30"/>
                </a:lnTo>
                <a:lnTo>
                  <a:pt x="186" y="24"/>
                </a:lnTo>
                <a:lnTo>
                  <a:pt x="186" y="54"/>
                </a:lnTo>
                <a:lnTo>
                  <a:pt x="192" y="72"/>
                </a:lnTo>
                <a:lnTo>
                  <a:pt x="192" y="72"/>
                </a:lnTo>
                <a:lnTo>
                  <a:pt x="192" y="66"/>
                </a:lnTo>
                <a:lnTo>
                  <a:pt x="198" y="72"/>
                </a:lnTo>
                <a:lnTo>
                  <a:pt x="198" y="84"/>
                </a:lnTo>
                <a:lnTo>
                  <a:pt x="198" y="66"/>
                </a:lnTo>
                <a:lnTo>
                  <a:pt x="198" y="72"/>
                </a:lnTo>
                <a:lnTo>
                  <a:pt x="204" y="66"/>
                </a:lnTo>
                <a:lnTo>
                  <a:pt x="204" y="48"/>
                </a:lnTo>
                <a:lnTo>
                  <a:pt x="210" y="30"/>
                </a:lnTo>
                <a:lnTo>
                  <a:pt x="210" y="18"/>
                </a:lnTo>
                <a:lnTo>
                  <a:pt x="210" y="42"/>
                </a:lnTo>
                <a:lnTo>
                  <a:pt x="216" y="36"/>
                </a:lnTo>
                <a:lnTo>
                  <a:pt x="216" y="96"/>
                </a:lnTo>
                <a:lnTo>
                  <a:pt x="222" y="102"/>
                </a:lnTo>
                <a:lnTo>
                  <a:pt x="222" y="96"/>
                </a:lnTo>
                <a:lnTo>
                  <a:pt x="228" y="90"/>
                </a:lnTo>
                <a:lnTo>
                  <a:pt x="228" y="102"/>
                </a:lnTo>
                <a:lnTo>
                  <a:pt x="228" y="84"/>
                </a:lnTo>
                <a:lnTo>
                  <a:pt x="228" y="90"/>
                </a:lnTo>
                <a:lnTo>
                  <a:pt x="234" y="96"/>
                </a:lnTo>
                <a:lnTo>
                  <a:pt x="234" y="90"/>
                </a:lnTo>
                <a:lnTo>
                  <a:pt x="234" y="114"/>
                </a:lnTo>
                <a:lnTo>
                  <a:pt x="240" y="108"/>
                </a:lnTo>
                <a:lnTo>
                  <a:pt x="240" y="96"/>
                </a:lnTo>
                <a:lnTo>
                  <a:pt x="240" y="150"/>
                </a:lnTo>
                <a:lnTo>
                  <a:pt x="246" y="210"/>
                </a:lnTo>
                <a:lnTo>
                  <a:pt x="246" y="654"/>
                </a:lnTo>
                <a:lnTo>
                  <a:pt x="246" y="624"/>
                </a:lnTo>
                <a:lnTo>
                  <a:pt x="252" y="552"/>
                </a:lnTo>
                <a:lnTo>
                  <a:pt x="252" y="108"/>
                </a:lnTo>
                <a:lnTo>
                  <a:pt x="258" y="90"/>
                </a:lnTo>
                <a:lnTo>
                  <a:pt x="258" y="60"/>
                </a:lnTo>
                <a:lnTo>
                  <a:pt x="258" y="72"/>
                </a:lnTo>
                <a:lnTo>
                  <a:pt x="264" y="78"/>
                </a:lnTo>
                <a:lnTo>
                  <a:pt x="264" y="90"/>
                </a:lnTo>
                <a:lnTo>
                  <a:pt x="264" y="72"/>
                </a:lnTo>
                <a:lnTo>
                  <a:pt x="264" y="78"/>
                </a:lnTo>
                <a:lnTo>
                  <a:pt x="270" y="66"/>
                </a:lnTo>
                <a:lnTo>
                  <a:pt x="270" y="84"/>
                </a:lnTo>
                <a:lnTo>
                  <a:pt x="270" y="78"/>
                </a:lnTo>
                <a:lnTo>
                  <a:pt x="276" y="66"/>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3" name="Freeform 211"/>
          <p:cNvSpPr>
            <a:spLocks/>
          </p:cNvSpPr>
          <p:nvPr/>
        </p:nvSpPr>
        <p:spPr bwMode="auto">
          <a:xfrm>
            <a:off x="1702435" y="2180429"/>
            <a:ext cx="584375" cy="875839"/>
          </a:xfrm>
          <a:custGeom>
            <a:avLst/>
            <a:gdLst/>
            <a:ahLst/>
            <a:cxnLst>
              <a:cxn ang="0">
                <a:pos x="0" y="18"/>
              </a:cxn>
              <a:cxn ang="0">
                <a:pos x="12" y="30"/>
              </a:cxn>
              <a:cxn ang="0">
                <a:pos x="18" y="66"/>
              </a:cxn>
              <a:cxn ang="0">
                <a:pos x="24" y="120"/>
              </a:cxn>
              <a:cxn ang="0">
                <a:pos x="30" y="96"/>
              </a:cxn>
              <a:cxn ang="0">
                <a:pos x="36" y="66"/>
              </a:cxn>
              <a:cxn ang="0">
                <a:pos x="42" y="132"/>
              </a:cxn>
              <a:cxn ang="0">
                <a:pos x="48" y="132"/>
              </a:cxn>
              <a:cxn ang="0">
                <a:pos x="54" y="132"/>
              </a:cxn>
              <a:cxn ang="0">
                <a:pos x="60" y="138"/>
              </a:cxn>
              <a:cxn ang="0">
                <a:pos x="66" y="144"/>
              </a:cxn>
              <a:cxn ang="0">
                <a:pos x="78" y="888"/>
              </a:cxn>
              <a:cxn ang="0">
                <a:pos x="84" y="54"/>
              </a:cxn>
              <a:cxn ang="0">
                <a:pos x="90" y="48"/>
              </a:cxn>
              <a:cxn ang="0">
                <a:pos x="96" y="54"/>
              </a:cxn>
              <a:cxn ang="0">
                <a:pos x="102" y="36"/>
              </a:cxn>
              <a:cxn ang="0">
                <a:pos x="108" y="18"/>
              </a:cxn>
              <a:cxn ang="0">
                <a:pos x="114" y="0"/>
              </a:cxn>
              <a:cxn ang="0">
                <a:pos x="120" y="84"/>
              </a:cxn>
              <a:cxn ang="0">
                <a:pos x="126" y="84"/>
              </a:cxn>
              <a:cxn ang="0">
                <a:pos x="132" y="90"/>
              </a:cxn>
              <a:cxn ang="0">
                <a:pos x="144" y="48"/>
              </a:cxn>
              <a:cxn ang="0">
                <a:pos x="150" y="78"/>
              </a:cxn>
              <a:cxn ang="0">
                <a:pos x="156" y="114"/>
              </a:cxn>
              <a:cxn ang="0">
                <a:pos x="162" y="114"/>
              </a:cxn>
              <a:cxn ang="0">
                <a:pos x="168" y="102"/>
              </a:cxn>
              <a:cxn ang="0">
                <a:pos x="174" y="738"/>
              </a:cxn>
              <a:cxn ang="0">
                <a:pos x="180" y="282"/>
              </a:cxn>
              <a:cxn ang="0">
                <a:pos x="192" y="48"/>
              </a:cxn>
              <a:cxn ang="0">
                <a:pos x="198" y="54"/>
              </a:cxn>
              <a:cxn ang="0">
                <a:pos x="204" y="36"/>
              </a:cxn>
              <a:cxn ang="0">
                <a:pos x="210" y="36"/>
              </a:cxn>
              <a:cxn ang="0">
                <a:pos x="216" y="18"/>
              </a:cxn>
              <a:cxn ang="0">
                <a:pos x="222" y="66"/>
              </a:cxn>
              <a:cxn ang="0">
                <a:pos x="228" y="96"/>
              </a:cxn>
              <a:cxn ang="0">
                <a:pos x="234" y="90"/>
              </a:cxn>
              <a:cxn ang="0">
                <a:pos x="246" y="42"/>
              </a:cxn>
              <a:cxn ang="0">
                <a:pos x="252" y="78"/>
              </a:cxn>
              <a:cxn ang="0">
                <a:pos x="258" y="120"/>
              </a:cxn>
              <a:cxn ang="0">
                <a:pos x="264" y="126"/>
              </a:cxn>
              <a:cxn ang="0">
                <a:pos x="270" y="120"/>
              </a:cxn>
              <a:cxn ang="0">
                <a:pos x="276" y="126"/>
              </a:cxn>
            </a:cxnLst>
            <a:rect l="0" t="0" r="r" b="b"/>
            <a:pathLst>
              <a:path w="276" h="888">
                <a:moveTo>
                  <a:pt x="0" y="36"/>
                </a:moveTo>
                <a:lnTo>
                  <a:pt x="0" y="54"/>
                </a:lnTo>
                <a:lnTo>
                  <a:pt x="0" y="18"/>
                </a:lnTo>
                <a:lnTo>
                  <a:pt x="0" y="36"/>
                </a:lnTo>
                <a:lnTo>
                  <a:pt x="12" y="36"/>
                </a:lnTo>
                <a:lnTo>
                  <a:pt x="12" y="30"/>
                </a:lnTo>
                <a:lnTo>
                  <a:pt x="12" y="66"/>
                </a:lnTo>
                <a:lnTo>
                  <a:pt x="18" y="72"/>
                </a:lnTo>
                <a:lnTo>
                  <a:pt x="18" y="66"/>
                </a:lnTo>
                <a:lnTo>
                  <a:pt x="18" y="96"/>
                </a:lnTo>
                <a:lnTo>
                  <a:pt x="24" y="96"/>
                </a:lnTo>
                <a:lnTo>
                  <a:pt x="24" y="120"/>
                </a:lnTo>
                <a:lnTo>
                  <a:pt x="24" y="114"/>
                </a:lnTo>
                <a:lnTo>
                  <a:pt x="30" y="126"/>
                </a:lnTo>
                <a:lnTo>
                  <a:pt x="30" y="96"/>
                </a:lnTo>
                <a:lnTo>
                  <a:pt x="30" y="102"/>
                </a:lnTo>
                <a:lnTo>
                  <a:pt x="36" y="114"/>
                </a:lnTo>
                <a:lnTo>
                  <a:pt x="36" y="66"/>
                </a:lnTo>
                <a:lnTo>
                  <a:pt x="36" y="90"/>
                </a:lnTo>
                <a:lnTo>
                  <a:pt x="42" y="84"/>
                </a:lnTo>
                <a:lnTo>
                  <a:pt x="42" y="132"/>
                </a:lnTo>
                <a:lnTo>
                  <a:pt x="48" y="138"/>
                </a:lnTo>
                <a:lnTo>
                  <a:pt x="48" y="138"/>
                </a:lnTo>
                <a:lnTo>
                  <a:pt x="48" y="132"/>
                </a:lnTo>
                <a:lnTo>
                  <a:pt x="54" y="138"/>
                </a:lnTo>
                <a:lnTo>
                  <a:pt x="54" y="144"/>
                </a:lnTo>
                <a:lnTo>
                  <a:pt x="54" y="132"/>
                </a:lnTo>
                <a:lnTo>
                  <a:pt x="54" y="138"/>
                </a:lnTo>
                <a:lnTo>
                  <a:pt x="60" y="132"/>
                </a:lnTo>
                <a:lnTo>
                  <a:pt x="60" y="138"/>
                </a:lnTo>
                <a:lnTo>
                  <a:pt x="60" y="132"/>
                </a:lnTo>
                <a:lnTo>
                  <a:pt x="66" y="138"/>
                </a:lnTo>
                <a:lnTo>
                  <a:pt x="66" y="144"/>
                </a:lnTo>
                <a:lnTo>
                  <a:pt x="72" y="126"/>
                </a:lnTo>
                <a:lnTo>
                  <a:pt x="72" y="834"/>
                </a:lnTo>
                <a:lnTo>
                  <a:pt x="78" y="888"/>
                </a:lnTo>
                <a:lnTo>
                  <a:pt x="78" y="222"/>
                </a:lnTo>
                <a:lnTo>
                  <a:pt x="84" y="162"/>
                </a:lnTo>
                <a:lnTo>
                  <a:pt x="84" y="54"/>
                </a:lnTo>
                <a:lnTo>
                  <a:pt x="84" y="54"/>
                </a:lnTo>
                <a:lnTo>
                  <a:pt x="90" y="66"/>
                </a:lnTo>
                <a:lnTo>
                  <a:pt x="90" y="48"/>
                </a:lnTo>
                <a:lnTo>
                  <a:pt x="90" y="60"/>
                </a:lnTo>
                <a:lnTo>
                  <a:pt x="96" y="54"/>
                </a:lnTo>
                <a:lnTo>
                  <a:pt x="96" y="54"/>
                </a:lnTo>
                <a:lnTo>
                  <a:pt x="96" y="36"/>
                </a:lnTo>
                <a:lnTo>
                  <a:pt x="102" y="30"/>
                </a:lnTo>
                <a:lnTo>
                  <a:pt x="102" y="36"/>
                </a:lnTo>
                <a:lnTo>
                  <a:pt x="102" y="18"/>
                </a:lnTo>
                <a:lnTo>
                  <a:pt x="102" y="24"/>
                </a:lnTo>
                <a:lnTo>
                  <a:pt x="108" y="18"/>
                </a:lnTo>
                <a:lnTo>
                  <a:pt x="108" y="12"/>
                </a:lnTo>
                <a:lnTo>
                  <a:pt x="114" y="24"/>
                </a:lnTo>
                <a:lnTo>
                  <a:pt x="114" y="0"/>
                </a:lnTo>
                <a:lnTo>
                  <a:pt x="114" y="24"/>
                </a:lnTo>
                <a:lnTo>
                  <a:pt x="120" y="36"/>
                </a:lnTo>
                <a:lnTo>
                  <a:pt x="120" y="84"/>
                </a:lnTo>
                <a:lnTo>
                  <a:pt x="126" y="90"/>
                </a:lnTo>
                <a:lnTo>
                  <a:pt x="126" y="102"/>
                </a:lnTo>
                <a:lnTo>
                  <a:pt x="126" y="84"/>
                </a:lnTo>
                <a:lnTo>
                  <a:pt x="126" y="84"/>
                </a:lnTo>
                <a:lnTo>
                  <a:pt x="132" y="96"/>
                </a:lnTo>
                <a:lnTo>
                  <a:pt x="132" y="90"/>
                </a:lnTo>
                <a:lnTo>
                  <a:pt x="138" y="84"/>
                </a:lnTo>
                <a:lnTo>
                  <a:pt x="138" y="42"/>
                </a:lnTo>
                <a:lnTo>
                  <a:pt x="144" y="48"/>
                </a:lnTo>
                <a:lnTo>
                  <a:pt x="144" y="78"/>
                </a:lnTo>
                <a:lnTo>
                  <a:pt x="144" y="72"/>
                </a:lnTo>
                <a:lnTo>
                  <a:pt x="150" y="78"/>
                </a:lnTo>
                <a:lnTo>
                  <a:pt x="150" y="102"/>
                </a:lnTo>
                <a:lnTo>
                  <a:pt x="156" y="96"/>
                </a:lnTo>
                <a:lnTo>
                  <a:pt x="156" y="114"/>
                </a:lnTo>
                <a:lnTo>
                  <a:pt x="156" y="96"/>
                </a:lnTo>
                <a:lnTo>
                  <a:pt x="162" y="102"/>
                </a:lnTo>
                <a:lnTo>
                  <a:pt x="162" y="114"/>
                </a:lnTo>
                <a:lnTo>
                  <a:pt x="168" y="108"/>
                </a:lnTo>
                <a:lnTo>
                  <a:pt x="168" y="120"/>
                </a:lnTo>
                <a:lnTo>
                  <a:pt x="168" y="102"/>
                </a:lnTo>
                <a:lnTo>
                  <a:pt x="168" y="114"/>
                </a:lnTo>
                <a:lnTo>
                  <a:pt x="174" y="108"/>
                </a:lnTo>
                <a:lnTo>
                  <a:pt x="174" y="738"/>
                </a:lnTo>
                <a:lnTo>
                  <a:pt x="180" y="864"/>
                </a:lnTo>
                <a:lnTo>
                  <a:pt x="180" y="882"/>
                </a:lnTo>
                <a:lnTo>
                  <a:pt x="180" y="282"/>
                </a:lnTo>
                <a:lnTo>
                  <a:pt x="186" y="192"/>
                </a:lnTo>
                <a:lnTo>
                  <a:pt x="186" y="54"/>
                </a:lnTo>
                <a:lnTo>
                  <a:pt x="192" y="48"/>
                </a:lnTo>
                <a:lnTo>
                  <a:pt x="192" y="36"/>
                </a:lnTo>
                <a:lnTo>
                  <a:pt x="192" y="60"/>
                </a:lnTo>
                <a:lnTo>
                  <a:pt x="198" y="54"/>
                </a:lnTo>
                <a:lnTo>
                  <a:pt x="198" y="30"/>
                </a:lnTo>
                <a:lnTo>
                  <a:pt x="198" y="42"/>
                </a:lnTo>
                <a:lnTo>
                  <a:pt x="204" y="36"/>
                </a:lnTo>
                <a:lnTo>
                  <a:pt x="204" y="18"/>
                </a:lnTo>
                <a:lnTo>
                  <a:pt x="204" y="30"/>
                </a:lnTo>
                <a:lnTo>
                  <a:pt x="210" y="36"/>
                </a:lnTo>
                <a:lnTo>
                  <a:pt x="210" y="18"/>
                </a:lnTo>
                <a:lnTo>
                  <a:pt x="216" y="24"/>
                </a:lnTo>
                <a:lnTo>
                  <a:pt x="216" y="18"/>
                </a:lnTo>
                <a:lnTo>
                  <a:pt x="216" y="24"/>
                </a:lnTo>
                <a:lnTo>
                  <a:pt x="222" y="30"/>
                </a:lnTo>
                <a:lnTo>
                  <a:pt x="222" y="66"/>
                </a:lnTo>
                <a:lnTo>
                  <a:pt x="228" y="66"/>
                </a:lnTo>
                <a:lnTo>
                  <a:pt x="228" y="102"/>
                </a:lnTo>
                <a:lnTo>
                  <a:pt x="228" y="96"/>
                </a:lnTo>
                <a:lnTo>
                  <a:pt x="234" y="102"/>
                </a:lnTo>
                <a:lnTo>
                  <a:pt x="234" y="114"/>
                </a:lnTo>
                <a:lnTo>
                  <a:pt x="234" y="90"/>
                </a:lnTo>
                <a:lnTo>
                  <a:pt x="240" y="96"/>
                </a:lnTo>
                <a:lnTo>
                  <a:pt x="240" y="54"/>
                </a:lnTo>
                <a:lnTo>
                  <a:pt x="246" y="42"/>
                </a:lnTo>
                <a:lnTo>
                  <a:pt x="246" y="72"/>
                </a:lnTo>
                <a:lnTo>
                  <a:pt x="246" y="60"/>
                </a:lnTo>
                <a:lnTo>
                  <a:pt x="252" y="78"/>
                </a:lnTo>
                <a:lnTo>
                  <a:pt x="252" y="126"/>
                </a:lnTo>
                <a:lnTo>
                  <a:pt x="258" y="114"/>
                </a:lnTo>
                <a:lnTo>
                  <a:pt x="258" y="120"/>
                </a:lnTo>
                <a:lnTo>
                  <a:pt x="258" y="108"/>
                </a:lnTo>
                <a:lnTo>
                  <a:pt x="258" y="108"/>
                </a:lnTo>
                <a:lnTo>
                  <a:pt x="264" y="126"/>
                </a:lnTo>
                <a:lnTo>
                  <a:pt x="264" y="120"/>
                </a:lnTo>
                <a:lnTo>
                  <a:pt x="264" y="114"/>
                </a:lnTo>
                <a:lnTo>
                  <a:pt x="270" y="120"/>
                </a:lnTo>
                <a:lnTo>
                  <a:pt x="270" y="126"/>
                </a:lnTo>
                <a:lnTo>
                  <a:pt x="270" y="120"/>
                </a:lnTo>
                <a:lnTo>
                  <a:pt x="276" y="126"/>
                </a:lnTo>
                <a:lnTo>
                  <a:pt x="276" y="108"/>
                </a:lnTo>
                <a:lnTo>
                  <a:pt x="276" y="222"/>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4" name="Freeform 212"/>
          <p:cNvSpPr>
            <a:spLocks/>
          </p:cNvSpPr>
          <p:nvPr/>
        </p:nvSpPr>
        <p:spPr bwMode="auto">
          <a:xfrm>
            <a:off x="2286810" y="2192265"/>
            <a:ext cx="584375" cy="804826"/>
          </a:xfrm>
          <a:custGeom>
            <a:avLst/>
            <a:gdLst/>
            <a:ahLst/>
            <a:cxnLst>
              <a:cxn ang="0">
                <a:pos x="6" y="816"/>
              </a:cxn>
              <a:cxn ang="0">
                <a:pos x="12" y="60"/>
              </a:cxn>
              <a:cxn ang="0">
                <a:pos x="18" y="48"/>
              </a:cxn>
              <a:cxn ang="0">
                <a:pos x="24" y="30"/>
              </a:cxn>
              <a:cxn ang="0">
                <a:pos x="30" y="24"/>
              </a:cxn>
              <a:cxn ang="0">
                <a:pos x="36" y="30"/>
              </a:cxn>
              <a:cxn ang="0">
                <a:pos x="42" y="6"/>
              </a:cxn>
              <a:cxn ang="0">
                <a:pos x="48" y="0"/>
              </a:cxn>
              <a:cxn ang="0">
                <a:pos x="54" y="66"/>
              </a:cxn>
              <a:cxn ang="0">
                <a:pos x="66" y="72"/>
              </a:cxn>
              <a:cxn ang="0">
                <a:pos x="72" y="36"/>
              </a:cxn>
              <a:cxn ang="0">
                <a:pos x="78" y="60"/>
              </a:cxn>
              <a:cxn ang="0">
                <a:pos x="84" y="102"/>
              </a:cxn>
              <a:cxn ang="0">
                <a:pos x="90" y="90"/>
              </a:cxn>
              <a:cxn ang="0">
                <a:pos x="96" y="90"/>
              </a:cxn>
              <a:cxn ang="0">
                <a:pos x="102" y="102"/>
              </a:cxn>
              <a:cxn ang="0">
                <a:pos x="114" y="690"/>
              </a:cxn>
              <a:cxn ang="0">
                <a:pos x="120" y="42"/>
              </a:cxn>
              <a:cxn ang="0">
                <a:pos x="126" y="36"/>
              </a:cxn>
              <a:cxn ang="0">
                <a:pos x="132" y="30"/>
              </a:cxn>
              <a:cxn ang="0">
                <a:pos x="138" y="18"/>
              </a:cxn>
              <a:cxn ang="0">
                <a:pos x="144" y="12"/>
              </a:cxn>
              <a:cxn ang="0">
                <a:pos x="150" y="18"/>
              </a:cxn>
              <a:cxn ang="0">
                <a:pos x="156" y="78"/>
              </a:cxn>
              <a:cxn ang="0">
                <a:pos x="162" y="90"/>
              </a:cxn>
              <a:cxn ang="0">
                <a:pos x="174" y="72"/>
              </a:cxn>
              <a:cxn ang="0">
                <a:pos x="180" y="60"/>
              </a:cxn>
              <a:cxn ang="0">
                <a:pos x="186" y="102"/>
              </a:cxn>
              <a:cxn ang="0">
                <a:pos x="192" y="96"/>
              </a:cxn>
              <a:cxn ang="0">
                <a:pos x="198" y="120"/>
              </a:cxn>
              <a:cxn ang="0">
                <a:pos x="204" y="114"/>
              </a:cxn>
              <a:cxn ang="0">
                <a:pos x="210" y="102"/>
              </a:cxn>
              <a:cxn ang="0">
                <a:pos x="216" y="660"/>
              </a:cxn>
              <a:cxn ang="0">
                <a:pos x="222" y="54"/>
              </a:cxn>
              <a:cxn ang="0">
                <a:pos x="228" y="36"/>
              </a:cxn>
              <a:cxn ang="0">
                <a:pos x="234" y="30"/>
              </a:cxn>
              <a:cxn ang="0">
                <a:pos x="240" y="18"/>
              </a:cxn>
              <a:cxn ang="0">
                <a:pos x="246" y="18"/>
              </a:cxn>
              <a:cxn ang="0">
                <a:pos x="252" y="12"/>
              </a:cxn>
              <a:cxn ang="0">
                <a:pos x="258" y="12"/>
              </a:cxn>
              <a:cxn ang="0">
                <a:pos x="264" y="60"/>
              </a:cxn>
              <a:cxn ang="0">
                <a:pos x="270" y="48"/>
              </a:cxn>
            </a:cxnLst>
            <a:rect l="0" t="0" r="r" b="b"/>
            <a:pathLst>
              <a:path w="276" h="816">
                <a:moveTo>
                  <a:pt x="0" y="210"/>
                </a:moveTo>
                <a:lnTo>
                  <a:pt x="6" y="342"/>
                </a:lnTo>
                <a:lnTo>
                  <a:pt x="6" y="816"/>
                </a:lnTo>
                <a:lnTo>
                  <a:pt x="6" y="618"/>
                </a:lnTo>
                <a:lnTo>
                  <a:pt x="12" y="480"/>
                </a:lnTo>
                <a:lnTo>
                  <a:pt x="12" y="60"/>
                </a:lnTo>
                <a:lnTo>
                  <a:pt x="18" y="54"/>
                </a:lnTo>
                <a:lnTo>
                  <a:pt x="18" y="30"/>
                </a:lnTo>
                <a:lnTo>
                  <a:pt x="18" y="48"/>
                </a:lnTo>
                <a:lnTo>
                  <a:pt x="24" y="42"/>
                </a:lnTo>
                <a:lnTo>
                  <a:pt x="24" y="48"/>
                </a:lnTo>
                <a:lnTo>
                  <a:pt x="24" y="30"/>
                </a:lnTo>
                <a:lnTo>
                  <a:pt x="24" y="42"/>
                </a:lnTo>
                <a:lnTo>
                  <a:pt x="30" y="48"/>
                </a:lnTo>
                <a:lnTo>
                  <a:pt x="30" y="24"/>
                </a:lnTo>
                <a:lnTo>
                  <a:pt x="30" y="30"/>
                </a:lnTo>
                <a:lnTo>
                  <a:pt x="36" y="18"/>
                </a:lnTo>
                <a:lnTo>
                  <a:pt x="36" y="30"/>
                </a:lnTo>
                <a:lnTo>
                  <a:pt x="36" y="12"/>
                </a:lnTo>
                <a:lnTo>
                  <a:pt x="36" y="18"/>
                </a:lnTo>
                <a:lnTo>
                  <a:pt x="42" y="6"/>
                </a:lnTo>
                <a:lnTo>
                  <a:pt x="42" y="12"/>
                </a:lnTo>
                <a:lnTo>
                  <a:pt x="48" y="6"/>
                </a:lnTo>
                <a:lnTo>
                  <a:pt x="48" y="0"/>
                </a:lnTo>
                <a:lnTo>
                  <a:pt x="48" y="42"/>
                </a:lnTo>
                <a:lnTo>
                  <a:pt x="54" y="60"/>
                </a:lnTo>
                <a:lnTo>
                  <a:pt x="54" y="66"/>
                </a:lnTo>
                <a:lnTo>
                  <a:pt x="60" y="66"/>
                </a:lnTo>
                <a:lnTo>
                  <a:pt x="60" y="78"/>
                </a:lnTo>
                <a:lnTo>
                  <a:pt x="66" y="72"/>
                </a:lnTo>
                <a:lnTo>
                  <a:pt x="66" y="48"/>
                </a:lnTo>
                <a:lnTo>
                  <a:pt x="66" y="60"/>
                </a:lnTo>
                <a:lnTo>
                  <a:pt x="72" y="36"/>
                </a:lnTo>
                <a:lnTo>
                  <a:pt x="72" y="6"/>
                </a:lnTo>
                <a:lnTo>
                  <a:pt x="72" y="42"/>
                </a:lnTo>
                <a:lnTo>
                  <a:pt x="78" y="60"/>
                </a:lnTo>
                <a:lnTo>
                  <a:pt x="78" y="78"/>
                </a:lnTo>
                <a:lnTo>
                  <a:pt x="84" y="72"/>
                </a:lnTo>
                <a:lnTo>
                  <a:pt x="84" y="102"/>
                </a:lnTo>
                <a:lnTo>
                  <a:pt x="90" y="96"/>
                </a:lnTo>
                <a:lnTo>
                  <a:pt x="90" y="102"/>
                </a:lnTo>
                <a:lnTo>
                  <a:pt x="90" y="90"/>
                </a:lnTo>
                <a:lnTo>
                  <a:pt x="90" y="96"/>
                </a:lnTo>
                <a:lnTo>
                  <a:pt x="96" y="102"/>
                </a:lnTo>
                <a:lnTo>
                  <a:pt x="96" y="90"/>
                </a:lnTo>
                <a:lnTo>
                  <a:pt x="96" y="102"/>
                </a:lnTo>
                <a:lnTo>
                  <a:pt x="102" y="84"/>
                </a:lnTo>
                <a:lnTo>
                  <a:pt x="102" y="102"/>
                </a:lnTo>
                <a:lnTo>
                  <a:pt x="108" y="120"/>
                </a:lnTo>
                <a:lnTo>
                  <a:pt x="108" y="750"/>
                </a:lnTo>
                <a:lnTo>
                  <a:pt x="114" y="690"/>
                </a:lnTo>
                <a:lnTo>
                  <a:pt x="114" y="120"/>
                </a:lnTo>
                <a:lnTo>
                  <a:pt x="120" y="90"/>
                </a:lnTo>
                <a:lnTo>
                  <a:pt x="120" y="42"/>
                </a:lnTo>
                <a:lnTo>
                  <a:pt x="120" y="42"/>
                </a:lnTo>
                <a:lnTo>
                  <a:pt x="126" y="48"/>
                </a:lnTo>
                <a:lnTo>
                  <a:pt x="126" y="36"/>
                </a:lnTo>
                <a:lnTo>
                  <a:pt x="126" y="48"/>
                </a:lnTo>
                <a:lnTo>
                  <a:pt x="132" y="42"/>
                </a:lnTo>
                <a:lnTo>
                  <a:pt x="132" y="30"/>
                </a:lnTo>
                <a:lnTo>
                  <a:pt x="132" y="42"/>
                </a:lnTo>
                <a:lnTo>
                  <a:pt x="138" y="30"/>
                </a:lnTo>
                <a:lnTo>
                  <a:pt x="138" y="18"/>
                </a:lnTo>
                <a:lnTo>
                  <a:pt x="138" y="24"/>
                </a:lnTo>
                <a:lnTo>
                  <a:pt x="144" y="30"/>
                </a:lnTo>
                <a:lnTo>
                  <a:pt x="144" y="12"/>
                </a:lnTo>
                <a:lnTo>
                  <a:pt x="144" y="18"/>
                </a:lnTo>
                <a:lnTo>
                  <a:pt x="150" y="24"/>
                </a:lnTo>
                <a:lnTo>
                  <a:pt x="150" y="18"/>
                </a:lnTo>
                <a:lnTo>
                  <a:pt x="150" y="42"/>
                </a:lnTo>
                <a:lnTo>
                  <a:pt x="156" y="48"/>
                </a:lnTo>
                <a:lnTo>
                  <a:pt x="156" y="78"/>
                </a:lnTo>
                <a:lnTo>
                  <a:pt x="162" y="84"/>
                </a:lnTo>
                <a:lnTo>
                  <a:pt x="162" y="96"/>
                </a:lnTo>
                <a:lnTo>
                  <a:pt x="162" y="90"/>
                </a:lnTo>
                <a:lnTo>
                  <a:pt x="168" y="96"/>
                </a:lnTo>
                <a:lnTo>
                  <a:pt x="168" y="84"/>
                </a:lnTo>
                <a:lnTo>
                  <a:pt x="174" y="72"/>
                </a:lnTo>
                <a:lnTo>
                  <a:pt x="174" y="36"/>
                </a:lnTo>
                <a:lnTo>
                  <a:pt x="174" y="42"/>
                </a:lnTo>
                <a:lnTo>
                  <a:pt x="180" y="60"/>
                </a:lnTo>
                <a:lnTo>
                  <a:pt x="180" y="54"/>
                </a:lnTo>
                <a:lnTo>
                  <a:pt x="180" y="84"/>
                </a:lnTo>
                <a:lnTo>
                  <a:pt x="186" y="102"/>
                </a:lnTo>
                <a:lnTo>
                  <a:pt x="186" y="114"/>
                </a:lnTo>
                <a:lnTo>
                  <a:pt x="192" y="108"/>
                </a:lnTo>
                <a:lnTo>
                  <a:pt x="192" y="96"/>
                </a:lnTo>
                <a:lnTo>
                  <a:pt x="192" y="114"/>
                </a:lnTo>
                <a:lnTo>
                  <a:pt x="198" y="96"/>
                </a:lnTo>
                <a:lnTo>
                  <a:pt x="198" y="120"/>
                </a:lnTo>
                <a:lnTo>
                  <a:pt x="198" y="102"/>
                </a:lnTo>
                <a:lnTo>
                  <a:pt x="198" y="108"/>
                </a:lnTo>
                <a:lnTo>
                  <a:pt x="204" y="114"/>
                </a:lnTo>
                <a:lnTo>
                  <a:pt x="204" y="108"/>
                </a:lnTo>
                <a:lnTo>
                  <a:pt x="210" y="114"/>
                </a:lnTo>
                <a:lnTo>
                  <a:pt x="210" y="102"/>
                </a:lnTo>
                <a:lnTo>
                  <a:pt x="210" y="516"/>
                </a:lnTo>
                <a:lnTo>
                  <a:pt x="216" y="618"/>
                </a:lnTo>
                <a:lnTo>
                  <a:pt x="216" y="660"/>
                </a:lnTo>
                <a:lnTo>
                  <a:pt x="216" y="252"/>
                </a:lnTo>
                <a:lnTo>
                  <a:pt x="222" y="192"/>
                </a:lnTo>
                <a:lnTo>
                  <a:pt x="222" y="54"/>
                </a:lnTo>
                <a:lnTo>
                  <a:pt x="228" y="54"/>
                </a:lnTo>
                <a:lnTo>
                  <a:pt x="228" y="54"/>
                </a:lnTo>
                <a:lnTo>
                  <a:pt x="228" y="36"/>
                </a:lnTo>
                <a:lnTo>
                  <a:pt x="234" y="36"/>
                </a:lnTo>
                <a:lnTo>
                  <a:pt x="234" y="48"/>
                </a:lnTo>
                <a:lnTo>
                  <a:pt x="234" y="30"/>
                </a:lnTo>
                <a:lnTo>
                  <a:pt x="240" y="24"/>
                </a:lnTo>
                <a:lnTo>
                  <a:pt x="240" y="30"/>
                </a:lnTo>
                <a:lnTo>
                  <a:pt x="240" y="18"/>
                </a:lnTo>
                <a:lnTo>
                  <a:pt x="240" y="24"/>
                </a:lnTo>
                <a:lnTo>
                  <a:pt x="246" y="18"/>
                </a:lnTo>
                <a:lnTo>
                  <a:pt x="246" y="18"/>
                </a:lnTo>
                <a:lnTo>
                  <a:pt x="246" y="6"/>
                </a:lnTo>
                <a:lnTo>
                  <a:pt x="246" y="12"/>
                </a:lnTo>
                <a:lnTo>
                  <a:pt x="252" y="12"/>
                </a:lnTo>
                <a:lnTo>
                  <a:pt x="252" y="0"/>
                </a:lnTo>
                <a:lnTo>
                  <a:pt x="252" y="6"/>
                </a:lnTo>
                <a:lnTo>
                  <a:pt x="258" y="12"/>
                </a:lnTo>
                <a:lnTo>
                  <a:pt x="258" y="42"/>
                </a:lnTo>
                <a:lnTo>
                  <a:pt x="264" y="36"/>
                </a:lnTo>
                <a:lnTo>
                  <a:pt x="264" y="60"/>
                </a:lnTo>
                <a:lnTo>
                  <a:pt x="264" y="54"/>
                </a:lnTo>
                <a:lnTo>
                  <a:pt x="270" y="60"/>
                </a:lnTo>
                <a:lnTo>
                  <a:pt x="270" y="48"/>
                </a:lnTo>
                <a:lnTo>
                  <a:pt x="276" y="54"/>
                </a:lnTo>
                <a:lnTo>
                  <a:pt x="276" y="6"/>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5" name="Freeform 213"/>
          <p:cNvSpPr>
            <a:spLocks/>
          </p:cNvSpPr>
          <p:nvPr/>
        </p:nvSpPr>
        <p:spPr bwMode="auto">
          <a:xfrm>
            <a:off x="2871187" y="2180429"/>
            <a:ext cx="609783" cy="621372"/>
          </a:xfrm>
          <a:custGeom>
            <a:avLst/>
            <a:gdLst/>
            <a:ahLst/>
            <a:cxnLst>
              <a:cxn ang="0">
                <a:pos x="6" y="48"/>
              </a:cxn>
              <a:cxn ang="0">
                <a:pos x="18" y="78"/>
              </a:cxn>
              <a:cxn ang="0">
                <a:pos x="18" y="90"/>
              </a:cxn>
              <a:cxn ang="0">
                <a:pos x="30" y="96"/>
              </a:cxn>
              <a:cxn ang="0">
                <a:pos x="36" y="96"/>
              </a:cxn>
              <a:cxn ang="0">
                <a:pos x="42" y="462"/>
              </a:cxn>
              <a:cxn ang="0">
                <a:pos x="48" y="276"/>
              </a:cxn>
              <a:cxn ang="0">
                <a:pos x="54" y="54"/>
              </a:cxn>
              <a:cxn ang="0">
                <a:pos x="60" y="36"/>
              </a:cxn>
              <a:cxn ang="0">
                <a:pos x="66" y="48"/>
              </a:cxn>
              <a:cxn ang="0">
                <a:pos x="72" y="12"/>
              </a:cxn>
              <a:cxn ang="0">
                <a:pos x="78" y="6"/>
              </a:cxn>
              <a:cxn ang="0">
                <a:pos x="84" y="54"/>
              </a:cxn>
              <a:cxn ang="0">
                <a:pos x="90" y="54"/>
              </a:cxn>
              <a:cxn ang="0">
                <a:pos x="96" y="90"/>
              </a:cxn>
              <a:cxn ang="0">
                <a:pos x="102" y="42"/>
              </a:cxn>
              <a:cxn ang="0">
                <a:pos x="108" y="48"/>
              </a:cxn>
              <a:cxn ang="0">
                <a:pos x="120" y="90"/>
              </a:cxn>
              <a:cxn ang="0">
                <a:pos x="120" y="84"/>
              </a:cxn>
              <a:cxn ang="0">
                <a:pos x="132" y="102"/>
              </a:cxn>
              <a:cxn ang="0">
                <a:pos x="138" y="108"/>
              </a:cxn>
              <a:cxn ang="0">
                <a:pos x="150" y="522"/>
              </a:cxn>
              <a:cxn ang="0">
                <a:pos x="156" y="36"/>
              </a:cxn>
              <a:cxn ang="0">
                <a:pos x="162" y="30"/>
              </a:cxn>
              <a:cxn ang="0">
                <a:pos x="168" y="36"/>
              </a:cxn>
              <a:cxn ang="0">
                <a:pos x="174" y="18"/>
              </a:cxn>
              <a:cxn ang="0">
                <a:pos x="180" y="12"/>
              </a:cxn>
              <a:cxn ang="0">
                <a:pos x="186" y="0"/>
              </a:cxn>
              <a:cxn ang="0">
                <a:pos x="192" y="36"/>
              </a:cxn>
              <a:cxn ang="0">
                <a:pos x="198" y="60"/>
              </a:cxn>
              <a:cxn ang="0">
                <a:pos x="204" y="42"/>
              </a:cxn>
              <a:cxn ang="0">
                <a:pos x="216" y="6"/>
              </a:cxn>
              <a:cxn ang="0">
                <a:pos x="222" y="66"/>
              </a:cxn>
              <a:cxn ang="0">
                <a:pos x="228" y="60"/>
              </a:cxn>
              <a:cxn ang="0">
                <a:pos x="240" y="72"/>
              </a:cxn>
              <a:cxn ang="0">
                <a:pos x="246" y="84"/>
              </a:cxn>
              <a:cxn ang="0">
                <a:pos x="252" y="582"/>
              </a:cxn>
              <a:cxn ang="0">
                <a:pos x="258" y="42"/>
              </a:cxn>
              <a:cxn ang="0">
                <a:pos x="264" y="18"/>
              </a:cxn>
              <a:cxn ang="0">
                <a:pos x="270" y="18"/>
              </a:cxn>
              <a:cxn ang="0">
                <a:pos x="282" y="24"/>
              </a:cxn>
              <a:cxn ang="0">
                <a:pos x="288" y="12"/>
              </a:cxn>
            </a:cxnLst>
            <a:rect l="0" t="0" r="r" b="b"/>
            <a:pathLst>
              <a:path w="288" h="630">
                <a:moveTo>
                  <a:pt x="0" y="18"/>
                </a:moveTo>
                <a:lnTo>
                  <a:pt x="6" y="24"/>
                </a:lnTo>
                <a:lnTo>
                  <a:pt x="6" y="48"/>
                </a:lnTo>
                <a:lnTo>
                  <a:pt x="12" y="54"/>
                </a:lnTo>
                <a:lnTo>
                  <a:pt x="12" y="90"/>
                </a:lnTo>
                <a:lnTo>
                  <a:pt x="18" y="78"/>
                </a:lnTo>
                <a:lnTo>
                  <a:pt x="18" y="90"/>
                </a:lnTo>
                <a:lnTo>
                  <a:pt x="18" y="72"/>
                </a:lnTo>
                <a:lnTo>
                  <a:pt x="18" y="90"/>
                </a:lnTo>
                <a:lnTo>
                  <a:pt x="24" y="96"/>
                </a:lnTo>
                <a:lnTo>
                  <a:pt x="24" y="90"/>
                </a:lnTo>
                <a:lnTo>
                  <a:pt x="30" y="96"/>
                </a:lnTo>
                <a:lnTo>
                  <a:pt x="30" y="90"/>
                </a:lnTo>
                <a:lnTo>
                  <a:pt x="30" y="90"/>
                </a:lnTo>
                <a:lnTo>
                  <a:pt x="36" y="96"/>
                </a:lnTo>
                <a:lnTo>
                  <a:pt x="36" y="90"/>
                </a:lnTo>
                <a:lnTo>
                  <a:pt x="36" y="312"/>
                </a:lnTo>
                <a:lnTo>
                  <a:pt x="42" y="462"/>
                </a:lnTo>
                <a:lnTo>
                  <a:pt x="42" y="630"/>
                </a:lnTo>
                <a:lnTo>
                  <a:pt x="42" y="378"/>
                </a:lnTo>
                <a:lnTo>
                  <a:pt x="48" y="276"/>
                </a:lnTo>
                <a:lnTo>
                  <a:pt x="48" y="48"/>
                </a:lnTo>
                <a:lnTo>
                  <a:pt x="54" y="42"/>
                </a:lnTo>
                <a:lnTo>
                  <a:pt x="54" y="54"/>
                </a:lnTo>
                <a:lnTo>
                  <a:pt x="54" y="36"/>
                </a:lnTo>
                <a:lnTo>
                  <a:pt x="60" y="42"/>
                </a:lnTo>
                <a:lnTo>
                  <a:pt x="60" y="36"/>
                </a:lnTo>
                <a:lnTo>
                  <a:pt x="60" y="42"/>
                </a:lnTo>
                <a:lnTo>
                  <a:pt x="66" y="30"/>
                </a:lnTo>
                <a:lnTo>
                  <a:pt x="66" y="48"/>
                </a:lnTo>
                <a:lnTo>
                  <a:pt x="66" y="24"/>
                </a:lnTo>
                <a:lnTo>
                  <a:pt x="72" y="30"/>
                </a:lnTo>
                <a:lnTo>
                  <a:pt x="72" y="12"/>
                </a:lnTo>
                <a:lnTo>
                  <a:pt x="72" y="24"/>
                </a:lnTo>
                <a:lnTo>
                  <a:pt x="78" y="18"/>
                </a:lnTo>
                <a:lnTo>
                  <a:pt x="78" y="6"/>
                </a:lnTo>
                <a:lnTo>
                  <a:pt x="78" y="18"/>
                </a:lnTo>
                <a:lnTo>
                  <a:pt x="84" y="6"/>
                </a:lnTo>
                <a:lnTo>
                  <a:pt x="84" y="54"/>
                </a:lnTo>
                <a:lnTo>
                  <a:pt x="90" y="60"/>
                </a:lnTo>
                <a:lnTo>
                  <a:pt x="90" y="72"/>
                </a:lnTo>
                <a:lnTo>
                  <a:pt x="90" y="54"/>
                </a:lnTo>
                <a:lnTo>
                  <a:pt x="90" y="66"/>
                </a:lnTo>
                <a:lnTo>
                  <a:pt x="96" y="72"/>
                </a:lnTo>
                <a:lnTo>
                  <a:pt x="96" y="90"/>
                </a:lnTo>
                <a:lnTo>
                  <a:pt x="96" y="72"/>
                </a:lnTo>
                <a:lnTo>
                  <a:pt x="102" y="66"/>
                </a:lnTo>
                <a:lnTo>
                  <a:pt x="102" y="42"/>
                </a:lnTo>
                <a:lnTo>
                  <a:pt x="108" y="42"/>
                </a:lnTo>
                <a:lnTo>
                  <a:pt x="108" y="18"/>
                </a:lnTo>
                <a:lnTo>
                  <a:pt x="108" y="48"/>
                </a:lnTo>
                <a:lnTo>
                  <a:pt x="114" y="54"/>
                </a:lnTo>
                <a:lnTo>
                  <a:pt x="114" y="78"/>
                </a:lnTo>
                <a:lnTo>
                  <a:pt x="120" y="90"/>
                </a:lnTo>
                <a:lnTo>
                  <a:pt x="120" y="102"/>
                </a:lnTo>
                <a:lnTo>
                  <a:pt x="120" y="78"/>
                </a:lnTo>
                <a:lnTo>
                  <a:pt x="120" y="84"/>
                </a:lnTo>
                <a:lnTo>
                  <a:pt x="126" y="90"/>
                </a:lnTo>
                <a:lnTo>
                  <a:pt x="132" y="108"/>
                </a:lnTo>
                <a:lnTo>
                  <a:pt x="132" y="102"/>
                </a:lnTo>
                <a:lnTo>
                  <a:pt x="132" y="96"/>
                </a:lnTo>
                <a:lnTo>
                  <a:pt x="138" y="90"/>
                </a:lnTo>
                <a:lnTo>
                  <a:pt x="138" y="108"/>
                </a:lnTo>
                <a:lnTo>
                  <a:pt x="144" y="126"/>
                </a:lnTo>
                <a:lnTo>
                  <a:pt x="144" y="552"/>
                </a:lnTo>
                <a:lnTo>
                  <a:pt x="150" y="522"/>
                </a:lnTo>
                <a:lnTo>
                  <a:pt x="150" y="108"/>
                </a:lnTo>
                <a:lnTo>
                  <a:pt x="156" y="90"/>
                </a:lnTo>
                <a:lnTo>
                  <a:pt x="156" y="36"/>
                </a:lnTo>
                <a:lnTo>
                  <a:pt x="156" y="48"/>
                </a:lnTo>
                <a:lnTo>
                  <a:pt x="162" y="42"/>
                </a:lnTo>
                <a:lnTo>
                  <a:pt x="162" y="30"/>
                </a:lnTo>
                <a:lnTo>
                  <a:pt x="162" y="36"/>
                </a:lnTo>
                <a:lnTo>
                  <a:pt x="168" y="24"/>
                </a:lnTo>
                <a:lnTo>
                  <a:pt x="168" y="36"/>
                </a:lnTo>
                <a:lnTo>
                  <a:pt x="168" y="18"/>
                </a:lnTo>
                <a:lnTo>
                  <a:pt x="174" y="12"/>
                </a:lnTo>
                <a:lnTo>
                  <a:pt x="174" y="18"/>
                </a:lnTo>
                <a:lnTo>
                  <a:pt x="174" y="12"/>
                </a:lnTo>
                <a:lnTo>
                  <a:pt x="180" y="0"/>
                </a:lnTo>
                <a:lnTo>
                  <a:pt x="180" y="12"/>
                </a:lnTo>
                <a:lnTo>
                  <a:pt x="180" y="6"/>
                </a:lnTo>
                <a:lnTo>
                  <a:pt x="186" y="12"/>
                </a:lnTo>
                <a:lnTo>
                  <a:pt x="186" y="0"/>
                </a:lnTo>
                <a:lnTo>
                  <a:pt x="186" y="6"/>
                </a:lnTo>
                <a:lnTo>
                  <a:pt x="192" y="12"/>
                </a:lnTo>
                <a:lnTo>
                  <a:pt x="192" y="36"/>
                </a:lnTo>
                <a:lnTo>
                  <a:pt x="192" y="36"/>
                </a:lnTo>
                <a:lnTo>
                  <a:pt x="198" y="48"/>
                </a:lnTo>
                <a:lnTo>
                  <a:pt x="198" y="60"/>
                </a:lnTo>
                <a:lnTo>
                  <a:pt x="198" y="48"/>
                </a:lnTo>
                <a:lnTo>
                  <a:pt x="204" y="54"/>
                </a:lnTo>
                <a:lnTo>
                  <a:pt x="204" y="42"/>
                </a:lnTo>
                <a:lnTo>
                  <a:pt x="210" y="36"/>
                </a:lnTo>
                <a:lnTo>
                  <a:pt x="210" y="0"/>
                </a:lnTo>
                <a:lnTo>
                  <a:pt x="216" y="6"/>
                </a:lnTo>
                <a:lnTo>
                  <a:pt x="216" y="24"/>
                </a:lnTo>
                <a:lnTo>
                  <a:pt x="222" y="30"/>
                </a:lnTo>
                <a:lnTo>
                  <a:pt x="222" y="66"/>
                </a:lnTo>
                <a:lnTo>
                  <a:pt x="222" y="60"/>
                </a:lnTo>
                <a:lnTo>
                  <a:pt x="228" y="72"/>
                </a:lnTo>
                <a:lnTo>
                  <a:pt x="228" y="60"/>
                </a:lnTo>
                <a:lnTo>
                  <a:pt x="234" y="66"/>
                </a:lnTo>
                <a:lnTo>
                  <a:pt x="234" y="78"/>
                </a:lnTo>
                <a:lnTo>
                  <a:pt x="240" y="72"/>
                </a:lnTo>
                <a:lnTo>
                  <a:pt x="240" y="66"/>
                </a:lnTo>
                <a:lnTo>
                  <a:pt x="240" y="78"/>
                </a:lnTo>
                <a:lnTo>
                  <a:pt x="246" y="84"/>
                </a:lnTo>
                <a:lnTo>
                  <a:pt x="246" y="366"/>
                </a:lnTo>
                <a:lnTo>
                  <a:pt x="252" y="462"/>
                </a:lnTo>
                <a:lnTo>
                  <a:pt x="252" y="582"/>
                </a:lnTo>
                <a:lnTo>
                  <a:pt x="252" y="330"/>
                </a:lnTo>
                <a:lnTo>
                  <a:pt x="258" y="234"/>
                </a:lnTo>
                <a:lnTo>
                  <a:pt x="258" y="42"/>
                </a:lnTo>
                <a:lnTo>
                  <a:pt x="264" y="36"/>
                </a:lnTo>
                <a:lnTo>
                  <a:pt x="264" y="36"/>
                </a:lnTo>
                <a:lnTo>
                  <a:pt x="264" y="18"/>
                </a:lnTo>
                <a:lnTo>
                  <a:pt x="264" y="30"/>
                </a:lnTo>
                <a:lnTo>
                  <a:pt x="270" y="24"/>
                </a:lnTo>
                <a:lnTo>
                  <a:pt x="270" y="18"/>
                </a:lnTo>
                <a:lnTo>
                  <a:pt x="276" y="12"/>
                </a:lnTo>
                <a:lnTo>
                  <a:pt x="276" y="18"/>
                </a:lnTo>
                <a:lnTo>
                  <a:pt x="282" y="24"/>
                </a:lnTo>
                <a:lnTo>
                  <a:pt x="282" y="30"/>
                </a:lnTo>
                <a:lnTo>
                  <a:pt x="282" y="18"/>
                </a:lnTo>
                <a:lnTo>
                  <a:pt x="288" y="12"/>
                </a:lnTo>
                <a:lnTo>
                  <a:pt x="288" y="6"/>
                </a:lnTo>
                <a:lnTo>
                  <a:pt x="288" y="6"/>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50" name="Rectangle 166"/>
          <p:cNvSpPr>
            <a:spLocks noChangeArrowheads="1"/>
          </p:cNvSpPr>
          <p:nvPr/>
        </p:nvSpPr>
        <p:spPr bwMode="auto">
          <a:xfrm>
            <a:off x="723900" y="3215289"/>
            <a:ext cx="2171700" cy="4616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1400" dirty="0">
                <a:solidFill>
                  <a:schemeClr val="bg1"/>
                </a:solidFill>
                <a:latin typeface="Times New Roman" pitchFamily="18" charset="0"/>
                <a:cs typeface="Times New Roman" pitchFamily="18" charset="0"/>
              </a:rPr>
              <a:t>BIDMC Congestive Heart Failure Database: </a:t>
            </a:r>
            <a:r>
              <a:rPr lang="en-US" sz="1600" b="1" dirty="0">
                <a:solidFill>
                  <a:srgbClr val="FF0000"/>
                </a:solidFill>
              </a:rPr>
              <a:t>chf10 </a:t>
            </a:r>
            <a:endParaRPr kumimoji="0" lang="en-US" sz="1400" b="1"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51" name="Rectangle 166"/>
          <p:cNvSpPr>
            <a:spLocks noChangeArrowheads="1"/>
          </p:cNvSpPr>
          <p:nvPr/>
        </p:nvSpPr>
        <p:spPr bwMode="auto">
          <a:xfrm>
            <a:off x="381000" y="1447800"/>
            <a:ext cx="2136383" cy="4616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1400" dirty="0">
                <a:solidFill>
                  <a:schemeClr val="bg1"/>
                </a:solidFill>
                <a:latin typeface="Times New Roman" pitchFamily="18" charset="0"/>
                <a:cs typeface="Times New Roman" pitchFamily="18" charset="0"/>
              </a:rPr>
              <a:t>BIDMC Congestive Heart Failure Database</a:t>
            </a:r>
            <a:r>
              <a:rPr lang="en-US" sz="1400" dirty="0">
                <a:latin typeface="Times New Roman" pitchFamily="18" charset="0"/>
                <a:cs typeface="Times New Roman" pitchFamily="18" charset="0"/>
              </a:rPr>
              <a:t>: </a:t>
            </a:r>
            <a:r>
              <a:rPr lang="en-US" sz="1600" b="1" dirty="0">
                <a:solidFill>
                  <a:srgbClr val="0000FF"/>
                </a:solidFill>
              </a:rPr>
              <a:t>chf11</a:t>
            </a:r>
            <a:r>
              <a:rPr lang="en-US" sz="1600" b="1" dirty="0">
                <a:solidFill>
                  <a:srgbClr val="FF0000"/>
                </a:solidFill>
              </a:rPr>
              <a:t> </a:t>
            </a:r>
            <a:endParaRPr kumimoji="0" lang="en-US" sz="1400" b="1" i="0" u="none" strike="noStrike" cap="none" normalizeH="0" baseline="0" dirty="0">
              <a:ln>
                <a:noFill/>
              </a:ln>
              <a:solidFill>
                <a:srgbClr val="FF0000"/>
              </a:solidFill>
              <a:effectLst/>
              <a:latin typeface="Times New Roman" pitchFamily="18" charset="0"/>
              <a:cs typeface="Times New Roman" pitchFamily="18" charset="0"/>
            </a:endParaRPr>
          </a:p>
        </p:txBody>
      </p:sp>
      <p:cxnSp>
        <p:nvCxnSpPr>
          <p:cNvPr id="52" name="Straight Arrow Connector 51"/>
          <p:cNvCxnSpPr/>
          <p:nvPr/>
        </p:nvCxnSpPr>
        <p:spPr>
          <a:xfrm>
            <a:off x="2025668" y="1905318"/>
            <a:ext cx="244104" cy="95813"/>
          </a:xfrm>
          <a:prstGeom prst="straightConnector1">
            <a:avLst/>
          </a:prstGeom>
          <a:ln>
            <a:solidFill>
              <a:schemeClr val="bg1">
                <a:lumMod val="6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324100" y="2963824"/>
            <a:ext cx="169701" cy="214798"/>
          </a:xfrm>
          <a:prstGeom prst="straightConnector1">
            <a:avLst/>
          </a:prstGeom>
          <a:ln>
            <a:solidFill>
              <a:schemeClr val="bg1">
                <a:lumMod val="65000"/>
              </a:schemeClr>
            </a:solidFill>
            <a:tailEnd type="stealth" w="sm" len="sm"/>
          </a:ln>
        </p:spPr>
        <p:style>
          <a:lnRef idx="1">
            <a:schemeClr val="accent1"/>
          </a:lnRef>
          <a:fillRef idx="0">
            <a:schemeClr val="accent1"/>
          </a:fillRef>
          <a:effectRef idx="0">
            <a:schemeClr val="accent1"/>
          </a:effectRef>
          <a:fontRef idx="minor">
            <a:schemeClr val="tx1"/>
          </a:fontRef>
        </p:style>
      </p:cxnSp>
      <p:sp>
        <p:nvSpPr>
          <p:cNvPr id="65" name="Line 152"/>
          <p:cNvSpPr>
            <a:spLocks noChangeShapeType="1"/>
          </p:cNvSpPr>
          <p:nvPr/>
        </p:nvSpPr>
        <p:spPr bwMode="auto">
          <a:xfrm flipV="1">
            <a:off x="530525" y="368683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47" name="Title 1"/>
          <p:cNvSpPr>
            <a:spLocks noGrp="1"/>
          </p:cNvSpPr>
          <p:nvPr>
            <p:ph type="title"/>
          </p:nvPr>
        </p:nvSpPr>
        <p:spPr>
          <a:xfrm>
            <a:off x="152400" y="1"/>
            <a:ext cx="8839200" cy="880048"/>
          </a:xfrm>
        </p:spPr>
        <p:txBody>
          <a:bodyPr>
            <a:normAutofit/>
          </a:bodyPr>
          <a:lstStyle/>
          <a:p>
            <a:r>
              <a:rPr lang="en-US" sz="3600" dirty="0">
                <a:solidFill>
                  <a:schemeClr val="bg1"/>
                </a:solidFill>
              </a:rPr>
              <a:t>The Importance of </a:t>
            </a:r>
            <a:r>
              <a:rPr lang="en-US" sz="3600" dirty="0" smtClean="0">
                <a:solidFill>
                  <a:schemeClr val="bg1"/>
                </a:solidFill>
              </a:rPr>
              <a:t>Z-Normalization </a:t>
            </a:r>
            <a:r>
              <a:rPr lang="en-US" sz="3600" dirty="0" smtClean="0">
                <a:solidFill>
                  <a:schemeClr val="bg1">
                    <a:lumMod val="50000"/>
                  </a:schemeClr>
                </a:solidFill>
              </a:rPr>
              <a:t>1 of 3</a:t>
            </a:r>
            <a:endParaRPr lang="en-US" sz="3600" dirty="0">
              <a:solidFill>
                <a:schemeClr val="bg1">
                  <a:lumMod val="50000"/>
                </a:schemeClr>
              </a:solidFill>
            </a:endParaRPr>
          </a:p>
        </p:txBody>
      </p:sp>
      <p:sp>
        <p:nvSpPr>
          <p:cNvPr id="249" name="Content Placeholder 2"/>
          <p:cNvSpPr>
            <a:spLocks noGrp="1"/>
          </p:cNvSpPr>
          <p:nvPr>
            <p:ph idx="1"/>
          </p:nvPr>
        </p:nvSpPr>
        <p:spPr>
          <a:xfrm>
            <a:off x="5029200" y="1066800"/>
            <a:ext cx="3962400" cy="5105400"/>
          </a:xfrm>
        </p:spPr>
        <p:txBody>
          <a:bodyPr>
            <a:noAutofit/>
          </a:bodyPr>
          <a:lstStyle/>
          <a:p>
            <a:pPr marL="0" indent="0">
              <a:buNone/>
            </a:pPr>
            <a:r>
              <a:rPr lang="en-US" sz="1800" dirty="0">
                <a:solidFill>
                  <a:schemeClr val="bg1"/>
                </a:solidFill>
              </a:rPr>
              <a:t>Essentially all datasets must have </a:t>
            </a:r>
            <a:r>
              <a:rPr lang="en-US" sz="1800" i="1" dirty="0">
                <a:solidFill>
                  <a:schemeClr val="bg1"/>
                </a:solidFill>
              </a:rPr>
              <a:t>every</a:t>
            </a:r>
            <a:r>
              <a:rPr lang="en-US" sz="1800" dirty="0">
                <a:solidFill>
                  <a:schemeClr val="bg1"/>
                </a:solidFill>
              </a:rPr>
              <a:t> subsequence z-normalized. </a:t>
            </a:r>
          </a:p>
          <a:p>
            <a:pPr marL="0" indent="0">
              <a:buNone/>
            </a:pPr>
            <a:r>
              <a:rPr lang="en-US" sz="1800" dirty="0">
                <a:solidFill>
                  <a:schemeClr val="bg1"/>
                </a:solidFill>
              </a:rPr>
              <a:t>There are a handful of occasions where it does not make sense to z-normalize, but in those cases, DTW </a:t>
            </a:r>
            <a:r>
              <a:rPr lang="en-US" sz="1800" dirty="0" smtClean="0">
                <a:solidFill>
                  <a:schemeClr val="bg1"/>
                </a:solidFill>
              </a:rPr>
              <a:t>probably does </a:t>
            </a:r>
            <a:r>
              <a:rPr lang="en-US" sz="1800" dirty="0">
                <a:solidFill>
                  <a:schemeClr val="bg1"/>
                </a:solidFill>
              </a:rPr>
              <a:t>not make sense either</a:t>
            </a:r>
            <a:r>
              <a:rPr lang="en-US" sz="1800" dirty="0" smtClean="0">
                <a:solidFill>
                  <a:schemeClr val="bg1"/>
                </a:solidFill>
              </a:rPr>
              <a:t>.</a:t>
            </a:r>
          </a:p>
          <a:p>
            <a:pPr marL="0" indent="0">
              <a:buNone/>
            </a:pPr>
            <a:endParaRPr lang="en-US" sz="1800" dirty="0">
              <a:solidFill>
                <a:schemeClr val="bg1"/>
              </a:solidFill>
            </a:endParaRPr>
          </a:p>
          <a:p>
            <a:pPr marL="0" indent="0">
              <a:buNone/>
            </a:pPr>
            <a:r>
              <a:rPr lang="en-US" sz="1800" dirty="0" smtClean="0">
                <a:solidFill>
                  <a:schemeClr val="bg1"/>
                </a:solidFill>
              </a:rPr>
              <a:t>In this example, we begin by extracting heartbeats  from two unrelated people.</a:t>
            </a:r>
          </a:p>
          <a:p>
            <a:pPr marL="0" indent="0">
              <a:buNone/>
            </a:pPr>
            <a:endParaRPr lang="en-US" sz="1800" dirty="0" smtClean="0">
              <a:solidFill>
                <a:schemeClr val="bg1"/>
              </a:solidFill>
            </a:endParaRPr>
          </a:p>
          <a:p>
            <a:pPr marL="0" indent="0">
              <a:buNone/>
            </a:pPr>
            <a:r>
              <a:rPr lang="en-US" sz="1800" dirty="0" smtClean="0">
                <a:solidFill>
                  <a:schemeClr val="bg1"/>
                </a:solidFill>
              </a:rPr>
              <a:t>Even without normalization, it happens that  both sets have almost the same mean and standard deviation. Given that, do we need to bother to normalize them?  </a:t>
            </a:r>
            <a:r>
              <a:rPr lang="en-US" sz="1800" dirty="0" smtClean="0">
                <a:solidFill>
                  <a:schemeClr val="bg1">
                    <a:lumMod val="50000"/>
                  </a:schemeClr>
                </a:solidFill>
              </a:rPr>
              <a:t>(next slide)</a:t>
            </a:r>
            <a:endParaRPr lang="en-US" sz="1800" dirty="0">
              <a:solidFill>
                <a:schemeClr val="bg1">
                  <a:lumMod val="50000"/>
                </a:schemeClr>
              </a:solidFill>
            </a:endParaRPr>
          </a:p>
        </p:txBody>
      </p:sp>
      <p:sp>
        <p:nvSpPr>
          <p:cNvPr id="253" name="Rectangle 252"/>
          <p:cNvSpPr/>
          <p:nvPr/>
        </p:nvSpPr>
        <p:spPr>
          <a:xfrm>
            <a:off x="152400" y="4495800"/>
            <a:ext cx="1295400" cy="646331"/>
          </a:xfrm>
          <a:prstGeom prst="rect">
            <a:avLst/>
          </a:prstGeom>
        </p:spPr>
        <p:txBody>
          <a:bodyPr wrap="square">
            <a:spAutoFit/>
          </a:bodyPr>
          <a:lstStyle/>
          <a:p>
            <a:r>
              <a:rPr lang="en-US" dirty="0">
                <a:solidFill>
                  <a:schemeClr val="bg1"/>
                </a:solidFill>
              </a:rPr>
              <a:t>Extracted beats </a:t>
            </a:r>
            <a:endParaRPr lang="en-US" dirty="0"/>
          </a:p>
        </p:txBody>
      </p:sp>
      <p:sp>
        <p:nvSpPr>
          <p:cNvPr id="254" name="Right Arrow 253"/>
          <p:cNvSpPr/>
          <p:nvPr/>
        </p:nvSpPr>
        <p:spPr>
          <a:xfrm>
            <a:off x="838200" y="4876800"/>
            <a:ext cx="457200" cy="1524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 name="Line 9"/>
          <p:cNvSpPr>
            <a:spLocks noChangeShapeType="1"/>
          </p:cNvSpPr>
          <p:nvPr/>
        </p:nvSpPr>
        <p:spPr bwMode="auto">
          <a:xfrm>
            <a:off x="1447800" y="5357522"/>
            <a:ext cx="2141379" cy="0"/>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5" name="Rectangle 16"/>
          <p:cNvSpPr>
            <a:spLocks noChangeArrowheads="1"/>
          </p:cNvSpPr>
          <p:nvPr/>
        </p:nvSpPr>
        <p:spPr bwMode="auto">
          <a:xfrm>
            <a:off x="1426249" y="5380137"/>
            <a:ext cx="6412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bg1"/>
                </a:solidFill>
                <a:latin typeface="Times New Roman" pitchFamily="18" charset="0"/>
                <a:cs typeface="Times New Roman" pitchFamily="18" charset="0"/>
              </a:rPr>
              <a:t>0</a:t>
            </a:r>
          </a:p>
        </p:txBody>
      </p:sp>
      <p:sp>
        <p:nvSpPr>
          <p:cNvPr id="56" name="Line 17"/>
          <p:cNvSpPr>
            <a:spLocks noChangeShapeType="1"/>
          </p:cNvSpPr>
          <p:nvPr/>
        </p:nvSpPr>
        <p:spPr bwMode="auto">
          <a:xfrm flipV="1">
            <a:off x="2482275" y="5319829"/>
            <a:ext cx="1198" cy="37692"/>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7" name="Rectangle 19"/>
          <p:cNvSpPr>
            <a:spLocks noChangeArrowheads="1"/>
          </p:cNvSpPr>
          <p:nvPr/>
        </p:nvSpPr>
        <p:spPr bwMode="auto">
          <a:xfrm>
            <a:off x="2431989" y="5380137"/>
            <a:ext cx="302825" cy="153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bg1"/>
                </a:solidFill>
                <a:latin typeface="Times New Roman" pitchFamily="18" charset="0"/>
                <a:cs typeface="Times New Roman" pitchFamily="18" charset="0"/>
              </a:rPr>
              <a:t>150</a:t>
            </a:r>
          </a:p>
        </p:txBody>
      </p:sp>
      <p:sp>
        <p:nvSpPr>
          <p:cNvPr id="58" name="Line 20"/>
          <p:cNvSpPr>
            <a:spLocks noChangeShapeType="1"/>
          </p:cNvSpPr>
          <p:nvPr/>
        </p:nvSpPr>
        <p:spPr bwMode="auto">
          <a:xfrm flipV="1">
            <a:off x="3523938" y="5319829"/>
            <a:ext cx="1198" cy="37692"/>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Rectangle 22"/>
          <p:cNvSpPr>
            <a:spLocks noChangeArrowheads="1"/>
          </p:cNvSpPr>
          <p:nvPr/>
        </p:nvSpPr>
        <p:spPr bwMode="auto">
          <a:xfrm>
            <a:off x="3452098" y="5380137"/>
            <a:ext cx="192360"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bg1"/>
                </a:solidFill>
                <a:latin typeface="Times New Roman" pitchFamily="18" charset="0"/>
                <a:cs typeface="Times New Roman" pitchFamily="18" charset="0"/>
              </a:rPr>
              <a:t>300</a:t>
            </a:r>
          </a:p>
        </p:txBody>
      </p:sp>
      <p:sp>
        <p:nvSpPr>
          <p:cNvPr id="62" name="Line 17"/>
          <p:cNvSpPr>
            <a:spLocks noChangeShapeType="1"/>
          </p:cNvSpPr>
          <p:nvPr/>
        </p:nvSpPr>
        <p:spPr bwMode="auto">
          <a:xfrm flipV="1">
            <a:off x="1448181" y="5317495"/>
            <a:ext cx="1198" cy="37692"/>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nvGrpSpPr>
          <p:cNvPr id="2" name="Group 249"/>
          <p:cNvGrpSpPr/>
          <p:nvPr/>
        </p:nvGrpSpPr>
        <p:grpSpPr>
          <a:xfrm>
            <a:off x="1499036" y="4391025"/>
            <a:ext cx="2032777" cy="805393"/>
            <a:chOff x="813236" y="4657311"/>
            <a:chExt cx="2032777" cy="1681267"/>
          </a:xfrm>
        </p:grpSpPr>
        <p:grpSp>
          <p:nvGrpSpPr>
            <p:cNvPr id="3" name="Group 222"/>
            <p:cNvGrpSpPr/>
            <p:nvPr/>
          </p:nvGrpSpPr>
          <p:grpSpPr>
            <a:xfrm>
              <a:off x="813236" y="5026879"/>
              <a:ext cx="962056" cy="1311699"/>
              <a:chOff x="4953000" y="2356311"/>
              <a:chExt cx="2325922" cy="1657350"/>
            </a:xfrm>
          </p:grpSpPr>
          <p:sp>
            <p:nvSpPr>
              <p:cNvPr id="106" name="Freeform 57"/>
              <p:cNvSpPr>
                <a:spLocks/>
              </p:cNvSpPr>
              <p:nvPr/>
            </p:nvSpPr>
            <p:spPr bwMode="auto">
              <a:xfrm>
                <a:off x="4953000" y="2661111"/>
                <a:ext cx="1982151" cy="1038225"/>
              </a:xfrm>
              <a:custGeom>
                <a:avLst/>
                <a:gdLst/>
                <a:ahLst/>
                <a:cxnLst>
                  <a:cxn ang="0">
                    <a:pos x="36" y="546"/>
                  </a:cxn>
                  <a:cxn ang="0">
                    <a:pos x="90" y="288"/>
                  </a:cxn>
                  <a:cxn ang="0">
                    <a:pos x="144" y="102"/>
                  </a:cxn>
                  <a:cxn ang="0">
                    <a:pos x="192" y="48"/>
                  </a:cxn>
                  <a:cxn ang="0">
                    <a:pos x="246" y="6"/>
                  </a:cxn>
                  <a:cxn ang="0">
                    <a:pos x="300" y="18"/>
                  </a:cxn>
                  <a:cxn ang="0">
                    <a:pos x="348" y="12"/>
                  </a:cxn>
                  <a:cxn ang="0">
                    <a:pos x="402" y="18"/>
                  </a:cxn>
                  <a:cxn ang="0">
                    <a:pos x="456" y="6"/>
                  </a:cxn>
                  <a:cxn ang="0">
                    <a:pos x="504" y="18"/>
                  </a:cxn>
                  <a:cxn ang="0">
                    <a:pos x="558" y="6"/>
                  </a:cxn>
                  <a:cxn ang="0">
                    <a:pos x="612" y="6"/>
                  </a:cxn>
                  <a:cxn ang="0">
                    <a:pos x="660" y="24"/>
                  </a:cxn>
                  <a:cxn ang="0">
                    <a:pos x="714" y="12"/>
                  </a:cxn>
                  <a:cxn ang="0">
                    <a:pos x="768" y="6"/>
                  </a:cxn>
                  <a:cxn ang="0">
                    <a:pos x="816" y="6"/>
                  </a:cxn>
                  <a:cxn ang="0">
                    <a:pos x="870" y="12"/>
                  </a:cxn>
                  <a:cxn ang="0">
                    <a:pos x="924" y="6"/>
                  </a:cxn>
                  <a:cxn ang="0">
                    <a:pos x="972" y="0"/>
                  </a:cxn>
                  <a:cxn ang="0">
                    <a:pos x="1026" y="12"/>
                  </a:cxn>
                  <a:cxn ang="0">
                    <a:pos x="1080" y="30"/>
                  </a:cxn>
                  <a:cxn ang="0">
                    <a:pos x="1128" y="36"/>
                  </a:cxn>
                  <a:cxn ang="0">
                    <a:pos x="1182" y="54"/>
                  </a:cxn>
                  <a:cxn ang="0">
                    <a:pos x="1236" y="66"/>
                  </a:cxn>
                  <a:cxn ang="0">
                    <a:pos x="1290" y="72"/>
                  </a:cxn>
                  <a:cxn ang="0">
                    <a:pos x="1338" y="72"/>
                  </a:cxn>
                  <a:cxn ang="0">
                    <a:pos x="1392" y="78"/>
                  </a:cxn>
                  <a:cxn ang="0">
                    <a:pos x="1446" y="60"/>
                  </a:cxn>
                  <a:cxn ang="0">
                    <a:pos x="1494" y="60"/>
                  </a:cxn>
                  <a:cxn ang="0">
                    <a:pos x="1548" y="42"/>
                  </a:cxn>
                  <a:cxn ang="0">
                    <a:pos x="1602" y="24"/>
                  </a:cxn>
                  <a:cxn ang="0">
                    <a:pos x="1650" y="12"/>
                  </a:cxn>
                  <a:cxn ang="0">
                    <a:pos x="1704" y="12"/>
                  </a:cxn>
                  <a:cxn ang="0">
                    <a:pos x="1758" y="30"/>
                  </a:cxn>
                  <a:cxn ang="0">
                    <a:pos x="1806" y="36"/>
                  </a:cxn>
                  <a:cxn ang="0">
                    <a:pos x="1860" y="48"/>
                  </a:cxn>
                  <a:cxn ang="0">
                    <a:pos x="1914" y="48"/>
                  </a:cxn>
                  <a:cxn ang="0">
                    <a:pos x="1962" y="54"/>
                  </a:cxn>
                  <a:cxn ang="0">
                    <a:pos x="2016" y="48"/>
                  </a:cxn>
                  <a:cxn ang="0">
                    <a:pos x="2070" y="36"/>
                  </a:cxn>
                  <a:cxn ang="0">
                    <a:pos x="2118" y="48"/>
                  </a:cxn>
                  <a:cxn ang="0">
                    <a:pos x="2172" y="36"/>
                  </a:cxn>
                </a:cxnLst>
                <a:rect l="0" t="0" r="r" b="b"/>
                <a:pathLst>
                  <a:path w="2208" h="654">
                    <a:moveTo>
                      <a:pt x="0" y="654"/>
                    </a:moveTo>
                    <a:lnTo>
                      <a:pt x="18" y="618"/>
                    </a:lnTo>
                    <a:lnTo>
                      <a:pt x="36" y="546"/>
                    </a:lnTo>
                    <a:lnTo>
                      <a:pt x="54" y="462"/>
                    </a:lnTo>
                    <a:lnTo>
                      <a:pt x="72" y="378"/>
                    </a:lnTo>
                    <a:lnTo>
                      <a:pt x="90" y="288"/>
                    </a:lnTo>
                    <a:lnTo>
                      <a:pt x="108" y="216"/>
                    </a:lnTo>
                    <a:lnTo>
                      <a:pt x="126" y="156"/>
                    </a:lnTo>
                    <a:lnTo>
                      <a:pt x="144" y="102"/>
                    </a:lnTo>
                    <a:lnTo>
                      <a:pt x="156" y="72"/>
                    </a:lnTo>
                    <a:lnTo>
                      <a:pt x="174" y="66"/>
                    </a:lnTo>
                    <a:lnTo>
                      <a:pt x="192" y="48"/>
                    </a:lnTo>
                    <a:lnTo>
                      <a:pt x="210" y="30"/>
                    </a:lnTo>
                    <a:lnTo>
                      <a:pt x="228" y="24"/>
                    </a:lnTo>
                    <a:lnTo>
                      <a:pt x="246" y="6"/>
                    </a:lnTo>
                    <a:lnTo>
                      <a:pt x="264" y="6"/>
                    </a:lnTo>
                    <a:lnTo>
                      <a:pt x="282" y="12"/>
                    </a:lnTo>
                    <a:lnTo>
                      <a:pt x="300" y="18"/>
                    </a:lnTo>
                    <a:lnTo>
                      <a:pt x="312" y="12"/>
                    </a:lnTo>
                    <a:lnTo>
                      <a:pt x="330" y="18"/>
                    </a:lnTo>
                    <a:lnTo>
                      <a:pt x="348" y="12"/>
                    </a:lnTo>
                    <a:lnTo>
                      <a:pt x="366" y="12"/>
                    </a:lnTo>
                    <a:lnTo>
                      <a:pt x="384" y="18"/>
                    </a:lnTo>
                    <a:lnTo>
                      <a:pt x="402" y="18"/>
                    </a:lnTo>
                    <a:lnTo>
                      <a:pt x="420" y="12"/>
                    </a:lnTo>
                    <a:lnTo>
                      <a:pt x="438" y="6"/>
                    </a:lnTo>
                    <a:lnTo>
                      <a:pt x="456" y="6"/>
                    </a:lnTo>
                    <a:lnTo>
                      <a:pt x="474" y="12"/>
                    </a:lnTo>
                    <a:lnTo>
                      <a:pt x="486" y="24"/>
                    </a:lnTo>
                    <a:lnTo>
                      <a:pt x="504" y="18"/>
                    </a:lnTo>
                    <a:lnTo>
                      <a:pt x="522" y="18"/>
                    </a:lnTo>
                    <a:lnTo>
                      <a:pt x="540" y="12"/>
                    </a:lnTo>
                    <a:lnTo>
                      <a:pt x="558" y="6"/>
                    </a:lnTo>
                    <a:lnTo>
                      <a:pt x="576" y="12"/>
                    </a:lnTo>
                    <a:lnTo>
                      <a:pt x="594" y="12"/>
                    </a:lnTo>
                    <a:lnTo>
                      <a:pt x="612" y="6"/>
                    </a:lnTo>
                    <a:lnTo>
                      <a:pt x="630" y="6"/>
                    </a:lnTo>
                    <a:lnTo>
                      <a:pt x="642" y="18"/>
                    </a:lnTo>
                    <a:lnTo>
                      <a:pt x="660" y="24"/>
                    </a:lnTo>
                    <a:lnTo>
                      <a:pt x="678" y="12"/>
                    </a:lnTo>
                    <a:lnTo>
                      <a:pt x="696" y="12"/>
                    </a:lnTo>
                    <a:lnTo>
                      <a:pt x="714" y="12"/>
                    </a:lnTo>
                    <a:lnTo>
                      <a:pt x="732" y="0"/>
                    </a:lnTo>
                    <a:lnTo>
                      <a:pt x="750" y="0"/>
                    </a:lnTo>
                    <a:lnTo>
                      <a:pt x="768" y="6"/>
                    </a:lnTo>
                    <a:lnTo>
                      <a:pt x="786" y="6"/>
                    </a:lnTo>
                    <a:lnTo>
                      <a:pt x="798" y="6"/>
                    </a:lnTo>
                    <a:lnTo>
                      <a:pt x="816" y="6"/>
                    </a:lnTo>
                    <a:lnTo>
                      <a:pt x="834" y="6"/>
                    </a:lnTo>
                    <a:lnTo>
                      <a:pt x="852" y="12"/>
                    </a:lnTo>
                    <a:lnTo>
                      <a:pt x="870" y="12"/>
                    </a:lnTo>
                    <a:lnTo>
                      <a:pt x="888" y="0"/>
                    </a:lnTo>
                    <a:lnTo>
                      <a:pt x="906" y="0"/>
                    </a:lnTo>
                    <a:lnTo>
                      <a:pt x="924" y="6"/>
                    </a:lnTo>
                    <a:lnTo>
                      <a:pt x="942" y="6"/>
                    </a:lnTo>
                    <a:lnTo>
                      <a:pt x="960" y="6"/>
                    </a:lnTo>
                    <a:lnTo>
                      <a:pt x="972" y="0"/>
                    </a:lnTo>
                    <a:lnTo>
                      <a:pt x="990" y="12"/>
                    </a:lnTo>
                    <a:lnTo>
                      <a:pt x="1008" y="12"/>
                    </a:lnTo>
                    <a:lnTo>
                      <a:pt x="1026" y="12"/>
                    </a:lnTo>
                    <a:lnTo>
                      <a:pt x="1044" y="18"/>
                    </a:lnTo>
                    <a:lnTo>
                      <a:pt x="1062" y="18"/>
                    </a:lnTo>
                    <a:lnTo>
                      <a:pt x="1080" y="30"/>
                    </a:lnTo>
                    <a:lnTo>
                      <a:pt x="1098" y="36"/>
                    </a:lnTo>
                    <a:lnTo>
                      <a:pt x="1116" y="36"/>
                    </a:lnTo>
                    <a:lnTo>
                      <a:pt x="1128" y="36"/>
                    </a:lnTo>
                    <a:lnTo>
                      <a:pt x="1146" y="48"/>
                    </a:lnTo>
                    <a:lnTo>
                      <a:pt x="1164" y="48"/>
                    </a:lnTo>
                    <a:lnTo>
                      <a:pt x="1182" y="54"/>
                    </a:lnTo>
                    <a:lnTo>
                      <a:pt x="1200" y="66"/>
                    </a:lnTo>
                    <a:lnTo>
                      <a:pt x="1218" y="66"/>
                    </a:lnTo>
                    <a:lnTo>
                      <a:pt x="1236" y="66"/>
                    </a:lnTo>
                    <a:lnTo>
                      <a:pt x="1254" y="78"/>
                    </a:lnTo>
                    <a:lnTo>
                      <a:pt x="1272" y="78"/>
                    </a:lnTo>
                    <a:lnTo>
                      <a:pt x="1290" y="72"/>
                    </a:lnTo>
                    <a:lnTo>
                      <a:pt x="1302" y="72"/>
                    </a:lnTo>
                    <a:lnTo>
                      <a:pt x="1320" y="72"/>
                    </a:lnTo>
                    <a:lnTo>
                      <a:pt x="1338" y="72"/>
                    </a:lnTo>
                    <a:lnTo>
                      <a:pt x="1356" y="66"/>
                    </a:lnTo>
                    <a:lnTo>
                      <a:pt x="1374" y="66"/>
                    </a:lnTo>
                    <a:lnTo>
                      <a:pt x="1392" y="78"/>
                    </a:lnTo>
                    <a:lnTo>
                      <a:pt x="1410" y="72"/>
                    </a:lnTo>
                    <a:lnTo>
                      <a:pt x="1428" y="66"/>
                    </a:lnTo>
                    <a:lnTo>
                      <a:pt x="1446" y="60"/>
                    </a:lnTo>
                    <a:lnTo>
                      <a:pt x="1458" y="66"/>
                    </a:lnTo>
                    <a:lnTo>
                      <a:pt x="1476" y="66"/>
                    </a:lnTo>
                    <a:lnTo>
                      <a:pt x="1494" y="60"/>
                    </a:lnTo>
                    <a:lnTo>
                      <a:pt x="1512" y="54"/>
                    </a:lnTo>
                    <a:lnTo>
                      <a:pt x="1530" y="48"/>
                    </a:lnTo>
                    <a:lnTo>
                      <a:pt x="1548" y="42"/>
                    </a:lnTo>
                    <a:lnTo>
                      <a:pt x="1566" y="42"/>
                    </a:lnTo>
                    <a:lnTo>
                      <a:pt x="1584" y="30"/>
                    </a:lnTo>
                    <a:lnTo>
                      <a:pt x="1602" y="24"/>
                    </a:lnTo>
                    <a:lnTo>
                      <a:pt x="1614" y="12"/>
                    </a:lnTo>
                    <a:lnTo>
                      <a:pt x="1632" y="18"/>
                    </a:lnTo>
                    <a:lnTo>
                      <a:pt x="1650" y="12"/>
                    </a:lnTo>
                    <a:lnTo>
                      <a:pt x="1668" y="6"/>
                    </a:lnTo>
                    <a:lnTo>
                      <a:pt x="1686" y="12"/>
                    </a:lnTo>
                    <a:lnTo>
                      <a:pt x="1704" y="12"/>
                    </a:lnTo>
                    <a:lnTo>
                      <a:pt x="1722" y="24"/>
                    </a:lnTo>
                    <a:lnTo>
                      <a:pt x="1740" y="30"/>
                    </a:lnTo>
                    <a:lnTo>
                      <a:pt x="1758" y="30"/>
                    </a:lnTo>
                    <a:lnTo>
                      <a:pt x="1776" y="30"/>
                    </a:lnTo>
                    <a:lnTo>
                      <a:pt x="1788" y="36"/>
                    </a:lnTo>
                    <a:lnTo>
                      <a:pt x="1806" y="36"/>
                    </a:lnTo>
                    <a:lnTo>
                      <a:pt x="1824" y="36"/>
                    </a:lnTo>
                    <a:lnTo>
                      <a:pt x="1842" y="42"/>
                    </a:lnTo>
                    <a:lnTo>
                      <a:pt x="1860" y="48"/>
                    </a:lnTo>
                    <a:lnTo>
                      <a:pt x="1878" y="54"/>
                    </a:lnTo>
                    <a:lnTo>
                      <a:pt x="1896" y="54"/>
                    </a:lnTo>
                    <a:lnTo>
                      <a:pt x="1914" y="48"/>
                    </a:lnTo>
                    <a:lnTo>
                      <a:pt x="1932" y="42"/>
                    </a:lnTo>
                    <a:lnTo>
                      <a:pt x="1944" y="54"/>
                    </a:lnTo>
                    <a:lnTo>
                      <a:pt x="1962" y="54"/>
                    </a:lnTo>
                    <a:lnTo>
                      <a:pt x="1980" y="48"/>
                    </a:lnTo>
                    <a:lnTo>
                      <a:pt x="1998" y="42"/>
                    </a:lnTo>
                    <a:lnTo>
                      <a:pt x="2016" y="48"/>
                    </a:lnTo>
                    <a:lnTo>
                      <a:pt x="2034" y="48"/>
                    </a:lnTo>
                    <a:lnTo>
                      <a:pt x="2052" y="36"/>
                    </a:lnTo>
                    <a:lnTo>
                      <a:pt x="2070" y="36"/>
                    </a:lnTo>
                    <a:lnTo>
                      <a:pt x="2088" y="42"/>
                    </a:lnTo>
                    <a:lnTo>
                      <a:pt x="2100" y="42"/>
                    </a:lnTo>
                    <a:lnTo>
                      <a:pt x="2118" y="48"/>
                    </a:lnTo>
                    <a:lnTo>
                      <a:pt x="2136" y="48"/>
                    </a:lnTo>
                    <a:lnTo>
                      <a:pt x="2154" y="48"/>
                    </a:lnTo>
                    <a:lnTo>
                      <a:pt x="2172" y="36"/>
                    </a:lnTo>
                    <a:lnTo>
                      <a:pt x="2190" y="36"/>
                    </a:lnTo>
                    <a:lnTo>
                      <a:pt x="2208" y="4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9"/>
              <p:cNvSpPr>
                <a:spLocks/>
              </p:cNvSpPr>
              <p:nvPr/>
            </p:nvSpPr>
            <p:spPr bwMode="auto">
              <a:xfrm>
                <a:off x="4953000" y="2356311"/>
                <a:ext cx="1982151" cy="1657350"/>
              </a:xfrm>
              <a:custGeom>
                <a:avLst/>
                <a:gdLst/>
                <a:ahLst/>
                <a:cxnLst>
                  <a:cxn ang="0">
                    <a:pos x="36" y="924"/>
                  </a:cxn>
                  <a:cxn ang="0">
                    <a:pos x="90" y="558"/>
                  </a:cxn>
                  <a:cxn ang="0">
                    <a:pos x="144" y="264"/>
                  </a:cxn>
                  <a:cxn ang="0">
                    <a:pos x="192" y="150"/>
                  </a:cxn>
                  <a:cxn ang="0">
                    <a:pos x="246" y="102"/>
                  </a:cxn>
                  <a:cxn ang="0">
                    <a:pos x="300" y="78"/>
                  </a:cxn>
                  <a:cxn ang="0">
                    <a:pos x="348" y="72"/>
                  </a:cxn>
                  <a:cxn ang="0">
                    <a:pos x="402" y="60"/>
                  </a:cxn>
                  <a:cxn ang="0">
                    <a:pos x="456" y="54"/>
                  </a:cxn>
                  <a:cxn ang="0">
                    <a:pos x="504" y="48"/>
                  </a:cxn>
                  <a:cxn ang="0">
                    <a:pos x="558" y="48"/>
                  </a:cxn>
                  <a:cxn ang="0">
                    <a:pos x="612" y="30"/>
                  </a:cxn>
                  <a:cxn ang="0">
                    <a:pos x="660" y="24"/>
                  </a:cxn>
                  <a:cxn ang="0">
                    <a:pos x="714" y="24"/>
                  </a:cxn>
                  <a:cxn ang="0">
                    <a:pos x="768" y="24"/>
                  </a:cxn>
                  <a:cxn ang="0">
                    <a:pos x="816" y="12"/>
                  </a:cxn>
                  <a:cxn ang="0">
                    <a:pos x="870" y="6"/>
                  </a:cxn>
                  <a:cxn ang="0">
                    <a:pos x="924" y="0"/>
                  </a:cxn>
                  <a:cxn ang="0">
                    <a:pos x="972" y="0"/>
                  </a:cxn>
                  <a:cxn ang="0">
                    <a:pos x="1026" y="18"/>
                  </a:cxn>
                  <a:cxn ang="0">
                    <a:pos x="1080" y="30"/>
                  </a:cxn>
                  <a:cxn ang="0">
                    <a:pos x="1128" y="48"/>
                  </a:cxn>
                  <a:cxn ang="0">
                    <a:pos x="1182" y="66"/>
                  </a:cxn>
                  <a:cxn ang="0">
                    <a:pos x="1236" y="84"/>
                  </a:cxn>
                  <a:cxn ang="0">
                    <a:pos x="1290" y="96"/>
                  </a:cxn>
                  <a:cxn ang="0">
                    <a:pos x="1338" y="108"/>
                  </a:cxn>
                  <a:cxn ang="0">
                    <a:pos x="1392" y="96"/>
                  </a:cxn>
                  <a:cxn ang="0">
                    <a:pos x="1446" y="102"/>
                  </a:cxn>
                  <a:cxn ang="0">
                    <a:pos x="1494" y="102"/>
                  </a:cxn>
                  <a:cxn ang="0">
                    <a:pos x="1548" y="90"/>
                  </a:cxn>
                  <a:cxn ang="0">
                    <a:pos x="1602" y="72"/>
                  </a:cxn>
                  <a:cxn ang="0">
                    <a:pos x="1650" y="60"/>
                  </a:cxn>
                  <a:cxn ang="0">
                    <a:pos x="1704" y="72"/>
                  </a:cxn>
                  <a:cxn ang="0">
                    <a:pos x="1758" y="84"/>
                  </a:cxn>
                  <a:cxn ang="0">
                    <a:pos x="1806" y="96"/>
                  </a:cxn>
                  <a:cxn ang="0">
                    <a:pos x="1860" y="102"/>
                  </a:cxn>
                  <a:cxn ang="0">
                    <a:pos x="1914" y="120"/>
                  </a:cxn>
                  <a:cxn ang="0">
                    <a:pos x="1962" y="120"/>
                  </a:cxn>
                  <a:cxn ang="0">
                    <a:pos x="2016" y="120"/>
                  </a:cxn>
                  <a:cxn ang="0">
                    <a:pos x="2070" y="102"/>
                  </a:cxn>
                  <a:cxn ang="0">
                    <a:pos x="2118" y="114"/>
                  </a:cxn>
                  <a:cxn ang="0">
                    <a:pos x="2172" y="114"/>
                  </a:cxn>
                </a:cxnLst>
                <a:rect l="0" t="0" r="r" b="b"/>
                <a:pathLst>
                  <a:path w="2208" h="1044">
                    <a:moveTo>
                      <a:pt x="0" y="1044"/>
                    </a:moveTo>
                    <a:lnTo>
                      <a:pt x="18" y="1014"/>
                    </a:lnTo>
                    <a:lnTo>
                      <a:pt x="36" y="924"/>
                    </a:lnTo>
                    <a:lnTo>
                      <a:pt x="54" y="804"/>
                    </a:lnTo>
                    <a:lnTo>
                      <a:pt x="72" y="678"/>
                    </a:lnTo>
                    <a:lnTo>
                      <a:pt x="90" y="558"/>
                    </a:lnTo>
                    <a:lnTo>
                      <a:pt x="108" y="438"/>
                    </a:lnTo>
                    <a:lnTo>
                      <a:pt x="126" y="342"/>
                    </a:lnTo>
                    <a:lnTo>
                      <a:pt x="144" y="264"/>
                    </a:lnTo>
                    <a:lnTo>
                      <a:pt x="156" y="210"/>
                    </a:lnTo>
                    <a:lnTo>
                      <a:pt x="174" y="174"/>
                    </a:lnTo>
                    <a:lnTo>
                      <a:pt x="192" y="150"/>
                    </a:lnTo>
                    <a:lnTo>
                      <a:pt x="210" y="126"/>
                    </a:lnTo>
                    <a:lnTo>
                      <a:pt x="228" y="108"/>
                    </a:lnTo>
                    <a:lnTo>
                      <a:pt x="246" y="102"/>
                    </a:lnTo>
                    <a:lnTo>
                      <a:pt x="264" y="90"/>
                    </a:lnTo>
                    <a:lnTo>
                      <a:pt x="282" y="78"/>
                    </a:lnTo>
                    <a:lnTo>
                      <a:pt x="300" y="78"/>
                    </a:lnTo>
                    <a:lnTo>
                      <a:pt x="312" y="72"/>
                    </a:lnTo>
                    <a:lnTo>
                      <a:pt x="330" y="72"/>
                    </a:lnTo>
                    <a:lnTo>
                      <a:pt x="348" y="72"/>
                    </a:lnTo>
                    <a:lnTo>
                      <a:pt x="366" y="66"/>
                    </a:lnTo>
                    <a:lnTo>
                      <a:pt x="384" y="60"/>
                    </a:lnTo>
                    <a:lnTo>
                      <a:pt x="402" y="60"/>
                    </a:lnTo>
                    <a:lnTo>
                      <a:pt x="420" y="54"/>
                    </a:lnTo>
                    <a:lnTo>
                      <a:pt x="438" y="54"/>
                    </a:lnTo>
                    <a:lnTo>
                      <a:pt x="456" y="54"/>
                    </a:lnTo>
                    <a:lnTo>
                      <a:pt x="474" y="54"/>
                    </a:lnTo>
                    <a:lnTo>
                      <a:pt x="486" y="48"/>
                    </a:lnTo>
                    <a:lnTo>
                      <a:pt x="504" y="48"/>
                    </a:lnTo>
                    <a:lnTo>
                      <a:pt x="522" y="42"/>
                    </a:lnTo>
                    <a:lnTo>
                      <a:pt x="540" y="48"/>
                    </a:lnTo>
                    <a:lnTo>
                      <a:pt x="558" y="48"/>
                    </a:lnTo>
                    <a:lnTo>
                      <a:pt x="576" y="42"/>
                    </a:lnTo>
                    <a:lnTo>
                      <a:pt x="594" y="30"/>
                    </a:lnTo>
                    <a:lnTo>
                      <a:pt x="612" y="30"/>
                    </a:lnTo>
                    <a:lnTo>
                      <a:pt x="630" y="30"/>
                    </a:lnTo>
                    <a:lnTo>
                      <a:pt x="642" y="30"/>
                    </a:lnTo>
                    <a:lnTo>
                      <a:pt x="660" y="24"/>
                    </a:lnTo>
                    <a:lnTo>
                      <a:pt x="678" y="30"/>
                    </a:lnTo>
                    <a:lnTo>
                      <a:pt x="696" y="30"/>
                    </a:lnTo>
                    <a:lnTo>
                      <a:pt x="714" y="24"/>
                    </a:lnTo>
                    <a:lnTo>
                      <a:pt x="732" y="18"/>
                    </a:lnTo>
                    <a:lnTo>
                      <a:pt x="750" y="30"/>
                    </a:lnTo>
                    <a:lnTo>
                      <a:pt x="768" y="24"/>
                    </a:lnTo>
                    <a:lnTo>
                      <a:pt x="786" y="18"/>
                    </a:lnTo>
                    <a:lnTo>
                      <a:pt x="798" y="18"/>
                    </a:lnTo>
                    <a:lnTo>
                      <a:pt x="816" y="12"/>
                    </a:lnTo>
                    <a:lnTo>
                      <a:pt x="834" y="12"/>
                    </a:lnTo>
                    <a:lnTo>
                      <a:pt x="852" y="12"/>
                    </a:lnTo>
                    <a:lnTo>
                      <a:pt x="870" y="6"/>
                    </a:lnTo>
                    <a:lnTo>
                      <a:pt x="888" y="6"/>
                    </a:lnTo>
                    <a:lnTo>
                      <a:pt x="906" y="6"/>
                    </a:lnTo>
                    <a:lnTo>
                      <a:pt x="924" y="0"/>
                    </a:lnTo>
                    <a:lnTo>
                      <a:pt x="942" y="6"/>
                    </a:lnTo>
                    <a:lnTo>
                      <a:pt x="960" y="0"/>
                    </a:lnTo>
                    <a:lnTo>
                      <a:pt x="972" y="0"/>
                    </a:lnTo>
                    <a:lnTo>
                      <a:pt x="990" y="12"/>
                    </a:lnTo>
                    <a:lnTo>
                      <a:pt x="1008" y="18"/>
                    </a:lnTo>
                    <a:lnTo>
                      <a:pt x="1026" y="18"/>
                    </a:lnTo>
                    <a:lnTo>
                      <a:pt x="1044" y="24"/>
                    </a:lnTo>
                    <a:lnTo>
                      <a:pt x="1062" y="24"/>
                    </a:lnTo>
                    <a:lnTo>
                      <a:pt x="1080" y="30"/>
                    </a:lnTo>
                    <a:lnTo>
                      <a:pt x="1098" y="42"/>
                    </a:lnTo>
                    <a:lnTo>
                      <a:pt x="1116" y="48"/>
                    </a:lnTo>
                    <a:lnTo>
                      <a:pt x="1128" y="48"/>
                    </a:lnTo>
                    <a:lnTo>
                      <a:pt x="1146" y="54"/>
                    </a:lnTo>
                    <a:lnTo>
                      <a:pt x="1164" y="54"/>
                    </a:lnTo>
                    <a:lnTo>
                      <a:pt x="1182" y="66"/>
                    </a:lnTo>
                    <a:lnTo>
                      <a:pt x="1200" y="72"/>
                    </a:lnTo>
                    <a:lnTo>
                      <a:pt x="1218" y="78"/>
                    </a:lnTo>
                    <a:lnTo>
                      <a:pt x="1236" y="84"/>
                    </a:lnTo>
                    <a:lnTo>
                      <a:pt x="1254" y="90"/>
                    </a:lnTo>
                    <a:lnTo>
                      <a:pt x="1272" y="96"/>
                    </a:lnTo>
                    <a:lnTo>
                      <a:pt x="1290" y="96"/>
                    </a:lnTo>
                    <a:lnTo>
                      <a:pt x="1302" y="96"/>
                    </a:lnTo>
                    <a:lnTo>
                      <a:pt x="1320" y="102"/>
                    </a:lnTo>
                    <a:lnTo>
                      <a:pt x="1338" y="108"/>
                    </a:lnTo>
                    <a:lnTo>
                      <a:pt x="1356" y="102"/>
                    </a:lnTo>
                    <a:lnTo>
                      <a:pt x="1374" y="96"/>
                    </a:lnTo>
                    <a:lnTo>
                      <a:pt x="1392" y="96"/>
                    </a:lnTo>
                    <a:lnTo>
                      <a:pt x="1410" y="102"/>
                    </a:lnTo>
                    <a:lnTo>
                      <a:pt x="1428" y="102"/>
                    </a:lnTo>
                    <a:lnTo>
                      <a:pt x="1446" y="102"/>
                    </a:lnTo>
                    <a:lnTo>
                      <a:pt x="1458" y="102"/>
                    </a:lnTo>
                    <a:lnTo>
                      <a:pt x="1476" y="102"/>
                    </a:lnTo>
                    <a:lnTo>
                      <a:pt x="1494" y="102"/>
                    </a:lnTo>
                    <a:lnTo>
                      <a:pt x="1512" y="102"/>
                    </a:lnTo>
                    <a:lnTo>
                      <a:pt x="1530" y="96"/>
                    </a:lnTo>
                    <a:lnTo>
                      <a:pt x="1548" y="90"/>
                    </a:lnTo>
                    <a:lnTo>
                      <a:pt x="1566" y="84"/>
                    </a:lnTo>
                    <a:lnTo>
                      <a:pt x="1584" y="78"/>
                    </a:lnTo>
                    <a:lnTo>
                      <a:pt x="1602" y="72"/>
                    </a:lnTo>
                    <a:lnTo>
                      <a:pt x="1614" y="72"/>
                    </a:lnTo>
                    <a:lnTo>
                      <a:pt x="1632" y="66"/>
                    </a:lnTo>
                    <a:lnTo>
                      <a:pt x="1650" y="60"/>
                    </a:lnTo>
                    <a:lnTo>
                      <a:pt x="1668" y="60"/>
                    </a:lnTo>
                    <a:lnTo>
                      <a:pt x="1686" y="66"/>
                    </a:lnTo>
                    <a:lnTo>
                      <a:pt x="1704" y="72"/>
                    </a:lnTo>
                    <a:lnTo>
                      <a:pt x="1722" y="78"/>
                    </a:lnTo>
                    <a:lnTo>
                      <a:pt x="1740" y="90"/>
                    </a:lnTo>
                    <a:lnTo>
                      <a:pt x="1758" y="84"/>
                    </a:lnTo>
                    <a:lnTo>
                      <a:pt x="1776" y="84"/>
                    </a:lnTo>
                    <a:lnTo>
                      <a:pt x="1788" y="90"/>
                    </a:lnTo>
                    <a:lnTo>
                      <a:pt x="1806" y="96"/>
                    </a:lnTo>
                    <a:lnTo>
                      <a:pt x="1824" y="96"/>
                    </a:lnTo>
                    <a:lnTo>
                      <a:pt x="1842" y="96"/>
                    </a:lnTo>
                    <a:lnTo>
                      <a:pt x="1860" y="102"/>
                    </a:lnTo>
                    <a:lnTo>
                      <a:pt x="1878" y="102"/>
                    </a:lnTo>
                    <a:lnTo>
                      <a:pt x="1896" y="108"/>
                    </a:lnTo>
                    <a:lnTo>
                      <a:pt x="1914" y="120"/>
                    </a:lnTo>
                    <a:lnTo>
                      <a:pt x="1932" y="126"/>
                    </a:lnTo>
                    <a:lnTo>
                      <a:pt x="1944" y="120"/>
                    </a:lnTo>
                    <a:lnTo>
                      <a:pt x="1962" y="120"/>
                    </a:lnTo>
                    <a:lnTo>
                      <a:pt x="1980" y="114"/>
                    </a:lnTo>
                    <a:lnTo>
                      <a:pt x="1998" y="120"/>
                    </a:lnTo>
                    <a:lnTo>
                      <a:pt x="2016" y="120"/>
                    </a:lnTo>
                    <a:lnTo>
                      <a:pt x="2034" y="114"/>
                    </a:lnTo>
                    <a:lnTo>
                      <a:pt x="2052" y="108"/>
                    </a:lnTo>
                    <a:lnTo>
                      <a:pt x="2070" y="102"/>
                    </a:lnTo>
                    <a:lnTo>
                      <a:pt x="2088" y="108"/>
                    </a:lnTo>
                    <a:lnTo>
                      <a:pt x="2100" y="120"/>
                    </a:lnTo>
                    <a:lnTo>
                      <a:pt x="2118" y="114"/>
                    </a:lnTo>
                    <a:lnTo>
                      <a:pt x="2136" y="114"/>
                    </a:lnTo>
                    <a:lnTo>
                      <a:pt x="2154" y="114"/>
                    </a:lnTo>
                    <a:lnTo>
                      <a:pt x="2172" y="114"/>
                    </a:lnTo>
                    <a:lnTo>
                      <a:pt x="2190" y="114"/>
                    </a:lnTo>
                    <a:lnTo>
                      <a:pt x="2208" y="11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61"/>
              <p:cNvSpPr>
                <a:spLocks/>
              </p:cNvSpPr>
              <p:nvPr/>
            </p:nvSpPr>
            <p:spPr bwMode="auto">
              <a:xfrm>
                <a:off x="4953000" y="2394411"/>
                <a:ext cx="1982151" cy="1571625"/>
              </a:xfrm>
              <a:custGeom>
                <a:avLst/>
                <a:gdLst/>
                <a:ahLst/>
                <a:cxnLst>
                  <a:cxn ang="0">
                    <a:pos x="36" y="864"/>
                  </a:cxn>
                  <a:cxn ang="0">
                    <a:pos x="90" y="504"/>
                  </a:cxn>
                  <a:cxn ang="0">
                    <a:pos x="144" y="222"/>
                  </a:cxn>
                  <a:cxn ang="0">
                    <a:pos x="192" y="96"/>
                  </a:cxn>
                  <a:cxn ang="0">
                    <a:pos x="246" y="48"/>
                  </a:cxn>
                  <a:cxn ang="0">
                    <a:pos x="300" y="36"/>
                  </a:cxn>
                  <a:cxn ang="0">
                    <a:pos x="348" y="42"/>
                  </a:cxn>
                  <a:cxn ang="0">
                    <a:pos x="402" y="42"/>
                  </a:cxn>
                  <a:cxn ang="0">
                    <a:pos x="456" y="42"/>
                  </a:cxn>
                  <a:cxn ang="0">
                    <a:pos x="504" y="30"/>
                  </a:cxn>
                  <a:cxn ang="0">
                    <a:pos x="558" y="36"/>
                  </a:cxn>
                  <a:cxn ang="0">
                    <a:pos x="612" y="30"/>
                  </a:cxn>
                  <a:cxn ang="0">
                    <a:pos x="660" y="30"/>
                  </a:cxn>
                  <a:cxn ang="0">
                    <a:pos x="714" y="24"/>
                  </a:cxn>
                  <a:cxn ang="0">
                    <a:pos x="768" y="12"/>
                  </a:cxn>
                  <a:cxn ang="0">
                    <a:pos x="816" y="12"/>
                  </a:cxn>
                  <a:cxn ang="0">
                    <a:pos x="870" y="12"/>
                  </a:cxn>
                  <a:cxn ang="0">
                    <a:pos x="924" y="6"/>
                  </a:cxn>
                  <a:cxn ang="0">
                    <a:pos x="972" y="12"/>
                  </a:cxn>
                  <a:cxn ang="0">
                    <a:pos x="1026" y="24"/>
                  </a:cxn>
                  <a:cxn ang="0">
                    <a:pos x="1080" y="30"/>
                  </a:cxn>
                  <a:cxn ang="0">
                    <a:pos x="1128" y="54"/>
                  </a:cxn>
                  <a:cxn ang="0">
                    <a:pos x="1182" y="66"/>
                  </a:cxn>
                  <a:cxn ang="0">
                    <a:pos x="1236" y="84"/>
                  </a:cxn>
                  <a:cxn ang="0">
                    <a:pos x="1290" y="96"/>
                  </a:cxn>
                  <a:cxn ang="0">
                    <a:pos x="1338" y="90"/>
                  </a:cxn>
                  <a:cxn ang="0">
                    <a:pos x="1392" y="102"/>
                  </a:cxn>
                  <a:cxn ang="0">
                    <a:pos x="1446" y="90"/>
                  </a:cxn>
                  <a:cxn ang="0">
                    <a:pos x="1494" y="90"/>
                  </a:cxn>
                  <a:cxn ang="0">
                    <a:pos x="1548" y="72"/>
                  </a:cxn>
                  <a:cxn ang="0">
                    <a:pos x="1602" y="66"/>
                  </a:cxn>
                  <a:cxn ang="0">
                    <a:pos x="1650" y="48"/>
                  </a:cxn>
                  <a:cxn ang="0">
                    <a:pos x="1704" y="54"/>
                  </a:cxn>
                  <a:cxn ang="0">
                    <a:pos x="1758" y="72"/>
                  </a:cxn>
                  <a:cxn ang="0">
                    <a:pos x="1806" y="84"/>
                  </a:cxn>
                  <a:cxn ang="0">
                    <a:pos x="1860" y="96"/>
                  </a:cxn>
                  <a:cxn ang="0">
                    <a:pos x="1914" y="102"/>
                  </a:cxn>
                  <a:cxn ang="0">
                    <a:pos x="1962" y="120"/>
                  </a:cxn>
                  <a:cxn ang="0">
                    <a:pos x="2016" y="114"/>
                  </a:cxn>
                  <a:cxn ang="0">
                    <a:pos x="2070" y="114"/>
                  </a:cxn>
                  <a:cxn ang="0">
                    <a:pos x="2118" y="126"/>
                  </a:cxn>
                  <a:cxn ang="0">
                    <a:pos x="2172" y="120"/>
                  </a:cxn>
                </a:cxnLst>
                <a:rect l="0" t="0" r="r" b="b"/>
                <a:pathLst>
                  <a:path w="2208" h="990">
                    <a:moveTo>
                      <a:pt x="0" y="990"/>
                    </a:moveTo>
                    <a:lnTo>
                      <a:pt x="18" y="954"/>
                    </a:lnTo>
                    <a:lnTo>
                      <a:pt x="36" y="864"/>
                    </a:lnTo>
                    <a:lnTo>
                      <a:pt x="54" y="738"/>
                    </a:lnTo>
                    <a:lnTo>
                      <a:pt x="72" y="612"/>
                    </a:lnTo>
                    <a:lnTo>
                      <a:pt x="90" y="504"/>
                    </a:lnTo>
                    <a:lnTo>
                      <a:pt x="108" y="390"/>
                    </a:lnTo>
                    <a:lnTo>
                      <a:pt x="126" y="306"/>
                    </a:lnTo>
                    <a:lnTo>
                      <a:pt x="144" y="222"/>
                    </a:lnTo>
                    <a:lnTo>
                      <a:pt x="156" y="156"/>
                    </a:lnTo>
                    <a:lnTo>
                      <a:pt x="174" y="120"/>
                    </a:lnTo>
                    <a:lnTo>
                      <a:pt x="192" y="96"/>
                    </a:lnTo>
                    <a:lnTo>
                      <a:pt x="210" y="72"/>
                    </a:lnTo>
                    <a:lnTo>
                      <a:pt x="228" y="60"/>
                    </a:lnTo>
                    <a:lnTo>
                      <a:pt x="246" y="48"/>
                    </a:lnTo>
                    <a:lnTo>
                      <a:pt x="264" y="42"/>
                    </a:lnTo>
                    <a:lnTo>
                      <a:pt x="282" y="36"/>
                    </a:lnTo>
                    <a:lnTo>
                      <a:pt x="300" y="36"/>
                    </a:lnTo>
                    <a:lnTo>
                      <a:pt x="312" y="36"/>
                    </a:lnTo>
                    <a:lnTo>
                      <a:pt x="330" y="42"/>
                    </a:lnTo>
                    <a:lnTo>
                      <a:pt x="348" y="42"/>
                    </a:lnTo>
                    <a:lnTo>
                      <a:pt x="366" y="48"/>
                    </a:lnTo>
                    <a:lnTo>
                      <a:pt x="384" y="42"/>
                    </a:lnTo>
                    <a:lnTo>
                      <a:pt x="402" y="42"/>
                    </a:lnTo>
                    <a:lnTo>
                      <a:pt x="420" y="36"/>
                    </a:lnTo>
                    <a:lnTo>
                      <a:pt x="438" y="36"/>
                    </a:lnTo>
                    <a:lnTo>
                      <a:pt x="456" y="42"/>
                    </a:lnTo>
                    <a:lnTo>
                      <a:pt x="474" y="30"/>
                    </a:lnTo>
                    <a:lnTo>
                      <a:pt x="486" y="24"/>
                    </a:lnTo>
                    <a:lnTo>
                      <a:pt x="504" y="30"/>
                    </a:lnTo>
                    <a:lnTo>
                      <a:pt x="522" y="36"/>
                    </a:lnTo>
                    <a:lnTo>
                      <a:pt x="540" y="36"/>
                    </a:lnTo>
                    <a:lnTo>
                      <a:pt x="558" y="36"/>
                    </a:lnTo>
                    <a:lnTo>
                      <a:pt x="576" y="30"/>
                    </a:lnTo>
                    <a:lnTo>
                      <a:pt x="594" y="30"/>
                    </a:lnTo>
                    <a:lnTo>
                      <a:pt x="612" y="30"/>
                    </a:lnTo>
                    <a:lnTo>
                      <a:pt x="630" y="18"/>
                    </a:lnTo>
                    <a:lnTo>
                      <a:pt x="642" y="24"/>
                    </a:lnTo>
                    <a:lnTo>
                      <a:pt x="660" y="30"/>
                    </a:lnTo>
                    <a:lnTo>
                      <a:pt x="678" y="30"/>
                    </a:lnTo>
                    <a:lnTo>
                      <a:pt x="696" y="30"/>
                    </a:lnTo>
                    <a:lnTo>
                      <a:pt x="714" y="24"/>
                    </a:lnTo>
                    <a:lnTo>
                      <a:pt x="732" y="18"/>
                    </a:lnTo>
                    <a:lnTo>
                      <a:pt x="750" y="12"/>
                    </a:lnTo>
                    <a:lnTo>
                      <a:pt x="768" y="12"/>
                    </a:lnTo>
                    <a:lnTo>
                      <a:pt x="786" y="6"/>
                    </a:lnTo>
                    <a:lnTo>
                      <a:pt x="798" y="0"/>
                    </a:lnTo>
                    <a:lnTo>
                      <a:pt x="816" y="12"/>
                    </a:lnTo>
                    <a:lnTo>
                      <a:pt x="834" y="12"/>
                    </a:lnTo>
                    <a:lnTo>
                      <a:pt x="852" y="12"/>
                    </a:lnTo>
                    <a:lnTo>
                      <a:pt x="870" y="12"/>
                    </a:lnTo>
                    <a:lnTo>
                      <a:pt x="888" y="18"/>
                    </a:lnTo>
                    <a:lnTo>
                      <a:pt x="906" y="12"/>
                    </a:lnTo>
                    <a:lnTo>
                      <a:pt x="924" y="6"/>
                    </a:lnTo>
                    <a:lnTo>
                      <a:pt x="942" y="6"/>
                    </a:lnTo>
                    <a:lnTo>
                      <a:pt x="960" y="12"/>
                    </a:lnTo>
                    <a:lnTo>
                      <a:pt x="972" y="12"/>
                    </a:lnTo>
                    <a:lnTo>
                      <a:pt x="990" y="18"/>
                    </a:lnTo>
                    <a:lnTo>
                      <a:pt x="1008" y="18"/>
                    </a:lnTo>
                    <a:lnTo>
                      <a:pt x="1026" y="24"/>
                    </a:lnTo>
                    <a:lnTo>
                      <a:pt x="1044" y="30"/>
                    </a:lnTo>
                    <a:lnTo>
                      <a:pt x="1062" y="30"/>
                    </a:lnTo>
                    <a:lnTo>
                      <a:pt x="1080" y="30"/>
                    </a:lnTo>
                    <a:lnTo>
                      <a:pt x="1098" y="42"/>
                    </a:lnTo>
                    <a:lnTo>
                      <a:pt x="1116" y="48"/>
                    </a:lnTo>
                    <a:lnTo>
                      <a:pt x="1128" y="54"/>
                    </a:lnTo>
                    <a:lnTo>
                      <a:pt x="1146" y="60"/>
                    </a:lnTo>
                    <a:lnTo>
                      <a:pt x="1164" y="66"/>
                    </a:lnTo>
                    <a:lnTo>
                      <a:pt x="1182" y="66"/>
                    </a:lnTo>
                    <a:lnTo>
                      <a:pt x="1200" y="72"/>
                    </a:lnTo>
                    <a:lnTo>
                      <a:pt x="1218" y="84"/>
                    </a:lnTo>
                    <a:lnTo>
                      <a:pt x="1236" y="84"/>
                    </a:lnTo>
                    <a:lnTo>
                      <a:pt x="1254" y="84"/>
                    </a:lnTo>
                    <a:lnTo>
                      <a:pt x="1272" y="90"/>
                    </a:lnTo>
                    <a:lnTo>
                      <a:pt x="1290" y="96"/>
                    </a:lnTo>
                    <a:lnTo>
                      <a:pt x="1302" y="96"/>
                    </a:lnTo>
                    <a:lnTo>
                      <a:pt x="1320" y="84"/>
                    </a:lnTo>
                    <a:lnTo>
                      <a:pt x="1338" y="90"/>
                    </a:lnTo>
                    <a:lnTo>
                      <a:pt x="1356" y="96"/>
                    </a:lnTo>
                    <a:lnTo>
                      <a:pt x="1374" y="96"/>
                    </a:lnTo>
                    <a:lnTo>
                      <a:pt x="1392" y="102"/>
                    </a:lnTo>
                    <a:lnTo>
                      <a:pt x="1410" y="102"/>
                    </a:lnTo>
                    <a:lnTo>
                      <a:pt x="1428" y="96"/>
                    </a:lnTo>
                    <a:lnTo>
                      <a:pt x="1446" y="90"/>
                    </a:lnTo>
                    <a:lnTo>
                      <a:pt x="1458" y="96"/>
                    </a:lnTo>
                    <a:lnTo>
                      <a:pt x="1476" y="96"/>
                    </a:lnTo>
                    <a:lnTo>
                      <a:pt x="1494" y="90"/>
                    </a:lnTo>
                    <a:lnTo>
                      <a:pt x="1512" y="90"/>
                    </a:lnTo>
                    <a:lnTo>
                      <a:pt x="1530" y="84"/>
                    </a:lnTo>
                    <a:lnTo>
                      <a:pt x="1548" y="72"/>
                    </a:lnTo>
                    <a:lnTo>
                      <a:pt x="1566" y="72"/>
                    </a:lnTo>
                    <a:lnTo>
                      <a:pt x="1584" y="66"/>
                    </a:lnTo>
                    <a:lnTo>
                      <a:pt x="1602" y="66"/>
                    </a:lnTo>
                    <a:lnTo>
                      <a:pt x="1614" y="60"/>
                    </a:lnTo>
                    <a:lnTo>
                      <a:pt x="1632" y="54"/>
                    </a:lnTo>
                    <a:lnTo>
                      <a:pt x="1650" y="48"/>
                    </a:lnTo>
                    <a:lnTo>
                      <a:pt x="1668" y="54"/>
                    </a:lnTo>
                    <a:lnTo>
                      <a:pt x="1686" y="54"/>
                    </a:lnTo>
                    <a:lnTo>
                      <a:pt x="1704" y="54"/>
                    </a:lnTo>
                    <a:lnTo>
                      <a:pt x="1722" y="54"/>
                    </a:lnTo>
                    <a:lnTo>
                      <a:pt x="1740" y="60"/>
                    </a:lnTo>
                    <a:lnTo>
                      <a:pt x="1758" y="72"/>
                    </a:lnTo>
                    <a:lnTo>
                      <a:pt x="1776" y="66"/>
                    </a:lnTo>
                    <a:lnTo>
                      <a:pt x="1788" y="78"/>
                    </a:lnTo>
                    <a:lnTo>
                      <a:pt x="1806" y="84"/>
                    </a:lnTo>
                    <a:lnTo>
                      <a:pt x="1824" y="84"/>
                    </a:lnTo>
                    <a:lnTo>
                      <a:pt x="1842" y="84"/>
                    </a:lnTo>
                    <a:lnTo>
                      <a:pt x="1860" y="96"/>
                    </a:lnTo>
                    <a:lnTo>
                      <a:pt x="1878" y="96"/>
                    </a:lnTo>
                    <a:lnTo>
                      <a:pt x="1896" y="96"/>
                    </a:lnTo>
                    <a:lnTo>
                      <a:pt x="1914" y="102"/>
                    </a:lnTo>
                    <a:lnTo>
                      <a:pt x="1932" y="108"/>
                    </a:lnTo>
                    <a:lnTo>
                      <a:pt x="1944" y="114"/>
                    </a:lnTo>
                    <a:lnTo>
                      <a:pt x="1962" y="120"/>
                    </a:lnTo>
                    <a:lnTo>
                      <a:pt x="1980" y="120"/>
                    </a:lnTo>
                    <a:lnTo>
                      <a:pt x="1998" y="120"/>
                    </a:lnTo>
                    <a:lnTo>
                      <a:pt x="2016" y="114"/>
                    </a:lnTo>
                    <a:lnTo>
                      <a:pt x="2034" y="108"/>
                    </a:lnTo>
                    <a:lnTo>
                      <a:pt x="2052" y="108"/>
                    </a:lnTo>
                    <a:lnTo>
                      <a:pt x="2070" y="114"/>
                    </a:lnTo>
                    <a:lnTo>
                      <a:pt x="2088" y="114"/>
                    </a:lnTo>
                    <a:lnTo>
                      <a:pt x="2100" y="120"/>
                    </a:lnTo>
                    <a:lnTo>
                      <a:pt x="2118" y="126"/>
                    </a:lnTo>
                    <a:lnTo>
                      <a:pt x="2136" y="108"/>
                    </a:lnTo>
                    <a:lnTo>
                      <a:pt x="2154" y="114"/>
                    </a:lnTo>
                    <a:lnTo>
                      <a:pt x="2172" y="120"/>
                    </a:lnTo>
                    <a:lnTo>
                      <a:pt x="2190" y="120"/>
                    </a:lnTo>
                    <a:lnTo>
                      <a:pt x="2208" y="11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63"/>
              <p:cNvSpPr>
                <a:spLocks/>
              </p:cNvSpPr>
              <p:nvPr/>
            </p:nvSpPr>
            <p:spPr bwMode="auto">
              <a:xfrm>
                <a:off x="4953000" y="2394411"/>
                <a:ext cx="1982151" cy="1304925"/>
              </a:xfrm>
              <a:custGeom>
                <a:avLst/>
                <a:gdLst/>
                <a:ahLst/>
                <a:cxnLst>
                  <a:cxn ang="0">
                    <a:pos x="36" y="762"/>
                  </a:cxn>
                  <a:cxn ang="0">
                    <a:pos x="90" y="462"/>
                  </a:cxn>
                  <a:cxn ang="0">
                    <a:pos x="144" y="216"/>
                  </a:cxn>
                  <a:cxn ang="0">
                    <a:pos x="192" y="102"/>
                  </a:cxn>
                  <a:cxn ang="0">
                    <a:pos x="246" y="60"/>
                  </a:cxn>
                  <a:cxn ang="0">
                    <a:pos x="300" y="36"/>
                  </a:cxn>
                  <a:cxn ang="0">
                    <a:pos x="348" y="42"/>
                  </a:cxn>
                  <a:cxn ang="0">
                    <a:pos x="402" y="24"/>
                  </a:cxn>
                  <a:cxn ang="0">
                    <a:pos x="456" y="18"/>
                  </a:cxn>
                  <a:cxn ang="0">
                    <a:pos x="504" y="36"/>
                  </a:cxn>
                  <a:cxn ang="0">
                    <a:pos x="558" y="30"/>
                  </a:cxn>
                  <a:cxn ang="0">
                    <a:pos x="612" y="12"/>
                  </a:cxn>
                  <a:cxn ang="0">
                    <a:pos x="660" y="24"/>
                  </a:cxn>
                  <a:cxn ang="0">
                    <a:pos x="714" y="18"/>
                  </a:cxn>
                  <a:cxn ang="0">
                    <a:pos x="768" y="18"/>
                  </a:cxn>
                  <a:cxn ang="0">
                    <a:pos x="816" y="0"/>
                  </a:cxn>
                  <a:cxn ang="0">
                    <a:pos x="870" y="6"/>
                  </a:cxn>
                  <a:cxn ang="0">
                    <a:pos x="924" y="12"/>
                  </a:cxn>
                  <a:cxn ang="0">
                    <a:pos x="972" y="12"/>
                  </a:cxn>
                  <a:cxn ang="0">
                    <a:pos x="1026" y="24"/>
                  </a:cxn>
                  <a:cxn ang="0">
                    <a:pos x="1080" y="24"/>
                  </a:cxn>
                  <a:cxn ang="0">
                    <a:pos x="1128" y="36"/>
                  </a:cxn>
                  <a:cxn ang="0">
                    <a:pos x="1182" y="54"/>
                  </a:cxn>
                  <a:cxn ang="0">
                    <a:pos x="1236" y="72"/>
                  </a:cxn>
                  <a:cxn ang="0">
                    <a:pos x="1290" y="72"/>
                  </a:cxn>
                  <a:cxn ang="0">
                    <a:pos x="1338" y="72"/>
                  </a:cxn>
                  <a:cxn ang="0">
                    <a:pos x="1392" y="66"/>
                  </a:cxn>
                  <a:cxn ang="0">
                    <a:pos x="1446" y="72"/>
                  </a:cxn>
                  <a:cxn ang="0">
                    <a:pos x="1494" y="60"/>
                  </a:cxn>
                  <a:cxn ang="0">
                    <a:pos x="1548" y="54"/>
                  </a:cxn>
                  <a:cxn ang="0">
                    <a:pos x="1602" y="42"/>
                  </a:cxn>
                  <a:cxn ang="0">
                    <a:pos x="1650" y="18"/>
                  </a:cxn>
                  <a:cxn ang="0">
                    <a:pos x="1704" y="30"/>
                  </a:cxn>
                  <a:cxn ang="0">
                    <a:pos x="1758" y="36"/>
                  </a:cxn>
                  <a:cxn ang="0">
                    <a:pos x="1806" y="66"/>
                  </a:cxn>
                  <a:cxn ang="0">
                    <a:pos x="1860" y="78"/>
                  </a:cxn>
                  <a:cxn ang="0">
                    <a:pos x="1914" y="96"/>
                  </a:cxn>
                  <a:cxn ang="0">
                    <a:pos x="1962" y="96"/>
                  </a:cxn>
                  <a:cxn ang="0">
                    <a:pos x="2016" y="102"/>
                  </a:cxn>
                  <a:cxn ang="0">
                    <a:pos x="2070" y="90"/>
                  </a:cxn>
                  <a:cxn ang="0">
                    <a:pos x="2118" y="102"/>
                  </a:cxn>
                  <a:cxn ang="0">
                    <a:pos x="2172" y="96"/>
                  </a:cxn>
                </a:cxnLst>
                <a:rect l="0" t="0" r="r" b="b"/>
                <a:pathLst>
                  <a:path w="2208" h="822">
                    <a:moveTo>
                      <a:pt x="0" y="822"/>
                    </a:moveTo>
                    <a:lnTo>
                      <a:pt x="18" y="816"/>
                    </a:lnTo>
                    <a:lnTo>
                      <a:pt x="36" y="762"/>
                    </a:lnTo>
                    <a:lnTo>
                      <a:pt x="54" y="666"/>
                    </a:lnTo>
                    <a:lnTo>
                      <a:pt x="72" y="564"/>
                    </a:lnTo>
                    <a:lnTo>
                      <a:pt x="90" y="462"/>
                    </a:lnTo>
                    <a:lnTo>
                      <a:pt x="108" y="366"/>
                    </a:lnTo>
                    <a:lnTo>
                      <a:pt x="126" y="282"/>
                    </a:lnTo>
                    <a:lnTo>
                      <a:pt x="144" y="216"/>
                    </a:lnTo>
                    <a:lnTo>
                      <a:pt x="156" y="162"/>
                    </a:lnTo>
                    <a:lnTo>
                      <a:pt x="174" y="126"/>
                    </a:lnTo>
                    <a:lnTo>
                      <a:pt x="192" y="102"/>
                    </a:lnTo>
                    <a:lnTo>
                      <a:pt x="210" y="84"/>
                    </a:lnTo>
                    <a:lnTo>
                      <a:pt x="228" y="72"/>
                    </a:lnTo>
                    <a:lnTo>
                      <a:pt x="246" y="60"/>
                    </a:lnTo>
                    <a:lnTo>
                      <a:pt x="264" y="48"/>
                    </a:lnTo>
                    <a:lnTo>
                      <a:pt x="282" y="42"/>
                    </a:lnTo>
                    <a:lnTo>
                      <a:pt x="300" y="36"/>
                    </a:lnTo>
                    <a:lnTo>
                      <a:pt x="312" y="42"/>
                    </a:lnTo>
                    <a:lnTo>
                      <a:pt x="330" y="42"/>
                    </a:lnTo>
                    <a:lnTo>
                      <a:pt x="348" y="42"/>
                    </a:lnTo>
                    <a:lnTo>
                      <a:pt x="366" y="42"/>
                    </a:lnTo>
                    <a:lnTo>
                      <a:pt x="384" y="30"/>
                    </a:lnTo>
                    <a:lnTo>
                      <a:pt x="402" y="24"/>
                    </a:lnTo>
                    <a:lnTo>
                      <a:pt x="420" y="24"/>
                    </a:lnTo>
                    <a:lnTo>
                      <a:pt x="438" y="24"/>
                    </a:lnTo>
                    <a:lnTo>
                      <a:pt x="456" y="18"/>
                    </a:lnTo>
                    <a:lnTo>
                      <a:pt x="474" y="18"/>
                    </a:lnTo>
                    <a:lnTo>
                      <a:pt x="486" y="30"/>
                    </a:lnTo>
                    <a:lnTo>
                      <a:pt x="504" y="36"/>
                    </a:lnTo>
                    <a:lnTo>
                      <a:pt x="522" y="30"/>
                    </a:lnTo>
                    <a:lnTo>
                      <a:pt x="540" y="30"/>
                    </a:lnTo>
                    <a:lnTo>
                      <a:pt x="558" y="30"/>
                    </a:lnTo>
                    <a:lnTo>
                      <a:pt x="576" y="18"/>
                    </a:lnTo>
                    <a:lnTo>
                      <a:pt x="594" y="6"/>
                    </a:lnTo>
                    <a:lnTo>
                      <a:pt x="612" y="12"/>
                    </a:lnTo>
                    <a:lnTo>
                      <a:pt x="630" y="18"/>
                    </a:lnTo>
                    <a:lnTo>
                      <a:pt x="642" y="24"/>
                    </a:lnTo>
                    <a:lnTo>
                      <a:pt x="660" y="24"/>
                    </a:lnTo>
                    <a:lnTo>
                      <a:pt x="678" y="18"/>
                    </a:lnTo>
                    <a:lnTo>
                      <a:pt x="696" y="18"/>
                    </a:lnTo>
                    <a:lnTo>
                      <a:pt x="714" y="18"/>
                    </a:lnTo>
                    <a:lnTo>
                      <a:pt x="732" y="18"/>
                    </a:lnTo>
                    <a:lnTo>
                      <a:pt x="750" y="18"/>
                    </a:lnTo>
                    <a:lnTo>
                      <a:pt x="768" y="18"/>
                    </a:lnTo>
                    <a:lnTo>
                      <a:pt x="786" y="12"/>
                    </a:lnTo>
                    <a:lnTo>
                      <a:pt x="798" y="6"/>
                    </a:lnTo>
                    <a:lnTo>
                      <a:pt x="816" y="0"/>
                    </a:lnTo>
                    <a:lnTo>
                      <a:pt x="834" y="0"/>
                    </a:lnTo>
                    <a:lnTo>
                      <a:pt x="852" y="6"/>
                    </a:lnTo>
                    <a:lnTo>
                      <a:pt x="870" y="6"/>
                    </a:lnTo>
                    <a:lnTo>
                      <a:pt x="888" y="12"/>
                    </a:lnTo>
                    <a:lnTo>
                      <a:pt x="906" y="12"/>
                    </a:lnTo>
                    <a:lnTo>
                      <a:pt x="924" y="12"/>
                    </a:lnTo>
                    <a:lnTo>
                      <a:pt x="942" y="12"/>
                    </a:lnTo>
                    <a:lnTo>
                      <a:pt x="960" y="12"/>
                    </a:lnTo>
                    <a:lnTo>
                      <a:pt x="972" y="12"/>
                    </a:lnTo>
                    <a:lnTo>
                      <a:pt x="990" y="12"/>
                    </a:lnTo>
                    <a:lnTo>
                      <a:pt x="1008" y="18"/>
                    </a:lnTo>
                    <a:lnTo>
                      <a:pt x="1026" y="24"/>
                    </a:lnTo>
                    <a:lnTo>
                      <a:pt x="1044" y="24"/>
                    </a:lnTo>
                    <a:lnTo>
                      <a:pt x="1062" y="24"/>
                    </a:lnTo>
                    <a:lnTo>
                      <a:pt x="1080" y="24"/>
                    </a:lnTo>
                    <a:lnTo>
                      <a:pt x="1098" y="30"/>
                    </a:lnTo>
                    <a:lnTo>
                      <a:pt x="1116" y="30"/>
                    </a:lnTo>
                    <a:lnTo>
                      <a:pt x="1128" y="36"/>
                    </a:lnTo>
                    <a:lnTo>
                      <a:pt x="1146" y="48"/>
                    </a:lnTo>
                    <a:lnTo>
                      <a:pt x="1164" y="54"/>
                    </a:lnTo>
                    <a:lnTo>
                      <a:pt x="1182" y="54"/>
                    </a:lnTo>
                    <a:lnTo>
                      <a:pt x="1200" y="60"/>
                    </a:lnTo>
                    <a:lnTo>
                      <a:pt x="1218" y="66"/>
                    </a:lnTo>
                    <a:lnTo>
                      <a:pt x="1236" y="72"/>
                    </a:lnTo>
                    <a:lnTo>
                      <a:pt x="1254" y="72"/>
                    </a:lnTo>
                    <a:lnTo>
                      <a:pt x="1272" y="66"/>
                    </a:lnTo>
                    <a:lnTo>
                      <a:pt x="1290" y="72"/>
                    </a:lnTo>
                    <a:lnTo>
                      <a:pt x="1302" y="72"/>
                    </a:lnTo>
                    <a:lnTo>
                      <a:pt x="1320" y="66"/>
                    </a:lnTo>
                    <a:lnTo>
                      <a:pt x="1338" y="72"/>
                    </a:lnTo>
                    <a:lnTo>
                      <a:pt x="1356" y="78"/>
                    </a:lnTo>
                    <a:lnTo>
                      <a:pt x="1374" y="72"/>
                    </a:lnTo>
                    <a:lnTo>
                      <a:pt x="1392" y="66"/>
                    </a:lnTo>
                    <a:lnTo>
                      <a:pt x="1410" y="72"/>
                    </a:lnTo>
                    <a:lnTo>
                      <a:pt x="1428" y="84"/>
                    </a:lnTo>
                    <a:lnTo>
                      <a:pt x="1446" y="72"/>
                    </a:lnTo>
                    <a:lnTo>
                      <a:pt x="1458" y="72"/>
                    </a:lnTo>
                    <a:lnTo>
                      <a:pt x="1476" y="66"/>
                    </a:lnTo>
                    <a:lnTo>
                      <a:pt x="1494" y="60"/>
                    </a:lnTo>
                    <a:lnTo>
                      <a:pt x="1512" y="66"/>
                    </a:lnTo>
                    <a:lnTo>
                      <a:pt x="1530" y="66"/>
                    </a:lnTo>
                    <a:lnTo>
                      <a:pt x="1548" y="54"/>
                    </a:lnTo>
                    <a:lnTo>
                      <a:pt x="1566" y="54"/>
                    </a:lnTo>
                    <a:lnTo>
                      <a:pt x="1584" y="48"/>
                    </a:lnTo>
                    <a:lnTo>
                      <a:pt x="1602" y="42"/>
                    </a:lnTo>
                    <a:lnTo>
                      <a:pt x="1614" y="24"/>
                    </a:lnTo>
                    <a:lnTo>
                      <a:pt x="1632" y="24"/>
                    </a:lnTo>
                    <a:lnTo>
                      <a:pt x="1650" y="18"/>
                    </a:lnTo>
                    <a:lnTo>
                      <a:pt x="1668" y="24"/>
                    </a:lnTo>
                    <a:lnTo>
                      <a:pt x="1686" y="30"/>
                    </a:lnTo>
                    <a:lnTo>
                      <a:pt x="1704" y="30"/>
                    </a:lnTo>
                    <a:lnTo>
                      <a:pt x="1722" y="30"/>
                    </a:lnTo>
                    <a:lnTo>
                      <a:pt x="1740" y="42"/>
                    </a:lnTo>
                    <a:lnTo>
                      <a:pt x="1758" y="36"/>
                    </a:lnTo>
                    <a:lnTo>
                      <a:pt x="1776" y="48"/>
                    </a:lnTo>
                    <a:lnTo>
                      <a:pt x="1788" y="60"/>
                    </a:lnTo>
                    <a:lnTo>
                      <a:pt x="1806" y="66"/>
                    </a:lnTo>
                    <a:lnTo>
                      <a:pt x="1824" y="60"/>
                    </a:lnTo>
                    <a:lnTo>
                      <a:pt x="1842" y="78"/>
                    </a:lnTo>
                    <a:lnTo>
                      <a:pt x="1860" y="78"/>
                    </a:lnTo>
                    <a:lnTo>
                      <a:pt x="1878" y="84"/>
                    </a:lnTo>
                    <a:lnTo>
                      <a:pt x="1896" y="96"/>
                    </a:lnTo>
                    <a:lnTo>
                      <a:pt x="1914" y="96"/>
                    </a:lnTo>
                    <a:lnTo>
                      <a:pt x="1932" y="102"/>
                    </a:lnTo>
                    <a:lnTo>
                      <a:pt x="1944" y="102"/>
                    </a:lnTo>
                    <a:lnTo>
                      <a:pt x="1962" y="96"/>
                    </a:lnTo>
                    <a:lnTo>
                      <a:pt x="1980" y="96"/>
                    </a:lnTo>
                    <a:lnTo>
                      <a:pt x="1998" y="102"/>
                    </a:lnTo>
                    <a:lnTo>
                      <a:pt x="2016" y="102"/>
                    </a:lnTo>
                    <a:lnTo>
                      <a:pt x="2034" y="96"/>
                    </a:lnTo>
                    <a:lnTo>
                      <a:pt x="2052" y="90"/>
                    </a:lnTo>
                    <a:lnTo>
                      <a:pt x="2070" y="90"/>
                    </a:lnTo>
                    <a:lnTo>
                      <a:pt x="2088" y="96"/>
                    </a:lnTo>
                    <a:lnTo>
                      <a:pt x="2100" y="90"/>
                    </a:lnTo>
                    <a:lnTo>
                      <a:pt x="2118" y="102"/>
                    </a:lnTo>
                    <a:lnTo>
                      <a:pt x="2136" y="90"/>
                    </a:lnTo>
                    <a:lnTo>
                      <a:pt x="2154" y="90"/>
                    </a:lnTo>
                    <a:lnTo>
                      <a:pt x="2172" y="96"/>
                    </a:lnTo>
                    <a:lnTo>
                      <a:pt x="2190" y="90"/>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65"/>
              <p:cNvSpPr>
                <a:spLocks/>
              </p:cNvSpPr>
              <p:nvPr/>
            </p:nvSpPr>
            <p:spPr bwMode="auto">
              <a:xfrm>
                <a:off x="4953000" y="2470611"/>
                <a:ext cx="1982151" cy="971550"/>
              </a:xfrm>
              <a:custGeom>
                <a:avLst/>
                <a:gdLst/>
                <a:ahLst/>
                <a:cxnLst>
                  <a:cxn ang="0">
                    <a:pos x="36" y="540"/>
                  </a:cxn>
                  <a:cxn ang="0">
                    <a:pos x="90" y="318"/>
                  </a:cxn>
                  <a:cxn ang="0">
                    <a:pos x="144" y="126"/>
                  </a:cxn>
                  <a:cxn ang="0">
                    <a:pos x="192" y="48"/>
                  </a:cxn>
                  <a:cxn ang="0">
                    <a:pos x="246" y="24"/>
                  </a:cxn>
                  <a:cxn ang="0">
                    <a:pos x="300" y="18"/>
                  </a:cxn>
                  <a:cxn ang="0">
                    <a:pos x="348" y="30"/>
                  </a:cxn>
                  <a:cxn ang="0">
                    <a:pos x="402" y="30"/>
                  </a:cxn>
                  <a:cxn ang="0">
                    <a:pos x="456" y="24"/>
                  </a:cxn>
                  <a:cxn ang="0">
                    <a:pos x="504" y="24"/>
                  </a:cxn>
                  <a:cxn ang="0">
                    <a:pos x="558" y="30"/>
                  </a:cxn>
                  <a:cxn ang="0">
                    <a:pos x="612" y="30"/>
                  </a:cxn>
                  <a:cxn ang="0">
                    <a:pos x="660" y="0"/>
                  </a:cxn>
                  <a:cxn ang="0">
                    <a:pos x="714" y="30"/>
                  </a:cxn>
                  <a:cxn ang="0">
                    <a:pos x="768" y="18"/>
                  </a:cxn>
                  <a:cxn ang="0">
                    <a:pos x="816" y="18"/>
                  </a:cxn>
                  <a:cxn ang="0">
                    <a:pos x="870" y="18"/>
                  </a:cxn>
                  <a:cxn ang="0">
                    <a:pos x="924" y="18"/>
                  </a:cxn>
                  <a:cxn ang="0">
                    <a:pos x="972" y="12"/>
                  </a:cxn>
                  <a:cxn ang="0">
                    <a:pos x="1026" y="30"/>
                  </a:cxn>
                  <a:cxn ang="0">
                    <a:pos x="1080" y="48"/>
                  </a:cxn>
                  <a:cxn ang="0">
                    <a:pos x="1128" y="60"/>
                  </a:cxn>
                  <a:cxn ang="0">
                    <a:pos x="1182" y="72"/>
                  </a:cxn>
                  <a:cxn ang="0">
                    <a:pos x="1236" y="78"/>
                  </a:cxn>
                  <a:cxn ang="0">
                    <a:pos x="1290" y="84"/>
                  </a:cxn>
                  <a:cxn ang="0">
                    <a:pos x="1338" y="96"/>
                  </a:cxn>
                  <a:cxn ang="0">
                    <a:pos x="1392" y="102"/>
                  </a:cxn>
                  <a:cxn ang="0">
                    <a:pos x="1446" y="102"/>
                  </a:cxn>
                  <a:cxn ang="0">
                    <a:pos x="1494" y="96"/>
                  </a:cxn>
                  <a:cxn ang="0">
                    <a:pos x="1548" y="90"/>
                  </a:cxn>
                  <a:cxn ang="0">
                    <a:pos x="1602" y="66"/>
                  </a:cxn>
                  <a:cxn ang="0">
                    <a:pos x="1650" y="54"/>
                  </a:cxn>
                  <a:cxn ang="0">
                    <a:pos x="1704" y="66"/>
                  </a:cxn>
                  <a:cxn ang="0">
                    <a:pos x="1758" y="90"/>
                  </a:cxn>
                  <a:cxn ang="0">
                    <a:pos x="1806" y="96"/>
                  </a:cxn>
                  <a:cxn ang="0">
                    <a:pos x="1860" y="114"/>
                  </a:cxn>
                  <a:cxn ang="0">
                    <a:pos x="1914" y="120"/>
                  </a:cxn>
                  <a:cxn ang="0">
                    <a:pos x="1962" y="120"/>
                  </a:cxn>
                  <a:cxn ang="0">
                    <a:pos x="2016" y="120"/>
                  </a:cxn>
                  <a:cxn ang="0">
                    <a:pos x="2070" y="114"/>
                  </a:cxn>
                  <a:cxn ang="0">
                    <a:pos x="2118" y="126"/>
                  </a:cxn>
                  <a:cxn ang="0">
                    <a:pos x="2172" y="114"/>
                  </a:cxn>
                </a:cxnLst>
                <a:rect l="0" t="0" r="r" b="b"/>
                <a:pathLst>
                  <a:path w="2208" h="612">
                    <a:moveTo>
                      <a:pt x="0" y="612"/>
                    </a:moveTo>
                    <a:lnTo>
                      <a:pt x="18" y="588"/>
                    </a:lnTo>
                    <a:lnTo>
                      <a:pt x="36" y="540"/>
                    </a:lnTo>
                    <a:lnTo>
                      <a:pt x="54" y="474"/>
                    </a:lnTo>
                    <a:lnTo>
                      <a:pt x="72" y="396"/>
                    </a:lnTo>
                    <a:lnTo>
                      <a:pt x="90" y="318"/>
                    </a:lnTo>
                    <a:lnTo>
                      <a:pt x="108" y="246"/>
                    </a:lnTo>
                    <a:lnTo>
                      <a:pt x="126" y="180"/>
                    </a:lnTo>
                    <a:lnTo>
                      <a:pt x="144" y="126"/>
                    </a:lnTo>
                    <a:lnTo>
                      <a:pt x="156" y="90"/>
                    </a:lnTo>
                    <a:lnTo>
                      <a:pt x="174" y="60"/>
                    </a:lnTo>
                    <a:lnTo>
                      <a:pt x="192" y="48"/>
                    </a:lnTo>
                    <a:lnTo>
                      <a:pt x="210" y="30"/>
                    </a:lnTo>
                    <a:lnTo>
                      <a:pt x="228" y="18"/>
                    </a:lnTo>
                    <a:lnTo>
                      <a:pt x="246" y="24"/>
                    </a:lnTo>
                    <a:lnTo>
                      <a:pt x="264" y="24"/>
                    </a:lnTo>
                    <a:lnTo>
                      <a:pt x="282" y="18"/>
                    </a:lnTo>
                    <a:lnTo>
                      <a:pt x="300" y="18"/>
                    </a:lnTo>
                    <a:lnTo>
                      <a:pt x="312" y="24"/>
                    </a:lnTo>
                    <a:lnTo>
                      <a:pt x="330" y="24"/>
                    </a:lnTo>
                    <a:lnTo>
                      <a:pt x="348" y="30"/>
                    </a:lnTo>
                    <a:lnTo>
                      <a:pt x="366" y="42"/>
                    </a:lnTo>
                    <a:lnTo>
                      <a:pt x="384" y="36"/>
                    </a:lnTo>
                    <a:lnTo>
                      <a:pt x="402" y="30"/>
                    </a:lnTo>
                    <a:lnTo>
                      <a:pt x="420" y="24"/>
                    </a:lnTo>
                    <a:lnTo>
                      <a:pt x="438" y="24"/>
                    </a:lnTo>
                    <a:lnTo>
                      <a:pt x="456" y="24"/>
                    </a:lnTo>
                    <a:lnTo>
                      <a:pt x="474" y="24"/>
                    </a:lnTo>
                    <a:lnTo>
                      <a:pt x="486" y="30"/>
                    </a:lnTo>
                    <a:lnTo>
                      <a:pt x="504" y="24"/>
                    </a:lnTo>
                    <a:lnTo>
                      <a:pt x="522" y="18"/>
                    </a:lnTo>
                    <a:lnTo>
                      <a:pt x="540" y="24"/>
                    </a:lnTo>
                    <a:lnTo>
                      <a:pt x="558" y="30"/>
                    </a:lnTo>
                    <a:lnTo>
                      <a:pt x="576" y="30"/>
                    </a:lnTo>
                    <a:lnTo>
                      <a:pt x="594" y="36"/>
                    </a:lnTo>
                    <a:lnTo>
                      <a:pt x="612" y="30"/>
                    </a:lnTo>
                    <a:lnTo>
                      <a:pt x="630" y="24"/>
                    </a:lnTo>
                    <a:lnTo>
                      <a:pt x="642" y="12"/>
                    </a:lnTo>
                    <a:lnTo>
                      <a:pt x="660" y="0"/>
                    </a:lnTo>
                    <a:lnTo>
                      <a:pt x="678" y="18"/>
                    </a:lnTo>
                    <a:lnTo>
                      <a:pt x="696" y="30"/>
                    </a:lnTo>
                    <a:lnTo>
                      <a:pt x="714" y="30"/>
                    </a:lnTo>
                    <a:lnTo>
                      <a:pt x="732" y="18"/>
                    </a:lnTo>
                    <a:lnTo>
                      <a:pt x="750" y="18"/>
                    </a:lnTo>
                    <a:lnTo>
                      <a:pt x="768" y="18"/>
                    </a:lnTo>
                    <a:lnTo>
                      <a:pt x="786" y="18"/>
                    </a:lnTo>
                    <a:lnTo>
                      <a:pt x="798" y="18"/>
                    </a:lnTo>
                    <a:lnTo>
                      <a:pt x="816" y="18"/>
                    </a:lnTo>
                    <a:lnTo>
                      <a:pt x="834" y="12"/>
                    </a:lnTo>
                    <a:lnTo>
                      <a:pt x="852" y="18"/>
                    </a:lnTo>
                    <a:lnTo>
                      <a:pt x="870" y="18"/>
                    </a:lnTo>
                    <a:lnTo>
                      <a:pt x="888" y="18"/>
                    </a:lnTo>
                    <a:lnTo>
                      <a:pt x="906" y="18"/>
                    </a:lnTo>
                    <a:lnTo>
                      <a:pt x="924" y="18"/>
                    </a:lnTo>
                    <a:lnTo>
                      <a:pt x="942" y="18"/>
                    </a:lnTo>
                    <a:lnTo>
                      <a:pt x="960" y="12"/>
                    </a:lnTo>
                    <a:lnTo>
                      <a:pt x="972" y="12"/>
                    </a:lnTo>
                    <a:lnTo>
                      <a:pt x="990" y="24"/>
                    </a:lnTo>
                    <a:lnTo>
                      <a:pt x="1008" y="24"/>
                    </a:lnTo>
                    <a:lnTo>
                      <a:pt x="1026" y="30"/>
                    </a:lnTo>
                    <a:lnTo>
                      <a:pt x="1044" y="42"/>
                    </a:lnTo>
                    <a:lnTo>
                      <a:pt x="1062" y="42"/>
                    </a:lnTo>
                    <a:lnTo>
                      <a:pt x="1080" y="48"/>
                    </a:lnTo>
                    <a:lnTo>
                      <a:pt x="1098" y="54"/>
                    </a:lnTo>
                    <a:lnTo>
                      <a:pt x="1116" y="48"/>
                    </a:lnTo>
                    <a:lnTo>
                      <a:pt x="1128" y="60"/>
                    </a:lnTo>
                    <a:lnTo>
                      <a:pt x="1146" y="78"/>
                    </a:lnTo>
                    <a:lnTo>
                      <a:pt x="1164" y="72"/>
                    </a:lnTo>
                    <a:lnTo>
                      <a:pt x="1182" y="72"/>
                    </a:lnTo>
                    <a:lnTo>
                      <a:pt x="1200" y="72"/>
                    </a:lnTo>
                    <a:lnTo>
                      <a:pt x="1218" y="78"/>
                    </a:lnTo>
                    <a:lnTo>
                      <a:pt x="1236" y="78"/>
                    </a:lnTo>
                    <a:lnTo>
                      <a:pt x="1254" y="78"/>
                    </a:lnTo>
                    <a:lnTo>
                      <a:pt x="1272" y="78"/>
                    </a:lnTo>
                    <a:lnTo>
                      <a:pt x="1290" y="84"/>
                    </a:lnTo>
                    <a:lnTo>
                      <a:pt x="1302" y="90"/>
                    </a:lnTo>
                    <a:lnTo>
                      <a:pt x="1320" y="96"/>
                    </a:lnTo>
                    <a:lnTo>
                      <a:pt x="1338" y="96"/>
                    </a:lnTo>
                    <a:lnTo>
                      <a:pt x="1356" y="102"/>
                    </a:lnTo>
                    <a:lnTo>
                      <a:pt x="1374" y="102"/>
                    </a:lnTo>
                    <a:lnTo>
                      <a:pt x="1392" y="102"/>
                    </a:lnTo>
                    <a:lnTo>
                      <a:pt x="1410" y="108"/>
                    </a:lnTo>
                    <a:lnTo>
                      <a:pt x="1428" y="108"/>
                    </a:lnTo>
                    <a:lnTo>
                      <a:pt x="1446" y="102"/>
                    </a:lnTo>
                    <a:lnTo>
                      <a:pt x="1458" y="102"/>
                    </a:lnTo>
                    <a:lnTo>
                      <a:pt x="1476" y="102"/>
                    </a:lnTo>
                    <a:lnTo>
                      <a:pt x="1494" y="96"/>
                    </a:lnTo>
                    <a:lnTo>
                      <a:pt x="1512" y="84"/>
                    </a:lnTo>
                    <a:lnTo>
                      <a:pt x="1530" y="84"/>
                    </a:lnTo>
                    <a:lnTo>
                      <a:pt x="1548" y="90"/>
                    </a:lnTo>
                    <a:lnTo>
                      <a:pt x="1566" y="90"/>
                    </a:lnTo>
                    <a:lnTo>
                      <a:pt x="1584" y="72"/>
                    </a:lnTo>
                    <a:lnTo>
                      <a:pt x="1602" y="66"/>
                    </a:lnTo>
                    <a:lnTo>
                      <a:pt x="1614" y="54"/>
                    </a:lnTo>
                    <a:lnTo>
                      <a:pt x="1632" y="48"/>
                    </a:lnTo>
                    <a:lnTo>
                      <a:pt x="1650" y="54"/>
                    </a:lnTo>
                    <a:lnTo>
                      <a:pt x="1668" y="66"/>
                    </a:lnTo>
                    <a:lnTo>
                      <a:pt x="1686" y="72"/>
                    </a:lnTo>
                    <a:lnTo>
                      <a:pt x="1704" y="66"/>
                    </a:lnTo>
                    <a:lnTo>
                      <a:pt x="1722" y="72"/>
                    </a:lnTo>
                    <a:lnTo>
                      <a:pt x="1740" y="84"/>
                    </a:lnTo>
                    <a:lnTo>
                      <a:pt x="1758" y="90"/>
                    </a:lnTo>
                    <a:lnTo>
                      <a:pt x="1776" y="90"/>
                    </a:lnTo>
                    <a:lnTo>
                      <a:pt x="1788" y="90"/>
                    </a:lnTo>
                    <a:lnTo>
                      <a:pt x="1806" y="96"/>
                    </a:lnTo>
                    <a:lnTo>
                      <a:pt x="1824" y="102"/>
                    </a:lnTo>
                    <a:lnTo>
                      <a:pt x="1842" y="114"/>
                    </a:lnTo>
                    <a:lnTo>
                      <a:pt x="1860" y="114"/>
                    </a:lnTo>
                    <a:lnTo>
                      <a:pt x="1878" y="120"/>
                    </a:lnTo>
                    <a:lnTo>
                      <a:pt x="1896" y="120"/>
                    </a:lnTo>
                    <a:lnTo>
                      <a:pt x="1914" y="120"/>
                    </a:lnTo>
                    <a:lnTo>
                      <a:pt x="1932" y="114"/>
                    </a:lnTo>
                    <a:lnTo>
                      <a:pt x="1944" y="120"/>
                    </a:lnTo>
                    <a:lnTo>
                      <a:pt x="1962" y="120"/>
                    </a:lnTo>
                    <a:lnTo>
                      <a:pt x="1980" y="114"/>
                    </a:lnTo>
                    <a:lnTo>
                      <a:pt x="1998" y="114"/>
                    </a:lnTo>
                    <a:lnTo>
                      <a:pt x="2016" y="120"/>
                    </a:lnTo>
                    <a:lnTo>
                      <a:pt x="2034" y="120"/>
                    </a:lnTo>
                    <a:lnTo>
                      <a:pt x="2052" y="120"/>
                    </a:lnTo>
                    <a:lnTo>
                      <a:pt x="2070" y="114"/>
                    </a:lnTo>
                    <a:lnTo>
                      <a:pt x="2088" y="120"/>
                    </a:lnTo>
                    <a:lnTo>
                      <a:pt x="2100" y="126"/>
                    </a:lnTo>
                    <a:lnTo>
                      <a:pt x="2118" y="126"/>
                    </a:lnTo>
                    <a:lnTo>
                      <a:pt x="2136" y="126"/>
                    </a:lnTo>
                    <a:lnTo>
                      <a:pt x="2154" y="120"/>
                    </a:lnTo>
                    <a:lnTo>
                      <a:pt x="2172" y="114"/>
                    </a:lnTo>
                    <a:lnTo>
                      <a:pt x="2190" y="114"/>
                    </a:lnTo>
                    <a:lnTo>
                      <a:pt x="2208" y="11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7"/>
              <p:cNvSpPr>
                <a:spLocks/>
              </p:cNvSpPr>
              <p:nvPr/>
            </p:nvSpPr>
            <p:spPr bwMode="auto">
              <a:xfrm>
                <a:off x="4953000" y="2451561"/>
                <a:ext cx="1982151" cy="1419225"/>
              </a:xfrm>
              <a:custGeom>
                <a:avLst/>
                <a:gdLst/>
                <a:ahLst/>
                <a:cxnLst>
                  <a:cxn ang="0">
                    <a:pos x="36" y="762"/>
                  </a:cxn>
                  <a:cxn ang="0">
                    <a:pos x="90" y="432"/>
                  </a:cxn>
                  <a:cxn ang="0">
                    <a:pos x="144" y="198"/>
                  </a:cxn>
                  <a:cxn ang="0">
                    <a:pos x="192" y="102"/>
                  </a:cxn>
                  <a:cxn ang="0">
                    <a:pos x="246" y="48"/>
                  </a:cxn>
                  <a:cxn ang="0">
                    <a:pos x="300" y="54"/>
                  </a:cxn>
                  <a:cxn ang="0">
                    <a:pos x="348" y="54"/>
                  </a:cxn>
                  <a:cxn ang="0">
                    <a:pos x="402" y="42"/>
                  </a:cxn>
                  <a:cxn ang="0">
                    <a:pos x="456" y="48"/>
                  </a:cxn>
                  <a:cxn ang="0">
                    <a:pos x="504" y="48"/>
                  </a:cxn>
                  <a:cxn ang="0">
                    <a:pos x="558" y="42"/>
                  </a:cxn>
                  <a:cxn ang="0">
                    <a:pos x="612" y="24"/>
                  </a:cxn>
                  <a:cxn ang="0">
                    <a:pos x="660" y="18"/>
                  </a:cxn>
                  <a:cxn ang="0">
                    <a:pos x="714" y="18"/>
                  </a:cxn>
                  <a:cxn ang="0">
                    <a:pos x="768" y="18"/>
                  </a:cxn>
                  <a:cxn ang="0">
                    <a:pos x="816" y="6"/>
                  </a:cxn>
                  <a:cxn ang="0">
                    <a:pos x="870" y="6"/>
                  </a:cxn>
                  <a:cxn ang="0">
                    <a:pos x="924" y="18"/>
                  </a:cxn>
                  <a:cxn ang="0">
                    <a:pos x="972" y="0"/>
                  </a:cxn>
                  <a:cxn ang="0">
                    <a:pos x="1026" y="0"/>
                  </a:cxn>
                  <a:cxn ang="0">
                    <a:pos x="1080" y="30"/>
                  </a:cxn>
                  <a:cxn ang="0">
                    <a:pos x="1128" y="48"/>
                  </a:cxn>
                  <a:cxn ang="0">
                    <a:pos x="1182" y="66"/>
                  </a:cxn>
                  <a:cxn ang="0">
                    <a:pos x="1236" y="78"/>
                  </a:cxn>
                  <a:cxn ang="0">
                    <a:pos x="1290" y="90"/>
                  </a:cxn>
                  <a:cxn ang="0">
                    <a:pos x="1338" y="78"/>
                  </a:cxn>
                  <a:cxn ang="0">
                    <a:pos x="1392" y="90"/>
                  </a:cxn>
                  <a:cxn ang="0">
                    <a:pos x="1446" y="84"/>
                  </a:cxn>
                  <a:cxn ang="0">
                    <a:pos x="1494" y="84"/>
                  </a:cxn>
                  <a:cxn ang="0">
                    <a:pos x="1548" y="54"/>
                  </a:cxn>
                  <a:cxn ang="0">
                    <a:pos x="1602" y="48"/>
                  </a:cxn>
                  <a:cxn ang="0">
                    <a:pos x="1650" y="36"/>
                  </a:cxn>
                  <a:cxn ang="0">
                    <a:pos x="1704" y="48"/>
                  </a:cxn>
                  <a:cxn ang="0">
                    <a:pos x="1758" y="60"/>
                  </a:cxn>
                  <a:cxn ang="0">
                    <a:pos x="1806" y="72"/>
                  </a:cxn>
                  <a:cxn ang="0">
                    <a:pos x="1860" y="78"/>
                  </a:cxn>
                  <a:cxn ang="0">
                    <a:pos x="1914" y="96"/>
                  </a:cxn>
                  <a:cxn ang="0">
                    <a:pos x="1962" y="96"/>
                  </a:cxn>
                  <a:cxn ang="0">
                    <a:pos x="2016" y="108"/>
                  </a:cxn>
                  <a:cxn ang="0">
                    <a:pos x="2070" y="102"/>
                  </a:cxn>
                  <a:cxn ang="0">
                    <a:pos x="2118" y="96"/>
                  </a:cxn>
                  <a:cxn ang="0">
                    <a:pos x="2172" y="96"/>
                  </a:cxn>
                </a:cxnLst>
                <a:rect l="0" t="0" r="r" b="b"/>
                <a:pathLst>
                  <a:path w="2208" h="894">
                    <a:moveTo>
                      <a:pt x="0" y="894"/>
                    </a:moveTo>
                    <a:lnTo>
                      <a:pt x="18" y="858"/>
                    </a:lnTo>
                    <a:lnTo>
                      <a:pt x="36" y="762"/>
                    </a:lnTo>
                    <a:lnTo>
                      <a:pt x="54" y="648"/>
                    </a:lnTo>
                    <a:lnTo>
                      <a:pt x="72" y="540"/>
                    </a:lnTo>
                    <a:lnTo>
                      <a:pt x="90" y="432"/>
                    </a:lnTo>
                    <a:lnTo>
                      <a:pt x="108" y="336"/>
                    </a:lnTo>
                    <a:lnTo>
                      <a:pt x="126" y="258"/>
                    </a:lnTo>
                    <a:lnTo>
                      <a:pt x="144" y="198"/>
                    </a:lnTo>
                    <a:lnTo>
                      <a:pt x="156" y="150"/>
                    </a:lnTo>
                    <a:lnTo>
                      <a:pt x="174" y="120"/>
                    </a:lnTo>
                    <a:lnTo>
                      <a:pt x="192" y="102"/>
                    </a:lnTo>
                    <a:lnTo>
                      <a:pt x="210" y="84"/>
                    </a:lnTo>
                    <a:lnTo>
                      <a:pt x="228" y="60"/>
                    </a:lnTo>
                    <a:lnTo>
                      <a:pt x="246" y="48"/>
                    </a:lnTo>
                    <a:lnTo>
                      <a:pt x="264" y="60"/>
                    </a:lnTo>
                    <a:lnTo>
                      <a:pt x="282" y="54"/>
                    </a:lnTo>
                    <a:lnTo>
                      <a:pt x="300" y="54"/>
                    </a:lnTo>
                    <a:lnTo>
                      <a:pt x="312" y="60"/>
                    </a:lnTo>
                    <a:lnTo>
                      <a:pt x="330" y="54"/>
                    </a:lnTo>
                    <a:lnTo>
                      <a:pt x="348" y="54"/>
                    </a:lnTo>
                    <a:lnTo>
                      <a:pt x="366" y="54"/>
                    </a:lnTo>
                    <a:lnTo>
                      <a:pt x="384" y="48"/>
                    </a:lnTo>
                    <a:lnTo>
                      <a:pt x="402" y="42"/>
                    </a:lnTo>
                    <a:lnTo>
                      <a:pt x="420" y="48"/>
                    </a:lnTo>
                    <a:lnTo>
                      <a:pt x="438" y="54"/>
                    </a:lnTo>
                    <a:lnTo>
                      <a:pt x="456" y="48"/>
                    </a:lnTo>
                    <a:lnTo>
                      <a:pt x="474" y="48"/>
                    </a:lnTo>
                    <a:lnTo>
                      <a:pt x="486" y="48"/>
                    </a:lnTo>
                    <a:lnTo>
                      <a:pt x="504" y="48"/>
                    </a:lnTo>
                    <a:lnTo>
                      <a:pt x="522" y="48"/>
                    </a:lnTo>
                    <a:lnTo>
                      <a:pt x="540" y="48"/>
                    </a:lnTo>
                    <a:lnTo>
                      <a:pt x="558" y="42"/>
                    </a:lnTo>
                    <a:lnTo>
                      <a:pt x="576" y="30"/>
                    </a:lnTo>
                    <a:lnTo>
                      <a:pt x="594" y="30"/>
                    </a:lnTo>
                    <a:lnTo>
                      <a:pt x="612" y="24"/>
                    </a:lnTo>
                    <a:lnTo>
                      <a:pt x="630" y="24"/>
                    </a:lnTo>
                    <a:lnTo>
                      <a:pt x="642" y="24"/>
                    </a:lnTo>
                    <a:lnTo>
                      <a:pt x="660" y="18"/>
                    </a:lnTo>
                    <a:lnTo>
                      <a:pt x="678" y="24"/>
                    </a:lnTo>
                    <a:lnTo>
                      <a:pt x="696" y="24"/>
                    </a:lnTo>
                    <a:lnTo>
                      <a:pt x="714" y="18"/>
                    </a:lnTo>
                    <a:lnTo>
                      <a:pt x="732" y="18"/>
                    </a:lnTo>
                    <a:lnTo>
                      <a:pt x="750" y="18"/>
                    </a:lnTo>
                    <a:lnTo>
                      <a:pt x="768" y="18"/>
                    </a:lnTo>
                    <a:lnTo>
                      <a:pt x="786" y="12"/>
                    </a:lnTo>
                    <a:lnTo>
                      <a:pt x="798" y="6"/>
                    </a:lnTo>
                    <a:lnTo>
                      <a:pt x="816" y="6"/>
                    </a:lnTo>
                    <a:lnTo>
                      <a:pt x="834" y="6"/>
                    </a:lnTo>
                    <a:lnTo>
                      <a:pt x="852" y="6"/>
                    </a:lnTo>
                    <a:lnTo>
                      <a:pt x="870" y="6"/>
                    </a:lnTo>
                    <a:lnTo>
                      <a:pt x="888" y="6"/>
                    </a:lnTo>
                    <a:lnTo>
                      <a:pt x="906" y="6"/>
                    </a:lnTo>
                    <a:lnTo>
                      <a:pt x="924" y="18"/>
                    </a:lnTo>
                    <a:lnTo>
                      <a:pt x="942" y="12"/>
                    </a:lnTo>
                    <a:lnTo>
                      <a:pt x="960" y="6"/>
                    </a:lnTo>
                    <a:lnTo>
                      <a:pt x="972" y="0"/>
                    </a:lnTo>
                    <a:lnTo>
                      <a:pt x="990" y="0"/>
                    </a:lnTo>
                    <a:lnTo>
                      <a:pt x="1008" y="6"/>
                    </a:lnTo>
                    <a:lnTo>
                      <a:pt x="1026" y="0"/>
                    </a:lnTo>
                    <a:lnTo>
                      <a:pt x="1044" y="12"/>
                    </a:lnTo>
                    <a:lnTo>
                      <a:pt x="1062" y="24"/>
                    </a:lnTo>
                    <a:lnTo>
                      <a:pt x="1080" y="30"/>
                    </a:lnTo>
                    <a:lnTo>
                      <a:pt x="1098" y="30"/>
                    </a:lnTo>
                    <a:lnTo>
                      <a:pt x="1116" y="42"/>
                    </a:lnTo>
                    <a:lnTo>
                      <a:pt x="1128" y="48"/>
                    </a:lnTo>
                    <a:lnTo>
                      <a:pt x="1146" y="54"/>
                    </a:lnTo>
                    <a:lnTo>
                      <a:pt x="1164" y="60"/>
                    </a:lnTo>
                    <a:lnTo>
                      <a:pt x="1182" y="66"/>
                    </a:lnTo>
                    <a:lnTo>
                      <a:pt x="1200" y="72"/>
                    </a:lnTo>
                    <a:lnTo>
                      <a:pt x="1218" y="78"/>
                    </a:lnTo>
                    <a:lnTo>
                      <a:pt x="1236" y="78"/>
                    </a:lnTo>
                    <a:lnTo>
                      <a:pt x="1254" y="78"/>
                    </a:lnTo>
                    <a:lnTo>
                      <a:pt x="1272" y="78"/>
                    </a:lnTo>
                    <a:lnTo>
                      <a:pt x="1290" y="90"/>
                    </a:lnTo>
                    <a:lnTo>
                      <a:pt x="1302" y="90"/>
                    </a:lnTo>
                    <a:lnTo>
                      <a:pt x="1320" y="78"/>
                    </a:lnTo>
                    <a:lnTo>
                      <a:pt x="1338" y="78"/>
                    </a:lnTo>
                    <a:lnTo>
                      <a:pt x="1356" y="78"/>
                    </a:lnTo>
                    <a:lnTo>
                      <a:pt x="1374" y="84"/>
                    </a:lnTo>
                    <a:lnTo>
                      <a:pt x="1392" y="90"/>
                    </a:lnTo>
                    <a:lnTo>
                      <a:pt x="1410" y="90"/>
                    </a:lnTo>
                    <a:lnTo>
                      <a:pt x="1428" y="84"/>
                    </a:lnTo>
                    <a:lnTo>
                      <a:pt x="1446" y="84"/>
                    </a:lnTo>
                    <a:lnTo>
                      <a:pt x="1458" y="84"/>
                    </a:lnTo>
                    <a:lnTo>
                      <a:pt x="1476" y="84"/>
                    </a:lnTo>
                    <a:lnTo>
                      <a:pt x="1494" y="84"/>
                    </a:lnTo>
                    <a:lnTo>
                      <a:pt x="1512" y="78"/>
                    </a:lnTo>
                    <a:lnTo>
                      <a:pt x="1530" y="60"/>
                    </a:lnTo>
                    <a:lnTo>
                      <a:pt x="1548" y="54"/>
                    </a:lnTo>
                    <a:lnTo>
                      <a:pt x="1566" y="54"/>
                    </a:lnTo>
                    <a:lnTo>
                      <a:pt x="1584" y="48"/>
                    </a:lnTo>
                    <a:lnTo>
                      <a:pt x="1602" y="48"/>
                    </a:lnTo>
                    <a:lnTo>
                      <a:pt x="1614" y="42"/>
                    </a:lnTo>
                    <a:lnTo>
                      <a:pt x="1632" y="36"/>
                    </a:lnTo>
                    <a:lnTo>
                      <a:pt x="1650" y="36"/>
                    </a:lnTo>
                    <a:lnTo>
                      <a:pt x="1668" y="36"/>
                    </a:lnTo>
                    <a:lnTo>
                      <a:pt x="1686" y="42"/>
                    </a:lnTo>
                    <a:lnTo>
                      <a:pt x="1704" y="48"/>
                    </a:lnTo>
                    <a:lnTo>
                      <a:pt x="1722" y="60"/>
                    </a:lnTo>
                    <a:lnTo>
                      <a:pt x="1740" y="72"/>
                    </a:lnTo>
                    <a:lnTo>
                      <a:pt x="1758" y="60"/>
                    </a:lnTo>
                    <a:lnTo>
                      <a:pt x="1776" y="66"/>
                    </a:lnTo>
                    <a:lnTo>
                      <a:pt x="1788" y="72"/>
                    </a:lnTo>
                    <a:lnTo>
                      <a:pt x="1806" y="72"/>
                    </a:lnTo>
                    <a:lnTo>
                      <a:pt x="1824" y="72"/>
                    </a:lnTo>
                    <a:lnTo>
                      <a:pt x="1842" y="78"/>
                    </a:lnTo>
                    <a:lnTo>
                      <a:pt x="1860" y="78"/>
                    </a:lnTo>
                    <a:lnTo>
                      <a:pt x="1878" y="90"/>
                    </a:lnTo>
                    <a:lnTo>
                      <a:pt x="1896" y="96"/>
                    </a:lnTo>
                    <a:lnTo>
                      <a:pt x="1914" y="96"/>
                    </a:lnTo>
                    <a:lnTo>
                      <a:pt x="1932" y="96"/>
                    </a:lnTo>
                    <a:lnTo>
                      <a:pt x="1944" y="96"/>
                    </a:lnTo>
                    <a:lnTo>
                      <a:pt x="1962" y="96"/>
                    </a:lnTo>
                    <a:lnTo>
                      <a:pt x="1980" y="96"/>
                    </a:lnTo>
                    <a:lnTo>
                      <a:pt x="1998" y="108"/>
                    </a:lnTo>
                    <a:lnTo>
                      <a:pt x="2016" y="108"/>
                    </a:lnTo>
                    <a:lnTo>
                      <a:pt x="2034" y="108"/>
                    </a:lnTo>
                    <a:lnTo>
                      <a:pt x="2052" y="108"/>
                    </a:lnTo>
                    <a:lnTo>
                      <a:pt x="2070" y="102"/>
                    </a:lnTo>
                    <a:lnTo>
                      <a:pt x="2088" y="90"/>
                    </a:lnTo>
                    <a:lnTo>
                      <a:pt x="2100" y="90"/>
                    </a:lnTo>
                    <a:lnTo>
                      <a:pt x="2118" y="96"/>
                    </a:lnTo>
                    <a:lnTo>
                      <a:pt x="2136" y="102"/>
                    </a:lnTo>
                    <a:lnTo>
                      <a:pt x="2154" y="108"/>
                    </a:lnTo>
                    <a:lnTo>
                      <a:pt x="2172" y="96"/>
                    </a:lnTo>
                    <a:lnTo>
                      <a:pt x="2190" y="108"/>
                    </a:lnTo>
                    <a:lnTo>
                      <a:pt x="2208" y="10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69"/>
              <p:cNvSpPr>
                <a:spLocks/>
              </p:cNvSpPr>
              <p:nvPr/>
            </p:nvSpPr>
            <p:spPr bwMode="auto">
              <a:xfrm>
                <a:off x="4953000" y="2470611"/>
                <a:ext cx="1982151" cy="1381125"/>
              </a:xfrm>
              <a:custGeom>
                <a:avLst/>
                <a:gdLst/>
                <a:ahLst/>
                <a:cxnLst>
                  <a:cxn ang="0">
                    <a:pos x="36" y="702"/>
                  </a:cxn>
                  <a:cxn ang="0">
                    <a:pos x="90" y="378"/>
                  </a:cxn>
                  <a:cxn ang="0">
                    <a:pos x="144" y="162"/>
                  </a:cxn>
                  <a:cxn ang="0">
                    <a:pos x="192" y="66"/>
                  </a:cxn>
                  <a:cxn ang="0">
                    <a:pos x="246" y="42"/>
                  </a:cxn>
                  <a:cxn ang="0">
                    <a:pos x="300" y="30"/>
                  </a:cxn>
                  <a:cxn ang="0">
                    <a:pos x="348" y="18"/>
                  </a:cxn>
                  <a:cxn ang="0">
                    <a:pos x="402" y="30"/>
                  </a:cxn>
                  <a:cxn ang="0">
                    <a:pos x="456" y="30"/>
                  </a:cxn>
                  <a:cxn ang="0">
                    <a:pos x="504" y="24"/>
                  </a:cxn>
                  <a:cxn ang="0">
                    <a:pos x="558" y="18"/>
                  </a:cxn>
                  <a:cxn ang="0">
                    <a:pos x="612" y="6"/>
                  </a:cxn>
                  <a:cxn ang="0">
                    <a:pos x="660" y="6"/>
                  </a:cxn>
                  <a:cxn ang="0">
                    <a:pos x="714" y="12"/>
                  </a:cxn>
                  <a:cxn ang="0">
                    <a:pos x="768" y="12"/>
                  </a:cxn>
                  <a:cxn ang="0">
                    <a:pos x="816" y="0"/>
                  </a:cxn>
                  <a:cxn ang="0">
                    <a:pos x="870" y="0"/>
                  </a:cxn>
                  <a:cxn ang="0">
                    <a:pos x="924" y="0"/>
                  </a:cxn>
                  <a:cxn ang="0">
                    <a:pos x="972" y="0"/>
                  </a:cxn>
                  <a:cxn ang="0">
                    <a:pos x="1026" y="12"/>
                  </a:cxn>
                  <a:cxn ang="0">
                    <a:pos x="1080" y="24"/>
                  </a:cxn>
                  <a:cxn ang="0">
                    <a:pos x="1128" y="42"/>
                  </a:cxn>
                  <a:cxn ang="0">
                    <a:pos x="1182" y="48"/>
                  </a:cxn>
                  <a:cxn ang="0">
                    <a:pos x="1236" y="60"/>
                  </a:cxn>
                  <a:cxn ang="0">
                    <a:pos x="1290" y="84"/>
                  </a:cxn>
                  <a:cxn ang="0">
                    <a:pos x="1338" y="84"/>
                  </a:cxn>
                  <a:cxn ang="0">
                    <a:pos x="1392" y="96"/>
                  </a:cxn>
                  <a:cxn ang="0">
                    <a:pos x="1446" y="84"/>
                  </a:cxn>
                  <a:cxn ang="0">
                    <a:pos x="1494" y="72"/>
                  </a:cxn>
                  <a:cxn ang="0">
                    <a:pos x="1548" y="54"/>
                  </a:cxn>
                  <a:cxn ang="0">
                    <a:pos x="1602" y="42"/>
                  </a:cxn>
                  <a:cxn ang="0">
                    <a:pos x="1650" y="30"/>
                  </a:cxn>
                  <a:cxn ang="0">
                    <a:pos x="1704" y="42"/>
                  </a:cxn>
                  <a:cxn ang="0">
                    <a:pos x="1758" y="48"/>
                  </a:cxn>
                  <a:cxn ang="0">
                    <a:pos x="1806" y="60"/>
                  </a:cxn>
                  <a:cxn ang="0">
                    <a:pos x="1860" y="84"/>
                  </a:cxn>
                  <a:cxn ang="0">
                    <a:pos x="1914" y="102"/>
                  </a:cxn>
                  <a:cxn ang="0">
                    <a:pos x="1962" y="102"/>
                  </a:cxn>
                  <a:cxn ang="0">
                    <a:pos x="2016" y="96"/>
                  </a:cxn>
                  <a:cxn ang="0">
                    <a:pos x="2070" y="96"/>
                  </a:cxn>
                  <a:cxn ang="0">
                    <a:pos x="2118" y="102"/>
                  </a:cxn>
                  <a:cxn ang="0">
                    <a:pos x="2172" y="102"/>
                  </a:cxn>
                </a:cxnLst>
                <a:rect l="0" t="0" r="r" b="b"/>
                <a:pathLst>
                  <a:path w="2208" h="870">
                    <a:moveTo>
                      <a:pt x="0" y="870"/>
                    </a:moveTo>
                    <a:lnTo>
                      <a:pt x="18" y="804"/>
                    </a:lnTo>
                    <a:lnTo>
                      <a:pt x="36" y="702"/>
                    </a:lnTo>
                    <a:lnTo>
                      <a:pt x="54" y="594"/>
                    </a:lnTo>
                    <a:lnTo>
                      <a:pt x="72" y="486"/>
                    </a:lnTo>
                    <a:lnTo>
                      <a:pt x="90" y="378"/>
                    </a:lnTo>
                    <a:lnTo>
                      <a:pt x="108" y="288"/>
                    </a:lnTo>
                    <a:lnTo>
                      <a:pt x="126" y="210"/>
                    </a:lnTo>
                    <a:lnTo>
                      <a:pt x="144" y="162"/>
                    </a:lnTo>
                    <a:lnTo>
                      <a:pt x="156" y="126"/>
                    </a:lnTo>
                    <a:lnTo>
                      <a:pt x="174" y="96"/>
                    </a:lnTo>
                    <a:lnTo>
                      <a:pt x="192" y="66"/>
                    </a:lnTo>
                    <a:lnTo>
                      <a:pt x="210" y="54"/>
                    </a:lnTo>
                    <a:lnTo>
                      <a:pt x="228" y="48"/>
                    </a:lnTo>
                    <a:lnTo>
                      <a:pt x="246" y="42"/>
                    </a:lnTo>
                    <a:lnTo>
                      <a:pt x="264" y="36"/>
                    </a:lnTo>
                    <a:lnTo>
                      <a:pt x="282" y="36"/>
                    </a:lnTo>
                    <a:lnTo>
                      <a:pt x="300" y="30"/>
                    </a:lnTo>
                    <a:lnTo>
                      <a:pt x="312" y="24"/>
                    </a:lnTo>
                    <a:lnTo>
                      <a:pt x="330" y="24"/>
                    </a:lnTo>
                    <a:lnTo>
                      <a:pt x="348" y="18"/>
                    </a:lnTo>
                    <a:lnTo>
                      <a:pt x="366" y="30"/>
                    </a:lnTo>
                    <a:lnTo>
                      <a:pt x="384" y="30"/>
                    </a:lnTo>
                    <a:lnTo>
                      <a:pt x="402" y="30"/>
                    </a:lnTo>
                    <a:lnTo>
                      <a:pt x="420" y="42"/>
                    </a:lnTo>
                    <a:lnTo>
                      <a:pt x="438" y="36"/>
                    </a:lnTo>
                    <a:lnTo>
                      <a:pt x="456" y="30"/>
                    </a:lnTo>
                    <a:lnTo>
                      <a:pt x="474" y="18"/>
                    </a:lnTo>
                    <a:lnTo>
                      <a:pt x="486" y="18"/>
                    </a:lnTo>
                    <a:lnTo>
                      <a:pt x="504" y="24"/>
                    </a:lnTo>
                    <a:lnTo>
                      <a:pt x="522" y="18"/>
                    </a:lnTo>
                    <a:lnTo>
                      <a:pt x="540" y="24"/>
                    </a:lnTo>
                    <a:lnTo>
                      <a:pt x="558" y="18"/>
                    </a:lnTo>
                    <a:lnTo>
                      <a:pt x="576" y="18"/>
                    </a:lnTo>
                    <a:lnTo>
                      <a:pt x="594" y="12"/>
                    </a:lnTo>
                    <a:lnTo>
                      <a:pt x="612" y="6"/>
                    </a:lnTo>
                    <a:lnTo>
                      <a:pt x="630" y="12"/>
                    </a:lnTo>
                    <a:lnTo>
                      <a:pt x="642" y="12"/>
                    </a:lnTo>
                    <a:lnTo>
                      <a:pt x="660" y="6"/>
                    </a:lnTo>
                    <a:lnTo>
                      <a:pt x="678" y="6"/>
                    </a:lnTo>
                    <a:lnTo>
                      <a:pt x="696" y="12"/>
                    </a:lnTo>
                    <a:lnTo>
                      <a:pt x="714" y="12"/>
                    </a:lnTo>
                    <a:lnTo>
                      <a:pt x="732" y="18"/>
                    </a:lnTo>
                    <a:lnTo>
                      <a:pt x="750" y="18"/>
                    </a:lnTo>
                    <a:lnTo>
                      <a:pt x="768" y="12"/>
                    </a:lnTo>
                    <a:lnTo>
                      <a:pt x="786" y="12"/>
                    </a:lnTo>
                    <a:lnTo>
                      <a:pt x="798" y="6"/>
                    </a:lnTo>
                    <a:lnTo>
                      <a:pt x="816" y="0"/>
                    </a:lnTo>
                    <a:lnTo>
                      <a:pt x="834" y="0"/>
                    </a:lnTo>
                    <a:lnTo>
                      <a:pt x="852" y="0"/>
                    </a:lnTo>
                    <a:lnTo>
                      <a:pt x="870" y="0"/>
                    </a:lnTo>
                    <a:lnTo>
                      <a:pt x="888" y="0"/>
                    </a:lnTo>
                    <a:lnTo>
                      <a:pt x="906" y="0"/>
                    </a:lnTo>
                    <a:lnTo>
                      <a:pt x="924" y="0"/>
                    </a:lnTo>
                    <a:lnTo>
                      <a:pt x="942" y="6"/>
                    </a:lnTo>
                    <a:lnTo>
                      <a:pt x="960" y="0"/>
                    </a:lnTo>
                    <a:lnTo>
                      <a:pt x="972" y="0"/>
                    </a:lnTo>
                    <a:lnTo>
                      <a:pt x="990" y="6"/>
                    </a:lnTo>
                    <a:lnTo>
                      <a:pt x="1008" y="12"/>
                    </a:lnTo>
                    <a:lnTo>
                      <a:pt x="1026" y="12"/>
                    </a:lnTo>
                    <a:lnTo>
                      <a:pt x="1044" y="18"/>
                    </a:lnTo>
                    <a:lnTo>
                      <a:pt x="1062" y="18"/>
                    </a:lnTo>
                    <a:lnTo>
                      <a:pt x="1080" y="24"/>
                    </a:lnTo>
                    <a:lnTo>
                      <a:pt x="1098" y="24"/>
                    </a:lnTo>
                    <a:lnTo>
                      <a:pt x="1116" y="30"/>
                    </a:lnTo>
                    <a:lnTo>
                      <a:pt x="1128" y="42"/>
                    </a:lnTo>
                    <a:lnTo>
                      <a:pt x="1146" y="48"/>
                    </a:lnTo>
                    <a:lnTo>
                      <a:pt x="1164" y="48"/>
                    </a:lnTo>
                    <a:lnTo>
                      <a:pt x="1182" y="48"/>
                    </a:lnTo>
                    <a:lnTo>
                      <a:pt x="1200" y="48"/>
                    </a:lnTo>
                    <a:lnTo>
                      <a:pt x="1218" y="60"/>
                    </a:lnTo>
                    <a:lnTo>
                      <a:pt x="1236" y="60"/>
                    </a:lnTo>
                    <a:lnTo>
                      <a:pt x="1254" y="72"/>
                    </a:lnTo>
                    <a:lnTo>
                      <a:pt x="1272" y="84"/>
                    </a:lnTo>
                    <a:lnTo>
                      <a:pt x="1290" y="84"/>
                    </a:lnTo>
                    <a:lnTo>
                      <a:pt x="1302" y="78"/>
                    </a:lnTo>
                    <a:lnTo>
                      <a:pt x="1320" y="78"/>
                    </a:lnTo>
                    <a:lnTo>
                      <a:pt x="1338" y="84"/>
                    </a:lnTo>
                    <a:lnTo>
                      <a:pt x="1356" y="84"/>
                    </a:lnTo>
                    <a:lnTo>
                      <a:pt x="1374" y="90"/>
                    </a:lnTo>
                    <a:lnTo>
                      <a:pt x="1392" y="96"/>
                    </a:lnTo>
                    <a:lnTo>
                      <a:pt x="1410" y="90"/>
                    </a:lnTo>
                    <a:lnTo>
                      <a:pt x="1428" y="84"/>
                    </a:lnTo>
                    <a:lnTo>
                      <a:pt x="1446" y="84"/>
                    </a:lnTo>
                    <a:lnTo>
                      <a:pt x="1458" y="72"/>
                    </a:lnTo>
                    <a:lnTo>
                      <a:pt x="1476" y="78"/>
                    </a:lnTo>
                    <a:lnTo>
                      <a:pt x="1494" y="72"/>
                    </a:lnTo>
                    <a:lnTo>
                      <a:pt x="1512" y="66"/>
                    </a:lnTo>
                    <a:lnTo>
                      <a:pt x="1530" y="66"/>
                    </a:lnTo>
                    <a:lnTo>
                      <a:pt x="1548" y="54"/>
                    </a:lnTo>
                    <a:lnTo>
                      <a:pt x="1566" y="48"/>
                    </a:lnTo>
                    <a:lnTo>
                      <a:pt x="1584" y="48"/>
                    </a:lnTo>
                    <a:lnTo>
                      <a:pt x="1602" y="42"/>
                    </a:lnTo>
                    <a:lnTo>
                      <a:pt x="1614" y="30"/>
                    </a:lnTo>
                    <a:lnTo>
                      <a:pt x="1632" y="24"/>
                    </a:lnTo>
                    <a:lnTo>
                      <a:pt x="1650" y="30"/>
                    </a:lnTo>
                    <a:lnTo>
                      <a:pt x="1668" y="36"/>
                    </a:lnTo>
                    <a:lnTo>
                      <a:pt x="1686" y="36"/>
                    </a:lnTo>
                    <a:lnTo>
                      <a:pt x="1704" y="42"/>
                    </a:lnTo>
                    <a:lnTo>
                      <a:pt x="1722" y="48"/>
                    </a:lnTo>
                    <a:lnTo>
                      <a:pt x="1740" y="54"/>
                    </a:lnTo>
                    <a:lnTo>
                      <a:pt x="1758" y="48"/>
                    </a:lnTo>
                    <a:lnTo>
                      <a:pt x="1776" y="54"/>
                    </a:lnTo>
                    <a:lnTo>
                      <a:pt x="1788" y="60"/>
                    </a:lnTo>
                    <a:lnTo>
                      <a:pt x="1806" y="60"/>
                    </a:lnTo>
                    <a:lnTo>
                      <a:pt x="1824" y="66"/>
                    </a:lnTo>
                    <a:lnTo>
                      <a:pt x="1842" y="72"/>
                    </a:lnTo>
                    <a:lnTo>
                      <a:pt x="1860" y="84"/>
                    </a:lnTo>
                    <a:lnTo>
                      <a:pt x="1878" y="96"/>
                    </a:lnTo>
                    <a:lnTo>
                      <a:pt x="1896" y="90"/>
                    </a:lnTo>
                    <a:lnTo>
                      <a:pt x="1914" y="102"/>
                    </a:lnTo>
                    <a:lnTo>
                      <a:pt x="1932" y="102"/>
                    </a:lnTo>
                    <a:lnTo>
                      <a:pt x="1944" y="96"/>
                    </a:lnTo>
                    <a:lnTo>
                      <a:pt x="1962" y="102"/>
                    </a:lnTo>
                    <a:lnTo>
                      <a:pt x="1980" y="102"/>
                    </a:lnTo>
                    <a:lnTo>
                      <a:pt x="1998" y="90"/>
                    </a:lnTo>
                    <a:lnTo>
                      <a:pt x="2016" y="96"/>
                    </a:lnTo>
                    <a:lnTo>
                      <a:pt x="2034" y="102"/>
                    </a:lnTo>
                    <a:lnTo>
                      <a:pt x="2052" y="102"/>
                    </a:lnTo>
                    <a:lnTo>
                      <a:pt x="2070" y="96"/>
                    </a:lnTo>
                    <a:lnTo>
                      <a:pt x="2088" y="96"/>
                    </a:lnTo>
                    <a:lnTo>
                      <a:pt x="2100" y="102"/>
                    </a:lnTo>
                    <a:lnTo>
                      <a:pt x="2118" y="102"/>
                    </a:lnTo>
                    <a:lnTo>
                      <a:pt x="2136" y="102"/>
                    </a:lnTo>
                    <a:lnTo>
                      <a:pt x="2154" y="108"/>
                    </a:lnTo>
                    <a:lnTo>
                      <a:pt x="2172" y="102"/>
                    </a:lnTo>
                    <a:lnTo>
                      <a:pt x="2190" y="102"/>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71"/>
              <p:cNvSpPr>
                <a:spLocks/>
              </p:cNvSpPr>
              <p:nvPr/>
            </p:nvSpPr>
            <p:spPr bwMode="auto">
              <a:xfrm>
                <a:off x="4953000" y="2461086"/>
                <a:ext cx="1982151" cy="1304925"/>
              </a:xfrm>
              <a:custGeom>
                <a:avLst/>
                <a:gdLst/>
                <a:ahLst/>
                <a:cxnLst>
                  <a:cxn ang="0">
                    <a:pos x="36" y="672"/>
                  </a:cxn>
                  <a:cxn ang="0">
                    <a:pos x="90" y="378"/>
                  </a:cxn>
                  <a:cxn ang="0">
                    <a:pos x="144" y="156"/>
                  </a:cxn>
                  <a:cxn ang="0">
                    <a:pos x="192" y="72"/>
                  </a:cxn>
                  <a:cxn ang="0">
                    <a:pos x="246" y="48"/>
                  </a:cxn>
                  <a:cxn ang="0">
                    <a:pos x="300" y="36"/>
                  </a:cxn>
                  <a:cxn ang="0">
                    <a:pos x="348" y="48"/>
                  </a:cxn>
                  <a:cxn ang="0">
                    <a:pos x="402" y="48"/>
                  </a:cxn>
                  <a:cxn ang="0">
                    <a:pos x="456" y="36"/>
                  </a:cxn>
                  <a:cxn ang="0">
                    <a:pos x="504" y="42"/>
                  </a:cxn>
                  <a:cxn ang="0">
                    <a:pos x="558" y="42"/>
                  </a:cxn>
                  <a:cxn ang="0">
                    <a:pos x="612" y="24"/>
                  </a:cxn>
                  <a:cxn ang="0">
                    <a:pos x="660" y="24"/>
                  </a:cxn>
                  <a:cxn ang="0">
                    <a:pos x="714" y="30"/>
                  </a:cxn>
                  <a:cxn ang="0">
                    <a:pos x="768" y="12"/>
                  </a:cxn>
                  <a:cxn ang="0">
                    <a:pos x="816" y="12"/>
                  </a:cxn>
                  <a:cxn ang="0">
                    <a:pos x="870" y="6"/>
                  </a:cxn>
                  <a:cxn ang="0">
                    <a:pos x="924" y="6"/>
                  </a:cxn>
                  <a:cxn ang="0">
                    <a:pos x="972" y="6"/>
                  </a:cxn>
                  <a:cxn ang="0">
                    <a:pos x="1026" y="12"/>
                  </a:cxn>
                  <a:cxn ang="0">
                    <a:pos x="1080" y="24"/>
                  </a:cxn>
                  <a:cxn ang="0">
                    <a:pos x="1128" y="42"/>
                  </a:cxn>
                  <a:cxn ang="0">
                    <a:pos x="1182" y="54"/>
                  </a:cxn>
                  <a:cxn ang="0">
                    <a:pos x="1236" y="54"/>
                  </a:cxn>
                  <a:cxn ang="0">
                    <a:pos x="1290" y="72"/>
                  </a:cxn>
                  <a:cxn ang="0">
                    <a:pos x="1338" y="72"/>
                  </a:cxn>
                  <a:cxn ang="0">
                    <a:pos x="1392" y="78"/>
                  </a:cxn>
                  <a:cxn ang="0">
                    <a:pos x="1446" y="66"/>
                  </a:cxn>
                  <a:cxn ang="0">
                    <a:pos x="1494" y="54"/>
                  </a:cxn>
                  <a:cxn ang="0">
                    <a:pos x="1548" y="60"/>
                  </a:cxn>
                  <a:cxn ang="0">
                    <a:pos x="1602" y="30"/>
                  </a:cxn>
                  <a:cxn ang="0">
                    <a:pos x="1650" y="18"/>
                  </a:cxn>
                  <a:cxn ang="0">
                    <a:pos x="1704" y="42"/>
                  </a:cxn>
                  <a:cxn ang="0">
                    <a:pos x="1758" y="48"/>
                  </a:cxn>
                  <a:cxn ang="0">
                    <a:pos x="1806" y="48"/>
                  </a:cxn>
                  <a:cxn ang="0">
                    <a:pos x="1860" y="72"/>
                  </a:cxn>
                  <a:cxn ang="0">
                    <a:pos x="1914" y="90"/>
                  </a:cxn>
                  <a:cxn ang="0">
                    <a:pos x="1962" y="96"/>
                  </a:cxn>
                  <a:cxn ang="0">
                    <a:pos x="2016" y="102"/>
                  </a:cxn>
                  <a:cxn ang="0">
                    <a:pos x="2070" y="90"/>
                  </a:cxn>
                  <a:cxn ang="0">
                    <a:pos x="2118" y="102"/>
                  </a:cxn>
                  <a:cxn ang="0">
                    <a:pos x="2172" y="102"/>
                  </a:cxn>
                </a:cxnLst>
                <a:rect l="0" t="0" r="r" b="b"/>
                <a:pathLst>
                  <a:path w="2208" h="822">
                    <a:moveTo>
                      <a:pt x="0" y="822"/>
                    </a:moveTo>
                    <a:lnTo>
                      <a:pt x="18" y="762"/>
                    </a:lnTo>
                    <a:lnTo>
                      <a:pt x="36" y="672"/>
                    </a:lnTo>
                    <a:lnTo>
                      <a:pt x="54" y="570"/>
                    </a:lnTo>
                    <a:lnTo>
                      <a:pt x="72" y="462"/>
                    </a:lnTo>
                    <a:lnTo>
                      <a:pt x="90" y="378"/>
                    </a:lnTo>
                    <a:lnTo>
                      <a:pt x="108" y="294"/>
                    </a:lnTo>
                    <a:lnTo>
                      <a:pt x="126" y="216"/>
                    </a:lnTo>
                    <a:lnTo>
                      <a:pt x="144" y="156"/>
                    </a:lnTo>
                    <a:lnTo>
                      <a:pt x="156" y="120"/>
                    </a:lnTo>
                    <a:lnTo>
                      <a:pt x="174" y="96"/>
                    </a:lnTo>
                    <a:lnTo>
                      <a:pt x="192" y="72"/>
                    </a:lnTo>
                    <a:lnTo>
                      <a:pt x="210" y="60"/>
                    </a:lnTo>
                    <a:lnTo>
                      <a:pt x="228" y="54"/>
                    </a:lnTo>
                    <a:lnTo>
                      <a:pt x="246" y="48"/>
                    </a:lnTo>
                    <a:lnTo>
                      <a:pt x="264" y="54"/>
                    </a:lnTo>
                    <a:lnTo>
                      <a:pt x="282" y="36"/>
                    </a:lnTo>
                    <a:lnTo>
                      <a:pt x="300" y="36"/>
                    </a:lnTo>
                    <a:lnTo>
                      <a:pt x="312" y="42"/>
                    </a:lnTo>
                    <a:lnTo>
                      <a:pt x="330" y="54"/>
                    </a:lnTo>
                    <a:lnTo>
                      <a:pt x="348" y="48"/>
                    </a:lnTo>
                    <a:lnTo>
                      <a:pt x="366" y="42"/>
                    </a:lnTo>
                    <a:lnTo>
                      <a:pt x="384" y="42"/>
                    </a:lnTo>
                    <a:lnTo>
                      <a:pt x="402" y="48"/>
                    </a:lnTo>
                    <a:lnTo>
                      <a:pt x="420" y="48"/>
                    </a:lnTo>
                    <a:lnTo>
                      <a:pt x="438" y="36"/>
                    </a:lnTo>
                    <a:lnTo>
                      <a:pt x="456" y="36"/>
                    </a:lnTo>
                    <a:lnTo>
                      <a:pt x="474" y="36"/>
                    </a:lnTo>
                    <a:lnTo>
                      <a:pt x="486" y="36"/>
                    </a:lnTo>
                    <a:lnTo>
                      <a:pt x="504" y="42"/>
                    </a:lnTo>
                    <a:lnTo>
                      <a:pt x="522" y="42"/>
                    </a:lnTo>
                    <a:lnTo>
                      <a:pt x="540" y="48"/>
                    </a:lnTo>
                    <a:lnTo>
                      <a:pt x="558" y="42"/>
                    </a:lnTo>
                    <a:lnTo>
                      <a:pt x="576" y="36"/>
                    </a:lnTo>
                    <a:lnTo>
                      <a:pt x="594" y="30"/>
                    </a:lnTo>
                    <a:lnTo>
                      <a:pt x="612" y="24"/>
                    </a:lnTo>
                    <a:lnTo>
                      <a:pt x="630" y="36"/>
                    </a:lnTo>
                    <a:lnTo>
                      <a:pt x="642" y="36"/>
                    </a:lnTo>
                    <a:lnTo>
                      <a:pt x="660" y="24"/>
                    </a:lnTo>
                    <a:lnTo>
                      <a:pt x="678" y="18"/>
                    </a:lnTo>
                    <a:lnTo>
                      <a:pt x="696" y="24"/>
                    </a:lnTo>
                    <a:lnTo>
                      <a:pt x="714" y="30"/>
                    </a:lnTo>
                    <a:lnTo>
                      <a:pt x="732" y="30"/>
                    </a:lnTo>
                    <a:lnTo>
                      <a:pt x="750" y="24"/>
                    </a:lnTo>
                    <a:lnTo>
                      <a:pt x="768" y="12"/>
                    </a:lnTo>
                    <a:lnTo>
                      <a:pt x="786" y="18"/>
                    </a:lnTo>
                    <a:lnTo>
                      <a:pt x="798" y="18"/>
                    </a:lnTo>
                    <a:lnTo>
                      <a:pt x="816" y="12"/>
                    </a:lnTo>
                    <a:lnTo>
                      <a:pt x="834" y="6"/>
                    </a:lnTo>
                    <a:lnTo>
                      <a:pt x="852" y="12"/>
                    </a:lnTo>
                    <a:lnTo>
                      <a:pt x="870" y="6"/>
                    </a:lnTo>
                    <a:lnTo>
                      <a:pt x="888" y="6"/>
                    </a:lnTo>
                    <a:lnTo>
                      <a:pt x="906" y="6"/>
                    </a:lnTo>
                    <a:lnTo>
                      <a:pt x="924" y="6"/>
                    </a:lnTo>
                    <a:lnTo>
                      <a:pt x="942" y="6"/>
                    </a:lnTo>
                    <a:lnTo>
                      <a:pt x="960" y="12"/>
                    </a:lnTo>
                    <a:lnTo>
                      <a:pt x="972" y="6"/>
                    </a:lnTo>
                    <a:lnTo>
                      <a:pt x="990" y="6"/>
                    </a:lnTo>
                    <a:lnTo>
                      <a:pt x="1008" y="6"/>
                    </a:lnTo>
                    <a:lnTo>
                      <a:pt x="1026" y="12"/>
                    </a:lnTo>
                    <a:lnTo>
                      <a:pt x="1044" y="0"/>
                    </a:lnTo>
                    <a:lnTo>
                      <a:pt x="1062" y="18"/>
                    </a:lnTo>
                    <a:lnTo>
                      <a:pt x="1080" y="24"/>
                    </a:lnTo>
                    <a:lnTo>
                      <a:pt x="1098" y="30"/>
                    </a:lnTo>
                    <a:lnTo>
                      <a:pt x="1116" y="42"/>
                    </a:lnTo>
                    <a:lnTo>
                      <a:pt x="1128" y="42"/>
                    </a:lnTo>
                    <a:lnTo>
                      <a:pt x="1146" y="42"/>
                    </a:lnTo>
                    <a:lnTo>
                      <a:pt x="1164" y="48"/>
                    </a:lnTo>
                    <a:lnTo>
                      <a:pt x="1182" y="54"/>
                    </a:lnTo>
                    <a:lnTo>
                      <a:pt x="1200" y="60"/>
                    </a:lnTo>
                    <a:lnTo>
                      <a:pt x="1218" y="48"/>
                    </a:lnTo>
                    <a:lnTo>
                      <a:pt x="1236" y="54"/>
                    </a:lnTo>
                    <a:lnTo>
                      <a:pt x="1254" y="60"/>
                    </a:lnTo>
                    <a:lnTo>
                      <a:pt x="1272" y="66"/>
                    </a:lnTo>
                    <a:lnTo>
                      <a:pt x="1290" y="72"/>
                    </a:lnTo>
                    <a:lnTo>
                      <a:pt x="1302" y="78"/>
                    </a:lnTo>
                    <a:lnTo>
                      <a:pt x="1320" y="72"/>
                    </a:lnTo>
                    <a:lnTo>
                      <a:pt x="1338" y="72"/>
                    </a:lnTo>
                    <a:lnTo>
                      <a:pt x="1356" y="72"/>
                    </a:lnTo>
                    <a:lnTo>
                      <a:pt x="1374" y="72"/>
                    </a:lnTo>
                    <a:lnTo>
                      <a:pt x="1392" y="78"/>
                    </a:lnTo>
                    <a:lnTo>
                      <a:pt x="1410" y="78"/>
                    </a:lnTo>
                    <a:lnTo>
                      <a:pt x="1428" y="72"/>
                    </a:lnTo>
                    <a:lnTo>
                      <a:pt x="1446" y="66"/>
                    </a:lnTo>
                    <a:lnTo>
                      <a:pt x="1458" y="60"/>
                    </a:lnTo>
                    <a:lnTo>
                      <a:pt x="1476" y="60"/>
                    </a:lnTo>
                    <a:lnTo>
                      <a:pt x="1494" y="54"/>
                    </a:lnTo>
                    <a:lnTo>
                      <a:pt x="1512" y="54"/>
                    </a:lnTo>
                    <a:lnTo>
                      <a:pt x="1530" y="54"/>
                    </a:lnTo>
                    <a:lnTo>
                      <a:pt x="1548" y="60"/>
                    </a:lnTo>
                    <a:lnTo>
                      <a:pt x="1566" y="42"/>
                    </a:lnTo>
                    <a:lnTo>
                      <a:pt x="1584" y="36"/>
                    </a:lnTo>
                    <a:lnTo>
                      <a:pt x="1602" y="30"/>
                    </a:lnTo>
                    <a:lnTo>
                      <a:pt x="1614" y="18"/>
                    </a:lnTo>
                    <a:lnTo>
                      <a:pt x="1632" y="12"/>
                    </a:lnTo>
                    <a:lnTo>
                      <a:pt x="1650" y="18"/>
                    </a:lnTo>
                    <a:lnTo>
                      <a:pt x="1668" y="30"/>
                    </a:lnTo>
                    <a:lnTo>
                      <a:pt x="1686" y="36"/>
                    </a:lnTo>
                    <a:lnTo>
                      <a:pt x="1704" y="42"/>
                    </a:lnTo>
                    <a:lnTo>
                      <a:pt x="1722" y="42"/>
                    </a:lnTo>
                    <a:lnTo>
                      <a:pt x="1740" y="42"/>
                    </a:lnTo>
                    <a:lnTo>
                      <a:pt x="1758" y="48"/>
                    </a:lnTo>
                    <a:lnTo>
                      <a:pt x="1776" y="54"/>
                    </a:lnTo>
                    <a:lnTo>
                      <a:pt x="1788" y="54"/>
                    </a:lnTo>
                    <a:lnTo>
                      <a:pt x="1806" y="48"/>
                    </a:lnTo>
                    <a:lnTo>
                      <a:pt x="1824" y="60"/>
                    </a:lnTo>
                    <a:lnTo>
                      <a:pt x="1842" y="72"/>
                    </a:lnTo>
                    <a:lnTo>
                      <a:pt x="1860" y="72"/>
                    </a:lnTo>
                    <a:lnTo>
                      <a:pt x="1878" y="72"/>
                    </a:lnTo>
                    <a:lnTo>
                      <a:pt x="1896" y="84"/>
                    </a:lnTo>
                    <a:lnTo>
                      <a:pt x="1914" y="90"/>
                    </a:lnTo>
                    <a:lnTo>
                      <a:pt x="1932" y="96"/>
                    </a:lnTo>
                    <a:lnTo>
                      <a:pt x="1944" y="96"/>
                    </a:lnTo>
                    <a:lnTo>
                      <a:pt x="1962" y="96"/>
                    </a:lnTo>
                    <a:lnTo>
                      <a:pt x="1980" y="90"/>
                    </a:lnTo>
                    <a:lnTo>
                      <a:pt x="1998" y="102"/>
                    </a:lnTo>
                    <a:lnTo>
                      <a:pt x="2016" y="102"/>
                    </a:lnTo>
                    <a:lnTo>
                      <a:pt x="2034" y="96"/>
                    </a:lnTo>
                    <a:lnTo>
                      <a:pt x="2052" y="90"/>
                    </a:lnTo>
                    <a:lnTo>
                      <a:pt x="2070" y="90"/>
                    </a:lnTo>
                    <a:lnTo>
                      <a:pt x="2088" y="102"/>
                    </a:lnTo>
                    <a:lnTo>
                      <a:pt x="2100" y="102"/>
                    </a:lnTo>
                    <a:lnTo>
                      <a:pt x="2118" y="102"/>
                    </a:lnTo>
                    <a:lnTo>
                      <a:pt x="2136" y="102"/>
                    </a:lnTo>
                    <a:lnTo>
                      <a:pt x="2154" y="102"/>
                    </a:lnTo>
                    <a:lnTo>
                      <a:pt x="2172" y="102"/>
                    </a:lnTo>
                    <a:lnTo>
                      <a:pt x="2190" y="102"/>
                    </a:lnTo>
                    <a:lnTo>
                      <a:pt x="2208" y="10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3"/>
              <p:cNvSpPr>
                <a:spLocks/>
              </p:cNvSpPr>
              <p:nvPr/>
            </p:nvSpPr>
            <p:spPr bwMode="auto">
              <a:xfrm>
                <a:off x="4953000" y="2480136"/>
                <a:ext cx="1982151" cy="1181100"/>
              </a:xfrm>
              <a:custGeom>
                <a:avLst/>
                <a:gdLst/>
                <a:ahLst/>
                <a:cxnLst>
                  <a:cxn ang="0">
                    <a:pos x="36" y="618"/>
                  </a:cxn>
                  <a:cxn ang="0">
                    <a:pos x="90" y="348"/>
                  </a:cxn>
                  <a:cxn ang="0">
                    <a:pos x="144" y="138"/>
                  </a:cxn>
                  <a:cxn ang="0">
                    <a:pos x="192" y="60"/>
                  </a:cxn>
                  <a:cxn ang="0">
                    <a:pos x="246" y="30"/>
                  </a:cxn>
                  <a:cxn ang="0">
                    <a:pos x="300" y="36"/>
                  </a:cxn>
                  <a:cxn ang="0">
                    <a:pos x="348" y="30"/>
                  </a:cxn>
                  <a:cxn ang="0">
                    <a:pos x="402" y="30"/>
                  </a:cxn>
                  <a:cxn ang="0">
                    <a:pos x="456" y="30"/>
                  </a:cxn>
                  <a:cxn ang="0">
                    <a:pos x="504" y="24"/>
                  </a:cxn>
                  <a:cxn ang="0">
                    <a:pos x="558" y="24"/>
                  </a:cxn>
                  <a:cxn ang="0">
                    <a:pos x="612" y="24"/>
                  </a:cxn>
                  <a:cxn ang="0">
                    <a:pos x="660" y="18"/>
                  </a:cxn>
                  <a:cxn ang="0">
                    <a:pos x="714" y="6"/>
                  </a:cxn>
                  <a:cxn ang="0">
                    <a:pos x="768" y="18"/>
                  </a:cxn>
                  <a:cxn ang="0">
                    <a:pos x="816" y="6"/>
                  </a:cxn>
                  <a:cxn ang="0">
                    <a:pos x="870" y="0"/>
                  </a:cxn>
                  <a:cxn ang="0">
                    <a:pos x="924" y="6"/>
                  </a:cxn>
                  <a:cxn ang="0">
                    <a:pos x="972" y="6"/>
                  </a:cxn>
                  <a:cxn ang="0">
                    <a:pos x="1026" y="18"/>
                  </a:cxn>
                  <a:cxn ang="0">
                    <a:pos x="1080" y="30"/>
                  </a:cxn>
                  <a:cxn ang="0">
                    <a:pos x="1128" y="42"/>
                  </a:cxn>
                  <a:cxn ang="0">
                    <a:pos x="1182" y="48"/>
                  </a:cxn>
                  <a:cxn ang="0">
                    <a:pos x="1236" y="72"/>
                  </a:cxn>
                  <a:cxn ang="0">
                    <a:pos x="1290" y="84"/>
                  </a:cxn>
                  <a:cxn ang="0">
                    <a:pos x="1338" y="66"/>
                  </a:cxn>
                  <a:cxn ang="0">
                    <a:pos x="1392" y="84"/>
                  </a:cxn>
                  <a:cxn ang="0">
                    <a:pos x="1446" y="78"/>
                  </a:cxn>
                  <a:cxn ang="0">
                    <a:pos x="1494" y="72"/>
                  </a:cxn>
                  <a:cxn ang="0">
                    <a:pos x="1548" y="60"/>
                  </a:cxn>
                  <a:cxn ang="0">
                    <a:pos x="1602" y="42"/>
                  </a:cxn>
                  <a:cxn ang="0">
                    <a:pos x="1650" y="24"/>
                  </a:cxn>
                  <a:cxn ang="0">
                    <a:pos x="1704" y="42"/>
                  </a:cxn>
                  <a:cxn ang="0">
                    <a:pos x="1758" y="60"/>
                  </a:cxn>
                  <a:cxn ang="0">
                    <a:pos x="1806" y="60"/>
                  </a:cxn>
                  <a:cxn ang="0">
                    <a:pos x="1860" y="78"/>
                  </a:cxn>
                  <a:cxn ang="0">
                    <a:pos x="1914" y="96"/>
                  </a:cxn>
                  <a:cxn ang="0">
                    <a:pos x="1962" y="102"/>
                  </a:cxn>
                  <a:cxn ang="0">
                    <a:pos x="2016" y="90"/>
                  </a:cxn>
                  <a:cxn ang="0">
                    <a:pos x="2070" y="102"/>
                  </a:cxn>
                  <a:cxn ang="0">
                    <a:pos x="2118" y="102"/>
                  </a:cxn>
                  <a:cxn ang="0">
                    <a:pos x="2172" y="90"/>
                  </a:cxn>
                </a:cxnLst>
                <a:rect l="0" t="0" r="r" b="b"/>
                <a:pathLst>
                  <a:path w="2208" h="744">
                    <a:moveTo>
                      <a:pt x="0" y="744"/>
                    </a:moveTo>
                    <a:lnTo>
                      <a:pt x="18" y="696"/>
                    </a:lnTo>
                    <a:lnTo>
                      <a:pt x="36" y="618"/>
                    </a:lnTo>
                    <a:lnTo>
                      <a:pt x="54" y="528"/>
                    </a:lnTo>
                    <a:lnTo>
                      <a:pt x="72" y="438"/>
                    </a:lnTo>
                    <a:lnTo>
                      <a:pt x="90" y="348"/>
                    </a:lnTo>
                    <a:lnTo>
                      <a:pt x="108" y="270"/>
                    </a:lnTo>
                    <a:lnTo>
                      <a:pt x="126" y="198"/>
                    </a:lnTo>
                    <a:lnTo>
                      <a:pt x="144" y="138"/>
                    </a:lnTo>
                    <a:lnTo>
                      <a:pt x="156" y="102"/>
                    </a:lnTo>
                    <a:lnTo>
                      <a:pt x="174" y="78"/>
                    </a:lnTo>
                    <a:lnTo>
                      <a:pt x="192" y="60"/>
                    </a:lnTo>
                    <a:lnTo>
                      <a:pt x="210" y="48"/>
                    </a:lnTo>
                    <a:lnTo>
                      <a:pt x="228" y="36"/>
                    </a:lnTo>
                    <a:lnTo>
                      <a:pt x="246" y="30"/>
                    </a:lnTo>
                    <a:lnTo>
                      <a:pt x="264" y="30"/>
                    </a:lnTo>
                    <a:lnTo>
                      <a:pt x="282" y="30"/>
                    </a:lnTo>
                    <a:lnTo>
                      <a:pt x="300" y="36"/>
                    </a:lnTo>
                    <a:lnTo>
                      <a:pt x="312" y="30"/>
                    </a:lnTo>
                    <a:lnTo>
                      <a:pt x="330" y="30"/>
                    </a:lnTo>
                    <a:lnTo>
                      <a:pt x="348" y="30"/>
                    </a:lnTo>
                    <a:lnTo>
                      <a:pt x="366" y="36"/>
                    </a:lnTo>
                    <a:lnTo>
                      <a:pt x="384" y="36"/>
                    </a:lnTo>
                    <a:lnTo>
                      <a:pt x="402" y="30"/>
                    </a:lnTo>
                    <a:lnTo>
                      <a:pt x="420" y="24"/>
                    </a:lnTo>
                    <a:lnTo>
                      <a:pt x="438" y="36"/>
                    </a:lnTo>
                    <a:lnTo>
                      <a:pt x="456" y="30"/>
                    </a:lnTo>
                    <a:lnTo>
                      <a:pt x="474" y="24"/>
                    </a:lnTo>
                    <a:lnTo>
                      <a:pt x="486" y="24"/>
                    </a:lnTo>
                    <a:lnTo>
                      <a:pt x="504" y="24"/>
                    </a:lnTo>
                    <a:lnTo>
                      <a:pt x="522" y="24"/>
                    </a:lnTo>
                    <a:lnTo>
                      <a:pt x="540" y="24"/>
                    </a:lnTo>
                    <a:lnTo>
                      <a:pt x="558" y="24"/>
                    </a:lnTo>
                    <a:lnTo>
                      <a:pt x="576" y="24"/>
                    </a:lnTo>
                    <a:lnTo>
                      <a:pt x="594" y="30"/>
                    </a:lnTo>
                    <a:lnTo>
                      <a:pt x="612" y="24"/>
                    </a:lnTo>
                    <a:lnTo>
                      <a:pt x="630" y="18"/>
                    </a:lnTo>
                    <a:lnTo>
                      <a:pt x="642" y="18"/>
                    </a:lnTo>
                    <a:lnTo>
                      <a:pt x="660" y="18"/>
                    </a:lnTo>
                    <a:lnTo>
                      <a:pt x="678" y="18"/>
                    </a:lnTo>
                    <a:lnTo>
                      <a:pt x="696" y="12"/>
                    </a:lnTo>
                    <a:lnTo>
                      <a:pt x="714" y="6"/>
                    </a:lnTo>
                    <a:lnTo>
                      <a:pt x="732" y="12"/>
                    </a:lnTo>
                    <a:lnTo>
                      <a:pt x="750" y="12"/>
                    </a:lnTo>
                    <a:lnTo>
                      <a:pt x="768" y="18"/>
                    </a:lnTo>
                    <a:lnTo>
                      <a:pt x="786" y="12"/>
                    </a:lnTo>
                    <a:lnTo>
                      <a:pt x="798" y="6"/>
                    </a:lnTo>
                    <a:lnTo>
                      <a:pt x="816" y="6"/>
                    </a:lnTo>
                    <a:lnTo>
                      <a:pt x="834" y="6"/>
                    </a:lnTo>
                    <a:lnTo>
                      <a:pt x="852" y="0"/>
                    </a:lnTo>
                    <a:lnTo>
                      <a:pt x="870" y="0"/>
                    </a:lnTo>
                    <a:lnTo>
                      <a:pt x="888" y="6"/>
                    </a:lnTo>
                    <a:lnTo>
                      <a:pt x="906" y="6"/>
                    </a:lnTo>
                    <a:lnTo>
                      <a:pt x="924" y="6"/>
                    </a:lnTo>
                    <a:lnTo>
                      <a:pt x="942" y="12"/>
                    </a:lnTo>
                    <a:lnTo>
                      <a:pt x="960" y="6"/>
                    </a:lnTo>
                    <a:lnTo>
                      <a:pt x="972" y="6"/>
                    </a:lnTo>
                    <a:lnTo>
                      <a:pt x="990" y="18"/>
                    </a:lnTo>
                    <a:lnTo>
                      <a:pt x="1008" y="24"/>
                    </a:lnTo>
                    <a:lnTo>
                      <a:pt x="1026" y="18"/>
                    </a:lnTo>
                    <a:lnTo>
                      <a:pt x="1044" y="24"/>
                    </a:lnTo>
                    <a:lnTo>
                      <a:pt x="1062" y="30"/>
                    </a:lnTo>
                    <a:lnTo>
                      <a:pt x="1080" y="30"/>
                    </a:lnTo>
                    <a:lnTo>
                      <a:pt x="1098" y="36"/>
                    </a:lnTo>
                    <a:lnTo>
                      <a:pt x="1116" y="42"/>
                    </a:lnTo>
                    <a:lnTo>
                      <a:pt x="1128" y="42"/>
                    </a:lnTo>
                    <a:lnTo>
                      <a:pt x="1146" y="48"/>
                    </a:lnTo>
                    <a:lnTo>
                      <a:pt x="1164" y="48"/>
                    </a:lnTo>
                    <a:lnTo>
                      <a:pt x="1182" y="48"/>
                    </a:lnTo>
                    <a:lnTo>
                      <a:pt x="1200" y="60"/>
                    </a:lnTo>
                    <a:lnTo>
                      <a:pt x="1218" y="66"/>
                    </a:lnTo>
                    <a:lnTo>
                      <a:pt x="1236" y="72"/>
                    </a:lnTo>
                    <a:lnTo>
                      <a:pt x="1254" y="78"/>
                    </a:lnTo>
                    <a:lnTo>
                      <a:pt x="1272" y="72"/>
                    </a:lnTo>
                    <a:lnTo>
                      <a:pt x="1290" y="84"/>
                    </a:lnTo>
                    <a:lnTo>
                      <a:pt x="1302" y="78"/>
                    </a:lnTo>
                    <a:lnTo>
                      <a:pt x="1320" y="66"/>
                    </a:lnTo>
                    <a:lnTo>
                      <a:pt x="1338" y="66"/>
                    </a:lnTo>
                    <a:lnTo>
                      <a:pt x="1356" y="72"/>
                    </a:lnTo>
                    <a:lnTo>
                      <a:pt x="1374" y="84"/>
                    </a:lnTo>
                    <a:lnTo>
                      <a:pt x="1392" y="84"/>
                    </a:lnTo>
                    <a:lnTo>
                      <a:pt x="1410" y="78"/>
                    </a:lnTo>
                    <a:lnTo>
                      <a:pt x="1428" y="78"/>
                    </a:lnTo>
                    <a:lnTo>
                      <a:pt x="1446" y="78"/>
                    </a:lnTo>
                    <a:lnTo>
                      <a:pt x="1458" y="78"/>
                    </a:lnTo>
                    <a:lnTo>
                      <a:pt x="1476" y="72"/>
                    </a:lnTo>
                    <a:lnTo>
                      <a:pt x="1494" y="72"/>
                    </a:lnTo>
                    <a:lnTo>
                      <a:pt x="1512" y="72"/>
                    </a:lnTo>
                    <a:lnTo>
                      <a:pt x="1530" y="60"/>
                    </a:lnTo>
                    <a:lnTo>
                      <a:pt x="1548" y="60"/>
                    </a:lnTo>
                    <a:lnTo>
                      <a:pt x="1566" y="54"/>
                    </a:lnTo>
                    <a:lnTo>
                      <a:pt x="1584" y="48"/>
                    </a:lnTo>
                    <a:lnTo>
                      <a:pt x="1602" y="42"/>
                    </a:lnTo>
                    <a:lnTo>
                      <a:pt x="1614" y="42"/>
                    </a:lnTo>
                    <a:lnTo>
                      <a:pt x="1632" y="30"/>
                    </a:lnTo>
                    <a:lnTo>
                      <a:pt x="1650" y="24"/>
                    </a:lnTo>
                    <a:lnTo>
                      <a:pt x="1668" y="36"/>
                    </a:lnTo>
                    <a:lnTo>
                      <a:pt x="1686" y="42"/>
                    </a:lnTo>
                    <a:lnTo>
                      <a:pt x="1704" y="42"/>
                    </a:lnTo>
                    <a:lnTo>
                      <a:pt x="1722" y="42"/>
                    </a:lnTo>
                    <a:lnTo>
                      <a:pt x="1740" y="54"/>
                    </a:lnTo>
                    <a:lnTo>
                      <a:pt x="1758" y="60"/>
                    </a:lnTo>
                    <a:lnTo>
                      <a:pt x="1776" y="54"/>
                    </a:lnTo>
                    <a:lnTo>
                      <a:pt x="1788" y="54"/>
                    </a:lnTo>
                    <a:lnTo>
                      <a:pt x="1806" y="60"/>
                    </a:lnTo>
                    <a:lnTo>
                      <a:pt x="1824" y="72"/>
                    </a:lnTo>
                    <a:lnTo>
                      <a:pt x="1842" y="72"/>
                    </a:lnTo>
                    <a:lnTo>
                      <a:pt x="1860" y="78"/>
                    </a:lnTo>
                    <a:lnTo>
                      <a:pt x="1878" y="90"/>
                    </a:lnTo>
                    <a:lnTo>
                      <a:pt x="1896" y="96"/>
                    </a:lnTo>
                    <a:lnTo>
                      <a:pt x="1914" y="96"/>
                    </a:lnTo>
                    <a:lnTo>
                      <a:pt x="1932" y="102"/>
                    </a:lnTo>
                    <a:lnTo>
                      <a:pt x="1944" y="96"/>
                    </a:lnTo>
                    <a:lnTo>
                      <a:pt x="1962" y="102"/>
                    </a:lnTo>
                    <a:lnTo>
                      <a:pt x="1980" y="102"/>
                    </a:lnTo>
                    <a:lnTo>
                      <a:pt x="1998" y="96"/>
                    </a:lnTo>
                    <a:lnTo>
                      <a:pt x="2016" y="90"/>
                    </a:lnTo>
                    <a:lnTo>
                      <a:pt x="2034" y="96"/>
                    </a:lnTo>
                    <a:lnTo>
                      <a:pt x="2052" y="102"/>
                    </a:lnTo>
                    <a:lnTo>
                      <a:pt x="2070" y="102"/>
                    </a:lnTo>
                    <a:lnTo>
                      <a:pt x="2088" y="102"/>
                    </a:lnTo>
                    <a:lnTo>
                      <a:pt x="2100" y="96"/>
                    </a:lnTo>
                    <a:lnTo>
                      <a:pt x="2118" y="102"/>
                    </a:lnTo>
                    <a:lnTo>
                      <a:pt x="2136" y="102"/>
                    </a:lnTo>
                    <a:lnTo>
                      <a:pt x="2154" y="96"/>
                    </a:lnTo>
                    <a:lnTo>
                      <a:pt x="2172" y="90"/>
                    </a:lnTo>
                    <a:lnTo>
                      <a:pt x="2190" y="84"/>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75"/>
              <p:cNvSpPr>
                <a:spLocks/>
              </p:cNvSpPr>
              <p:nvPr/>
            </p:nvSpPr>
            <p:spPr bwMode="auto">
              <a:xfrm>
                <a:off x="4953000" y="2461086"/>
                <a:ext cx="1982151" cy="1057275"/>
              </a:xfrm>
              <a:custGeom>
                <a:avLst/>
                <a:gdLst/>
                <a:ahLst/>
                <a:cxnLst>
                  <a:cxn ang="0">
                    <a:pos x="36" y="588"/>
                  </a:cxn>
                  <a:cxn ang="0">
                    <a:pos x="90" y="348"/>
                  </a:cxn>
                  <a:cxn ang="0">
                    <a:pos x="144" y="174"/>
                  </a:cxn>
                  <a:cxn ang="0">
                    <a:pos x="192" y="84"/>
                  </a:cxn>
                  <a:cxn ang="0">
                    <a:pos x="246" y="54"/>
                  </a:cxn>
                  <a:cxn ang="0">
                    <a:pos x="300" y="48"/>
                  </a:cxn>
                  <a:cxn ang="0">
                    <a:pos x="348" y="48"/>
                  </a:cxn>
                  <a:cxn ang="0">
                    <a:pos x="402" y="48"/>
                  </a:cxn>
                  <a:cxn ang="0">
                    <a:pos x="456" y="48"/>
                  </a:cxn>
                  <a:cxn ang="0">
                    <a:pos x="504" y="36"/>
                  </a:cxn>
                  <a:cxn ang="0">
                    <a:pos x="558" y="30"/>
                  </a:cxn>
                  <a:cxn ang="0">
                    <a:pos x="612" y="30"/>
                  </a:cxn>
                  <a:cxn ang="0">
                    <a:pos x="660" y="24"/>
                  </a:cxn>
                  <a:cxn ang="0">
                    <a:pos x="714" y="24"/>
                  </a:cxn>
                  <a:cxn ang="0">
                    <a:pos x="768" y="18"/>
                  </a:cxn>
                  <a:cxn ang="0">
                    <a:pos x="816" y="18"/>
                  </a:cxn>
                  <a:cxn ang="0">
                    <a:pos x="870" y="12"/>
                  </a:cxn>
                  <a:cxn ang="0">
                    <a:pos x="924" y="0"/>
                  </a:cxn>
                  <a:cxn ang="0">
                    <a:pos x="972" y="0"/>
                  </a:cxn>
                  <a:cxn ang="0">
                    <a:pos x="1026" y="12"/>
                  </a:cxn>
                  <a:cxn ang="0">
                    <a:pos x="1080" y="18"/>
                  </a:cxn>
                  <a:cxn ang="0">
                    <a:pos x="1128" y="30"/>
                  </a:cxn>
                  <a:cxn ang="0">
                    <a:pos x="1182" y="42"/>
                  </a:cxn>
                  <a:cxn ang="0">
                    <a:pos x="1236" y="42"/>
                  </a:cxn>
                  <a:cxn ang="0">
                    <a:pos x="1290" y="60"/>
                  </a:cxn>
                  <a:cxn ang="0">
                    <a:pos x="1338" y="54"/>
                  </a:cxn>
                  <a:cxn ang="0">
                    <a:pos x="1392" y="60"/>
                  </a:cxn>
                  <a:cxn ang="0">
                    <a:pos x="1446" y="54"/>
                  </a:cxn>
                  <a:cxn ang="0">
                    <a:pos x="1494" y="54"/>
                  </a:cxn>
                  <a:cxn ang="0">
                    <a:pos x="1548" y="30"/>
                  </a:cxn>
                  <a:cxn ang="0">
                    <a:pos x="1602" y="6"/>
                  </a:cxn>
                  <a:cxn ang="0">
                    <a:pos x="1650" y="12"/>
                  </a:cxn>
                  <a:cxn ang="0">
                    <a:pos x="1704" y="30"/>
                  </a:cxn>
                  <a:cxn ang="0">
                    <a:pos x="1758" y="36"/>
                  </a:cxn>
                  <a:cxn ang="0">
                    <a:pos x="1806" y="36"/>
                  </a:cxn>
                  <a:cxn ang="0">
                    <a:pos x="1860" y="60"/>
                  </a:cxn>
                  <a:cxn ang="0">
                    <a:pos x="1914" y="78"/>
                  </a:cxn>
                  <a:cxn ang="0">
                    <a:pos x="1962" y="78"/>
                  </a:cxn>
                  <a:cxn ang="0">
                    <a:pos x="2016" y="84"/>
                  </a:cxn>
                  <a:cxn ang="0">
                    <a:pos x="2070" y="78"/>
                  </a:cxn>
                  <a:cxn ang="0">
                    <a:pos x="2118" y="84"/>
                  </a:cxn>
                  <a:cxn ang="0">
                    <a:pos x="2172" y="84"/>
                  </a:cxn>
                </a:cxnLst>
                <a:rect l="0" t="0" r="r" b="b"/>
                <a:pathLst>
                  <a:path w="2208" h="666">
                    <a:moveTo>
                      <a:pt x="0" y="666"/>
                    </a:moveTo>
                    <a:lnTo>
                      <a:pt x="18" y="636"/>
                    </a:lnTo>
                    <a:lnTo>
                      <a:pt x="36" y="588"/>
                    </a:lnTo>
                    <a:lnTo>
                      <a:pt x="54" y="522"/>
                    </a:lnTo>
                    <a:lnTo>
                      <a:pt x="72" y="444"/>
                    </a:lnTo>
                    <a:lnTo>
                      <a:pt x="90" y="348"/>
                    </a:lnTo>
                    <a:lnTo>
                      <a:pt x="108" y="276"/>
                    </a:lnTo>
                    <a:lnTo>
                      <a:pt x="126" y="222"/>
                    </a:lnTo>
                    <a:lnTo>
                      <a:pt x="144" y="174"/>
                    </a:lnTo>
                    <a:lnTo>
                      <a:pt x="156" y="126"/>
                    </a:lnTo>
                    <a:lnTo>
                      <a:pt x="174" y="96"/>
                    </a:lnTo>
                    <a:lnTo>
                      <a:pt x="192" y="84"/>
                    </a:lnTo>
                    <a:lnTo>
                      <a:pt x="210" y="78"/>
                    </a:lnTo>
                    <a:lnTo>
                      <a:pt x="228" y="66"/>
                    </a:lnTo>
                    <a:lnTo>
                      <a:pt x="246" y="54"/>
                    </a:lnTo>
                    <a:lnTo>
                      <a:pt x="264" y="54"/>
                    </a:lnTo>
                    <a:lnTo>
                      <a:pt x="282" y="54"/>
                    </a:lnTo>
                    <a:lnTo>
                      <a:pt x="300" y="48"/>
                    </a:lnTo>
                    <a:lnTo>
                      <a:pt x="312" y="48"/>
                    </a:lnTo>
                    <a:lnTo>
                      <a:pt x="330" y="54"/>
                    </a:lnTo>
                    <a:lnTo>
                      <a:pt x="348" y="48"/>
                    </a:lnTo>
                    <a:lnTo>
                      <a:pt x="366" y="54"/>
                    </a:lnTo>
                    <a:lnTo>
                      <a:pt x="384" y="54"/>
                    </a:lnTo>
                    <a:lnTo>
                      <a:pt x="402" y="48"/>
                    </a:lnTo>
                    <a:lnTo>
                      <a:pt x="420" y="36"/>
                    </a:lnTo>
                    <a:lnTo>
                      <a:pt x="438" y="36"/>
                    </a:lnTo>
                    <a:lnTo>
                      <a:pt x="456" y="48"/>
                    </a:lnTo>
                    <a:lnTo>
                      <a:pt x="474" y="42"/>
                    </a:lnTo>
                    <a:lnTo>
                      <a:pt x="486" y="36"/>
                    </a:lnTo>
                    <a:lnTo>
                      <a:pt x="504" y="36"/>
                    </a:lnTo>
                    <a:lnTo>
                      <a:pt x="522" y="42"/>
                    </a:lnTo>
                    <a:lnTo>
                      <a:pt x="540" y="30"/>
                    </a:lnTo>
                    <a:lnTo>
                      <a:pt x="558" y="30"/>
                    </a:lnTo>
                    <a:lnTo>
                      <a:pt x="576" y="30"/>
                    </a:lnTo>
                    <a:lnTo>
                      <a:pt x="594" y="30"/>
                    </a:lnTo>
                    <a:lnTo>
                      <a:pt x="612" y="30"/>
                    </a:lnTo>
                    <a:lnTo>
                      <a:pt x="630" y="24"/>
                    </a:lnTo>
                    <a:lnTo>
                      <a:pt x="642" y="24"/>
                    </a:lnTo>
                    <a:lnTo>
                      <a:pt x="660" y="24"/>
                    </a:lnTo>
                    <a:lnTo>
                      <a:pt x="678" y="18"/>
                    </a:lnTo>
                    <a:lnTo>
                      <a:pt x="696" y="30"/>
                    </a:lnTo>
                    <a:lnTo>
                      <a:pt x="714" y="24"/>
                    </a:lnTo>
                    <a:lnTo>
                      <a:pt x="732" y="18"/>
                    </a:lnTo>
                    <a:lnTo>
                      <a:pt x="750" y="18"/>
                    </a:lnTo>
                    <a:lnTo>
                      <a:pt x="768" y="18"/>
                    </a:lnTo>
                    <a:lnTo>
                      <a:pt x="786" y="12"/>
                    </a:lnTo>
                    <a:lnTo>
                      <a:pt x="798" y="12"/>
                    </a:lnTo>
                    <a:lnTo>
                      <a:pt x="816" y="18"/>
                    </a:lnTo>
                    <a:lnTo>
                      <a:pt x="834" y="12"/>
                    </a:lnTo>
                    <a:lnTo>
                      <a:pt x="852" y="6"/>
                    </a:lnTo>
                    <a:lnTo>
                      <a:pt x="870" y="12"/>
                    </a:lnTo>
                    <a:lnTo>
                      <a:pt x="888" y="12"/>
                    </a:lnTo>
                    <a:lnTo>
                      <a:pt x="906" y="6"/>
                    </a:lnTo>
                    <a:lnTo>
                      <a:pt x="924" y="0"/>
                    </a:lnTo>
                    <a:lnTo>
                      <a:pt x="942" y="12"/>
                    </a:lnTo>
                    <a:lnTo>
                      <a:pt x="960" y="0"/>
                    </a:lnTo>
                    <a:lnTo>
                      <a:pt x="972" y="0"/>
                    </a:lnTo>
                    <a:lnTo>
                      <a:pt x="990" y="6"/>
                    </a:lnTo>
                    <a:lnTo>
                      <a:pt x="1008" y="6"/>
                    </a:lnTo>
                    <a:lnTo>
                      <a:pt x="1026" y="12"/>
                    </a:lnTo>
                    <a:lnTo>
                      <a:pt x="1044" y="12"/>
                    </a:lnTo>
                    <a:lnTo>
                      <a:pt x="1062" y="18"/>
                    </a:lnTo>
                    <a:lnTo>
                      <a:pt x="1080" y="18"/>
                    </a:lnTo>
                    <a:lnTo>
                      <a:pt x="1098" y="24"/>
                    </a:lnTo>
                    <a:lnTo>
                      <a:pt x="1116" y="30"/>
                    </a:lnTo>
                    <a:lnTo>
                      <a:pt x="1128" y="30"/>
                    </a:lnTo>
                    <a:lnTo>
                      <a:pt x="1146" y="36"/>
                    </a:lnTo>
                    <a:lnTo>
                      <a:pt x="1164" y="36"/>
                    </a:lnTo>
                    <a:lnTo>
                      <a:pt x="1182" y="42"/>
                    </a:lnTo>
                    <a:lnTo>
                      <a:pt x="1200" y="36"/>
                    </a:lnTo>
                    <a:lnTo>
                      <a:pt x="1218" y="42"/>
                    </a:lnTo>
                    <a:lnTo>
                      <a:pt x="1236" y="42"/>
                    </a:lnTo>
                    <a:lnTo>
                      <a:pt x="1254" y="42"/>
                    </a:lnTo>
                    <a:lnTo>
                      <a:pt x="1272" y="54"/>
                    </a:lnTo>
                    <a:lnTo>
                      <a:pt x="1290" y="60"/>
                    </a:lnTo>
                    <a:lnTo>
                      <a:pt x="1302" y="54"/>
                    </a:lnTo>
                    <a:lnTo>
                      <a:pt x="1320" y="60"/>
                    </a:lnTo>
                    <a:lnTo>
                      <a:pt x="1338" y="54"/>
                    </a:lnTo>
                    <a:lnTo>
                      <a:pt x="1356" y="54"/>
                    </a:lnTo>
                    <a:lnTo>
                      <a:pt x="1374" y="60"/>
                    </a:lnTo>
                    <a:lnTo>
                      <a:pt x="1392" y="60"/>
                    </a:lnTo>
                    <a:lnTo>
                      <a:pt x="1410" y="60"/>
                    </a:lnTo>
                    <a:lnTo>
                      <a:pt x="1428" y="54"/>
                    </a:lnTo>
                    <a:lnTo>
                      <a:pt x="1446" y="54"/>
                    </a:lnTo>
                    <a:lnTo>
                      <a:pt x="1458" y="48"/>
                    </a:lnTo>
                    <a:lnTo>
                      <a:pt x="1476" y="48"/>
                    </a:lnTo>
                    <a:lnTo>
                      <a:pt x="1494" y="54"/>
                    </a:lnTo>
                    <a:lnTo>
                      <a:pt x="1512" y="42"/>
                    </a:lnTo>
                    <a:lnTo>
                      <a:pt x="1530" y="30"/>
                    </a:lnTo>
                    <a:lnTo>
                      <a:pt x="1548" y="30"/>
                    </a:lnTo>
                    <a:lnTo>
                      <a:pt x="1566" y="24"/>
                    </a:lnTo>
                    <a:lnTo>
                      <a:pt x="1584" y="18"/>
                    </a:lnTo>
                    <a:lnTo>
                      <a:pt x="1602" y="6"/>
                    </a:lnTo>
                    <a:lnTo>
                      <a:pt x="1614" y="6"/>
                    </a:lnTo>
                    <a:lnTo>
                      <a:pt x="1632" y="6"/>
                    </a:lnTo>
                    <a:lnTo>
                      <a:pt x="1650" y="12"/>
                    </a:lnTo>
                    <a:lnTo>
                      <a:pt x="1668" y="18"/>
                    </a:lnTo>
                    <a:lnTo>
                      <a:pt x="1686" y="24"/>
                    </a:lnTo>
                    <a:lnTo>
                      <a:pt x="1704" y="30"/>
                    </a:lnTo>
                    <a:lnTo>
                      <a:pt x="1722" y="30"/>
                    </a:lnTo>
                    <a:lnTo>
                      <a:pt x="1740" y="30"/>
                    </a:lnTo>
                    <a:lnTo>
                      <a:pt x="1758" y="36"/>
                    </a:lnTo>
                    <a:lnTo>
                      <a:pt x="1776" y="36"/>
                    </a:lnTo>
                    <a:lnTo>
                      <a:pt x="1788" y="36"/>
                    </a:lnTo>
                    <a:lnTo>
                      <a:pt x="1806" y="36"/>
                    </a:lnTo>
                    <a:lnTo>
                      <a:pt x="1824" y="42"/>
                    </a:lnTo>
                    <a:lnTo>
                      <a:pt x="1842" y="48"/>
                    </a:lnTo>
                    <a:lnTo>
                      <a:pt x="1860" y="60"/>
                    </a:lnTo>
                    <a:lnTo>
                      <a:pt x="1878" y="66"/>
                    </a:lnTo>
                    <a:lnTo>
                      <a:pt x="1896" y="72"/>
                    </a:lnTo>
                    <a:lnTo>
                      <a:pt x="1914" y="78"/>
                    </a:lnTo>
                    <a:lnTo>
                      <a:pt x="1932" y="72"/>
                    </a:lnTo>
                    <a:lnTo>
                      <a:pt x="1944" y="72"/>
                    </a:lnTo>
                    <a:lnTo>
                      <a:pt x="1962" y="78"/>
                    </a:lnTo>
                    <a:lnTo>
                      <a:pt x="1980" y="66"/>
                    </a:lnTo>
                    <a:lnTo>
                      <a:pt x="1998" y="78"/>
                    </a:lnTo>
                    <a:lnTo>
                      <a:pt x="2016" y="84"/>
                    </a:lnTo>
                    <a:lnTo>
                      <a:pt x="2034" y="72"/>
                    </a:lnTo>
                    <a:lnTo>
                      <a:pt x="2052" y="66"/>
                    </a:lnTo>
                    <a:lnTo>
                      <a:pt x="2070" y="78"/>
                    </a:lnTo>
                    <a:lnTo>
                      <a:pt x="2088" y="78"/>
                    </a:lnTo>
                    <a:lnTo>
                      <a:pt x="2100" y="78"/>
                    </a:lnTo>
                    <a:lnTo>
                      <a:pt x="2118" y="84"/>
                    </a:lnTo>
                    <a:lnTo>
                      <a:pt x="2136" y="78"/>
                    </a:lnTo>
                    <a:lnTo>
                      <a:pt x="2154" y="78"/>
                    </a:lnTo>
                    <a:lnTo>
                      <a:pt x="2172" y="84"/>
                    </a:lnTo>
                    <a:lnTo>
                      <a:pt x="2190" y="84"/>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77"/>
              <p:cNvSpPr>
                <a:spLocks/>
              </p:cNvSpPr>
              <p:nvPr/>
            </p:nvSpPr>
            <p:spPr bwMode="auto">
              <a:xfrm>
                <a:off x="4953000" y="2451561"/>
                <a:ext cx="1982151" cy="1000125"/>
              </a:xfrm>
              <a:custGeom>
                <a:avLst/>
                <a:gdLst/>
                <a:ahLst/>
                <a:cxnLst>
                  <a:cxn ang="0">
                    <a:pos x="36" y="510"/>
                  </a:cxn>
                  <a:cxn ang="0">
                    <a:pos x="90" y="276"/>
                  </a:cxn>
                  <a:cxn ang="0">
                    <a:pos x="144" y="120"/>
                  </a:cxn>
                  <a:cxn ang="0">
                    <a:pos x="192" y="54"/>
                  </a:cxn>
                  <a:cxn ang="0">
                    <a:pos x="246" y="36"/>
                  </a:cxn>
                  <a:cxn ang="0">
                    <a:pos x="300" y="42"/>
                  </a:cxn>
                  <a:cxn ang="0">
                    <a:pos x="348" y="36"/>
                  </a:cxn>
                  <a:cxn ang="0">
                    <a:pos x="402" y="30"/>
                  </a:cxn>
                  <a:cxn ang="0">
                    <a:pos x="456" y="30"/>
                  </a:cxn>
                  <a:cxn ang="0">
                    <a:pos x="504" y="36"/>
                  </a:cxn>
                  <a:cxn ang="0">
                    <a:pos x="558" y="36"/>
                  </a:cxn>
                  <a:cxn ang="0">
                    <a:pos x="612" y="30"/>
                  </a:cxn>
                  <a:cxn ang="0">
                    <a:pos x="660" y="18"/>
                  </a:cxn>
                  <a:cxn ang="0">
                    <a:pos x="714" y="12"/>
                  </a:cxn>
                  <a:cxn ang="0">
                    <a:pos x="768" y="6"/>
                  </a:cxn>
                  <a:cxn ang="0">
                    <a:pos x="816" y="12"/>
                  </a:cxn>
                  <a:cxn ang="0">
                    <a:pos x="870" y="0"/>
                  </a:cxn>
                  <a:cxn ang="0">
                    <a:pos x="924" y="6"/>
                  </a:cxn>
                  <a:cxn ang="0">
                    <a:pos x="972" y="0"/>
                  </a:cxn>
                  <a:cxn ang="0">
                    <a:pos x="1026" y="12"/>
                  </a:cxn>
                  <a:cxn ang="0">
                    <a:pos x="1080" y="42"/>
                  </a:cxn>
                  <a:cxn ang="0">
                    <a:pos x="1128" y="48"/>
                  </a:cxn>
                  <a:cxn ang="0">
                    <a:pos x="1182" y="66"/>
                  </a:cxn>
                  <a:cxn ang="0">
                    <a:pos x="1236" y="60"/>
                  </a:cxn>
                  <a:cxn ang="0">
                    <a:pos x="1290" y="66"/>
                  </a:cxn>
                  <a:cxn ang="0">
                    <a:pos x="1338" y="72"/>
                  </a:cxn>
                  <a:cxn ang="0">
                    <a:pos x="1392" y="84"/>
                  </a:cxn>
                  <a:cxn ang="0">
                    <a:pos x="1446" y="66"/>
                  </a:cxn>
                  <a:cxn ang="0">
                    <a:pos x="1494" y="54"/>
                  </a:cxn>
                  <a:cxn ang="0">
                    <a:pos x="1548" y="42"/>
                  </a:cxn>
                  <a:cxn ang="0">
                    <a:pos x="1602" y="30"/>
                  </a:cxn>
                  <a:cxn ang="0">
                    <a:pos x="1650" y="12"/>
                  </a:cxn>
                  <a:cxn ang="0">
                    <a:pos x="1704" y="36"/>
                  </a:cxn>
                  <a:cxn ang="0">
                    <a:pos x="1758" y="48"/>
                  </a:cxn>
                  <a:cxn ang="0">
                    <a:pos x="1806" y="54"/>
                  </a:cxn>
                  <a:cxn ang="0">
                    <a:pos x="1860" y="72"/>
                  </a:cxn>
                  <a:cxn ang="0">
                    <a:pos x="1914" y="78"/>
                  </a:cxn>
                  <a:cxn ang="0">
                    <a:pos x="1962" y="96"/>
                  </a:cxn>
                  <a:cxn ang="0">
                    <a:pos x="2016" y="78"/>
                  </a:cxn>
                  <a:cxn ang="0">
                    <a:pos x="2070" y="78"/>
                  </a:cxn>
                  <a:cxn ang="0">
                    <a:pos x="2118" y="90"/>
                  </a:cxn>
                  <a:cxn ang="0">
                    <a:pos x="2172" y="84"/>
                  </a:cxn>
                </a:cxnLst>
                <a:rect l="0" t="0" r="r" b="b"/>
                <a:pathLst>
                  <a:path w="2208" h="630">
                    <a:moveTo>
                      <a:pt x="0" y="630"/>
                    </a:moveTo>
                    <a:lnTo>
                      <a:pt x="18" y="576"/>
                    </a:lnTo>
                    <a:lnTo>
                      <a:pt x="36" y="510"/>
                    </a:lnTo>
                    <a:lnTo>
                      <a:pt x="54" y="438"/>
                    </a:lnTo>
                    <a:lnTo>
                      <a:pt x="72" y="360"/>
                    </a:lnTo>
                    <a:lnTo>
                      <a:pt x="90" y="276"/>
                    </a:lnTo>
                    <a:lnTo>
                      <a:pt x="108" y="210"/>
                    </a:lnTo>
                    <a:lnTo>
                      <a:pt x="126" y="156"/>
                    </a:lnTo>
                    <a:lnTo>
                      <a:pt x="144" y="120"/>
                    </a:lnTo>
                    <a:lnTo>
                      <a:pt x="156" y="90"/>
                    </a:lnTo>
                    <a:lnTo>
                      <a:pt x="174" y="66"/>
                    </a:lnTo>
                    <a:lnTo>
                      <a:pt x="192" y="54"/>
                    </a:lnTo>
                    <a:lnTo>
                      <a:pt x="210" y="48"/>
                    </a:lnTo>
                    <a:lnTo>
                      <a:pt x="228" y="42"/>
                    </a:lnTo>
                    <a:lnTo>
                      <a:pt x="246" y="36"/>
                    </a:lnTo>
                    <a:lnTo>
                      <a:pt x="264" y="48"/>
                    </a:lnTo>
                    <a:lnTo>
                      <a:pt x="282" y="42"/>
                    </a:lnTo>
                    <a:lnTo>
                      <a:pt x="300" y="42"/>
                    </a:lnTo>
                    <a:lnTo>
                      <a:pt x="312" y="42"/>
                    </a:lnTo>
                    <a:lnTo>
                      <a:pt x="330" y="42"/>
                    </a:lnTo>
                    <a:lnTo>
                      <a:pt x="348" y="36"/>
                    </a:lnTo>
                    <a:lnTo>
                      <a:pt x="366" y="30"/>
                    </a:lnTo>
                    <a:lnTo>
                      <a:pt x="384" y="30"/>
                    </a:lnTo>
                    <a:lnTo>
                      <a:pt x="402" y="30"/>
                    </a:lnTo>
                    <a:lnTo>
                      <a:pt x="420" y="36"/>
                    </a:lnTo>
                    <a:lnTo>
                      <a:pt x="438" y="30"/>
                    </a:lnTo>
                    <a:lnTo>
                      <a:pt x="456" y="30"/>
                    </a:lnTo>
                    <a:lnTo>
                      <a:pt x="474" y="30"/>
                    </a:lnTo>
                    <a:lnTo>
                      <a:pt x="486" y="30"/>
                    </a:lnTo>
                    <a:lnTo>
                      <a:pt x="504" y="36"/>
                    </a:lnTo>
                    <a:lnTo>
                      <a:pt x="522" y="24"/>
                    </a:lnTo>
                    <a:lnTo>
                      <a:pt x="540" y="24"/>
                    </a:lnTo>
                    <a:lnTo>
                      <a:pt x="558" y="36"/>
                    </a:lnTo>
                    <a:lnTo>
                      <a:pt x="576" y="36"/>
                    </a:lnTo>
                    <a:lnTo>
                      <a:pt x="594" y="30"/>
                    </a:lnTo>
                    <a:lnTo>
                      <a:pt x="612" y="30"/>
                    </a:lnTo>
                    <a:lnTo>
                      <a:pt x="630" y="30"/>
                    </a:lnTo>
                    <a:lnTo>
                      <a:pt x="642" y="24"/>
                    </a:lnTo>
                    <a:lnTo>
                      <a:pt x="660" y="18"/>
                    </a:lnTo>
                    <a:lnTo>
                      <a:pt x="678" y="24"/>
                    </a:lnTo>
                    <a:lnTo>
                      <a:pt x="696" y="18"/>
                    </a:lnTo>
                    <a:lnTo>
                      <a:pt x="714" y="12"/>
                    </a:lnTo>
                    <a:lnTo>
                      <a:pt x="732" y="12"/>
                    </a:lnTo>
                    <a:lnTo>
                      <a:pt x="750" y="12"/>
                    </a:lnTo>
                    <a:lnTo>
                      <a:pt x="768" y="6"/>
                    </a:lnTo>
                    <a:lnTo>
                      <a:pt x="786" y="12"/>
                    </a:lnTo>
                    <a:lnTo>
                      <a:pt x="798" y="18"/>
                    </a:lnTo>
                    <a:lnTo>
                      <a:pt x="816" y="12"/>
                    </a:lnTo>
                    <a:lnTo>
                      <a:pt x="834" y="12"/>
                    </a:lnTo>
                    <a:lnTo>
                      <a:pt x="852" y="6"/>
                    </a:lnTo>
                    <a:lnTo>
                      <a:pt x="870" y="0"/>
                    </a:lnTo>
                    <a:lnTo>
                      <a:pt x="888" y="6"/>
                    </a:lnTo>
                    <a:lnTo>
                      <a:pt x="906" y="12"/>
                    </a:lnTo>
                    <a:lnTo>
                      <a:pt x="924" y="6"/>
                    </a:lnTo>
                    <a:lnTo>
                      <a:pt x="942" y="0"/>
                    </a:lnTo>
                    <a:lnTo>
                      <a:pt x="960" y="6"/>
                    </a:lnTo>
                    <a:lnTo>
                      <a:pt x="972" y="0"/>
                    </a:lnTo>
                    <a:lnTo>
                      <a:pt x="990" y="6"/>
                    </a:lnTo>
                    <a:lnTo>
                      <a:pt x="1008" y="12"/>
                    </a:lnTo>
                    <a:lnTo>
                      <a:pt x="1026" y="12"/>
                    </a:lnTo>
                    <a:lnTo>
                      <a:pt x="1044" y="12"/>
                    </a:lnTo>
                    <a:lnTo>
                      <a:pt x="1062" y="30"/>
                    </a:lnTo>
                    <a:lnTo>
                      <a:pt x="1080" y="42"/>
                    </a:lnTo>
                    <a:lnTo>
                      <a:pt x="1098" y="48"/>
                    </a:lnTo>
                    <a:lnTo>
                      <a:pt x="1116" y="48"/>
                    </a:lnTo>
                    <a:lnTo>
                      <a:pt x="1128" y="48"/>
                    </a:lnTo>
                    <a:lnTo>
                      <a:pt x="1146" y="54"/>
                    </a:lnTo>
                    <a:lnTo>
                      <a:pt x="1164" y="60"/>
                    </a:lnTo>
                    <a:lnTo>
                      <a:pt x="1182" y="66"/>
                    </a:lnTo>
                    <a:lnTo>
                      <a:pt x="1200" y="60"/>
                    </a:lnTo>
                    <a:lnTo>
                      <a:pt x="1218" y="48"/>
                    </a:lnTo>
                    <a:lnTo>
                      <a:pt x="1236" y="60"/>
                    </a:lnTo>
                    <a:lnTo>
                      <a:pt x="1254" y="66"/>
                    </a:lnTo>
                    <a:lnTo>
                      <a:pt x="1272" y="60"/>
                    </a:lnTo>
                    <a:lnTo>
                      <a:pt x="1290" y="66"/>
                    </a:lnTo>
                    <a:lnTo>
                      <a:pt x="1302" y="72"/>
                    </a:lnTo>
                    <a:lnTo>
                      <a:pt x="1320" y="72"/>
                    </a:lnTo>
                    <a:lnTo>
                      <a:pt x="1338" y="72"/>
                    </a:lnTo>
                    <a:lnTo>
                      <a:pt x="1356" y="72"/>
                    </a:lnTo>
                    <a:lnTo>
                      <a:pt x="1374" y="78"/>
                    </a:lnTo>
                    <a:lnTo>
                      <a:pt x="1392" y="84"/>
                    </a:lnTo>
                    <a:lnTo>
                      <a:pt x="1410" y="72"/>
                    </a:lnTo>
                    <a:lnTo>
                      <a:pt x="1428" y="66"/>
                    </a:lnTo>
                    <a:lnTo>
                      <a:pt x="1446" y="66"/>
                    </a:lnTo>
                    <a:lnTo>
                      <a:pt x="1458" y="66"/>
                    </a:lnTo>
                    <a:lnTo>
                      <a:pt x="1476" y="60"/>
                    </a:lnTo>
                    <a:lnTo>
                      <a:pt x="1494" y="54"/>
                    </a:lnTo>
                    <a:lnTo>
                      <a:pt x="1512" y="48"/>
                    </a:lnTo>
                    <a:lnTo>
                      <a:pt x="1530" y="48"/>
                    </a:lnTo>
                    <a:lnTo>
                      <a:pt x="1548" y="42"/>
                    </a:lnTo>
                    <a:lnTo>
                      <a:pt x="1566" y="36"/>
                    </a:lnTo>
                    <a:lnTo>
                      <a:pt x="1584" y="36"/>
                    </a:lnTo>
                    <a:lnTo>
                      <a:pt x="1602" y="30"/>
                    </a:lnTo>
                    <a:lnTo>
                      <a:pt x="1614" y="18"/>
                    </a:lnTo>
                    <a:lnTo>
                      <a:pt x="1632" y="12"/>
                    </a:lnTo>
                    <a:lnTo>
                      <a:pt x="1650" y="12"/>
                    </a:lnTo>
                    <a:lnTo>
                      <a:pt x="1668" y="24"/>
                    </a:lnTo>
                    <a:lnTo>
                      <a:pt x="1686" y="36"/>
                    </a:lnTo>
                    <a:lnTo>
                      <a:pt x="1704" y="36"/>
                    </a:lnTo>
                    <a:lnTo>
                      <a:pt x="1722" y="42"/>
                    </a:lnTo>
                    <a:lnTo>
                      <a:pt x="1740" y="48"/>
                    </a:lnTo>
                    <a:lnTo>
                      <a:pt x="1758" y="48"/>
                    </a:lnTo>
                    <a:lnTo>
                      <a:pt x="1776" y="48"/>
                    </a:lnTo>
                    <a:lnTo>
                      <a:pt x="1788" y="48"/>
                    </a:lnTo>
                    <a:lnTo>
                      <a:pt x="1806" y="54"/>
                    </a:lnTo>
                    <a:lnTo>
                      <a:pt x="1824" y="60"/>
                    </a:lnTo>
                    <a:lnTo>
                      <a:pt x="1842" y="66"/>
                    </a:lnTo>
                    <a:lnTo>
                      <a:pt x="1860" y="72"/>
                    </a:lnTo>
                    <a:lnTo>
                      <a:pt x="1878" y="78"/>
                    </a:lnTo>
                    <a:lnTo>
                      <a:pt x="1896" y="84"/>
                    </a:lnTo>
                    <a:lnTo>
                      <a:pt x="1914" y="78"/>
                    </a:lnTo>
                    <a:lnTo>
                      <a:pt x="1932" y="84"/>
                    </a:lnTo>
                    <a:lnTo>
                      <a:pt x="1944" y="90"/>
                    </a:lnTo>
                    <a:lnTo>
                      <a:pt x="1962" y="96"/>
                    </a:lnTo>
                    <a:lnTo>
                      <a:pt x="1980" y="84"/>
                    </a:lnTo>
                    <a:lnTo>
                      <a:pt x="1998" y="84"/>
                    </a:lnTo>
                    <a:lnTo>
                      <a:pt x="2016" y="78"/>
                    </a:lnTo>
                    <a:lnTo>
                      <a:pt x="2034" y="78"/>
                    </a:lnTo>
                    <a:lnTo>
                      <a:pt x="2052" y="78"/>
                    </a:lnTo>
                    <a:lnTo>
                      <a:pt x="2070" y="78"/>
                    </a:lnTo>
                    <a:lnTo>
                      <a:pt x="2088" y="78"/>
                    </a:lnTo>
                    <a:lnTo>
                      <a:pt x="2100" y="84"/>
                    </a:lnTo>
                    <a:lnTo>
                      <a:pt x="2118" y="90"/>
                    </a:lnTo>
                    <a:lnTo>
                      <a:pt x="2136" y="84"/>
                    </a:lnTo>
                    <a:lnTo>
                      <a:pt x="2154" y="84"/>
                    </a:lnTo>
                    <a:lnTo>
                      <a:pt x="2172" y="84"/>
                    </a:lnTo>
                    <a:lnTo>
                      <a:pt x="2190" y="90"/>
                    </a:lnTo>
                    <a:lnTo>
                      <a:pt x="2208" y="10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79"/>
              <p:cNvSpPr>
                <a:spLocks/>
              </p:cNvSpPr>
              <p:nvPr/>
            </p:nvSpPr>
            <p:spPr bwMode="auto">
              <a:xfrm>
                <a:off x="4953000" y="2442036"/>
                <a:ext cx="1982151" cy="885825"/>
              </a:xfrm>
              <a:custGeom>
                <a:avLst/>
                <a:gdLst/>
                <a:ahLst/>
                <a:cxnLst>
                  <a:cxn ang="0">
                    <a:pos x="36" y="486"/>
                  </a:cxn>
                  <a:cxn ang="0">
                    <a:pos x="90" y="300"/>
                  </a:cxn>
                  <a:cxn ang="0">
                    <a:pos x="144" y="132"/>
                  </a:cxn>
                  <a:cxn ang="0">
                    <a:pos x="192" y="72"/>
                  </a:cxn>
                  <a:cxn ang="0">
                    <a:pos x="246" y="48"/>
                  </a:cxn>
                  <a:cxn ang="0">
                    <a:pos x="300" y="48"/>
                  </a:cxn>
                  <a:cxn ang="0">
                    <a:pos x="348" y="30"/>
                  </a:cxn>
                  <a:cxn ang="0">
                    <a:pos x="402" y="36"/>
                  </a:cxn>
                  <a:cxn ang="0">
                    <a:pos x="456" y="36"/>
                  </a:cxn>
                  <a:cxn ang="0">
                    <a:pos x="504" y="30"/>
                  </a:cxn>
                  <a:cxn ang="0">
                    <a:pos x="558" y="24"/>
                  </a:cxn>
                  <a:cxn ang="0">
                    <a:pos x="612" y="12"/>
                  </a:cxn>
                  <a:cxn ang="0">
                    <a:pos x="660" y="18"/>
                  </a:cxn>
                  <a:cxn ang="0">
                    <a:pos x="714" y="18"/>
                  </a:cxn>
                  <a:cxn ang="0">
                    <a:pos x="768" y="6"/>
                  </a:cxn>
                  <a:cxn ang="0">
                    <a:pos x="816" y="12"/>
                  </a:cxn>
                  <a:cxn ang="0">
                    <a:pos x="870" y="0"/>
                  </a:cxn>
                  <a:cxn ang="0">
                    <a:pos x="924" y="12"/>
                  </a:cxn>
                  <a:cxn ang="0">
                    <a:pos x="972" y="6"/>
                  </a:cxn>
                  <a:cxn ang="0">
                    <a:pos x="1026" y="6"/>
                  </a:cxn>
                  <a:cxn ang="0">
                    <a:pos x="1080" y="12"/>
                  </a:cxn>
                  <a:cxn ang="0">
                    <a:pos x="1128" y="24"/>
                  </a:cxn>
                  <a:cxn ang="0">
                    <a:pos x="1182" y="36"/>
                  </a:cxn>
                  <a:cxn ang="0">
                    <a:pos x="1236" y="48"/>
                  </a:cxn>
                  <a:cxn ang="0">
                    <a:pos x="1290" y="60"/>
                  </a:cxn>
                  <a:cxn ang="0">
                    <a:pos x="1338" y="48"/>
                  </a:cxn>
                  <a:cxn ang="0">
                    <a:pos x="1392" y="54"/>
                  </a:cxn>
                  <a:cxn ang="0">
                    <a:pos x="1446" y="54"/>
                  </a:cxn>
                  <a:cxn ang="0">
                    <a:pos x="1494" y="42"/>
                  </a:cxn>
                  <a:cxn ang="0">
                    <a:pos x="1548" y="18"/>
                  </a:cxn>
                  <a:cxn ang="0">
                    <a:pos x="1602" y="12"/>
                  </a:cxn>
                  <a:cxn ang="0">
                    <a:pos x="1650" y="0"/>
                  </a:cxn>
                  <a:cxn ang="0">
                    <a:pos x="1704" y="6"/>
                  </a:cxn>
                  <a:cxn ang="0">
                    <a:pos x="1758" y="24"/>
                  </a:cxn>
                  <a:cxn ang="0">
                    <a:pos x="1806" y="30"/>
                  </a:cxn>
                  <a:cxn ang="0">
                    <a:pos x="1860" y="48"/>
                  </a:cxn>
                  <a:cxn ang="0">
                    <a:pos x="1914" y="66"/>
                  </a:cxn>
                  <a:cxn ang="0">
                    <a:pos x="1962" y="72"/>
                  </a:cxn>
                  <a:cxn ang="0">
                    <a:pos x="2016" y="66"/>
                  </a:cxn>
                  <a:cxn ang="0">
                    <a:pos x="2070" y="60"/>
                  </a:cxn>
                  <a:cxn ang="0">
                    <a:pos x="2118" y="66"/>
                  </a:cxn>
                  <a:cxn ang="0">
                    <a:pos x="2172" y="78"/>
                  </a:cxn>
                </a:cxnLst>
                <a:rect l="0" t="0" r="r" b="b"/>
                <a:pathLst>
                  <a:path w="2208" h="558">
                    <a:moveTo>
                      <a:pt x="0" y="558"/>
                    </a:moveTo>
                    <a:lnTo>
                      <a:pt x="18" y="534"/>
                    </a:lnTo>
                    <a:lnTo>
                      <a:pt x="36" y="486"/>
                    </a:lnTo>
                    <a:lnTo>
                      <a:pt x="54" y="432"/>
                    </a:lnTo>
                    <a:lnTo>
                      <a:pt x="72" y="372"/>
                    </a:lnTo>
                    <a:lnTo>
                      <a:pt x="90" y="300"/>
                    </a:lnTo>
                    <a:lnTo>
                      <a:pt x="108" y="234"/>
                    </a:lnTo>
                    <a:lnTo>
                      <a:pt x="126" y="174"/>
                    </a:lnTo>
                    <a:lnTo>
                      <a:pt x="144" y="132"/>
                    </a:lnTo>
                    <a:lnTo>
                      <a:pt x="156" y="108"/>
                    </a:lnTo>
                    <a:lnTo>
                      <a:pt x="174" y="90"/>
                    </a:lnTo>
                    <a:lnTo>
                      <a:pt x="192" y="72"/>
                    </a:lnTo>
                    <a:lnTo>
                      <a:pt x="210" y="60"/>
                    </a:lnTo>
                    <a:lnTo>
                      <a:pt x="228" y="54"/>
                    </a:lnTo>
                    <a:lnTo>
                      <a:pt x="246" y="48"/>
                    </a:lnTo>
                    <a:lnTo>
                      <a:pt x="264" y="36"/>
                    </a:lnTo>
                    <a:lnTo>
                      <a:pt x="282" y="48"/>
                    </a:lnTo>
                    <a:lnTo>
                      <a:pt x="300" y="48"/>
                    </a:lnTo>
                    <a:lnTo>
                      <a:pt x="312" y="42"/>
                    </a:lnTo>
                    <a:lnTo>
                      <a:pt x="330" y="36"/>
                    </a:lnTo>
                    <a:lnTo>
                      <a:pt x="348" y="30"/>
                    </a:lnTo>
                    <a:lnTo>
                      <a:pt x="366" y="30"/>
                    </a:lnTo>
                    <a:lnTo>
                      <a:pt x="384" y="30"/>
                    </a:lnTo>
                    <a:lnTo>
                      <a:pt x="402" y="36"/>
                    </a:lnTo>
                    <a:lnTo>
                      <a:pt x="420" y="42"/>
                    </a:lnTo>
                    <a:lnTo>
                      <a:pt x="438" y="36"/>
                    </a:lnTo>
                    <a:lnTo>
                      <a:pt x="456" y="36"/>
                    </a:lnTo>
                    <a:lnTo>
                      <a:pt x="474" y="30"/>
                    </a:lnTo>
                    <a:lnTo>
                      <a:pt x="486" y="24"/>
                    </a:lnTo>
                    <a:lnTo>
                      <a:pt x="504" y="30"/>
                    </a:lnTo>
                    <a:lnTo>
                      <a:pt x="522" y="36"/>
                    </a:lnTo>
                    <a:lnTo>
                      <a:pt x="540" y="24"/>
                    </a:lnTo>
                    <a:lnTo>
                      <a:pt x="558" y="24"/>
                    </a:lnTo>
                    <a:lnTo>
                      <a:pt x="576" y="18"/>
                    </a:lnTo>
                    <a:lnTo>
                      <a:pt x="594" y="18"/>
                    </a:lnTo>
                    <a:lnTo>
                      <a:pt x="612" y="12"/>
                    </a:lnTo>
                    <a:lnTo>
                      <a:pt x="630" y="12"/>
                    </a:lnTo>
                    <a:lnTo>
                      <a:pt x="642" y="18"/>
                    </a:lnTo>
                    <a:lnTo>
                      <a:pt x="660" y="18"/>
                    </a:lnTo>
                    <a:lnTo>
                      <a:pt x="678" y="18"/>
                    </a:lnTo>
                    <a:lnTo>
                      <a:pt x="696" y="18"/>
                    </a:lnTo>
                    <a:lnTo>
                      <a:pt x="714" y="18"/>
                    </a:lnTo>
                    <a:lnTo>
                      <a:pt x="732" y="12"/>
                    </a:lnTo>
                    <a:lnTo>
                      <a:pt x="750" y="12"/>
                    </a:lnTo>
                    <a:lnTo>
                      <a:pt x="768" y="6"/>
                    </a:lnTo>
                    <a:lnTo>
                      <a:pt x="786" y="6"/>
                    </a:lnTo>
                    <a:lnTo>
                      <a:pt x="798" y="12"/>
                    </a:lnTo>
                    <a:lnTo>
                      <a:pt x="816" y="12"/>
                    </a:lnTo>
                    <a:lnTo>
                      <a:pt x="834" y="12"/>
                    </a:lnTo>
                    <a:lnTo>
                      <a:pt x="852" y="6"/>
                    </a:lnTo>
                    <a:lnTo>
                      <a:pt x="870" y="0"/>
                    </a:lnTo>
                    <a:lnTo>
                      <a:pt x="888" y="0"/>
                    </a:lnTo>
                    <a:lnTo>
                      <a:pt x="906" y="6"/>
                    </a:lnTo>
                    <a:lnTo>
                      <a:pt x="924" y="12"/>
                    </a:lnTo>
                    <a:lnTo>
                      <a:pt x="942" y="6"/>
                    </a:lnTo>
                    <a:lnTo>
                      <a:pt x="960" y="6"/>
                    </a:lnTo>
                    <a:lnTo>
                      <a:pt x="972" y="6"/>
                    </a:lnTo>
                    <a:lnTo>
                      <a:pt x="990" y="0"/>
                    </a:lnTo>
                    <a:lnTo>
                      <a:pt x="1008" y="6"/>
                    </a:lnTo>
                    <a:lnTo>
                      <a:pt x="1026" y="6"/>
                    </a:lnTo>
                    <a:lnTo>
                      <a:pt x="1044" y="6"/>
                    </a:lnTo>
                    <a:lnTo>
                      <a:pt x="1062" y="6"/>
                    </a:lnTo>
                    <a:lnTo>
                      <a:pt x="1080" y="12"/>
                    </a:lnTo>
                    <a:lnTo>
                      <a:pt x="1098" y="18"/>
                    </a:lnTo>
                    <a:lnTo>
                      <a:pt x="1116" y="18"/>
                    </a:lnTo>
                    <a:lnTo>
                      <a:pt x="1128" y="24"/>
                    </a:lnTo>
                    <a:lnTo>
                      <a:pt x="1146" y="36"/>
                    </a:lnTo>
                    <a:lnTo>
                      <a:pt x="1164" y="30"/>
                    </a:lnTo>
                    <a:lnTo>
                      <a:pt x="1182" y="36"/>
                    </a:lnTo>
                    <a:lnTo>
                      <a:pt x="1200" y="42"/>
                    </a:lnTo>
                    <a:lnTo>
                      <a:pt x="1218" y="48"/>
                    </a:lnTo>
                    <a:lnTo>
                      <a:pt x="1236" y="48"/>
                    </a:lnTo>
                    <a:lnTo>
                      <a:pt x="1254" y="54"/>
                    </a:lnTo>
                    <a:lnTo>
                      <a:pt x="1272" y="60"/>
                    </a:lnTo>
                    <a:lnTo>
                      <a:pt x="1290" y="60"/>
                    </a:lnTo>
                    <a:lnTo>
                      <a:pt x="1302" y="60"/>
                    </a:lnTo>
                    <a:lnTo>
                      <a:pt x="1320" y="54"/>
                    </a:lnTo>
                    <a:lnTo>
                      <a:pt x="1338" y="48"/>
                    </a:lnTo>
                    <a:lnTo>
                      <a:pt x="1356" y="54"/>
                    </a:lnTo>
                    <a:lnTo>
                      <a:pt x="1374" y="54"/>
                    </a:lnTo>
                    <a:lnTo>
                      <a:pt x="1392" y="54"/>
                    </a:lnTo>
                    <a:lnTo>
                      <a:pt x="1410" y="54"/>
                    </a:lnTo>
                    <a:lnTo>
                      <a:pt x="1428" y="54"/>
                    </a:lnTo>
                    <a:lnTo>
                      <a:pt x="1446" y="54"/>
                    </a:lnTo>
                    <a:lnTo>
                      <a:pt x="1458" y="48"/>
                    </a:lnTo>
                    <a:lnTo>
                      <a:pt x="1476" y="42"/>
                    </a:lnTo>
                    <a:lnTo>
                      <a:pt x="1494" y="42"/>
                    </a:lnTo>
                    <a:lnTo>
                      <a:pt x="1512" y="36"/>
                    </a:lnTo>
                    <a:lnTo>
                      <a:pt x="1530" y="24"/>
                    </a:lnTo>
                    <a:lnTo>
                      <a:pt x="1548" y="18"/>
                    </a:lnTo>
                    <a:lnTo>
                      <a:pt x="1566" y="24"/>
                    </a:lnTo>
                    <a:lnTo>
                      <a:pt x="1584" y="24"/>
                    </a:lnTo>
                    <a:lnTo>
                      <a:pt x="1602" y="12"/>
                    </a:lnTo>
                    <a:lnTo>
                      <a:pt x="1614" y="0"/>
                    </a:lnTo>
                    <a:lnTo>
                      <a:pt x="1632" y="0"/>
                    </a:lnTo>
                    <a:lnTo>
                      <a:pt x="1650" y="0"/>
                    </a:lnTo>
                    <a:lnTo>
                      <a:pt x="1668" y="6"/>
                    </a:lnTo>
                    <a:lnTo>
                      <a:pt x="1686" y="12"/>
                    </a:lnTo>
                    <a:lnTo>
                      <a:pt x="1704" y="6"/>
                    </a:lnTo>
                    <a:lnTo>
                      <a:pt x="1722" y="12"/>
                    </a:lnTo>
                    <a:lnTo>
                      <a:pt x="1740" y="18"/>
                    </a:lnTo>
                    <a:lnTo>
                      <a:pt x="1758" y="24"/>
                    </a:lnTo>
                    <a:lnTo>
                      <a:pt x="1776" y="24"/>
                    </a:lnTo>
                    <a:lnTo>
                      <a:pt x="1788" y="24"/>
                    </a:lnTo>
                    <a:lnTo>
                      <a:pt x="1806" y="30"/>
                    </a:lnTo>
                    <a:lnTo>
                      <a:pt x="1824" y="36"/>
                    </a:lnTo>
                    <a:lnTo>
                      <a:pt x="1842" y="42"/>
                    </a:lnTo>
                    <a:lnTo>
                      <a:pt x="1860" y="48"/>
                    </a:lnTo>
                    <a:lnTo>
                      <a:pt x="1878" y="54"/>
                    </a:lnTo>
                    <a:lnTo>
                      <a:pt x="1896" y="66"/>
                    </a:lnTo>
                    <a:lnTo>
                      <a:pt x="1914" y="66"/>
                    </a:lnTo>
                    <a:lnTo>
                      <a:pt x="1932" y="60"/>
                    </a:lnTo>
                    <a:lnTo>
                      <a:pt x="1944" y="60"/>
                    </a:lnTo>
                    <a:lnTo>
                      <a:pt x="1962" y="72"/>
                    </a:lnTo>
                    <a:lnTo>
                      <a:pt x="1980" y="60"/>
                    </a:lnTo>
                    <a:lnTo>
                      <a:pt x="1998" y="66"/>
                    </a:lnTo>
                    <a:lnTo>
                      <a:pt x="2016" y="66"/>
                    </a:lnTo>
                    <a:lnTo>
                      <a:pt x="2034" y="60"/>
                    </a:lnTo>
                    <a:lnTo>
                      <a:pt x="2052" y="60"/>
                    </a:lnTo>
                    <a:lnTo>
                      <a:pt x="2070" y="60"/>
                    </a:lnTo>
                    <a:lnTo>
                      <a:pt x="2088" y="60"/>
                    </a:lnTo>
                    <a:lnTo>
                      <a:pt x="2100" y="66"/>
                    </a:lnTo>
                    <a:lnTo>
                      <a:pt x="2118" y="66"/>
                    </a:lnTo>
                    <a:lnTo>
                      <a:pt x="2136" y="78"/>
                    </a:lnTo>
                    <a:lnTo>
                      <a:pt x="2154" y="78"/>
                    </a:lnTo>
                    <a:lnTo>
                      <a:pt x="2172" y="78"/>
                    </a:lnTo>
                    <a:lnTo>
                      <a:pt x="2190" y="72"/>
                    </a:lnTo>
                    <a:lnTo>
                      <a:pt x="2208" y="7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81"/>
              <p:cNvSpPr>
                <a:spLocks/>
              </p:cNvSpPr>
              <p:nvPr/>
            </p:nvSpPr>
            <p:spPr bwMode="auto">
              <a:xfrm>
                <a:off x="4953000" y="2451561"/>
                <a:ext cx="1982151" cy="923925"/>
              </a:xfrm>
              <a:custGeom>
                <a:avLst/>
                <a:gdLst/>
                <a:ahLst/>
                <a:cxnLst>
                  <a:cxn ang="0">
                    <a:pos x="36" y="498"/>
                  </a:cxn>
                  <a:cxn ang="0">
                    <a:pos x="90" y="318"/>
                  </a:cxn>
                  <a:cxn ang="0">
                    <a:pos x="144" y="132"/>
                  </a:cxn>
                  <a:cxn ang="0">
                    <a:pos x="192" y="60"/>
                  </a:cxn>
                  <a:cxn ang="0">
                    <a:pos x="246" y="30"/>
                  </a:cxn>
                  <a:cxn ang="0">
                    <a:pos x="300" y="30"/>
                  </a:cxn>
                  <a:cxn ang="0">
                    <a:pos x="348" y="24"/>
                  </a:cxn>
                  <a:cxn ang="0">
                    <a:pos x="402" y="24"/>
                  </a:cxn>
                  <a:cxn ang="0">
                    <a:pos x="456" y="18"/>
                  </a:cxn>
                  <a:cxn ang="0">
                    <a:pos x="504" y="12"/>
                  </a:cxn>
                  <a:cxn ang="0">
                    <a:pos x="558" y="12"/>
                  </a:cxn>
                  <a:cxn ang="0">
                    <a:pos x="612" y="12"/>
                  </a:cxn>
                  <a:cxn ang="0">
                    <a:pos x="660" y="12"/>
                  </a:cxn>
                  <a:cxn ang="0">
                    <a:pos x="714" y="18"/>
                  </a:cxn>
                  <a:cxn ang="0">
                    <a:pos x="768" y="12"/>
                  </a:cxn>
                  <a:cxn ang="0">
                    <a:pos x="816" y="12"/>
                  </a:cxn>
                  <a:cxn ang="0">
                    <a:pos x="870" y="6"/>
                  </a:cxn>
                  <a:cxn ang="0">
                    <a:pos x="924" y="6"/>
                  </a:cxn>
                  <a:cxn ang="0">
                    <a:pos x="972" y="6"/>
                  </a:cxn>
                  <a:cxn ang="0">
                    <a:pos x="1026" y="12"/>
                  </a:cxn>
                  <a:cxn ang="0">
                    <a:pos x="1080" y="24"/>
                  </a:cxn>
                  <a:cxn ang="0">
                    <a:pos x="1128" y="42"/>
                  </a:cxn>
                  <a:cxn ang="0">
                    <a:pos x="1182" y="42"/>
                  </a:cxn>
                  <a:cxn ang="0">
                    <a:pos x="1236" y="54"/>
                  </a:cxn>
                  <a:cxn ang="0">
                    <a:pos x="1290" y="66"/>
                  </a:cxn>
                  <a:cxn ang="0">
                    <a:pos x="1338" y="60"/>
                  </a:cxn>
                  <a:cxn ang="0">
                    <a:pos x="1392" y="60"/>
                  </a:cxn>
                  <a:cxn ang="0">
                    <a:pos x="1446" y="66"/>
                  </a:cxn>
                  <a:cxn ang="0">
                    <a:pos x="1494" y="66"/>
                  </a:cxn>
                  <a:cxn ang="0">
                    <a:pos x="1548" y="42"/>
                  </a:cxn>
                  <a:cxn ang="0">
                    <a:pos x="1602" y="30"/>
                  </a:cxn>
                  <a:cxn ang="0">
                    <a:pos x="1650" y="12"/>
                  </a:cxn>
                  <a:cxn ang="0">
                    <a:pos x="1704" y="24"/>
                  </a:cxn>
                  <a:cxn ang="0">
                    <a:pos x="1758" y="42"/>
                  </a:cxn>
                  <a:cxn ang="0">
                    <a:pos x="1806" y="54"/>
                  </a:cxn>
                  <a:cxn ang="0">
                    <a:pos x="1860" y="78"/>
                  </a:cxn>
                  <a:cxn ang="0">
                    <a:pos x="1914" y="84"/>
                  </a:cxn>
                  <a:cxn ang="0">
                    <a:pos x="1962" y="90"/>
                  </a:cxn>
                  <a:cxn ang="0">
                    <a:pos x="2016" y="72"/>
                  </a:cxn>
                  <a:cxn ang="0">
                    <a:pos x="2070" y="78"/>
                  </a:cxn>
                  <a:cxn ang="0">
                    <a:pos x="2118" y="90"/>
                  </a:cxn>
                  <a:cxn ang="0">
                    <a:pos x="2172" y="90"/>
                  </a:cxn>
                </a:cxnLst>
                <a:rect l="0" t="0" r="r" b="b"/>
                <a:pathLst>
                  <a:path w="2208" h="582">
                    <a:moveTo>
                      <a:pt x="0" y="582"/>
                    </a:moveTo>
                    <a:lnTo>
                      <a:pt x="18" y="552"/>
                    </a:lnTo>
                    <a:lnTo>
                      <a:pt x="36" y="498"/>
                    </a:lnTo>
                    <a:lnTo>
                      <a:pt x="54" y="438"/>
                    </a:lnTo>
                    <a:lnTo>
                      <a:pt x="72" y="384"/>
                    </a:lnTo>
                    <a:lnTo>
                      <a:pt x="90" y="318"/>
                    </a:lnTo>
                    <a:lnTo>
                      <a:pt x="108" y="240"/>
                    </a:lnTo>
                    <a:lnTo>
                      <a:pt x="126" y="180"/>
                    </a:lnTo>
                    <a:lnTo>
                      <a:pt x="144" y="132"/>
                    </a:lnTo>
                    <a:lnTo>
                      <a:pt x="156" y="96"/>
                    </a:lnTo>
                    <a:lnTo>
                      <a:pt x="174" y="72"/>
                    </a:lnTo>
                    <a:lnTo>
                      <a:pt x="192" y="60"/>
                    </a:lnTo>
                    <a:lnTo>
                      <a:pt x="210" y="48"/>
                    </a:lnTo>
                    <a:lnTo>
                      <a:pt x="228" y="42"/>
                    </a:lnTo>
                    <a:lnTo>
                      <a:pt x="246" y="30"/>
                    </a:lnTo>
                    <a:lnTo>
                      <a:pt x="264" y="24"/>
                    </a:lnTo>
                    <a:lnTo>
                      <a:pt x="282" y="12"/>
                    </a:lnTo>
                    <a:lnTo>
                      <a:pt x="300" y="30"/>
                    </a:lnTo>
                    <a:lnTo>
                      <a:pt x="312" y="30"/>
                    </a:lnTo>
                    <a:lnTo>
                      <a:pt x="330" y="30"/>
                    </a:lnTo>
                    <a:lnTo>
                      <a:pt x="348" y="24"/>
                    </a:lnTo>
                    <a:lnTo>
                      <a:pt x="366" y="24"/>
                    </a:lnTo>
                    <a:lnTo>
                      <a:pt x="384" y="24"/>
                    </a:lnTo>
                    <a:lnTo>
                      <a:pt x="402" y="24"/>
                    </a:lnTo>
                    <a:lnTo>
                      <a:pt x="420" y="18"/>
                    </a:lnTo>
                    <a:lnTo>
                      <a:pt x="438" y="12"/>
                    </a:lnTo>
                    <a:lnTo>
                      <a:pt x="456" y="18"/>
                    </a:lnTo>
                    <a:lnTo>
                      <a:pt x="474" y="12"/>
                    </a:lnTo>
                    <a:lnTo>
                      <a:pt x="486" y="12"/>
                    </a:lnTo>
                    <a:lnTo>
                      <a:pt x="504" y="12"/>
                    </a:lnTo>
                    <a:lnTo>
                      <a:pt x="522" y="12"/>
                    </a:lnTo>
                    <a:lnTo>
                      <a:pt x="540" y="12"/>
                    </a:lnTo>
                    <a:lnTo>
                      <a:pt x="558" y="12"/>
                    </a:lnTo>
                    <a:lnTo>
                      <a:pt x="576" y="12"/>
                    </a:lnTo>
                    <a:lnTo>
                      <a:pt x="594" y="6"/>
                    </a:lnTo>
                    <a:lnTo>
                      <a:pt x="612" y="12"/>
                    </a:lnTo>
                    <a:lnTo>
                      <a:pt x="630" y="12"/>
                    </a:lnTo>
                    <a:lnTo>
                      <a:pt x="642" y="12"/>
                    </a:lnTo>
                    <a:lnTo>
                      <a:pt x="660" y="12"/>
                    </a:lnTo>
                    <a:lnTo>
                      <a:pt x="678" y="18"/>
                    </a:lnTo>
                    <a:lnTo>
                      <a:pt x="696" y="18"/>
                    </a:lnTo>
                    <a:lnTo>
                      <a:pt x="714" y="18"/>
                    </a:lnTo>
                    <a:lnTo>
                      <a:pt x="732" y="12"/>
                    </a:lnTo>
                    <a:lnTo>
                      <a:pt x="750" y="12"/>
                    </a:lnTo>
                    <a:lnTo>
                      <a:pt x="768" y="12"/>
                    </a:lnTo>
                    <a:lnTo>
                      <a:pt x="786" y="12"/>
                    </a:lnTo>
                    <a:lnTo>
                      <a:pt x="798" y="12"/>
                    </a:lnTo>
                    <a:lnTo>
                      <a:pt x="816" y="12"/>
                    </a:lnTo>
                    <a:lnTo>
                      <a:pt x="834" y="12"/>
                    </a:lnTo>
                    <a:lnTo>
                      <a:pt x="852" y="12"/>
                    </a:lnTo>
                    <a:lnTo>
                      <a:pt x="870" y="6"/>
                    </a:lnTo>
                    <a:lnTo>
                      <a:pt x="888" y="0"/>
                    </a:lnTo>
                    <a:lnTo>
                      <a:pt x="906" y="0"/>
                    </a:lnTo>
                    <a:lnTo>
                      <a:pt x="924" y="6"/>
                    </a:lnTo>
                    <a:lnTo>
                      <a:pt x="942" y="0"/>
                    </a:lnTo>
                    <a:lnTo>
                      <a:pt x="960" y="0"/>
                    </a:lnTo>
                    <a:lnTo>
                      <a:pt x="972" y="6"/>
                    </a:lnTo>
                    <a:lnTo>
                      <a:pt x="990" y="12"/>
                    </a:lnTo>
                    <a:lnTo>
                      <a:pt x="1008" y="12"/>
                    </a:lnTo>
                    <a:lnTo>
                      <a:pt x="1026" y="12"/>
                    </a:lnTo>
                    <a:lnTo>
                      <a:pt x="1044" y="12"/>
                    </a:lnTo>
                    <a:lnTo>
                      <a:pt x="1062" y="18"/>
                    </a:lnTo>
                    <a:lnTo>
                      <a:pt x="1080" y="24"/>
                    </a:lnTo>
                    <a:lnTo>
                      <a:pt x="1098" y="30"/>
                    </a:lnTo>
                    <a:lnTo>
                      <a:pt x="1116" y="30"/>
                    </a:lnTo>
                    <a:lnTo>
                      <a:pt x="1128" y="42"/>
                    </a:lnTo>
                    <a:lnTo>
                      <a:pt x="1146" y="36"/>
                    </a:lnTo>
                    <a:lnTo>
                      <a:pt x="1164" y="36"/>
                    </a:lnTo>
                    <a:lnTo>
                      <a:pt x="1182" y="42"/>
                    </a:lnTo>
                    <a:lnTo>
                      <a:pt x="1200" y="48"/>
                    </a:lnTo>
                    <a:lnTo>
                      <a:pt x="1218" y="54"/>
                    </a:lnTo>
                    <a:lnTo>
                      <a:pt x="1236" y="54"/>
                    </a:lnTo>
                    <a:lnTo>
                      <a:pt x="1254" y="54"/>
                    </a:lnTo>
                    <a:lnTo>
                      <a:pt x="1272" y="60"/>
                    </a:lnTo>
                    <a:lnTo>
                      <a:pt x="1290" y="66"/>
                    </a:lnTo>
                    <a:lnTo>
                      <a:pt x="1302" y="66"/>
                    </a:lnTo>
                    <a:lnTo>
                      <a:pt x="1320" y="60"/>
                    </a:lnTo>
                    <a:lnTo>
                      <a:pt x="1338" y="60"/>
                    </a:lnTo>
                    <a:lnTo>
                      <a:pt x="1356" y="66"/>
                    </a:lnTo>
                    <a:lnTo>
                      <a:pt x="1374" y="60"/>
                    </a:lnTo>
                    <a:lnTo>
                      <a:pt x="1392" y="60"/>
                    </a:lnTo>
                    <a:lnTo>
                      <a:pt x="1410" y="60"/>
                    </a:lnTo>
                    <a:lnTo>
                      <a:pt x="1428" y="66"/>
                    </a:lnTo>
                    <a:lnTo>
                      <a:pt x="1446" y="66"/>
                    </a:lnTo>
                    <a:lnTo>
                      <a:pt x="1458" y="66"/>
                    </a:lnTo>
                    <a:lnTo>
                      <a:pt x="1476" y="66"/>
                    </a:lnTo>
                    <a:lnTo>
                      <a:pt x="1494" y="66"/>
                    </a:lnTo>
                    <a:lnTo>
                      <a:pt x="1512" y="54"/>
                    </a:lnTo>
                    <a:lnTo>
                      <a:pt x="1530" y="42"/>
                    </a:lnTo>
                    <a:lnTo>
                      <a:pt x="1548" y="42"/>
                    </a:lnTo>
                    <a:lnTo>
                      <a:pt x="1566" y="42"/>
                    </a:lnTo>
                    <a:lnTo>
                      <a:pt x="1584" y="36"/>
                    </a:lnTo>
                    <a:lnTo>
                      <a:pt x="1602" y="30"/>
                    </a:lnTo>
                    <a:lnTo>
                      <a:pt x="1614" y="18"/>
                    </a:lnTo>
                    <a:lnTo>
                      <a:pt x="1632" y="12"/>
                    </a:lnTo>
                    <a:lnTo>
                      <a:pt x="1650" y="12"/>
                    </a:lnTo>
                    <a:lnTo>
                      <a:pt x="1668" y="18"/>
                    </a:lnTo>
                    <a:lnTo>
                      <a:pt x="1686" y="18"/>
                    </a:lnTo>
                    <a:lnTo>
                      <a:pt x="1704" y="24"/>
                    </a:lnTo>
                    <a:lnTo>
                      <a:pt x="1722" y="36"/>
                    </a:lnTo>
                    <a:lnTo>
                      <a:pt x="1740" y="42"/>
                    </a:lnTo>
                    <a:lnTo>
                      <a:pt x="1758" y="42"/>
                    </a:lnTo>
                    <a:lnTo>
                      <a:pt x="1776" y="48"/>
                    </a:lnTo>
                    <a:lnTo>
                      <a:pt x="1788" y="48"/>
                    </a:lnTo>
                    <a:lnTo>
                      <a:pt x="1806" y="54"/>
                    </a:lnTo>
                    <a:lnTo>
                      <a:pt x="1824" y="60"/>
                    </a:lnTo>
                    <a:lnTo>
                      <a:pt x="1842" y="72"/>
                    </a:lnTo>
                    <a:lnTo>
                      <a:pt x="1860" y="78"/>
                    </a:lnTo>
                    <a:lnTo>
                      <a:pt x="1878" y="84"/>
                    </a:lnTo>
                    <a:lnTo>
                      <a:pt x="1896" y="84"/>
                    </a:lnTo>
                    <a:lnTo>
                      <a:pt x="1914" y="84"/>
                    </a:lnTo>
                    <a:lnTo>
                      <a:pt x="1932" y="90"/>
                    </a:lnTo>
                    <a:lnTo>
                      <a:pt x="1944" y="96"/>
                    </a:lnTo>
                    <a:lnTo>
                      <a:pt x="1962" y="90"/>
                    </a:lnTo>
                    <a:lnTo>
                      <a:pt x="1980" y="78"/>
                    </a:lnTo>
                    <a:lnTo>
                      <a:pt x="1998" y="72"/>
                    </a:lnTo>
                    <a:lnTo>
                      <a:pt x="2016" y="72"/>
                    </a:lnTo>
                    <a:lnTo>
                      <a:pt x="2034" y="90"/>
                    </a:lnTo>
                    <a:lnTo>
                      <a:pt x="2052" y="84"/>
                    </a:lnTo>
                    <a:lnTo>
                      <a:pt x="2070" y="78"/>
                    </a:lnTo>
                    <a:lnTo>
                      <a:pt x="2088" y="84"/>
                    </a:lnTo>
                    <a:lnTo>
                      <a:pt x="2100" y="96"/>
                    </a:lnTo>
                    <a:lnTo>
                      <a:pt x="2118" y="90"/>
                    </a:lnTo>
                    <a:lnTo>
                      <a:pt x="2136" y="96"/>
                    </a:lnTo>
                    <a:lnTo>
                      <a:pt x="2154" y="90"/>
                    </a:lnTo>
                    <a:lnTo>
                      <a:pt x="2172" y="90"/>
                    </a:lnTo>
                    <a:lnTo>
                      <a:pt x="2190" y="90"/>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83"/>
              <p:cNvSpPr>
                <a:spLocks/>
              </p:cNvSpPr>
              <p:nvPr/>
            </p:nvSpPr>
            <p:spPr bwMode="auto">
              <a:xfrm>
                <a:off x="4953000" y="2489661"/>
                <a:ext cx="1982151" cy="828675"/>
              </a:xfrm>
              <a:custGeom>
                <a:avLst/>
                <a:gdLst/>
                <a:ahLst/>
                <a:cxnLst>
                  <a:cxn ang="0">
                    <a:pos x="36" y="450"/>
                  </a:cxn>
                  <a:cxn ang="0">
                    <a:pos x="90" y="276"/>
                  </a:cxn>
                  <a:cxn ang="0">
                    <a:pos x="144" y="120"/>
                  </a:cxn>
                  <a:cxn ang="0">
                    <a:pos x="192" y="60"/>
                  </a:cxn>
                  <a:cxn ang="0">
                    <a:pos x="246" y="42"/>
                  </a:cxn>
                  <a:cxn ang="0">
                    <a:pos x="300" y="30"/>
                  </a:cxn>
                  <a:cxn ang="0">
                    <a:pos x="348" y="24"/>
                  </a:cxn>
                  <a:cxn ang="0">
                    <a:pos x="402" y="36"/>
                  </a:cxn>
                  <a:cxn ang="0">
                    <a:pos x="456" y="30"/>
                  </a:cxn>
                  <a:cxn ang="0">
                    <a:pos x="504" y="18"/>
                  </a:cxn>
                  <a:cxn ang="0">
                    <a:pos x="558" y="18"/>
                  </a:cxn>
                  <a:cxn ang="0">
                    <a:pos x="612" y="18"/>
                  </a:cxn>
                  <a:cxn ang="0">
                    <a:pos x="660" y="24"/>
                  </a:cxn>
                  <a:cxn ang="0">
                    <a:pos x="714" y="12"/>
                  </a:cxn>
                  <a:cxn ang="0">
                    <a:pos x="768" y="18"/>
                  </a:cxn>
                  <a:cxn ang="0">
                    <a:pos x="816" y="6"/>
                  </a:cxn>
                  <a:cxn ang="0">
                    <a:pos x="870" y="6"/>
                  </a:cxn>
                  <a:cxn ang="0">
                    <a:pos x="924" y="12"/>
                  </a:cxn>
                  <a:cxn ang="0">
                    <a:pos x="972" y="18"/>
                  </a:cxn>
                  <a:cxn ang="0">
                    <a:pos x="1026" y="18"/>
                  </a:cxn>
                  <a:cxn ang="0">
                    <a:pos x="1080" y="30"/>
                  </a:cxn>
                  <a:cxn ang="0">
                    <a:pos x="1128" y="42"/>
                  </a:cxn>
                  <a:cxn ang="0">
                    <a:pos x="1182" y="42"/>
                  </a:cxn>
                  <a:cxn ang="0">
                    <a:pos x="1236" y="54"/>
                  </a:cxn>
                  <a:cxn ang="0">
                    <a:pos x="1290" y="54"/>
                  </a:cxn>
                  <a:cxn ang="0">
                    <a:pos x="1338" y="60"/>
                  </a:cxn>
                  <a:cxn ang="0">
                    <a:pos x="1392" y="60"/>
                  </a:cxn>
                  <a:cxn ang="0">
                    <a:pos x="1446" y="66"/>
                  </a:cxn>
                  <a:cxn ang="0">
                    <a:pos x="1494" y="48"/>
                  </a:cxn>
                  <a:cxn ang="0">
                    <a:pos x="1548" y="42"/>
                  </a:cxn>
                  <a:cxn ang="0">
                    <a:pos x="1602" y="24"/>
                  </a:cxn>
                  <a:cxn ang="0">
                    <a:pos x="1650" y="6"/>
                  </a:cxn>
                  <a:cxn ang="0">
                    <a:pos x="1704" y="12"/>
                  </a:cxn>
                  <a:cxn ang="0">
                    <a:pos x="1758" y="36"/>
                  </a:cxn>
                  <a:cxn ang="0">
                    <a:pos x="1806" y="48"/>
                  </a:cxn>
                  <a:cxn ang="0">
                    <a:pos x="1860" y="60"/>
                  </a:cxn>
                  <a:cxn ang="0">
                    <a:pos x="1914" y="78"/>
                  </a:cxn>
                  <a:cxn ang="0">
                    <a:pos x="1962" y="72"/>
                  </a:cxn>
                  <a:cxn ang="0">
                    <a:pos x="2016" y="60"/>
                  </a:cxn>
                  <a:cxn ang="0">
                    <a:pos x="2070" y="78"/>
                  </a:cxn>
                  <a:cxn ang="0">
                    <a:pos x="2118" y="72"/>
                  </a:cxn>
                  <a:cxn ang="0">
                    <a:pos x="2172" y="78"/>
                  </a:cxn>
                </a:cxnLst>
                <a:rect l="0" t="0" r="r" b="b"/>
                <a:pathLst>
                  <a:path w="2208" h="522">
                    <a:moveTo>
                      <a:pt x="0" y="522"/>
                    </a:moveTo>
                    <a:lnTo>
                      <a:pt x="18" y="492"/>
                    </a:lnTo>
                    <a:lnTo>
                      <a:pt x="36" y="450"/>
                    </a:lnTo>
                    <a:lnTo>
                      <a:pt x="54" y="396"/>
                    </a:lnTo>
                    <a:lnTo>
                      <a:pt x="72" y="342"/>
                    </a:lnTo>
                    <a:lnTo>
                      <a:pt x="90" y="276"/>
                    </a:lnTo>
                    <a:lnTo>
                      <a:pt x="108" y="204"/>
                    </a:lnTo>
                    <a:lnTo>
                      <a:pt x="126" y="156"/>
                    </a:lnTo>
                    <a:lnTo>
                      <a:pt x="144" y="120"/>
                    </a:lnTo>
                    <a:lnTo>
                      <a:pt x="156" y="90"/>
                    </a:lnTo>
                    <a:lnTo>
                      <a:pt x="174" y="72"/>
                    </a:lnTo>
                    <a:lnTo>
                      <a:pt x="192" y="60"/>
                    </a:lnTo>
                    <a:lnTo>
                      <a:pt x="210" y="54"/>
                    </a:lnTo>
                    <a:lnTo>
                      <a:pt x="228" y="48"/>
                    </a:lnTo>
                    <a:lnTo>
                      <a:pt x="246" y="42"/>
                    </a:lnTo>
                    <a:lnTo>
                      <a:pt x="264" y="36"/>
                    </a:lnTo>
                    <a:lnTo>
                      <a:pt x="282" y="30"/>
                    </a:lnTo>
                    <a:lnTo>
                      <a:pt x="300" y="30"/>
                    </a:lnTo>
                    <a:lnTo>
                      <a:pt x="312" y="24"/>
                    </a:lnTo>
                    <a:lnTo>
                      <a:pt x="330" y="18"/>
                    </a:lnTo>
                    <a:lnTo>
                      <a:pt x="348" y="24"/>
                    </a:lnTo>
                    <a:lnTo>
                      <a:pt x="366" y="42"/>
                    </a:lnTo>
                    <a:lnTo>
                      <a:pt x="384" y="42"/>
                    </a:lnTo>
                    <a:lnTo>
                      <a:pt x="402" y="36"/>
                    </a:lnTo>
                    <a:lnTo>
                      <a:pt x="420" y="30"/>
                    </a:lnTo>
                    <a:lnTo>
                      <a:pt x="438" y="18"/>
                    </a:lnTo>
                    <a:lnTo>
                      <a:pt x="456" y="30"/>
                    </a:lnTo>
                    <a:lnTo>
                      <a:pt x="474" y="24"/>
                    </a:lnTo>
                    <a:lnTo>
                      <a:pt x="486" y="18"/>
                    </a:lnTo>
                    <a:lnTo>
                      <a:pt x="504" y="18"/>
                    </a:lnTo>
                    <a:lnTo>
                      <a:pt x="522" y="24"/>
                    </a:lnTo>
                    <a:lnTo>
                      <a:pt x="540" y="30"/>
                    </a:lnTo>
                    <a:lnTo>
                      <a:pt x="558" y="18"/>
                    </a:lnTo>
                    <a:lnTo>
                      <a:pt x="576" y="18"/>
                    </a:lnTo>
                    <a:lnTo>
                      <a:pt x="594" y="18"/>
                    </a:lnTo>
                    <a:lnTo>
                      <a:pt x="612" y="18"/>
                    </a:lnTo>
                    <a:lnTo>
                      <a:pt x="630" y="24"/>
                    </a:lnTo>
                    <a:lnTo>
                      <a:pt x="642" y="24"/>
                    </a:lnTo>
                    <a:lnTo>
                      <a:pt x="660" y="24"/>
                    </a:lnTo>
                    <a:lnTo>
                      <a:pt x="678" y="18"/>
                    </a:lnTo>
                    <a:lnTo>
                      <a:pt x="696" y="18"/>
                    </a:lnTo>
                    <a:lnTo>
                      <a:pt x="714" y="12"/>
                    </a:lnTo>
                    <a:lnTo>
                      <a:pt x="732" y="12"/>
                    </a:lnTo>
                    <a:lnTo>
                      <a:pt x="750" y="12"/>
                    </a:lnTo>
                    <a:lnTo>
                      <a:pt x="768" y="18"/>
                    </a:lnTo>
                    <a:lnTo>
                      <a:pt x="786" y="24"/>
                    </a:lnTo>
                    <a:lnTo>
                      <a:pt x="798" y="12"/>
                    </a:lnTo>
                    <a:lnTo>
                      <a:pt x="816" y="6"/>
                    </a:lnTo>
                    <a:lnTo>
                      <a:pt x="834" y="6"/>
                    </a:lnTo>
                    <a:lnTo>
                      <a:pt x="852" y="6"/>
                    </a:lnTo>
                    <a:lnTo>
                      <a:pt x="870" y="6"/>
                    </a:lnTo>
                    <a:lnTo>
                      <a:pt x="888" y="0"/>
                    </a:lnTo>
                    <a:lnTo>
                      <a:pt x="906" y="0"/>
                    </a:lnTo>
                    <a:lnTo>
                      <a:pt x="924" y="12"/>
                    </a:lnTo>
                    <a:lnTo>
                      <a:pt x="942" y="12"/>
                    </a:lnTo>
                    <a:lnTo>
                      <a:pt x="960" y="12"/>
                    </a:lnTo>
                    <a:lnTo>
                      <a:pt x="972" y="18"/>
                    </a:lnTo>
                    <a:lnTo>
                      <a:pt x="990" y="12"/>
                    </a:lnTo>
                    <a:lnTo>
                      <a:pt x="1008" y="6"/>
                    </a:lnTo>
                    <a:lnTo>
                      <a:pt x="1026" y="18"/>
                    </a:lnTo>
                    <a:lnTo>
                      <a:pt x="1044" y="24"/>
                    </a:lnTo>
                    <a:lnTo>
                      <a:pt x="1062" y="18"/>
                    </a:lnTo>
                    <a:lnTo>
                      <a:pt x="1080" y="30"/>
                    </a:lnTo>
                    <a:lnTo>
                      <a:pt x="1098" y="36"/>
                    </a:lnTo>
                    <a:lnTo>
                      <a:pt x="1116" y="36"/>
                    </a:lnTo>
                    <a:lnTo>
                      <a:pt x="1128" y="42"/>
                    </a:lnTo>
                    <a:lnTo>
                      <a:pt x="1146" y="42"/>
                    </a:lnTo>
                    <a:lnTo>
                      <a:pt x="1164" y="30"/>
                    </a:lnTo>
                    <a:lnTo>
                      <a:pt x="1182" y="42"/>
                    </a:lnTo>
                    <a:lnTo>
                      <a:pt x="1200" y="42"/>
                    </a:lnTo>
                    <a:lnTo>
                      <a:pt x="1218" y="42"/>
                    </a:lnTo>
                    <a:lnTo>
                      <a:pt x="1236" y="54"/>
                    </a:lnTo>
                    <a:lnTo>
                      <a:pt x="1254" y="60"/>
                    </a:lnTo>
                    <a:lnTo>
                      <a:pt x="1272" y="54"/>
                    </a:lnTo>
                    <a:lnTo>
                      <a:pt x="1290" y="54"/>
                    </a:lnTo>
                    <a:lnTo>
                      <a:pt x="1302" y="60"/>
                    </a:lnTo>
                    <a:lnTo>
                      <a:pt x="1320" y="60"/>
                    </a:lnTo>
                    <a:lnTo>
                      <a:pt x="1338" y="60"/>
                    </a:lnTo>
                    <a:lnTo>
                      <a:pt x="1356" y="60"/>
                    </a:lnTo>
                    <a:lnTo>
                      <a:pt x="1374" y="60"/>
                    </a:lnTo>
                    <a:lnTo>
                      <a:pt x="1392" y="60"/>
                    </a:lnTo>
                    <a:lnTo>
                      <a:pt x="1410" y="54"/>
                    </a:lnTo>
                    <a:lnTo>
                      <a:pt x="1428" y="54"/>
                    </a:lnTo>
                    <a:lnTo>
                      <a:pt x="1446" y="66"/>
                    </a:lnTo>
                    <a:lnTo>
                      <a:pt x="1458" y="66"/>
                    </a:lnTo>
                    <a:lnTo>
                      <a:pt x="1476" y="60"/>
                    </a:lnTo>
                    <a:lnTo>
                      <a:pt x="1494" y="48"/>
                    </a:lnTo>
                    <a:lnTo>
                      <a:pt x="1512" y="54"/>
                    </a:lnTo>
                    <a:lnTo>
                      <a:pt x="1530" y="48"/>
                    </a:lnTo>
                    <a:lnTo>
                      <a:pt x="1548" y="42"/>
                    </a:lnTo>
                    <a:lnTo>
                      <a:pt x="1566" y="36"/>
                    </a:lnTo>
                    <a:lnTo>
                      <a:pt x="1584" y="24"/>
                    </a:lnTo>
                    <a:lnTo>
                      <a:pt x="1602" y="24"/>
                    </a:lnTo>
                    <a:lnTo>
                      <a:pt x="1614" y="12"/>
                    </a:lnTo>
                    <a:lnTo>
                      <a:pt x="1632" y="12"/>
                    </a:lnTo>
                    <a:lnTo>
                      <a:pt x="1650" y="6"/>
                    </a:lnTo>
                    <a:lnTo>
                      <a:pt x="1668" y="12"/>
                    </a:lnTo>
                    <a:lnTo>
                      <a:pt x="1686" y="18"/>
                    </a:lnTo>
                    <a:lnTo>
                      <a:pt x="1704" y="12"/>
                    </a:lnTo>
                    <a:lnTo>
                      <a:pt x="1722" y="18"/>
                    </a:lnTo>
                    <a:lnTo>
                      <a:pt x="1740" y="30"/>
                    </a:lnTo>
                    <a:lnTo>
                      <a:pt x="1758" y="36"/>
                    </a:lnTo>
                    <a:lnTo>
                      <a:pt x="1776" y="36"/>
                    </a:lnTo>
                    <a:lnTo>
                      <a:pt x="1788" y="42"/>
                    </a:lnTo>
                    <a:lnTo>
                      <a:pt x="1806" y="48"/>
                    </a:lnTo>
                    <a:lnTo>
                      <a:pt x="1824" y="42"/>
                    </a:lnTo>
                    <a:lnTo>
                      <a:pt x="1842" y="48"/>
                    </a:lnTo>
                    <a:lnTo>
                      <a:pt x="1860" y="60"/>
                    </a:lnTo>
                    <a:lnTo>
                      <a:pt x="1878" y="72"/>
                    </a:lnTo>
                    <a:lnTo>
                      <a:pt x="1896" y="78"/>
                    </a:lnTo>
                    <a:lnTo>
                      <a:pt x="1914" y="78"/>
                    </a:lnTo>
                    <a:lnTo>
                      <a:pt x="1932" y="78"/>
                    </a:lnTo>
                    <a:lnTo>
                      <a:pt x="1944" y="78"/>
                    </a:lnTo>
                    <a:lnTo>
                      <a:pt x="1962" y="72"/>
                    </a:lnTo>
                    <a:lnTo>
                      <a:pt x="1980" y="66"/>
                    </a:lnTo>
                    <a:lnTo>
                      <a:pt x="1998" y="66"/>
                    </a:lnTo>
                    <a:lnTo>
                      <a:pt x="2016" y="60"/>
                    </a:lnTo>
                    <a:lnTo>
                      <a:pt x="2034" y="54"/>
                    </a:lnTo>
                    <a:lnTo>
                      <a:pt x="2052" y="72"/>
                    </a:lnTo>
                    <a:lnTo>
                      <a:pt x="2070" y="78"/>
                    </a:lnTo>
                    <a:lnTo>
                      <a:pt x="2088" y="78"/>
                    </a:lnTo>
                    <a:lnTo>
                      <a:pt x="2100" y="72"/>
                    </a:lnTo>
                    <a:lnTo>
                      <a:pt x="2118" y="72"/>
                    </a:lnTo>
                    <a:lnTo>
                      <a:pt x="2136" y="84"/>
                    </a:lnTo>
                    <a:lnTo>
                      <a:pt x="2154" y="84"/>
                    </a:lnTo>
                    <a:lnTo>
                      <a:pt x="2172" y="78"/>
                    </a:lnTo>
                    <a:lnTo>
                      <a:pt x="2190" y="78"/>
                    </a:lnTo>
                    <a:lnTo>
                      <a:pt x="2208" y="7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85"/>
              <p:cNvSpPr>
                <a:spLocks/>
              </p:cNvSpPr>
              <p:nvPr/>
            </p:nvSpPr>
            <p:spPr bwMode="auto">
              <a:xfrm>
                <a:off x="4953000" y="2489661"/>
                <a:ext cx="1982151" cy="923925"/>
              </a:xfrm>
              <a:custGeom>
                <a:avLst/>
                <a:gdLst/>
                <a:ahLst/>
                <a:cxnLst>
                  <a:cxn ang="0">
                    <a:pos x="36" y="522"/>
                  </a:cxn>
                  <a:cxn ang="0">
                    <a:pos x="90" y="318"/>
                  </a:cxn>
                  <a:cxn ang="0">
                    <a:pos x="144" y="138"/>
                  </a:cxn>
                  <a:cxn ang="0">
                    <a:pos x="192" y="66"/>
                  </a:cxn>
                  <a:cxn ang="0">
                    <a:pos x="246" y="30"/>
                  </a:cxn>
                  <a:cxn ang="0">
                    <a:pos x="300" y="42"/>
                  </a:cxn>
                  <a:cxn ang="0">
                    <a:pos x="348" y="24"/>
                  </a:cxn>
                  <a:cxn ang="0">
                    <a:pos x="402" y="36"/>
                  </a:cxn>
                  <a:cxn ang="0">
                    <a:pos x="456" y="12"/>
                  </a:cxn>
                  <a:cxn ang="0">
                    <a:pos x="504" y="24"/>
                  </a:cxn>
                  <a:cxn ang="0">
                    <a:pos x="558" y="18"/>
                  </a:cxn>
                  <a:cxn ang="0">
                    <a:pos x="612" y="18"/>
                  </a:cxn>
                  <a:cxn ang="0">
                    <a:pos x="660" y="18"/>
                  </a:cxn>
                  <a:cxn ang="0">
                    <a:pos x="714" y="12"/>
                  </a:cxn>
                  <a:cxn ang="0">
                    <a:pos x="768" y="12"/>
                  </a:cxn>
                  <a:cxn ang="0">
                    <a:pos x="816" y="0"/>
                  </a:cxn>
                  <a:cxn ang="0">
                    <a:pos x="870" y="6"/>
                  </a:cxn>
                  <a:cxn ang="0">
                    <a:pos x="924" y="6"/>
                  </a:cxn>
                  <a:cxn ang="0">
                    <a:pos x="972" y="6"/>
                  </a:cxn>
                  <a:cxn ang="0">
                    <a:pos x="1026" y="6"/>
                  </a:cxn>
                  <a:cxn ang="0">
                    <a:pos x="1080" y="18"/>
                  </a:cxn>
                  <a:cxn ang="0">
                    <a:pos x="1128" y="42"/>
                  </a:cxn>
                  <a:cxn ang="0">
                    <a:pos x="1182" y="48"/>
                  </a:cxn>
                  <a:cxn ang="0">
                    <a:pos x="1236" y="60"/>
                  </a:cxn>
                  <a:cxn ang="0">
                    <a:pos x="1290" y="54"/>
                  </a:cxn>
                  <a:cxn ang="0">
                    <a:pos x="1338" y="78"/>
                  </a:cxn>
                  <a:cxn ang="0">
                    <a:pos x="1392" y="66"/>
                  </a:cxn>
                  <a:cxn ang="0">
                    <a:pos x="1446" y="78"/>
                  </a:cxn>
                  <a:cxn ang="0">
                    <a:pos x="1494" y="54"/>
                  </a:cxn>
                  <a:cxn ang="0">
                    <a:pos x="1548" y="42"/>
                  </a:cxn>
                  <a:cxn ang="0">
                    <a:pos x="1602" y="30"/>
                  </a:cxn>
                  <a:cxn ang="0">
                    <a:pos x="1650" y="12"/>
                  </a:cxn>
                  <a:cxn ang="0">
                    <a:pos x="1704" y="36"/>
                  </a:cxn>
                  <a:cxn ang="0">
                    <a:pos x="1758" y="42"/>
                  </a:cxn>
                  <a:cxn ang="0">
                    <a:pos x="1806" y="54"/>
                  </a:cxn>
                  <a:cxn ang="0">
                    <a:pos x="1860" y="66"/>
                  </a:cxn>
                  <a:cxn ang="0">
                    <a:pos x="1914" y="78"/>
                  </a:cxn>
                  <a:cxn ang="0">
                    <a:pos x="1962" y="90"/>
                  </a:cxn>
                  <a:cxn ang="0">
                    <a:pos x="2016" y="84"/>
                  </a:cxn>
                  <a:cxn ang="0">
                    <a:pos x="2070" y="66"/>
                  </a:cxn>
                  <a:cxn ang="0">
                    <a:pos x="2118" y="78"/>
                  </a:cxn>
                  <a:cxn ang="0">
                    <a:pos x="2172" y="84"/>
                  </a:cxn>
                </a:cxnLst>
                <a:rect l="0" t="0" r="r" b="b"/>
                <a:pathLst>
                  <a:path w="2208" h="582">
                    <a:moveTo>
                      <a:pt x="0" y="582"/>
                    </a:moveTo>
                    <a:lnTo>
                      <a:pt x="18" y="564"/>
                    </a:lnTo>
                    <a:lnTo>
                      <a:pt x="36" y="522"/>
                    </a:lnTo>
                    <a:lnTo>
                      <a:pt x="54" y="462"/>
                    </a:lnTo>
                    <a:lnTo>
                      <a:pt x="72" y="396"/>
                    </a:lnTo>
                    <a:lnTo>
                      <a:pt x="90" y="318"/>
                    </a:lnTo>
                    <a:lnTo>
                      <a:pt x="108" y="252"/>
                    </a:lnTo>
                    <a:lnTo>
                      <a:pt x="126" y="186"/>
                    </a:lnTo>
                    <a:lnTo>
                      <a:pt x="144" y="138"/>
                    </a:lnTo>
                    <a:lnTo>
                      <a:pt x="156" y="102"/>
                    </a:lnTo>
                    <a:lnTo>
                      <a:pt x="174" y="84"/>
                    </a:lnTo>
                    <a:lnTo>
                      <a:pt x="192" y="66"/>
                    </a:lnTo>
                    <a:lnTo>
                      <a:pt x="210" y="48"/>
                    </a:lnTo>
                    <a:lnTo>
                      <a:pt x="228" y="36"/>
                    </a:lnTo>
                    <a:lnTo>
                      <a:pt x="246" y="30"/>
                    </a:lnTo>
                    <a:lnTo>
                      <a:pt x="264" y="42"/>
                    </a:lnTo>
                    <a:lnTo>
                      <a:pt x="282" y="36"/>
                    </a:lnTo>
                    <a:lnTo>
                      <a:pt x="300" y="42"/>
                    </a:lnTo>
                    <a:lnTo>
                      <a:pt x="312" y="42"/>
                    </a:lnTo>
                    <a:lnTo>
                      <a:pt x="330" y="36"/>
                    </a:lnTo>
                    <a:lnTo>
                      <a:pt x="348" y="24"/>
                    </a:lnTo>
                    <a:lnTo>
                      <a:pt x="366" y="24"/>
                    </a:lnTo>
                    <a:lnTo>
                      <a:pt x="384" y="30"/>
                    </a:lnTo>
                    <a:lnTo>
                      <a:pt x="402" y="36"/>
                    </a:lnTo>
                    <a:lnTo>
                      <a:pt x="420" y="36"/>
                    </a:lnTo>
                    <a:lnTo>
                      <a:pt x="438" y="18"/>
                    </a:lnTo>
                    <a:lnTo>
                      <a:pt x="456" y="12"/>
                    </a:lnTo>
                    <a:lnTo>
                      <a:pt x="474" y="18"/>
                    </a:lnTo>
                    <a:lnTo>
                      <a:pt x="486" y="24"/>
                    </a:lnTo>
                    <a:lnTo>
                      <a:pt x="504" y="24"/>
                    </a:lnTo>
                    <a:lnTo>
                      <a:pt x="522" y="18"/>
                    </a:lnTo>
                    <a:lnTo>
                      <a:pt x="540" y="12"/>
                    </a:lnTo>
                    <a:lnTo>
                      <a:pt x="558" y="18"/>
                    </a:lnTo>
                    <a:lnTo>
                      <a:pt x="576" y="18"/>
                    </a:lnTo>
                    <a:lnTo>
                      <a:pt x="594" y="12"/>
                    </a:lnTo>
                    <a:lnTo>
                      <a:pt x="612" y="18"/>
                    </a:lnTo>
                    <a:lnTo>
                      <a:pt x="630" y="18"/>
                    </a:lnTo>
                    <a:lnTo>
                      <a:pt x="642" y="18"/>
                    </a:lnTo>
                    <a:lnTo>
                      <a:pt x="660" y="18"/>
                    </a:lnTo>
                    <a:lnTo>
                      <a:pt x="678" y="12"/>
                    </a:lnTo>
                    <a:lnTo>
                      <a:pt x="696" y="12"/>
                    </a:lnTo>
                    <a:lnTo>
                      <a:pt x="714" y="12"/>
                    </a:lnTo>
                    <a:lnTo>
                      <a:pt x="732" y="6"/>
                    </a:lnTo>
                    <a:lnTo>
                      <a:pt x="750" y="0"/>
                    </a:lnTo>
                    <a:lnTo>
                      <a:pt x="768" y="12"/>
                    </a:lnTo>
                    <a:lnTo>
                      <a:pt x="786" y="12"/>
                    </a:lnTo>
                    <a:lnTo>
                      <a:pt x="798" y="6"/>
                    </a:lnTo>
                    <a:lnTo>
                      <a:pt x="816" y="0"/>
                    </a:lnTo>
                    <a:lnTo>
                      <a:pt x="834" y="0"/>
                    </a:lnTo>
                    <a:lnTo>
                      <a:pt x="852" y="0"/>
                    </a:lnTo>
                    <a:lnTo>
                      <a:pt x="870" y="6"/>
                    </a:lnTo>
                    <a:lnTo>
                      <a:pt x="888" y="0"/>
                    </a:lnTo>
                    <a:lnTo>
                      <a:pt x="906" y="0"/>
                    </a:lnTo>
                    <a:lnTo>
                      <a:pt x="924" y="6"/>
                    </a:lnTo>
                    <a:lnTo>
                      <a:pt x="942" y="6"/>
                    </a:lnTo>
                    <a:lnTo>
                      <a:pt x="960" y="6"/>
                    </a:lnTo>
                    <a:lnTo>
                      <a:pt x="972" y="6"/>
                    </a:lnTo>
                    <a:lnTo>
                      <a:pt x="990" y="6"/>
                    </a:lnTo>
                    <a:lnTo>
                      <a:pt x="1008" y="6"/>
                    </a:lnTo>
                    <a:lnTo>
                      <a:pt x="1026" y="6"/>
                    </a:lnTo>
                    <a:lnTo>
                      <a:pt x="1044" y="18"/>
                    </a:lnTo>
                    <a:lnTo>
                      <a:pt x="1062" y="12"/>
                    </a:lnTo>
                    <a:lnTo>
                      <a:pt x="1080" y="18"/>
                    </a:lnTo>
                    <a:lnTo>
                      <a:pt x="1098" y="30"/>
                    </a:lnTo>
                    <a:lnTo>
                      <a:pt x="1116" y="30"/>
                    </a:lnTo>
                    <a:lnTo>
                      <a:pt x="1128" y="42"/>
                    </a:lnTo>
                    <a:lnTo>
                      <a:pt x="1146" y="48"/>
                    </a:lnTo>
                    <a:lnTo>
                      <a:pt x="1164" y="48"/>
                    </a:lnTo>
                    <a:lnTo>
                      <a:pt x="1182" y="48"/>
                    </a:lnTo>
                    <a:lnTo>
                      <a:pt x="1200" y="54"/>
                    </a:lnTo>
                    <a:lnTo>
                      <a:pt x="1218" y="54"/>
                    </a:lnTo>
                    <a:lnTo>
                      <a:pt x="1236" y="60"/>
                    </a:lnTo>
                    <a:lnTo>
                      <a:pt x="1254" y="54"/>
                    </a:lnTo>
                    <a:lnTo>
                      <a:pt x="1272" y="54"/>
                    </a:lnTo>
                    <a:lnTo>
                      <a:pt x="1290" y="54"/>
                    </a:lnTo>
                    <a:lnTo>
                      <a:pt x="1302" y="60"/>
                    </a:lnTo>
                    <a:lnTo>
                      <a:pt x="1320" y="72"/>
                    </a:lnTo>
                    <a:lnTo>
                      <a:pt x="1338" y="78"/>
                    </a:lnTo>
                    <a:lnTo>
                      <a:pt x="1356" y="72"/>
                    </a:lnTo>
                    <a:lnTo>
                      <a:pt x="1374" y="66"/>
                    </a:lnTo>
                    <a:lnTo>
                      <a:pt x="1392" y="66"/>
                    </a:lnTo>
                    <a:lnTo>
                      <a:pt x="1410" y="72"/>
                    </a:lnTo>
                    <a:lnTo>
                      <a:pt x="1428" y="78"/>
                    </a:lnTo>
                    <a:lnTo>
                      <a:pt x="1446" y="78"/>
                    </a:lnTo>
                    <a:lnTo>
                      <a:pt x="1458" y="78"/>
                    </a:lnTo>
                    <a:lnTo>
                      <a:pt x="1476" y="66"/>
                    </a:lnTo>
                    <a:lnTo>
                      <a:pt x="1494" y="54"/>
                    </a:lnTo>
                    <a:lnTo>
                      <a:pt x="1512" y="48"/>
                    </a:lnTo>
                    <a:lnTo>
                      <a:pt x="1530" y="48"/>
                    </a:lnTo>
                    <a:lnTo>
                      <a:pt x="1548" y="42"/>
                    </a:lnTo>
                    <a:lnTo>
                      <a:pt x="1566" y="36"/>
                    </a:lnTo>
                    <a:lnTo>
                      <a:pt x="1584" y="36"/>
                    </a:lnTo>
                    <a:lnTo>
                      <a:pt x="1602" y="30"/>
                    </a:lnTo>
                    <a:lnTo>
                      <a:pt x="1614" y="24"/>
                    </a:lnTo>
                    <a:lnTo>
                      <a:pt x="1632" y="24"/>
                    </a:lnTo>
                    <a:lnTo>
                      <a:pt x="1650" y="12"/>
                    </a:lnTo>
                    <a:lnTo>
                      <a:pt x="1668" y="18"/>
                    </a:lnTo>
                    <a:lnTo>
                      <a:pt x="1686" y="24"/>
                    </a:lnTo>
                    <a:lnTo>
                      <a:pt x="1704" y="36"/>
                    </a:lnTo>
                    <a:lnTo>
                      <a:pt x="1722" y="48"/>
                    </a:lnTo>
                    <a:lnTo>
                      <a:pt x="1740" y="48"/>
                    </a:lnTo>
                    <a:lnTo>
                      <a:pt x="1758" y="42"/>
                    </a:lnTo>
                    <a:lnTo>
                      <a:pt x="1776" y="42"/>
                    </a:lnTo>
                    <a:lnTo>
                      <a:pt x="1788" y="48"/>
                    </a:lnTo>
                    <a:lnTo>
                      <a:pt x="1806" y="54"/>
                    </a:lnTo>
                    <a:lnTo>
                      <a:pt x="1824" y="54"/>
                    </a:lnTo>
                    <a:lnTo>
                      <a:pt x="1842" y="66"/>
                    </a:lnTo>
                    <a:lnTo>
                      <a:pt x="1860" y="66"/>
                    </a:lnTo>
                    <a:lnTo>
                      <a:pt x="1878" y="66"/>
                    </a:lnTo>
                    <a:lnTo>
                      <a:pt x="1896" y="72"/>
                    </a:lnTo>
                    <a:lnTo>
                      <a:pt x="1914" y="78"/>
                    </a:lnTo>
                    <a:lnTo>
                      <a:pt x="1932" y="84"/>
                    </a:lnTo>
                    <a:lnTo>
                      <a:pt x="1944" y="90"/>
                    </a:lnTo>
                    <a:lnTo>
                      <a:pt x="1962" y="90"/>
                    </a:lnTo>
                    <a:lnTo>
                      <a:pt x="1980" y="90"/>
                    </a:lnTo>
                    <a:lnTo>
                      <a:pt x="1998" y="90"/>
                    </a:lnTo>
                    <a:lnTo>
                      <a:pt x="2016" y="84"/>
                    </a:lnTo>
                    <a:lnTo>
                      <a:pt x="2034" y="72"/>
                    </a:lnTo>
                    <a:lnTo>
                      <a:pt x="2052" y="66"/>
                    </a:lnTo>
                    <a:lnTo>
                      <a:pt x="2070" y="66"/>
                    </a:lnTo>
                    <a:lnTo>
                      <a:pt x="2088" y="84"/>
                    </a:lnTo>
                    <a:lnTo>
                      <a:pt x="2100" y="78"/>
                    </a:lnTo>
                    <a:lnTo>
                      <a:pt x="2118" y="78"/>
                    </a:lnTo>
                    <a:lnTo>
                      <a:pt x="2136" y="78"/>
                    </a:lnTo>
                    <a:lnTo>
                      <a:pt x="2154" y="84"/>
                    </a:lnTo>
                    <a:lnTo>
                      <a:pt x="2172" y="84"/>
                    </a:lnTo>
                    <a:lnTo>
                      <a:pt x="2190" y="84"/>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87"/>
              <p:cNvSpPr>
                <a:spLocks/>
              </p:cNvSpPr>
              <p:nvPr/>
            </p:nvSpPr>
            <p:spPr bwMode="auto">
              <a:xfrm>
                <a:off x="4953000" y="2442036"/>
                <a:ext cx="1982151" cy="1419225"/>
              </a:xfrm>
              <a:custGeom>
                <a:avLst/>
                <a:gdLst/>
                <a:ahLst/>
                <a:cxnLst>
                  <a:cxn ang="0">
                    <a:pos x="36" y="738"/>
                  </a:cxn>
                  <a:cxn ang="0">
                    <a:pos x="90" y="420"/>
                  </a:cxn>
                  <a:cxn ang="0">
                    <a:pos x="144" y="180"/>
                  </a:cxn>
                  <a:cxn ang="0">
                    <a:pos x="192" y="90"/>
                  </a:cxn>
                  <a:cxn ang="0">
                    <a:pos x="246" y="48"/>
                  </a:cxn>
                  <a:cxn ang="0">
                    <a:pos x="300" y="48"/>
                  </a:cxn>
                  <a:cxn ang="0">
                    <a:pos x="348" y="36"/>
                  </a:cxn>
                  <a:cxn ang="0">
                    <a:pos x="402" y="42"/>
                  </a:cxn>
                  <a:cxn ang="0">
                    <a:pos x="456" y="48"/>
                  </a:cxn>
                  <a:cxn ang="0">
                    <a:pos x="504" y="36"/>
                  </a:cxn>
                  <a:cxn ang="0">
                    <a:pos x="558" y="36"/>
                  </a:cxn>
                  <a:cxn ang="0">
                    <a:pos x="612" y="42"/>
                  </a:cxn>
                  <a:cxn ang="0">
                    <a:pos x="660" y="24"/>
                  </a:cxn>
                  <a:cxn ang="0">
                    <a:pos x="714" y="18"/>
                  </a:cxn>
                  <a:cxn ang="0">
                    <a:pos x="768" y="18"/>
                  </a:cxn>
                  <a:cxn ang="0">
                    <a:pos x="816" y="18"/>
                  </a:cxn>
                  <a:cxn ang="0">
                    <a:pos x="870" y="6"/>
                  </a:cxn>
                  <a:cxn ang="0">
                    <a:pos x="924" y="6"/>
                  </a:cxn>
                  <a:cxn ang="0">
                    <a:pos x="972" y="12"/>
                  </a:cxn>
                  <a:cxn ang="0">
                    <a:pos x="1026" y="6"/>
                  </a:cxn>
                  <a:cxn ang="0">
                    <a:pos x="1080" y="30"/>
                  </a:cxn>
                  <a:cxn ang="0">
                    <a:pos x="1128" y="36"/>
                  </a:cxn>
                  <a:cxn ang="0">
                    <a:pos x="1182" y="54"/>
                  </a:cxn>
                  <a:cxn ang="0">
                    <a:pos x="1236" y="66"/>
                  </a:cxn>
                  <a:cxn ang="0">
                    <a:pos x="1290" y="72"/>
                  </a:cxn>
                  <a:cxn ang="0">
                    <a:pos x="1338" y="84"/>
                  </a:cxn>
                  <a:cxn ang="0">
                    <a:pos x="1392" y="96"/>
                  </a:cxn>
                  <a:cxn ang="0">
                    <a:pos x="1446" y="90"/>
                  </a:cxn>
                  <a:cxn ang="0">
                    <a:pos x="1494" y="72"/>
                  </a:cxn>
                  <a:cxn ang="0">
                    <a:pos x="1548" y="60"/>
                  </a:cxn>
                  <a:cxn ang="0">
                    <a:pos x="1602" y="42"/>
                  </a:cxn>
                  <a:cxn ang="0">
                    <a:pos x="1650" y="30"/>
                  </a:cxn>
                  <a:cxn ang="0">
                    <a:pos x="1704" y="48"/>
                  </a:cxn>
                  <a:cxn ang="0">
                    <a:pos x="1758" y="54"/>
                  </a:cxn>
                  <a:cxn ang="0">
                    <a:pos x="1806" y="54"/>
                  </a:cxn>
                  <a:cxn ang="0">
                    <a:pos x="1860" y="78"/>
                  </a:cxn>
                  <a:cxn ang="0">
                    <a:pos x="1914" y="84"/>
                  </a:cxn>
                  <a:cxn ang="0">
                    <a:pos x="1962" y="90"/>
                  </a:cxn>
                  <a:cxn ang="0">
                    <a:pos x="2016" y="78"/>
                  </a:cxn>
                  <a:cxn ang="0">
                    <a:pos x="2070" y="78"/>
                  </a:cxn>
                  <a:cxn ang="0">
                    <a:pos x="2118" y="78"/>
                  </a:cxn>
                  <a:cxn ang="0">
                    <a:pos x="2172" y="78"/>
                  </a:cxn>
                </a:cxnLst>
                <a:rect l="0" t="0" r="r" b="b"/>
                <a:pathLst>
                  <a:path w="2208" h="894">
                    <a:moveTo>
                      <a:pt x="0" y="894"/>
                    </a:moveTo>
                    <a:lnTo>
                      <a:pt x="18" y="822"/>
                    </a:lnTo>
                    <a:lnTo>
                      <a:pt x="36" y="738"/>
                    </a:lnTo>
                    <a:lnTo>
                      <a:pt x="54" y="636"/>
                    </a:lnTo>
                    <a:lnTo>
                      <a:pt x="72" y="522"/>
                    </a:lnTo>
                    <a:lnTo>
                      <a:pt x="90" y="420"/>
                    </a:lnTo>
                    <a:lnTo>
                      <a:pt x="108" y="318"/>
                    </a:lnTo>
                    <a:lnTo>
                      <a:pt x="126" y="240"/>
                    </a:lnTo>
                    <a:lnTo>
                      <a:pt x="144" y="180"/>
                    </a:lnTo>
                    <a:lnTo>
                      <a:pt x="156" y="138"/>
                    </a:lnTo>
                    <a:lnTo>
                      <a:pt x="174" y="114"/>
                    </a:lnTo>
                    <a:lnTo>
                      <a:pt x="192" y="90"/>
                    </a:lnTo>
                    <a:lnTo>
                      <a:pt x="210" y="78"/>
                    </a:lnTo>
                    <a:lnTo>
                      <a:pt x="228" y="60"/>
                    </a:lnTo>
                    <a:lnTo>
                      <a:pt x="246" y="48"/>
                    </a:lnTo>
                    <a:lnTo>
                      <a:pt x="264" y="42"/>
                    </a:lnTo>
                    <a:lnTo>
                      <a:pt x="282" y="48"/>
                    </a:lnTo>
                    <a:lnTo>
                      <a:pt x="300" y="48"/>
                    </a:lnTo>
                    <a:lnTo>
                      <a:pt x="312" y="48"/>
                    </a:lnTo>
                    <a:lnTo>
                      <a:pt x="330" y="48"/>
                    </a:lnTo>
                    <a:lnTo>
                      <a:pt x="348" y="36"/>
                    </a:lnTo>
                    <a:lnTo>
                      <a:pt x="366" y="30"/>
                    </a:lnTo>
                    <a:lnTo>
                      <a:pt x="384" y="36"/>
                    </a:lnTo>
                    <a:lnTo>
                      <a:pt x="402" y="42"/>
                    </a:lnTo>
                    <a:lnTo>
                      <a:pt x="420" y="48"/>
                    </a:lnTo>
                    <a:lnTo>
                      <a:pt x="438" y="54"/>
                    </a:lnTo>
                    <a:lnTo>
                      <a:pt x="456" y="48"/>
                    </a:lnTo>
                    <a:lnTo>
                      <a:pt x="474" y="42"/>
                    </a:lnTo>
                    <a:lnTo>
                      <a:pt x="486" y="36"/>
                    </a:lnTo>
                    <a:lnTo>
                      <a:pt x="504" y="36"/>
                    </a:lnTo>
                    <a:lnTo>
                      <a:pt x="522" y="36"/>
                    </a:lnTo>
                    <a:lnTo>
                      <a:pt x="540" y="36"/>
                    </a:lnTo>
                    <a:lnTo>
                      <a:pt x="558" y="36"/>
                    </a:lnTo>
                    <a:lnTo>
                      <a:pt x="576" y="30"/>
                    </a:lnTo>
                    <a:lnTo>
                      <a:pt x="594" y="36"/>
                    </a:lnTo>
                    <a:lnTo>
                      <a:pt x="612" y="42"/>
                    </a:lnTo>
                    <a:lnTo>
                      <a:pt x="630" y="36"/>
                    </a:lnTo>
                    <a:lnTo>
                      <a:pt x="642" y="24"/>
                    </a:lnTo>
                    <a:lnTo>
                      <a:pt x="660" y="24"/>
                    </a:lnTo>
                    <a:lnTo>
                      <a:pt x="678" y="24"/>
                    </a:lnTo>
                    <a:lnTo>
                      <a:pt x="696" y="24"/>
                    </a:lnTo>
                    <a:lnTo>
                      <a:pt x="714" y="18"/>
                    </a:lnTo>
                    <a:lnTo>
                      <a:pt x="732" y="18"/>
                    </a:lnTo>
                    <a:lnTo>
                      <a:pt x="750" y="18"/>
                    </a:lnTo>
                    <a:lnTo>
                      <a:pt x="768" y="18"/>
                    </a:lnTo>
                    <a:lnTo>
                      <a:pt x="786" y="18"/>
                    </a:lnTo>
                    <a:lnTo>
                      <a:pt x="798" y="18"/>
                    </a:lnTo>
                    <a:lnTo>
                      <a:pt x="816" y="18"/>
                    </a:lnTo>
                    <a:lnTo>
                      <a:pt x="834" y="18"/>
                    </a:lnTo>
                    <a:lnTo>
                      <a:pt x="852" y="12"/>
                    </a:lnTo>
                    <a:lnTo>
                      <a:pt x="870" y="6"/>
                    </a:lnTo>
                    <a:lnTo>
                      <a:pt x="888" y="6"/>
                    </a:lnTo>
                    <a:lnTo>
                      <a:pt x="906" y="6"/>
                    </a:lnTo>
                    <a:lnTo>
                      <a:pt x="924" y="6"/>
                    </a:lnTo>
                    <a:lnTo>
                      <a:pt x="942" y="0"/>
                    </a:lnTo>
                    <a:lnTo>
                      <a:pt x="960" y="6"/>
                    </a:lnTo>
                    <a:lnTo>
                      <a:pt x="972" y="12"/>
                    </a:lnTo>
                    <a:lnTo>
                      <a:pt x="990" y="6"/>
                    </a:lnTo>
                    <a:lnTo>
                      <a:pt x="1008" y="6"/>
                    </a:lnTo>
                    <a:lnTo>
                      <a:pt x="1026" y="6"/>
                    </a:lnTo>
                    <a:lnTo>
                      <a:pt x="1044" y="12"/>
                    </a:lnTo>
                    <a:lnTo>
                      <a:pt x="1062" y="24"/>
                    </a:lnTo>
                    <a:lnTo>
                      <a:pt x="1080" y="30"/>
                    </a:lnTo>
                    <a:lnTo>
                      <a:pt x="1098" y="36"/>
                    </a:lnTo>
                    <a:lnTo>
                      <a:pt x="1116" y="36"/>
                    </a:lnTo>
                    <a:lnTo>
                      <a:pt x="1128" y="36"/>
                    </a:lnTo>
                    <a:lnTo>
                      <a:pt x="1146" y="42"/>
                    </a:lnTo>
                    <a:lnTo>
                      <a:pt x="1164" y="48"/>
                    </a:lnTo>
                    <a:lnTo>
                      <a:pt x="1182" y="54"/>
                    </a:lnTo>
                    <a:lnTo>
                      <a:pt x="1200" y="54"/>
                    </a:lnTo>
                    <a:lnTo>
                      <a:pt x="1218" y="60"/>
                    </a:lnTo>
                    <a:lnTo>
                      <a:pt x="1236" y="66"/>
                    </a:lnTo>
                    <a:lnTo>
                      <a:pt x="1254" y="78"/>
                    </a:lnTo>
                    <a:lnTo>
                      <a:pt x="1272" y="72"/>
                    </a:lnTo>
                    <a:lnTo>
                      <a:pt x="1290" y="72"/>
                    </a:lnTo>
                    <a:lnTo>
                      <a:pt x="1302" y="78"/>
                    </a:lnTo>
                    <a:lnTo>
                      <a:pt x="1320" y="84"/>
                    </a:lnTo>
                    <a:lnTo>
                      <a:pt x="1338" y="84"/>
                    </a:lnTo>
                    <a:lnTo>
                      <a:pt x="1356" y="96"/>
                    </a:lnTo>
                    <a:lnTo>
                      <a:pt x="1374" y="96"/>
                    </a:lnTo>
                    <a:lnTo>
                      <a:pt x="1392" y="96"/>
                    </a:lnTo>
                    <a:lnTo>
                      <a:pt x="1410" y="90"/>
                    </a:lnTo>
                    <a:lnTo>
                      <a:pt x="1428" y="90"/>
                    </a:lnTo>
                    <a:lnTo>
                      <a:pt x="1446" y="90"/>
                    </a:lnTo>
                    <a:lnTo>
                      <a:pt x="1458" y="84"/>
                    </a:lnTo>
                    <a:lnTo>
                      <a:pt x="1476" y="78"/>
                    </a:lnTo>
                    <a:lnTo>
                      <a:pt x="1494" y="72"/>
                    </a:lnTo>
                    <a:lnTo>
                      <a:pt x="1512" y="72"/>
                    </a:lnTo>
                    <a:lnTo>
                      <a:pt x="1530" y="66"/>
                    </a:lnTo>
                    <a:lnTo>
                      <a:pt x="1548" y="60"/>
                    </a:lnTo>
                    <a:lnTo>
                      <a:pt x="1566" y="48"/>
                    </a:lnTo>
                    <a:lnTo>
                      <a:pt x="1584" y="48"/>
                    </a:lnTo>
                    <a:lnTo>
                      <a:pt x="1602" y="42"/>
                    </a:lnTo>
                    <a:lnTo>
                      <a:pt x="1614" y="36"/>
                    </a:lnTo>
                    <a:lnTo>
                      <a:pt x="1632" y="30"/>
                    </a:lnTo>
                    <a:lnTo>
                      <a:pt x="1650" y="30"/>
                    </a:lnTo>
                    <a:lnTo>
                      <a:pt x="1668" y="42"/>
                    </a:lnTo>
                    <a:lnTo>
                      <a:pt x="1686" y="48"/>
                    </a:lnTo>
                    <a:lnTo>
                      <a:pt x="1704" y="48"/>
                    </a:lnTo>
                    <a:lnTo>
                      <a:pt x="1722" y="48"/>
                    </a:lnTo>
                    <a:lnTo>
                      <a:pt x="1740" y="54"/>
                    </a:lnTo>
                    <a:lnTo>
                      <a:pt x="1758" y="54"/>
                    </a:lnTo>
                    <a:lnTo>
                      <a:pt x="1776" y="60"/>
                    </a:lnTo>
                    <a:lnTo>
                      <a:pt x="1788" y="54"/>
                    </a:lnTo>
                    <a:lnTo>
                      <a:pt x="1806" y="54"/>
                    </a:lnTo>
                    <a:lnTo>
                      <a:pt x="1824" y="66"/>
                    </a:lnTo>
                    <a:lnTo>
                      <a:pt x="1842" y="72"/>
                    </a:lnTo>
                    <a:lnTo>
                      <a:pt x="1860" y="78"/>
                    </a:lnTo>
                    <a:lnTo>
                      <a:pt x="1878" y="84"/>
                    </a:lnTo>
                    <a:lnTo>
                      <a:pt x="1896" y="84"/>
                    </a:lnTo>
                    <a:lnTo>
                      <a:pt x="1914" y="84"/>
                    </a:lnTo>
                    <a:lnTo>
                      <a:pt x="1932" y="96"/>
                    </a:lnTo>
                    <a:lnTo>
                      <a:pt x="1944" y="96"/>
                    </a:lnTo>
                    <a:lnTo>
                      <a:pt x="1962" y="90"/>
                    </a:lnTo>
                    <a:lnTo>
                      <a:pt x="1980" y="90"/>
                    </a:lnTo>
                    <a:lnTo>
                      <a:pt x="1998" y="96"/>
                    </a:lnTo>
                    <a:lnTo>
                      <a:pt x="2016" y="78"/>
                    </a:lnTo>
                    <a:lnTo>
                      <a:pt x="2034" y="84"/>
                    </a:lnTo>
                    <a:lnTo>
                      <a:pt x="2052" y="84"/>
                    </a:lnTo>
                    <a:lnTo>
                      <a:pt x="2070" y="78"/>
                    </a:lnTo>
                    <a:lnTo>
                      <a:pt x="2088" y="90"/>
                    </a:lnTo>
                    <a:lnTo>
                      <a:pt x="2100" y="78"/>
                    </a:lnTo>
                    <a:lnTo>
                      <a:pt x="2118" y="78"/>
                    </a:lnTo>
                    <a:lnTo>
                      <a:pt x="2136" y="78"/>
                    </a:lnTo>
                    <a:lnTo>
                      <a:pt x="2154" y="78"/>
                    </a:lnTo>
                    <a:lnTo>
                      <a:pt x="2172" y="78"/>
                    </a:lnTo>
                    <a:lnTo>
                      <a:pt x="2190" y="78"/>
                    </a:lnTo>
                    <a:lnTo>
                      <a:pt x="2208" y="7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89"/>
              <p:cNvSpPr>
                <a:spLocks/>
              </p:cNvSpPr>
              <p:nvPr/>
            </p:nvSpPr>
            <p:spPr bwMode="auto">
              <a:xfrm>
                <a:off x="4953000" y="2451561"/>
                <a:ext cx="1982151" cy="1228725"/>
              </a:xfrm>
              <a:custGeom>
                <a:avLst/>
                <a:gdLst/>
                <a:ahLst/>
                <a:cxnLst>
                  <a:cxn ang="0">
                    <a:pos x="36" y="636"/>
                  </a:cxn>
                  <a:cxn ang="0">
                    <a:pos x="90" y="348"/>
                  </a:cxn>
                  <a:cxn ang="0">
                    <a:pos x="144" y="144"/>
                  </a:cxn>
                  <a:cxn ang="0">
                    <a:pos x="192" y="54"/>
                  </a:cxn>
                  <a:cxn ang="0">
                    <a:pos x="246" y="18"/>
                  </a:cxn>
                  <a:cxn ang="0">
                    <a:pos x="300" y="24"/>
                  </a:cxn>
                  <a:cxn ang="0">
                    <a:pos x="348" y="24"/>
                  </a:cxn>
                  <a:cxn ang="0">
                    <a:pos x="402" y="18"/>
                  </a:cxn>
                  <a:cxn ang="0">
                    <a:pos x="456" y="24"/>
                  </a:cxn>
                  <a:cxn ang="0">
                    <a:pos x="504" y="12"/>
                  </a:cxn>
                  <a:cxn ang="0">
                    <a:pos x="558" y="12"/>
                  </a:cxn>
                  <a:cxn ang="0">
                    <a:pos x="612" y="18"/>
                  </a:cxn>
                  <a:cxn ang="0">
                    <a:pos x="660" y="18"/>
                  </a:cxn>
                  <a:cxn ang="0">
                    <a:pos x="714" y="12"/>
                  </a:cxn>
                  <a:cxn ang="0">
                    <a:pos x="768" y="12"/>
                  </a:cxn>
                  <a:cxn ang="0">
                    <a:pos x="816" y="6"/>
                  </a:cxn>
                  <a:cxn ang="0">
                    <a:pos x="870" y="6"/>
                  </a:cxn>
                  <a:cxn ang="0">
                    <a:pos x="924" y="0"/>
                  </a:cxn>
                  <a:cxn ang="0">
                    <a:pos x="972" y="12"/>
                  </a:cxn>
                  <a:cxn ang="0">
                    <a:pos x="1026" y="18"/>
                  </a:cxn>
                  <a:cxn ang="0">
                    <a:pos x="1080" y="30"/>
                  </a:cxn>
                  <a:cxn ang="0">
                    <a:pos x="1128" y="42"/>
                  </a:cxn>
                  <a:cxn ang="0">
                    <a:pos x="1182" y="60"/>
                  </a:cxn>
                  <a:cxn ang="0">
                    <a:pos x="1236" y="72"/>
                  </a:cxn>
                  <a:cxn ang="0">
                    <a:pos x="1290" y="78"/>
                  </a:cxn>
                  <a:cxn ang="0">
                    <a:pos x="1338" y="72"/>
                  </a:cxn>
                  <a:cxn ang="0">
                    <a:pos x="1392" y="84"/>
                  </a:cxn>
                  <a:cxn ang="0">
                    <a:pos x="1446" y="84"/>
                  </a:cxn>
                  <a:cxn ang="0">
                    <a:pos x="1494" y="66"/>
                  </a:cxn>
                  <a:cxn ang="0">
                    <a:pos x="1548" y="48"/>
                  </a:cxn>
                  <a:cxn ang="0">
                    <a:pos x="1602" y="30"/>
                  </a:cxn>
                  <a:cxn ang="0">
                    <a:pos x="1650" y="36"/>
                  </a:cxn>
                  <a:cxn ang="0">
                    <a:pos x="1704" y="48"/>
                  </a:cxn>
                  <a:cxn ang="0">
                    <a:pos x="1758" y="54"/>
                  </a:cxn>
                  <a:cxn ang="0">
                    <a:pos x="1806" y="60"/>
                  </a:cxn>
                  <a:cxn ang="0">
                    <a:pos x="1860" y="78"/>
                  </a:cxn>
                  <a:cxn ang="0">
                    <a:pos x="1914" y="96"/>
                  </a:cxn>
                  <a:cxn ang="0">
                    <a:pos x="1962" y="102"/>
                  </a:cxn>
                  <a:cxn ang="0">
                    <a:pos x="2016" y="84"/>
                  </a:cxn>
                  <a:cxn ang="0">
                    <a:pos x="2070" y="84"/>
                  </a:cxn>
                  <a:cxn ang="0">
                    <a:pos x="2118" y="102"/>
                  </a:cxn>
                  <a:cxn ang="0">
                    <a:pos x="2172" y="102"/>
                  </a:cxn>
                </a:cxnLst>
                <a:rect l="0" t="0" r="r" b="b"/>
                <a:pathLst>
                  <a:path w="2208" h="774">
                    <a:moveTo>
                      <a:pt x="0" y="774"/>
                    </a:moveTo>
                    <a:lnTo>
                      <a:pt x="18" y="720"/>
                    </a:lnTo>
                    <a:lnTo>
                      <a:pt x="36" y="636"/>
                    </a:lnTo>
                    <a:lnTo>
                      <a:pt x="54" y="540"/>
                    </a:lnTo>
                    <a:lnTo>
                      <a:pt x="72" y="450"/>
                    </a:lnTo>
                    <a:lnTo>
                      <a:pt x="90" y="348"/>
                    </a:lnTo>
                    <a:lnTo>
                      <a:pt x="108" y="264"/>
                    </a:lnTo>
                    <a:lnTo>
                      <a:pt x="126" y="198"/>
                    </a:lnTo>
                    <a:lnTo>
                      <a:pt x="144" y="144"/>
                    </a:lnTo>
                    <a:lnTo>
                      <a:pt x="156" y="102"/>
                    </a:lnTo>
                    <a:lnTo>
                      <a:pt x="174" y="72"/>
                    </a:lnTo>
                    <a:lnTo>
                      <a:pt x="192" y="54"/>
                    </a:lnTo>
                    <a:lnTo>
                      <a:pt x="210" y="42"/>
                    </a:lnTo>
                    <a:lnTo>
                      <a:pt x="228" y="30"/>
                    </a:lnTo>
                    <a:lnTo>
                      <a:pt x="246" y="18"/>
                    </a:lnTo>
                    <a:lnTo>
                      <a:pt x="264" y="18"/>
                    </a:lnTo>
                    <a:lnTo>
                      <a:pt x="282" y="24"/>
                    </a:lnTo>
                    <a:lnTo>
                      <a:pt x="300" y="24"/>
                    </a:lnTo>
                    <a:lnTo>
                      <a:pt x="312" y="24"/>
                    </a:lnTo>
                    <a:lnTo>
                      <a:pt x="330" y="30"/>
                    </a:lnTo>
                    <a:lnTo>
                      <a:pt x="348" y="24"/>
                    </a:lnTo>
                    <a:lnTo>
                      <a:pt x="366" y="18"/>
                    </a:lnTo>
                    <a:lnTo>
                      <a:pt x="384" y="18"/>
                    </a:lnTo>
                    <a:lnTo>
                      <a:pt x="402" y="18"/>
                    </a:lnTo>
                    <a:lnTo>
                      <a:pt x="420" y="12"/>
                    </a:lnTo>
                    <a:lnTo>
                      <a:pt x="438" y="18"/>
                    </a:lnTo>
                    <a:lnTo>
                      <a:pt x="456" y="24"/>
                    </a:lnTo>
                    <a:lnTo>
                      <a:pt x="474" y="24"/>
                    </a:lnTo>
                    <a:lnTo>
                      <a:pt x="486" y="18"/>
                    </a:lnTo>
                    <a:lnTo>
                      <a:pt x="504" y="12"/>
                    </a:lnTo>
                    <a:lnTo>
                      <a:pt x="522" y="12"/>
                    </a:lnTo>
                    <a:lnTo>
                      <a:pt x="540" y="12"/>
                    </a:lnTo>
                    <a:lnTo>
                      <a:pt x="558" y="12"/>
                    </a:lnTo>
                    <a:lnTo>
                      <a:pt x="576" y="12"/>
                    </a:lnTo>
                    <a:lnTo>
                      <a:pt x="594" y="12"/>
                    </a:lnTo>
                    <a:lnTo>
                      <a:pt x="612" y="18"/>
                    </a:lnTo>
                    <a:lnTo>
                      <a:pt x="630" y="24"/>
                    </a:lnTo>
                    <a:lnTo>
                      <a:pt x="642" y="18"/>
                    </a:lnTo>
                    <a:lnTo>
                      <a:pt x="660" y="18"/>
                    </a:lnTo>
                    <a:lnTo>
                      <a:pt x="678" y="12"/>
                    </a:lnTo>
                    <a:lnTo>
                      <a:pt x="696" y="12"/>
                    </a:lnTo>
                    <a:lnTo>
                      <a:pt x="714" y="12"/>
                    </a:lnTo>
                    <a:lnTo>
                      <a:pt x="732" y="12"/>
                    </a:lnTo>
                    <a:lnTo>
                      <a:pt x="750" y="12"/>
                    </a:lnTo>
                    <a:lnTo>
                      <a:pt x="768" y="12"/>
                    </a:lnTo>
                    <a:lnTo>
                      <a:pt x="786" y="6"/>
                    </a:lnTo>
                    <a:lnTo>
                      <a:pt x="798" y="6"/>
                    </a:lnTo>
                    <a:lnTo>
                      <a:pt x="816" y="6"/>
                    </a:lnTo>
                    <a:lnTo>
                      <a:pt x="834" y="0"/>
                    </a:lnTo>
                    <a:lnTo>
                      <a:pt x="852" y="12"/>
                    </a:lnTo>
                    <a:lnTo>
                      <a:pt x="870" y="6"/>
                    </a:lnTo>
                    <a:lnTo>
                      <a:pt x="888" y="6"/>
                    </a:lnTo>
                    <a:lnTo>
                      <a:pt x="906" y="6"/>
                    </a:lnTo>
                    <a:lnTo>
                      <a:pt x="924" y="0"/>
                    </a:lnTo>
                    <a:lnTo>
                      <a:pt x="942" y="12"/>
                    </a:lnTo>
                    <a:lnTo>
                      <a:pt x="960" y="12"/>
                    </a:lnTo>
                    <a:lnTo>
                      <a:pt x="972" y="12"/>
                    </a:lnTo>
                    <a:lnTo>
                      <a:pt x="990" y="18"/>
                    </a:lnTo>
                    <a:lnTo>
                      <a:pt x="1008" y="18"/>
                    </a:lnTo>
                    <a:lnTo>
                      <a:pt x="1026" y="18"/>
                    </a:lnTo>
                    <a:lnTo>
                      <a:pt x="1044" y="24"/>
                    </a:lnTo>
                    <a:lnTo>
                      <a:pt x="1062" y="30"/>
                    </a:lnTo>
                    <a:lnTo>
                      <a:pt x="1080" y="30"/>
                    </a:lnTo>
                    <a:lnTo>
                      <a:pt x="1098" y="30"/>
                    </a:lnTo>
                    <a:lnTo>
                      <a:pt x="1116" y="30"/>
                    </a:lnTo>
                    <a:lnTo>
                      <a:pt x="1128" y="42"/>
                    </a:lnTo>
                    <a:lnTo>
                      <a:pt x="1146" y="54"/>
                    </a:lnTo>
                    <a:lnTo>
                      <a:pt x="1164" y="54"/>
                    </a:lnTo>
                    <a:lnTo>
                      <a:pt x="1182" y="60"/>
                    </a:lnTo>
                    <a:lnTo>
                      <a:pt x="1200" y="60"/>
                    </a:lnTo>
                    <a:lnTo>
                      <a:pt x="1218" y="66"/>
                    </a:lnTo>
                    <a:lnTo>
                      <a:pt x="1236" y="72"/>
                    </a:lnTo>
                    <a:lnTo>
                      <a:pt x="1254" y="78"/>
                    </a:lnTo>
                    <a:lnTo>
                      <a:pt x="1272" y="78"/>
                    </a:lnTo>
                    <a:lnTo>
                      <a:pt x="1290" y="78"/>
                    </a:lnTo>
                    <a:lnTo>
                      <a:pt x="1302" y="72"/>
                    </a:lnTo>
                    <a:lnTo>
                      <a:pt x="1320" y="72"/>
                    </a:lnTo>
                    <a:lnTo>
                      <a:pt x="1338" y="72"/>
                    </a:lnTo>
                    <a:lnTo>
                      <a:pt x="1356" y="84"/>
                    </a:lnTo>
                    <a:lnTo>
                      <a:pt x="1374" y="84"/>
                    </a:lnTo>
                    <a:lnTo>
                      <a:pt x="1392" y="84"/>
                    </a:lnTo>
                    <a:lnTo>
                      <a:pt x="1410" y="90"/>
                    </a:lnTo>
                    <a:lnTo>
                      <a:pt x="1428" y="84"/>
                    </a:lnTo>
                    <a:lnTo>
                      <a:pt x="1446" y="84"/>
                    </a:lnTo>
                    <a:lnTo>
                      <a:pt x="1458" y="78"/>
                    </a:lnTo>
                    <a:lnTo>
                      <a:pt x="1476" y="72"/>
                    </a:lnTo>
                    <a:lnTo>
                      <a:pt x="1494" y="66"/>
                    </a:lnTo>
                    <a:lnTo>
                      <a:pt x="1512" y="66"/>
                    </a:lnTo>
                    <a:lnTo>
                      <a:pt x="1530" y="54"/>
                    </a:lnTo>
                    <a:lnTo>
                      <a:pt x="1548" y="48"/>
                    </a:lnTo>
                    <a:lnTo>
                      <a:pt x="1566" y="42"/>
                    </a:lnTo>
                    <a:lnTo>
                      <a:pt x="1584" y="36"/>
                    </a:lnTo>
                    <a:lnTo>
                      <a:pt x="1602" y="30"/>
                    </a:lnTo>
                    <a:lnTo>
                      <a:pt x="1614" y="30"/>
                    </a:lnTo>
                    <a:lnTo>
                      <a:pt x="1632" y="30"/>
                    </a:lnTo>
                    <a:lnTo>
                      <a:pt x="1650" y="36"/>
                    </a:lnTo>
                    <a:lnTo>
                      <a:pt x="1668" y="48"/>
                    </a:lnTo>
                    <a:lnTo>
                      <a:pt x="1686" y="48"/>
                    </a:lnTo>
                    <a:lnTo>
                      <a:pt x="1704" y="48"/>
                    </a:lnTo>
                    <a:lnTo>
                      <a:pt x="1722" y="48"/>
                    </a:lnTo>
                    <a:lnTo>
                      <a:pt x="1740" y="54"/>
                    </a:lnTo>
                    <a:lnTo>
                      <a:pt x="1758" y="54"/>
                    </a:lnTo>
                    <a:lnTo>
                      <a:pt x="1776" y="54"/>
                    </a:lnTo>
                    <a:lnTo>
                      <a:pt x="1788" y="54"/>
                    </a:lnTo>
                    <a:lnTo>
                      <a:pt x="1806" y="60"/>
                    </a:lnTo>
                    <a:lnTo>
                      <a:pt x="1824" y="66"/>
                    </a:lnTo>
                    <a:lnTo>
                      <a:pt x="1842" y="66"/>
                    </a:lnTo>
                    <a:lnTo>
                      <a:pt x="1860" y="78"/>
                    </a:lnTo>
                    <a:lnTo>
                      <a:pt x="1878" y="90"/>
                    </a:lnTo>
                    <a:lnTo>
                      <a:pt x="1896" y="96"/>
                    </a:lnTo>
                    <a:lnTo>
                      <a:pt x="1914" y="96"/>
                    </a:lnTo>
                    <a:lnTo>
                      <a:pt x="1932" y="96"/>
                    </a:lnTo>
                    <a:lnTo>
                      <a:pt x="1944" y="102"/>
                    </a:lnTo>
                    <a:lnTo>
                      <a:pt x="1962" y="102"/>
                    </a:lnTo>
                    <a:lnTo>
                      <a:pt x="1980" y="96"/>
                    </a:lnTo>
                    <a:lnTo>
                      <a:pt x="1998" y="96"/>
                    </a:lnTo>
                    <a:lnTo>
                      <a:pt x="2016" y="84"/>
                    </a:lnTo>
                    <a:lnTo>
                      <a:pt x="2034" y="90"/>
                    </a:lnTo>
                    <a:lnTo>
                      <a:pt x="2052" y="90"/>
                    </a:lnTo>
                    <a:lnTo>
                      <a:pt x="2070" y="84"/>
                    </a:lnTo>
                    <a:lnTo>
                      <a:pt x="2088" y="96"/>
                    </a:lnTo>
                    <a:lnTo>
                      <a:pt x="2100" y="90"/>
                    </a:lnTo>
                    <a:lnTo>
                      <a:pt x="2118" y="102"/>
                    </a:lnTo>
                    <a:lnTo>
                      <a:pt x="2136" y="108"/>
                    </a:lnTo>
                    <a:lnTo>
                      <a:pt x="2154" y="102"/>
                    </a:lnTo>
                    <a:lnTo>
                      <a:pt x="2172" y="102"/>
                    </a:lnTo>
                    <a:lnTo>
                      <a:pt x="2190" y="102"/>
                    </a:lnTo>
                    <a:lnTo>
                      <a:pt x="2208" y="10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1"/>
              <p:cNvSpPr>
                <a:spLocks/>
              </p:cNvSpPr>
              <p:nvPr/>
            </p:nvSpPr>
            <p:spPr bwMode="auto">
              <a:xfrm>
                <a:off x="4953000" y="2480136"/>
                <a:ext cx="1982151" cy="1104900"/>
              </a:xfrm>
              <a:custGeom>
                <a:avLst/>
                <a:gdLst/>
                <a:ahLst/>
                <a:cxnLst>
                  <a:cxn ang="0">
                    <a:pos x="36" y="564"/>
                  </a:cxn>
                  <a:cxn ang="0">
                    <a:pos x="90" y="318"/>
                  </a:cxn>
                  <a:cxn ang="0">
                    <a:pos x="144" y="126"/>
                  </a:cxn>
                  <a:cxn ang="0">
                    <a:pos x="192" y="54"/>
                  </a:cxn>
                  <a:cxn ang="0">
                    <a:pos x="246" y="36"/>
                  </a:cxn>
                  <a:cxn ang="0">
                    <a:pos x="300" y="24"/>
                  </a:cxn>
                  <a:cxn ang="0">
                    <a:pos x="348" y="30"/>
                  </a:cxn>
                  <a:cxn ang="0">
                    <a:pos x="402" y="30"/>
                  </a:cxn>
                  <a:cxn ang="0">
                    <a:pos x="456" y="30"/>
                  </a:cxn>
                  <a:cxn ang="0">
                    <a:pos x="504" y="18"/>
                  </a:cxn>
                  <a:cxn ang="0">
                    <a:pos x="558" y="12"/>
                  </a:cxn>
                  <a:cxn ang="0">
                    <a:pos x="612" y="12"/>
                  </a:cxn>
                  <a:cxn ang="0">
                    <a:pos x="660" y="6"/>
                  </a:cxn>
                  <a:cxn ang="0">
                    <a:pos x="714" y="12"/>
                  </a:cxn>
                  <a:cxn ang="0">
                    <a:pos x="768" y="18"/>
                  </a:cxn>
                  <a:cxn ang="0">
                    <a:pos x="816" y="6"/>
                  </a:cxn>
                  <a:cxn ang="0">
                    <a:pos x="870" y="0"/>
                  </a:cxn>
                  <a:cxn ang="0">
                    <a:pos x="924" y="12"/>
                  </a:cxn>
                  <a:cxn ang="0">
                    <a:pos x="972" y="12"/>
                  </a:cxn>
                  <a:cxn ang="0">
                    <a:pos x="1026" y="12"/>
                  </a:cxn>
                  <a:cxn ang="0">
                    <a:pos x="1080" y="18"/>
                  </a:cxn>
                  <a:cxn ang="0">
                    <a:pos x="1128" y="30"/>
                  </a:cxn>
                  <a:cxn ang="0">
                    <a:pos x="1182" y="42"/>
                  </a:cxn>
                  <a:cxn ang="0">
                    <a:pos x="1236" y="66"/>
                  </a:cxn>
                  <a:cxn ang="0">
                    <a:pos x="1290" y="60"/>
                  </a:cxn>
                  <a:cxn ang="0">
                    <a:pos x="1338" y="66"/>
                  </a:cxn>
                  <a:cxn ang="0">
                    <a:pos x="1392" y="60"/>
                  </a:cxn>
                  <a:cxn ang="0">
                    <a:pos x="1446" y="60"/>
                  </a:cxn>
                  <a:cxn ang="0">
                    <a:pos x="1494" y="54"/>
                  </a:cxn>
                  <a:cxn ang="0">
                    <a:pos x="1548" y="36"/>
                  </a:cxn>
                  <a:cxn ang="0">
                    <a:pos x="1602" y="12"/>
                  </a:cxn>
                  <a:cxn ang="0">
                    <a:pos x="1650" y="12"/>
                  </a:cxn>
                  <a:cxn ang="0">
                    <a:pos x="1704" y="30"/>
                  </a:cxn>
                  <a:cxn ang="0">
                    <a:pos x="1758" y="30"/>
                  </a:cxn>
                  <a:cxn ang="0">
                    <a:pos x="1806" y="48"/>
                  </a:cxn>
                  <a:cxn ang="0">
                    <a:pos x="1860" y="60"/>
                  </a:cxn>
                  <a:cxn ang="0">
                    <a:pos x="1914" y="60"/>
                  </a:cxn>
                  <a:cxn ang="0">
                    <a:pos x="1962" y="72"/>
                  </a:cxn>
                  <a:cxn ang="0">
                    <a:pos x="2016" y="60"/>
                  </a:cxn>
                  <a:cxn ang="0">
                    <a:pos x="2070" y="60"/>
                  </a:cxn>
                  <a:cxn ang="0">
                    <a:pos x="2118" y="60"/>
                  </a:cxn>
                  <a:cxn ang="0">
                    <a:pos x="2172" y="60"/>
                  </a:cxn>
                </a:cxnLst>
                <a:rect l="0" t="0" r="r" b="b"/>
                <a:pathLst>
                  <a:path w="2208" h="696">
                    <a:moveTo>
                      <a:pt x="0" y="696"/>
                    </a:moveTo>
                    <a:lnTo>
                      <a:pt x="18" y="642"/>
                    </a:lnTo>
                    <a:lnTo>
                      <a:pt x="36" y="564"/>
                    </a:lnTo>
                    <a:lnTo>
                      <a:pt x="54" y="486"/>
                    </a:lnTo>
                    <a:lnTo>
                      <a:pt x="72" y="402"/>
                    </a:lnTo>
                    <a:lnTo>
                      <a:pt x="90" y="318"/>
                    </a:lnTo>
                    <a:lnTo>
                      <a:pt x="108" y="234"/>
                    </a:lnTo>
                    <a:lnTo>
                      <a:pt x="126" y="168"/>
                    </a:lnTo>
                    <a:lnTo>
                      <a:pt x="144" y="126"/>
                    </a:lnTo>
                    <a:lnTo>
                      <a:pt x="156" y="90"/>
                    </a:lnTo>
                    <a:lnTo>
                      <a:pt x="174" y="84"/>
                    </a:lnTo>
                    <a:lnTo>
                      <a:pt x="192" y="54"/>
                    </a:lnTo>
                    <a:lnTo>
                      <a:pt x="210" y="48"/>
                    </a:lnTo>
                    <a:lnTo>
                      <a:pt x="228" y="48"/>
                    </a:lnTo>
                    <a:lnTo>
                      <a:pt x="246" y="36"/>
                    </a:lnTo>
                    <a:lnTo>
                      <a:pt x="264" y="42"/>
                    </a:lnTo>
                    <a:lnTo>
                      <a:pt x="282" y="24"/>
                    </a:lnTo>
                    <a:lnTo>
                      <a:pt x="300" y="24"/>
                    </a:lnTo>
                    <a:lnTo>
                      <a:pt x="312" y="24"/>
                    </a:lnTo>
                    <a:lnTo>
                      <a:pt x="330" y="24"/>
                    </a:lnTo>
                    <a:lnTo>
                      <a:pt x="348" y="30"/>
                    </a:lnTo>
                    <a:lnTo>
                      <a:pt x="366" y="30"/>
                    </a:lnTo>
                    <a:lnTo>
                      <a:pt x="384" y="30"/>
                    </a:lnTo>
                    <a:lnTo>
                      <a:pt x="402" y="30"/>
                    </a:lnTo>
                    <a:lnTo>
                      <a:pt x="420" y="24"/>
                    </a:lnTo>
                    <a:lnTo>
                      <a:pt x="438" y="30"/>
                    </a:lnTo>
                    <a:lnTo>
                      <a:pt x="456" y="30"/>
                    </a:lnTo>
                    <a:lnTo>
                      <a:pt x="474" y="24"/>
                    </a:lnTo>
                    <a:lnTo>
                      <a:pt x="486" y="24"/>
                    </a:lnTo>
                    <a:lnTo>
                      <a:pt x="504" y="18"/>
                    </a:lnTo>
                    <a:lnTo>
                      <a:pt x="522" y="24"/>
                    </a:lnTo>
                    <a:lnTo>
                      <a:pt x="540" y="18"/>
                    </a:lnTo>
                    <a:lnTo>
                      <a:pt x="558" y="12"/>
                    </a:lnTo>
                    <a:lnTo>
                      <a:pt x="576" y="6"/>
                    </a:lnTo>
                    <a:lnTo>
                      <a:pt x="594" y="12"/>
                    </a:lnTo>
                    <a:lnTo>
                      <a:pt x="612" y="12"/>
                    </a:lnTo>
                    <a:lnTo>
                      <a:pt x="630" y="12"/>
                    </a:lnTo>
                    <a:lnTo>
                      <a:pt x="642" y="6"/>
                    </a:lnTo>
                    <a:lnTo>
                      <a:pt x="660" y="6"/>
                    </a:lnTo>
                    <a:lnTo>
                      <a:pt x="678" y="6"/>
                    </a:lnTo>
                    <a:lnTo>
                      <a:pt x="696" y="6"/>
                    </a:lnTo>
                    <a:lnTo>
                      <a:pt x="714" y="12"/>
                    </a:lnTo>
                    <a:lnTo>
                      <a:pt x="732" y="12"/>
                    </a:lnTo>
                    <a:lnTo>
                      <a:pt x="750" y="6"/>
                    </a:lnTo>
                    <a:lnTo>
                      <a:pt x="768" y="18"/>
                    </a:lnTo>
                    <a:lnTo>
                      <a:pt x="786" y="12"/>
                    </a:lnTo>
                    <a:lnTo>
                      <a:pt x="798" y="6"/>
                    </a:lnTo>
                    <a:lnTo>
                      <a:pt x="816" y="6"/>
                    </a:lnTo>
                    <a:lnTo>
                      <a:pt x="834" y="6"/>
                    </a:lnTo>
                    <a:lnTo>
                      <a:pt x="852" y="0"/>
                    </a:lnTo>
                    <a:lnTo>
                      <a:pt x="870" y="0"/>
                    </a:lnTo>
                    <a:lnTo>
                      <a:pt x="888" y="6"/>
                    </a:lnTo>
                    <a:lnTo>
                      <a:pt x="906" y="12"/>
                    </a:lnTo>
                    <a:lnTo>
                      <a:pt x="924" y="12"/>
                    </a:lnTo>
                    <a:lnTo>
                      <a:pt x="942" y="6"/>
                    </a:lnTo>
                    <a:lnTo>
                      <a:pt x="960" y="12"/>
                    </a:lnTo>
                    <a:lnTo>
                      <a:pt x="972" y="12"/>
                    </a:lnTo>
                    <a:lnTo>
                      <a:pt x="990" y="12"/>
                    </a:lnTo>
                    <a:lnTo>
                      <a:pt x="1008" y="6"/>
                    </a:lnTo>
                    <a:lnTo>
                      <a:pt x="1026" y="12"/>
                    </a:lnTo>
                    <a:lnTo>
                      <a:pt x="1044" y="12"/>
                    </a:lnTo>
                    <a:lnTo>
                      <a:pt x="1062" y="12"/>
                    </a:lnTo>
                    <a:lnTo>
                      <a:pt x="1080" y="18"/>
                    </a:lnTo>
                    <a:lnTo>
                      <a:pt x="1098" y="18"/>
                    </a:lnTo>
                    <a:lnTo>
                      <a:pt x="1116" y="30"/>
                    </a:lnTo>
                    <a:lnTo>
                      <a:pt x="1128" y="30"/>
                    </a:lnTo>
                    <a:lnTo>
                      <a:pt x="1146" y="36"/>
                    </a:lnTo>
                    <a:lnTo>
                      <a:pt x="1164" y="42"/>
                    </a:lnTo>
                    <a:lnTo>
                      <a:pt x="1182" y="42"/>
                    </a:lnTo>
                    <a:lnTo>
                      <a:pt x="1200" y="54"/>
                    </a:lnTo>
                    <a:lnTo>
                      <a:pt x="1218" y="60"/>
                    </a:lnTo>
                    <a:lnTo>
                      <a:pt x="1236" y="66"/>
                    </a:lnTo>
                    <a:lnTo>
                      <a:pt x="1254" y="78"/>
                    </a:lnTo>
                    <a:lnTo>
                      <a:pt x="1272" y="60"/>
                    </a:lnTo>
                    <a:lnTo>
                      <a:pt x="1290" y="60"/>
                    </a:lnTo>
                    <a:lnTo>
                      <a:pt x="1302" y="60"/>
                    </a:lnTo>
                    <a:lnTo>
                      <a:pt x="1320" y="66"/>
                    </a:lnTo>
                    <a:lnTo>
                      <a:pt x="1338" y="66"/>
                    </a:lnTo>
                    <a:lnTo>
                      <a:pt x="1356" y="66"/>
                    </a:lnTo>
                    <a:lnTo>
                      <a:pt x="1374" y="66"/>
                    </a:lnTo>
                    <a:lnTo>
                      <a:pt x="1392" y="60"/>
                    </a:lnTo>
                    <a:lnTo>
                      <a:pt x="1410" y="60"/>
                    </a:lnTo>
                    <a:lnTo>
                      <a:pt x="1428" y="66"/>
                    </a:lnTo>
                    <a:lnTo>
                      <a:pt x="1446" y="60"/>
                    </a:lnTo>
                    <a:lnTo>
                      <a:pt x="1458" y="54"/>
                    </a:lnTo>
                    <a:lnTo>
                      <a:pt x="1476" y="54"/>
                    </a:lnTo>
                    <a:lnTo>
                      <a:pt x="1494" y="54"/>
                    </a:lnTo>
                    <a:lnTo>
                      <a:pt x="1512" y="48"/>
                    </a:lnTo>
                    <a:lnTo>
                      <a:pt x="1530" y="42"/>
                    </a:lnTo>
                    <a:lnTo>
                      <a:pt x="1548" y="36"/>
                    </a:lnTo>
                    <a:lnTo>
                      <a:pt x="1566" y="30"/>
                    </a:lnTo>
                    <a:lnTo>
                      <a:pt x="1584" y="18"/>
                    </a:lnTo>
                    <a:lnTo>
                      <a:pt x="1602" y="12"/>
                    </a:lnTo>
                    <a:lnTo>
                      <a:pt x="1614" y="12"/>
                    </a:lnTo>
                    <a:lnTo>
                      <a:pt x="1632" y="12"/>
                    </a:lnTo>
                    <a:lnTo>
                      <a:pt x="1650" y="12"/>
                    </a:lnTo>
                    <a:lnTo>
                      <a:pt x="1668" y="18"/>
                    </a:lnTo>
                    <a:lnTo>
                      <a:pt x="1686" y="30"/>
                    </a:lnTo>
                    <a:lnTo>
                      <a:pt x="1704" y="30"/>
                    </a:lnTo>
                    <a:lnTo>
                      <a:pt x="1722" y="30"/>
                    </a:lnTo>
                    <a:lnTo>
                      <a:pt x="1740" y="30"/>
                    </a:lnTo>
                    <a:lnTo>
                      <a:pt x="1758" y="30"/>
                    </a:lnTo>
                    <a:lnTo>
                      <a:pt x="1776" y="36"/>
                    </a:lnTo>
                    <a:lnTo>
                      <a:pt x="1788" y="48"/>
                    </a:lnTo>
                    <a:lnTo>
                      <a:pt x="1806" y="48"/>
                    </a:lnTo>
                    <a:lnTo>
                      <a:pt x="1824" y="48"/>
                    </a:lnTo>
                    <a:lnTo>
                      <a:pt x="1842" y="54"/>
                    </a:lnTo>
                    <a:lnTo>
                      <a:pt x="1860" y="60"/>
                    </a:lnTo>
                    <a:lnTo>
                      <a:pt x="1878" y="60"/>
                    </a:lnTo>
                    <a:lnTo>
                      <a:pt x="1896" y="60"/>
                    </a:lnTo>
                    <a:lnTo>
                      <a:pt x="1914" y="60"/>
                    </a:lnTo>
                    <a:lnTo>
                      <a:pt x="1932" y="72"/>
                    </a:lnTo>
                    <a:lnTo>
                      <a:pt x="1944" y="78"/>
                    </a:lnTo>
                    <a:lnTo>
                      <a:pt x="1962" y="72"/>
                    </a:lnTo>
                    <a:lnTo>
                      <a:pt x="1980" y="66"/>
                    </a:lnTo>
                    <a:lnTo>
                      <a:pt x="1998" y="66"/>
                    </a:lnTo>
                    <a:lnTo>
                      <a:pt x="2016" y="60"/>
                    </a:lnTo>
                    <a:lnTo>
                      <a:pt x="2034" y="66"/>
                    </a:lnTo>
                    <a:lnTo>
                      <a:pt x="2052" y="66"/>
                    </a:lnTo>
                    <a:lnTo>
                      <a:pt x="2070" y="60"/>
                    </a:lnTo>
                    <a:lnTo>
                      <a:pt x="2088" y="66"/>
                    </a:lnTo>
                    <a:lnTo>
                      <a:pt x="2100" y="60"/>
                    </a:lnTo>
                    <a:lnTo>
                      <a:pt x="2118" y="60"/>
                    </a:lnTo>
                    <a:lnTo>
                      <a:pt x="2136" y="66"/>
                    </a:lnTo>
                    <a:lnTo>
                      <a:pt x="2154" y="66"/>
                    </a:lnTo>
                    <a:lnTo>
                      <a:pt x="2172" y="60"/>
                    </a:lnTo>
                    <a:lnTo>
                      <a:pt x="2190" y="72"/>
                    </a:lnTo>
                    <a:lnTo>
                      <a:pt x="2208" y="7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93"/>
              <p:cNvSpPr>
                <a:spLocks/>
              </p:cNvSpPr>
              <p:nvPr/>
            </p:nvSpPr>
            <p:spPr bwMode="auto">
              <a:xfrm>
                <a:off x="4953000" y="2451561"/>
                <a:ext cx="1982151" cy="1028700"/>
              </a:xfrm>
              <a:custGeom>
                <a:avLst/>
                <a:gdLst/>
                <a:ahLst/>
                <a:cxnLst>
                  <a:cxn ang="0">
                    <a:pos x="36" y="552"/>
                  </a:cxn>
                  <a:cxn ang="0">
                    <a:pos x="90" y="330"/>
                  </a:cxn>
                  <a:cxn ang="0">
                    <a:pos x="144" y="138"/>
                  </a:cxn>
                  <a:cxn ang="0">
                    <a:pos x="192" y="66"/>
                  </a:cxn>
                  <a:cxn ang="0">
                    <a:pos x="246" y="36"/>
                  </a:cxn>
                  <a:cxn ang="0">
                    <a:pos x="300" y="36"/>
                  </a:cxn>
                  <a:cxn ang="0">
                    <a:pos x="348" y="18"/>
                  </a:cxn>
                  <a:cxn ang="0">
                    <a:pos x="402" y="24"/>
                  </a:cxn>
                  <a:cxn ang="0">
                    <a:pos x="456" y="18"/>
                  </a:cxn>
                  <a:cxn ang="0">
                    <a:pos x="504" y="24"/>
                  </a:cxn>
                  <a:cxn ang="0">
                    <a:pos x="558" y="24"/>
                  </a:cxn>
                  <a:cxn ang="0">
                    <a:pos x="612" y="12"/>
                  </a:cxn>
                  <a:cxn ang="0">
                    <a:pos x="660" y="18"/>
                  </a:cxn>
                  <a:cxn ang="0">
                    <a:pos x="714" y="12"/>
                  </a:cxn>
                  <a:cxn ang="0">
                    <a:pos x="768" y="0"/>
                  </a:cxn>
                  <a:cxn ang="0">
                    <a:pos x="816" y="6"/>
                  </a:cxn>
                  <a:cxn ang="0">
                    <a:pos x="870" y="0"/>
                  </a:cxn>
                  <a:cxn ang="0">
                    <a:pos x="924" y="0"/>
                  </a:cxn>
                  <a:cxn ang="0">
                    <a:pos x="972" y="0"/>
                  </a:cxn>
                  <a:cxn ang="0">
                    <a:pos x="1026" y="12"/>
                  </a:cxn>
                  <a:cxn ang="0">
                    <a:pos x="1080" y="12"/>
                  </a:cxn>
                  <a:cxn ang="0">
                    <a:pos x="1128" y="24"/>
                  </a:cxn>
                  <a:cxn ang="0">
                    <a:pos x="1182" y="42"/>
                  </a:cxn>
                  <a:cxn ang="0">
                    <a:pos x="1236" y="48"/>
                  </a:cxn>
                  <a:cxn ang="0">
                    <a:pos x="1290" y="54"/>
                  </a:cxn>
                  <a:cxn ang="0">
                    <a:pos x="1338" y="54"/>
                  </a:cxn>
                  <a:cxn ang="0">
                    <a:pos x="1392" y="60"/>
                  </a:cxn>
                  <a:cxn ang="0">
                    <a:pos x="1446" y="72"/>
                  </a:cxn>
                  <a:cxn ang="0">
                    <a:pos x="1494" y="60"/>
                  </a:cxn>
                  <a:cxn ang="0">
                    <a:pos x="1548" y="48"/>
                  </a:cxn>
                  <a:cxn ang="0">
                    <a:pos x="1602" y="30"/>
                  </a:cxn>
                  <a:cxn ang="0">
                    <a:pos x="1650" y="12"/>
                  </a:cxn>
                  <a:cxn ang="0">
                    <a:pos x="1704" y="30"/>
                  </a:cxn>
                  <a:cxn ang="0">
                    <a:pos x="1758" y="42"/>
                  </a:cxn>
                  <a:cxn ang="0">
                    <a:pos x="1806" y="48"/>
                  </a:cxn>
                  <a:cxn ang="0">
                    <a:pos x="1860" y="60"/>
                  </a:cxn>
                  <a:cxn ang="0">
                    <a:pos x="1914" y="84"/>
                  </a:cxn>
                  <a:cxn ang="0">
                    <a:pos x="1962" y="84"/>
                  </a:cxn>
                  <a:cxn ang="0">
                    <a:pos x="2016" y="72"/>
                  </a:cxn>
                  <a:cxn ang="0">
                    <a:pos x="2070" y="78"/>
                  </a:cxn>
                  <a:cxn ang="0">
                    <a:pos x="2118" y="84"/>
                  </a:cxn>
                  <a:cxn ang="0">
                    <a:pos x="2172" y="84"/>
                  </a:cxn>
                </a:cxnLst>
                <a:rect l="0" t="0" r="r" b="b"/>
                <a:pathLst>
                  <a:path w="2208" h="648">
                    <a:moveTo>
                      <a:pt x="0" y="648"/>
                    </a:moveTo>
                    <a:lnTo>
                      <a:pt x="18" y="606"/>
                    </a:lnTo>
                    <a:lnTo>
                      <a:pt x="36" y="552"/>
                    </a:lnTo>
                    <a:lnTo>
                      <a:pt x="54" y="486"/>
                    </a:lnTo>
                    <a:lnTo>
                      <a:pt x="72" y="408"/>
                    </a:lnTo>
                    <a:lnTo>
                      <a:pt x="90" y="330"/>
                    </a:lnTo>
                    <a:lnTo>
                      <a:pt x="108" y="252"/>
                    </a:lnTo>
                    <a:lnTo>
                      <a:pt x="126" y="192"/>
                    </a:lnTo>
                    <a:lnTo>
                      <a:pt x="144" y="138"/>
                    </a:lnTo>
                    <a:lnTo>
                      <a:pt x="156" y="96"/>
                    </a:lnTo>
                    <a:lnTo>
                      <a:pt x="174" y="84"/>
                    </a:lnTo>
                    <a:lnTo>
                      <a:pt x="192" y="66"/>
                    </a:lnTo>
                    <a:lnTo>
                      <a:pt x="210" y="48"/>
                    </a:lnTo>
                    <a:lnTo>
                      <a:pt x="228" y="36"/>
                    </a:lnTo>
                    <a:lnTo>
                      <a:pt x="246" y="36"/>
                    </a:lnTo>
                    <a:lnTo>
                      <a:pt x="264" y="42"/>
                    </a:lnTo>
                    <a:lnTo>
                      <a:pt x="282" y="42"/>
                    </a:lnTo>
                    <a:lnTo>
                      <a:pt x="300" y="36"/>
                    </a:lnTo>
                    <a:lnTo>
                      <a:pt x="312" y="30"/>
                    </a:lnTo>
                    <a:lnTo>
                      <a:pt x="330" y="30"/>
                    </a:lnTo>
                    <a:lnTo>
                      <a:pt x="348" y="18"/>
                    </a:lnTo>
                    <a:lnTo>
                      <a:pt x="366" y="18"/>
                    </a:lnTo>
                    <a:lnTo>
                      <a:pt x="384" y="18"/>
                    </a:lnTo>
                    <a:lnTo>
                      <a:pt x="402" y="24"/>
                    </a:lnTo>
                    <a:lnTo>
                      <a:pt x="420" y="18"/>
                    </a:lnTo>
                    <a:lnTo>
                      <a:pt x="438" y="18"/>
                    </a:lnTo>
                    <a:lnTo>
                      <a:pt x="456" y="18"/>
                    </a:lnTo>
                    <a:lnTo>
                      <a:pt x="474" y="18"/>
                    </a:lnTo>
                    <a:lnTo>
                      <a:pt x="486" y="18"/>
                    </a:lnTo>
                    <a:lnTo>
                      <a:pt x="504" y="24"/>
                    </a:lnTo>
                    <a:lnTo>
                      <a:pt x="522" y="24"/>
                    </a:lnTo>
                    <a:lnTo>
                      <a:pt x="540" y="24"/>
                    </a:lnTo>
                    <a:lnTo>
                      <a:pt x="558" y="24"/>
                    </a:lnTo>
                    <a:lnTo>
                      <a:pt x="576" y="24"/>
                    </a:lnTo>
                    <a:lnTo>
                      <a:pt x="594" y="18"/>
                    </a:lnTo>
                    <a:lnTo>
                      <a:pt x="612" y="12"/>
                    </a:lnTo>
                    <a:lnTo>
                      <a:pt x="630" y="18"/>
                    </a:lnTo>
                    <a:lnTo>
                      <a:pt x="642" y="12"/>
                    </a:lnTo>
                    <a:lnTo>
                      <a:pt x="660" y="18"/>
                    </a:lnTo>
                    <a:lnTo>
                      <a:pt x="678" y="12"/>
                    </a:lnTo>
                    <a:lnTo>
                      <a:pt x="696" y="6"/>
                    </a:lnTo>
                    <a:lnTo>
                      <a:pt x="714" y="12"/>
                    </a:lnTo>
                    <a:lnTo>
                      <a:pt x="732" y="6"/>
                    </a:lnTo>
                    <a:lnTo>
                      <a:pt x="750" y="0"/>
                    </a:lnTo>
                    <a:lnTo>
                      <a:pt x="768" y="0"/>
                    </a:lnTo>
                    <a:lnTo>
                      <a:pt x="786" y="0"/>
                    </a:lnTo>
                    <a:lnTo>
                      <a:pt x="798" y="0"/>
                    </a:lnTo>
                    <a:lnTo>
                      <a:pt x="816" y="6"/>
                    </a:lnTo>
                    <a:lnTo>
                      <a:pt x="834" y="0"/>
                    </a:lnTo>
                    <a:lnTo>
                      <a:pt x="852" y="0"/>
                    </a:lnTo>
                    <a:lnTo>
                      <a:pt x="870" y="0"/>
                    </a:lnTo>
                    <a:lnTo>
                      <a:pt x="888" y="6"/>
                    </a:lnTo>
                    <a:lnTo>
                      <a:pt x="906" y="0"/>
                    </a:lnTo>
                    <a:lnTo>
                      <a:pt x="924" y="0"/>
                    </a:lnTo>
                    <a:lnTo>
                      <a:pt x="942" y="0"/>
                    </a:lnTo>
                    <a:lnTo>
                      <a:pt x="960" y="0"/>
                    </a:lnTo>
                    <a:lnTo>
                      <a:pt x="972" y="0"/>
                    </a:lnTo>
                    <a:lnTo>
                      <a:pt x="990" y="6"/>
                    </a:lnTo>
                    <a:lnTo>
                      <a:pt x="1008" y="12"/>
                    </a:lnTo>
                    <a:lnTo>
                      <a:pt x="1026" y="12"/>
                    </a:lnTo>
                    <a:lnTo>
                      <a:pt x="1044" y="6"/>
                    </a:lnTo>
                    <a:lnTo>
                      <a:pt x="1062" y="12"/>
                    </a:lnTo>
                    <a:lnTo>
                      <a:pt x="1080" y="12"/>
                    </a:lnTo>
                    <a:lnTo>
                      <a:pt x="1098" y="18"/>
                    </a:lnTo>
                    <a:lnTo>
                      <a:pt x="1116" y="24"/>
                    </a:lnTo>
                    <a:lnTo>
                      <a:pt x="1128" y="24"/>
                    </a:lnTo>
                    <a:lnTo>
                      <a:pt x="1146" y="30"/>
                    </a:lnTo>
                    <a:lnTo>
                      <a:pt x="1164" y="36"/>
                    </a:lnTo>
                    <a:lnTo>
                      <a:pt x="1182" y="42"/>
                    </a:lnTo>
                    <a:lnTo>
                      <a:pt x="1200" y="48"/>
                    </a:lnTo>
                    <a:lnTo>
                      <a:pt x="1218" y="48"/>
                    </a:lnTo>
                    <a:lnTo>
                      <a:pt x="1236" y="48"/>
                    </a:lnTo>
                    <a:lnTo>
                      <a:pt x="1254" y="48"/>
                    </a:lnTo>
                    <a:lnTo>
                      <a:pt x="1272" y="54"/>
                    </a:lnTo>
                    <a:lnTo>
                      <a:pt x="1290" y="54"/>
                    </a:lnTo>
                    <a:lnTo>
                      <a:pt x="1302" y="60"/>
                    </a:lnTo>
                    <a:lnTo>
                      <a:pt x="1320" y="54"/>
                    </a:lnTo>
                    <a:lnTo>
                      <a:pt x="1338" y="54"/>
                    </a:lnTo>
                    <a:lnTo>
                      <a:pt x="1356" y="60"/>
                    </a:lnTo>
                    <a:lnTo>
                      <a:pt x="1374" y="66"/>
                    </a:lnTo>
                    <a:lnTo>
                      <a:pt x="1392" y="60"/>
                    </a:lnTo>
                    <a:lnTo>
                      <a:pt x="1410" y="66"/>
                    </a:lnTo>
                    <a:lnTo>
                      <a:pt x="1428" y="72"/>
                    </a:lnTo>
                    <a:lnTo>
                      <a:pt x="1446" y="72"/>
                    </a:lnTo>
                    <a:lnTo>
                      <a:pt x="1458" y="78"/>
                    </a:lnTo>
                    <a:lnTo>
                      <a:pt x="1476" y="66"/>
                    </a:lnTo>
                    <a:lnTo>
                      <a:pt x="1494" y="60"/>
                    </a:lnTo>
                    <a:lnTo>
                      <a:pt x="1512" y="54"/>
                    </a:lnTo>
                    <a:lnTo>
                      <a:pt x="1530" y="48"/>
                    </a:lnTo>
                    <a:lnTo>
                      <a:pt x="1548" y="48"/>
                    </a:lnTo>
                    <a:lnTo>
                      <a:pt x="1566" y="30"/>
                    </a:lnTo>
                    <a:lnTo>
                      <a:pt x="1584" y="30"/>
                    </a:lnTo>
                    <a:lnTo>
                      <a:pt x="1602" y="30"/>
                    </a:lnTo>
                    <a:lnTo>
                      <a:pt x="1614" y="24"/>
                    </a:lnTo>
                    <a:lnTo>
                      <a:pt x="1632" y="12"/>
                    </a:lnTo>
                    <a:lnTo>
                      <a:pt x="1650" y="12"/>
                    </a:lnTo>
                    <a:lnTo>
                      <a:pt x="1668" y="12"/>
                    </a:lnTo>
                    <a:lnTo>
                      <a:pt x="1686" y="18"/>
                    </a:lnTo>
                    <a:lnTo>
                      <a:pt x="1704" y="30"/>
                    </a:lnTo>
                    <a:lnTo>
                      <a:pt x="1722" y="42"/>
                    </a:lnTo>
                    <a:lnTo>
                      <a:pt x="1740" y="42"/>
                    </a:lnTo>
                    <a:lnTo>
                      <a:pt x="1758" y="42"/>
                    </a:lnTo>
                    <a:lnTo>
                      <a:pt x="1776" y="42"/>
                    </a:lnTo>
                    <a:lnTo>
                      <a:pt x="1788" y="42"/>
                    </a:lnTo>
                    <a:lnTo>
                      <a:pt x="1806" y="48"/>
                    </a:lnTo>
                    <a:lnTo>
                      <a:pt x="1824" y="48"/>
                    </a:lnTo>
                    <a:lnTo>
                      <a:pt x="1842" y="54"/>
                    </a:lnTo>
                    <a:lnTo>
                      <a:pt x="1860" y="60"/>
                    </a:lnTo>
                    <a:lnTo>
                      <a:pt x="1878" y="66"/>
                    </a:lnTo>
                    <a:lnTo>
                      <a:pt x="1896" y="78"/>
                    </a:lnTo>
                    <a:lnTo>
                      <a:pt x="1914" y="84"/>
                    </a:lnTo>
                    <a:lnTo>
                      <a:pt x="1932" y="84"/>
                    </a:lnTo>
                    <a:lnTo>
                      <a:pt x="1944" y="84"/>
                    </a:lnTo>
                    <a:lnTo>
                      <a:pt x="1962" y="84"/>
                    </a:lnTo>
                    <a:lnTo>
                      <a:pt x="1980" y="84"/>
                    </a:lnTo>
                    <a:lnTo>
                      <a:pt x="1998" y="78"/>
                    </a:lnTo>
                    <a:lnTo>
                      <a:pt x="2016" y="72"/>
                    </a:lnTo>
                    <a:lnTo>
                      <a:pt x="2034" y="72"/>
                    </a:lnTo>
                    <a:lnTo>
                      <a:pt x="2052" y="78"/>
                    </a:lnTo>
                    <a:lnTo>
                      <a:pt x="2070" y="78"/>
                    </a:lnTo>
                    <a:lnTo>
                      <a:pt x="2088" y="78"/>
                    </a:lnTo>
                    <a:lnTo>
                      <a:pt x="2100" y="78"/>
                    </a:lnTo>
                    <a:lnTo>
                      <a:pt x="2118" y="84"/>
                    </a:lnTo>
                    <a:lnTo>
                      <a:pt x="2136" y="90"/>
                    </a:lnTo>
                    <a:lnTo>
                      <a:pt x="2154" y="84"/>
                    </a:lnTo>
                    <a:lnTo>
                      <a:pt x="2172" y="84"/>
                    </a:lnTo>
                    <a:lnTo>
                      <a:pt x="2190" y="90"/>
                    </a:lnTo>
                    <a:lnTo>
                      <a:pt x="2208" y="9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95"/>
              <p:cNvSpPr>
                <a:spLocks/>
              </p:cNvSpPr>
              <p:nvPr/>
            </p:nvSpPr>
            <p:spPr bwMode="auto">
              <a:xfrm>
                <a:off x="4953000" y="2470611"/>
                <a:ext cx="1982151" cy="1000125"/>
              </a:xfrm>
              <a:custGeom>
                <a:avLst/>
                <a:gdLst/>
                <a:ahLst/>
                <a:cxnLst>
                  <a:cxn ang="0">
                    <a:pos x="36" y="588"/>
                  </a:cxn>
                  <a:cxn ang="0">
                    <a:pos x="90" y="366"/>
                  </a:cxn>
                  <a:cxn ang="0">
                    <a:pos x="144" y="156"/>
                  </a:cxn>
                  <a:cxn ang="0">
                    <a:pos x="192" y="60"/>
                  </a:cxn>
                  <a:cxn ang="0">
                    <a:pos x="246" y="36"/>
                  </a:cxn>
                  <a:cxn ang="0">
                    <a:pos x="300" y="36"/>
                  </a:cxn>
                  <a:cxn ang="0">
                    <a:pos x="348" y="24"/>
                  </a:cxn>
                  <a:cxn ang="0">
                    <a:pos x="402" y="30"/>
                  </a:cxn>
                  <a:cxn ang="0">
                    <a:pos x="456" y="30"/>
                  </a:cxn>
                  <a:cxn ang="0">
                    <a:pos x="504" y="24"/>
                  </a:cxn>
                  <a:cxn ang="0">
                    <a:pos x="558" y="24"/>
                  </a:cxn>
                  <a:cxn ang="0">
                    <a:pos x="612" y="18"/>
                  </a:cxn>
                  <a:cxn ang="0">
                    <a:pos x="660" y="30"/>
                  </a:cxn>
                  <a:cxn ang="0">
                    <a:pos x="714" y="6"/>
                  </a:cxn>
                  <a:cxn ang="0">
                    <a:pos x="768" y="18"/>
                  </a:cxn>
                  <a:cxn ang="0">
                    <a:pos x="816" y="6"/>
                  </a:cxn>
                  <a:cxn ang="0">
                    <a:pos x="870" y="6"/>
                  </a:cxn>
                  <a:cxn ang="0">
                    <a:pos x="924" y="0"/>
                  </a:cxn>
                  <a:cxn ang="0">
                    <a:pos x="972" y="12"/>
                  </a:cxn>
                  <a:cxn ang="0">
                    <a:pos x="1026" y="18"/>
                  </a:cxn>
                  <a:cxn ang="0">
                    <a:pos x="1080" y="30"/>
                  </a:cxn>
                  <a:cxn ang="0">
                    <a:pos x="1128" y="42"/>
                  </a:cxn>
                  <a:cxn ang="0">
                    <a:pos x="1182" y="48"/>
                  </a:cxn>
                  <a:cxn ang="0">
                    <a:pos x="1236" y="60"/>
                  </a:cxn>
                  <a:cxn ang="0">
                    <a:pos x="1290" y="66"/>
                  </a:cxn>
                  <a:cxn ang="0">
                    <a:pos x="1338" y="54"/>
                  </a:cxn>
                  <a:cxn ang="0">
                    <a:pos x="1392" y="66"/>
                  </a:cxn>
                  <a:cxn ang="0">
                    <a:pos x="1446" y="54"/>
                  </a:cxn>
                  <a:cxn ang="0">
                    <a:pos x="1494" y="48"/>
                  </a:cxn>
                  <a:cxn ang="0">
                    <a:pos x="1548" y="54"/>
                  </a:cxn>
                  <a:cxn ang="0">
                    <a:pos x="1602" y="18"/>
                  </a:cxn>
                  <a:cxn ang="0">
                    <a:pos x="1650" y="24"/>
                  </a:cxn>
                  <a:cxn ang="0">
                    <a:pos x="1704" y="24"/>
                  </a:cxn>
                  <a:cxn ang="0">
                    <a:pos x="1758" y="42"/>
                  </a:cxn>
                  <a:cxn ang="0">
                    <a:pos x="1806" y="60"/>
                  </a:cxn>
                  <a:cxn ang="0">
                    <a:pos x="1860" y="78"/>
                  </a:cxn>
                  <a:cxn ang="0">
                    <a:pos x="1914" y="72"/>
                  </a:cxn>
                  <a:cxn ang="0">
                    <a:pos x="1962" y="78"/>
                  </a:cxn>
                  <a:cxn ang="0">
                    <a:pos x="2016" y="84"/>
                  </a:cxn>
                  <a:cxn ang="0">
                    <a:pos x="2070" y="84"/>
                  </a:cxn>
                  <a:cxn ang="0">
                    <a:pos x="2118" y="90"/>
                  </a:cxn>
                  <a:cxn ang="0">
                    <a:pos x="2172" y="84"/>
                  </a:cxn>
                </a:cxnLst>
                <a:rect l="0" t="0" r="r" b="b"/>
                <a:pathLst>
                  <a:path w="2208" h="630">
                    <a:moveTo>
                      <a:pt x="0" y="630"/>
                    </a:moveTo>
                    <a:lnTo>
                      <a:pt x="18" y="630"/>
                    </a:lnTo>
                    <a:lnTo>
                      <a:pt x="36" y="588"/>
                    </a:lnTo>
                    <a:lnTo>
                      <a:pt x="54" y="528"/>
                    </a:lnTo>
                    <a:lnTo>
                      <a:pt x="72" y="450"/>
                    </a:lnTo>
                    <a:lnTo>
                      <a:pt x="90" y="366"/>
                    </a:lnTo>
                    <a:lnTo>
                      <a:pt x="108" y="282"/>
                    </a:lnTo>
                    <a:lnTo>
                      <a:pt x="126" y="216"/>
                    </a:lnTo>
                    <a:lnTo>
                      <a:pt x="144" y="156"/>
                    </a:lnTo>
                    <a:lnTo>
                      <a:pt x="156" y="114"/>
                    </a:lnTo>
                    <a:lnTo>
                      <a:pt x="174" y="84"/>
                    </a:lnTo>
                    <a:lnTo>
                      <a:pt x="192" y="60"/>
                    </a:lnTo>
                    <a:lnTo>
                      <a:pt x="210" y="54"/>
                    </a:lnTo>
                    <a:lnTo>
                      <a:pt x="228" y="48"/>
                    </a:lnTo>
                    <a:lnTo>
                      <a:pt x="246" y="36"/>
                    </a:lnTo>
                    <a:lnTo>
                      <a:pt x="264" y="30"/>
                    </a:lnTo>
                    <a:lnTo>
                      <a:pt x="282" y="30"/>
                    </a:lnTo>
                    <a:lnTo>
                      <a:pt x="300" y="36"/>
                    </a:lnTo>
                    <a:lnTo>
                      <a:pt x="312" y="36"/>
                    </a:lnTo>
                    <a:lnTo>
                      <a:pt x="330" y="30"/>
                    </a:lnTo>
                    <a:lnTo>
                      <a:pt x="348" y="24"/>
                    </a:lnTo>
                    <a:lnTo>
                      <a:pt x="366" y="30"/>
                    </a:lnTo>
                    <a:lnTo>
                      <a:pt x="384" y="30"/>
                    </a:lnTo>
                    <a:lnTo>
                      <a:pt x="402" y="30"/>
                    </a:lnTo>
                    <a:lnTo>
                      <a:pt x="420" y="30"/>
                    </a:lnTo>
                    <a:lnTo>
                      <a:pt x="438" y="24"/>
                    </a:lnTo>
                    <a:lnTo>
                      <a:pt x="456" y="30"/>
                    </a:lnTo>
                    <a:lnTo>
                      <a:pt x="474" y="24"/>
                    </a:lnTo>
                    <a:lnTo>
                      <a:pt x="486" y="24"/>
                    </a:lnTo>
                    <a:lnTo>
                      <a:pt x="504" y="24"/>
                    </a:lnTo>
                    <a:lnTo>
                      <a:pt x="522" y="18"/>
                    </a:lnTo>
                    <a:lnTo>
                      <a:pt x="540" y="18"/>
                    </a:lnTo>
                    <a:lnTo>
                      <a:pt x="558" y="24"/>
                    </a:lnTo>
                    <a:lnTo>
                      <a:pt x="576" y="24"/>
                    </a:lnTo>
                    <a:lnTo>
                      <a:pt x="594" y="18"/>
                    </a:lnTo>
                    <a:lnTo>
                      <a:pt x="612" y="18"/>
                    </a:lnTo>
                    <a:lnTo>
                      <a:pt x="630" y="24"/>
                    </a:lnTo>
                    <a:lnTo>
                      <a:pt x="642" y="30"/>
                    </a:lnTo>
                    <a:lnTo>
                      <a:pt x="660" y="30"/>
                    </a:lnTo>
                    <a:lnTo>
                      <a:pt x="678" y="24"/>
                    </a:lnTo>
                    <a:lnTo>
                      <a:pt x="696" y="18"/>
                    </a:lnTo>
                    <a:lnTo>
                      <a:pt x="714" y="6"/>
                    </a:lnTo>
                    <a:lnTo>
                      <a:pt x="732" y="18"/>
                    </a:lnTo>
                    <a:lnTo>
                      <a:pt x="750" y="24"/>
                    </a:lnTo>
                    <a:lnTo>
                      <a:pt x="768" y="18"/>
                    </a:lnTo>
                    <a:lnTo>
                      <a:pt x="786" y="12"/>
                    </a:lnTo>
                    <a:lnTo>
                      <a:pt x="798" y="18"/>
                    </a:lnTo>
                    <a:lnTo>
                      <a:pt x="816" y="6"/>
                    </a:lnTo>
                    <a:lnTo>
                      <a:pt x="834" y="6"/>
                    </a:lnTo>
                    <a:lnTo>
                      <a:pt x="852" y="6"/>
                    </a:lnTo>
                    <a:lnTo>
                      <a:pt x="870" y="6"/>
                    </a:lnTo>
                    <a:lnTo>
                      <a:pt x="888" y="12"/>
                    </a:lnTo>
                    <a:lnTo>
                      <a:pt x="906" y="6"/>
                    </a:lnTo>
                    <a:lnTo>
                      <a:pt x="924" y="0"/>
                    </a:lnTo>
                    <a:lnTo>
                      <a:pt x="942" y="0"/>
                    </a:lnTo>
                    <a:lnTo>
                      <a:pt x="960" y="6"/>
                    </a:lnTo>
                    <a:lnTo>
                      <a:pt x="972" y="12"/>
                    </a:lnTo>
                    <a:lnTo>
                      <a:pt x="990" y="18"/>
                    </a:lnTo>
                    <a:lnTo>
                      <a:pt x="1008" y="12"/>
                    </a:lnTo>
                    <a:lnTo>
                      <a:pt x="1026" y="18"/>
                    </a:lnTo>
                    <a:lnTo>
                      <a:pt x="1044" y="24"/>
                    </a:lnTo>
                    <a:lnTo>
                      <a:pt x="1062" y="24"/>
                    </a:lnTo>
                    <a:lnTo>
                      <a:pt x="1080" y="30"/>
                    </a:lnTo>
                    <a:lnTo>
                      <a:pt x="1098" y="36"/>
                    </a:lnTo>
                    <a:lnTo>
                      <a:pt x="1116" y="42"/>
                    </a:lnTo>
                    <a:lnTo>
                      <a:pt x="1128" y="42"/>
                    </a:lnTo>
                    <a:lnTo>
                      <a:pt x="1146" y="42"/>
                    </a:lnTo>
                    <a:lnTo>
                      <a:pt x="1164" y="42"/>
                    </a:lnTo>
                    <a:lnTo>
                      <a:pt x="1182" y="48"/>
                    </a:lnTo>
                    <a:lnTo>
                      <a:pt x="1200" y="54"/>
                    </a:lnTo>
                    <a:lnTo>
                      <a:pt x="1218" y="54"/>
                    </a:lnTo>
                    <a:lnTo>
                      <a:pt x="1236" y="60"/>
                    </a:lnTo>
                    <a:lnTo>
                      <a:pt x="1254" y="60"/>
                    </a:lnTo>
                    <a:lnTo>
                      <a:pt x="1272" y="60"/>
                    </a:lnTo>
                    <a:lnTo>
                      <a:pt x="1290" y="66"/>
                    </a:lnTo>
                    <a:lnTo>
                      <a:pt x="1302" y="66"/>
                    </a:lnTo>
                    <a:lnTo>
                      <a:pt x="1320" y="66"/>
                    </a:lnTo>
                    <a:lnTo>
                      <a:pt x="1338" y="54"/>
                    </a:lnTo>
                    <a:lnTo>
                      <a:pt x="1356" y="60"/>
                    </a:lnTo>
                    <a:lnTo>
                      <a:pt x="1374" y="66"/>
                    </a:lnTo>
                    <a:lnTo>
                      <a:pt x="1392" y="66"/>
                    </a:lnTo>
                    <a:lnTo>
                      <a:pt x="1410" y="66"/>
                    </a:lnTo>
                    <a:lnTo>
                      <a:pt x="1428" y="72"/>
                    </a:lnTo>
                    <a:lnTo>
                      <a:pt x="1446" y="54"/>
                    </a:lnTo>
                    <a:lnTo>
                      <a:pt x="1458" y="48"/>
                    </a:lnTo>
                    <a:lnTo>
                      <a:pt x="1476" y="48"/>
                    </a:lnTo>
                    <a:lnTo>
                      <a:pt x="1494" y="48"/>
                    </a:lnTo>
                    <a:lnTo>
                      <a:pt x="1512" y="48"/>
                    </a:lnTo>
                    <a:lnTo>
                      <a:pt x="1530" y="54"/>
                    </a:lnTo>
                    <a:lnTo>
                      <a:pt x="1548" y="54"/>
                    </a:lnTo>
                    <a:lnTo>
                      <a:pt x="1566" y="42"/>
                    </a:lnTo>
                    <a:lnTo>
                      <a:pt x="1584" y="30"/>
                    </a:lnTo>
                    <a:lnTo>
                      <a:pt x="1602" y="18"/>
                    </a:lnTo>
                    <a:lnTo>
                      <a:pt x="1614" y="12"/>
                    </a:lnTo>
                    <a:lnTo>
                      <a:pt x="1632" y="18"/>
                    </a:lnTo>
                    <a:lnTo>
                      <a:pt x="1650" y="24"/>
                    </a:lnTo>
                    <a:lnTo>
                      <a:pt x="1668" y="24"/>
                    </a:lnTo>
                    <a:lnTo>
                      <a:pt x="1686" y="30"/>
                    </a:lnTo>
                    <a:lnTo>
                      <a:pt x="1704" y="24"/>
                    </a:lnTo>
                    <a:lnTo>
                      <a:pt x="1722" y="36"/>
                    </a:lnTo>
                    <a:lnTo>
                      <a:pt x="1740" y="42"/>
                    </a:lnTo>
                    <a:lnTo>
                      <a:pt x="1758" y="42"/>
                    </a:lnTo>
                    <a:lnTo>
                      <a:pt x="1776" y="42"/>
                    </a:lnTo>
                    <a:lnTo>
                      <a:pt x="1788" y="60"/>
                    </a:lnTo>
                    <a:lnTo>
                      <a:pt x="1806" y="60"/>
                    </a:lnTo>
                    <a:lnTo>
                      <a:pt x="1824" y="66"/>
                    </a:lnTo>
                    <a:lnTo>
                      <a:pt x="1842" y="78"/>
                    </a:lnTo>
                    <a:lnTo>
                      <a:pt x="1860" y="78"/>
                    </a:lnTo>
                    <a:lnTo>
                      <a:pt x="1878" y="72"/>
                    </a:lnTo>
                    <a:lnTo>
                      <a:pt x="1896" y="72"/>
                    </a:lnTo>
                    <a:lnTo>
                      <a:pt x="1914" y="72"/>
                    </a:lnTo>
                    <a:lnTo>
                      <a:pt x="1932" y="78"/>
                    </a:lnTo>
                    <a:lnTo>
                      <a:pt x="1944" y="84"/>
                    </a:lnTo>
                    <a:lnTo>
                      <a:pt x="1962" y="78"/>
                    </a:lnTo>
                    <a:lnTo>
                      <a:pt x="1980" y="72"/>
                    </a:lnTo>
                    <a:lnTo>
                      <a:pt x="1998" y="78"/>
                    </a:lnTo>
                    <a:lnTo>
                      <a:pt x="2016" y="84"/>
                    </a:lnTo>
                    <a:lnTo>
                      <a:pt x="2034" y="84"/>
                    </a:lnTo>
                    <a:lnTo>
                      <a:pt x="2052" y="84"/>
                    </a:lnTo>
                    <a:lnTo>
                      <a:pt x="2070" y="84"/>
                    </a:lnTo>
                    <a:lnTo>
                      <a:pt x="2088" y="84"/>
                    </a:lnTo>
                    <a:lnTo>
                      <a:pt x="2100" y="90"/>
                    </a:lnTo>
                    <a:lnTo>
                      <a:pt x="2118" y="90"/>
                    </a:lnTo>
                    <a:lnTo>
                      <a:pt x="2136" y="84"/>
                    </a:lnTo>
                    <a:lnTo>
                      <a:pt x="2154" y="78"/>
                    </a:lnTo>
                    <a:lnTo>
                      <a:pt x="2172" y="84"/>
                    </a:lnTo>
                    <a:lnTo>
                      <a:pt x="2190" y="90"/>
                    </a:lnTo>
                    <a:lnTo>
                      <a:pt x="2208" y="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221"/>
              <p:cNvGrpSpPr/>
              <p:nvPr/>
            </p:nvGrpSpPr>
            <p:grpSpPr>
              <a:xfrm>
                <a:off x="6934200" y="2537286"/>
                <a:ext cx="344722" cy="1343025"/>
                <a:chOff x="8186100" y="2537286"/>
                <a:chExt cx="344722" cy="1343025"/>
              </a:xfrm>
            </p:grpSpPr>
            <p:sp>
              <p:nvSpPr>
                <p:cNvPr id="127" name="Freeform 58"/>
                <p:cNvSpPr>
                  <a:spLocks/>
                </p:cNvSpPr>
                <p:nvPr/>
              </p:nvSpPr>
              <p:spPr bwMode="auto">
                <a:xfrm>
                  <a:off x="8186100" y="2680161"/>
                  <a:ext cx="344722" cy="1200150"/>
                </a:xfrm>
                <a:custGeom>
                  <a:avLst/>
                  <a:gdLst/>
                  <a:ahLst/>
                  <a:cxnLst>
                    <a:cxn ang="0">
                      <a:pos x="0" y="30"/>
                    </a:cxn>
                    <a:cxn ang="0">
                      <a:pos x="18" y="30"/>
                    </a:cxn>
                    <a:cxn ang="0">
                      <a:pos x="36" y="24"/>
                    </a:cxn>
                    <a:cxn ang="0">
                      <a:pos x="54" y="18"/>
                    </a:cxn>
                    <a:cxn ang="0">
                      <a:pos x="66" y="18"/>
                    </a:cxn>
                    <a:cxn ang="0">
                      <a:pos x="84" y="18"/>
                    </a:cxn>
                    <a:cxn ang="0">
                      <a:pos x="102" y="18"/>
                    </a:cxn>
                    <a:cxn ang="0">
                      <a:pos x="120" y="18"/>
                    </a:cxn>
                    <a:cxn ang="0">
                      <a:pos x="138" y="12"/>
                    </a:cxn>
                    <a:cxn ang="0">
                      <a:pos x="156" y="6"/>
                    </a:cxn>
                    <a:cxn ang="0">
                      <a:pos x="174" y="0"/>
                    </a:cxn>
                    <a:cxn ang="0">
                      <a:pos x="192" y="6"/>
                    </a:cxn>
                    <a:cxn ang="0">
                      <a:pos x="210" y="6"/>
                    </a:cxn>
                    <a:cxn ang="0">
                      <a:pos x="222" y="0"/>
                    </a:cxn>
                    <a:cxn ang="0">
                      <a:pos x="240" y="0"/>
                    </a:cxn>
                    <a:cxn ang="0">
                      <a:pos x="258" y="6"/>
                    </a:cxn>
                    <a:cxn ang="0">
                      <a:pos x="276" y="30"/>
                    </a:cxn>
                    <a:cxn ang="0">
                      <a:pos x="294" y="78"/>
                    </a:cxn>
                    <a:cxn ang="0">
                      <a:pos x="312" y="186"/>
                    </a:cxn>
                    <a:cxn ang="0">
                      <a:pos x="330" y="312"/>
                    </a:cxn>
                    <a:cxn ang="0">
                      <a:pos x="348" y="456"/>
                    </a:cxn>
                    <a:cxn ang="0">
                      <a:pos x="366" y="612"/>
                    </a:cxn>
                    <a:cxn ang="0">
                      <a:pos x="384" y="756"/>
                    </a:cxn>
                  </a:cxnLst>
                  <a:rect l="0" t="0" r="r" b="b"/>
                  <a:pathLst>
                    <a:path w="384" h="756">
                      <a:moveTo>
                        <a:pt x="0" y="30"/>
                      </a:moveTo>
                      <a:lnTo>
                        <a:pt x="18" y="30"/>
                      </a:lnTo>
                      <a:lnTo>
                        <a:pt x="36" y="24"/>
                      </a:lnTo>
                      <a:lnTo>
                        <a:pt x="54" y="18"/>
                      </a:lnTo>
                      <a:lnTo>
                        <a:pt x="66" y="18"/>
                      </a:lnTo>
                      <a:lnTo>
                        <a:pt x="84" y="18"/>
                      </a:lnTo>
                      <a:lnTo>
                        <a:pt x="102" y="18"/>
                      </a:lnTo>
                      <a:lnTo>
                        <a:pt x="120" y="18"/>
                      </a:lnTo>
                      <a:lnTo>
                        <a:pt x="138" y="12"/>
                      </a:lnTo>
                      <a:lnTo>
                        <a:pt x="156" y="6"/>
                      </a:lnTo>
                      <a:lnTo>
                        <a:pt x="174" y="0"/>
                      </a:lnTo>
                      <a:lnTo>
                        <a:pt x="192" y="6"/>
                      </a:lnTo>
                      <a:lnTo>
                        <a:pt x="210" y="6"/>
                      </a:lnTo>
                      <a:lnTo>
                        <a:pt x="222" y="0"/>
                      </a:lnTo>
                      <a:lnTo>
                        <a:pt x="240" y="0"/>
                      </a:lnTo>
                      <a:lnTo>
                        <a:pt x="258" y="6"/>
                      </a:lnTo>
                      <a:lnTo>
                        <a:pt x="276" y="30"/>
                      </a:lnTo>
                      <a:lnTo>
                        <a:pt x="294" y="78"/>
                      </a:lnTo>
                      <a:lnTo>
                        <a:pt x="312" y="186"/>
                      </a:lnTo>
                      <a:lnTo>
                        <a:pt x="330" y="312"/>
                      </a:lnTo>
                      <a:lnTo>
                        <a:pt x="348" y="456"/>
                      </a:lnTo>
                      <a:lnTo>
                        <a:pt x="366" y="612"/>
                      </a:lnTo>
                      <a:lnTo>
                        <a:pt x="384" y="75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60"/>
                <p:cNvSpPr>
                  <a:spLocks/>
                </p:cNvSpPr>
                <p:nvPr/>
              </p:nvSpPr>
              <p:spPr bwMode="auto">
                <a:xfrm>
                  <a:off x="8186100" y="2537286"/>
                  <a:ext cx="344722" cy="1285875"/>
                </a:xfrm>
                <a:custGeom>
                  <a:avLst/>
                  <a:gdLst/>
                  <a:ahLst/>
                  <a:cxnLst>
                    <a:cxn ang="0">
                      <a:pos x="0" y="0"/>
                    </a:cxn>
                    <a:cxn ang="0">
                      <a:pos x="18" y="0"/>
                    </a:cxn>
                    <a:cxn ang="0">
                      <a:pos x="36" y="0"/>
                    </a:cxn>
                    <a:cxn ang="0">
                      <a:pos x="54" y="0"/>
                    </a:cxn>
                    <a:cxn ang="0">
                      <a:pos x="66" y="0"/>
                    </a:cxn>
                    <a:cxn ang="0">
                      <a:pos x="84" y="0"/>
                    </a:cxn>
                    <a:cxn ang="0">
                      <a:pos x="102" y="6"/>
                    </a:cxn>
                    <a:cxn ang="0">
                      <a:pos x="120" y="0"/>
                    </a:cxn>
                    <a:cxn ang="0">
                      <a:pos x="138" y="6"/>
                    </a:cxn>
                    <a:cxn ang="0">
                      <a:pos x="156" y="6"/>
                    </a:cxn>
                    <a:cxn ang="0">
                      <a:pos x="174" y="12"/>
                    </a:cxn>
                    <a:cxn ang="0">
                      <a:pos x="192" y="18"/>
                    </a:cxn>
                    <a:cxn ang="0">
                      <a:pos x="210" y="12"/>
                    </a:cxn>
                    <a:cxn ang="0">
                      <a:pos x="222" y="12"/>
                    </a:cxn>
                    <a:cxn ang="0">
                      <a:pos x="240" y="6"/>
                    </a:cxn>
                    <a:cxn ang="0">
                      <a:pos x="258" y="12"/>
                    </a:cxn>
                    <a:cxn ang="0">
                      <a:pos x="276" y="36"/>
                    </a:cxn>
                    <a:cxn ang="0">
                      <a:pos x="294" y="78"/>
                    </a:cxn>
                    <a:cxn ang="0">
                      <a:pos x="312" y="186"/>
                    </a:cxn>
                    <a:cxn ang="0">
                      <a:pos x="330" y="336"/>
                    </a:cxn>
                    <a:cxn ang="0">
                      <a:pos x="348" y="504"/>
                    </a:cxn>
                    <a:cxn ang="0">
                      <a:pos x="366" y="666"/>
                    </a:cxn>
                    <a:cxn ang="0">
                      <a:pos x="384" y="810"/>
                    </a:cxn>
                  </a:cxnLst>
                  <a:rect l="0" t="0" r="r" b="b"/>
                  <a:pathLst>
                    <a:path w="384" h="810">
                      <a:moveTo>
                        <a:pt x="0" y="0"/>
                      </a:moveTo>
                      <a:lnTo>
                        <a:pt x="18" y="0"/>
                      </a:lnTo>
                      <a:lnTo>
                        <a:pt x="36" y="0"/>
                      </a:lnTo>
                      <a:lnTo>
                        <a:pt x="54" y="0"/>
                      </a:lnTo>
                      <a:lnTo>
                        <a:pt x="66" y="0"/>
                      </a:lnTo>
                      <a:lnTo>
                        <a:pt x="84" y="0"/>
                      </a:lnTo>
                      <a:lnTo>
                        <a:pt x="102" y="6"/>
                      </a:lnTo>
                      <a:lnTo>
                        <a:pt x="120" y="0"/>
                      </a:lnTo>
                      <a:lnTo>
                        <a:pt x="138" y="6"/>
                      </a:lnTo>
                      <a:lnTo>
                        <a:pt x="156" y="6"/>
                      </a:lnTo>
                      <a:lnTo>
                        <a:pt x="174" y="12"/>
                      </a:lnTo>
                      <a:lnTo>
                        <a:pt x="192" y="18"/>
                      </a:lnTo>
                      <a:lnTo>
                        <a:pt x="210" y="12"/>
                      </a:lnTo>
                      <a:lnTo>
                        <a:pt x="222" y="12"/>
                      </a:lnTo>
                      <a:lnTo>
                        <a:pt x="240" y="6"/>
                      </a:lnTo>
                      <a:lnTo>
                        <a:pt x="258" y="12"/>
                      </a:lnTo>
                      <a:lnTo>
                        <a:pt x="276" y="36"/>
                      </a:lnTo>
                      <a:lnTo>
                        <a:pt x="294" y="78"/>
                      </a:lnTo>
                      <a:lnTo>
                        <a:pt x="312" y="186"/>
                      </a:lnTo>
                      <a:lnTo>
                        <a:pt x="330" y="336"/>
                      </a:lnTo>
                      <a:lnTo>
                        <a:pt x="348" y="504"/>
                      </a:lnTo>
                      <a:lnTo>
                        <a:pt x="366" y="666"/>
                      </a:lnTo>
                      <a:lnTo>
                        <a:pt x="384" y="81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62"/>
                <p:cNvSpPr>
                  <a:spLocks/>
                </p:cNvSpPr>
                <p:nvPr/>
              </p:nvSpPr>
              <p:spPr bwMode="auto">
                <a:xfrm>
                  <a:off x="8186100" y="2575386"/>
                  <a:ext cx="344722" cy="1000125"/>
                </a:xfrm>
                <a:custGeom>
                  <a:avLst/>
                  <a:gdLst/>
                  <a:ahLst/>
                  <a:cxnLst>
                    <a:cxn ang="0">
                      <a:pos x="0" y="0"/>
                    </a:cxn>
                    <a:cxn ang="0">
                      <a:pos x="18" y="6"/>
                    </a:cxn>
                    <a:cxn ang="0">
                      <a:pos x="36" y="12"/>
                    </a:cxn>
                    <a:cxn ang="0">
                      <a:pos x="54" y="12"/>
                    </a:cxn>
                    <a:cxn ang="0">
                      <a:pos x="66" y="6"/>
                    </a:cxn>
                    <a:cxn ang="0">
                      <a:pos x="84" y="12"/>
                    </a:cxn>
                    <a:cxn ang="0">
                      <a:pos x="102" y="18"/>
                    </a:cxn>
                    <a:cxn ang="0">
                      <a:pos x="120" y="18"/>
                    </a:cxn>
                    <a:cxn ang="0">
                      <a:pos x="138" y="12"/>
                    </a:cxn>
                    <a:cxn ang="0">
                      <a:pos x="156" y="6"/>
                    </a:cxn>
                    <a:cxn ang="0">
                      <a:pos x="174" y="6"/>
                    </a:cxn>
                    <a:cxn ang="0">
                      <a:pos x="192" y="6"/>
                    </a:cxn>
                    <a:cxn ang="0">
                      <a:pos x="210" y="18"/>
                    </a:cxn>
                    <a:cxn ang="0">
                      <a:pos x="222" y="12"/>
                    </a:cxn>
                    <a:cxn ang="0">
                      <a:pos x="240" y="12"/>
                    </a:cxn>
                    <a:cxn ang="0">
                      <a:pos x="258" y="12"/>
                    </a:cxn>
                    <a:cxn ang="0">
                      <a:pos x="276" y="36"/>
                    </a:cxn>
                    <a:cxn ang="0">
                      <a:pos x="294" y="78"/>
                    </a:cxn>
                    <a:cxn ang="0">
                      <a:pos x="312" y="150"/>
                    </a:cxn>
                    <a:cxn ang="0">
                      <a:pos x="330" y="258"/>
                    </a:cxn>
                    <a:cxn ang="0">
                      <a:pos x="348" y="384"/>
                    </a:cxn>
                    <a:cxn ang="0">
                      <a:pos x="366" y="510"/>
                    </a:cxn>
                    <a:cxn ang="0">
                      <a:pos x="384" y="630"/>
                    </a:cxn>
                  </a:cxnLst>
                  <a:rect l="0" t="0" r="r" b="b"/>
                  <a:pathLst>
                    <a:path w="384" h="630">
                      <a:moveTo>
                        <a:pt x="0" y="0"/>
                      </a:moveTo>
                      <a:lnTo>
                        <a:pt x="18" y="6"/>
                      </a:lnTo>
                      <a:lnTo>
                        <a:pt x="36" y="12"/>
                      </a:lnTo>
                      <a:lnTo>
                        <a:pt x="54" y="12"/>
                      </a:lnTo>
                      <a:lnTo>
                        <a:pt x="66" y="6"/>
                      </a:lnTo>
                      <a:lnTo>
                        <a:pt x="84" y="12"/>
                      </a:lnTo>
                      <a:lnTo>
                        <a:pt x="102" y="18"/>
                      </a:lnTo>
                      <a:lnTo>
                        <a:pt x="120" y="18"/>
                      </a:lnTo>
                      <a:lnTo>
                        <a:pt x="138" y="12"/>
                      </a:lnTo>
                      <a:lnTo>
                        <a:pt x="156" y="6"/>
                      </a:lnTo>
                      <a:lnTo>
                        <a:pt x="174" y="6"/>
                      </a:lnTo>
                      <a:lnTo>
                        <a:pt x="192" y="6"/>
                      </a:lnTo>
                      <a:lnTo>
                        <a:pt x="210" y="18"/>
                      </a:lnTo>
                      <a:lnTo>
                        <a:pt x="222" y="12"/>
                      </a:lnTo>
                      <a:lnTo>
                        <a:pt x="240" y="12"/>
                      </a:lnTo>
                      <a:lnTo>
                        <a:pt x="258" y="12"/>
                      </a:lnTo>
                      <a:lnTo>
                        <a:pt x="276" y="36"/>
                      </a:lnTo>
                      <a:lnTo>
                        <a:pt x="294" y="78"/>
                      </a:lnTo>
                      <a:lnTo>
                        <a:pt x="312" y="150"/>
                      </a:lnTo>
                      <a:lnTo>
                        <a:pt x="330" y="258"/>
                      </a:lnTo>
                      <a:lnTo>
                        <a:pt x="348" y="384"/>
                      </a:lnTo>
                      <a:lnTo>
                        <a:pt x="366" y="510"/>
                      </a:lnTo>
                      <a:lnTo>
                        <a:pt x="384" y="63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4"/>
                <p:cNvSpPr>
                  <a:spLocks/>
                </p:cNvSpPr>
                <p:nvPr/>
              </p:nvSpPr>
              <p:spPr bwMode="auto">
                <a:xfrm>
                  <a:off x="8186100" y="2546811"/>
                  <a:ext cx="344722" cy="819150"/>
                </a:xfrm>
                <a:custGeom>
                  <a:avLst/>
                  <a:gdLst/>
                  <a:ahLst/>
                  <a:cxnLst>
                    <a:cxn ang="0">
                      <a:pos x="0" y="0"/>
                    </a:cxn>
                    <a:cxn ang="0">
                      <a:pos x="18" y="0"/>
                    </a:cxn>
                    <a:cxn ang="0">
                      <a:pos x="36" y="0"/>
                    </a:cxn>
                    <a:cxn ang="0">
                      <a:pos x="54" y="0"/>
                    </a:cxn>
                    <a:cxn ang="0">
                      <a:pos x="66" y="0"/>
                    </a:cxn>
                    <a:cxn ang="0">
                      <a:pos x="84" y="6"/>
                    </a:cxn>
                    <a:cxn ang="0">
                      <a:pos x="102" y="6"/>
                    </a:cxn>
                    <a:cxn ang="0">
                      <a:pos x="120" y="12"/>
                    </a:cxn>
                    <a:cxn ang="0">
                      <a:pos x="138" y="18"/>
                    </a:cxn>
                    <a:cxn ang="0">
                      <a:pos x="156" y="12"/>
                    </a:cxn>
                    <a:cxn ang="0">
                      <a:pos x="174" y="6"/>
                    </a:cxn>
                    <a:cxn ang="0">
                      <a:pos x="192" y="18"/>
                    </a:cxn>
                    <a:cxn ang="0">
                      <a:pos x="210" y="12"/>
                    </a:cxn>
                    <a:cxn ang="0">
                      <a:pos x="222" y="6"/>
                    </a:cxn>
                    <a:cxn ang="0">
                      <a:pos x="240" y="6"/>
                    </a:cxn>
                    <a:cxn ang="0">
                      <a:pos x="258" y="24"/>
                    </a:cxn>
                    <a:cxn ang="0">
                      <a:pos x="276" y="60"/>
                    </a:cxn>
                    <a:cxn ang="0">
                      <a:pos x="294" y="108"/>
                    </a:cxn>
                    <a:cxn ang="0">
                      <a:pos x="312" y="174"/>
                    </a:cxn>
                    <a:cxn ang="0">
                      <a:pos x="330" y="264"/>
                    </a:cxn>
                    <a:cxn ang="0">
                      <a:pos x="348" y="360"/>
                    </a:cxn>
                    <a:cxn ang="0">
                      <a:pos x="366" y="450"/>
                    </a:cxn>
                    <a:cxn ang="0">
                      <a:pos x="384" y="516"/>
                    </a:cxn>
                  </a:cxnLst>
                  <a:rect l="0" t="0" r="r" b="b"/>
                  <a:pathLst>
                    <a:path w="384" h="516">
                      <a:moveTo>
                        <a:pt x="0" y="0"/>
                      </a:moveTo>
                      <a:lnTo>
                        <a:pt x="18" y="0"/>
                      </a:lnTo>
                      <a:lnTo>
                        <a:pt x="36" y="0"/>
                      </a:lnTo>
                      <a:lnTo>
                        <a:pt x="54" y="0"/>
                      </a:lnTo>
                      <a:lnTo>
                        <a:pt x="66" y="0"/>
                      </a:lnTo>
                      <a:lnTo>
                        <a:pt x="84" y="6"/>
                      </a:lnTo>
                      <a:lnTo>
                        <a:pt x="102" y="6"/>
                      </a:lnTo>
                      <a:lnTo>
                        <a:pt x="120" y="12"/>
                      </a:lnTo>
                      <a:lnTo>
                        <a:pt x="138" y="18"/>
                      </a:lnTo>
                      <a:lnTo>
                        <a:pt x="156" y="12"/>
                      </a:lnTo>
                      <a:lnTo>
                        <a:pt x="174" y="6"/>
                      </a:lnTo>
                      <a:lnTo>
                        <a:pt x="192" y="18"/>
                      </a:lnTo>
                      <a:lnTo>
                        <a:pt x="210" y="12"/>
                      </a:lnTo>
                      <a:lnTo>
                        <a:pt x="222" y="6"/>
                      </a:lnTo>
                      <a:lnTo>
                        <a:pt x="240" y="6"/>
                      </a:lnTo>
                      <a:lnTo>
                        <a:pt x="258" y="24"/>
                      </a:lnTo>
                      <a:lnTo>
                        <a:pt x="276" y="60"/>
                      </a:lnTo>
                      <a:lnTo>
                        <a:pt x="294" y="108"/>
                      </a:lnTo>
                      <a:lnTo>
                        <a:pt x="312" y="174"/>
                      </a:lnTo>
                      <a:lnTo>
                        <a:pt x="330" y="264"/>
                      </a:lnTo>
                      <a:lnTo>
                        <a:pt x="348" y="360"/>
                      </a:lnTo>
                      <a:lnTo>
                        <a:pt x="366" y="450"/>
                      </a:lnTo>
                      <a:lnTo>
                        <a:pt x="384" y="51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66"/>
                <p:cNvSpPr>
                  <a:spLocks/>
                </p:cNvSpPr>
                <p:nvPr/>
              </p:nvSpPr>
              <p:spPr bwMode="auto">
                <a:xfrm>
                  <a:off x="8186100" y="2651586"/>
                  <a:ext cx="344722" cy="1123950"/>
                </a:xfrm>
                <a:custGeom>
                  <a:avLst/>
                  <a:gdLst/>
                  <a:ahLst/>
                  <a:cxnLst>
                    <a:cxn ang="0">
                      <a:pos x="0" y="0"/>
                    </a:cxn>
                    <a:cxn ang="0">
                      <a:pos x="18" y="6"/>
                    </a:cxn>
                    <a:cxn ang="0">
                      <a:pos x="36" y="6"/>
                    </a:cxn>
                    <a:cxn ang="0">
                      <a:pos x="54" y="0"/>
                    </a:cxn>
                    <a:cxn ang="0">
                      <a:pos x="66" y="0"/>
                    </a:cxn>
                    <a:cxn ang="0">
                      <a:pos x="84" y="0"/>
                    </a:cxn>
                    <a:cxn ang="0">
                      <a:pos x="102" y="6"/>
                    </a:cxn>
                    <a:cxn ang="0">
                      <a:pos x="120" y="12"/>
                    </a:cxn>
                    <a:cxn ang="0">
                      <a:pos x="138" y="6"/>
                    </a:cxn>
                    <a:cxn ang="0">
                      <a:pos x="156" y="6"/>
                    </a:cxn>
                    <a:cxn ang="0">
                      <a:pos x="174" y="6"/>
                    </a:cxn>
                    <a:cxn ang="0">
                      <a:pos x="192" y="6"/>
                    </a:cxn>
                    <a:cxn ang="0">
                      <a:pos x="210" y="18"/>
                    </a:cxn>
                    <a:cxn ang="0">
                      <a:pos x="222" y="18"/>
                    </a:cxn>
                    <a:cxn ang="0">
                      <a:pos x="240" y="0"/>
                    </a:cxn>
                    <a:cxn ang="0">
                      <a:pos x="258" y="0"/>
                    </a:cxn>
                    <a:cxn ang="0">
                      <a:pos x="276" y="24"/>
                    </a:cxn>
                    <a:cxn ang="0">
                      <a:pos x="294" y="72"/>
                    </a:cxn>
                    <a:cxn ang="0">
                      <a:pos x="312" y="174"/>
                    </a:cxn>
                    <a:cxn ang="0">
                      <a:pos x="330" y="300"/>
                    </a:cxn>
                    <a:cxn ang="0">
                      <a:pos x="348" y="438"/>
                    </a:cxn>
                    <a:cxn ang="0">
                      <a:pos x="366" y="582"/>
                    </a:cxn>
                    <a:cxn ang="0">
                      <a:pos x="384" y="708"/>
                    </a:cxn>
                  </a:cxnLst>
                  <a:rect l="0" t="0" r="r" b="b"/>
                  <a:pathLst>
                    <a:path w="384" h="708">
                      <a:moveTo>
                        <a:pt x="0" y="0"/>
                      </a:moveTo>
                      <a:lnTo>
                        <a:pt x="18" y="6"/>
                      </a:lnTo>
                      <a:lnTo>
                        <a:pt x="36" y="6"/>
                      </a:lnTo>
                      <a:lnTo>
                        <a:pt x="54" y="0"/>
                      </a:lnTo>
                      <a:lnTo>
                        <a:pt x="66" y="0"/>
                      </a:lnTo>
                      <a:lnTo>
                        <a:pt x="84" y="0"/>
                      </a:lnTo>
                      <a:lnTo>
                        <a:pt x="102" y="6"/>
                      </a:lnTo>
                      <a:lnTo>
                        <a:pt x="120" y="12"/>
                      </a:lnTo>
                      <a:lnTo>
                        <a:pt x="138" y="6"/>
                      </a:lnTo>
                      <a:lnTo>
                        <a:pt x="156" y="6"/>
                      </a:lnTo>
                      <a:lnTo>
                        <a:pt x="174" y="6"/>
                      </a:lnTo>
                      <a:lnTo>
                        <a:pt x="192" y="6"/>
                      </a:lnTo>
                      <a:lnTo>
                        <a:pt x="210" y="18"/>
                      </a:lnTo>
                      <a:lnTo>
                        <a:pt x="222" y="18"/>
                      </a:lnTo>
                      <a:lnTo>
                        <a:pt x="240" y="0"/>
                      </a:lnTo>
                      <a:lnTo>
                        <a:pt x="258" y="0"/>
                      </a:lnTo>
                      <a:lnTo>
                        <a:pt x="276" y="24"/>
                      </a:lnTo>
                      <a:lnTo>
                        <a:pt x="294" y="72"/>
                      </a:lnTo>
                      <a:lnTo>
                        <a:pt x="312" y="174"/>
                      </a:lnTo>
                      <a:lnTo>
                        <a:pt x="330" y="300"/>
                      </a:lnTo>
                      <a:lnTo>
                        <a:pt x="348" y="438"/>
                      </a:lnTo>
                      <a:lnTo>
                        <a:pt x="366" y="582"/>
                      </a:lnTo>
                      <a:lnTo>
                        <a:pt x="384" y="70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68"/>
                <p:cNvSpPr>
                  <a:spLocks/>
                </p:cNvSpPr>
                <p:nvPr/>
              </p:nvSpPr>
              <p:spPr bwMode="auto">
                <a:xfrm>
                  <a:off x="8186100" y="2613486"/>
                  <a:ext cx="344722" cy="1209675"/>
                </a:xfrm>
                <a:custGeom>
                  <a:avLst/>
                  <a:gdLst/>
                  <a:ahLst/>
                  <a:cxnLst>
                    <a:cxn ang="0">
                      <a:pos x="0" y="6"/>
                    </a:cxn>
                    <a:cxn ang="0">
                      <a:pos x="18" y="0"/>
                    </a:cxn>
                    <a:cxn ang="0">
                      <a:pos x="36" y="0"/>
                    </a:cxn>
                    <a:cxn ang="0">
                      <a:pos x="54" y="6"/>
                    </a:cxn>
                    <a:cxn ang="0">
                      <a:pos x="66" y="6"/>
                    </a:cxn>
                    <a:cxn ang="0">
                      <a:pos x="84" y="6"/>
                    </a:cxn>
                    <a:cxn ang="0">
                      <a:pos x="102" y="6"/>
                    </a:cxn>
                    <a:cxn ang="0">
                      <a:pos x="120" y="6"/>
                    </a:cxn>
                    <a:cxn ang="0">
                      <a:pos x="138" y="6"/>
                    </a:cxn>
                    <a:cxn ang="0">
                      <a:pos x="156" y="12"/>
                    </a:cxn>
                    <a:cxn ang="0">
                      <a:pos x="174" y="6"/>
                    </a:cxn>
                    <a:cxn ang="0">
                      <a:pos x="192" y="0"/>
                    </a:cxn>
                    <a:cxn ang="0">
                      <a:pos x="210" y="6"/>
                    </a:cxn>
                    <a:cxn ang="0">
                      <a:pos x="222" y="6"/>
                    </a:cxn>
                    <a:cxn ang="0">
                      <a:pos x="240" y="6"/>
                    </a:cxn>
                    <a:cxn ang="0">
                      <a:pos x="258" y="18"/>
                    </a:cxn>
                    <a:cxn ang="0">
                      <a:pos x="276" y="48"/>
                    </a:cxn>
                    <a:cxn ang="0">
                      <a:pos x="294" y="120"/>
                    </a:cxn>
                    <a:cxn ang="0">
                      <a:pos x="312" y="252"/>
                    </a:cxn>
                    <a:cxn ang="0">
                      <a:pos x="330" y="384"/>
                    </a:cxn>
                    <a:cxn ang="0">
                      <a:pos x="348" y="528"/>
                    </a:cxn>
                    <a:cxn ang="0">
                      <a:pos x="366" y="666"/>
                    </a:cxn>
                    <a:cxn ang="0">
                      <a:pos x="384" y="762"/>
                    </a:cxn>
                  </a:cxnLst>
                  <a:rect l="0" t="0" r="r" b="b"/>
                  <a:pathLst>
                    <a:path w="384" h="762">
                      <a:moveTo>
                        <a:pt x="0" y="6"/>
                      </a:moveTo>
                      <a:lnTo>
                        <a:pt x="18" y="0"/>
                      </a:lnTo>
                      <a:lnTo>
                        <a:pt x="36" y="0"/>
                      </a:lnTo>
                      <a:lnTo>
                        <a:pt x="54" y="6"/>
                      </a:lnTo>
                      <a:lnTo>
                        <a:pt x="66" y="6"/>
                      </a:lnTo>
                      <a:lnTo>
                        <a:pt x="84" y="6"/>
                      </a:lnTo>
                      <a:lnTo>
                        <a:pt x="102" y="6"/>
                      </a:lnTo>
                      <a:lnTo>
                        <a:pt x="120" y="6"/>
                      </a:lnTo>
                      <a:lnTo>
                        <a:pt x="138" y="6"/>
                      </a:lnTo>
                      <a:lnTo>
                        <a:pt x="156" y="12"/>
                      </a:lnTo>
                      <a:lnTo>
                        <a:pt x="174" y="6"/>
                      </a:lnTo>
                      <a:lnTo>
                        <a:pt x="192" y="0"/>
                      </a:lnTo>
                      <a:lnTo>
                        <a:pt x="210" y="6"/>
                      </a:lnTo>
                      <a:lnTo>
                        <a:pt x="222" y="6"/>
                      </a:lnTo>
                      <a:lnTo>
                        <a:pt x="240" y="6"/>
                      </a:lnTo>
                      <a:lnTo>
                        <a:pt x="258" y="18"/>
                      </a:lnTo>
                      <a:lnTo>
                        <a:pt x="276" y="48"/>
                      </a:lnTo>
                      <a:lnTo>
                        <a:pt x="294" y="120"/>
                      </a:lnTo>
                      <a:lnTo>
                        <a:pt x="312" y="252"/>
                      </a:lnTo>
                      <a:lnTo>
                        <a:pt x="330" y="384"/>
                      </a:lnTo>
                      <a:lnTo>
                        <a:pt x="348" y="528"/>
                      </a:lnTo>
                      <a:lnTo>
                        <a:pt x="366" y="666"/>
                      </a:lnTo>
                      <a:lnTo>
                        <a:pt x="384" y="76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70"/>
                <p:cNvSpPr>
                  <a:spLocks/>
                </p:cNvSpPr>
                <p:nvPr/>
              </p:nvSpPr>
              <p:spPr bwMode="auto">
                <a:xfrm>
                  <a:off x="8186100" y="2623011"/>
                  <a:ext cx="344722" cy="1085850"/>
                </a:xfrm>
                <a:custGeom>
                  <a:avLst/>
                  <a:gdLst/>
                  <a:ahLst/>
                  <a:cxnLst>
                    <a:cxn ang="0">
                      <a:pos x="0" y="0"/>
                    </a:cxn>
                    <a:cxn ang="0">
                      <a:pos x="18" y="6"/>
                    </a:cxn>
                    <a:cxn ang="0">
                      <a:pos x="36" y="6"/>
                    </a:cxn>
                    <a:cxn ang="0">
                      <a:pos x="54" y="6"/>
                    </a:cxn>
                    <a:cxn ang="0">
                      <a:pos x="66" y="12"/>
                    </a:cxn>
                    <a:cxn ang="0">
                      <a:pos x="84" y="12"/>
                    </a:cxn>
                    <a:cxn ang="0">
                      <a:pos x="102" y="6"/>
                    </a:cxn>
                    <a:cxn ang="0">
                      <a:pos x="120" y="6"/>
                    </a:cxn>
                    <a:cxn ang="0">
                      <a:pos x="138" y="6"/>
                    </a:cxn>
                    <a:cxn ang="0">
                      <a:pos x="156" y="6"/>
                    </a:cxn>
                    <a:cxn ang="0">
                      <a:pos x="174" y="12"/>
                    </a:cxn>
                    <a:cxn ang="0">
                      <a:pos x="192" y="12"/>
                    </a:cxn>
                    <a:cxn ang="0">
                      <a:pos x="210" y="18"/>
                    </a:cxn>
                    <a:cxn ang="0">
                      <a:pos x="222" y="6"/>
                    </a:cxn>
                    <a:cxn ang="0">
                      <a:pos x="240" y="0"/>
                    </a:cxn>
                    <a:cxn ang="0">
                      <a:pos x="258" y="12"/>
                    </a:cxn>
                    <a:cxn ang="0">
                      <a:pos x="276" y="48"/>
                    </a:cxn>
                    <a:cxn ang="0">
                      <a:pos x="294" y="108"/>
                    </a:cxn>
                    <a:cxn ang="0">
                      <a:pos x="312" y="216"/>
                    </a:cxn>
                    <a:cxn ang="0">
                      <a:pos x="330" y="330"/>
                    </a:cxn>
                    <a:cxn ang="0">
                      <a:pos x="348" y="462"/>
                    </a:cxn>
                    <a:cxn ang="0">
                      <a:pos x="366" y="594"/>
                    </a:cxn>
                    <a:cxn ang="0">
                      <a:pos x="384" y="684"/>
                    </a:cxn>
                  </a:cxnLst>
                  <a:rect l="0" t="0" r="r" b="b"/>
                  <a:pathLst>
                    <a:path w="384" h="684">
                      <a:moveTo>
                        <a:pt x="0" y="0"/>
                      </a:moveTo>
                      <a:lnTo>
                        <a:pt x="18" y="6"/>
                      </a:lnTo>
                      <a:lnTo>
                        <a:pt x="36" y="6"/>
                      </a:lnTo>
                      <a:lnTo>
                        <a:pt x="54" y="6"/>
                      </a:lnTo>
                      <a:lnTo>
                        <a:pt x="66" y="12"/>
                      </a:lnTo>
                      <a:lnTo>
                        <a:pt x="84" y="12"/>
                      </a:lnTo>
                      <a:lnTo>
                        <a:pt x="102" y="6"/>
                      </a:lnTo>
                      <a:lnTo>
                        <a:pt x="120" y="6"/>
                      </a:lnTo>
                      <a:lnTo>
                        <a:pt x="138" y="6"/>
                      </a:lnTo>
                      <a:lnTo>
                        <a:pt x="156" y="6"/>
                      </a:lnTo>
                      <a:lnTo>
                        <a:pt x="174" y="12"/>
                      </a:lnTo>
                      <a:lnTo>
                        <a:pt x="192" y="12"/>
                      </a:lnTo>
                      <a:lnTo>
                        <a:pt x="210" y="18"/>
                      </a:lnTo>
                      <a:lnTo>
                        <a:pt x="222" y="6"/>
                      </a:lnTo>
                      <a:lnTo>
                        <a:pt x="240" y="0"/>
                      </a:lnTo>
                      <a:lnTo>
                        <a:pt x="258" y="12"/>
                      </a:lnTo>
                      <a:lnTo>
                        <a:pt x="276" y="48"/>
                      </a:lnTo>
                      <a:lnTo>
                        <a:pt x="294" y="108"/>
                      </a:lnTo>
                      <a:lnTo>
                        <a:pt x="312" y="216"/>
                      </a:lnTo>
                      <a:lnTo>
                        <a:pt x="330" y="330"/>
                      </a:lnTo>
                      <a:lnTo>
                        <a:pt x="348" y="462"/>
                      </a:lnTo>
                      <a:lnTo>
                        <a:pt x="366" y="594"/>
                      </a:lnTo>
                      <a:lnTo>
                        <a:pt x="384" y="6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72"/>
                <p:cNvSpPr>
                  <a:spLocks/>
                </p:cNvSpPr>
                <p:nvPr/>
              </p:nvSpPr>
              <p:spPr bwMode="auto">
                <a:xfrm>
                  <a:off x="8186100" y="2594436"/>
                  <a:ext cx="344722" cy="1019175"/>
                </a:xfrm>
                <a:custGeom>
                  <a:avLst/>
                  <a:gdLst/>
                  <a:ahLst/>
                  <a:cxnLst>
                    <a:cxn ang="0">
                      <a:pos x="0" y="18"/>
                    </a:cxn>
                    <a:cxn ang="0">
                      <a:pos x="18" y="18"/>
                    </a:cxn>
                    <a:cxn ang="0">
                      <a:pos x="36" y="6"/>
                    </a:cxn>
                    <a:cxn ang="0">
                      <a:pos x="54" y="6"/>
                    </a:cxn>
                    <a:cxn ang="0">
                      <a:pos x="66" y="12"/>
                    </a:cxn>
                    <a:cxn ang="0">
                      <a:pos x="84" y="18"/>
                    </a:cxn>
                    <a:cxn ang="0">
                      <a:pos x="102" y="18"/>
                    </a:cxn>
                    <a:cxn ang="0">
                      <a:pos x="120" y="0"/>
                    </a:cxn>
                    <a:cxn ang="0">
                      <a:pos x="138" y="0"/>
                    </a:cxn>
                    <a:cxn ang="0">
                      <a:pos x="156" y="12"/>
                    </a:cxn>
                    <a:cxn ang="0">
                      <a:pos x="174" y="12"/>
                    </a:cxn>
                    <a:cxn ang="0">
                      <a:pos x="192" y="12"/>
                    </a:cxn>
                    <a:cxn ang="0">
                      <a:pos x="210" y="18"/>
                    </a:cxn>
                    <a:cxn ang="0">
                      <a:pos x="222" y="18"/>
                    </a:cxn>
                    <a:cxn ang="0">
                      <a:pos x="240" y="18"/>
                    </a:cxn>
                    <a:cxn ang="0">
                      <a:pos x="258" y="24"/>
                    </a:cxn>
                    <a:cxn ang="0">
                      <a:pos x="276" y="54"/>
                    </a:cxn>
                    <a:cxn ang="0">
                      <a:pos x="294" y="114"/>
                    </a:cxn>
                    <a:cxn ang="0">
                      <a:pos x="312" y="210"/>
                    </a:cxn>
                    <a:cxn ang="0">
                      <a:pos x="330" y="318"/>
                    </a:cxn>
                    <a:cxn ang="0">
                      <a:pos x="348" y="438"/>
                    </a:cxn>
                    <a:cxn ang="0">
                      <a:pos x="366" y="558"/>
                    </a:cxn>
                    <a:cxn ang="0">
                      <a:pos x="384" y="642"/>
                    </a:cxn>
                  </a:cxnLst>
                  <a:rect l="0" t="0" r="r" b="b"/>
                  <a:pathLst>
                    <a:path w="384" h="642">
                      <a:moveTo>
                        <a:pt x="0" y="18"/>
                      </a:moveTo>
                      <a:lnTo>
                        <a:pt x="18" y="18"/>
                      </a:lnTo>
                      <a:lnTo>
                        <a:pt x="36" y="6"/>
                      </a:lnTo>
                      <a:lnTo>
                        <a:pt x="54" y="6"/>
                      </a:lnTo>
                      <a:lnTo>
                        <a:pt x="66" y="12"/>
                      </a:lnTo>
                      <a:lnTo>
                        <a:pt x="84" y="18"/>
                      </a:lnTo>
                      <a:lnTo>
                        <a:pt x="102" y="18"/>
                      </a:lnTo>
                      <a:lnTo>
                        <a:pt x="120" y="0"/>
                      </a:lnTo>
                      <a:lnTo>
                        <a:pt x="138" y="0"/>
                      </a:lnTo>
                      <a:lnTo>
                        <a:pt x="156" y="12"/>
                      </a:lnTo>
                      <a:lnTo>
                        <a:pt x="174" y="12"/>
                      </a:lnTo>
                      <a:lnTo>
                        <a:pt x="192" y="12"/>
                      </a:lnTo>
                      <a:lnTo>
                        <a:pt x="210" y="18"/>
                      </a:lnTo>
                      <a:lnTo>
                        <a:pt x="222" y="18"/>
                      </a:lnTo>
                      <a:lnTo>
                        <a:pt x="240" y="18"/>
                      </a:lnTo>
                      <a:lnTo>
                        <a:pt x="258" y="24"/>
                      </a:lnTo>
                      <a:lnTo>
                        <a:pt x="276" y="54"/>
                      </a:lnTo>
                      <a:lnTo>
                        <a:pt x="294" y="114"/>
                      </a:lnTo>
                      <a:lnTo>
                        <a:pt x="312" y="210"/>
                      </a:lnTo>
                      <a:lnTo>
                        <a:pt x="330" y="318"/>
                      </a:lnTo>
                      <a:lnTo>
                        <a:pt x="348" y="438"/>
                      </a:lnTo>
                      <a:lnTo>
                        <a:pt x="366" y="558"/>
                      </a:lnTo>
                      <a:lnTo>
                        <a:pt x="384" y="64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74"/>
                <p:cNvSpPr>
                  <a:spLocks/>
                </p:cNvSpPr>
                <p:nvPr/>
              </p:nvSpPr>
              <p:spPr bwMode="auto">
                <a:xfrm>
                  <a:off x="8186100" y="2632536"/>
                  <a:ext cx="344722" cy="819150"/>
                </a:xfrm>
                <a:custGeom>
                  <a:avLst/>
                  <a:gdLst/>
                  <a:ahLst/>
                  <a:cxnLst>
                    <a:cxn ang="0">
                      <a:pos x="0" y="0"/>
                    </a:cxn>
                    <a:cxn ang="0">
                      <a:pos x="18" y="6"/>
                    </a:cxn>
                    <a:cxn ang="0">
                      <a:pos x="36" y="12"/>
                    </a:cxn>
                    <a:cxn ang="0">
                      <a:pos x="54" y="0"/>
                    </a:cxn>
                    <a:cxn ang="0">
                      <a:pos x="66" y="0"/>
                    </a:cxn>
                    <a:cxn ang="0">
                      <a:pos x="84" y="0"/>
                    </a:cxn>
                    <a:cxn ang="0">
                      <a:pos x="102" y="0"/>
                    </a:cxn>
                    <a:cxn ang="0">
                      <a:pos x="120" y="0"/>
                    </a:cxn>
                    <a:cxn ang="0">
                      <a:pos x="138" y="6"/>
                    </a:cxn>
                    <a:cxn ang="0">
                      <a:pos x="156" y="6"/>
                    </a:cxn>
                    <a:cxn ang="0">
                      <a:pos x="174" y="0"/>
                    </a:cxn>
                    <a:cxn ang="0">
                      <a:pos x="192" y="0"/>
                    </a:cxn>
                    <a:cxn ang="0">
                      <a:pos x="210" y="0"/>
                    </a:cxn>
                    <a:cxn ang="0">
                      <a:pos x="222" y="6"/>
                    </a:cxn>
                    <a:cxn ang="0">
                      <a:pos x="240" y="0"/>
                    </a:cxn>
                    <a:cxn ang="0">
                      <a:pos x="258" y="6"/>
                    </a:cxn>
                    <a:cxn ang="0">
                      <a:pos x="276" y="30"/>
                    </a:cxn>
                    <a:cxn ang="0">
                      <a:pos x="294" y="72"/>
                    </a:cxn>
                    <a:cxn ang="0">
                      <a:pos x="312" y="150"/>
                    </a:cxn>
                    <a:cxn ang="0">
                      <a:pos x="330" y="246"/>
                    </a:cxn>
                    <a:cxn ang="0">
                      <a:pos x="348" y="342"/>
                    </a:cxn>
                    <a:cxn ang="0">
                      <a:pos x="366" y="438"/>
                    </a:cxn>
                    <a:cxn ang="0">
                      <a:pos x="384" y="516"/>
                    </a:cxn>
                  </a:cxnLst>
                  <a:rect l="0" t="0" r="r" b="b"/>
                  <a:pathLst>
                    <a:path w="384" h="516">
                      <a:moveTo>
                        <a:pt x="0" y="0"/>
                      </a:moveTo>
                      <a:lnTo>
                        <a:pt x="18" y="6"/>
                      </a:lnTo>
                      <a:lnTo>
                        <a:pt x="36" y="12"/>
                      </a:lnTo>
                      <a:lnTo>
                        <a:pt x="54" y="0"/>
                      </a:lnTo>
                      <a:lnTo>
                        <a:pt x="66" y="0"/>
                      </a:lnTo>
                      <a:lnTo>
                        <a:pt x="84" y="0"/>
                      </a:lnTo>
                      <a:lnTo>
                        <a:pt x="102" y="0"/>
                      </a:lnTo>
                      <a:lnTo>
                        <a:pt x="120" y="0"/>
                      </a:lnTo>
                      <a:lnTo>
                        <a:pt x="138" y="6"/>
                      </a:lnTo>
                      <a:lnTo>
                        <a:pt x="156" y="6"/>
                      </a:lnTo>
                      <a:lnTo>
                        <a:pt x="174" y="0"/>
                      </a:lnTo>
                      <a:lnTo>
                        <a:pt x="192" y="0"/>
                      </a:lnTo>
                      <a:lnTo>
                        <a:pt x="210" y="0"/>
                      </a:lnTo>
                      <a:lnTo>
                        <a:pt x="222" y="6"/>
                      </a:lnTo>
                      <a:lnTo>
                        <a:pt x="240" y="0"/>
                      </a:lnTo>
                      <a:lnTo>
                        <a:pt x="258" y="6"/>
                      </a:lnTo>
                      <a:lnTo>
                        <a:pt x="276" y="30"/>
                      </a:lnTo>
                      <a:lnTo>
                        <a:pt x="294" y="72"/>
                      </a:lnTo>
                      <a:lnTo>
                        <a:pt x="312" y="150"/>
                      </a:lnTo>
                      <a:lnTo>
                        <a:pt x="330" y="246"/>
                      </a:lnTo>
                      <a:lnTo>
                        <a:pt x="348" y="342"/>
                      </a:lnTo>
                      <a:lnTo>
                        <a:pt x="366" y="438"/>
                      </a:lnTo>
                      <a:lnTo>
                        <a:pt x="384" y="51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76"/>
                <p:cNvSpPr>
                  <a:spLocks/>
                </p:cNvSpPr>
                <p:nvPr/>
              </p:nvSpPr>
              <p:spPr bwMode="auto">
                <a:xfrm>
                  <a:off x="8186100" y="2584911"/>
                  <a:ext cx="344722" cy="866775"/>
                </a:xfrm>
                <a:custGeom>
                  <a:avLst/>
                  <a:gdLst/>
                  <a:ahLst/>
                  <a:cxnLst>
                    <a:cxn ang="0">
                      <a:pos x="0" y="6"/>
                    </a:cxn>
                    <a:cxn ang="0">
                      <a:pos x="18" y="6"/>
                    </a:cxn>
                    <a:cxn ang="0">
                      <a:pos x="36" y="6"/>
                    </a:cxn>
                    <a:cxn ang="0">
                      <a:pos x="54" y="6"/>
                    </a:cxn>
                    <a:cxn ang="0">
                      <a:pos x="66" y="0"/>
                    </a:cxn>
                    <a:cxn ang="0">
                      <a:pos x="84" y="0"/>
                    </a:cxn>
                    <a:cxn ang="0">
                      <a:pos x="102" y="0"/>
                    </a:cxn>
                    <a:cxn ang="0">
                      <a:pos x="120" y="6"/>
                    </a:cxn>
                    <a:cxn ang="0">
                      <a:pos x="138" y="6"/>
                    </a:cxn>
                    <a:cxn ang="0">
                      <a:pos x="156" y="6"/>
                    </a:cxn>
                    <a:cxn ang="0">
                      <a:pos x="174" y="6"/>
                    </a:cxn>
                    <a:cxn ang="0">
                      <a:pos x="192" y="6"/>
                    </a:cxn>
                    <a:cxn ang="0">
                      <a:pos x="210" y="6"/>
                    </a:cxn>
                    <a:cxn ang="0">
                      <a:pos x="222" y="6"/>
                    </a:cxn>
                    <a:cxn ang="0">
                      <a:pos x="240" y="6"/>
                    </a:cxn>
                    <a:cxn ang="0">
                      <a:pos x="258" y="24"/>
                    </a:cxn>
                    <a:cxn ang="0">
                      <a:pos x="276" y="66"/>
                    </a:cxn>
                    <a:cxn ang="0">
                      <a:pos x="294" y="132"/>
                    </a:cxn>
                    <a:cxn ang="0">
                      <a:pos x="312" y="210"/>
                    </a:cxn>
                    <a:cxn ang="0">
                      <a:pos x="330" y="318"/>
                    </a:cxn>
                    <a:cxn ang="0">
                      <a:pos x="348" y="420"/>
                    </a:cxn>
                    <a:cxn ang="0">
                      <a:pos x="366" y="492"/>
                    </a:cxn>
                    <a:cxn ang="0">
                      <a:pos x="384" y="546"/>
                    </a:cxn>
                  </a:cxnLst>
                  <a:rect l="0" t="0" r="r" b="b"/>
                  <a:pathLst>
                    <a:path w="384" h="546">
                      <a:moveTo>
                        <a:pt x="0" y="6"/>
                      </a:moveTo>
                      <a:lnTo>
                        <a:pt x="18" y="6"/>
                      </a:lnTo>
                      <a:lnTo>
                        <a:pt x="36" y="6"/>
                      </a:lnTo>
                      <a:lnTo>
                        <a:pt x="54" y="6"/>
                      </a:lnTo>
                      <a:lnTo>
                        <a:pt x="66" y="0"/>
                      </a:lnTo>
                      <a:lnTo>
                        <a:pt x="84" y="0"/>
                      </a:lnTo>
                      <a:lnTo>
                        <a:pt x="102" y="0"/>
                      </a:lnTo>
                      <a:lnTo>
                        <a:pt x="120" y="6"/>
                      </a:lnTo>
                      <a:lnTo>
                        <a:pt x="138" y="6"/>
                      </a:lnTo>
                      <a:lnTo>
                        <a:pt x="156" y="6"/>
                      </a:lnTo>
                      <a:lnTo>
                        <a:pt x="174" y="6"/>
                      </a:lnTo>
                      <a:lnTo>
                        <a:pt x="192" y="6"/>
                      </a:lnTo>
                      <a:lnTo>
                        <a:pt x="210" y="6"/>
                      </a:lnTo>
                      <a:lnTo>
                        <a:pt x="222" y="6"/>
                      </a:lnTo>
                      <a:lnTo>
                        <a:pt x="240" y="6"/>
                      </a:lnTo>
                      <a:lnTo>
                        <a:pt x="258" y="24"/>
                      </a:lnTo>
                      <a:lnTo>
                        <a:pt x="276" y="66"/>
                      </a:lnTo>
                      <a:lnTo>
                        <a:pt x="294" y="132"/>
                      </a:lnTo>
                      <a:lnTo>
                        <a:pt x="312" y="210"/>
                      </a:lnTo>
                      <a:lnTo>
                        <a:pt x="330" y="318"/>
                      </a:lnTo>
                      <a:lnTo>
                        <a:pt x="348" y="420"/>
                      </a:lnTo>
                      <a:lnTo>
                        <a:pt x="366" y="492"/>
                      </a:lnTo>
                      <a:lnTo>
                        <a:pt x="384" y="54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78"/>
                <p:cNvSpPr>
                  <a:spLocks/>
                </p:cNvSpPr>
                <p:nvPr/>
              </p:nvSpPr>
              <p:spPr bwMode="auto">
                <a:xfrm>
                  <a:off x="8186100" y="2584911"/>
                  <a:ext cx="344722" cy="723900"/>
                </a:xfrm>
                <a:custGeom>
                  <a:avLst/>
                  <a:gdLst/>
                  <a:ahLst/>
                  <a:cxnLst>
                    <a:cxn ang="0">
                      <a:pos x="0" y="18"/>
                    </a:cxn>
                    <a:cxn ang="0">
                      <a:pos x="18" y="18"/>
                    </a:cxn>
                    <a:cxn ang="0">
                      <a:pos x="36" y="12"/>
                    </a:cxn>
                    <a:cxn ang="0">
                      <a:pos x="54" y="0"/>
                    </a:cxn>
                    <a:cxn ang="0">
                      <a:pos x="66" y="0"/>
                    </a:cxn>
                    <a:cxn ang="0">
                      <a:pos x="84" y="0"/>
                    </a:cxn>
                    <a:cxn ang="0">
                      <a:pos x="102" y="6"/>
                    </a:cxn>
                    <a:cxn ang="0">
                      <a:pos x="120" y="6"/>
                    </a:cxn>
                    <a:cxn ang="0">
                      <a:pos x="138" y="6"/>
                    </a:cxn>
                    <a:cxn ang="0">
                      <a:pos x="156" y="6"/>
                    </a:cxn>
                    <a:cxn ang="0">
                      <a:pos x="174" y="6"/>
                    </a:cxn>
                    <a:cxn ang="0">
                      <a:pos x="192" y="0"/>
                    </a:cxn>
                    <a:cxn ang="0">
                      <a:pos x="210" y="0"/>
                    </a:cxn>
                    <a:cxn ang="0">
                      <a:pos x="222" y="0"/>
                    </a:cxn>
                    <a:cxn ang="0">
                      <a:pos x="240" y="12"/>
                    </a:cxn>
                    <a:cxn ang="0">
                      <a:pos x="258" y="30"/>
                    </a:cxn>
                    <a:cxn ang="0">
                      <a:pos x="276" y="48"/>
                    </a:cxn>
                    <a:cxn ang="0">
                      <a:pos x="294" y="96"/>
                    </a:cxn>
                    <a:cxn ang="0">
                      <a:pos x="312" y="156"/>
                    </a:cxn>
                    <a:cxn ang="0">
                      <a:pos x="330" y="234"/>
                    </a:cxn>
                    <a:cxn ang="0">
                      <a:pos x="348" y="312"/>
                    </a:cxn>
                    <a:cxn ang="0">
                      <a:pos x="366" y="390"/>
                    </a:cxn>
                    <a:cxn ang="0">
                      <a:pos x="384" y="456"/>
                    </a:cxn>
                  </a:cxnLst>
                  <a:rect l="0" t="0" r="r" b="b"/>
                  <a:pathLst>
                    <a:path w="384" h="456">
                      <a:moveTo>
                        <a:pt x="0" y="18"/>
                      </a:moveTo>
                      <a:lnTo>
                        <a:pt x="18" y="18"/>
                      </a:lnTo>
                      <a:lnTo>
                        <a:pt x="36" y="12"/>
                      </a:lnTo>
                      <a:lnTo>
                        <a:pt x="54" y="0"/>
                      </a:lnTo>
                      <a:lnTo>
                        <a:pt x="66" y="0"/>
                      </a:lnTo>
                      <a:lnTo>
                        <a:pt x="84" y="0"/>
                      </a:lnTo>
                      <a:lnTo>
                        <a:pt x="102" y="6"/>
                      </a:lnTo>
                      <a:lnTo>
                        <a:pt x="120" y="6"/>
                      </a:lnTo>
                      <a:lnTo>
                        <a:pt x="138" y="6"/>
                      </a:lnTo>
                      <a:lnTo>
                        <a:pt x="156" y="6"/>
                      </a:lnTo>
                      <a:lnTo>
                        <a:pt x="174" y="6"/>
                      </a:lnTo>
                      <a:lnTo>
                        <a:pt x="192" y="0"/>
                      </a:lnTo>
                      <a:lnTo>
                        <a:pt x="210" y="0"/>
                      </a:lnTo>
                      <a:lnTo>
                        <a:pt x="222" y="0"/>
                      </a:lnTo>
                      <a:lnTo>
                        <a:pt x="240" y="12"/>
                      </a:lnTo>
                      <a:lnTo>
                        <a:pt x="258" y="30"/>
                      </a:lnTo>
                      <a:lnTo>
                        <a:pt x="276" y="48"/>
                      </a:lnTo>
                      <a:lnTo>
                        <a:pt x="294" y="96"/>
                      </a:lnTo>
                      <a:lnTo>
                        <a:pt x="312" y="156"/>
                      </a:lnTo>
                      <a:lnTo>
                        <a:pt x="330" y="234"/>
                      </a:lnTo>
                      <a:lnTo>
                        <a:pt x="348" y="312"/>
                      </a:lnTo>
                      <a:lnTo>
                        <a:pt x="366" y="390"/>
                      </a:lnTo>
                      <a:lnTo>
                        <a:pt x="384" y="45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80"/>
                <p:cNvSpPr>
                  <a:spLocks/>
                </p:cNvSpPr>
                <p:nvPr/>
              </p:nvSpPr>
              <p:spPr bwMode="auto">
                <a:xfrm>
                  <a:off x="8186100" y="2546811"/>
                  <a:ext cx="344722" cy="771525"/>
                </a:xfrm>
                <a:custGeom>
                  <a:avLst/>
                  <a:gdLst/>
                  <a:ahLst/>
                  <a:cxnLst>
                    <a:cxn ang="0">
                      <a:pos x="0" y="6"/>
                    </a:cxn>
                    <a:cxn ang="0">
                      <a:pos x="18" y="0"/>
                    </a:cxn>
                    <a:cxn ang="0">
                      <a:pos x="36" y="12"/>
                    </a:cxn>
                    <a:cxn ang="0">
                      <a:pos x="54" y="6"/>
                    </a:cxn>
                    <a:cxn ang="0">
                      <a:pos x="66" y="12"/>
                    </a:cxn>
                    <a:cxn ang="0">
                      <a:pos x="84" y="12"/>
                    </a:cxn>
                    <a:cxn ang="0">
                      <a:pos x="102" y="12"/>
                    </a:cxn>
                    <a:cxn ang="0">
                      <a:pos x="120" y="12"/>
                    </a:cxn>
                    <a:cxn ang="0">
                      <a:pos x="138" y="6"/>
                    </a:cxn>
                    <a:cxn ang="0">
                      <a:pos x="156" y="0"/>
                    </a:cxn>
                    <a:cxn ang="0">
                      <a:pos x="174" y="6"/>
                    </a:cxn>
                    <a:cxn ang="0">
                      <a:pos x="192" y="12"/>
                    </a:cxn>
                    <a:cxn ang="0">
                      <a:pos x="210" y="18"/>
                    </a:cxn>
                    <a:cxn ang="0">
                      <a:pos x="222" y="18"/>
                    </a:cxn>
                    <a:cxn ang="0">
                      <a:pos x="240" y="18"/>
                    </a:cxn>
                    <a:cxn ang="0">
                      <a:pos x="258" y="30"/>
                    </a:cxn>
                    <a:cxn ang="0">
                      <a:pos x="276" y="60"/>
                    </a:cxn>
                    <a:cxn ang="0">
                      <a:pos x="294" y="108"/>
                    </a:cxn>
                    <a:cxn ang="0">
                      <a:pos x="312" y="174"/>
                    </a:cxn>
                    <a:cxn ang="0">
                      <a:pos x="330" y="258"/>
                    </a:cxn>
                    <a:cxn ang="0">
                      <a:pos x="348" y="342"/>
                    </a:cxn>
                    <a:cxn ang="0">
                      <a:pos x="366" y="414"/>
                    </a:cxn>
                    <a:cxn ang="0">
                      <a:pos x="384" y="486"/>
                    </a:cxn>
                  </a:cxnLst>
                  <a:rect l="0" t="0" r="r" b="b"/>
                  <a:pathLst>
                    <a:path w="384" h="486">
                      <a:moveTo>
                        <a:pt x="0" y="6"/>
                      </a:moveTo>
                      <a:lnTo>
                        <a:pt x="18" y="0"/>
                      </a:lnTo>
                      <a:lnTo>
                        <a:pt x="36" y="12"/>
                      </a:lnTo>
                      <a:lnTo>
                        <a:pt x="54" y="6"/>
                      </a:lnTo>
                      <a:lnTo>
                        <a:pt x="66" y="12"/>
                      </a:lnTo>
                      <a:lnTo>
                        <a:pt x="84" y="12"/>
                      </a:lnTo>
                      <a:lnTo>
                        <a:pt x="102" y="12"/>
                      </a:lnTo>
                      <a:lnTo>
                        <a:pt x="120" y="12"/>
                      </a:lnTo>
                      <a:lnTo>
                        <a:pt x="138" y="6"/>
                      </a:lnTo>
                      <a:lnTo>
                        <a:pt x="156" y="0"/>
                      </a:lnTo>
                      <a:lnTo>
                        <a:pt x="174" y="6"/>
                      </a:lnTo>
                      <a:lnTo>
                        <a:pt x="192" y="12"/>
                      </a:lnTo>
                      <a:lnTo>
                        <a:pt x="210" y="18"/>
                      </a:lnTo>
                      <a:lnTo>
                        <a:pt x="222" y="18"/>
                      </a:lnTo>
                      <a:lnTo>
                        <a:pt x="240" y="18"/>
                      </a:lnTo>
                      <a:lnTo>
                        <a:pt x="258" y="30"/>
                      </a:lnTo>
                      <a:lnTo>
                        <a:pt x="276" y="60"/>
                      </a:lnTo>
                      <a:lnTo>
                        <a:pt x="294" y="108"/>
                      </a:lnTo>
                      <a:lnTo>
                        <a:pt x="312" y="174"/>
                      </a:lnTo>
                      <a:lnTo>
                        <a:pt x="330" y="258"/>
                      </a:lnTo>
                      <a:lnTo>
                        <a:pt x="348" y="342"/>
                      </a:lnTo>
                      <a:lnTo>
                        <a:pt x="366" y="414"/>
                      </a:lnTo>
                      <a:lnTo>
                        <a:pt x="384" y="48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82"/>
                <p:cNvSpPr>
                  <a:spLocks/>
                </p:cNvSpPr>
                <p:nvPr/>
              </p:nvSpPr>
              <p:spPr bwMode="auto">
                <a:xfrm>
                  <a:off x="8186100" y="2584911"/>
                  <a:ext cx="344722" cy="704850"/>
                </a:xfrm>
                <a:custGeom>
                  <a:avLst/>
                  <a:gdLst/>
                  <a:ahLst/>
                  <a:cxnLst>
                    <a:cxn ang="0">
                      <a:pos x="0" y="0"/>
                    </a:cxn>
                    <a:cxn ang="0">
                      <a:pos x="18" y="0"/>
                    </a:cxn>
                    <a:cxn ang="0">
                      <a:pos x="36" y="0"/>
                    </a:cxn>
                    <a:cxn ang="0">
                      <a:pos x="54" y="6"/>
                    </a:cxn>
                    <a:cxn ang="0">
                      <a:pos x="66" y="6"/>
                    </a:cxn>
                    <a:cxn ang="0">
                      <a:pos x="84" y="6"/>
                    </a:cxn>
                    <a:cxn ang="0">
                      <a:pos x="102" y="12"/>
                    </a:cxn>
                    <a:cxn ang="0">
                      <a:pos x="120" y="6"/>
                    </a:cxn>
                    <a:cxn ang="0">
                      <a:pos x="138" y="6"/>
                    </a:cxn>
                    <a:cxn ang="0">
                      <a:pos x="156" y="6"/>
                    </a:cxn>
                    <a:cxn ang="0">
                      <a:pos x="174" y="12"/>
                    </a:cxn>
                    <a:cxn ang="0">
                      <a:pos x="192" y="6"/>
                    </a:cxn>
                    <a:cxn ang="0">
                      <a:pos x="210" y="6"/>
                    </a:cxn>
                    <a:cxn ang="0">
                      <a:pos x="222" y="6"/>
                    </a:cxn>
                    <a:cxn ang="0">
                      <a:pos x="240" y="6"/>
                    </a:cxn>
                    <a:cxn ang="0">
                      <a:pos x="258" y="24"/>
                    </a:cxn>
                    <a:cxn ang="0">
                      <a:pos x="276" y="60"/>
                    </a:cxn>
                    <a:cxn ang="0">
                      <a:pos x="294" y="90"/>
                    </a:cxn>
                    <a:cxn ang="0">
                      <a:pos x="312" y="156"/>
                    </a:cxn>
                    <a:cxn ang="0">
                      <a:pos x="330" y="234"/>
                    </a:cxn>
                    <a:cxn ang="0">
                      <a:pos x="348" y="312"/>
                    </a:cxn>
                    <a:cxn ang="0">
                      <a:pos x="366" y="384"/>
                    </a:cxn>
                    <a:cxn ang="0">
                      <a:pos x="384" y="444"/>
                    </a:cxn>
                  </a:cxnLst>
                  <a:rect l="0" t="0" r="r" b="b"/>
                  <a:pathLst>
                    <a:path w="384" h="444">
                      <a:moveTo>
                        <a:pt x="0" y="0"/>
                      </a:moveTo>
                      <a:lnTo>
                        <a:pt x="18" y="0"/>
                      </a:lnTo>
                      <a:lnTo>
                        <a:pt x="36" y="0"/>
                      </a:lnTo>
                      <a:lnTo>
                        <a:pt x="54" y="6"/>
                      </a:lnTo>
                      <a:lnTo>
                        <a:pt x="66" y="6"/>
                      </a:lnTo>
                      <a:lnTo>
                        <a:pt x="84" y="6"/>
                      </a:lnTo>
                      <a:lnTo>
                        <a:pt x="102" y="12"/>
                      </a:lnTo>
                      <a:lnTo>
                        <a:pt x="120" y="6"/>
                      </a:lnTo>
                      <a:lnTo>
                        <a:pt x="138" y="6"/>
                      </a:lnTo>
                      <a:lnTo>
                        <a:pt x="156" y="6"/>
                      </a:lnTo>
                      <a:lnTo>
                        <a:pt x="174" y="12"/>
                      </a:lnTo>
                      <a:lnTo>
                        <a:pt x="192" y="6"/>
                      </a:lnTo>
                      <a:lnTo>
                        <a:pt x="210" y="6"/>
                      </a:lnTo>
                      <a:lnTo>
                        <a:pt x="222" y="6"/>
                      </a:lnTo>
                      <a:lnTo>
                        <a:pt x="240" y="6"/>
                      </a:lnTo>
                      <a:lnTo>
                        <a:pt x="258" y="24"/>
                      </a:lnTo>
                      <a:lnTo>
                        <a:pt x="276" y="60"/>
                      </a:lnTo>
                      <a:lnTo>
                        <a:pt x="294" y="90"/>
                      </a:lnTo>
                      <a:lnTo>
                        <a:pt x="312" y="156"/>
                      </a:lnTo>
                      <a:lnTo>
                        <a:pt x="330" y="234"/>
                      </a:lnTo>
                      <a:lnTo>
                        <a:pt x="348" y="312"/>
                      </a:lnTo>
                      <a:lnTo>
                        <a:pt x="366" y="384"/>
                      </a:lnTo>
                      <a:lnTo>
                        <a:pt x="384" y="44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84"/>
                <p:cNvSpPr>
                  <a:spLocks/>
                </p:cNvSpPr>
                <p:nvPr/>
              </p:nvSpPr>
              <p:spPr bwMode="auto">
                <a:xfrm>
                  <a:off x="8186100" y="2594436"/>
                  <a:ext cx="344722" cy="742950"/>
                </a:xfrm>
                <a:custGeom>
                  <a:avLst/>
                  <a:gdLst/>
                  <a:ahLst/>
                  <a:cxnLst>
                    <a:cxn ang="0">
                      <a:pos x="0" y="12"/>
                    </a:cxn>
                    <a:cxn ang="0">
                      <a:pos x="18" y="0"/>
                    </a:cxn>
                    <a:cxn ang="0">
                      <a:pos x="36" y="6"/>
                    </a:cxn>
                    <a:cxn ang="0">
                      <a:pos x="54" y="12"/>
                    </a:cxn>
                    <a:cxn ang="0">
                      <a:pos x="66" y="18"/>
                    </a:cxn>
                    <a:cxn ang="0">
                      <a:pos x="84" y="18"/>
                    </a:cxn>
                    <a:cxn ang="0">
                      <a:pos x="102" y="24"/>
                    </a:cxn>
                    <a:cxn ang="0">
                      <a:pos x="120" y="18"/>
                    </a:cxn>
                    <a:cxn ang="0">
                      <a:pos x="138" y="18"/>
                    </a:cxn>
                    <a:cxn ang="0">
                      <a:pos x="156" y="18"/>
                    </a:cxn>
                    <a:cxn ang="0">
                      <a:pos x="174" y="18"/>
                    </a:cxn>
                    <a:cxn ang="0">
                      <a:pos x="192" y="24"/>
                    </a:cxn>
                    <a:cxn ang="0">
                      <a:pos x="210" y="18"/>
                    </a:cxn>
                    <a:cxn ang="0">
                      <a:pos x="222" y="18"/>
                    </a:cxn>
                    <a:cxn ang="0">
                      <a:pos x="240" y="12"/>
                    </a:cxn>
                    <a:cxn ang="0">
                      <a:pos x="258" y="18"/>
                    </a:cxn>
                    <a:cxn ang="0">
                      <a:pos x="276" y="54"/>
                    </a:cxn>
                    <a:cxn ang="0">
                      <a:pos x="294" y="84"/>
                    </a:cxn>
                    <a:cxn ang="0">
                      <a:pos x="312" y="162"/>
                    </a:cxn>
                    <a:cxn ang="0">
                      <a:pos x="330" y="240"/>
                    </a:cxn>
                    <a:cxn ang="0">
                      <a:pos x="348" y="312"/>
                    </a:cxn>
                    <a:cxn ang="0">
                      <a:pos x="366" y="390"/>
                    </a:cxn>
                    <a:cxn ang="0">
                      <a:pos x="384" y="468"/>
                    </a:cxn>
                  </a:cxnLst>
                  <a:rect l="0" t="0" r="r" b="b"/>
                  <a:pathLst>
                    <a:path w="384" h="468">
                      <a:moveTo>
                        <a:pt x="0" y="12"/>
                      </a:moveTo>
                      <a:lnTo>
                        <a:pt x="18" y="0"/>
                      </a:lnTo>
                      <a:lnTo>
                        <a:pt x="36" y="6"/>
                      </a:lnTo>
                      <a:lnTo>
                        <a:pt x="54" y="12"/>
                      </a:lnTo>
                      <a:lnTo>
                        <a:pt x="66" y="18"/>
                      </a:lnTo>
                      <a:lnTo>
                        <a:pt x="84" y="18"/>
                      </a:lnTo>
                      <a:lnTo>
                        <a:pt x="102" y="24"/>
                      </a:lnTo>
                      <a:lnTo>
                        <a:pt x="120" y="18"/>
                      </a:lnTo>
                      <a:lnTo>
                        <a:pt x="138" y="18"/>
                      </a:lnTo>
                      <a:lnTo>
                        <a:pt x="156" y="18"/>
                      </a:lnTo>
                      <a:lnTo>
                        <a:pt x="174" y="18"/>
                      </a:lnTo>
                      <a:lnTo>
                        <a:pt x="192" y="24"/>
                      </a:lnTo>
                      <a:lnTo>
                        <a:pt x="210" y="18"/>
                      </a:lnTo>
                      <a:lnTo>
                        <a:pt x="222" y="18"/>
                      </a:lnTo>
                      <a:lnTo>
                        <a:pt x="240" y="12"/>
                      </a:lnTo>
                      <a:lnTo>
                        <a:pt x="258" y="18"/>
                      </a:lnTo>
                      <a:lnTo>
                        <a:pt x="276" y="54"/>
                      </a:lnTo>
                      <a:lnTo>
                        <a:pt x="294" y="84"/>
                      </a:lnTo>
                      <a:lnTo>
                        <a:pt x="312" y="162"/>
                      </a:lnTo>
                      <a:lnTo>
                        <a:pt x="330" y="240"/>
                      </a:lnTo>
                      <a:lnTo>
                        <a:pt x="348" y="312"/>
                      </a:lnTo>
                      <a:lnTo>
                        <a:pt x="366" y="390"/>
                      </a:lnTo>
                      <a:lnTo>
                        <a:pt x="384" y="468"/>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86"/>
                <p:cNvSpPr>
                  <a:spLocks/>
                </p:cNvSpPr>
                <p:nvPr/>
              </p:nvSpPr>
              <p:spPr bwMode="auto">
                <a:xfrm>
                  <a:off x="8186100" y="2613486"/>
                  <a:ext cx="344722" cy="1162050"/>
                </a:xfrm>
                <a:custGeom>
                  <a:avLst/>
                  <a:gdLst/>
                  <a:ahLst/>
                  <a:cxnLst>
                    <a:cxn ang="0">
                      <a:pos x="0" y="6"/>
                    </a:cxn>
                    <a:cxn ang="0">
                      <a:pos x="18" y="0"/>
                    </a:cxn>
                    <a:cxn ang="0">
                      <a:pos x="36" y="6"/>
                    </a:cxn>
                    <a:cxn ang="0">
                      <a:pos x="54" y="6"/>
                    </a:cxn>
                    <a:cxn ang="0">
                      <a:pos x="66" y="6"/>
                    </a:cxn>
                    <a:cxn ang="0">
                      <a:pos x="84" y="0"/>
                    </a:cxn>
                    <a:cxn ang="0">
                      <a:pos x="102" y="0"/>
                    </a:cxn>
                    <a:cxn ang="0">
                      <a:pos x="120" y="12"/>
                    </a:cxn>
                    <a:cxn ang="0">
                      <a:pos x="138" y="12"/>
                    </a:cxn>
                    <a:cxn ang="0">
                      <a:pos x="156" y="6"/>
                    </a:cxn>
                    <a:cxn ang="0">
                      <a:pos x="174" y="6"/>
                    </a:cxn>
                    <a:cxn ang="0">
                      <a:pos x="192" y="12"/>
                    </a:cxn>
                    <a:cxn ang="0">
                      <a:pos x="210" y="18"/>
                    </a:cxn>
                    <a:cxn ang="0">
                      <a:pos x="222" y="12"/>
                    </a:cxn>
                    <a:cxn ang="0">
                      <a:pos x="240" y="12"/>
                    </a:cxn>
                    <a:cxn ang="0">
                      <a:pos x="258" y="24"/>
                    </a:cxn>
                    <a:cxn ang="0">
                      <a:pos x="276" y="60"/>
                    </a:cxn>
                    <a:cxn ang="0">
                      <a:pos x="294" y="132"/>
                    </a:cxn>
                    <a:cxn ang="0">
                      <a:pos x="312" y="240"/>
                    </a:cxn>
                    <a:cxn ang="0">
                      <a:pos x="330" y="366"/>
                    </a:cxn>
                    <a:cxn ang="0">
                      <a:pos x="348" y="504"/>
                    </a:cxn>
                    <a:cxn ang="0">
                      <a:pos x="366" y="636"/>
                    </a:cxn>
                    <a:cxn ang="0">
                      <a:pos x="384" y="732"/>
                    </a:cxn>
                  </a:cxnLst>
                  <a:rect l="0" t="0" r="r" b="b"/>
                  <a:pathLst>
                    <a:path w="384" h="732">
                      <a:moveTo>
                        <a:pt x="0" y="6"/>
                      </a:moveTo>
                      <a:lnTo>
                        <a:pt x="18" y="0"/>
                      </a:lnTo>
                      <a:lnTo>
                        <a:pt x="36" y="6"/>
                      </a:lnTo>
                      <a:lnTo>
                        <a:pt x="54" y="6"/>
                      </a:lnTo>
                      <a:lnTo>
                        <a:pt x="66" y="6"/>
                      </a:lnTo>
                      <a:lnTo>
                        <a:pt x="84" y="0"/>
                      </a:lnTo>
                      <a:lnTo>
                        <a:pt x="102" y="0"/>
                      </a:lnTo>
                      <a:lnTo>
                        <a:pt x="120" y="12"/>
                      </a:lnTo>
                      <a:lnTo>
                        <a:pt x="138" y="12"/>
                      </a:lnTo>
                      <a:lnTo>
                        <a:pt x="156" y="6"/>
                      </a:lnTo>
                      <a:lnTo>
                        <a:pt x="174" y="6"/>
                      </a:lnTo>
                      <a:lnTo>
                        <a:pt x="192" y="12"/>
                      </a:lnTo>
                      <a:lnTo>
                        <a:pt x="210" y="18"/>
                      </a:lnTo>
                      <a:lnTo>
                        <a:pt x="222" y="12"/>
                      </a:lnTo>
                      <a:lnTo>
                        <a:pt x="240" y="12"/>
                      </a:lnTo>
                      <a:lnTo>
                        <a:pt x="258" y="24"/>
                      </a:lnTo>
                      <a:lnTo>
                        <a:pt x="276" y="60"/>
                      </a:lnTo>
                      <a:lnTo>
                        <a:pt x="294" y="132"/>
                      </a:lnTo>
                      <a:lnTo>
                        <a:pt x="312" y="240"/>
                      </a:lnTo>
                      <a:lnTo>
                        <a:pt x="330" y="366"/>
                      </a:lnTo>
                      <a:lnTo>
                        <a:pt x="348" y="504"/>
                      </a:lnTo>
                      <a:lnTo>
                        <a:pt x="366" y="636"/>
                      </a:lnTo>
                      <a:lnTo>
                        <a:pt x="384" y="732"/>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88"/>
                <p:cNvSpPr>
                  <a:spLocks/>
                </p:cNvSpPr>
                <p:nvPr/>
              </p:nvSpPr>
              <p:spPr bwMode="auto">
                <a:xfrm>
                  <a:off x="8186100" y="2565861"/>
                  <a:ext cx="344722" cy="1085850"/>
                </a:xfrm>
                <a:custGeom>
                  <a:avLst/>
                  <a:gdLst/>
                  <a:ahLst/>
                  <a:cxnLst>
                    <a:cxn ang="0">
                      <a:pos x="0" y="0"/>
                    </a:cxn>
                    <a:cxn ang="0">
                      <a:pos x="18" y="6"/>
                    </a:cxn>
                    <a:cxn ang="0">
                      <a:pos x="36" y="6"/>
                    </a:cxn>
                    <a:cxn ang="0">
                      <a:pos x="54" y="6"/>
                    </a:cxn>
                    <a:cxn ang="0">
                      <a:pos x="66" y="12"/>
                    </a:cxn>
                    <a:cxn ang="0">
                      <a:pos x="84" y="6"/>
                    </a:cxn>
                    <a:cxn ang="0">
                      <a:pos x="102" y="6"/>
                    </a:cxn>
                    <a:cxn ang="0">
                      <a:pos x="120" y="6"/>
                    </a:cxn>
                    <a:cxn ang="0">
                      <a:pos x="138" y="6"/>
                    </a:cxn>
                    <a:cxn ang="0">
                      <a:pos x="156" y="12"/>
                    </a:cxn>
                    <a:cxn ang="0">
                      <a:pos x="174" y="12"/>
                    </a:cxn>
                    <a:cxn ang="0">
                      <a:pos x="192" y="12"/>
                    </a:cxn>
                    <a:cxn ang="0">
                      <a:pos x="210" y="0"/>
                    </a:cxn>
                    <a:cxn ang="0">
                      <a:pos x="222" y="0"/>
                    </a:cxn>
                    <a:cxn ang="0">
                      <a:pos x="240" y="0"/>
                    </a:cxn>
                    <a:cxn ang="0">
                      <a:pos x="258" y="18"/>
                    </a:cxn>
                    <a:cxn ang="0">
                      <a:pos x="276" y="60"/>
                    </a:cxn>
                    <a:cxn ang="0">
                      <a:pos x="294" y="132"/>
                    </a:cxn>
                    <a:cxn ang="0">
                      <a:pos x="312" y="228"/>
                    </a:cxn>
                    <a:cxn ang="0">
                      <a:pos x="330" y="342"/>
                    </a:cxn>
                    <a:cxn ang="0">
                      <a:pos x="348" y="468"/>
                    </a:cxn>
                    <a:cxn ang="0">
                      <a:pos x="366" y="588"/>
                    </a:cxn>
                    <a:cxn ang="0">
                      <a:pos x="384" y="684"/>
                    </a:cxn>
                  </a:cxnLst>
                  <a:rect l="0" t="0" r="r" b="b"/>
                  <a:pathLst>
                    <a:path w="384" h="684">
                      <a:moveTo>
                        <a:pt x="0" y="0"/>
                      </a:moveTo>
                      <a:lnTo>
                        <a:pt x="18" y="6"/>
                      </a:lnTo>
                      <a:lnTo>
                        <a:pt x="36" y="6"/>
                      </a:lnTo>
                      <a:lnTo>
                        <a:pt x="54" y="6"/>
                      </a:lnTo>
                      <a:lnTo>
                        <a:pt x="66" y="12"/>
                      </a:lnTo>
                      <a:lnTo>
                        <a:pt x="84" y="6"/>
                      </a:lnTo>
                      <a:lnTo>
                        <a:pt x="102" y="6"/>
                      </a:lnTo>
                      <a:lnTo>
                        <a:pt x="120" y="6"/>
                      </a:lnTo>
                      <a:lnTo>
                        <a:pt x="138" y="6"/>
                      </a:lnTo>
                      <a:lnTo>
                        <a:pt x="156" y="12"/>
                      </a:lnTo>
                      <a:lnTo>
                        <a:pt x="174" y="12"/>
                      </a:lnTo>
                      <a:lnTo>
                        <a:pt x="192" y="12"/>
                      </a:lnTo>
                      <a:lnTo>
                        <a:pt x="210" y="0"/>
                      </a:lnTo>
                      <a:lnTo>
                        <a:pt x="222" y="0"/>
                      </a:lnTo>
                      <a:lnTo>
                        <a:pt x="240" y="0"/>
                      </a:lnTo>
                      <a:lnTo>
                        <a:pt x="258" y="18"/>
                      </a:lnTo>
                      <a:lnTo>
                        <a:pt x="276" y="60"/>
                      </a:lnTo>
                      <a:lnTo>
                        <a:pt x="294" y="132"/>
                      </a:lnTo>
                      <a:lnTo>
                        <a:pt x="312" y="228"/>
                      </a:lnTo>
                      <a:lnTo>
                        <a:pt x="330" y="342"/>
                      </a:lnTo>
                      <a:lnTo>
                        <a:pt x="348" y="468"/>
                      </a:lnTo>
                      <a:lnTo>
                        <a:pt x="366" y="588"/>
                      </a:lnTo>
                      <a:lnTo>
                        <a:pt x="384" y="68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90"/>
                <p:cNvSpPr>
                  <a:spLocks/>
                </p:cNvSpPr>
                <p:nvPr/>
              </p:nvSpPr>
              <p:spPr bwMode="auto">
                <a:xfrm>
                  <a:off x="8186100" y="2603961"/>
                  <a:ext cx="344722" cy="962025"/>
                </a:xfrm>
                <a:custGeom>
                  <a:avLst/>
                  <a:gdLst/>
                  <a:ahLst/>
                  <a:cxnLst>
                    <a:cxn ang="0">
                      <a:pos x="0" y="6"/>
                    </a:cxn>
                    <a:cxn ang="0">
                      <a:pos x="18" y="12"/>
                    </a:cxn>
                    <a:cxn ang="0">
                      <a:pos x="36" y="12"/>
                    </a:cxn>
                    <a:cxn ang="0">
                      <a:pos x="54" y="6"/>
                    </a:cxn>
                    <a:cxn ang="0">
                      <a:pos x="66" y="0"/>
                    </a:cxn>
                    <a:cxn ang="0">
                      <a:pos x="84" y="6"/>
                    </a:cxn>
                    <a:cxn ang="0">
                      <a:pos x="102" y="6"/>
                    </a:cxn>
                    <a:cxn ang="0">
                      <a:pos x="120" y="12"/>
                    </a:cxn>
                    <a:cxn ang="0">
                      <a:pos x="138" y="12"/>
                    </a:cxn>
                    <a:cxn ang="0">
                      <a:pos x="156" y="6"/>
                    </a:cxn>
                    <a:cxn ang="0">
                      <a:pos x="174" y="6"/>
                    </a:cxn>
                    <a:cxn ang="0">
                      <a:pos x="192" y="12"/>
                    </a:cxn>
                    <a:cxn ang="0">
                      <a:pos x="210" y="12"/>
                    </a:cxn>
                    <a:cxn ang="0">
                      <a:pos x="222" y="12"/>
                    </a:cxn>
                    <a:cxn ang="0">
                      <a:pos x="240" y="6"/>
                    </a:cxn>
                    <a:cxn ang="0">
                      <a:pos x="258" y="24"/>
                    </a:cxn>
                    <a:cxn ang="0">
                      <a:pos x="276" y="72"/>
                    </a:cxn>
                    <a:cxn ang="0">
                      <a:pos x="294" y="138"/>
                    </a:cxn>
                    <a:cxn ang="0">
                      <a:pos x="312" y="228"/>
                    </a:cxn>
                    <a:cxn ang="0">
                      <a:pos x="330" y="336"/>
                    </a:cxn>
                    <a:cxn ang="0">
                      <a:pos x="348" y="444"/>
                    </a:cxn>
                    <a:cxn ang="0">
                      <a:pos x="366" y="540"/>
                    </a:cxn>
                    <a:cxn ang="0">
                      <a:pos x="384" y="606"/>
                    </a:cxn>
                  </a:cxnLst>
                  <a:rect l="0" t="0" r="r" b="b"/>
                  <a:pathLst>
                    <a:path w="384" h="606">
                      <a:moveTo>
                        <a:pt x="0" y="6"/>
                      </a:moveTo>
                      <a:lnTo>
                        <a:pt x="18" y="12"/>
                      </a:lnTo>
                      <a:lnTo>
                        <a:pt x="36" y="12"/>
                      </a:lnTo>
                      <a:lnTo>
                        <a:pt x="54" y="6"/>
                      </a:lnTo>
                      <a:lnTo>
                        <a:pt x="66" y="0"/>
                      </a:lnTo>
                      <a:lnTo>
                        <a:pt x="84" y="6"/>
                      </a:lnTo>
                      <a:lnTo>
                        <a:pt x="102" y="6"/>
                      </a:lnTo>
                      <a:lnTo>
                        <a:pt x="120" y="12"/>
                      </a:lnTo>
                      <a:lnTo>
                        <a:pt x="138" y="12"/>
                      </a:lnTo>
                      <a:lnTo>
                        <a:pt x="156" y="6"/>
                      </a:lnTo>
                      <a:lnTo>
                        <a:pt x="174" y="6"/>
                      </a:lnTo>
                      <a:lnTo>
                        <a:pt x="192" y="12"/>
                      </a:lnTo>
                      <a:lnTo>
                        <a:pt x="210" y="12"/>
                      </a:lnTo>
                      <a:lnTo>
                        <a:pt x="222" y="12"/>
                      </a:lnTo>
                      <a:lnTo>
                        <a:pt x="240" y="6"/>
                      </a:lnTo>
                      <a:lnTo>
                        <a:pt x="258" y="24"/>
                      </a:lnTo>
                      <a:lnTo>
                        <a:pt x="276" y="72"/>
                      </a:lnTo>
                      <a:lnTo>
                        <a:pt x="294" y="138"/>
                      </a:lnTo>
                      <a:lnTo>
                        <a:pt x="312" y="228"/>
                      </a:lnTo>
                      <a:lnTo>
                        <a:pt x="330" y="336"/>
                      </a:lnTo>
                      <a:lnTo>
                        <a:pt x="348" y="444"/>
                      </a:lnTo>
                      <a:lnTo>
                        <a:pt x="366" y="540"/>
                      </a:lnTo>
                      <a:lnTo>
                        <a:pt x="384" y="60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92"/>
                <p:cNvSpPr>
                  <a:spLocks/>
                </p:cNvSpPr>
                <p:nvPr/>
              </p:nvSpPr>
              <p:spPr bwMode="auto">
                <a:xfrm>
                  <a:off x="8186100" y="2575386"/>
                  <a:ext cx="344722" cy="847725"/>
                </a:xfrm>
                <a:custGeom>
                  <a:avLst/>
                  <a:gdLst/>
                  <a:ahLst/>
                  <a:cxnLst>
                    <a:cxn ang="0">
                      <a:pos x="0" y="12"/>
                    </a:cxn>
                    <a:cxn ang="0">
                      <a:pos x="18" y="12"/>
                    </a:cxn>
                    <a:cxn ang="0">
                      <a:pos x="36" y="6"/>
                    </a:cxn>
                    <a:cxn ang="0">
                      <a:pos x="54" y="12"/>
                    </a:cxn>
                    <a:cxn ang="0">
                      <a:pos x="66" y="0"/>
                    </a:cxn>
                    <a:cxn ang="0">
                      <a:pos x="84" y="6"/>
                    </a:cxn>
                    <a:cxn ang="0">
                      <a:pos x="102" y="18"/>
                    </a:cxn>
                    <a:cxn ang="0">
                      <a:pos x="120" y="18"/>
                    </a:cxn>
                    <a:cxn ang="0">
                      <a:pos x="138" y="12"/>
                    </a:cxn>
                    <a:cxn ang="0">
                      <a:pos x="156" y="12"/>
                    </a:cxn>
                    <a:cxn ang="0">
                      <a:pos x="174" y="18"/>
                    </a:cxn>
                    <a:cxn ang="0">
                      <a:pos x="192" y="24"/>
                    </a:cxn>
                    <a:cxn ang="0">
                      <a:pos x="210" y="12"/>
                    </a:cxn>
                    <a:cxn ang="0">
                      <a:pos x="222" y="12"/>
                    </a:cxn>
                    <a:cxn ang="0">
                      <a:pos x="240" y="12"/>
                    </a:cxn>
                    <a:cxn ang="0">
                      <a:pos x="258" y="18"/>
                    </a:cxn>
                    <a:cxn ang="0">
                      <a:pos x="276" y="42"/>
                    </a:cxn>
                    <a:cxn ang="0">
                      <a:pos x="294" y="102"/>
                    </a:cxn>
                    <a:cxn ang="0">
                      <a:pos x="312" y="162"/>
                    </a:cxn>
                    <a:cxn ang="0">
                      <a:pos x="330" y="252"/>
                    </a:cxn>
                    <a:cxn ang="0">
                      <a:pos x="348" y="354"/>
                    </a:cxn>
                    <a:cxn ang="0">
                      <a:pos x="366" y="456"/>
                    </a:cxn>
                    <a:cxn ang="0">
                      <a:pos x="384" y="534"/>
                    </a:cxn>
                  </a:cxnLst>
                  <a:rect l="0" t="0" r="r" b="b"/>
                  <a:pathLst>
                    <a:path w="384" h="534">
                      <a:moveTo>
                        <a:pt x="0" y="12"/>
                      </a:moveTo>
                      <a:lnTo>
                        <a:pt x="18" y="12"/>
                      </a:lnTo>
                      <a:lnTo>
                        <a:pt x="36" y="6"/>
                      </a:lnTo>
                      <a:lnTo>
                        <a:pt x="54" y="12"/>
                      </a:lnTo>
                      <a:lnTo>
                        <a:pt x="66" y="0"/>
                      </a:lnTo>
                      <a:lnTo>
                        <a:pt x="84" y="6"/>
                      </a:lnTo>
                      <a:lnTo>
                        <a:pt x="102" y="18"/>
                      </a:lnTo>
                      <a:lnTo>
                        <a:pt x="120" y="18"/>
                      </a:lnTo>
                      <a:lnTo>
                        <a:pt x="138" y="12"/>
                      </a:lnTo>
                      <a:lnTo>
                        <a:pt x="156" y="12"/>
                      </a:lnTo>
                      <a:lnTo>
                        <a:pt x="174" y="18"/>
                      </a:lnTo>
                      <a:lnTo>
                        <a:pt x="192" y="24"/>
                      </a:lnTo>
                      <a:lnTo>
                        <a:pt x="210" y="12"/>
                      </a:lnTo>
                      <a:lnTo>
                        <a:pt x="222" y="12"/>
                      </a:lnTo>
                      <a:lnTo>
                        <a:pt x="240" y="12"/>
                      </a:lnTo>
                      <a:lnTo>
                        <a:pt x="258" y="18"/>
                      </a:lnTo>
                      <a:lnTo>
                        <a:pt x="276" y="42"/>
                      </a:lnTo>
                      <a:lnTo>
                        <a:pt x="294" y="102"/>
                      </a:lnTo>
                      <a:lnTo>
                        <a:pt x="312" y="162"/>
                      </a:lnTo>
                      <a:lnTo>
                        <a:pt x="330" y="252"/>
                      </a:lnTo>
                      <a:lnTo>
                        <a:pt x="348" y="354"/>
                      </a:lnTo>
                      <a:lnTo>
                        <a:pt x="366" y="456"/>
                      </a:lnTo>
                      <a:lnTo>
                        <a:pt x="384" y="534"/>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94"/>
                <p:cNvSpPr>
                  <a:spLocks/>
                </p:cNvSpPr>
                <p:nvPr/>
              </p:nvSpPr>
              <p:spPr bwMode="auto">
                <a:xfrm>
                  <a:off x="8186100" y="2584911"/>
                  <a:ext cx="344722" cy="771525"/>
                </a:xfrm>
                <a:custGeom>
                  <a:avLst/>
                  <a:gdLst/>
                  <a:ahLst/>
                  <a:cxnLst>
                    <a:cxn ang="0">
                      <a:pos x="0" y="12"/>
                    </a:cxn>
                    <a:cxn ang="0">
                      <a:pos x="18" y="12"/>
                    </a:cxn>
                    <a:cxn ang="0">
                      <a:pos x="36" y="6"/>
                    </a:cxn>
                    <a:cxn ang="0">
                      <a:pos x="54" y="0"/>
                    </a:cxn>
                    <a:cxn ang="0">
                      <a:pos x="66" y="0"/>
                    </a:cxn>
                    <a:cxn ang="0">
                      <a:pos x="84" y="6"/>
                    </a:cxn>
                    <a:cxn ang="0">
                      <a:pos x="102" y="6"/>
                    </a:cxn>
                    <a:cxn ang="0">
                      <a:pos x="120" y="12"/>
                    </a:cxn>
                    <a:cxn ang="0">
                      <a:pos x="138" y="6"/>
                    </a:cxn>
                    <a:cxn ang="0">
                      <a:pos x="156" y="12"/>
                    </a:cxn>
                    <a:cxn ang="0">
                      <a:pos x="174" y="6"/>
                    </a:cxn>
                    <a:cxn ang="0">
                      <a:pos x="192" y="6"/>
                    </a:cxn>
                    <a:cxn ang="0">
                      <a:pos x="210" y="12"/>
                    </a:cxn>
                    <a:cxn ang="0">
                      <a:pos x="222" y="6"/>
                    </a:cxn>
                    <a:cxn ang="0">
                      <a:pos x="240" y="12"/>
                    </a:cxn>
                    <a:cxn ang="0">
                      <a:pos x="258" y="18"/>
                    </a:cxn>
                    <a:cxn ang="0">
                      <a:pos x="276" y="36"/>
                    </a:cxn>
                    <a:cxn ang="0">
                      <a:pos x="294" y="84"/>
                    </a:cxn>
                    <a:cxn ang="0">
                      <a:pos x="312" y="144"/>
                    </a:cxn>
                    <a:cxn ang="0">
                      <a:pos x="330" y="222"/>
                    </a:cxn>
                    <a:cxn ang="0">
                      <a:pos x="348" y="312"/>
                    </a:cxn>
                    <a:cxn ang="0">
                      <a:pos x="366" y="408"/>
                    </a:cxn>
                    <a:cxn ang="0">
                      <a:pos x="384" y="486"/>
                    </a:cxn>
                  </a:cxnLst>
                  <a:rect l="0" t="0" r="r" b="b"/>
                  <a:pathLst>
                    <a:path w="384" h="486">
                      <a:moveTo>
                        <a:pt x="0" y="12"/>
                      </a:moveTo>
                      <a:lnTo>
                        <a:pt x="18" y="12"/>
                      </a:lnTo>
                      <a:lnTo>
                        <a:pt x="36" y="6"/>
                      </a:lnTo>
                      <a:lnTo>
                        <a:pt x="54" y="0"/>
                      </a:lnTo>
                      <a:lnTo>
                        <a:pt x="66" y="0"/>
                      </a:lnTo>
                      <a:lnTo>
                        <a:pt x="84" y="6"/>
                      </a:lnTo>
                      <a:lnTo>
                        <a:pt x="102" y="6"/>
                      </a:lnTo>
                      <a:lnTo>
                        <a:pt x="120" y="12"/>
                      </a:lnTo>
                      <a:lnTo>
                        <a:pt x="138" y="6"/>
                      </a:lnTo>
                      <a:lnTo>
                        <a:pt x="156" y="12"/>
                      </a:lnTo>
                      <a:lnTo>
                        <a:pt x="174" y="6"/>
                      </a:lnTo>
                      <a:lnTo>
                        <a:pt x="192" y="6"/>
                      </a:lnTo>
                      <a:lnTo>
                        <a:pt x="210" y="12"/>
                      </a:lnTo>
                      <a:lnTo>
                        <a:pt x="222" y="6"/>
                      </a:lnTo>
                      <a:lnTo>
                        <a:pt x="240" y="12"/>
                      </a:lnTo>
                      <a:lnTo>
                        <a:pt x="258" y="18"/>
                      </a:lnTo>
                      <a:lnTo>
                        <a:pt x="276" y="36"/>
                      </a:lnTo>
                      <a:lnTo>
                        <a:pt x="294" y="84"/>
                      </a:lnTo>
                      <a:lnTo>
                        <a:pt x="312" y="144"/>
                      </a:lnTo>
                      <a:lnTo>
                        <a:pt x="330" y="222"/>
                      </a:lnTo>
                      <a:lnTo>
                        <a:pt x="348" y="312"/>
                      </a:lnTo>
                      <a:lnTo>
                        <a:pt x="366" y="408"/>
                      </a:lnTo>
                      <a:lnTo>
                        <a:pt x="384" y="486"/>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96"/>
                <p:cNvSpPr>
                  <a:spLocks/>
                </p:cNvSpPr>
                <p:nvPr/>
              </p:nvSpPr>
              <p:spPr bwMode="auto">
                <a:xfrm>
                  <a:off x="8186100" y="2584911"/>
                  <a:ext cx="344722" cy="762000"/>
                </a:xfrm>
                <a:custGeom>
                  <a:avLst/>
                  <a:gdLst/>
                  <a:ahLst/>
                  <a:cxnLst>
                    <a:cxn ang="0">
                      <a:pos x="0" y="12"/>
                    </a:cxn>
                    <a:cxn ang="0">
                      <a:pos x="18" y="12"/>
                    </a:cxn>
                    <a:cxn ang="0">
                      <a:pos x="36" y="6"/>
                    </a:cxn>
                    <a:cxn ang="0">
                      <a:pos x="54" y="18"/>
                    </a:cxn>
                    <a:cxn ang="0">
                      <a:pos x="66" y="18"/>
                    </a:cxn>
                    <a:cxn ang="0">
                      <a:pos x="84" y="12"/>
                    </a:cxn>
                    <a:cxn ang="0">
                      <a:pos x="102" y="0"/>
                    </a:cxn>
                    <a:cxn ang="0">
                      <a:pos x="120" y="12"/>
                    </a:cxn>
                    <a:cxn ang="0">
                      <a:pos x="138" y="18"/>
                    </a:cxn>
                    <a:cxn ang="0">
                      <a:pos x="156" y="18"/>
                    </a:cxn>
                    <a:cxn ang="0">
                      <a:pos x="174" y="12"/>
                    </a:cxn>
                    <a:cxn ang="0">
                      <a:pos x="192" y="12"/>
                    </a:cxn>
                    <a:cxn ang="0">
                      <a:pos x="210" y="12"/>
                    </a:cxn>
                    <a:cxn ang="0">
                      <a:pos x="222" y="12"/>
                    </a:cxn>
                    <a:cxn ang="0">
                      <a:pos x="240" y="18"/>
                    </a:cxn>
                    <a:cxn ang="0">
                      <a:pos x="258" y="36"/>
                    </a:cxn>
                    <a:cxn ang="0">
                      <a:pos x="276" y="78"/>
                    </a:cxn>
                    <a:cxn ang="0">
                      <a:pos x="294" y="132"/>
                    </a:cxn>
                    <a:cxn ang="0">
                      <a:pos x="312" y="204"/>
                    </a:cxn>
                    <a:cxn ang="0">
                      <a:pos x="330" y="288"/>
                    </a:cxn>
                    <a:cxn ang="0">
                      <a:pos x="348" y="366"/>
                    </a:cxn>
                    <a:cxn ang="0">
                      <a:pos x="366" y="432"/>
                    </a:cxn>
                    <a:cxn ang="0">
                      <a:pos x="384" y="480"/>
                    </a:cxn>
                  </a:cxnLst>
                  <a:rect l="0" t="0" r="r" b="b"/>
                  <a:pathLst>
                    <a:path w="384" h="480">
                      <a:moveTo>
                        <a:pt x="0" y="12"/>
                      </a:moveTo>
                      <a:lnTo>
                        <a:pt x="18" y="12"/>
                      </a:lnTo>
                      <a:lnTo>
                        <a:pt x="36" y="6"/>
                      </a:lnTo>
                      <a:lnTo>
                        <a:pt x="54" y="18"/>
                      </a:lnTo>
                      <a:lnTo>
                        <a:pt x="66" y="18"/>
                      </a:lnTo>
                      <a:lnTo>
                        <a:pt x="84" y="12"/>
                      </a:lnTo>
                      <a:lnTo>
                        <a:pt x="102" y="0"/>
                      </a:lnTo>
                      <a:lnTo>
                        <a:pt x="120" y="12"/>
                      </a:lnTo>
                      <a:lnTo>
                        <a:pt x="138" y="18"/>
                      </a:lnTo>
                      <a:lnTo>
                        <a:pt x="156" y="18"/>
                      </a:lnTo>
                      <a:lnTo>
                        <a:pt x="174" y="12"/>
                      </a:lnTo>
                      <a:lnTo>
                        <a:pt x="192" y="12"/>
                      </a:lnTo>
                      <a:lnTo>
                        <a:pt x="210" y="12"/>
                      </a:lnTo>
                      <a:lnTo>
                        <a:pt x="222" y="12"/>
                      </a:lnTo>
                      <a:lnTo>
                        <a:pt x="240" y="18"/>
                      </a:lnTo>
                      <a:lnTo>
                        <a:pt x="258" y="36"/>
                      </a:lnTo>
                      <a:lnTo>
                        <a:pt x="276" y="78"/>
                      </a:lnTo>
                      <a:lnTo>
                        <a:pt x="294" y="132"/>
                      </a:lnTo>
                      <a:lnTo>
                        <a:pt x="312" y="204"/>
                      </a:lnTo>
                      <a:lnTo>
                        <a:pt x="330" y="288"/>
                      </a:lnTo>
                      <a:lnTo>
                        <a:pt x="348" y="366"/>
                      </a:lnTo>
                      <a:lnTo>
                        <a:pt x="366" y="432"/>
                      </a:lnTo>
                      <a:lnTo>
                        <a:pt x="384" y="480"/>
                      </a:lnTo>
                    </a:path>
                  </a:pathLst>
                </a:custGeom>
                <a:noFill/>
                <a:ln w="317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6" name="Freeform 97"/>
            <p:cNvSpPr>
              <a:spLocks/>
            </p:cNvSpPr>
            <p:nvPr/>
          </p:nvSpPr>
          <p:spPr bwMode="auto">
            <a:xfrm>
              <a:off x="1870600" y="4838235"/>
              <a:ext cx="819865" cy="1281545"/>
            </a:xfrm>
            <a:custGeom>
              <a:avLst/>
              <a:gdLst/>
              <a:ahLst/>
              <a:cxnLst>
                <a:cxn ang="0">
                  <a:pos x="36" y="972"/>
                </a:cxn>
                <a:cxn ang="0">
                  <a:pos x="90" y="852"/>
                </a:cxn>
                <a:cxn ang="0">
                  <a:pos x="144" y="714"/>
                </a:cxn>
                <a:cxn ang="0">
                  <a:pos x="192" y="564"/>
                </a:cxn>
                <a:cxn ang="0">
                  <a:pos x="246" y="456"/>
                </a:cxn>
                <a:cxn ang="0">
                  <a:pos x="300" y="378"/>
                </a:cxn>
                <a:cxn ang="0">
                  <a:pos x="348" y="288"/>
                </a:cxn>
                <a:cxn ang="0">
                  <a:pos x="402" y="228"/>
                </a:cxn>
                <a:cxn ang="0">
                  <a:pos x="456" y="174"/>
                </a:cxn>
                <a:cxn ang="0">
                  <a:pos x="504" y="114"/>
                </a:cxn>
                <a:cxn ang="0">
                  <a:pos x="558" y="96"/>
                </a:cxn>
                <a:cxn ang="0">
                  <a:pos x="612" y="78"/>
                </a:cxn>
                <a:cxn ang="0">
                  <a:pos x="660" y="66"/>
                </a:cxn>
                <a:cxn ang="0">
                  <a:pos x="714" y="48"/>
                </a:cxn>
                <a:cxn ang="0">
                  <a:pos x="768" y="30"/>
                </a:cxn>
                <a:cxn ang="0">
                  <a:pos x="816" y="24"/>
                </a:cxn>
                <a:cxn ang="0">
                  <a:pos x="870" y="12"/>
                </a:cxn>
                <a:cxn ang="0">
                  <a:pos x="924" y="0"/>
                </a:cxn>
                <a:cxn ang="0">
                  <a:pos x="972" y="6"/>
                </a:cxn>
                <a:cxn ang="0">
                  <a:pos x="1026" y="0"/>
                </a:cxn>
                <a:cxn ang="0">
                  <a:pos x="1080" y="18"/>
                </a:cxn>
                <a:cxn ang="0">
                  <a:pos x="1128" y="36"/>
                </a:cxn>
                <a:cxn ang="0">
                  <a:pos x="1182" y="72"/>
                </a:cxn>
                <a:cxn ang="0">
                  <a:pos x="1236" y="108"/>
                </a:cxn>
                <a:cxn ang="0">
                  <a:pos x="1290" y="132"/>
                </a:cxn>
                <a:cxn ang="0">
                  <a:pos x="1338" y="150"/>
                </a:cxn>
                <a:cxn ang="0">
                  <a:pos x="1392" y="162"/>
                </a:cxn>
                <a:cxn ang="0">
                  <a:pos x="1446" y="180"/>
                </a:cxn>
                <a:cxn ang="0">
                  <a:pos x="1494" y="198"/>
                </a:cxn>
                <a:cxn ang="0">
                  <a:pos x="1548" y="192"/>
                </a:cxn>
                <a:cxn ang="0">
                  <a:pos x="1602" y="186"/>
                </a:cxn>
                <a:cxn ang="0">
                  <a:pos x="1650" y="192"/>
                </a:cxn>
                <a:cxn ang="0">
                  <a:pos x="1704" y="192"/>
                </a:cxn>
                <a:cxn ang="0">
                  <a:pos x="1758" y="198"/>
                </a:cxn>
                <a:cxn ang="0">
                  <a:pos x="1806" y="210"/>
                </a:cxn>
                <a:cxn ang="0">
                  <a:pos x="1860" y="216"/>
                </a:cxn>
                <a:cxn ang="0">
                  <a:pos x="1914" y="228"/>
                </a:cxn>
                <a:cxn ang="0">
                  <a:pos x="1962" y="216"/>
                </a:cxn>
                <a:cxn ang="0">
                  <a:pos x="2016" y="210"/>
                </a:cxn>
                <a:cxn ang="0">
                  <a:pos x="2070" y="210"/>
                </a:cxn>
                <a:cxn ang="0">
                  <a:pos x="2118" y="204"/>
                </a:cxn>
                <a:cxn ang="0">
                  <a:pos x="2172" y="216"/>
                </a:cxn>
              </a:cxnLst>
              <a:rect l="0" t="0" r="r" b="b"/>
              <a:pathLst>
                <a:path w="2208" h="1020">
                  <a:moveTo>
                    <a:pt x="0" y="1020"/>
                  </a:moveTo>
                  <a:lnTo>
                    <a:pt x="18" y="1002"/>
                  </a:lnTo>
                  <a:lnTo>
                    <a:pt x="36" y="972"/>
                  </a:lnTo>
                  <a:lnTo>
                    <a:pt x="54" y="930"/>
                  </a:lnTo>
                  <a:lnTo>
                    <a:pt x="72" y="894"/>
                  </a:lnTo>
                  <a:lnTo>
                    <a:pt x="90" y="852"/>
                  </a:lnTo>
                  <a:lnTo>
                    <a:pt x="108" y="810"/>
                  </a:lnTo>
                  <a:lnTo>
                    <a:pt x="126" y="774"/>
                  </a:lnTo>
                  <a:lnTo>
                    <a:pt x="144" y="714"/>
                  </a:lnTo>
                  <a:lnTo>
                    <a:pt x="156" y="660"/>
                  </a:lnTo>
                  <a:lnTo>
                    <a:pt x="174" y="606"/>
                  </a:lnTo>
                  <a:lnTo>
                    <a:pt x="192" y="564"/>
                  </a:lnTo>
                  <a:lnTo>
                    <a:pt x="210" y="522"/>
                  </a:lnTo>
                  <a:lnTo>
                    <a:pt x="228" y="486"/>
                  </a:lnTo>
                  <a:lnTo>
                    <a:pt x="246" y="456"/>
                  </a:lnTo>
                  <a:lnTo>
                    <a:pt x="264" y="426"/>
                  </a:lnTo>
                  <a:lnTo>
                    <a:pt x="282" y="396"/>
                  </a:lnTo>
                  <a:lnTo>
                    <a:pt x="300" y="378"/>
                  </a:lnTo>
                  <a:lnTo>
                    <a:pt x="312" y="354"/>
                  </a:lnTo>
                  <a:lnTo>
                    <a:pt x="330" y="318"/>
                  </a:lnTo>
                  <a:lnTo>
                    <a:pt x="348" y="288"/>
                  </a:lnTo>
                  <a:lnTo>
                    <a:pt x="366" y="264"/>
                  </a:lnTo>
                  <a:lnTo>
                    <a:pt x="384" y="252"/>
                  </a:lnTo>
                  <a:lnTo>
                    <a:pt x="402" y="228"/>
                  </a:lnTo>
                  <a:lnTo>
                    <a:pt x="420" y="210"/>
                  </a:lnTo>
                  <a:lnTo>
                    <a:pt x="438" y="192"/>
                  </a:lnTo>
                  <a:lnTo>
                    <a:pt x="456" y="174"/>
                  </a:lnTo>
                  <a:lnTo>
                    <a:pt x="474" y="150"/>
                  </a:lnTo>
                  <a:lnTo>
                    <a:pt x="486" y="132"/>
                  </a:lnTo>
                  <a:lnTo>
                    <a:pt x="504" y="114"/>
                  </a:lnTo>
                  <a:lnTo>
                    <a:pt x="522" y="114"/>
                  </a:lnTo>
                  <a:lnTo>
                    <a:pt x="540" y="96"/>
                  </a:lnTo>
                  <a:lnTo>
                    <a:pt x="558" y="96"/>
                  </a:lnTo>
                  <a:lnTo>
                    <a:pt x="576" y="84"/>
                  </a:lnTo>
                  <a:lnTo>
                    <a:pt x="594" y="78"/>
                  </a:lnTo>
                  <a:lnTo>
                    <a:pt x="612" y="78"/>
                  </a:lnTo>
                  <a:lnTo>
                    <a:pt x="630" y="72"/>
                  </a:lnTo>
                  <a:lnTo>
                    <a:pt x="642" y="66"/>
                  </a:lnTo>
                  <a:lnTo>
                    <a:pt x="660" y="66"/>
                  </a:lnTo>
                  <a:lnTo>
                    <a:pt x="678" y="54"/>
                  </a:lnTo>
                  <a:lnTo>
                    <a:pt x="696" y="54"/>
                  </a:lnTo>
                  <a:lnTo>
                    <a:pt x="714" y="48"/>
                  </a:lnTo>
                  <a:lnTo>
                    <a:pt x="732" y="42"/>
                  </a:lnTo>
                  <a:lnTo>
                    <a:pt x="750" y="36"/>
                  </a:lnTo>
                  <a:lnTo>
                    <a:pt x="768" y="30"/>
                  </a:lnTo>
                  <a:lnTo>
                    <a:pt x="786" y="24"/>
                  </a:lnTo>
                  <a:lnTo>
                    <a:pt x="798" y="30"/>
                  </a:lnTo>
                  <a:lnTo>
                    <a:pt x="816" y="24"/>
                  </a:lnTo>
                  <a:lnTo>
                    <a:pt x="834" y="24"/>
                  </a:lnTo>
                  <a:lnTo>
                    <a:pt x="852" y="18"/>
                  </a:lnTo>
                  <a:lnTo>
                    <a:pt x="870" y="12"/>
                  </a:lnTo>
                  <a:lnTo>
                    <a:pt x="888" y="12"/>
                  </a:lnTo>
                  <a:lnTo>
                    <a:pt x="906" y="6"/>
                  </a:lnTo>
                  <a:lnTo>
                    <a:pt x="924" y="0"/>
                  </a:lnTo>
                  <a:lnTo>
                    <a:pt x="942" y="6"/>
                  </a:lnTo>
                  <a:lnTo>
                    <a:pt x="960" y="0"/>
                  </a:lnTo>
                  <a:lnTo>
                    <a:pt x="972" y="6"/>
                  </a:lnTo>
                  <a:lnTo>
                    <a:pt x="990" y="0"/>
                  </a:lnTo>
                  <a:lnTo>
                    <a:pt x="1008" y="0"/>
                  </a:lnTo>
                  <a:lnTo>
                    <a:pt x="1026" y="0"/>
                  </a:lnTo>
                  <a:lnTo>
                    <a:pt x="1044" y="12"/>
                  </a:lnTo>
                  <a:lnTo>
                    <a:pt x="1062" y="18"/>
                  </a:lnTo>
                  <a:lnTo>
                    <a:pt x="1080" y="18"/>
                  </a:lnTo>
                  <a:lnTo>
                    <a:pt x="1098" y="18"/>
                  </a:lnTo>
                  <a:lnTo>
                    <a:pt x="1116" y="30"/>
                  </a:lnTo>
                  <a:lnTo>
                    <a:pt x="1128" y="36"/>
                  </a:lnTo>
                  <a:lnTo>
                    <a:pt x="1146" y="54"/>
                  </a:lnTo>
                  <a:lnTo>
                    <a:pt x="1164" y="66"/>
                  </a:lnTo>
                  <a:lnTo>
                    <a:pt x="1182" y="72"/>
                  </a:lnTo>
                  <a:lnTo>
                    <a:pt x="1200" y="84"/>
                  </a:lnTo>
                  <a:lnTo>
                    <a:pt x="1218" y="90"/>
                  </a:lnTo>
                  <a:lnTo>
                    <a:pt x="1236" y="108"/>
                  </a:lnTo>
                  <a:lnTo>
                    <a:pt x="1254" y="120"/>
                  </a:lnTo>
                  <a:lnTo>
                    <a:pt x="1272" y="120"/>
                  </a:lnTo>
                  <a:lnTo>
                    <a:pt x="1290" y="132"/>
                  </a:lnTo>
                  <a:lnTo>
                    <a:pt x="1302" y="138"/>
                  </a:lnTo>
                  <a:lnTo>
                    <a:pt x="1320" y="138"/>
                  </a:lnTo>
                  <a:lnTo>
                    <a:pt x="1338" y="150"/>
                  </a:lnTo>
                  <a:lnTo>
                    <a:pt x="1356" y="156"/>
                  </a:lnTo>
                  <a:lnTo>
                    <a:pt x="1374" y="162"/>
                  </a:lnTo>
                  <a:lnTo>
                    <a:pt x="1392" y="162"/>
                  </a:lnTo>
                  <a:lnTo>
                    <a:pt x="1410" y="174"/>
                  </a:lnTo>
                  <a:lnTo>
                    <a:pt x="1428" y="180"/>
                  </a:lnTo>
                  <a:lnTo>
                    <a:pt x="1446" y="180"/>
                  </a:lnTo>
                  <a:lnTo>
                    <a:pt x="1458" y="186"/>
                  </a:lnTo>
                  <a:lnTo>
                    <a:pt x="1476" y="192"/>
                  </a:lnTo>
                  <a:lnTo>
                    <a:pt x="1494" y="198"/>
                  </a:lnTo>
                  <a:lnTo>
                    <a:pt x="1512" y="204"/>
                  </a:lnTo>
                  <a:lnTo>
                    <a:pt x="1530" y="192"/>
                  </a:lnTo>
                  <a:lnTo>
                    <a:pt x="1548" y="192"/>
                  </a:lnTo>
                  <a:lnTo>
                    <a:pt x="1566" y="192"/>
                  </a:lnTo>
                  <a:lnTo>
                    <a:pt x="1584" y="186"/>
                  </a:lnTo>
                  <a:lnTo>
                    <a:pt x="1602" y="186"/>
                  </a:lnTo>
                  <a:lnTo>
                    <a:pt x="1614" y="186"/>
                  </a:lnTo>
                  <a:lnTo>
                    <a:pt x="1632" y="198"/>
                  </a:lnTo>
                  <a:lnTo>
                    <a:pt x="1650" y="192"/>
                  </a:lnTo>
                  <a:lnTo>
                    <a:pt x="1668" y="192"/>
                  </a:lnTo>
                  <a:lnTo>
                    <a:pt x="1686" y="192"/>
                  </a:lnTo>
                  <a:lnTo>
                    <a:pt x="1704" y="192"/>
                  </a:lnTo>
                  <a:lnTo>
                    <a:pt x="1722" y="192"/>
                  </a:lnTo>
                  <a:lnTo>
                    <a:pt x="1740" y="192"/>
                  </a:lnTo>
                  <a:lnTo>
                    <a:pt x="1758" y="198"/>
                  </a:lnTo>
                  <a:lnTo>
                    <a:pt x="1776" y="210"/>
                  </a:lnTo>
                  <a:lnTo>
                    <a:pt x="1788" y="210"/>
                  </a:lnTo>
                  <a:lnTo>
                    <a:pt x="1806" y="210"/>
                  </a:lnTo>
                  <a:lnTo>
                    <a:pt x="1824" y="216"/>
                  </a:lnTo>
                  <a:lnTo>
                    <a:pt x="1842" y="216"/>
                  </a:lnTo>
                  <a:lnTo>
                    <a:pt x="1860" y="216"/>
                  </a:lnTo>
                  <a:lnTo>
                    <a:pt x="1878" y="216"/>
                  </a:lnTo>
                  <a:lnTo>
                    <a:pt x="1896" y="222"/>
                  </a:lnTo>
                  <a:lnTo>
                    <a:pt x="1914" y="228"/>
                  </a:lnTo>
                  <a:lnTo>
                    <a:pt x="1932" y="222"/>
                  </a:lnTo>
                  <a:lnTo>
                    <a:pt x="1944" y="216"/>
                  </a:lnTo>
                  <a:lnTo>
                    <a:pt x="1962" y="216"/>
                  </a:lnTo>
                  <a:lnTo>
                    <a:pt x="1980" y="216"/>
                  </a:lnTo>
                  <a:lnTo>
                    <a:pt x="1998" y="216"/>
                  </a:lnTo>
                  <a:lnTo>
                    <a:pt x="2016" y="210"/>
                  </a:lnTo>
                  <a:lnTo>
                    <a:pt x="2034" y="216"/>
                  </a:lnTo>
                  <a:lnTo>
                    <a:pt x="2052" y="210"/>
                  </a:lnTo>
                  <a:lnTo>
                    <a:pt x="2070" y="210"/>
                  </a:lnTo>
                  <a:lnTo>
                    <a:pt x="2088" y="198"/>
                  </a:lnTo>
                  <a:lnTo>
                    <a:pt x="2100" y="204"/>
                  </a:lnTo>
                  <a:lnTo>
                    <a:pt x="2118" y="204"/>
                  </a:lnTo>
                  <a:lnTo>
                    <a:pt x="2136" y="210"/>
                  </a:lnTo>
                  <a:lnTo>
                    <a:pt x="2154" y="210"/>
                  </a:lnTo>
                  <a:lnTo>
                    <a:pt x="2172" y="216"/>
                  </a:lnTo>
                  <a:lnTo>
                    <a:pt x="2190" y="210"/>
                  </a:lnTo>
                  <a:lnTo>
                    <a:pt x="2208" y="21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98"/>
            <p:cNvSpPr>
              <a:spLocks/>
            </p:cNvSpPr>
            <p:nvPr/>
          </p:nvSpPr>
          <p:spPr bwMode="auto">
            <a:xfrm>
              <a:off x="2690575" y="5102083"/>
              <a:ext cx="142585" cy="1070467"/>
            </a:xfrm>
            <a:custGeom>
              <a:avLst/>
              <a:gdLst/>
              <a:ahLst/>
              <a:cxnLst>
                <a:cxn ang="0">
                  <a:pos x="0" y="6"/>
                </a:cxn>
                <a:cxn ang="0">
                  <a:pos x="18" y="6"/>
                </a:cxn>
                <a:cxn ang="0">
                  <a:pos x="36" y="6"/>
                </a:cxn>
                <a:cxn ang="0">
                  <a:pos x="54" y="12"/>
                </a:cxn>
                <a:cxn ang="0">
                  <a:pos x="66" y="18"/>
                </a:cxn>
                <a:cxn ang="0">
                  <a:pos x="84" y="24"/>
                </a:cxn>
                <a:cxn ang="0">
                  <a:pos x="102" y="18"/>
                </a:cxn>
                <a:cxn ang="0">
                  <a:pos x="120" y="24"/>
                </a:cxn>
                <a:cxn ang="0">
                  <a:pos x="138" y="18"/>
                </a:cxn>
                <a:cxn ang="0">
                  <a:pos x="156" y="12"/>
                </a:cxn>
                <a:cxn ang="0">
                  <a:pos x="174" y="6"/>
                </a:cxn>
                <a:cxn ang="0">
                  <a:pos x="192" y="0"/>
                </a:cxn>
                <a:cxn ang="0">
                  <a:pos x="210" y="0"/>
                </a:cxn>
                <a:cxn ang="0">
                  <a:pos x="222" y="18"/>
                </a:cxn>
                <a:cxn ang="0">
                  <a:pos x="240" y="84"/>
                </a:cxn>
                <a:cxn ang="0">
                  <a:pos x="258" y="192"/>
                </a:cxn>
                <a:cxn ang="0">
                  <a:pos x="276" y="318"/>
                </a:cxn>
                <a:cxn ang="0">
                  <a:pos x="294" y="438"/>
                </a:cxn>
                <a:cxn ang="0">
                  <a:pos x="312" y="558"/>
                </a:cxn>
                <a:cxn ang="0">
                  <a:pos x="330" y="660"/>
                </a:cxn>
                <a:cxn ang="0">
                  <a:pos x="348" y="744"/>
                </a:cxn>
                <a:cxn ang="0">
                  <a:pos x="366" y="810"/>
                </a:cxn>
                <a:cxn ang="0">
                  <a:pos x="384" y="852"/>
                </a:cxn>
              </a:cxnLst>
              <a:rect l="0" t="0" r="r" b="b"/>
              <a:pathLst>
                <a:path w="384" h="852">
                  <a:moveTo>
                    <a:pt x="0" y="6"/>
                  </a:moveTo>
                  <a:lnTo>
                    <a:pt x="18" y="6"/>
                  </a:lnTo>
                  <a:lnTo>
                    <a:pt x="36" y="6"/>
                  </a:lnTo>
                  <a:lnTo>
                    <a:pt x="54" y="12"/>
                  </a:lnTo>
                  <a:lnTo>
                    <a:pt x="66" y="18"/>
                  </a:lnTo>
                  <a:lnTo>
                    <a:pt x="84" y="24"/>
                  </a:lnTo>
                  <a:lnTo>
                    <a:pt x="102" y="18"/>
                  </a:lnTo>
                  <a:lnTo>
                    <a:pt x="120" y="24"/>
                  </a:lnTo>
                  <a:lnTo>
                    <a:pt x="138" y="18"/>
                  </a:lnTo>
                  <a:lnTo>
                    <a:pt x="156" y="12"/>
                  </a:lnTo>
                  <a:lnTo>
                    <a:pt x="174" y="6"/>
                  </a:lnTo>
                  <a:lnTo>
                    <a:pt x="192" y="0"/>
                  </a:lnTo>
                  <a:lnTo>
                    <a:pt x="210" y="0"/>
                  </a:lnTo>
                  <a:lnTo>
                    <a:pt x="222" y="18"/>
                  </a:lnTo>
                  <a:lnTo>
                    <a:pt x="240" y="84"/>
                  </a:lnTo>
                  <a:lnTo>
                    <a:pt x="258" y="192"/>
                  </a:lnTo>
                  <a:lnTo>
                    <a:pt x="276" y="318"/>
                  </a:lnTo>
                  <a:lnTo>
                    <a:pt x="294" y="438"/>
                  </a:lnTo>
                  <a:lnTo>
                    <a:pt x="312" y="558"/>
                  </a:lnTo>
                  <a:lnTo>
                    <a:pt x="330" y="660"/>
                  </a:lnTo>
                  <a:lnTo>
                    <a:pt x="348" y="744"/>
                  </a:lnTo>
                  <a:lnTo>
                    <a:pt x="366" y="810"/>
                  </a:lnTo>
                  <a:lnTo>
                    <a:pt x="384" y="85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9"/>
            <p:cNvSpPr>
              <a:spLocks/>
            </p:cNvSpPr>
            <p:nvPr/>
          </p:nvSpPr>
          <p:spPr bwMode="auto">
            <a:xfrm>
              <a:off x="1870600" y="4913620"/>
              <a:ext cx="819865" cy="1266468"/>
            </a:xfrm>
            <a:custGeom>
              <a:avLst/>
              <a:gdLst/>
              <a:ahLst/>
              <a:cxnLst>
                <a:cxn ang="0">
                  <a:pos x="36" y="954"/>
                </a:cxn>
                <a:cxn ang="0">
                  <a:pos x="90" y="834"/>
                </a:cxn>
                <a:cxn ang="0">
                  <a:pos x="144" y="696"/>
                </a:cxn>
                <a:cxn ang="0">
                  <a:pos x="192" y="552"/>
                </a:cxn>
                <a:cxn ang="0">
                  <a:pos x="246" y="438"/>
                </a:cxn>
                <a:cxn ang="0">
                  <a:pos x="300" y="360"/>
                </a:cxn>
                <a:cxn ang="0">
                  <a:pos x="348" y="300"/>
                </a:cxn>
                <a:cxn ang="0">
                  <a:pos x="402" y="222"/>
                </a:cxn>
                <a:cxn ang="0">
                  <a:pos x="456" y="168"/>
                </a:cxn>
                <a:cxn ang="0">
                  <a:pos x="504" y="138"/>
                </a:cxn>
                <a:cxn ang="0">
                  <a:pos x="558" y="102"/>
                </a:cxn>
                <a:cxn ang="0">
                  <a:pos x="612" y="84"/>
                </a:cxn>
                <a:cxn ang="0">
                  <a:pos x="660" y="72"/>
                </a:cxn>
                <a:cxn ang="0">
                  <a:pos x="714" y="72"/>
                </a:cxn>
                <a:cxn ang="0">
                  <a:pos x="768" y="48"/>
                </a:cxn>
                <a:cxn ang="0">
                  <a:pos x="816" y="36"/>
                </a:cxn>
                <a:cxn ang="0">
                  <a:pos x="870" y="24"/>
                </a:cxn>
                <a:cxn ang="0">
                  <a:pos x="924" y="12"/>
                </a:cxn>
                <a:cxn ang="0">
                  <a:pos x="972" y="6"/>
                </a:cxn>
                <a:cxn ang="0">
                  <a:pos x="1026" y="12"/>
                </a:cxn>
                <a:cxn ang="0">
                  <a:pos x="1080" y="30"/>
                </a:cxn>
                <a:cxn ang="0">
                  <a:pos x="1128" y="54"/>
                </a:cxn>
                <a:cxn ang="0">
                  <a:pos x="1182" y="72"/>
                </a:cxn>
                <a:cxn ang="0">
                  <a:pos x="1236" y="108"/>
                </a:cxn>
                <a:cxn ang="0">
                  <a:pos x="1290" y="132"/>
                </a:cxn>
                <a:cxn ang="0">
                  <a:pos x="1338" y="156"/>
                </a:cxn>
                <a:cxn ang="0">
                  <a:pos x="1392" y="180"/>
                </a:cxn>
                <a:cxn ang="0">
                  <a:pos x="1446" y="192"/>
                </a:cxn>
                <a:cxn ang="0">
                  <a:pos x="1494" y="204"/>
                </a:cxn>
                <a:cxn ang="0">
                  <a:pos x="1548" y="204"/>
                </a:cxn>
                <a:cxn ang="0">
                  <a:pos x="1602" y="210"/>
                </a:cxn>
                <a:cxn ang="0">
                  <a:pos x="1650" y="204"/>
                </a:cxn>
                <a:cxn ang="0">
                  <a:pos x="1704" y="198"/>
                </a:cxn>
                <a:cxn ang="0">
                  <a:pos x="1758" y="210"/>
                </a:cxn>
                <a:cxn ang="0">
                  <a:pos x="1806" y="228"/>
                </a:cxn>
                <a:cxn ang="0">
                  <a:pos x="1860" y="246"/>
                </a:cxn>
                <a:cxn ang="0">
                  <a:pos x="1914" y="246"/>
                </a:cxn>
                <a:cxn ang="0">
                  <a:pos x="1962" y="228"/>
                </a:cxn>
                <a:cxn ang="0">
                  <a:pos x="2016" y="228"/>
                </a:cxn>
                <a:cxn ang="0">
                  <a:pos x="2070" y="216"/>
                </a:cxn>
                <a:cxn ang="0">
                  <a:pos x="2118" y="222"/>
                </a:cxn>
                <a:cxn ang="0">
                  <a:pos x="2172" y="246"/>
                </a:cxn>
              </a:cxnLst>
              <a:rect l="0" t="0" r="r" b="b"/>
              <a:pathLst>
                <a:path w="2208" h="1008">
                  <a:moveTo>
                    <a:pt x="0" y="1008"/>
                  </a:moveTo>
                  <a:lnTo>
                    <a:pt x="18" y="984"/>
                  </a:lnTo>
                  <a:lnTo>
                    <a:pt x="36" y="954"/>
                  </a:lnTo>
                  <a:lnTo>
                    <a:pt x="54" y="912"/>
                  </a:lnTo>
                  <a:lnTo>
                    <a:pt x="72" y="876"/>
                  </a:lnTo>
                  <a:lnTo>
                    <a:pt x="90" y="834"/>
                  </a:lnTo>
                  <a:lnTo>
                    <a:pt x="108" y="792"/>
                  </a:lnTo>
                  <a:lnTo>
                    <a:pt x="126" y="744"/>
                  </a:lnTo>
                  <a:lnTo>
                    <a:pt x="144" y="696"/>
                  </a:lnTo>
                  <a:lnTo>
                    <a:pt x="156" y="642"/>
                  </a:lnTo>
                  <a:lnTo>
                    <a:pt x="174" y="594"/>
                  </a:lnTo>
                  <a:lnTo>
                    <a:pt x="192" y="552"/>
                  </a:lnTo>
                  <a:lnTo>
                    <a:pt x="210" y="516"/>
                  </a:lnTo>
                  <a:lnTo>
                    <a:pt x="228" y="474"/>
                  </a:lnTo>
                  <a:lnTo>
                    <a:pt x="246" y="438"/>
                  </a:lnTo>
                  <a:lnTo>
                    <a:pt x="264" y="408"/>
                  </a:lnTo>
                  <a:lnTo>
                    <a:pt x="282" y="390"/>
                  </a:lnTo>
                  <a:lnTo>
                    <a:pt x="300" y="360"/>
                  </a:lnTo>
                  <a:lnTo>
                    <a:pt x="312" y="348"/>
                  </a:lnTo>
                  <a:lnTo>
                    <a:pt x="330" y="330"/>
                  </a:lnTo>
                  <a:lnTo>
                    <a:pt x="348" y="300"/>
                  </a:lnTo>
                  <a:lnTo>
                    <a:pt x="366" y="270"/>
                  </a:lnTo>
                  <a:lnTo>
                    <a:pt x="384" y="240"/>
                  </a:lnTo>
                  <a:lnTo>
                    <a:pt x="402" y="222"/>
                  </a:lnTo>
                  <a:lnTo>
                    <a:pt x="420" y="216"/>
                  </a:lnTo>
                  <a:lnTo>
                    <a:pt x="438" y="186"/>
                  </a:lnTo>
                  <a:lnTo>
                    <a:pt x="456" y="168"/>
                  </a:lnTo>
                  <a:lnTo>
                    <a:pt x="474" y="150"/>
                  </a:lnTo>
                  <a:lnTo>
                    <a:pt x="486" y="138"/>
                  </a:lnTo>
                  <a:lnTo>
                    <a:pt x="504" y="138"/>
                  </a:lnTo>
                  <a:lnTo>
                    <a:pt x="522" y="120"/>
                  </a:lnTo>
                  <a:lnTo>
                    <a:pt x="540" y="108"/>
                  </a:lnTo>
                  <a:lnTo>
                    <a:pt x="558" y="102"/>
                  </a:lnTo>
                  <a:lnTo>
                    <a:pt x="576" y="96"/>
                  </a:lnTo>
                  <a:lnTo>
                    <a:pt x="594" y="90"/>
                  </a:lnTo>
                  <a:lnTo>
                    <a:pt x="612" y="84"/>
                  </a:lnTo>
                  <a:lnTo>
                    <a:pt x="630" y="84"/>
                  </a:lnTo>
                  <a:lnTo>
                    <a:pt x="642" y="84"/>
                  </a:lnTo>
                  <a:lnTo>
                    <a:pt x="660" y="72"/>
                  </a:lnTo>
                  <a:lnTo>
                    <a:pt x="678" y="72"/>
                  </a:lnTo>
                  <a:lnTo>
                    <a:pt x="696" y="72"/>
                  </a:lnTo>
                  <a:lnTo>
                    <a:pt x="714" y="72"/>
                  </a:lnTo>
                  <a:lnTo>
                    <a:pt x="732" y="66"/>
                  </a:lnTo>
                  <a:lnTo>
                    <a:pt x="750" y="54"/>
                  </a:lnTo>
                  <a:lnTo>
                    <a:pt x="768" y="48"/>
                  </a:lnTo>
                  <a:lnTo>
                    <a:pt x="786" y="48"/>
                  </a:lnTo>
                  <a:lnTo>
                    <a:pt x="798" y="36"/>
                  </a:lnTo>
                  <a:lnTo>
                    <a:pt x="816" y="36"/>
                  </a:lnTo>
                  <a:lnTo>
                    <a:pt x="834" y="36"/>
                  </a:lnTo>
                  <a:lnTo>
                    <a:pt x="852" y="24"/>
                  </a:lnTo>
                  <a:lnTo>
                    <a:pt x="870" y="24"/>
                  </a:lnTo>
                  <a:lnTo>
                    <a:pt x="888" y="24"/>
                  </a:lnTo>
                  <a:lnTo>
                    <a:pt x="906" y="18"/>
                  </a:lnTo>
                  <a:lnTo>
                    <a:pt x="924" y="12"/>
                  </a:lnTo>
                  <a:lnTo>
                    <a:pt x="942" y="6"/>
                  </a:lnTo>
                  <a:lnTo>
                    <a:pt x="960" y="0"/>
                  </a:lnTo>
                  <a:lnTo>
                    <a:pt x="972" y="6"/>
                  </a:lnTo>
                  <a:lnTo>
                    <a:pt x="990" y="12"/>
                  </a:lnTo>
                  <a:lnTo>
                    <a:pt x="1008" y="12"/>
                  </a:lnTo>
                  <a:lnTo>
                    <a:pt x="1026" y="12"/>
                  </a:lnTo>
                  <a:lnTo>
                    <a:pt x="1044" y="18"/>
                  </a:lnTo>
                  <a:lnTo>
                    <a:pt x="1062" y="24"/>
                  </a:lnTo>
                  <a:lnTo>
                    <a:pt x="1080" y="30"/>
                  </a:lnTo>
                  <a:lnTo>
                    <a:pt x="1098" y="42"/>
                  </a:lnTo>
                  <a:lnTo>
                    <a:pt x="1116" y="48"/>
                  </a:lnTo>
                  <a:lnTo>
                    <a:pt x="1128" y="54"/>
                  </a:lnTo>
                  <a:lnTo>
                    <a:pt x="1146" y="54"/>
                  </a:lnTo>
                  <a:lnTo>
                    <a:pt x="1164" y="60"/>
                  </a:lnTo>
                  <a:lnTo>
                    <a:pt x="1182" y="72"/>
                  </a:lnTo>
                  <a:lnTo>
                    <a:pt x="1200" y="84"/>
                  </a:lnTo>
                  <a:lnTo>
                    <a:pt x="1218" y="96"/>
                  </a:lnTo>
                  <a:lnTo>
                    <a:pt x="1236" y="108"/>
                  </a:lnTo>
                  <a:lnTo>
                    <a:pt x="1254" y="114"/>
                  </a:lnTo>
                  <a:lnTo>
                    <a:pt x="1272" y="126"/>
                  </a:lnTo>
                  <a:lnTo>
                    <a:pt x="1290" y="132"/>
                  </a:lnTo>
                  <a:lnTo>
                    <a:pt x="1302" y="144"/>
                  </a:lnTo>
                  <a:lnTo>
                    <a:pt x="1320" y="150"/>
                  </a:lnTo>
                  <a:lnTo>
                    <a:pt x="1338" y="156"/>
                  </a:lnTo>
                  <a:lnTo>
                    <a:pt x="1356" y="162"/>
                  </a:lnTo>
                  <a:lnTo>
                    <a:pt x="1374" y="180"/>
                  </a:lnTo>
                  <a:lnTo>
                    <a:pt x="1392" y="180"/>
                  </a:lnTo>
                  <a:lnTo>
                    <a:pt x="1410" y="180"/>
                  </a:lnTo>
                  <a:lnTo>
                    <a:pt x="1428" y="186"/>
                  </a:lnTo>
                  <a:lnTo>
                    <a:pt x="1446" y="192"/>
                  </a:lnTo>
                  <a:lnTo>
                    <a:pt x="1458" y="204"/>
                  </a:lnTo>
                  <a:lnTo>
                    <a:pt x="1476" y="204"/>
                  </a:lnTo>
                  <a:lnTo>
                    <a:pt x="1494" y="204"/>
                  </a:lnTo>
                  <a:lnTo>
                    <a:pt x="1512" y="210"/>
                  </a:lnTo>
                  <a:lnTo>
                    <a:pt x="1530" y="204"/>
                  </a:lnTo>
                  <a:lnTo>
                    <a:pt x="1548" y="204"/>
                  </a:lnTo>
                  <a:lnTo>
                    <a:pt x="1566" y="210"/>
                  </a:lnTo>
                  <a:lnTo>
                    <a:pt x="1584" y="210"/>
                  </a:lnTo>
                  <a:lnTo>
                    <a:pt x="1602" y="210"/>
                  </a:lnTo>
                  <a:lnTo>
                    <a:pt x="1614" y="210"/>
                  </a:lnTo>
                  <a:lnTo>
                    <a:pt x="1632" y="192"/>
                  </a:lnTo>
                  <a:lnTo>
                    <a:pt x="1650" y="204"/>
                  </a:lnTo>
                  <a:lnTo>
                    <a:pt x="1668" y="198"/>
                  </a:lnTo>
                  <a:lnTo>
                    <a:pt x="1686" y="192"/>
                  </a:lnTo>
                  <a:lnTo>
                    <a:pt x="1704" y="198"/>
                  </a:lnTo>
                  <a:lnTo>
                    <a:pt x="1722" y="210"/>
                  </a:lnTo>
                  <a:lnTo>
                    <a:pt x="1740" y="216"/>
                  </a:lnTo>
                  <a:lnTo>
                    <a:pt x="1758" y="210"/>
                  </a:lnTo>
                  <a:lnTo>
                    <a:pt x="1776" y="216"/>
                  </a:lnTo>
                  <a:lnTo>
                    <a:pt x="1788" y="228"/>
                  </a:lnTo>
                  <a:lnTo>
                    <a:pt x="1806" y="228"/>
                  </a:lnTo>
                  <a:lnTo>
                    <a:pt x="1824" y="228"/>
                  </a:lnTo>
                  <a:lnTo>
                    <a:pt x="1842" y="234"/>
                  </a:lnTo>
                  <a:lnTo>
                    <a:pt x="1860" y="246"/>
                  </a:lnTo>
                  <a:lnTo>
                    <a:pt x="1878" y="252"/>
                  </a:lnTo>
                  <a:lnTo>
                    <a:pt x="1896" y="246"/>
                  </a:lnTo>
                  <a:lnTo>
                    <a:pt x="1914" y="246"/>
                  </a:lnTo>
                  <a:lnTo>
                    <a:pt x="1932" y="234"/>
                  </a:lnTo>
                  <a:lnTo>
                    <a:pt x="1944" y="234"/>
                  </a:lnTo>
                  <a:lnTo>
                    <a:pt x="1962" y="228"/>
                  </a:lnTo>
                  <a:lnTo>
                    <a:pt x="1980" y="228"/>
                  </a:lnTo>
                  <a:lnTo>
                    <a:pt x="1998" y="234"/>
                  </a:lnTo>
                  <a:lnTo>
                    <a:pt x="2016" y="228"/>
                  </a:lnTo>
                  <a:lnTo>
                    <a:pt x="2034" y="222"/>
                  </a:lnTo>
                  <a:lnTo>
                    <a:pt x="2052" y="222"/>
                  </a:lnTo>
                  <a:lnTo>
                    <a:pt x="2070" y="216"/>
                  </a:lnTo>
                  <a:lnTo>
                    <a:pt x="2088" y="222"/>
                  </a:lnTo>
                  <a:lnTo>
                    <a:pt x="2100" y="222"/>
                  </a:lnTo>
                  <a:lnTo>
                    <a:pt x="2118" y="222"/>
                  </a:lnTo>
                  <a:lnTo>
                    <a:pt x="2136" y="228"/>
                  </a:lnTo>
                  <a:lnTo>
                    <a:pt x="2154" y="228"/>
                  </a:lnTo>
                  <a:lnTo>
                    <a:pt x="2172" y="246"/>
                  </a:lnTo>
                  <a:lnTo>
                    <a:pt x="2190" y="240"/>
                  </a:lnTo>
                  <a:lnTo>
                    <a:pt x="2208" y="24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00"/>
            <p:cNvSpPr>
              <a:spLocks/>
            </p:cNvSpPr>
            <p:nvPr/>
          </p:nvSpPr>
          <p:spPr bwMode="auto">
            <a:xfrm>
              <a:off x="2686635" y="5207622"/>
              <a:ext cx="142585" cy="1070467"/>
            </a:xfrm>
            <a:custGeom>
              <a:avLst/>
              <a:gdLst/>
              <a:ahLst/>
              <a:cxnLst>
                <a:cxn ang="0">
                  <a:pos x="0" y="12"/>
                </a:cxn>
                <a:cxn ang="0">
                  <a:pos x="18" y="12"/>
                </a:cxn>
                <a:cxn ang="0">
                  <a:pos x="36" y="6"/>
                </a:cxn>
                <a:cxn ang="0">
                  <a:pos x="54" y="6"/>
                </a:cxn>
                <a:cxn ang="0">
                  <a:pos x="66" y="12"/>
                </a:cxn>
                <a:cxn ang="0">
                  <a:pos x="84" y="12"/>
                </a:cxn>
                <a:cxn ang="0">
                  <a:pos x="102" y="24"/>
                </a:cxn>
                <a:cxn ang="0">
                  <a:pos x="120" y="12"/>
                </a:cxn>
                <a:cxn ang="0">
                  <a:pos x="138" y="12"/>
                </a:cxn>
                <a:cxn ang="0">
                  <a:pos x="156" y="18"/>
                </a:cxn>
                <a:cxn ang="0">
                  <a:pos x="174" y="12"/>
                </a:cxn>
                <a:cxn ang="0">
                  <a:pos x="192" y="6"/>
                </a:cxn>
                <a:cxn ang="0">
                  <a:pos x="210" y="0"/>
                </a:cxn>
                <a:cxn ang="0">
                  <a:pos x="222" y="12"/>
                </a:cxn>
                <a:cxn ang="0">
                  <a:pos x="240" y="72"/>
                </a:cxn>
                <a:cxn ang="0">
                  <a:pos x="258" y="162"/>
                </a:cxn>
                <a:cxn ang="0">
                  <a:pos x="276" y="276"/>
                </a:cxn>
                <a:cxn ang="0">
                  <a:pos x="294" y="408"/>
                </a:cxn>
                <a:cxn ang="0">
                  <a:pos x="312" y="534"/>
                </a:cxn>
                <a:cxn ang="0">
                  <a:pos x="330" y="642"/>
                </a:cxn>
                <a:cxn ang="0">
                  <a:pos x="348" y="732"/>
                </a:cxn>
                <a:cxn ang="0">
                  <a:pos x="366" y="792"/>
                </a:cxn>
                <a:cxn ang="0">
                  <a:pos x="384" y="852"/>
                </a:cxn>
              </a:cxnLst>
              <a:rect l="0" t="0" r="r" b="b"/>
              <a:pathLst>
                <a:path w="384" h="852">
                  <a:moveTo>
                    <a:pt x="0" y="12"/>
                  </a:moveTo>
                  <a:lnTo>
                    <a:pt x="18" y="12"/>
                  </a:lnTo>
                  <a:lnTo>
                    <a:pt x="36" y="6"/>
                  </a:lnTo>
                  <a:lnTo>
                    <a:pt x="54" y="6"/>
                  </a:lnTo>
                  <a:lnTo>
                    <a:pt x="66" y="12"/>
                  </a:lnTo>
                  <a:lnTo>
                    <a:pt x="84" y="12"/>
                  </a:lnTo>
                  <a:lnTo>
                    <a:pt x="102" y="24"/>
                  </a:lnTo>
                  <a:lnTo>
                    <a:pt x="120" y="12"/>
                  </a:lnTo>
                  <a:lnTo>
                    <a:pt x="138" y="12"/>
                  </a:lnTo>
                  <a:lnTo>
                    <a:pt x="156" y="18"/>
                  </a:lnTo>
                  <a:lnTo>
                    <a:pt x="174" y="12"/>
                  </a:lnTo>
                  <a:lnTo>
                    <a:pt x="192" y="6"/>
                  </a:lnTo>
                  <a:lnTo>
                    <a:pt x="210" y="0"/>
                  </a:lnTo>
                  <a:lnTo>
                    <a:pt x="222" y="12"/>
                  </a:lnTo>
                  <a:lnTo>
                    <a:pt x="240" y="72"/>
                  </a:lnTo>
                  <a:lnTo>
                    <a:pt x="258" y="162"/>
                  </a:lnTo>
                  <a:lnTo>
                    <a:pt x="276" y="276"/>
                  </a:lnTo>
                  <a:lnTo>
                    <a:pt x="294" y="408"/>
                  </a:lnTo>
                  <a:lnTo>
                    <a:pt x="312" y="534"/>
                  </a:lnTo>
                  <a:lnTo>
                    <a:pt x="330" y="642"/>
                  </a:lnTo>
                  <a:lnTo>
                    <a:pt x="348" y="732"/>
                  </a:lnTo>
                  <a:lnTo>
                    <a:pt x="366" y="792"/>
                  </a:lnTo>
                  <a:lnTo>
                    <a:pt x="384" y="85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101"/>
            <p:cNvSpPr>
              <a:spLocks/>
            </p:cNvSpPr>
            <p:nvPr/>
          </p:nvSpPr>
          <p:spPr bwMode="auto">
            <a:xfrm>
              <a:off x="1870600" y="4989005"/>
              <a:ext cx="819865" cy="1296622"/>
            </a:xfrm>
            <a:custGeom>
              <a:avLst/>
              <a:gdLst/>
              <a:ahLst/>
              <a:cxnLst>
                <a:cxn ang="0">
                  <a:pos x="36" y="978"/>
                </a:cxn>
                <a:cxn ang="0">
                  <a:pos x="90" y="870"/>
                </a:cxn>
                <a:cxn ang="0">
                  <a:pos x="144" y="732"/>
                </a:cxn>
                <a:cxn ang="0">
                  <a:pos x="192" y="588"/>
                </a:cxn>
                <a:cxn ang="0">
                  <a:pos x="246" y="474"/>
                </a:cxn>
                <a:cxn ang="0">
                  <a:pos x="300" y="384"/>
                </a:cxn>
                <a:cxn ang="0">
                  <a:pos x="348" y="306"/>
                </a:cxn>
                <a:cxn ang="0">
                  <a:pos x="402" y="240"/>
                </a:cxn>
                <a:cxn ang="0">
                  <a:pos x="456" y="180"/>
                </a:cxn>
                <a:cxn ang="0">
                  <a:pos x="504" y="126"/>
                </a:cxn>
                <a:cxn ang="0">
                  <a:pos x="558" y="102"/>
                </a:cxn>
                <a:cxn ang="0">
                  <a:pos x="612" y="78"/>
                </a:cxn>
                <a:cxn ang="0">
                  <a:pos x="660" y="66"/>
                </a:cxn>
                <a:cxn ang="0">
                  <a:pos x="714" y="60"/>
                </a:cxn>
                <a:cxn ang="0">
                  <a:pos x="768" y="48"/>
                </a:cxn>
                <a:cxn ang="0">
                  <a:pos x="816" y="30"/>
                </a:cxn>
                <a:cxn ang="0">
                  <a:pos x="870" y="12"/>
                </a:cxn>
                <a:cxn ang="0">
                  <a:pos x="924" y="6"/>
                </a:cxn>
                <a:cxn ang="0">
                  <a:pos x="972" y="6"/>
                </a:cxn>
                <a:cxn ang="0">
                  <a:pos x="1026" y="12"/>
                </a:cxn>
                <a:cxn ang="0">
                  <a:pos x="1080" y="18"/>
                </a:cxn>
                <a:cxn ang="0">
                  <a:pos x="1128" y="42"/>
                </a:cxn>
                <a:cxn ang="0">
                  <a:pos x="1182" y="66"/>
                </a:cxn>
                <a:cxn ang="0">
                  <a:pos x="1236" y="90"/>
                </a:cxn>
                <a:cxn ang="0">
                  <a:pos x="1290" y="126"/>
                </a:cxn>
                <a:cxn ang="0">
                  <a:pos x="1338" y="150"/>
                </a:cxn>
                <a:cxn ang="0">
                  <a:pos x="1392" y="156"/>
                </a:cxn>
                <a:cxn ang="0">
                  <a:pos x="1446" y="168"/>
                </a:cxn>
                <a:cxn ang="0">
                  <a:pos x="1494" y="192"/>
                </a:cxn>
                <a:cxn ang="0">
                  <a:pos x="1548" y="192"/>
                </a:cxn>
                <a:cxn ang="0">
                  <a:pos x="1602" y="186"/>
                </a:cxn>
                <a:cxn ang="0">
                  <a:pos x="1650" y="180"/>
                </a:cxn>
                <a:cxn ang="0">
                  <a:pos x="1704" y="186"/>
                </a:cxn>
                <a:cxn ang="0">
                  <a:pos x="1758" y="198"/>
                </a:cxn>
                <a:cxn ang="0">
                  <a:pos x="1806" y="198"/>
                </a:cxn>
                <a:cxn ang="0">
                  <a:pos x="1860" y="204"/>
                </a:cxn>
                <a:cxn ang="0">
                  <a:pos x="1914" y="222"/>
                </a:cxn>
                <a:cxn ang="0">
                  <a:pos x="1962" y="204"/>
                </a:cxn>
                <a:cxn ang="0">
                  <a:pos x="2016" y="210"/>
                </a:cxn>
                <a:cxn ang="0">
                  <a:pos x="2070" y="198"/>
                </a:cxn>
                <a:cxn ang="0">
                  <a:pos x="2118" y="204"/>
                </a:cxn>
                <a:cxn ang="0">
                  <a:pos x="2172" y="204"/>
                </a:cxn>
              </a:cxnLst>
              <a:rect l="0" t="0" r="r" b="b"/>
              <a:pathLst>
                <a:path w="2208" h="1032">
                  <a:moveTo>
                    <a:pt x="0" y="1032"/>
                  </a:moveTo>
                  <a:lnTo>
                    <a:pt x="18" y="1008"/>
                  </a:lnTo>
                  <a:lnTo>
                    <a:pt x="36" y="978"/>
                  </a:lnTo>
                  <a:lnTo>
                    <a:pt x="54" y="948"/>
                  </a:lnTo>
                  <a:lnTo>
                    <a:pt x="72" y="912"/>
                  </a:lnTo>
                  <a:lnTo>
                    <a:pt x="90" y="870"/>
                  </a:lnTo>
                  <a:lnTo>
                    <a:pt x="108" y="828"/>
                  </a:lnTo>
                  <a:lnTo>
                    <a:pt x="126" y="774"/>
                  </a:lnTo>
                  <a:lnTo>
                    <a:pt x="144" y="732"/>
                  </a:lnTo>
                  <a:lnTo>
                    <a:pt x="156" y="678"/>
                  </a:lnTo>
                  <a:lnTo>
                    <a:pt x="174" y="636"/>
                  </a:lnTo>
                  <a:lnTo>
                    <a:pt x="192" y="588"/>
                  </a:lnTo>
                  <a:lnTo>
                    <a:pt x="210" y="546"/>
                  </a:lnTo>
                  <a:lnTo>
                    <a:pt x="228" y="504"/>
                  </a:lnTo>
                  <a:lnTo>
                    <a:pt x="246" y="474"/>
                  </a:lnTo>
                  <a:lnTo>
                    <a:pt x="264" y="432"/>
                  </a:lnTo>
                  <a:lnTo>
                    <a:pt x="282" y="408"/>
                  </a:lnTo>
                  <a:lnTo>
                    <a:pt x="300" y="384"/>
                  </a:lnTo>
                  <a:lnTo>
                    <a:pt x="312" y="360"/>
                  </a:lnTo>
                  <a:lnTo>
                    <a:pt x="330" y="336"/>
                  </a:lnTo>
                  <a:lnTo>
                    <a:pt x="348" y="306"/>
                  </a:lnTo>
                  <a:lnTo>
                    <a:pt x="366" y="288"/>
                  </a:lnTo>
                  <a:lnTo>
                    <a:pt x="384" y="270"/>
                  </a:lnTo>
                  <a:lnTo>
                    <a:pt x="402" y="240"/>
                  </a:lnTo>
                  <a:lnTo>
                    <a:pt x="420" y="216"/>
                  </a:lnTo>
                  <a:lnTo>
                    <a:pt x="438" y="198"/>
                  </a:lnTo>
                  <a:lnTo>
                    <a:pt x="456" y="180"/>
                  </a:lnTo>
                  <a:lnTo>
                    <a:pt x="474" y="162"/>
                  </a:lnTo>
                  <a:lnTo>
                    <a:pt x="486" y="138"/>
                  </a:lnTo>
                  <a:lnTo>
                    <a:pt x="504" y="126"/>
                  </a:lnTo>
                  <a:lnTo>
                    <a:pt x="522" y="126"/>
                  </a:lnTo>
                  <a:lnTo>
                    <a:pt x="540" y="114"/>
                  </a:lnTo>
                  <a:lnTo>
                    <a:pt x="558" y="102"/>
                  </a:lnTo>
                  <a:lnTo>
                    <a:pt x="576" y="84"/>
                  </a:lnTo>
                  <a:lnTo>
                    <a:pt x="594" y="84"/>
                  </a:lnTo>
                  <a:lnTo>
                    <a:pt x="612" y="78"/>
                  </a:lnTo>
                  <a:lnTo>
                    <a:pt x="630" y="72"/>
                  </a:lnTo>
                  <a:lnTo>
                    <a:pt x="642" y="72"/>
                  </a:lnTo>
                  <a:lnTo>
                    <a:pt x="660" y="66"/>
                  </a:lnTo>
                  <a:lnTo>
                    <a:pt x="678" y="60"/>
                  </a:lnTo>
                  <a:lnTo>
                    <a:pt x="696" y="60"/>
                  </a:lnTo>
                  <a:lnTo>
                    <a:pt x="714" y="60"/>
                  </a:lnTo>
                  <a:lnTo>
                    <a:pt x="732" y="54"/>
                  </a:lnTo>
                  <a:lnTo>
                    <a:pt x="750" y="54"/>
                  </a:lnTo>
                  <a:lnTo>
                    <a:pt x="768" y="48"/>
                  </a:lnTo>
                  <a:lnTo>
                    <a:pt x="786" y="42"/>
                  </a:lnTo>
                  <a:lnTo>
                    <a:pt x="798" y="30"/>
                  </a:lnTo>
                  <a:lnTo>
                    <a:pt x="816" y="30"/>
                  </a:lnTo>
                  <a:lnTo>
                    <a:pt x="834" y="30"/>
                  </a:lnTo>
                  <a:lnTo>
                    <a:pt x="852" y="18"/>
                  </a:lnTo>
                  <a:lnTo>
                    <a:pt x="870" y="12"/>
                  </a:lnTo>
                  <a:lnTo>
                    <a:pt x="888" y="12"/>
                  </a:lnTo>
                  <a:lnTo>
                    <a:pt x="906" y="12"/>
                  </a:lnTo>
                  <a:lnTo>
                    <a:pt x="924" y="6"/>
                  </a:lnTo>
                  <a:lnTo>
                    <a:pt x="942" y="6"/>
                  </a:lnTo>
                  <a:lnTo>
                    <a:pt x="960" y="0"/>
                  </a:lnTo>
                  <a:lnTo>
                    <a:pt x="972" y="6"/>
                  </a:lnTo>
                  <a:lnTo>
                    <a:pt x="990" y="6"/>
                  </a:lnTo>
                  <a:lnTo>
                    <a:pt x="1008" y="6"/>
                  </a:lnTo>
                  <a:lnTo>
                    <a:pt x="1026" y="12"/>
                  </a:lnTo>
                  <a:lnTo>
                    <a:pt x="1044" y="18"/>
                  </a:lnTo>
                  <a:lnTo>
                    <a:pt x="1062" y="12"/>
                  </a:lnTo>
                  <a:lnTo>
                    <a:pt x="1080" y="18"/>
                  </a:lnTo>
                  <a:lnTo>
                    <a:pt x="1098" y="24"/>
                  </a:lnTo>
                  <a:lnTo>
                    <a:pt x="1116" y="24"/>
                  </a:lnTo>
                  <a:lnTo>
                    <a:pt x="1128" y="42"/>
                  </a:lnTo>
                  <a:lnTo>
                    <a:pt x="1146" y="60"/>
                  </a:lnTo>
                  <a:lnTo>
                    <a:pt x="1164" y="60"/>
                  </a:lnTo>
                  <a:lnTo>
                    <a:pt x="1182" y="66"/>
                  </a:lnTo>
                  <a:lnTo>
                    <a:pt x="1200" y="84"/>
                  </a:lnTo>
                  <a:lnTo>
                    <a:pt x="1218" y="90"/>
                  </a:lnTo>
                  <a:lnTo>
                    <a:pt x="1236" y="90"/>
                  </a:lnTo>
                  <a:lnTo>
                    <a:pt x="1254" y="102"/>
                  </a:lnTo>
                  <a:lnTo>
                    <a:pt x="1272" y="114"/>
                  </a:lnTo>
                  <a:lnTo>
                    <a:pt x="1290" y="126"/>
                  </a:lnTo>
                  <a:lnTo>
                    <a:pt x="1302" y="138"/>
                  </a:lnTo>
                  <a:lnTo>
                    <a:pt x="1320" y="150"/>
                  </a:lnTo>
                  <a:lnTo>
                    <a:pt x="1338" y="150"/>
                  </a:lnTo>
                  <a:lnTo>
                    <a:pt x="1356" y="156"/>
                  </a:lnTo>
                  <a:lnTo>
                    <a:pt x="1374" y="162"/>
                  </a:lnTo>
                  <a:lnTo>
                    <a:pt x="1392" y="156"/>
                  </a:lnTo>
                  <a:lnTo>
                    <a:pt x="1410" y="162"/>
                  </a:lnTo>
                  <a:lnTo>
                    <a:pt x="1428" y="168"/>
                  </a:lnTo>
                  <a:lnTo>
                    <a:pt x="1446" y="168"/>
                  </a:lnTo>
                  <a:lnTo>
                    <a:pt x="1458" y="180"/>
                  </a:lnTo>
                  <a:lnTo>
                    <a:pt x="1476" y="192"/>
                  </a:lnTo>
                  <a:lnTo>
                    <a:pt x="1494" y="192"/>
                  </a:lnTo>
                  <a:lnTo>
                    <a:pt x="1512" y="192"/>
                  </a:lnTo>
                  <a:lnTo>
                    <a:pt x="1530" y="192"/>
                  </a:lnTo>
                  <a:lnTo>
                    <a:pt x="1548" y="192"/>
                  </a:lnTo>
                  <a:lnTo>
                    <a:pt x="1566" y="192"/>
                  </a:lnTo>
                  <a:lnTo>
                    <a:pt x="1584" y="186"/>
                  </a:lnTo>
                  <a:lnTo>
                    <a:pt x="1602" y="186"/>
                  </a:lnTo>
                  <a:lnTo>
                    <a:pt x="1614" y="186"/>
                  </a:lnTo>
                  <a:lnTo>
                    <a:pt x="1632" y="180"/>
                  </a:lnTo>
                  <a:lnTo>
                    <a:pt x="1650" y="180"/>
                  </a:lnTo>
                  <a:lnTo>
                    <a:pt x="1668" y="180"/>
                  </a:lnTo>
                  <a:lnTo>
                    <a:pt x="1686" y="186"/>
                  </a:lnTo>
                  <a:lnTo>
                    <a:pt x="1704" y="186"/>
                  </a:lnTo>
                  <a:lnTo>
                    <a:pt x="1722" y="192"/>
                  </a:lnTo>
                  <a:lnTo>
                    <a:pt x="1740" y="192"/>
                  </a:lnTo>
                  <a:lnTo>
                    <a:pt x="1758" y="198"/>
                  </a:lnTo>
                  <a:lnTo>
                    <a:pt x="1776" y="204"/>
                  </a:lnTo>
                  <a:lnTo>
                    <a:pt x="1788" y="198"/>
                  </a:lnTo>
                  <a:lnTo>
                    <a:pt x="1806" y="198"/>
                  </a:lnTo>
                  <a:lnTo>
                    <a:pt x="1824" y="204"/>
                  </a:lnTo>
                  <a:lnTo>
                    <a:pt x="1842" y="204"/>
                  </a:lnTo>
                  <a:lnTo>
                    <a:pt x="1860" y="204"/>
                  </a:lnTo>
                  <a:lnTo>
                    <a:pt x="1878" y="210"/>
                  </a:lnTo>
                  <a:lnTo>
                    <a:pt x="1896" y="216"/>
                  </a:lnTo>
                  <a:lnTo>
                    <a:pt x="1914" y="222"/>
                  </a:lnTo>
                  <a:lnTo>
                    <a:pt x="1932" y="216"/>
                  </a:lnTo>
                  <a:lnTo>
                    <a:pt x="1944" y="210"/>
                  </a:lnTo>
                  <a:lnTo>
                    <a:pt x="1962" y="204"/>
                  </a:lnTo>
                  <a:lnTo>
                    <a:pt x="1980" y="210"/>
                  </a:lnTo>
                  <a:lnTo>
                    <a:pt x="1998" y="210"/>
                  </a:lnTo>
                  <a:lnTo>
                    <a:pt x="2016" y="210"/>
                  </a:lnTo>
                  <a:lnTo>
                    <a:pt x="2034" y="198"/>
                  </a:lnTo>
                  <a:lnTo>
                    <a:pt x="2052" y="192"/>
                  </a:lnTo>
                  <a:lnTo>
                    <a:pt x="2070" y="198"/>
                  </a:lnTo>
                  <a:lnTo>
                    <a:pt x="2088" y="198"/>
                  </a:lnTo>
                  <a:lnTo>
                    <a:pt x="2100" y="198"/>
                  </a:lnTo>
                  <a:lnTo>
                    <a:pt x="2118" y="204"/>
                  </a:lnTo>
                  <a:lnTo>
                    <a:pt x="2136" y="210"/>
                  </a:lnTo>
                  <a:lnTo>
                    <a:pt x="2154" y="204"/>
                  </a:lnTo>
                  <a:lnTo>
                    <a:pt x="2172" y="204"/>
                  </a:lnTo>
                  <a:lnTo>
                    <a:pt x="2190" y="210"/>
                  </a:lnTo>
                  <a:lnTo>
                    <a:pt x="2208" y="19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103"/>
            <p:cNvSpPr>
              <a:spLocks/>
            </p:cNvSpPr>
            <p:nvPr/>
          </p:nvSpPr>
          <p:spPr bwMode="auto">
            <a:xfrm>
              <a:off x="1870600" y="4958851"/>
              <a:ext cx="819865" cy="1372007"/>
            </a:xfrm>
            <a:custGeom>
              <a:avLst/>
              <a:gdLst/>
              <a:ahLst/>
              <a:cxnLst>
                <a:cxn ang="0">
                  <a:pos x="36" y="1038"/>
                </a:cxn>
                <a:cxn ang="0">
                  <a:pos x="90" y="906"/>
                </a:cxn>
                <a:cxn ang="0">
                  <a:pos x="144" y="756"/>
                </a:cxn>
                <a:cxn ang="0">
                  <a:pos x="192" y="600"/>
                </a:cxn>
                <a:cxn ang="0">
                  <a:pos x="246" y="492"/>
                </a:cxn>
                <a:cxn ang="0">
                  <a:pos x="300" y="408"/>
                </a:cxn>
                <a:cxn ang="0">
                  <a:pos x="348" y="342"/>
                </a:cxn>
                <a:cxn ang="0">
                  <a:pos x="402" y="276"/>
                </a:cxn>
                <a:cxn ang="0">
                  <a:pos x="456" y="204"/>
                </a:cxn>
                <a:cxn ang="0">
                  <a:pos x="504" y="156"/>
                </a:cxn>
                <a:cxn ang="0">
                  <a:pos x="558" y="120"/>
                </a:cxn>
                <a:cxn ang="0">
                  <a:pos x="612" y="90"/>
                </a:cxn>
                <a:cxn ang="0">
                  <a:pos x="660" y="84"/>
                </a:cxn>
                <a:cxn ang="0">
                  <a:pos x="714" y="72"/>
                </a:cxn>
                <a:cxn ang="0">
                  <a:pos x="768" y="60"/>
                </a:cxn>
                <a:cxn ang="0">
                  <a:pos x="816" y="36"/>
                </a:cxn>
                <a:cxn ang="0">
                  <a:pos x="870" y="30"/>
                </a:cxn>
                <a:cxn ang="0">
                  <a:pos x="924" y="12"/>
                </a:cxn>
                <a:cxn ang="0">
                  <a:pos x="972" y="6"/>
                </a:cxn>
                <a:cxn ang="0">
                  <a:pos x="1026" y="12"/>
                </a:cxn>
                <a:cxn ang="0">
                  <a:pos x="1080" y="12"/>
                </a:cxn>
                <a:cxn ang="0">
                  <a:pos x="1128" y="24"/>
                </a:cxn>
                <a:cxn ang="0">
                  <a:pos x="1182" y="54"/>
                </a:cxn>
                <a:cxn ang="0">
                  <a:pos x="1236" y="84"/>
                </a:cxn>
                <a:cxn ang="0">
                  <a:pos x="1290" y="108"/>
                </a:cxn>
                <a:cxn ang="0">
                  <a:pos x="1338" y="138"/>
                </a:cxn>
                <a:cxn ang="0">
                  <a:pos x="1392" y="150"/>
                </a:cxn>
                <a:cxn ang="0">
                  <a:pos x="1446" y="162"/>
                </a:cxn>
                <a:cxn ang="0">
                  <a:pos x="1494" y="162"/>
                </a:cxn>
                <a:cxn ang="0">
                  <a:pos x="1548" y="168"/>
                </a:cxn>
                <a:cxn ang="0">
                  <a:pos x="1602" y="162"/>
                </a:cxn>
                <a:cxn ang="0">
                  <a:pos x="1650" y="156"/>
                </a:cxn>
                <a:cxn ang="0">
                  <a:pos x="1704" y="162"/>
                </a:cxn>
                <a:cxn ang="0">
                  <a:pos x="1758" y="168"/>
                </a:cxn>
                <a:cxn ang="0">
                  <a:pos x="1806" y="162"/>
                </a:cxn>
                <a:cxn ang="0">
                  <a:pos x="1860" y="168"/>
                </a:cxn>
                <a:cxn ang="0">
                  <a:pos x="1914" y="174"/>
                </a:cxn>
                <a:cxn ang="0">
                  <a:pos x="1962" y="168"/>
                </a:cxn>
                <a:cxn ang="0">
                  <a:pos x="2016" y="168"/>
                </a:cxn>
                <a:cxn ang="0">
                  <a:pos x="2070" y="168"/>
                </a:cxn>
                <a:cxn ang="0">
                  <a:pos x="2118" y="162"/>
                </a:cxn>
                <a:cxn ang="0">
                  <a:pos x="2172" y="162"/>
                </a:cxn>
              </a:cxnLst>
              <a:rect l="0" t="0" r="r" b="b"/>
              <a:pathLst>
                <a:path w="2208" h="1092">
                  <a:moveTo>
                    <a:pt x="0" y="1092"/>
                  </a:moveTo>
                  <a:lnTo>
                    <a:pt x="18" y="1074"/>
                  </a:lnTo>
                  <a:lnTo>
                    <a:pt x="36" y="1038"/>
                  </a:lnTo>
                  <a:lnTo>
                    <a:pt x="54" y="996"/>
                  </a:lnTo>
                  <a:lnTo>
                    <a:pt x="72" y="954"/>
                  </a:lnTo>
                  <a:lnTo>
                    <a:pt x="90" y="906"/>
                  </a:lnTo>
                  <a:lnTo>
                    <a:pt x="108" y="858"/>
                  </a:lnTo>
                  <a:lnTo>
                    <a:pt x="126" y="798"/>
                  </a:lnTo>
                  <a:lnTo>
                    <a:pt x="144" y="756"/>
                  </a:lnTo>
                  <a:lnTo>
                    <a:pt x="156" y="690"/>
                  </a:lnTo>
                  <a:lnTo>
                    <a:pt x="174" y="642"/>
                  </a:lnTo>
                  <a:lnTo>
                    <a:pt x="192" y="600"/>
                  </a:lnTo>
                  <a:lnTo>
                    <a:pt x="210" y="558"/>
                  </a:lnTo>
                  <a:lnTo>
                    <a:pt x="228" y="522"/>
                  </a:lnTo>
                  <a:lnTo>
                    <a:pt x="246" y="492"/>
                  </a:lnTo>
                  <a:lnTo>
                    <a:pt x="264" y="456"/>
                  </a:lnTo>
                  <a:lnTo>
                    <a:pt x="282" y="432"/>
                  </a:lnTo>
                  <a:lnTo>
                    <a:pt x="300" y="408"/>
                  </a:lnTo>
                  <a:lnTo>
                    <a:pt x="312" y="378"/>
                  </a:lnTo>
                  <a:lnTo>
                    <a:pt x="330" y="354"/>
                  </a:lnTo>
                  <a:lnTo>
                    <a:pt x="348" y="342"/>
                  </a:lnTo>
                  <a:lnTo>
                    <a:pt x="366" y="324"/>
                  </a:lnTo>
                  <a:lnTo>
                    <a:pt x="384" y="294"/>
                  </a:lnTo>
                  <a:lnTo>
                    <a:pt x="402" y="276"/>
                  </a:lnTo>
                  <a:lnTo>
                    <a:pt x="420" y="252"/>
                  </a:lnTo>
                  <a:lnTo>
                    <a:pt x="438" y="228"/>
                  </a:lnTo>
                  <a:lnTo>
                    <a:pt x="456" y="204"/>
                  </a:lnTo>
                  <a:lnTo>
                    <a:pt x="474" y="186"/>
                  </a:lnTo>
                  <a:lnTo>
                    <a:pt x="486" y="174"/>
                  </a:lnTo>
                  <a:lnTo>
                    <a:pt x="504" y="156"/>
                  </a:lnTo>
                  <a:lnTo>
                    <a:pt x="522" y="138"/>
                  </a:lnTo>
                  <a:lnTo>
                    <a:pt x="540" y="126"/>
                  </a:lnTo>
                  <a:lnTo>
                    <a:pt x="558" y="120"/>
                  </a:lnTo>
                  <a:lnTo>
                    <a:pt x="576" y="114"/>
                  </a:lnTo>
                  <a:lnTo>
                    <a:pt x="594" y="96"/>
                  </a:lnTo>
                  <a:lnTo>
                    <a:pt x="612" y="90"/>
                  </a:lnTo>
                  <a:lnTo>
                    <a:pt x="630" y="90"/>
                  </a:lnTo>
                  <a:lnTo>
                    <a:pt x="642" y="90"/>
                  </a:lnTo>
                  <a:lnTo>
                    <a:pt x="660" y="84"/>
                  </a:lnTo>
                  <a:lnTo>
                    <a:pt x="678" y="78"/>
                  </a:lnTo>
                  <a:lnTo>
                    <a:pt x="696" y="72"/>
                  </a:lnTo>
                  <a:lnTo>
                    <a:pt x="714" y="72"/>
                  </a:lnTo>
                  <a:lnTo>
                    <a:pt x="732" y="60"/>
                  </a:lnTo>
                  <a:lnTo>
                    <a:pt x="750" y="60"/>
                  </a:lnTo>
                  <a:lnTo>
                    <a:pt x="768" y="60"/>
                  </a:lnTo>
                  <a:lnTo>
                    <a:pt x="786" y="54"/>
                  </a:lnTo>
                  <a:lnTo>
                    <a:pt x="798" y="42"/>
                  </a:lnTo>
                  <a:lnTo>
                    <a:pt x="816" y="36"/>
                  </a:lnTo>
                  <a:lnTo>
                    <a:pt x="834" y="42"/>
                  </a:lnTo>
                  <a:lnTo>
                    <a:pt x="852" y="36"/>
                  </a:lnTo>
                  <a:lnTo>
                    <a:pt x="870" y="30"/>
                  </a:lnTo>
                  <a:lnTo>
                    <a:pt x="888" y="18"/>
                  </a:lnTo>
                  <a:lnTo>
                    <a:pt x="906" y="18"/>
                  </a:lnTo>
                  <a:lnTo>
                    <a:pt x="924" y="12"/>
                  </a:lnTo>
                  <a:lnTo>
                    <a:pt x="942" y="6"/>
                  </a:lnTo>
                  <a:lnTo>
                    <a:pt x="960" y="0"/>
                  </a:lnTo>
                  <a:lnTo>
                    <a:pt x="972" y="6"/>
                  </a:lnTo>
                  <a:lnTo>
                    <a:pt x="990" y="12"/>
                  </a:lnTo>
                  <a:lnTo>
                    <a:pt x="1008" y="6"/>
                  </a:lnTo>
                  <a:lnTo>
                    <a:pt x="1026" y="12"/>
                  </a:lnTo>
                  <a:lnTo>
                    <a:pt x="1044" y="12"/>
                  </a:lnTo>
                  <a:lnTo>
                    <a:pt x="1062" y="12"/>
                  </a:lnTo>
                  <a:lnTo>
                    <a:pt x="1080" y="12"/>
                  </a:lnTo>
                  <a:lnTo>
                    <a:pt x="1098" y="18"/>
                  </a:lnTo>
                  <a:lnTo>
                    <a:pt x="1116" y="24"/>
                  </a:lnTo>
                  <a:lnTo>
                    <a:pt x="1128" y="24"/>
                  </a:lnTo>
                  <a:lnTo>
                    <a:pt x="1146" y="24"/>
                  </a:lnTo>
                  <a:lnTo>
                    <a:pt x="1164" y="42"/>
                  </a:lnTo>
                  <a:lnTo>
                    <a:pt x="1182" y="54"/>
                  </a:lnTo>
                  <a:lnTo>
                    <a:pt x="1200" y="60"/>
                  </a:lnTo>
                  <a:lnTo>
                    <a:pt x="1218" y="72"/>
                  </a:lnTo>
                  <a:lnTo>
                    <a:pt x="1236" y="84"/>
                  </a:lnTo>
                  <a:lnTo>
                    <a:pt x="1254" y="96"/>
                  </a:lnTo>
                  <a:lnTo>
                    <a:pt x="1272" y="102"/>
                  </a:lnTo>
                  <a:lnTo>
                    <a:pt x="1290" y="108"/>
                  </a:lnTo>
                  <a:lnTo>
                    <a:pt x="1302" y="120"/>
                  </a:lnTo>
                  <a:lnTo>
                    <a:pt x="1320" y="126"/>
                  </a:lnTo>
                  <a:lnTo>
                    <a:pt x="1338" y="138"/>
                  </a:lnTo>
                  <a:lnTo>
                    <a:pt x="1356" y="138"/>
                  </a:lnTo>
                  <a:lnTo>
                    <a:pt x="1374" y="144"/>
                  </a:lnTo>
                  <a:lnTo>
                    <a:pt x="1392" y="150"/>
                  </a:lnTo>
                  <a:lnTo>
                    <a:pt x="1410" y="150"/>
                  </a:lnTo>
                  <a:lnTo>
                    <a:pt x="1428" y="162"/>
                  </a:lnTo>
                  <a:lnTo>
                    <a:pt x="1446" y="162"/>
                  </a:lnTo>
                  <a:lnTo>
                    <a:pt x="1458" y="156"/>
                  </a:lnTo>
                  <a:lnTo>
                    <a:pt x="1476" y="162"/>
                  </a:lnTo>
                  <a:lnTo>
                    <a:pt x="1494" y="162"/>
                  </a:lnTo>
                  <a:lnTo>
                    <a:pt x="1512" y="162"/>
                  </a:lnTo>
                  <a:lnTo>
                    <a:pt x="1530" y="168"/>
                  </a:lnTo>
                  <a:lnTo>
                    <a:pt x="1548" y="168"/>
                  </a:lnTo>
                  <a:lnTo>
                    <a:pt x="1566" y="162"/>
                  </a:lnTo>
                  <a:lnTo>
                    <a:pt x="1584" y="162"/>
                  </a:lnTo>
                  <a:lnTo>
                    <a:pt x="1602" y="162"/>
                  </a:lnTo>
                  <a:lnTo>
                    <a:pt x="1614" y="150"/>
                  </a:lnTo>
                  <a:lnTo>
                    <a:pt x="1632" y="156"/>
                  </a:lnTo>
                  <a:lnTo>
                    <a:pt x="1650" y="156"/>
                  </a:lnTo>
                  <a:lnTo>
                    <a:pt x="1668" y="156"/>
                  </a:lnTo>
                  <a:lnTo>
                    <a:pt x="1686" y="156"/>
                  </a:lnTo>
                  <a:lnTo>
                    <a:pt x="1704" y="162"/>
                  </a:lnTo>
                  <a:lnTo>
                    <a:pt x="1722" y="162"/>
                  </a:lnTo>
                  <a:lnTo>
                    <a:pt x="1740" y="168"/>
                  </a:lnTo>
                  <a:lnTo>
                    <a:pt x="1758" y="168"/>
                  </a:lnTo>
                  <a:lnTo>
                    <a:pt x="1776" y="162"/>
                  </a:lnTo>
                  <a:lnTo>
                    <a:pt x="1788" y="162"/>
                  </a:lnTo>
                  <a:lnTo>
                    <a:pt x="1806" y="162"/>
                  </a:lnTo>
                  <a:lnTo>
                    <a:pt x="1824" y="168"/>
                  </a:lnTo>
                  <a:lnTo>
                    <a:pt x="1842" y="168"/>
                  </a:lnTo>
                  <a:lnTo>
                    <a:pt x="1860" y="168"/>
                  </a:lnTo>
                  <a:lnTo>
                    <a:pt x="1878" y="180"/>
                  </a:lnTo>
                  <a:lnTo>
                    <a:pt x="1896" y="180"/>
                  </a:lnTo>
                  <a:lnTo>
                    <a:pt x="1914" y="174"/>
                  </a:lnTo>
                  <a:lnTo>
                    <a:pt x="1932" y="174"/>
                  </a:lnTo>
                  <a:lnTo>
                    <a:pt x="1944" y="174"/>
                  </a:lnTo>
                  <a:lnTo>
                    <a:pt x="1962" y="168"/>
                  </a:lnTo>
                  <a:lnTo>
                    <a:pt x="1980" y="180"/>
                  </a:lnTo>
                  <a:lnTo>
                    <a:pt x="1998" y="174"/>
                  </a:lnTo>
                  <a:lnTo>
                    <a:pt x="2016" y="168"/>
                  </a:lnTo>
                  <a:lnTo>
                    <a:pt x="2034" y="162"/>
                  </a:lnTo>
                  <a:lnTo>
                    <a:pt x="2052" y="162"/>
                  </a:lnTo>
                  <a:lnTo>
                    <a:pt x="2070" y="168"/>
                  </a:lnTo>
                  <a:lnTo>
                    <a:pt x="2088" y="156"/>
                  </a:lnTo>
                  <a:lnTo>
                    <a:pt x="2100" y="156"/>
                  </a:lnTo>
                  <a:lnTo>
                    <a:pt x="2118" y="162"/>
                  </a:lnTo>
                  <a:lnTo>
                    <a:pt x="2136" y="162"/>
                  </a:lnTo>
                  <a:lnTo>
                    <a:pt x="2154" y="162"/>
                  </a:lnTo>
                  <a:lnTo>
                    <a:pt x="2172" y="162"/>
                  </a:lnTo>
                  <a:lnTo>
                    <a:pt x="2190" y="156"/>
                  </a:lnTo>
                  <a:lnTo>
                    <a:pt x="2208" y="150"/>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104"/>
            <p:cNvSpPr>
              <a:spLocks/>
            </p:cNvSpPr>
            <p:nvPr/>
          </p:nvSpPr>
          <p:spPr bwMode="auto">
            <a:xfrm>
              <a:off x="2699768" y="5132237"/>
              <a:ext cx="142585" cy="987544"/>
            </a:xfrm>
            <a:custGeom>
              <a:avLst/>
              <a:gdLst/>
              <a:ahLst/>
              <a:cxnLst>
                <a:cxn ang="0">
                  <a:pos x="0" y="12"/>
                </a:cxn>
                <a:cxn ang="0">
                  <a:pos x="18" y="12"/>
                </a:cxn>
                <a:cxn ang="0">
                  <a:pos x="36" y="12"/>
                </a:cxn>
                <a:cxn ang="0">
                  <a:pos x="54" y="12"/>
                </a:cxn>
                <a:cxn ang="0">
                  <a:pos x="66" y="12"/>
                </a:cxn>
                <a:cxn ang="0">
                  <a:pos x="84" y="18"/>
                </a:cxn>
                <a:cxn ang="0">
                  <a:pos x="102" y="24"/>
                </a:cxn>
                <a:cxn ang="0">
                  <a:pos x="120" y="24"/>
                </a:cxn>
                <a:cxn ang="0">
                  <a:pos x="138" y="30"/>
                </a:cxn>
                <a:cxn ang="0">
                  <a:pos x="156" y="24"/>
                </a:cxn>
                <a:cxn ang="0">
                  <a:pos x="174" y="24"/>
                </a:cxn>
                <a:cxn ang="0">
                  <a:pos x="192" y="12"/>
                </a:cxn>
                <a:cxn ang="0">
                  <a:pos x="210" y="0"/>
                </a:cxn>
                <a:cxn ang="0">
                  <a:pos x="222" y="6"/>
                </a:cxn>
                <a:cxn ang="0">
                  <a:pos x="240" y="42"/>
                </a:cxn>
                <a:cxn ang="0">
                  <a:pos x="258" y="120"/>
                </a:cxn>
                <a:cxn ang="0">
                  <a:pos x="276" y="228"/>
                </a:cxn>
                <a:cxn ang="0">
                  <a:pos x="294" y="348"/>
                </a:cxn>
                <a:cxn ang="0">
                  <a:pos x="312" y="462"/>
                </a:cxn>
                <a:cxn ang="0">
                  <a:pos x="330" y="570"/>
                </a:cxn>
                <a:cxn ang="0">
                  <a:pos x="348" y="660"/>
                </a:cxn>
                <a:cxn ang="0">
                  <a:pos x="366" y="732"/>
                </a:cxn>
                <a:cxn ang="0">
                  <a:pos x="384" y="786"/>
                </a:cxn>
              </a:cxnLst>
              <a:rect l="0" t="0" r="r" b="b"/>
              <a:pathLst>
                <a:path w="384" h="786">
                  <a:moveTo>
                    <a:pt x="0" y="12"/>
                  </a:moveTo>
                  <a:lnTo>
                    <a:pt x="18" y="12"/>
                  </a:lnTo>
                  <a:lnTo>
                    <a:pt x="36" y="12"/>
                  </a:lnTo>
                  <a:lnTo>
                    <a:pt x="54" y="12"/>
                  </a:lnTo>
                  <a:lnTo>
                    <a:pt x="66" y="12"/>
                  </a:lnTo>
                  <a:lnTo>
                    <a:pt x="84" y="18"/>
                  </a:lnTo>
                  <a:lnTo>
                    <a:pt x="102" y="24"/>
                  </a:lnTo>
                  <a:lnTo>
                    <a:pt x="120" y="24"/>
                  </a:lnTo>
                  <a:lnTo>
                    <a:pt x="138" y="30"/>
                  </a:lnTo>
                  <a:lnTo>
                    <a:pt x="156" y="24"/>
                  </a:lnTo>
                  <a:lnTo>
                    <a:pt x="174" y="24"/>
                  </a:lnTo>
                  <a:lnTo>
                    <a:pt x="192" y="12"/>
                  </a:lnTo>
                  <a:lnTo>
                    <a:pt x="210" y="0"/>
                  </a:lnTo>
                  <a:lnTo>
                    <a:pt x="222" y="6"/>
                  </a:lnTo>
                  <a:lnTo>
                    <a:pt x="240" y="42"/>
                  </a:lnTo>
                  <a:lnTo>
                    <a:pt x="258" y="120"/>
                  </a:lnTo>
                  <a:lnTo>
                    <a:pt x="276" y="228"/>
                  </a:lnTo>
                  <a:lnTo>
                    <a:pt x="294" y="348"/>
                  </a:lnTo>
                  <a:lnTo>
                    <a:pt x="312" y="462"/>
                  </a:lnTo>
                  <a:lnTo>
                    <a:pt x="330" y="570"/>
                  </a:lnTo>
                  <a:lnTo>
                    <a:pt x="348" y="660"/>
                  </a:lnTo>
                  <a:lnTo>
                    <a:pt x="366" y="732"/>
                  </a:lnTo>
                  <a:lnTo>
                    <a:pt x="384" y="78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05"/>
            <p:cNvSpPr>
              <a:spLocks/>
            </p:cNvSpPr>
            <p:nvPr/>
          </p:nvSpPr>
          <p:spPr bwMode="auto">
            <a:xfrm>
              <a:off x="1870600" y="4906082"/>
              <a:ext cx="819865" cy="1266468"/>
            </a:xfrm>
            <a:custGeom>
              <a:avLst/>
              <a:gdLst/>
              <a:ahLst/>
              <a:cxnLst>
                <a:cxn ang="0">
                  <a:pos x="36" y="972"/>
                </a:cxn>
                <a:cxn ang="0">
                  <a:pos x="90" y="846"/>
                </a:cxn>
                <a:cxn ang="0">
                  <a:pos x="144" y="702"/>
                </a:cxn>
                <a:cxn ang="0">
                  <a:pos x="192" y="552"/>
                </a:cxn>
                <a:cxn ang="0">
                  <a:pos x="246" y="444"/>
                </a:cxn>
                <a:cxn ang="0">
                  <a:pos x="300" y="348"/>
                </a:cxn>
                <a:cxn ang="0">
                  <a:pos x="348" y="276"/>
                </a:cxn>
                <a:cxn ang="0">
                  <a:pos x="402" y="210"/>
                </a:cxn>
                <a:cxn ang="0">
                  <a:pos x="456" y="168"/>
                </a:cxn>
                <a:cxn ang="0">
                  <a:pos x="504" y="132"/>
                </a:cxn>
                <a:cxn ang="0">
                  <a:pos x="558" y="90"/>
                </a:cxn>
                <a:cxn ang="0">
                  <a:pos x="612" y="72"/>
                </a:cxn>
                <a:cxn ang="0">
                  <a:pos x="660" y="60"/>
                </a:cxn>
                <a:cxn ang="0">
                  <a:pos x="714" y="66"/>
                </a:cxn>
                <a:cxn ang="0">
                  <a:pos x="768" y="36"/>
                </a:cxn>
                <a:cxn ang="0">
                  <a:pos x="816" y="24"/>
                </a:cxn>
                <a:cxn ang="0">
                  <a:pos x="870" y="18"/>
                </a:cxn>
                <a:cxn ang="0">
                  <a:pos x="924" y="12"/>
                </a:cxn>
                <a:cxn ang="0">
                  <a:pos x="972" y="0"/>
                </a:cxn>
                <a:cxn ang="0">
                  <a:pos x="1026" y="0"/>
                </a:cxn>
                <a:cxn ang="0">
                  <a:pos x="1080" y="18"/>
                </a:cxn>
                <a:cxn ang="0">
                  <a:pos x="1128" y="18"/>
                </a:cxn>
                <a:cxn ang="0">
                  <a:pos x="1182" y="36"/>
                </a:cxn>
                <a:cxn ang="0">
                  <a:pos x="1236" y="60"/>
                </a:cxn>
                <a:cxn ang="0">
                  <a:pos x="1290" y="84"/>
                </a:cxn>
                <a:cxn ang="0">
                  <a:pos x="1338" y="108"/>
                </a:cxn>
                <a:cxn ang="0">
                  <a:pos x="1392" y="120"/>
                </a:cxn>
                <a:cxn ang="0">
                  <a:pos x="1446" y="138"/>
                </a:cxn>
                <a:cxn ang="0">
                  <a:pos x="1494" y="150"/>
                </a:cxn>
                <a:cxn ang="0">
                  <a:pos x="1548" y="144"/>
                </a:cxn>
                <a:cxn ang="0">
                  <a:pos x="1602" y="150"/>
                </a:cxn>
                <a:cxn ang="0">
                  <a:pos x="1650" y="138"/>
                </a:cxn>
                <a:cxn ang="0">
                  <a:pos x="1704" y="150"/>
                </a:cxn>
                <a:cxn ang="0">
                  <a:pos x="1758" y="150"/>
                </a:cxn>
                <a:cxn ang="0">
                  <a:pos x="1806" y="156"/>
                </a:cxn>
                <a:cxn ang="0">
                  <a:pos x="1860" y="162"/>
                </a:cxn>
                <a:cxn ang="0">
                  <a:pos x="1914" y="180"/>
                </a:cxn>
                <a:cxn ang="0">
                  <a:pos x="1962" y="168"/>
                </a:cxn>
                <a:cxn ang="0">
                  <a:pos x="2016" y="162"/>
                </a:cxn>
                <a:cxn ang="0">
                  <a:pos x="2070" y="156"/>
                </a:cxn>
                <a:cxn ang="0">
                  <a:pos x="2118" y="162"/>
                </a:cxn>
                <a:cxn ang="0">
                  <a:pos x="2172" y="162"/>
                </a:cxn>
              </a:cxnLst>
              <a:rect l="0" t="0" r="r" b="b"/>
              <a:pathLst>
                <a:path w="2208" h="1008">
                  <a:moveTo>
                    <a:pt x="0" y="1008"/>
                  </a:moveTo>
                  <a:lnTo>
                    <a:pt x="18" y="996"/>
                  </a:lnTo>
                  <a:lnTo>
                    <a:pt x="36" y="972"/>
                  </a:lnTo>
                  <a:lnTo>
                    <a:pt x="54" y="924"/>
                  </a:lnTo>
                  <a:lnTo>
                    <a:pt x="72" y="882"/>
                  </a:lnTo>
                  <a:lnTo>
                    <a:pt x="90" y="846"/>
                  </a:lnTo>
                  <a:lnTo>
                    <a:pt x="108" y="810"/>
                  </a:lnTo>
                  <a:lnTo>
                    <a:pt x="126" y="750"/>
                  </a:lnTo>
                  <a:lnTo>
                    <a:pt x="144" y="702"/>
                  </a:lnTo>
                  <a:lnTo>
                    <a:pt x="156" y="648"/>
                  </a:lnTo>
                  <a:lnTo>
                    <a:pt x="174" y="600"/>
                  </a:lnTo>
                  <a:lnTo>
                    <a:pt x="192" y="552"/>
                  </a:lnTo>
                  <a:lnTo>
                    <a:pt x="210" y="504"/>
                  </a:lnTo>
                  <a:lnTo>
                    <a:pt x="228" y="468"/>
                  </a:lnTo>
                  <a:lnTo>
                    <a:pt x="246" y="444"/>
                  </a:lnTo>
                  <a:lnTo>
                    <a:pt x="264" y="390"/>
                  </a:lnTo>
                  <a:lnTo>
                    <a:pt x="282" y="366"/>
                  </a:lnTo>
                  <a:lnTo>
                    <a:pt x="300" y="348"/>
                  </a:lnTo>
                  <a:lnTo>
                    <a:pt x="312" y="330"/>
                  </a:lnTo>
                  <a:lnTo>
                    <a:pt x="330" y="306"/>
                  </a:lnTo>
                  <a:lnTo>
                    <a:pt x="348" y="276"/>
                  </a:lnTo>
                  <a:lnTo>
                    <a:pt x="366" y="252"/>
                  </a:lnTo>
                  <a:lnTo>
                    <a:pt x="384" y="240"/>
                  </a:lnTo>
                  <a:lnTo>
                    <a:pt x="402" y="210"/>
                  </a:lnTo>
                  <a:lnTo>
                    <a:pt x="420" y="192"/>
                  </a:lnTo>
                  <a:lnTo>
                    <a:pt x="438" y="180"/>
                  </a:lnTo>
                  <a:lnTo>
                    <a:pt x="456" y="168"/>
                  </a:lnTo>
                  <a:lnTo>
                    <a:pt x="474" y="150"/>
                  </a:lnTo>
                  <a:lnTo>
                    <a:pt x="486" y="138"/>
                  </a:lnTo>
                  <a:lnTo>
                    <a:pt x="504" y="132"/>
                  </a:lnTo>
                  <a:lnTo>
                    <a:pt x="522" y="108"/>
                  </a:lnTo>
                  <a:lnTo>
                    <a:pt x="540" y="96"/>
                  </a:lnTo>
                  <a:lnTo>
                    <a:pt x="558" y="90"/>
                  </a:lnTo>
                  <a:lnTo>
                    <a:pt x="576" y="84"/>
                  </a:lnTo>
                  <a:lnTo>
                    <a:pt x="594" y="78"/>
                  </a:lnTo>
                  <a:lnTo>
                    <a:pt x="612" y="72"/>
                  </a:lnTo>
                  <a:lnTo>
                    <a:pt x="630" y="66"/>
                  </a:lnTo>
                  <a:lnTo>
                    <a:pt x="642" y="60"/>
                  </a:lnTo>
                  <a:lnTo>
                    <a:pt x="660" y="60"/>
                  </a:lnTo>
                  <a:lnTo>
                    <a:pt x="678" y="54"/>
                  </a:lnTo>
                  <a:lnTo>
                    <a:pt x="696" y="54"/>
                  </a:lnTo>
                  <a:lnTo>
                    <a:pt x="714" y="66"/>
                  </a:lnTo>
                  <a:lnTo>
                    <a:pt x="732" y="60"/>
                  </a:lnTo>
                  <a:lnTo>
                    <a:pt x="750" y="42"/>
                  </a:lnTo>
                  <a:lnTo>
                    <a:pt x="768" y="36"/>
                  </a:lnTo>
                  <a:lnTo>
                    <a:pt x="786" y="30"/>
                  </a:lnTo>
                  <a:lnTo>
                    <a:pt x="798" y="30"/>
                  </a:lnTo>
                  <a:lnTo>
                    <a:pt x="816" y="24"/>
                  </a:lnTo>
                  <a:lnTo>
                    <a:pt x="834" y="24"/>
                  </a:lnTo>
                  <a:lnTo>
                    <a:pt x="852" y="24"/>
                  </a:lnTo>
                  <a:lnTo>
                    <a:pt x="870" y="18"/>
                  </a:lnTo>
                  <a:lnTo>
                    <a:pt x="888" y="12"/>
                  </a:lnTo>
                  <a:lnTo>
                    <a:pt x="906" y="18"/>
                  </a:lnTo>
                  <a:lnTo>
                    <a:pt x="924" y="12"/>
                  </a:lnTo>
                  <a:lnTo>
                    <a:pt x="942" y="0"/>
                  </a:lnTo>
                  <a:lnTo>
                    <a:pt x="960" y="0"/>
                  </a:lnTo>
                  <a:lnTo>
                    <a:pt x="972" y="0"/>
                  </a:lnTo>
                  <a:lnTo>
                    <a:pt x="990" y="0"/>
                  </a:lnTo>
                  <a:lnTo>
                    <a:pt x="1008" y="0"/>
                  </a:lnTo>
                  <a:lnTo>
                    <a:pt x="1026" y="0"/>
                  </a:lnTo>
                  <a:lnTo>
                    <a:pt x="1044" y="6"/>
                  </a:lnTo>
                  <a:lnTo>
                    <a:pt x="1062" y="12"/>
                  </a:lnTo>
                  <a:lnTo>
                    <a:pt x="1080" y="18"/>
                  </a:lnTo>
                  <a:lnTo>
                    <a:pt x="1098" y="12"/>
                  </a:lnTo>
                  <a:lnTo>
                    <a:pt x="1116" y="18"/>
                  </a:lnTo>
                  <a:lnTo>
                    <a:pt x="1128" y="18"/>
                  </a:lnTo>
                  <a:lnTo>
                    <a:pt x="1146" y="30"/>
                  </a:lnTo>
                  <a:lnTo>
                    <a:pt x="1164" y="36"/>
                  </a:lnTo>
                  <a:lnTo>
                    <a:pt x="1182" y="36"/>
                  </a:lnTo>
                  <a:lnTo>
                    <a:pt x="1200" y="48"/>
                  </a:lnTo>
                  <a:lnTo>
                    <a:pt x="1218" y="54"/>
                  </a:lnTo>
                  <a:lnTo>
                    <a:pt x="1236" y="60"/>
                  </a:lnTo>
                  <a:lnTo>
                    <a:pt x="1254" y="66"/>
                  </a:lnTo>
                  <a:lnTo>
                    <a:pt x="1272" y="78"/>
                  </a:lnTo>
                  <a:lnTo>
                    <a:pt x="1290" y="84"/>
                  </a:lnTo>
                  <a:lnTo>
                    <a:pt x="1302" y="96"/>
                  </a:lnTo>
                  <a:lnTo>
                    <a:pt x="1320" y="102"/>
                  </a:lnTo>
                  <a:lnTo>
                    <a:pt x="1338" y="108"/>
                  </a:lnTo>
                  <a:lnTo>
                    <a:pt x="1356" y="114"/>
                  </a:lnTo>
                  <a:lnTo>
                    <a:pt x="1374" y="114"/>
                  </a:lnTo>
                  <a:lnTo>
                    <a:pt x="1392" y="120"/>
                  </a:lnTo>
                  <a:lnTo>
                    <a:pt x="1410" y="132"/>
                  </a:lnTo>
                  <a:lnTo>
                    <a:pt x="1428" y="132"/>
                  </a:lnTo>
                  <a:lnTo>
                    <a:pt x="1446" y="138"/>
                  </a:lnTo>
                  <a:lnTo>
                    <a:pt x="1458" y="144"/>
                  </a:lnTo>
                  <a:lnTo>
                    <a:pt x="1476" y="150"/>
                  </a:lnTo>
                  <a:lnTo>
                    <a:pt x="1494" y="150"/>
                  </a:lnTo>
                  <a:lnTo>
                    <a:pt x="1512" y="150"/>
                  </a:lnTo>
                  <a:lnTo>
                    <a:pt x="1530" y="144"/>
                  </a:lnTo>
                  <a:lnTo>
                    <a:pt x="1548" y="144"/>
                  </a:lnTo>
                  <a:lnTo>
                    <a:pt x="1566" y="144"/>
                  </a:lnTo>
                  <a:lnTo>
                    <a:pt x="1584" y="144"/>
                  </a:lnTo>
                  <a:lnTo>
                    <a:pt x="1602" y="150"/>
                  </a:lnTo>
                  <a:lnTo>
                    <a:pt x="1614" y="144"/>
                  </a:lnTo>
                  <a:lnTo>
                    <a:pt x="1632" y="144"/>
                  </a:lnTo>
                  <a:lnTo>
                    <a:pt x="1650" y="138"/>
                  </a:lnTo>
                  <a:lnTo>
                    <a:pt x="1668" y="144"/>
                  </a:lnTo>
                  <a:lnTo>
                    <a:pt x="1686" y="144"/>
                  </a:lnTo>
                  <a:lnTo>
                    <a:pt x="1704" y="150"/>
                  </a:lnTo>
                  <a:lnTo>
                    <a:pt x="1722" y="150"/>
                  </a:lnTo>
                  <a:lnTo>
                    <a:pt x="1740" y="150"/>
                  </a:lnTo>
                  <a:lnTo>
                    <a:pt x="1758" y="150"/>
                  </a:lnTo>
                  <a:lnTo>
                    <a:pt x="1776" y="150"/>
                  </a:lnTo>
                  <a:lnTo>
                    <a:pt x="1788" y="156"/>
                  </a:lnTo>
                  <a:lnTo>
                    <a:pt x="1806" y="156"/>
                  </a:lnTo>
                  <a:lnTo>
                    <a:pt x="1824" y="162"/>
                  </a:lnTo>
                  <a:lnTo>
                    <a:pt x="1842" y="162"/>
                  </a:lnTo>
                  <a:lnTo>
                    <a:pt x="1860" y="162"/>
                  </a:lnTo>
                  <a:lnTo>
                    <a:pt x="1878" y="168"/>
                  </a:lnTo>
                  <a:lnTo>
                    <a:pt x="1896" y="180"/>
                  </a:lnTo>
                  <a:lnTo>
                    <a:pt x="1914" y="180"/>
                  </a:lnTo>
                  <a:lnTo>
                    <a:pt x="1932" y="174"/>
                  </a:lnTo>
                  <a:lnTo>
                    <a:pt x="1944" y="174"/>
                  </a:lnTo>
                  <a:lnTo>
                    <a:pt x="1962" y="168"/>
                  </a:lnTo>
                  <a:lnTo>
                    <a:pt x="1980" y="168"/>
                  </a:lnTo>
                  <a:lnTo>
                    <a:pt x="1998" y="162"/>
                  </a:lnTo>
                  <a:lnTo>
                    <a:pt x="2016" y="162"/>
                  </a:lnTo>
                  <a:lnTo>
                    <a:pt x="2034" y="168"/>
                  </a:lnTo>
                  <a:lnTo>
                    <a:pt x="2052" y="156"/>
                  </a:lnTo>
                  <a:lnTo>
                    <a:pt x="2070" y="156"/>
                  </a:lnTo>
                  <a:lnTo>
                    <a:pt x="2088" y="156"/>
                  </a:lnTo>
                  <a:lnTo>
                    <a:pt x="2100" y="156"/>
                  </a:lnTo>
                  <a:lnTo>
                    <a:pt x="2118" y="162"/>
                  </a:lnTo>
                  <a:lnTo>
                    <a:pt x="2136" y="162"/>
                  </a:lnTo>
                  <a:lnTo>
                    <a:pt x="2154" y="162"/>
                  </a:lnTo>
                  <a:lnTo>
                    <a:pt x="2172" y="162"/>
                  </a:lnTo>
                  <a:lnTo>
                    <a:pt x="2190" y="162"/>
                  </a:lnTo>
                  <a:lnTo>
                    <a:pt x="2208" y="15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6"/>
            <p:cNvSpPr>
              <a:spLocks/>
            </p:cNvSpPr>
            <p:nvPr/>
          </p:nvSpPr>
          <p:spPr bwMode="auto">
            <a:xfrm>
              <a:off x="2686635" y="5094544"/>
              <a:ext cx="142585" cy="1010159"/>
            </a:xfrm>
            <a:custGeom>
              <a:avLst/>
              <a:gdLst/>
              <a:ahLst/>
              <a:cxnLst>
                <a:cxn ang="0">
                  <a:pos x="0" y="6"/>
                </a:cxn>
                <a:cxn ang="0">
                  <a:pos x="18" y="12"/>
                </a:cxn>
                <a:cxn ang="0">
                  <a:pos x="36" y="18"/>
                </a:cxn>
                <a:cxn ang="0">
                  <a:pos x="54" y="18"/>
                </a:cxn>
                <a:cxn ang="0">
                  <a:pos x="66" y="12"/>
                </a:cxn>
                <a:cxn ang="0">
                  <a:pos x="84" y="18"/>
                </a:cxn>
                <a:cxn ang="0">
                  <a:pos x="102" y="30"/>
                </a:cxn>
                <a:cxn ang="0">
                  <a:pos x="120" y="30"/>
                </a:cxn>
                <a:cxn ang="0">
                  <a:pos x="138" y="30"/>
                </a:cxn>
                <a:cxn ang="0">
                  <a:pos x="156" y="24"/>
                </a:cxn>
                <a:cxn ang="0">
                  <a:pos x="174" y="24"/>
                </a:cxn>
                <a:cxn ang="0">
                  <a:pos x="192" y="12"/>
                </a:cxn>
                <a:cxn ang="0">
                  <a:pos x="210" y="0"/>
                </a:cxn>
                <a:cxn ang="0">
                  <a:pos x="222" y="6"/>
                </a:cxn>
                <a:cxn ang="0">
                  <a:pos x="240" y="42"/>
                </a:cxn>
                <a:cxn ang="0">
                  <a:pos x="258" y="120"/>
                </a:cxn>
                <a:cxn ang="0">
                  <a:pos x="276" y="234"/>
                </a:cxn>
                <a:cxn ang="0">
                  <a:pos x="294" y="348"/>
                </a:cxn>
                <a:cxn ang="0">
                  <a:pos x="312" y="468"/>
                </a:cxn>
                <a:cxn ang="0">
                  <a:pos x="330" y="582"/>
                </a:cxn>
                <a:cxn ang="0">
                  <a:pos x="348" y="666"/>
                </a:cxn>
                <a:cxn ang="0">
                  <a:pos x="366" y="738"/>
                </a:cxn>
                <a:cxn ang="0">
                  <a:pos x="384" y="804"/>
                </a:cxn>
              </a:cxnLst>
              <a:rect l="0" t="0" r="r" b="b"/>
              <a:pathLst>
                <a:path w="384" h="804">
                  <a:moveTo>
                    <a:pt x="0" y="6"/>
                  </a:moveTo>
                  <a:lnTo>
                    <a:pt x="18" y="12"/>
                  </a:lnTo>
                  <a:lnTo>
                    <a:pt x="36" y="18"/>
                  </a:lnTo>
                  <a:lnTo>
                    <a:pt x="54" y="18"/>
                  </a:lnTo>
                  <a:lnTo>
                    <a:pt x="66" y="12"/>
                  </a:lnTo>
                  <a:lnTo>
                    <a:pt x="84" y="18"/>
                  </a:lnTo>
                  <a:lnTo>
                    <a:pt x="102" y="30"/>
                  </a:lnTo>
                  <a:lnTo>
                    <a:pt x="120" y="30"/>
                  </a:lnTo>
                  <a:lnTo>
                    <a:pt x="138" y="30"/>
                  </a:lnTo>
                  <a:lnTo>
                    <a:pt x="156" y="24"/>
                  </a:lnTo>
                  <a:lnTo>
                    <a:pt x="174" y="24"/>
                  </a:lnTo>
                  <a:lnTo>
                    <a:pt x="192" y="12"/>
                  </a:lnTo>
                  <a:lnTo>
                    <a:pt x="210" y="0"/>
                  </a:lnTo>
                  <a:lnTo>
                    <a:pt x="222" y="6"/>
                  </a:lnTo>
                  <a:lnTo>
                    <a:pt x="240" y="42"/>
                  </a:lnTo>
                  <a:lnTo>
                    <a:pt x="258" y="120"/>
                  </a:lnTo>
                  <a:lnTo>
                    <a:pt x="276" y="234"/>
                  </a:lnTo>
                  <a:lnTo>
                    <a:pt x="294" y="348"/>
                  </a:lnTo>
                  <a:lnTo>
                    <a:pt x="312" y="468"/>
                  </a:lnTo>
                  <a:lnTo>
                    <a:pt x="330" y="582"/>
                  </a:lnTo>
                  <a:lnTo>
                    <a:pt x="348" y="666"/>
                  </a:lnTo>
                  <a:lnTo>
                    <a:pt x="366" y="738"/>
                  </a:lnTo>
                  <a:lnTo>
                    <a:pt x="384" y="80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07"/>
            <p:cNvSpPr>
              <a:spLocks/>
            </p:cNvSpPr>
            <p:nvPr/>
          </p:nvSpPr>
          <p:spPr bwMode="auto">
            <a:xfrm>
              <a:off x="1870600" y="4921159"/>
              <a:ext cx="819865" cy="1213699"/>
            </a:xfrm>
            <a:custGeom>
              <a:avLst/>
              <a:gdLst/>
              <a:ahLst/>
              <a:cxnLst>
                <a:cxn ang="0">
                  <a:pos x="36" y="930"/>
                </a:cxn>
                <a:cxn ang="0">
                  <a:pos x="90" y="822"/>
                </a:cxn>
                <a:cxn ang="0">
                  <a:pos x="144" y="696"/>
                </a:cxn>
                <a:cxn ang="0">
                  <a:pos x="192" y="558"/>
                </a:cxn>
                <a:cxn ang="0">
                  <a:pos x="246" y="438"/>
                </a:cxn>
                <a:cxn ang="0">
                  <a:pos x="300" y="360"/>
                </a:cxn>
                <a:cxn ang="0">
                  <a:pos x="348" y="282"/>
                </a:cxn>
                <a:cxn ang="0">
                  <a:pos x="402" y="216"/>
                </a:cxn>
                <a:cxn ang="0">
                  <a:pos x="456" y="168"/>
                </a:cxn>
                <a:cxn ang="0">
                  <a:pos x="504" y="132"/>
                </a:cxn>
                <a:cxn ang="0">
                  <a:pos x="558" y="96"/>
                </a:cxn>
                <a:cxn ang="0">
                  <a:pos x="612" y="78"/>
                </a:cxn>
                <a:cxn ang="0">
                  <a:pos x="660" y="66"/>
                </a:cxn>
                <a:cxn ang="0">
                  <a:pos x="714" y="60"/>
                </a:cxn>
                <a:cxn ang="0">
                  <a:pos x="768" y="60"/>
                </a:cxn>
                <a:cxn ang="0">
                  <a:pos x="816" y="30"/>
                </a:cxn>
                <a:cxn ang="0">
                  <a:pos x="870" y="18"/>
                </a:cxn>
                <a:cxn ang="0">
                  <a:pos x="924" y="12"/>
                </a:cxn>
                <a:cxn ang="0">
                  <a:pos x="972" y="6"/>
                </a:cxn>
                <a:cxn ang="0">
                  <a:pos x="1026" y="6"/>
                </a:cxn>
                <a:cxn ang="0">
                  <a:pos x="1080" y="0"/>
                </a:cxn>
                <a:cxn ang="0">
                  <a:pos x="1128" y="30"/>
                </a:cxn>
                <a:cxn ang="0">
                  <a:pos x="1182" y="48"/>
                </a:cxn>
                <a:cxn ang="0">
                  <a:pos x="1236" y="78"/>
                </a:cxn>
                <a:cxn ang="0">
                  <a:pos x="1290" y="108"/>
                </a:cxn>
                <a:cxn ang="0">
                  <a:pos x="1338" y="132"/>
                </a:cxn>
                <a:cxn ang="0">
                  <a:pos x="1392" y="156"/>
                </a:cxn>
                <a:cxn ang="0">
                  <a:pos x="1446" y="162"/>
                </a:cxn>
                <a:cxn ang="0">
                  <a:pos x="1494" y="174"/>
                </a:cxn>
                <a:cxn ang="0">
                  <a:pos x="1548" y="174"/>
                </a:cxn>
                <a:cxn ang="0">
                  <a:pos x="1602" y="180"/>
                </a:cxn>
                <a:cxn ang="0">
                  <a:pos x="1650" y="174"/>
                </a:cxn>
                <a:cxn ang="0">
                  <a:pos x="1704" y="180"/>
                </a:cxn>
                <a:cxn ang="0">
                  <a:pos x="1758" y="192"/>
                </a:cxn>
                <a:cxn ang="0">
                  <a:pos x="1806" y="198"/>
                </a:cxn>
                <a:cxn ang="0">
                  <a:pos x="1860" y="204"/>
                </a:cxn>
                <a:cxn ang="0">
                  <a:pos x="1914" y="210"/>
                </a:cxn>
                <a:cxn ang="0">
                  <a:pos x="1962" y="198"/>
                </a:cxn>
                <a:cxn ang="0">
                  <a:pos x="2016" y="192"/>
                </a:cxn>
                <a:cxn ang="0">
                  <a:pos x="2070" y="186"/>
                </a:cxn>
                <a:cxn ang="0">
                  <a:pos x="2118" y="186"/>
                </a:cxn>
                <a:cxn ang="0">
                  <a:pos x="2172" y="186"/>
                </a:cxn>
              </a:cxnLst>
              <a:rect l="0" t="0" r="r" b="b"/>
              <a:pathLst>
                <a:path w="2208" h="966">
                  <a:moveTo>
                    <a:pt x="0" y="966"/>
                  </a:moveTo>
                  <a:lnTo>
                    <a:pt x="18" y="954"/>
                  </a:lnTo>
                  <a:lnTo>
                    <a:pt x="36" y="930"/>
                  </a:lnTo>
                  <a:lnTo>
                    <a:pt x="54" y="900"/>
                  </a:lnTo>
                  <a:lnTo>
                    <a:pt x="72" y="864"/>
                  </a:lnTo>
                  <a:lnTo>
                    <a:pt x="90" y="822"/>
                  </a:lnTo>
                  <a:lnTo>
                    <a:pt x="108" y="780"/>
                  </a:lnTo>
                  <a:lnTo>
                    <a:pt x="126" y="732"/>
                  </a:lnTo>
                  <a:lnTo>
                    <a:pt x="144" y="696"/>
                  </a:lnTo>
                  <a:lnTo>
                    <a:pt x="156" y="648"/>
                  </a:lnTo>
                  <a:lnTo>
                    <a:pt x="174" y="606"/>
                  </a:lnTo>
                  <a:lnTo>
                    <a:pt x="192" y="558"/>
                  </a:lnTo>
                  <a:lnTo>
                    <a:pt x="210" y="516"/>
                  </a:lnTo>
                  <a:lnTo>
                    <a:pt x="228" y="474"/>
                  </a:lnTo>
                  <a:lnTo>
                    <a:pt x="246" y="438"/>
                  </a:lnTo>
                  <a:lnTo>
                    <a:pt x="264" y="408"/>
                  </a:lnTo>
                  <a:lnTo>
                    <a:pt x="282" y="390"/>
                  </a:lnTo>
                  <a:lnTo>
                    <a:pt x="300" y="360"/>
                  </a:lnTo>
                  <a:lnTo>
                    <a:pt x="312" y="330"/>
                  </a:lnTo>
                  <a:lnTo>
                    <a:pt x="330" y="312"/>
                  </a:lnTo>
                  <a:lnTo>
                    <a:pt x="348" y="282"/>
                  </a:lnTo>
                  <a:lnTo>
                    <a:pt x="366" y="258"/>
                  </a:lnTo>
                  <a:lnTo>
                    <a:pt x="384" y="228"/>
                  </a:lnTo>
                  <a:lnTo>
                    <a:pt x="402" y="216"/>
                  </a:lnTo>
                  <a:lnTo>
                    <a:pt x="420" y="204"/>
                  </a:lnTo>
                  <a:lnTo>
                    <a:pt x="438" y="186"/>
                  </a:lnTo>
                  <a:lnTo>
                    <a:pt x="456" y="168"/>
                  </a:lnTo>
                  <a:lnTo>
                    <a:pt x="474" y="150"/>
                  </a:lnTo>
                  <a:lnTo>
                    <a:pt x="486" y="138"/>
                  </a:lnTo>
                  <a:lnTo>
                    <a:pt x="504" y="132"/>
                  </a:lnTo>
                  <a:lnTo>
                    <a:pt x="522" y="114"/>
                  </a:lnTo>
                  <a:lnTo>
                    <a:pt x="540" y="114"/>
                  </a:lnTo>
                  <a:lnTo>
                    <a:pt x="558" y="96"/>
                  </a:lnTo>
                  <a:lnTo>
                    <a:pt x="576" y="84"/>
                  </a:lnTo>
                  <a:lnTo>
                    <a:pt x="594" y="78"/>
                  </a:lnTo>
                  <a:lnTo>
                    <a:pt x="612" y="78"/>
                  </a:lnTo>
                  <a:lnTo>
                    <a:pt x="630" y="78"/>
                  </a:lnTo>
                  <a:lnTo>
                    <a:pt x="642" y="78"/>
                  </a:lnTo>
                  <a:lnTo>
                    <a:pt x="660" y="66"/>
                  </a:lnTo>
                  <a:lnTo>
                    <a:pt x="678" y="66"/>
                  </a:lnTo>
                  <a:lnTo>
                    <a:pt x="696" y="66"/>
                  </a:lnTo>
                  <a:lnTo>
                    <a:pt x="714" y="60"/>
                  </a:lnTo>
                  <a:lnTo>
                    <a:pt x="732" y="54"/>
                  </a:lnTo>
                  <a:lnTo>
                    <a:pt x="750" y="54"/>
                  </a:lnTo>
                  <a:lnTo>
                    <a:pt x="768" y="60"/>
                  </a:lnTo>
                  <a:lnTo>
                    <a:pt x="786" y="48"/>
                  </a:lnTo>
                  <a:lnTo>
                    <a:pt x="798" y="42"/>
                  </a:lnTo>
                  <a:lnTo>
                    <a:pt x="816" y="30"/>
                  </a:lnTo>
                  <a:lnTo>
                    <a:pt x="834" y="24"/>
                  </a:lnTo>
                  <a:lnTo>
                    <a:pt x="852" y="18"/>
                  </a:lnTo>
                  <a:lnTo>
                    <a:pt x="870" y="18"/>
                  </a:lnTo>
                  <a:lnTo>
                    <a:pt x="888" y="12"/>
                  </a:lnTo>
                  <a:lnTo>
                    <a:pt x="906" y="12"/>
                  </a:lnTo>
                  <a:lnTo>
                    <a:pt x="924" y="12"/>
                  </a:lnTo>
                  <a:lnTo>
                    <a:pt x="942" y="12"/>
                  </a:lnTo>
                  <a:lnTo>
                    <a:pt x="960" y="6"/>
                  </a:lnTo>
                  <a:lnTo>
                    <a:pt x="972" y="6"/>
                  </a:lnTo>
                  <a:lnTo>
                    <a:pt x="990" y="6"/>
                  </a:lnTo>
                  <a:lnTo>
                    <a:pt x="1008" y="0"/>
                  </a:lnTo>
                  <a:lnTo>
                    <a:pt x="1026" y="6"/>
                  </a:lnTo>
                  <a:lnTo>
                    <a:pt x="1044" y="12"/>
                  </a:lnTo>
                  <a:lnTo>
                    <a:pt x="1062" y="0"/>
                  </a:lnTo>
                  <a:lnTo>
                    <a:pt x="1080" y="0"/>
                  </a:lnTo>
                  <a:lnTo>
                    <a:pt x="1098" y="12"/>
                  </a:lnTo>
                  <a:lnTo>
                    <a:pt x="1116" y="24"/>
                  </a:lnTo>
                  <a:lnTo>
                    <a:pt x="1128" y="30"/>
                  </a:lnTo>
                  <a:lnTo>
                    <a:pt x="1146" y="24"/>
                  </a:lnTo>
                  <a:lnTo>
                    <a:pt x="1164" y="42"/>
                  </a:lnTo>
                  <a:lnTo>
                    <a:pt x="1182" y="48"/>
                  </a:lnTo>
                  <a:lnTo>
                    <a:pt x="1200" y="60"/>
                  </a:lnTo>
                  <a:lnTo>
                    <a:pt x="1218" y="66"/>
                  </a:lnTo>
                  <a:lnTo>
                    <a:pt x="1236" y="78"/>
                  </a:lnTo>
                  <a:lnTo>
                    <a:pt x="1254" y="90"/>
                  </a:lnTo>
                  <a:lnTo>
                    <a:pt x="1272" y="96"/>
                  </a:lnTo>
                  <a:lnTo>
                    <a:pt x="1290" y="108"/>
                  </a:lnTo>
                  <a:lnTo>
                    <a:pt x="1302" y="108"/>
                  </a:lnTo>
                  <a:lnTo>
                    <a:pt x="1320" y="126"/>
                  </a:lnTo>
                  <a:lnTo>
                    <a:pt x="1338" y="132"/>
                  </a:lnTo>
                  <a:lnTo>
                    <a:pt x="1356" y="138"/>
                  </a:lnTo>
                  <a:lnTo>
                    <a:pt x="1374" y="144"/>
                  </a:lnTo>
                  <a:lnTo>
                    <a:pt x="1392" y="156"/>
                  </a:lnTo>
                  <a:lnTo>
                    <a:pt x="1410" y="156"/>
                  </a:lnTo>
                  <a:lnTo>
                    <a:pt x="1428" y="162"/>
                  </a:lnTo>
                  <a:lnTo>
                    <a:pt x="1446" y="162"/>
                  </a:lnTo>
                  <a:lnTo>
                    <a:pt x="1458" y="174"/>
                  </a:lnTo>
                  <a:lnTo>
                    <a:pt x="1476" y="174"/>
                  </a:lnTo>
                  <a:lnTo>
                    <a:pt x="1494" y="174"/>
                  </a:lnTo>
                  <a:lnTo>
                    <a:pt x="1512" y="180"/>
                  </a:lnTo>
                  <a:lnTo>
                    <a:pt x="1530" y="180"/>
                  </a:lnTo>
                  <a:lnTo>
                    <a:pt x="1548" y="174"/>
                  </a:lnTo>
                  <a:lnTo>
                    <a:pt x="1566" y="168"/>
                  </a:lnTo>
                  <a:lnTo>
                    <a:pt x="1584" y="180"/>
                  </a:lnTo>
                  <a:lnTo>
                    <a:pt x="1602" y="180"/>
                  </a:lnTo>
                  <a:lnTo>
                    <a:pt x="1614" y="180"/>
                  </a:lnTo>
                  <a:lnTo>
                    <a:pt x="1632" y="174"/>
                  </a:lnTo>
                  <a:lnTo>
                    <a:pt x="1650" y="174"/>
                  </a:lnTo>
                  <a:lnTo>
                    <a:pt x="1668" y="180"/>
                  </a:lnTo>
                  <a:lnTo>
                    <a:pt x="1686" y="174"/>
                  </a:lnTo>
                  <a:lnTo>
                    <a:pt x="1704" y="180"/>
                  </a:lnTo>
                  <a:lnTo>
                    <a:pt x="1722" y="180"/>
                  </a:lnTo>
                  <a:lnTo>
                    <a:pt x="1740" y="186"/>
                  </a:lnTo>
                  <a:lnTo>
                    <a:pt x="1758" y="192"/>
                  </a:lnTo>
                  <a:lnTo>
                    <a:pt x="1776" y="186"/>
                  </a:lnTo>
                  <a:lnTo>
                    <a:pt x="1788" y="192"/>
                  </a:lnTo>
                  <a:lnTo>
                    <a:pt x="1806" y="198"/>
                  </a:lnTo>
                  <a:lnTo>
                    <a:pt x="1824" y="198"/>
                  </a:lnTo>
                  <a:lnTo>
                    <a:pt x="1842" y="198"/>
                  </a:lnTo>
                  <a:lnTo>
                    <a:pt x="1860" y="204"/>
                  </a:lnTo>
                  <a:lnTo>
                    <a:pt x="1878" y="210"/>
                  </a:lnTo>
                  <a:lnTo>
                    <a:pt x="1896" y="210"/>
                  </a:lnTo>
                  <a:lnTo>
                    <a:pt x="1914" y="210"/>
                  </a:lnTo>
                  <a:lnTo>
                    <a:pt x="1932" y="216"/>
                  </a:lnTo>
                  <a:lnTo>
                    <a:pt x="1944" y="204"/>
                  </a:lnTo>
                  <a:lnTo>
                    <a:pt x="1962" y="198"/>
                  </a:lnTo>
                  <a:lnTo>
                    <a:pt x="1980" y="198"/>
                  </a:lnTo>
                  <a:lnTo>
                    <a:pt x="1998" y="198"/>
                  </a:lnTo>
                  <a:lnTo>
                    <a:pt x="2016" y="192"/>
                  </a:lnTo>
                  <a:lnTo>
                    <a:pt x="2034" y="192"/>
                  </a:lnTo>
                  <a:lnTo>
                    <a:pt x="2052" y="186"/>
                  </a:lnTo>
                  <a:lnTo>
                    <a:pt x="2070" y="186"/>
                  </a:lnTo>
                  <a:lnTo>
                    <a:pt x="2088" y="198"/>
                  </a:lnTo>
                  <a:lnTo>
                    <a:pt x="2100" y="186"/>
                  </a:lnTo>
                  <a:lnTo>
                    <a:pt x="2118" y="186"/>
                  </a:lnTo>
                  <a:lnTo>
                    <a:pt x="2136" y="186"/>
                  </a:lnTo>
                  <a:lnTo>
                    <a:pt x="2154" y="180"/>
                  </a:lnTo>
                  <a:lnTo>
                    <a:pt x="2172" y="186"/>
                  </a:lnTo>
                  <a:lnTo>
                    <a:pt x="2190" y="186"/>
                  </a:lnTo>
                  <a:lnTo>
                    <a:pt x="2208" y="19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08"/>
            <p:cNvSpPr>
              <a:spLocks/>
            </p:cNvSpPr>
            <p:nvPr/>
          </p:nvSpPr>
          <p:spPr bwMode="auto">
            <a:xfrm>
              <a:off x="2690575" y="5109621"/>
              <a:ext cx="142585" cy="1047852"/>
            </a:xfrm>
            <a:custGeom>
              <a:avLst/>
              <a:gdLst/>
              <a:ahLst/>
              <a:cxnLst>
                <a:cxn ang="0">
                  <a:pos x="0" y="42"/>
                </a:cxn>
                <a:cxn ang="0">
                  <a:pos x="18" y="42"/>
                </a:cxn>
                <a:cxn ang="0">
                  <a:pos x="36" y="42"/>
                </a:cxn>
                <a:cxn ang="0">
                  <a:pos x="54" y="42"/>
                </a:cxn>
                <a:cxn ang="0">
                  <a:pos x="66" y="36"/>
                </a:cxn>
                <a:cxn ang="0">
                  <a:pos x="84" y="42"/>
                </a:cxn>
                <a:cxn ang="0">
                  <a:pos x="102" y="54"/>
                </a:cxn>
                <a:cxn ang="0">
                  <a:pos x="120" y="42"/>
                </a:cxn>
                <a:cxn ang="0">
                  <a:pos x="138" y="42"/>
                </a:cxn>
                <a:cxn ang="0">
                  <a:pos x="156" y="42"/>
                </a:cxn>
                <a:cxn ang="0">
                  <a:pos x="174" y="36"/>
                </a:cxn>
                <a:cxn ang="0">
                  <a:pos x="192" y="12"/>
                </a:cxn>
                <a:cxn ang="0">
                  <a:pos x="210" y="0"/>
                </a:cxn>
                <a:cxn ang="0">
                  <a:pos x="222" y="24"/>
                </a:cxn>
                <a:cxn ang="0">
                  <a:pos x="240" y="66"/>
                </a:cxn>
                <a:cxn ang="0">
                  <a:pos x="258" y="144"/>
                </a:cxn>
                <a:cxn ang="0">
                  <a:pos x="276" y="252"/>
                </a:cxn>
                <a:cxn ang="0">
                  <a:pos x="294" y="378"/>
                </a:cxn>
                <a:cxn ang="0">
                  <a:pos x="312" y="504"/>
                </a:cxn>
                <a:cxn ang="0">
                  <a:pos x="330" y="618"/>
                </a:cxn>
                <a:cxn ang="0">
                  <a:pos x="348" y="708"/>
                </a:cxn>
                <a:cxn ang="0">
                  <a:pos x="366" y="774"/>
                </a:cxn>
                <a:cxn ang="0">
                  <a:pos x="384" y="834"/>
                </a:cxn>
              </a:cxnLst>
              <a:rect l="0" t="0" r="r" b="b"/>
              <a:pathLst>
                <a:path w="384" h="834">
                  <a:moveTo>
                    <a:pt x="0" y="42"/>
                  </a:moveTo>
                  <a:lnTo>
                    <a:pt x="18" y="42"/>
                  </a:lnTo>
                  <a:lnTo>
                    <a:pt x="36" y="42"/>
                  </a:lnTo>
                  <a:lnTo>
                    <a:pt x="54" y="42"/>
                  </a:lnTo>
                  <a:lnTo>
                    <a:pt x="66" y="36"/>
                  </a:lnTo>
                  <a:lnTo>
                    <a:pt x="84" y="42"/>
                  </a:lnTo>
                  <a:lnTo>
                    <a:pt x="102" y="54"/>
                  </a:lnTo>
                  <a:lnTo>
                    <a:pt x="120" y="42"/>
                  </a:lnTo>
                  <a:lnTo>
                    <a:pt x="138" y="42"/>
                  </a:lnTo>
                  <a:lnTo>
                    <a:pt x="156" y="42"/>
                  </a:lnTo>
                  <a:lnTo>
                    <a:pt x="174" y="36"/>
                  </a:lnTo>
                  <a:lnTo>
                    <a:pt x="192" y="12"/>
                  </a:lnTo>
                  <a:lnTo>
                    <a:pt x="210" y="0"/>
                  </a:lnTo>
                  <a:lnTo>
                    <a:pt x="222" y="24"/>
                  </a:lnTo>
                  <a:lnTo>
                    <a:pt x="240" y="66"/>
                  </a:lnTo>
                  <a:lnTo>
                    <a:pt x="258" y="144"/>
                  </a:lnTo>
                  <a:lnTo>
                    <a:pt x="276" y="252"/>
                  </a:lnTo>
                  <a:lnTo>
                    <a:pt x="294" y="378"/>
                  </a:lnTo>
                  <a:lnTo>
                    <a:pt x="312" y="504"/>
                  </a:lnTo>
                  <a:lnTo>
                    <a:pt x="330" y="618"/>
                  </a:lnTo>
                  <a:lnTo>
                    <a:pt x="348" y="708"/>
                  </a:lnTo>
                  <a:lnTo>
                    <a:pt x="366" y="774"/>
                  </a:lnTo>
                  <a:lnTo>
                    <a:pt x="384" y="83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09"/>
            <p:cNvSpPr>
              <a:spLocks/>
            </p:cNvSpPr>
            <p:nvPr/>
          </p:nvSpPr>
          <p:spPr bwMode="auto">
            <a:xfrm>
              <a:off x="1870600" y="4898543"/>
              <a:ext cx="819865" cy="1281545"/>
            </a:xfrm>
            <a:custGeom>
              <a:avLst/>
              <a:gdLst/>
              <a:ahLst/>
              <a:cxnLst>
                <a:cxn ang="0">
                  <a:pos x="36" y="990"/>
                </a:cxn>
                <a:cxn ang="0">
                  <a:pos x="90" y="882"/>
                </a:cxn>
                <a:cxn ang="0">
                  <a:pos x="144" y="744"/>
                </a:cxn>
                <a:cxn ang="0">
                  <a:pos x="192" y="606"/>
                </a:cxn>
                <a:cxn ang="0">
                  <a:pos x="246" y="498"/>
                </a:cxn>
                <a:cxn ang="0">
                  <a:pos x="300" y="414"/>
                </a:cxn>
                <a:cxn ang="0">
                  <a:pos x="348" y="342"/>
                </a:cxn>
                <a:cxn ang="0">
                  <a:pos x="402" y="264"/>
                </a:cxn>
                <a:cxn ang="0">
                  <a:pos x="456" y="198"/>
                </a:cxn>
                <a:cxn ang="0">
                  <a:pos x="504" y="150"/>
                </a:cxn>
                <a:cxn ang="0">
                  <a:pos x="558" y="126"/>
                </a:cxn>
                <a:cxn ang="0">
                  <a:pos x="612" y="90"/>
                </a:cxn>
                <a:cxn ang="0">
                  <a:pos x="660" y="90"/>
                </a:cxn>
                <a:cxn ang="0">
                  <a:pos x="714" y="78"/>
                </a:cxn>
                <a:cxn ang="0">
                  <a:pos x="768" y="54"/>
                </a:cxn>
                <a:cxn ang="0">
                  <a:pos x="816" y="48"/>
                </a:cxn>
                <a:cxn ang="0">
                  <a:pos x="870" y="42"/>
                </a:cxn>
                <a:cxn ang="0">
                  <a:pos x="924" y="18"/>
                </a:cxn>
                <a:cxn ang="0">
                  <a:pos x="972" y="12"/>
                </a:cxn>
                <a:cxn ang="0">
                  <a:pos x="1026" y="6"/>
                </a:cxn>
                <a:cxn ang="0">
                  <a:pos x="1080" y="6"/>
                </a:cxn>
                <a:cxn ang="0">
                  <a:pos x="1128" y="24"/>
                </a:cxn>
                <a:cxn ang="0">
                  <a:pos x="1182" y="48"/>
                </a:cxn>
                <a:cxn ang="0">
                  <a:pos x="1236" y="78"/>
                </a:cxn>
                <a:cxn ang="0">
                  <a:pos x="1290" y="108"/>
                </a:cxn>
                <a:cxn ang="0">
                  <a:pos x="1338" y="126"/>
                </a:cxn>
                <a:cxn ang="0">
                  <a:pos x="1392" y="156"/>
                </a:cxn>
                <a:cxn ang="0">
                  <a:pos x="1446" y="168"/>
                </a:cxn>
                <a:cxn ang="0">
                  <a:pos x="1494" y="174"/>
                </a:cxn>
                <a:cxn ang="0">
                  <a:pos x="1548" y="174"/>
                </a:cxn>
                <a:cxn ang="0">
                  <a:pos x="1602" y="162"/>
                </a:cxn>
                <a:cxn ang="0">
                  <a:pos x="1650" y="168"/>
                </a:cxn>
                <a:cxn ang="0">
                  <a:pos x="1704" y="180"/>
                </a:cxn>
                <a:cxn ang="0">
                  <a:pos x="1758" y="180"/>
                </a:cxn>
                <a:cxn ang="0">
                  <a:pos x="1806" y="186"/>
                </a:cxn>
                <a:cxn ang="0">
                  <a:pos x="1860" y="204"/>
                </a:cxn>
                <a:cxn ang="0">
                  <a:pos x="1914" y="198"/>
                </a:cxn>
                <a:cxn ang="0">
                  <a:pos x="1962" y="180"/>
                </a:cxn>
                <a:cxn ang="0">
                  <a:pos x="2016" y="168"/>
                </a:cxn>
                <a:cxn ang="0">
                  <a:pos x="2070" y="162"/>
                </a:cxn>
                <a:cxn ang="0">
                  <a:pos x="2118" y="174"/>
                </a:cxn>
                <a:cxn ang="0">
                  <a:pos x="2172" y="168"/>
                </a:cxn>
              </a:cxnLst>
              <a:rect l="0" t="0" r="r" b="b"/>
              <a:pathLst>
                <a:path w="2208" h="1020">
                  <a:moveTo>
                    <a:pt x="0" y="1020"/>
                  </a:moveTo>
                  <a:lnTo>
                    <a:pt x="18" y="1014"/>
                  </a:lnTo>
                  <a:lnTo>
                    <a:pt x="36" y="990"/>
                  </a:lnTo>
                  <a:lnTo>
                    <a:pt x="54" y="960"/>
                  </a:lnTo>
                  <a:lnTo>
                    <a:pt x="72" y="924"/>
                  </a:lnTo>
                  <a:lnTo>
                    <a:pt x="90" y="882"/>
                  </a:lnTo>
                  <a:lnTo>
                    <a:pt x="108" y="840"/>
                  </a:lnTo>
                  <a:lnTo>
                    <a:pt x="126" y="792"/>
                  </a:lnTo>
                  <a:lnTo>
                    <a:pt x="144" y="744"/>
                  </a:lnTo>
                  <a:lnTo>
                    <a:pt x="156" y="690"/>
                  </a:lnTo>
                  <a:lnTo>
                    <a:pt x="174" y="648"/>
                  </a:lnTo>
                  <a:lnTo>
                    <a:pt x="192" y="606"/>
                  </a:lnTo>
                  <a:lnTo>
                    <a:pt x="210" y="564"/>
                  </a:lnTo>
                  <a:lnTo>
                    <a:pt x="228" y="522"/>
                  </a:lnTo>
                  <a:lnTo>
                    <a:pt x="246" y="498"/>
                  </a:lnTo>
                  <a:lnTo>
                    <a:pt x="264" y="462"/>
                  </a:lnTo>
                  <a:lnTo>
                    <a:pt x="282" y="426"/>
                  </a:lnTo>
                  <a:lnTo>
                    <a:pt x="300" y="414"/>
                  </a:lnTo>
                  <a:lnTo>
                    <a:pt x="312" y="390"/>
                  </a:lnTo>
                  <a:lnTo>
                    <a:pt x="330" y="372"/>
                  </a:lnTo>
                  <a:lnTo>
                    <a:pt x="348" y="342"/>
                  </a:lnTo>
                  <a:lnTo>
                    <a:pt x="366" y="312"/>
                  </a:lnTo>
                  <a:lnTo>
                    <a:pt x="384" y="288"/>
                  </a:lnTo>
                  <a:lnTo>
                    <a:pt x="402" y="264"/>
                  </a:lnTo>
                  <a:lnTo>
                    <a:pt x="420" y="234"/>
                  </a:lnTo>
                  <a:lnTo>
                    <a:pt x="438" y="216"/>
                  </a:lnTo>
                  <a:lnTo>
                    <a:pt x="456" y="198"/>
                  </a:lnTo>
                  <a:lnTo>
                    <a:pt x="474" y="180"/>
                  </a:lnTo>
                  <a:lnTo>
                    <a:pt x="486" y="168"/>
                  </a:lnTo>
                  <a:lnTo>
                    <a:pt x="504" y="150"/>
                  </a:lnTo>
                  <a:lnTo>
                    <a:pt x="522" y="138"/>
                  </a:lnTo>
                  <a:lnTo>
                    <a:pt x="540" y="138"/>
                  </a:lnTo>
                  <a:lnTo>
                    <a:pt x="558" y="126"/>
                  </a:lnTo>
                  <a:lnTo>
                    <a:pt x="576" y="108"/>
                  </a:lnTo>
                  <a:lnTo>
                    <a:pt x="594" y="96"/>
                  </a:lnTo>
                  <a:lnTo>
                    <a:pt x="612" y="90"/>
                  </a:lnTo>
                  <a:lnTo>
                    <a:pt x="630" y="90"/>
                  </a:lnTo>
                  <a:lnTo>
                    <a:pt x="642" y="84"/>
                  </a:lnTo>
                  <a:lnTo>
                    <a:pt x="660" y="90"/>
                  </a:lnTo>
                  <a:lnTo>
                    <a:pt x="678" y="84"/>
                  </a:lnTo>
                  <a:lnTo>
                    <a:pt x="696" y="84"/>
                  </a:lnTo>
                  <a:lnTo>
                    <a:pt x="714" y="78"/>
                  </a:lnTo>
                  <a:lnTo>
                    <a:pt x="732" y="72"/>
                  </a:lnTo>
                  <a:lnTo>
                    <a:pt x="750" y="66"/>
                  </a:lnTo>
                  <a:lnTo>
                    <a:pt x="768" y="54"/>
                  </a:lnTo>
                  <a:lnTo>
                    <a:pt x="786" y="54"/>
                  </a:lnTo>
                  <a:lnTo>
                    <a:pt x="798" y="54"/>
                  </a:lnTo>
                  <a:lnTo>
                    <a:pt x="816" y="48"/>
                  </a:lnTo>
                  <a:lnTo>
                    <a:pt x="834" y="36"/>
                  </a:lnTo>
                  <a:lnTo>
                    <a:pt x="852" y="36"/>
                  </a:lnTo>
                  <a:lnTo>
                    <a:pt x="870" y="42"/>
                  </a:lnTo>
                  <a:lnTo>
                    <a:pt x="888" y="36"/>
                  </a:lnTo>
                  <a:lnTo>
                    <a:pt x="906" y="24"/>
                  </a:lnTo>
                  <a:lnTo>
                    <a:pt x="924" y="18"/>
                  </a:lnTo>
                  <a:lnTo>
                    <a:pt x="942" y="18"/>
                  </a:lnTo>
                  <a:lnTo>
                    <a:pt x="960" y="12"/>
                  </a:lnTo>
                  <a:lnTo>
                    <a:pt x="972" y="12"/>
                  </a:lnTo>
                  <a:lnTo>
                    <a:pt x="990" y="6"/>
                  </a:lnTo>
                  <a:lnTo>
                    <a:pt x="1008" y="6"/>
                  </a:lnTo>
                  <a:lnTo>
                    <a:pt x="1026" y="6"/>
                  </a:lnTo>
                  <a:lnTo>
                    <a:pt x="1044" y="0"/>
                  </a:lnTo>
                  <a:lnTo>
                    <a:pt x="1062" y="6"/>
                  </a:lnTo>
                  <a:lnTo>
                    <a:pt x="1080" y="6"/>
                  </a:lnTo>
                  <a:lnTo>
                    <a:pt x="1098" y="12"/>
                  </a:lnTo>
                  <a:lnTo>
                    <a:pt x="1116" y="18"/>
                  </a:lnTo>
                  <a:lnTo>
                    <a:pt x="1128" y="24"/>
                  </a:lnTo>
                  <a:lnTo>
                    <a:pt x="1146" y="36"/>
                  </a:lnTo>
                  <a:lnTo>
                    <a:pt x="1164" y="48"/>
                  </a:lnTo>
                  <a:lnTo>
                    <a:pt x="1182" y="48"/>
                  </a:lnTo>
                  <a:lnTo>
                    <a:pt x="1200" y="54"/>
                  </a:lnTo>
                  <a:lnTo>
                    <a:pt x="1218" y="60"/>
                  </a:lnTo>
                  <a:lnTo>
                    <a:pt x="1236" y="78"/>
                  </a:lnTo>
                  <a:lnTo>
                    <a:pt x="1254" y="84"/>
                  </a:lnTo>
                  <a:lnTo>
                    <a:pt x="1272" y="96"/>
                  </a:lnTo>
                  <a:lnTo>
                    <a:pt x="1290" y="108"/>
                  </a:lnTo>
                  <a:lnTo>
                    <a:pt x="1302" y="114"/>
                  </a:lnTo>
                  <a:lnTo>
                    <a:pt x="1320" y="114"/>
                  </a:lnTo>
                  <a:lnTo>
                    <a:pt x="1338" y="126"/>
                  </a:lnTo>
                  <a:lnTo>
                    <a:pt x="1356" y="138"/>
                  </a:lnTo>
                  <a:lnTo>
                    <a:pt x="1374" y="150"/>
                  </a:lnTo>
                  <a:lnTo>
                    <a:pt x="1392" y="156"/>
                  </a:lnTo>
                  <a:lnTo>
                    <a:pt x="1410" y="162"/>
                  </a:lnTo>
                  <a:lnTo>
                    <a:pt x="1428" y="162"/>
                  </a:lnTo>
                  <a:lnTo>
                    <a:pt x="1446" y="168"/>
                  </a:lnTo>
                  <a:lnTo>
                    <a:pt x="1458" y="174"/>
                  </a:lnTo>
                  <a:lnTo>
                    <a:pt x="1476" y="174"/>
                  </a:lnTo>
                  <a:lnTo>
                    <a:pt x="1494" y="174"/>
                  </a:lnTo>
                  <a:lnTo>
                    <a:pt x="1512" y="180"/>
                  </a:lnTo>
                  <a:lnTo>
                    <a:pt x="1530" y="180"/>
                  </a:lnTo>
                  <a:lnTo>
                    <a:pt x="1548" y="174"/>
                  </a:lnTo>
                  <a:lnTo>
                    <a:pt x="1566" y="174"/>
                  </a:lnTo>
                  <a:lnTo>
                    <a:pt x="1584" y="168"/>
                  </a:lnTo>
                  <a:lnTo>
                    <a:pt x="1602" y="162"/>
                  </a:lnTo>
                  <a:lnTo>
                    <a:pt x="1614" y="162"/>
                  </a:lnTo>
                  <a:lnTo>
                    <a:pt x="1632" y="168"/>
                  </a:lnTo>
                  <a:lnTo>
                    <a:pt x="1650" y="168"/>
                  </a:lnTo>
                  <a:lnTo>
                    <a:pt x="1668" y="174"/>
                  </a:lnTo>
                  <a:lnTo>
                    <a:pt x="1686" y="174"/>
                  </a:lnTo>
                  <a:lnTo>
                    <a:pt x="1704" y="180"/>
                  </a:lnTo>
                  <a:lnTo>
                    <a:pt x="1722" y="186"/>
                  </a:lnTo>
                  <a:lnTo>
                    <a:pt x="1740" y="186"/>
                  </a:lnTo>
                  <a:lnTo>
                    <a:pt x="1758" y="180"/>
                  </a:lnTo>
                  <a:lnTo>
                    <a:pt x="1776" y="180"/>
                  </a:lnTo>
                  <a:lnTo>
                    <a:pt x="1788" y="192"/>
                  </a:lnTo>
                  <a:lnTo>
                    <a:pt x="1806" y="186"/>
                  </a:lnTo>
                  <a:lnTo>
                    <a:pt x="1824" y="192"/>
                  </a:lnTo>
                  <a:lnTo>
                    <a:pt x="1842" y="198"/>
                  </a:lnTo>
                  <a:lnTo>
                    <a:pt x="1860" y="204"/>
                  </a:lnTo>
                  <a:lnTo>
                    <a:pt x="1878" y="198"/>
                  </a:lnTo>
                  <a:lnTo>
                    <a:pt x="1896" y="198"/>
                  </a:lnTo>
                  <a:lnTo>
                    <a:pt x="1914" y="198"/>
                  </a:lnTo>
                  <a:lnTo>
                    <a:pt x="1932" y="198"/>
                  </a:lnTo>
                  <a:lnTo>
                    <a:pt x="1944" y="192"/>
                  </a:lnTo>
                  <a:lnTo>
                    <a:pt x="1962" y="180"/>
                  </a:lnTo>
                  <a:lnTo>
                    <a:pt x="1980" y="174"/>
                  </a:lnTo>
                  <a:lnTo>
                    <a:pt x="1998" y="168"/>
                  </a:lnTo>
                  <a:lnTo>
                    <a:pt x="2016" y="168"/>
                  </a:lnTo>
                  <a:lnTo>
                    <a:pt x="2034" y="174"/>
                  </a:lnTo>
                  <a:lnTo>
                    <a:pt x="2052" y="174"/>
                  </a:lnTo>
                  <a:lnTo>
                    <a:pt x="2070" y="162"/>
                  </a:lnTo>
                  <a:lnTo>
                    <a:pt x="2088" y="162"/>
                  </a:lnTo>
                  <a:lnTo>
                    <a:pt x="2100" y="174"/>
                  </a:lnTo>
                  <a:lnTo>
                    <a:pt x="2118" y="174"/>
                  </a:lnTo>
                  <a:lnTo>
                    <a:pt x="2136" y="174"/>
                  </a:lnTo>
                  <a:lnTo>
                    <a:pt x="2154" y="174"/>
                  </a:lnTo>
                  <a:lnTo>
                    <a:pt x="2172" y="168"/>
                  </a:lnTo>
                  <a:lnTo>
                    <a:pt x="2190" y="180"/>
                  </a:lnTo>
                  <a:lnTo>
                    <a:pt x="2208" y="17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10"/>
            <p:cNvSpPr>
              <a:spLocks/>
            </p:cNvSpPr>
            <p:nvPr/>
          </p:nvSpPr>
          <p:spPr bwMode="auto">
            <a:xfrm>
              <a:off x="2686635" y="5079467"/>
              <a:ext cx="142585" cy="1032775"/>
            </a:xfrm>
            <a:custGeom>
              <a:avLst/>
              <a:gdLst/>
              <a:ahLst/>
              <a:cxnLst>
                <a:cxn ang="0">
                  <a:pos x="0" y="30"/>
                </a:cxn>
                <a:cxn ang="0">
                  <a:pos x="18" y="30"/>
                </a:cxn>
                <a:cxn ang="0">
                  <a:pos x="36" y="36"/>
                </a:cxn>
                <a:cxn ang="0">
                  <a:pos x="54" y="36"/>
                </a:cxn>
                <a:cxn ang="0">
                  <a:pos x="66" y="30"/>
                </a:cxn>
                <a:cxn ang="0">
                  <a:pos x="84" y="30"/>
                </a:cxn>
                <a:cxn ang="0">
                  <a:pos x="102" y="36"/>
                </a:cxn>
                <a:cxn ang="0">
                  <a:pos x="120" y="36"/>
                </a:cxn>
                <a:cxn ang="0">
                  <a:pos x="138" y="30"/>
                </a:cxn>
                <a:cxn ang="0">
                  <a:pos x="156" y="18"/>
                </a:cxn>
                <a:cxn ang="0">
                  <a:pos x="174" y="6"/>
                </a:cxn>
                <a:cxn ang="0">
                  <a:pos x="192" y="0"/>
                </a:cxn>
                <a:cxn ang="0">
                  <a:pos x="210" y="18"/>
                </a:cxn>
                <a:cxn ang="0">
                  <a:pos x="222" y="54"/>
                </a:cxn>
                <a:cxn ang="0">
                  <a:pos x="240" y="120"/>
                </a:cxn>
                <a:cxn ang="0">
                  <a:pos x="258" y="228"/>
                </a:cxn>
                <a:cxn ang="0">
                  <a:pos x="276" y="354"/>
                </a:cxn>
                <a:cxn ang="0">
                  <a:pos x="294" y="474"/>
                </a:cxn>
                <a:cxn ang="0">
                  <a:pos x="312" y="582"/>
                </a:cxn>
                <a:cxn ang="0">
                  <a:pos x="330" y="672"/>
                </a:cxn>
                <a:cxn ang="0">
                  <a:pos x="348" y="744"/>
                </a:cxn>
                <a:cxn ang="0">
                  <a:pos x="366" y="792"/>
                </a:cxn>
                <a:cxn ang="0">
                  <a:pos x="384" y="822"/>
                </a:cxn>
              </a:cxnLst>
              <a:rect l="0" t="0" r="r" b="b"/>
              <a:pathLst>
                <a:path w="384" h="822">
                  <a:moveTo>
                    <a:pt x="0" y="30"/>
                  </a:moveTo>
                  <a:lnTo>
                    <a:pt x="18" y="30"/>
                  </a:lnTo>
                  <a:lnTo>
                    <a:pt x="36" y="36"/>
                  </a:lnTo>
                  <a:lnTo>
                    <a:pt x="54" y="36"/>
                  </a:lnTo>
                  <a:lnTo>
                    <a:pt x="66" y="30"/>
                  </a:lnTo>
                  <a:lnTo>
                    <a:pt x="84" y="30"/>
                  </a:lnTo>
                  <a:lnTo>
                    <a:pt x="102" y="36"/>
                  </a:lnTo>
                  <a:lnTo>
                    <a:pt x="120" y="36"/>
                  </a:lnTo>
                  <a:lnTo>
                    <a:pt x="138" y="30"/>
                  </a:lnTo>
                  <a:lnTo>
                    <a:pt x="156" y="18"/>
                  </a:lnTo>
                  <a:lnTo>
                    <a:pt x="174" y="6"/>
                  </a:lnTo>
                  <a:lnTo>
                    <a:pt x="192" y="0"/>
                  </a:lnTo>
                  <a:lnTo>
                    <a:pt x="210" y="18"/>
                  </a:lnTo>
                  <a:lnTo>
                    <a:pt x="222" y="54"/>
                  </a:lnTo>
                  <a:lnTo>
                    <a:pt x="240" y="120"/>
                  </a:lnTo>
                  <a:lnTo>
                    <a:pt x="258" y="228"/>
                  </a:lnTo>
                  <a:lnTo>
                    <a:pt x="276" y="354"/>
                  </a:lnTo>
                  <a:lnTo>
                    <a:pt x="294" y="474"/>
                  </a:lnTo>
                  <a:lnTo>
                    <a:pt x="312" y="582"/>
                  </a:lnTo>
                  <a:lnTo>
                    <a:pt x="330" y="672"/>
                  </a:lnTo>
                  <a:lnTo>
                    <a:pt x="348" y="744"/>
                  </a:lnTo>
                  <a:lnTo>
                    <a:pt x="366" y="792"/>
                  </a:lnTo>
                  <a:lnTo>
                    <a:pt x="384" y="82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1"/>
            <p:cNvSpPr>
              <a:spLocks/>
            </p:cNvSpPr>
            <p:nvPr/>
          </p:nvSpPr>
          <p:spPr bwMode="auto">
            <a:xfrm>
              <a:off x="1870600" y="4777927"/>
              <a:ext cx="819865" cy="1341853"/>
            </a:xfrm>
            <a:custGeom>
              <a:avLst/>
              <a:gdLst/>
              <a:ahLst/>
              <a:cxnLst>
                <a:cxn ang="0">
                  <a:pos x="36" y="1014"/>
                </a:cxn>
                <a:cxn ang="0">
                  <a:pos x="90" y="900"/>
                </a:cxn>
                <a:cxn ang="0">
                  <a:pos x="144" y="762"/>
                </a:cxn>
                <a:cxn ang="0">
                  <a:pos x="192" y="618"/>
                </a:cxn>
                <a:cxn ang="0">
                  <a:pos x="246" y="510"/>
                </a:cxn>
                <a:cxn ang="0">
                  <a:pos x="300" y="420"/>
                </a:cxn>
                <a:cxn ang="0">
                  <a:pos x="348" y="354"/>
                </a:cxn>
                <a:cxn ang="0">
                  <a:pos x="402" y="276"/>
                </a:cxn>
                <a:cxn ang="0">
                  <a:pos x="456" y="210"/>
                </a:cxn>
                <a:cxn ang="0">
                  <a:pos x="504" y="180"/>
                </a:cxn>
                <a:cxn ang="0">
                  <a:pos x="558" y="126"/>
                </a:cxn>
                <a:cxn ang="0">
                  <a:pos x="612" y="114"/>
                </a:cxn>
                <a:cxn ang="0">
                  <a:pos x="660" y="90"/>
                </a:cxn>
                <a:cxn ang="0">
                  <a:pos x="714" y="78"/>
                </a:cxn>
                <a:cxn ang="0">
                  <a:pos x="768" y="66"/>
                </a:cxn>
                <a:cxn ang="0">
                  <a:pos x="816" y="42"/>
                </a:cxn>
                <a:cxn ang="0">
                  <a:pos x="870" y="18"/>
                </a:cxn>
                <a:cxn ang="0">
                  <a:pos x="924" y="18"/>
                </a:cxn>
                <a:cxn ang="0">
                  <a:pos x="972" y="0"/>
                </a:cxn>
                <a:cxn ang="0">
                  <a:pos x="1026" y="0"/>
                </a:cxn>
                <a:cxn ang="0">
                  <a:pos x="1080" y="0"/>
                </a:cxn>
                <a:cxn ang="0">
                  <a:pos x="1128" y="18"/>
                </a:cxn>
                <a:cxn ang="0">
                  <a:pos x="1182" y="42"/>
                </a:cxn>
                <a:cxn ang="0">
                  <a:pos x="1236" y="48"/>
                </a:cxn>
                <a:cxn ang="0">
                  <a:pos x="1290" y="84"/>
                </a:cxn>
                <a:cxn ang="0">
                  <a:pos x="1338" y="108"/>
                </a:cxn>
                <a:cxn ang="0">
                  <a:pos x="1392" y="126"/>
                </a:cxn>
                <a:cxn ang="0">
                  <a:pos x="1446" y="138"/>
                </a:cxn>
                <a:cxn ang="0">
                  <a:pos x="1494" y="144"/>
                </a:cxn>
                <a:cxn ang="0">
                  <a:pos x="1548" y="144"/>
                </a:cxn>
                <a:cxn ang="0">
                  <a:pos x="1602" y="144"/>
                </a:cxn>
                <a:cxn ang="0">
                  <a:pos x="1650" y="138"/>
                </a:cxn>
                <a:cxn ang="0">
                  <a:pos x="1704" y="150"/>
                </a:cxn>
                <a:cxn ang="0">
                  <a:pos x="1758" y="144"/>
                </a:cxn>
                <a:cxn ang="0">
                  <a:pos x="1806" y="144"/>
                </a:cxn>
                <a:cxn ang="0">
                  <a:pos x="1860" y="162"/>
                </a:cxn>
                <a:cxn ang="0">
                  <a:pos x="1914" y="156"/>
                </a:cxn>
                <a:cxn ang="0">
                  <a:pos x="1962" y="156"/>
                </a:cxn>
                <a:cxn ang="0">
                  <a:pos x="2016" y="132"/>
                </a:cxn>
                <a:cxn ang="0">
                  <a:pos x="2070" y="132"/>
                </a:cxn>
                <a:cxn ang="0">
                  <a:pos x="2118" y="132"/>
                </a:cxn>
                <a:cxn ang="0">
                  <a:pos x="2172" y="126"/>
                </a:cxn>
              </a:cxnLst>
              <a:rect l="0" t="0" r="r" b="b"/>
              <a:pathLst>
                <a:path w="2208" h="1068">
                  <a:moveTo>
                    <a:pt x="0" y="1068"/>
                  </a:moveTo>
                  <a:lnTo>
                    <a:pt x="18" y="1050"/>
                  </a:lnTo>
                  <a:lnTo>
                    <a:pt x="36" y="1014"/>
                  </a:lnTo>
                  <a:lnTo>
                    <a:pt x="54" y="978"/>
                  </a:lnTo>
                  <a:lnTo>
                    <a:pt x="72" y="936"/>
                  </a:lnTo>
                  <a:lnTo>
                    <a:pt x="90" y="900"/>
                  </a:lnTo>
                  <a:lnTo>
                    <a:pt x="108" y="858"/>
                  </a:lnTo>
                  <a:lnTo>
                    <a:pt x="126" y="798"/>
                  </a:lnTo>
                  <a:lnTo>
                    <a:pt x="144" y="762"/>
                  </a:lnTo>
                  <a:lnTo>
                    <a:pt x="156" y="714"/>
                  </a:lnTo>
                  <a:lnTo>
                    <a:pt x="174" y="666"/>
                  </a:lnTo>
                  <a:lnTo>
                    <a:pt x="192" y="618"/>
                  </a:lnTo>
                  <a:lnTo>
                    <a:pt x="210" y="576"/>
                  </a:lnTo>
                  <a:lnTo>
                    <a:pt x="228" y="534"/>
                  </a:lnTo>
                  <a:lnTo>
                    <a:pt x="246" y="510"/>
                  </a:lnTo>
                  <a:lnTo>
                    <a:pt x="264" y="468"/>
                  </a:lnTo>
                  <a:lnTo>
                    <a:pt x="282" y="438"/>
                  </a:lnTo>
                  <a:lnTo>
                    <a:pt x="300" y="420"/>
                  </a:lnTo>
                  <a:lnTo>
                    <a:pt x="312" y="408"/>
                  </a:lnTo>
                  <a:lnTo>
                    <a:pt x="330" y="384"/>
                  </a:lnTo>
                  <a:lnTo>
                    <a:pt x="348" y="354"/>
                  </a:lnTo>
                  <a:lnTo>
                    <a:pt x="366" y="318"/>
                  </a:lnTo>
                  <a:lnTo>
                    <a:pt x="384" y="300"/>
                  </a:lnTo>
                  <a:lnTo>
                    <a:pt x="402" y="276"/>
                  </a:lnTo>
                  <a:lnTo>
                    <a:pt x="420" y="252"/>
                  </a:lnTo>
                  <a:lnTo>
                    <a:pt x="438" y="234"/>
                  </a:lnTo>
                  <a:lnTo>
                    <a:pt x="456" y="210"/>
                  </a:lnTo>
                  <a:lnTo>
                    <a:pt x="474" y="192"/>
                  </a:lnTo>
                  <a:lnTo>
                    <a:pt x="486" y="186"/>
                  </a:lnTo>
                  <a:lnTo>
                    <a:pt x="504" y="180"/>
                  </a:lnTo>
                  <a:lnTo>
                    <a:pt x="522" y="162"/>
                  </a:lnTo>
                  <a:lnTo>
                    <a:pt x="540" y="138"/>
                  </a:lnTo>
                  <a:lnTo>
                    <a:pt x="558" y="126"/>
                  </a:lnTo>
                  <a:lnTo>
                    <a:pt x="576" y="120"/>
                  </a:lnTo>
                  <a:lnTo>
                    <a:pt x="594" y="114"/>
                  </a:lnTo>
                  <a:lnTo>
                    <a:pt x="612" y="114"/>
                  </a:lnTo>
                  <a:lnTo>
                    <a:pt x="630" y="96"/>
                  </a:lnTo>
                  <a:lnTo>
                    <a:pt x="642" y="90"/>
                  </a:lnTo>
                  <a:lnTo>
                    <a:pt x="660" y="90"/>
                  </a:lnTo>
                  <a:lnTo>
                    <a:pt x="678" y="84"/>
                  </a:lnTo>
                  <a:lnTo>
                    <a:pt x="696" y="78"/>
                  </a:lnTo>
                  <a:lnTo>
                    <a:pt x="714" y="78"/>
                  </a:lnTo>
                  <a:lnTo>
                    <a:pt x="732" y="78"/>
                  </a:lnTo>
                  <a:lnTo>
                    <a:pt x="750" y="72"/>
                  </a:lnTo>
                  <a:lnTo>
                    <a:pt x="768" y="66"/>
                  </a:lnTo>
                  <a:lnTo>
                    <a:pt x="786" y="66"/>
                  </a:lnTo>
                  <a:lnTo>
                    <a:pt x="798" y="54"/>
                  </a:lnTo>
                  <a:lnTo>
                    <a:pt x="816" y="42"/>
                  </a:lnTo>
                  <a:lnTo>
                    <a:pt x="834" y="42"/>
                  </a:lnTo>
                  <a:lnTo>
                    <a:pt x="852" y="42"/>
                  </a:lnTo>
                  <a:lnTo>
                    <a:pt x="870" y="18"/>
                  </a:lnTo>
                  <a:lnTo>
                    <a:pt x="888" y="24"/>
                  </a:lnTo>
                  <a:lnTo>
                    <a:pt x="906" y="18"/>
                  </a:lnTo>
                  <a:lnTo>
                    <a:pt x="924" y="18"/>
                  </a:lnTo>
                  <a:lnTo>
                    <a:pt x="942" y="6"/>
                  </a:lnTo>
                  <a:lnTo>
                    <a:pt x="960" y="0"/>
                  </a:lnTo>
                  <a:lnTo>
                    <a:pt x="972" y="0"/>
                  </a:lnTo>
                  <a:lnTo>
                    <a:pt x="990" y="12"/>
                  </a:lnTo>
                  <a:lnTo>
                    <a:pt x="1008" y="6"/>
                  </a:lnTo>
                  <a:lnTo>
                    <a:pt x="1026" y="0"/>
                  </a:lnTo>
                  <a:lnTo>
                    <a:pt x="1044" y="0"/>
                  </a:lnTo>
                  <a:lnTo>
                    <a:pt x="1062" y="0"/>
                  </a:lnTo>
                  <a:lnTo>
                    <a:pt x="1080" y="0"/>
                  </a:lnTo>
                  <a:lnTo>
                    <a:pt x="1098" y="6"/>
                  </a:lnTo>
                  <a:lnTo>
                    <a:pt x="1116" y="6"/>
                  </a:lnTo>
                  <a:lnTo>
                    <a:pt x="1128" y="18"/>
                  </a:lnTo>
                  <a:lnTo>
                    <a:pt x="1146" y="18"/>
                  </a:lnTo>
                  <a:lnTo>
                    <a:pt x="1164" y="30"/>
                  </a:lnTo>
                  <a:lnTo>
                    <a:pt x="1182" y="42"/>
                  </a:lnTo>
                  <a:lnTo>
                    <a:pt x="1200" y="48"/>
                  </a:lnTo>
                  <a:lnTo>
                    <a:pt x="1218" y="42"/>
                  </a:lnTo>
                  <a:lnTo>
                    <a:pt x="1236" y="48"/>
                  </a:lnTo>
                  <a:lnTo>
                    <a:pt x="1254" y="54"/>
                  </a:lnTo>
                  <a:lnTo>
                    <a:pt x="1272" y="78"/>
                  </a:lnTo>
                  <a:lnTo>
                    <a:pt x="1290" y="84"/>
                  </a:lnTo>
                  <a:lnTo>
                    <a:pt x="1302" y="96"/>
                  </a:lnTo>
                  <a:lnTo>
                    <a:pt x="1320" y="108"/>
                  </a:lnTo>
                  <a:lnTo>
                    <a:pt x="1338" y="108"/>
                  </a:lnTo>
                  <a:lnTo>
                    <a:pt x="1356" y="108"/>
                  </a:lnTo>
                  <a:lnTo>
                    <a:pt x="1374" y="120"/>
                  </a:lnTo>
                  <a:lnTo>
                    <a:pt x="1392" y="126"/>
                  </a:lnTo>
                  <a:lnTo>
                    <a:pt x="1410" y="132"/>
                  </a:lnTo>
                  <a:lnTo>
                    <a:pt x="1428" y="138"/>
                  </a:lnTo>
                  <a:lnTo>
                    <a:pt x="1446" y="138"/>
                  </a:lnTo>
                  <a:lnTo>
                    <a:pt x="1458" y="138"/>
                  </a:lnTo>
                  <a:lnTo>
                    <a:pt x="1476" y="144"/>
                  </a:lnTo>
                  <a:lnTo>
                    <a:pt x="1494" y="144"/>
                  </a:lnTo>
                  <a:lnTo>
                    <a:pt x="1512" y="150"/>
                  </a:lnTo>
                  <a:lnTo>
                    <a:pt x="1530" y="150"/>
                  </a:lnTo>
                  <a:lnTo>
                    <a:pt x="1548" y="144"/>
                  </a:lnTo>
                  <a:lnTo>
                    <a:pt x="1566" y="144"/>
                  </a:lnTo>
                  <a:lnTo>
                    <a:pt x="1584" y="138"/>
                  </a:lnTo>
                  <a:lnTo>
                    <a:pt x="1602" y="144"/>
                  </a:lnTo>
                  <a:lnTo>
                    <a:pt x="1614" y="144"/>
                  </a:lnTo>
                  <a:lnTo>
                    <a:pt x="1632" y="138"/>
                  </a:lnTo>
                  <a:lnTo>
                    <a:pt x="1650" y="138"/>
                  </a:lnTo>
                  <a:lnTo>
                    <a:pt x="1668" y="138"/>
                  </a:lnTo>
                  <a:lnTo>
                    <a:pt x="1686" y="150"/>
                  </a:lnTo>
                  <a:lnTo>
                    <a:pt x="1704" y="150"/>
                  </a:lnTo>
                  <a:lnTo>
                    <a:pt x="1722" y="144"/>
                  </a:lnTo>
                  <a:lnTo>
                    <a:pt x="1740" y="144"/>
                  </a:lnTo>
                  <a:lnTo>
                    <a:pt x="1758" y="144"/>
                  </a:lnTo>
                  <a:lnTo>
                    <a:pt x="1776" y="150"/>
                  </a:lnTo>
                  <a:lnTo>
                    <a:pt x="1788" y="150"/>
                  </a:lnTo>
                  <a:lnTo>
                    <a:pt x="1806" y="144"/>
                  </a:lnTo>
                  <a:lnTo>
                    <a:pt x="1824" y="150"/>
                  </a:lnTo>
                  <a:lnTo>
                    <a:pt x="1842" y="156"/>
                  </a:lnTo>
                  <a:lnTo>
                    <a:pt x="1860" y="162"/>
                  </a:lnTo>
                  <a:lnTo>
                    <a:pt x="1878" y="150"/>
                  </a:lnTo>
                  <a:lnTo>
                    <a:pt x="1896" y="150"/>
                  </a:lnTo>
                  <a:lnTo>
                    <a:pt x="1914" y="156"/>
                  </a:lnTo>
                  <a:lnTo>
                    <a:pt x="1932" y="156"/>
                  </a:lnTo>
                  <a:lnTo>
                    <a:pt x="1944" y="150"/>
                  </a:lnTo>
                  <a:lnTo>
                    <a:pt x="1962" y="156"/>
                  </a:lnTo>
                  <a:lnTo>
                    <a:pt x="1980" y="144"/>
                  </a:lnTo>
                  <a:lnTo>
                    <a:pt x="1998" y="144"/>
                  </a:lnTo>
                  <a:lnTo>
                    <a:pt x="2016" y="132"/>
                  </a:lnTo>
                  <a:lnTo>
                    <a:pt x="2034" y="132"/>
                  </a:lnTo>
                  <a:lnTo>
                    <a:pt x="2052" y="132"/>
                  </a:lnTo>
                  <a:lnTo>
                    <a:pt x="2070" y="132"/>
                  </a:lnTo>
                  <a:lnTo>
                    <a:pt x="2088" y="132"/>
                  </a:lnTo>
                  <a:lnTo>
                    <a:pt x="2100" y="138"/>
                  </a:lnTo>
                  <a:lnTo>
                    <a:pt x="2118" y="132"/>
                  </a:lnTo>
                  <a:lnTo>
                    <a:pt x="2136" y="126"/>
                  </a:lnTo>
                  <a:lnTo>
                    <a:pt x="2154" y="126"/>
                  </a:lnTo>
                  <a:lnTo>
                    <a:pt x="2172" y="126"/>
                  </a:lnTo>
                  <a:lnTo>
                    <a:pt x="2190" y="120"/>
                  </a:lnTo>
                  <a:lnTo>
                    <a:pt x="2208" y="12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2"/>
            <p:cNvSpPr>
              <a:spLocks/>
            </p:cNvSpPr>
            <p:nvPr/>
          </p:nvSpPr>
          <p:spPr bwMode="auto">
            <a:xfrm>
              <a:off x="2690465" y="4906082"/>
              <a:ext cx="142585" cy="1025236"/>
            </a:xfrm>
            <a:custGeom>
              <a:avLst/>
              <a:gdLst/>
              <a:ahLst/>
              <a:cxnLst>
                <a:cxn ang="0">
                  <a:pos x="0" y="24"/>
                </a:cxn>
                <a:cxn ang="0">
                  <a:pos x="18" y="18"/>
                </a:cxn>
                <a:cxn ang="0">
                  <a:pos x="36" y="24"/>
                </a:cxn>
                <a:cxn ang="0">
                  <a:pos x="54" y="30"/>
                </a:cxn>
                <a:cxn ang="0">
                  <a:pos x="66" y="36"/>
                </a:cxn>
                <a:cxn ang="0">
                  <a:pos x="84" y="36"/>
                </a:cxn>
                <a:cxn ang="0">
                  <a:pos x="102" y="30"/>
                </a:cxn>
                <a:cxn ang="0">
                  <a:pos x="120" y="30"/>
                </a:cxn>
                <a:cxn ang="0">
                  <a:pos x="138" y="30"/>
                </a:cxn>
                <a:cxn ang="0">
                  <a:pos x="156" y="24"/>
                </a:cxn>
                <a:cxn ang="0">
                  <a:pos x="174" y="12"/>
                </a:cxn>
                <a:cxn ang="0">
                  <a:pos x="192" y="0"/>
                </a:cxn>
                <a:cxn ang="0">
                  <a:pos x="210" y="0"/>
                </a:cxn>
                <a:cxn ang="0">
                  <a:pos x="222" y="36"/>
                </a:cxn>
                <a:cxn ang="0">
                  <a:pos x="240" y="102"/>
                </a:cxn>
                <a:cxn ang="0">
                  <a:pos x="258" y="204"/>
                </a:cxn>
                <a:cxn ang="0">
                  <a:pos x="276" y="336"/>
                </a:cxn>
                <a:cxn ang="0">
                  <a:pos x="294" y="456"/>
                </a:cxn>
                <a:cxn ang="0">
                  <a:pos x="312" y="570"/>
                </a:cxn>
                <a:cxn ang="0">
                  <a:pos x="330" y="666"/>
                </a:cxn>
                <a:cxn ang="0">
                  <a:pos x="348" y="738"/>
                </a:cxn>
                <a:cxn ang="0">
                  <a:pos x="366" y="780"/>
                </a:cxn>
                <a:cxn ang="0">
                  <a:pos x="384" y="816"/>
                </a:cxn>
              </a:cxnLst>
              <a:rect l="0" t="0" r="r" b="b"/>
              <a:pathLst>
                <a:path w="384" h="816">
                  <a:moveTo>
                    <a:pt x="0" y="24"/>
                  </a:moveTo>
                  <a:lnTo>
                    <a:pt x="18" y="18"/>
                  </a:lnTo>
                  <a:lnTo>
                    <a:pt x="36" y="24"/>
                  </a:lnTo>
                  <a:lnTo>
                    <a:pt x="54" y="30"/>
                  </a:lnTo>
                  <a:lnTo>
                    <a:pt x="66" y="36"/>
                  </a:lnTo>
                  <a:lnTo>
                    <a:pt x="84" y="36"/>
                  </a:lnTo>
                  <a:lnTo>
                    <a:pt x="102" y="30"/>
                  </a:lnTo>
                  <a:lnTo>
                    <a:pt x="120" y="30"/>
                  </a:lnTo>
                  <a:lnTo>
                    <a:pt x="138" y="30"/>
                  </a:lnTo>
                  <a:lnTo>
                    <a:pt x="156" y="24"/>
                  </a:lnTo>
                  <a:lnTo>
                    <a:pt x="174" y="12"/>
                  </a:lnTo>
                  <a:lnTo>
                    <a:pt x="192" y="0"/>
                  </a:lnTo>
                  <a:lnTo>
                    <a:pt x="210" y="0"/>
                  </a:lnTo>
                  <a:lnTo>
                    <a:pt x="222" y="36"/>
                  </a:lnTo>
                  <a:lnTo>
                    <a:pt x="240" y="102"/>
                  </a:lnTo>
                  <a:lnTo>
                    <a:pt x="258" y="204"/>
                  </a:lnTo>
                  <a:lnTo>
                    <a:pt x="276" y="336"/>
                  </a:lnTo>
                  <a:lnTo>
                    <a:pt x="294" y="456"/>
                  </a:lnTo>
                  <a:lnTo>
                    <a:pt x="312" y="570"/>
                  </a:lnTo>
                  <a:lnTo>
                    <a:pt x="330" y="666"/>
                  </a:lnTo>
                  <a:lnTo>
                    <a:pt x="348" y="738"/>
                  </a:lnTo>
                  <a:lnTo>
                    <a:pt x="366" y="780"/>
                  </a:lnTo>
                  <a:lnTo>
                    <a:pt x="384" y="81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13"/>
            <p:cNvSpPr>
              <a:spLocks/>
            </p:cNvSpPr>
            <p:nvPr/>
          </p:nvSpPr>
          <p:spPr bwMode="auto">
            <a:xfrm>
              <a:off x="1870600" y="4657311"/>
              <a:ext cx="819865" cy="1281545"/>
            </a:xfrm>
            <a:custGeom>
              <a:avLst/>
              <a:gdLst/>
              <a:ahLst/>
              <a:cxnLst>
                <a:cxn ang="0">
                  <a:pos x="36" y="966"/>
                </a:cxn>
                <a:cxn ang="0">
                  <a:pos x="90" y="864"/>
                </a:cxn>
                <a:cxn ang="0">
                  <a:pos x="144" y="726"/>
                </a:cxn>
                <a:cxn ang="0">
                  <a:pos x="192" y="576"/>
                </a:cxn>
                <a:cxn ang="0">
                  <a:pos x="246" y="462"/>
                </a:cxn>
                <a:cxn ang="0">
                  <a:pos x="300" y="390"/>
                </a:cxn>
                <a:cxn ang="0">
                  <a:pos x="348" y="318"/>
                </a:cxn>
                <a:cxn ang="0">
                  <a:pos x="402" y="246"/>
                </a:cxn>
                <a:cxn ang="0">
                  <a:pos x="456" y="180"/>
                </a:cxn>
                <a:cxn ang="0">
                  <a:pos x="504" y="126"/>
                </a:cxn>
                <a:cxn ang="0">
                  <a:pos x="558" y="114"/>
                </a:cxn>
                <a:cxn ang="0">
                  <a:pos x="612" y="84"/>
                </a:cxn>
                <a:cxn ang="0">
                  <a:pos x="660" y="72"/>
                </a:cxn>
                <a:cxn ang="0">
                  <a:pos x="714" y="60"/>
                </a:cxn>
                <a:cxn ang="0">
                  <a:pos x="768" y="48"/>
                </a:cxn>
                <a:cxn ang="0">
                  <a:pos x="816" y="30"/>
                </a:cxn>
                <a:cxn ang="0">
                  <a:pos x="870" y="30"/>
                </a:cxn>
                <a:cxn ang="0">
                  <a:pos x="924" y="12"/>
                </a:cxn>
                <a:cxn ang="0">
                  <a:pos x="972" y="0"/>
                </a:cxn>
                <a:cxn ang="0">
                  <a:pos x="1026" y="6"/>
                </a:cxn>
                <a:cxn ang="0">
                  <a:pos x="1080" y="6"/>
                </a:cxn>
                <a:cxn ang="0">
                  <a:pos x="1128" y="24"/>
                </a:cxn>
                <a:cxn ang="0">
                  <a:pos x="1182" y="42"/>
                </a:cxn>
                <a:cxn ang="0">
                  <a:pos x="1236" y="78"/>
                </a:cxn>
                <a:cxn ang="0">
                  <a:pos x="1290" y="102"/>
                </a:cxn>
                <a:cxn ang="0">
                  <a:pos x="1338" y="108"/>
                </a:cxn>
                <a:cxn ang="0">
                  <a:pos x="1392" y="138"/>
                </a:cxn>
                <a:cxn ang="0">
                  <a:pos x="1446" y="138"/>
                </a:cxn>
                <a:cxn ang="0">
                  <a:pos x="1494" y="156"/>
                </a:cxn>
                <a:cxn ang="0">
                  <a:pos x="1548" y="156"/>
                </a:cxn>
                <a:cxn ang="0">
                  <a:pos x="1602" y="150"/>
                </a:cxn>
                <a:cxn ang="0">
                  <a:pos x="1650" y="150"/>
                </a:cxn>
                <a:cxn ang="0">
                  <a:pos x="1704" y="156"/>
                </a:cxn>
                <a:cxn ang="0">
                  <a:pos x="1758" y="162"/>
                </a:cxn>
                <a:cxn ang="0">
                  <a:pos x="1806" y="174"/>
                </a:cxn>
                <a:cxn ang="0">
                  <a:pos x="1860" y="180"/>
                </a:cxn>
                <a:cxn ang="0">
                  <a:pos x="1914" y="186"/>
                </a:cxn>
                <a:cxn ang="0">
                  <a:pos x="1962" y="174"/>
                </a:cxn>
                <a:cxn ang="0">
                  <a:pos x="2016" y="162"/>
                </a:cxn>
                <a:cxn ang="0">
                  <a:pos x="2070" y="162"/>
                </a:cxn>
                <a:cxn ang="0">
                  <a:pos x="2118" y="168"/>
                </a:cxn>
                <a:cxn ang="0">
                  <a:pos x="2172" y="168"/>
                </a:cxn>
              </a:cxnLst>
              <a:rect l="0" t="0" r="r" b="b"/>
              <a:pathLst>
                <a:path w="2208" h="1020">
                  <a:moveTo>
                    <a:pt x="0" y="1020"/>
                  </a:moveTo>
                  <a:lnTo>
                    <a:pt x="18" y="996"/>
                  </a:lnTo>
                  <a:lnTo>
                    <a:pt x="36" y="966"/>
                  </a:lnTo>
                  <a:lnTo>
                    <a:pt x="54" y="936"/>
                  </a:lnTo>
                  <a:lnTo>
                    <a:pt x="72" y="900"/>
                  </a:lnTo>
                  <a:lnTo>
                    <a:pt x="90" y="864"/>
                  </a:lnTo>
                  <a:lnTo>
                    <a:pt x="108" y="828"/>
                  </a:lnTo>
                  <a:lnTo>
                    <a:pt x="126" y="780"/>
                  </a:lnTo>
                  <a:lnTo>
                    <a:pt x="144" y="726"/>
                  </a:lnTo>
                  <a:lnTo>
                    <a:pt x="156" y="672"/>
                  </a:lnTo>
                  <a:lnTo>
                    <a:pt x="174" y="624"/>
                  </a:lnTo>
                  <a:lnTo>
                    <a:pt x="192" y="576"/>
                  </a:lnTo>
                  <a:lnTo>
                    <a:pt x="210" y="540"/>
                  </a:lnTo>
                  <a:lnTo>
                    <a:pt x="228" y="498"/>
                  </a:lnTo>
                  <a:lnTo>
                    <a:pt x="246" y="462"/>
                  </a:lnTo>
                  <a:lnTo>
                    <a:pt x="264" y="432"/>
                  </a:lnTo>
                  <a:lnTo>
                    <a:pt x="282" y="408"/>
                  </a:lnTo>
                  <a:lnTo>
                    <a:pt x="300" y="390"/>
                  </a:lnTo>
                  <a:lnTo>
                    <a:pt x="312" y="366"/>
                  </a:lnTo>
                  <a:lnTo>
                    <a:pt x="330" y="336"/>
                  </a:lnTo>
                  <a:lnTo>
                    <a:pt x="348" y="318"/>
                  </a:lnTo>
                  <a:lnTo>
                    <a:pt x="366" y="294"/>
                  </a:lnTo>
                  <a:lnTo>
                    <a:pt x="384" y="276"/>
                  </a:lnTo>
                  <a:lnTo>
                    <a:pt x="402" y="246"/>
                  </a:lnTo>
                  <a:lnTo>
                    <a:pt x="420" y="222"/>
                  </a:lnTo>
                  <a:lnTo>
                    <a:pt x="438" y="198"/>
                  </a:lnTo>
                  <a:lnTo>
                    <a:pt x="456" y="180"/>
                  </a:lnTo>
                  <a:lnTo>
                    <a:pt x="474" y="180"/>
                  </a:lnTo>
                  <a:lnTo>
                    <a:pt x="486" y="150"/>
                  </a:lnTo>
                  <a:lnTo>
                    <a:pt x="504" y="126"/>
                  </a:lnTo>
                  <a:lnTo>
                    <a:pt x="522" y="120"/>
                  </a:lnTo>
                  <a:lnTo>
                    <a:pt x="540" y="120"/>
                  </a:lnTo>
                  <a:lnTo>
                    <a:pt x="558" y="114"/>
                  </a:lnTo>
                  <a:lnTo>
                    <a:pt x="576" y="102"/>
                  </a:lnTo>
                  <a:lnTo>
                    <a:pt x="594" y="90"/>
                  </a:lnTo>
                  <a:lnTo>
                    <a:pt x="612" y="84"/>
                  </a:lnTo>
                  <a:lnTo>
                    <a:pt x="630" y="84"/>
                  </a:lnTo>
                  <a:lnTo>
                    <a:pt x="642" y="78"/>
                  </a:lnTo>
                  <a:lnTo>
                    <a:pt x="660" y="72"/>
                  </a:lnTo>
                  <a:lnTo>
                    <a:pt x="678" y="60"/>
                  </a:lnTo>
                  <a:lnTo>
                    <a:pt x="696" y="66"/>
                  </a:lnTo>
                  <a:lnTo>
                    <a:pt x="714" y="60"/>
                  </a:lnTo>
                  <a:lnTo>
                    <a:pt x="732" y="60"/>
                  </a:lnTo>
                  <a:lnTo>
                    <a:pt x="750" y="54"/>
                  </a:lnTo>
                  <a:lnTo>
                    <a:pt x="768" y="48"/>
                  </a:lnTo>
                  <a:lnTo>
                    <a:pt x="786" y="42"/>
                  </a:lnTo>
                  <a:lnTo>
                    <a:pt x="798" y="36"/>
                  </a:lnTo>
                  <a:lnTo>
                    <a:pt x="816" y="30"/>
                  </a:lnTo>
                  <a:lnTo>
                    <a:pt x="834" y="24"/>
                  </a:lnTo>
                  <a:lnTo>
                    <a:pt x="852" y="24"/>
                  </a:lnTo>
                  <a:lnTo>
                    <a:pt x="870" y="30"/>
                  </a:lnTo>
                  <a:lnTo>
                    <a:pt x="888" y="24"/>
                  </a:lnTo>
                  <a:lnTo>
                    <a:pt x="906" y="12"/>
                  </a:lnTo>
                  <a:lnTo>
                    <a:pt x="924" y="12"/>
                  </a:lnTo>
                  <a:lnTo>
                    <a:pt x="942" y="12"/>
                  </a:lnTo>
                  <a:lnTo>
                    <a:pt x="960" y="0"/>
                  </a:lnTo>
                  <a:lnTo>
                    <a:pt x="972" y="0"/>
                  </a:lnTo>
                  <a:lnTo>
                    <a:pt x="990" y="6"/>
                  </a:lnTo>
                  <a:lnTo>
                    <a:pt x="1008" y="6"/>
                  </a:lnTo>
                  <a:lnTo>
                    <a:pt x="1026" y="6"/>
                  </a:lnTo>
                  <a:lnTo>
                    <a:pt x="1044" y="0"/>
                  </a:lnTo>
                  <a:lnTo>
                    <a:pt x="1062" y="6"/>
                  </a:lnTo>
                  <a:lnTo>
                    <a:pt x="1080" y="6"/>
                  </a:lnTo>
                  <a:lnTo>
                    <a:pt x="1098" y="18"/>
                  </a:lnTo>
                  <a:lnTo>
                    <a:pt x="1116" y="24"/>
                  </a:lnTo>
                  <a:lnTo>
                    <a:pt x="1128" y="24"/>
                  </a:lnTo>
                  <a:lnTo>
                    <a:pt x="1146" y="30"/>
                  </a:lnTo>
                  <a:lnTo>
                    <a:pt x="1164" y="36"/>
                  </a:lnTo>
                  <a:lnTo>
                    <a:pt x="1182" y="42"/>
                  </a:lnTo>
                  <a:lnTo>
                    <a:pt x="1200" y="54"/>
                  </a:lnTo>
                  <a:lnTo>
                    <a:pt x="1218" y="60"/>
                  </a:lnTo>
                  <a:lnTo>
                    <a:pt x="1236" y="78"/>
                  </a:lnTo>
                  <a:lnTo>
                    <a:pt x="1254" y="84"/>
                  </a:lnTo>
                  <a:lnTo>
                    <a:pt x="1272" y="90"/>
                  </a:lnTo>
                  <a:lnTo>
                    <a:pt x="1290" y="102"/>
                  </a:lnTo>
                  <a:lnTo>
                    <a:pt x="1302" y="102"/>
                  </a:lnTo>
                  <a:lnTo>
                    <a:pt x="1320" y="108"/>
                  </a:lnTo>
                  <a:lnTo>
                    <a:pt x="1338" y="108"/>
                  </a:lnTo>
                  <a:lnTo>
                    <a:pt x="1356" y="114"/>
                  </a:lnTo>
                  <a:lnTo>
                    <a:pt x="1374" y="126"/>
                  </a:lnTo>
                  <a:lnTo>
                    <a:pt x="1392" y="138"/>
                  </a:lnTo>
                  <a:lnTo>
                    <a:pt x="1410" y="138"/>
                  </a:lnTo>
                  <a:lnTo>
                    <a:pt x="1428" y="138"/>
                  </a:lnTo>
                  <a:lnTo>
                    <a:pt x="1446" y="138"/>
                  </a:lnTo>
                  <a:lnTo>
                    <a:pt x="1458" y="150"/>
                  </a:lnTo>
                  <a:lnTo>
                    <a:pt x="1476" y="156"/>
                  </a:lnTo>
                  <a:lnTo>
                    <a:pt x="1494" y="156"/>
                  </a:lnTo>
                  <a:lnTo>
                    <a:pt x="1512" y="156"/>
                  </a:lnTo>
                  <a:lnTo>
                    <a:pt x="1530" y="162"/>
                  </a:lnTo>
                  <a:lnTo>
                    <a:pt x="1548" y="156"/>
                  </a:lnTo>
                  <a:lnTo>
                    <a:pt x="1566" y="150"/>
                  </a:lnTo>
                  <a:lnTo>
                    <a:pt x="1584" y="150"/>
                  </a:lnTo>
                  <a:lnTo>
                    <a:pt x="1602" y="150"/>
                  </a:lnTo>
                  <a:lnTo>
                    <a:pt x="1614" y="156"/>
                  </a:lnTo>
                  <a:lnTo>
                    <a:pt x="1632" y="168"/>
                  </a:lnTo>
                  <a:lnTo>
                    <a:pt x="1650" y="150"/>
                  </a:lnTo>
                  <a:lnTo>
                    <a:pt x="1668" y="156"/>
                  </a:lnTo>
                  <a:lnTo>
                    <a:pt x="1686" y="156"/>
                  </a:lnTo>
                  <a:lnTo>
                    <a:pt x="1704" y="156"/>
                  </a:lnTo>
                  <a:lnTo>
                    <a:pt x="1722" y="156"/>
                  </a:lnTo>
                  <a:lnTo>
                    <a:pt x="1740" y="162"/>
                  </a:lnTo>
                  <a:lnTo>
                    <a:pt x="1758" y="162"/>
                  </a:lnTo>
                  <a:lnTo>
                    <a:pt x="1776" y="156"/>
                  </a:lnTo>
                  <a:lnTo>
                    <a:pt x="1788" y="168"/>
                  </a:lnTo>
                  <a:lnTo>
                    <a:pt x="1806" y="174"/>
                  </a:lnTo>
                  <a:lnTo>
                    <a:pt x="1824" y="174"/>
                  </a:lnTo>
                  <a:lnTo>
                    <a:pt x="1842" y="174"/>
                  </a:lnTo>
                  <a:lnTo>
                    <a:pt x="1860" y="180"/>
                  </a:lnTo>
                  <a:lnTo>
                    <a:pt x="1878" y="192"/>
                  </a:lnTo>
                  <a:lnTo>
                    <a:pt x="1896" y="186"/>
                  </a:lnTo>
                  <a:lnTo>
                    <a:pt x="1914" y="186"/>
                  </a:lnTo>
                  <a:lnTo>
                    <a:pt x="1932" y="186"/>
                  </a:lnTo>
                  <a:lnTo>
                    <a:pt x="1944" y="174"/>
                  </a:lnTo>
                  <a:lnTo>
                    <a:pt x="1962" y="174"/>
                  </a:lnTo>
                  <a:lnTo>
                    <a:pt x="1980" y="168"/>
                  </a:lnTo>
                  <a:lnTo>
                    <a:pt x="1998" y="162"/>
                  </a:lnTo>
                  <a:lnTo>
                    <a:pt x="2016" y="162"/>
                  </a:lnTo>
                  <a:lnTo>
                    <a:pt x="2034" y="168"/>
                  </a:lnTo>
                  <a:lnTo>
                    <a:pt x="2052" y="162"/>
                  </a:lnTo>
                  <a:lnTo>
                    <a:pt x="2070" y="162"/>
                  </a:lnTo>
                  <a:lnTo>
                    <a:pt x="2088" y="162"/>
                  </a:lnTo>
                  <a:lnTo>
                    <a:pt x="2100" y="168"/>
                  </a:lnTo>
                  <a:lnTo>
                    <a:pt x="2118" y="168"/>
                  </a:lnTo>
                  <a:lnTo>
                    <a:pt x="2136" y="174"/>
                  </a:lnTo>
                  <a:lnTo>
                    <a:pt x="2154" y="174"/>
                  </a:lnTo>
                  <a:lnTo>
                    <a:pt x="2172" y="168"/>
                  </a:lnTo>
                  <a:lnTo>
                    <a:pt x="2190" y="168"/>
                  </a:lnTo>
                  <a:lnTo>
                    <a:pt x="2208" y="16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14"/>
            <p:cNvSpPr>
              <a:spLocks/>
            </p:cNvSpPr>
            <p:nvPr/>
          </p:nvSpPr>
          <p:spPr bwMode="auto">
            <a:xfrm>
              <a:off x="2690465" y="4860851"/>
              <a:ext cx="142585" cy="1010159"/>
            </a:xfrm>
            <a:custGeom>
              <a:avLst/>
              <a:gdLst/>
              <a:ahLst/>
              <a:cxnLst>
                <a:cxn ang="0">
                  <a:pos x="0" y="6"/>
                </a:cxn>
                <a:cxn ang="0">
                  <a:pos x="18" y="18"/>
                </a:cxn>
                <a:cxn ang="0">
                  <a:pos x="36" y="18"/>
                </a:cxn>
                <a:cxn ang="0">
                  <a:pos x="54" y="12"/>
                </a:cxn>
                <a:cxn ang="0">
                  <a:pos x="66" y="18"/>
                </a:cxn>
                <a:cxn ang="0">
                  <a:pos x="84" y="18"/>
                </a:cxn>
                <a:cxn ang="0">
                  <a:pos x="102" y="12"/>
                </a:cxn>
                <a:cxn ang="0">
                  <a:pos x="120" y="12"/>
                </a:cxn>
                <a:cxn ang="0">
                  <a:pos x="138" y="24"/>
                </a:cxn>
                <a:cxn ang="0">
                  <a:pos x="156" y="12"/>
                </a:cxn>
                <a:cxn ang="0">
                  <a:pos x="174" y="18"/>
                </a:cxn>
                <a:cxn ang="0">
                  <a:pos x="192" y="0"/>
                </a:cxn>
                <a:cxn ang="0">
                  <a:pos x="210" y="0"/>
                </a:cxn>
                <a:cxn ang="0">
                  <a:pos x="222" y="24"/>
                </a:cxn>
                <a:cxn ang="0">
                  <a:pos x="240" y="66"/>
                </a:cxn>
                <a:cxn ang="0">
                  <a:pos x="258" y="144"/>
                </a:cxn>
                <a:cxn ang="0">
                  <a:pos x="276" y="246"/>
                </a:cxn>
                <a:cxn ang="0">
                  <a:pos x="294" y="372"/>
                </a:cxn>
                <a:cxn ang="0">
                  <a:pos x="312" y="492"/>
                </a:cxn>
                <a:cxn ang="0">
                  <a:pos x="330" y="600"/>
                </a:cxn>
                <a:cxn ang="0">
                  <a:pos x="348" y="696"/>
                </a:cxn>
                <a:cxn ang="0">
                  <a:pos x="366" y="756"/>
                </a:cxn>
                <a:cxn ang="0">
                  <a:pos x="384" y="804"/>
                </a:cxn>
              </a:cxnLst>
              <a:rect l="0" t="0" r="r" b="b"/>
              <a:pathLst>
                <a:path w="384" h="804">
                  <a:moveTo>
                    <a:pt x="0" y="6"/>
                  </a:moveTo>
                  <a:lnTo>
                    <a:pt x="18" y="18"/>
                  </a:lnTo>
                  <a:lnTo>
                    <a:pt x="36" y="18"/>
                  </a:lnTo>
                  <a:lnTo>
                    <a:pt x="54" y="12"/>
                  </a:lnTo>
                  <a:lnTo>
                    <a:pt x="66" y="18"/>
                  </a:lnTo>
                  <a:lnTo>
                    <a:pt x="84" y="18"/>
                  </a:lnTo>
                  <a:lnTo>
                    <a:pt x="102" y="12"/>
                  </a:lnTo>
                  <a:lnTo>
                    <a:pt x="120" y="12"/>
                  </a:lnTo>
                  <a:lnTo>
                    <a:pt x="138" y="24"/>
                  </a:lnTo>
                  <a:lnTo>
                    <a:pt x="156" y="12"/>
                  </a:lnTo>
                  <a:lnTo>
                    <a:pt x="174" y="18"/>
                  </a:lnTo>
                  <a:lnTo>
                    <a:pt x="192" y="0"/>
                  </a:lnTo>
                  <a:lnTo>
                    <a:pt x="210" y="0"/>
                  </a:lnTo>
                  <a:lnTo>
                    <a:pt x="222" y="24"/>
                  </a:lnTo>
                  <a:lnTo>
                    <a:pt x="240" y="66"/>
                  </a:lnTo>
                  <a:lnTo>
                    <a:pt x="258" y="144"/>
                  </a:lnTo>
                  <a:lnTo>
                    <a:pt x="276" y="246"/>
                  </a:lnTo>
                  <a:lnTo>
                    <a:pt x="294" y="372"/>
                  </a:lnTo>
                  <a:lnTo>
                    <a:pt x="312" y="492"/>
                  </a:lnTo>
                  <a:lnTo>
                    <a:pt x="330" y="600"/>
                  </a:lnTo>
                  <a:lnTo>
                    <a:pt x="348" y="696"/>
                  </a:lnTo>
                  <a:lnTo>
                    <a:pt x="366" y="756"/>
                  </a:lnTo>
                  <a:lnTo>
                    <a:pt x="384" y="80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15"/>
            <p:cNvSpPr>
              <a:spLocks/>
            </p:cNvSpPr>
            <p:nvPr/>
          </p:nvSpPr>
          <p:spPr bwMode="auto">
            <a:xfrm>
              <a:off x="1870600" y="4657311"/>
              <a:ext cx="819865" cy="1228776"/>
            </a:xfrm>
            <a:custGeom>
              <a:avLst/>
              <a:gdLst/>
              <a:ahLst/>
              <a:cxnLst>
                <a:cxn ang="0">
                  <a:pos x="36" y="948"/>
                </a:cxn>
                <a:cxn ang="0">
                  <a:pos x="90" y="828"/>
                </a:cxn>
                <a:cxn ang="0">
                  <a:pos x="144" y="696"/>
                </a:cxn>
                <a:cxn ang="0">
                  <a:pos x="192" y="546"/>
                </a:cxn>
                <a:cxn ang="0">
                  <a:pos x="246" y="426"/>
                </a:cxn>
                <a:cxn ang="0">
                  <a:pos x="300" y="342"/>
                </a:cxn>
                <a:cxn ang="0">
                  <a:pos x="348" y="294"/>
                </a:cxn>
                <a:cxn ang="0">
                  <a:pos x="402" y="228"/>
                </a:cxn>
                <a:cxn ang="0">
                  <a:pos x="456" y="162"/>
                </a:cxn>
                <a:cxn ang="0">
                  <a:pos x="504" y="120"/>
                </a:cxn>
                <a:cxn ang="0">
                  <a:pos x="558" y="84"/>
                </a:cxn>
                <a:cxn ang="0">
                  <a:pos x="612" y="78"/>
                </a:cxn>
                <a:cxn ang="0">
                  <a:pos x="660" y="60"/>
                </a:cxn>
                <a:cxn ang="0">
                  <a:pos x="714" y="60"/>
                </a:cxn>
                <a:cxn ang="0">
                  <a:pos x="768" y="48"/>
                </a:cxn>
                <a:cxn ang="0">
                  <a:pos x="816" y="24"/>
                </a:cxn>
                <a:cxn ang="0">
                  <a:pos x="870" y="18"/>
                </a:cxn>
                <a:cxn ang="0">
                  <a:pos x="924" y="12"/>
                </a:cxn>
                <a:cxn ang="0">
                  <a:pos x="972" y="6"/>
                </a:cxn>
                <a:cxn ang="0">
                  <a:pos x="1026" y="0"/>
                </a:cxn>
                <a:cxn ang="0">
                  <a:pos x="1080" y="6"/>
                </a:cxn>
                <a:cxn ang="0">
                  <a:pos x="1128" y="18"/>
                </a:cxn>
                <a:cxn ang="0">
                  <a:pos x="1182" y="42"/>
                </a:cxn>
                <a:cxn ang="0">
                  <a:pos x="1236" y="66"/>
                </a:cxn>
                <a:cxn ang="0">
                  <a:pos x="1290" y="96"/>
                </a:cxn>
                <a:cxn ang="0">
                  <a:pos x="1338" y="120"/>
                </a:cxn>
                <a:cxn ang="0">
                  <a:pos x="1392" y="126"/>
                </a:cxn>
                <a:cxn ang="0">
                  <a:pos x="1446" y="150"/>
                </a:cxn>
                <a:cxn ang="0">
                  <a:pos x="1494" y="162"/>
                </a:cxn>
                <a:cxn ang="0">
                  <a:pos x="1548" y="162"/>
                </a:cxn>
                <a:cxn ang="0">
                  <a:pos x="1602" y="168"/>
                </a:cxn>
                <a:cxn ang="0">
                  <a:pos x="1650" y="162"/>
                </a:cxn>
                <a:cxn ang="0">
                  <a:pos x="1704" y="168"/>
                </a:cxn>
                <a:cxn ang="0">
                  <a:pos x="1758" y="180"/>
                </a:cxn>
                <a:cxn ang="0">
                  <a:pos x="1806" y="186"/>
                </a:cxn>
                <a:cxn ang="0">
                  <a:pos x="1860" y="192"/>
                </a:cxn>
                <a:cxn ang="0">
                  <a:pos x="1914" y="198"/>
                </a:cxn>
                <a:cxn ang="0">
                  <a:pos x="1962" y="186"/>
                </a:cxn>
                <a:cxn ang="0">
                  <a:pos x="2016" y="174"/>
                </a:cxn>
                <a:cxn ang="0">
                  <a:pos x="2070" y="180"/>
                </a:cxn>
                <a:cxn ang="0">
                  <a:pos x="2118" y="180"/>
                </a:cxn>
                <a:cxn ang="0">
                  <a:pos x="2172" y="174"/>
                </a:cxn>
              </a:cxnLst>
              <a:rect l="0" t="0" r="r" b="b"/>
              <a:pathLst>
                <a:path w="2208" h="978">
                  <a:moveTo>
                    <a:pt x="0" y="978"/>
                  </a:moveTo>
                  <a:lnTo>
                    <a:pt x="18" y="978"/>
                  </a:lnTo>
                  <a:lnTo>
                    <a:pt x="36" y="948"/>
                  </a:lnTo>
                  <a:lnTo>
                    <a:pt x="54" y="912"/>
                  </a:lnTo>
                  <a:lnTo>
                    <a:pt x="72" y="870"/>
                  </a:lnTo>
                  <a:lnTo>
                    <a:pt x="90" y="828"/>
                  </a:lnTo>
                  <a:lnTo>
                    <a:pt x="108" y="786"/>
                  </a:lnTo>
                  <a:lnTo>
                    <a:pt x="126" y="744"/>
                  </a:lnTo>
                  <a:lnTo>
                    <a:pt x="144" y="696"/>
                  </a:lnTo>
                  <a:lnTo>
                    <a:pt x="156" y="642"/>
                  </a:lnTo>
                  <a:lnTo>
                    <a:pt x="174" y="594"/>
                  </a:lnTo>
                  <a:lnTo>
                    <a:pt x="192" y="546"/>
                  </a:lnTo>
                  <a:lnTo>
                    <a:pt x="210" y="498"/>
                  </a:lnTo>
                  <a:lnTo>
                    <a:pt x="228" y="468"/>
                  </a:lnTo>
                  <a:lnTo>
                    <a:pt x="246" y="426"/>
                  </a:lnTo>
                  <a:lnTo>
                    <a:pt x="264" y="396"/>
                  </a:lnTo>
                  <a:lnTo>
                    <a:pt x="282" y="366"/>
                  </a:lnTo>
                  <a:lnTo>
                    <a:pt x="300" y="342"/>
                  </a:lnTo>
                  <a:lnTo>
                    <a:pt x="312" y="330"/>
                  </a:lnTo>
                  <a:lnTo>
                    <a:pt x="330" y="318"/>
                  </a:lnTo>
                  <a:lnTo>
                    <a:pt x="348" y="294"/>
                  </a:lnTo>
                  <a:lnTo>
                    <a:pt x="366" y="270"/>
                  </a:lnTo>
                  <a:lnTo>
                    <a:pt x="384" y="246"/>
                  </a:lnTo>
                  <a:lnTo>
                    <a:pt x="402" y="228"/>
                  </a:lnTo>
                  <a:lnTo>
                    <a:pt x="420" y="204"/>
                  </a:lnTo>
                  <a:lnTo>
                    <a:pt x="438" y="174"/>
                  </a:lnTo>
                  <a:lnTo>
                    <a:pt x="456" y="162"/>
                  </a:lnTo>
                  <a:lnTo>
                    <a:pt x="474" y="150"/>
                  </a:lnTo>
                  <a:lnTo>
                    <a:pt x="486" y="132"/>
                  </a:lnTo>
                  <a:lnTo>
                    <a:pt x="504" y="120"/>
                  </a:lnTo>
                  <a:lnTo>
                    <a:pt x="522" y="108"/>
                  </a:lnTo>
                  <a:lnTo>
                    <a:pt x="540" y="96"/>
                  </a:lnTo>
                  <a:lnTo>
                    <a:pt x="558" y="84"/>
                  </a:lnTo>
                  <a:lnTo>
                    <a:pt x="576" y="72"/>
                  </a:lnTo>
                  <a:lnTo>
                    <a:pt x="594" y="78"/>
                  </a:lnTo>
                  <a:lnTo>
                    <a:pt x="612" y="78"/>
                  </a:lnTo>
                  <a:lnTo>
                    <a:pt x="630" y="72"/>
                  </a:lnTo>
                  <a:lnTo>
                    <a:pt x="642" y="66"/>
                  </a:lnTo>
                  <a:lnTo>
                    <a:pt x="660" y="60"/>
                  </a:lnTo>
                  <a:lnTo>
                    <a:pt x="678" y="54"/>
                  </a:lnTo>
                  <a:lnTo>
                    <a:pt x="696" y="60"/>
                  </a:lnTo>
                  <a:lnTo>
                    <a:pt x="714" y="60"/>
                  </a:lnTo>
                  <a:lnTo>
                    <a:pt x="732" y="54"/>
                  </a:lnTo>
                  <a:lnTo>
                    <a:pt x="750" y="54"/>
                  </a:lnTo>
                  <a:lnTo>
                    <a:pt x="768" y="48"/>
                  </a:lnTo>
                  <a:lnTo>
                    <a:pt x="786" y="42"/>
                  </a:lnTo>
                  <a:lnTo>
                    <a:pt x="798" y="30"/>
                  </a:lnTo>
                  <a:lnTo>
                    <a:pt x="816" y="24"/>
                  </a:lnTo>
                  <a:lnTo>
                    <a:pt x="834" y="24"/>
                  </a:lnTo>
                  <a:lnTo>
                    <a:pt x="852" y="24"/>
                  </a:lnTo>
                  <a:lnTo>
                    <a:pt x="870" y="18"/>
                  </a:lnTo>
                  <a:lnTo>
                    <a:pt x="888" y="18"/>
                  </a:lnTo>
                  <a:lnTo>
                    <a:pt x="906" y="12"/>
                  </a:lnTo>
                  <a:lnTo>
                    <a:pt x="924" y="12"/>
                  </a:lnTo>
                  <a:lnTo>
                    <a:pt x="942" y="6"/>
                  </a:lnTo>
                  <a:lnTo>
                    <a:pt x="960" y="6"/>
                  </a:lnTo>
                  <a:lnTo>
                    <a:pt x="972" y="6"/>
                  </a:lnTo>
                  <a:lnTo>
                    <a:pt x="990" y="6"/>
                  </a:lnTo>
                  <a:lnTo>
                    <a:pt x="1008" y="6"/>
                  </a:lnTo>
                  <a:lnTo>
                    <a:pt x="1026" y="0"/>
                  </a:lnTo>
                  <a:lnTo>
                    <a:pt x="1044" y="6"/>
                  </a:lnTo>
                  <a:lnTo>
                    <a:pt x="1062" y="6"/>
                  </a:lnTo>
                  <a:lnTo>
                    <a:pt x="1080" y="6"/>
                  </a:lnTo>
                  <a:lnTo>
                    <a:pt x="1098" y="18"/>
                  </a:lnTo>
                  <a:lnTo>
                    <a:pt x="1116" y="24"/>
                  </a:lnTo>
                  <a:lnTo>
                    <a:pt x="1128" y="18"/>
                  </a:lnTo>
                  <a:lnTo>
                    <a:pt x="1146" y="24"/>
                  </a:lnTo>
                  <a:lnTo>
                    <a:pt x="1164" y="36"/>
                  </a:lnTo>
                  <a:lnTo>
                    <a:pt x="1182" y="42"/>
                  </a:lnTo>
                  <a:lnTo>
                    <a:pt x="1200" y="48"/>
                  </a:lnTo>
                  <a:lnTo>
                    <a:pt x="1218" y="66"/>
                  </a:lnTo>
                  <a:lnTo>
                    <a:pt x="1236" y="66"/>
                  </a:lnTo>
                  <a:lnTo>
                    <a:pt x="1254" y="78"/>
                  </a:lnTo>
                  <a:lnTo>
                    <a:pt x="1272" y="90"/>
                  </a:lnTo>
                  <a:lnTo>
                    <a:pt x="1290" y="96"/>
                  </a:lnTo>
                  <a:lnTo>
                    <a:pt x="1302" y="102"/>
                  </a:lnTo>
                  <a:lnTo>
                    <a:pt x="1320" y="114"/>
                  </a:lnTo>
                  <a:lnTo>
                    <a:pt x="1338" y="120"/>
                  </a:lnTo>
                  <a:lnTo>
                    <a:pt x="1356" y="120"/>
                  </a:lnTo>
                  <a:lnTo>
                    <a:pt x="1374" y="132"/>
                  </a:lnTo>
                  <a:lnTo>
                    <a:pt x="1392" y="126"/>
                  </a:lnTo>
                  <a:lnTo>
                    <a:pt x="1410" y="132"/>
                  </a:lnTo>
                  <a:lnTo>
                    <a:pt x="1428" y="144"/>
                  </a:lnTo>
                  <a:lnTo>
                    <a:pt x="1446" y="150"/>
                  </a:lnTo>
                  <a:lnTo>
                    <a:pt x="1458" y="156"/>
                  </a:lnTo>
                  <a:lnTo>
                    <a:pt x="1476" y="162"/>
                  </a:lnTo>
                  <a:lnTo>
                    <a:pt x="1494" y="162"/>
                  </a:lnTo>
                  <a:lnTo>
                    <a:pt x="1512" y="162"/>
                  </a:lnTo>
                  <a:lnTo>
                    <a:pt x="1530" y="162"/>
                  </a:lnTo>
                  <a:lnTo>
                    <a:pt x="1548" y="162"/>
                  </a:lnTo>
                  <a:lnTo>
                    <a:pt x="1566" y="174"/>
                  </a:lnTo>
                  <a:lnTo>
                    <a:pt x="1584" y="174"/>
                  </a:lnTo>
                  <a:lnTo>
                    <a:pt x="1602" y="168"/>
                  </a:lnTo>
                  <a:lnTo>
                    <a:pt x="1614" y="168"/>
                  </a:lnTo>
                  <a:lnTo>
                    <a:pt x="1632" y="168"/>
                  </a:lnTo>
                  <a:lnTo>
                    <a:pt x="1650" y="162"/>
                  </a:lnTo>
                  <a:lnTo>
                    <a:pt x="1668" y="162"/>
                  </a:lnTo>
                  <a:lnTo>
                    <a:pt x="1686" y="162"/>
                  </a:lnTo>
                  <a:lnTo>
                    <a:pt x="1704" y="168"/>
                  </a:lnTo>
                  <a:lnTo>
                    <a:pt x="1722" y="180"/>
                  </a:lnTo>
                  <a:lnTo>
                    <a:pt x="1740" y="180"/>
                  </a:lnTo>
                  <a:lnTo>
                    <a:pt x="1758" y="180"/>
                  </a:lnTo>
                  <a:lnTo>
                    <a:pt x="1776" y="186"/>
                  </a:lnTo>
                  <a:lnTo>
                    <a:pt x="1788" y="186"/>
                  </a:lnTo>
                  <a:lnTo>
                    <a:pt x="1806" y="186"/>
                  </a:lnTo>
                  <a:lnTo>
                    <a:pt x="1824" y="198"/>
                  </a:lnTo>
                  <a:lnTo>
                    <a:pt x="1842" y="192"/>
                  </a:lnTo>
                  <a:lnTo>
                    <a:pt x="1860" y="192"/>
                  </a:lnTo>
                  <a:lnTo>
                    <a:pt x="1878" y="198"/>
                  </a:lnTo>
                  <a:lnTo>
                    <a:pt x="1896" y="198"/>
                  </a:lnTo>
                  <a:lnTo>
                    <a:pt x="1914" y="198"/>
                  </a:lnTo>
                  <a:lnTo>
                    <a:pt x="1932" y="186"/>
                  </a:lnTo>
                  <a:lnTo>
                    <a:pt x="1944" y="186"/>
                  </a:lnTo>
                  <a:lnTo>
                    <a:pt x="1962" y="186"/>
                  </a:lnTo>
                  <a:lnTo>
                    <a:pt x="1980" y="180"/>
                  </a:lnTo>
                  <a:lnTo>
                    <a:pt x="1998" y="174"/>
                  </a:lnTo>
                  <a:lnTo>
                    <a:pt x="2016" y="174"/>
                  </a:lnTo>
                  <a:lnTo>
                    <a:pt x="2034" y="174"/>
                  </a:lnTo>
                  <a:lnTo>
                    <a:pt x="2052" y="186"/>
                  </a:lnTo>
                  <a:lnTo>
                    <a:pt x="2070" y="180"/>
                  </a:lnTo>
                  <a:lnTo>
                    <a:pt x="2088" y="180"/>
                  </a:lnTo>
                  <a:lnTo>
                    <a:pt x="2100" y="186"/>
                  </a:lnTo>
                  <a:lnTo>
                    <a:pt x="2118" y="180"/>
                  </a:lnTo>
                  <a:lnTo>
                    <a:pt x="2136" y="180"/>
                  </a:lnTo>
                  <a:lnTo>
                    <a:pt x="2154" y="174"/>
                  </a:lnTo>
                  <a:lnTo>
                    <a:pt x="2172" y="174"/>
                  </a:lnTo>
                  <a:lnTo>
                    <a:pt x="2190" y="180"/>
                  </a:lnTo>
                  <a:lnTo>
                    <a:pt x="2208" y="180"/>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16"/>
            <p:cNvSpPr>
              <a:spLocks/>
            </p:cNvSpPr>
            <p:nvPr/>
          </p:nvSpPr>
          <p:spPr bwMode="auto">
            <a:xfrm>
              <a:off x="2690465" y="4868389"/>
              <a:ext cx="142585" cy="1047852"/>
            </a:xfrm>
            <a:custGeom>
              <a:avLst/>
              <a:gdLst/>
              <a:ahLst/>
              <a:cxnLst>
                <a:cxn ang="0">
                  <a:pos x="0" y="12"/>
                </a:cxn>
                <a:cxn ang="0">
                  <a:pos x="18" y="12"/>
                </a:cxn>
                <a:cxn ang="0">
                  <a:pos x="36" y="12"/>
                </a:cxn>
                <a:cxn ang="0">
                  <a:pos x="54" y="12"/>
                </a:cxn>
                <a:cxn ang="0">
                  <a:pos x="66" y="6"/>
                </a:cxn>
                <a:cxn ang="0">
                  <a:pos x="84" y="6"/>
                </a:cxn>
                <a:cxn ang="0">
                  <a:pos x="102" y="12"/>
                </a:cxn>
                <a:cxn ang="0">
                  <a:pos x="120" y="18"/>
                </a:cxn>
                <a:cxn ang="0">
                  <a:pos x="138" y="18"/>
                </a:cxn>
                <a:cxn ang="0">
                  <a:pos x="156" y="18"/>
                </a:cxn>
                <a:cxn ang="0">
                  <a:pos x="174" y="6"/>
                </a:cxn>
                <a:cxn ang="0">
                  <a:pos x="192" y="0"/>
                </a:cxn>
                <a:cxn ang="0">
                  <a:pos x="210" y="0"/>
                </a:cxn>
                <a:cxn ang="0">
                  <a:pos x="222" y="18"/>
                </a:cxn>
                <a:cxn ang="0">
                  <a:pos x="240" y="60"/>
                </a:cxn>
                <a:cxn ang="0">
                  <a:pos x="258" y="150"/>
                </a:cxn>
                <a:cxn ang="0">
                  <a:pos x="276" y="276"/>
                </a:cxn>
                <a:cxn ang="0">
                  <a:pos x="294" y="384"/>
                </a:cxn>
                <a:cxn ang="0">
                  <a:pos x="312" y="510"/>
                </a:cxn>
                <a:cxn ang="0">
                  <a:pos x="330" y="630"/>
                </a:cxn>
                <a:cxn ang="0">
                  <a:pos x="348" y="720"/>
                </a:cxn>
                <a:cxn ang="0">
                  <a:pos x="366" y="786"/>
                </a:cxn>
                <a:cxn ang="0">
                  <a:pos x="384" y="834"/>
                </a:cxn>
              </a:cxnLst>
              <a:rect l="0" t="0" r="r" b="b"/>
              <a:pathLst>
                <a:path w="384" h="834">
                  <a:moveTo>
                    <a:pt x="0" y="12"/>
                  </a:moveTo>
                  <a:lnTo>
                    <a:pt x="18" y="12"/>
                  </a:lnTo>
                  <a:lnTo>
                    <a:pt x="36" y="12"/>
                  </a:lnTo>
                  <a:lnTo>
                    <a:pt x="54" y="12"/>
                  </a:lnTo>
                  <a:lnTo>
                    <a:pt x="66" y="6"/>
                  </a:lnTo>
                  <a:lnTo>
                    <a:pt x="84" y="6"/>
                  </a:lnTo>
                  <a:lnTo>
                    <a:pt x="102" y="12"/>
                  </a:lnTo>
                  <a:lnTo>
                    <a:pt x="120" y="18"/>
                  </a:lnTo>
                  <a:lnTo>
                    <a:pt x="138" y="18"/>
                  </a:lnTo>
                  <a:lnTo>
                    <a:pt x="156" y="18"/>
                  </a:lnTo>
                  <a:lnTo>
                    <a:pt x="174" y="6"/>
                  </a:lnTo>
                  <a:lnTo>
                    <a:pt x="192" y="0"/>
                  </a:lnTo>
                  <a:lnTo>
                    <a:pt x="210" y="0"/>
                  </a:lnTo>
                  <a:lnTo>
                    <a:pt x="222" y="18"/>
                  </a:lnTo>
                  <a:lnTo>
                    <a:pt x="240" y="60"/>
                  </a:lnTo>
                  <a:lnTo>
                    <a:pt x="258" y="150"/>
                  </a:lnTo>
                  <a:lnTo>
                    <a:pt x="276" y="276"/>
                  </a:lnTo>
                  <a:lnTo>
                    <a:pt x="294" y="384"/>
                  </a:lnTo>
                  <a:lnTo>
                    <a:pt x="312" y="510"/>
                  </a:lnTo>
                  <a:lnTo>
                    <a:pt x="330" y="630"/>
                  </a:lnTo>
                  <a:lnTo>
                    <a:pt x="348" y="720"/>
                  </a:lnTo>
                  <a:lnTo>
                    <a:pt x="366" y="786"/>
                  </a:lnTo>
                  <a:lnTo>
                    <a:pt x="384" y="834"/>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17"/>
            <p:cNvSpPr>
              <a:spLocks/>
            </p:cNvSpPr>
            <p:nvPr/>
          </p:nvSpPr>
          <p:spPr bwMode="auto">
            <a:xfrm>
              <a:off x="1870600" y="4717619"/>
              <a:ext cx="819865" cy="1228776"/>
            </a:xfrm>
            <a:custGeom>
              <a:avLst/>
              <a:gdLst/>
              <a:ahLst/>
              <a:cxnLst>
                <a:cxn ang="0">
                  <a:pos x="36" y="936"/>
                </a:cxn>
                <a:cxn ang="0">
                  <a:pos x="90" y="816"/>
                </a:cxn>
                <a:cxn ang="0">
                  <a:pos x="144" y="672"/>
                </a:cxn>
                <a:cxn ang="0">
                  <a:pos x="192" y="522"/>
                </a:cxn>
                <a:cxn ang="0">
                  <a:pos x="246" y="402"/>
                </a:cxn>
                <a:cxn ang="0">
                  <a:pos x="300" y="330"/>
                </a:cxn>
                <a:cxn ang="0">
                  <a:pos x="348" y="264"/>
                </a:cxn>
                <a:cxn ang="0">
                  <a:pos x="402" y="192"/>
                </a:cxn>
                <a:cxn ang="0">
                  <a:pos x="456" y="150"/>
                </a:cxn>
                <a:cxn ang="0">
                  <a:pos x="504" y="102"/>
                </a:cxn>
                <a:cxn ang="0">
                  <a:pos x="558" y="78"/>
                </a:cxn>
                <a:cxn ang="0">
                  <a:pos x="612" y="66"/>
                </a:cxn>
                <a:cxn ang="0">
                  <a:pos x="660" y="60"/>
                </a:cxn>
                <a:cxn ang="0">
                  <a:pos x="714" y="54"/>
                </a:cxn>
                <a:cxn ang="0">
                  <a:pos x="768" y="36"/>
                </a:cxn>
                <a:cxn ang="0">
                  <a:pos x="816" y="18"/>
                </a:cxn>
                <a:cxn ang="0">
                  <a:pos x="870" y="24"/>
                </a:cxn>
                <a:cxn ang="0">
                  <a:pos x="924" y="12"/>
                </a:cxn>
                <a:cxn ang="0">
                  <a:pos x="972" y="0"/>
                </a:cxn>
                <a:cxn ang="0">
                  <a:pos x="1026" y="12"/>
                </a:cxn>
                <a:cxn ang="0">
                  <a:pos x="1080" y="24"/>
                </a:cxn>
                <a:cxn ang="0">
                  <a:pos x="1128" y="48"/>
                </a:cxn>
                <a:cxn ang="0">
                  <a:pos x="1182" y="72"/>
                </a:cxn>
                <a:cxn ang="0">
                  <a:pos x="1236" y="102"/>
                </a:cxn>
                <a:cxn ang="0">
                  <a:pos x="1290" y="126"/>
                </a:cxn>
                <a:cxn ang="0">
                  <a:pos x="1338" y="144"/>
                </a:cxn>
                <a:cxn ang="0">
                  <a:pos x="1392" y="168"/>
                </a:cxn>
                <a:cxn ang="0">
                  <a:pos x="1446" y="192"/>
                </a:cxn>
                <a:cxn ang="0">
                  <a:pos x="1494" y="198"/>
                </a:cxn>
                <a:cxn ang="0">
                  <a:pos x="1548" y="192"/>
                </a:cxn>
                <a:cxn ang="0">
                  <a:pos x="1602" y="192"/>
                </a:cxn>
                <a:cxn ang="0">
                  <a:pos x="1650" y="192"/>
                </a:cxn>
                <a:cxn ang="0">
                  <a:pos x="1704" y="198"/>
                </a:cxn>
                <a:cxn ang="0">
                  <a:pos x="1758" y="210"/>
                </a:cxn>
                <a:cxn ang="0">
                  <a:pos x="1806" y="222"/>
                </a:cxn>
                <a:cxn ang="0">
                  <a:pos x="1860" y="234"/>
                </a:cxn>
                <a:cxn ang="0">
                  <a:pos x="1914" y="222"/>
                </a:cxn>
                <a:cxn ang="0">
                  <a:pos x="1962" y="228"/>
                </a:cxn>
                <a:cxn ang="0">
                  <a:pos x="2016" y="228"/>
                </a:cxn>
                <a:cxn ang="0">
                  <a:pos x="2070" y="228"/>
                </a:cxn>
                <a:cxn ang="0">
                  <a:pos x="2118" y="228"/>
                </a:cxn>
                <a:cxn ang="0">
                  <a:pos x="2172" y="246"/>
                </a:cxn>
              </a:cxnLst>
              <a:rect l="0" t="0" r="r" b="b"/>
              <a:pathLst>
                <a:path w="2208" h="978">
                  <a:moveTo>
                    <a:pt x="0" y="978"/>
                  </a:moveTo>
                  <a:lnTo>
                    <a:pt x="18" y="960"/>
                  </a:lnTo>
                  <a:lnTo>
                    <a:pt x="36" y="936"/>
                  </a:lnTo>
                  <a:lnTo>
                    <a:pt x="54" y="894"/>
                  </a:lnTo>
                  <a:lnTo>
                    <a:pt x="72" y="852"/>
                  </a:lnTo>
                  <a:lnTo>
                    <a:pt x="90" y="816"/>
                  </a:lnTo>
                  <a:lnTo>
                    <a:pt x="108" y="768"/>
                  </a:lnTo>
                  <a:lnTo>
                    <a:pt x="126" y="720"/>
                  </a:lnTo>
                  <a:lnTo>
                    <a:pt x="144" y="672"/>
                  </a:lnTo>
                  <a:lnTo>
                    <a:pt x="156" y="618"/>
                  </a:lnTo>
                  <a:lnTo>
                    <a:pt x="174" y="564"/>
                  </a:lnTo>
                  <a:lnTo>
                    <a:pt x="192" y="522"/>
                  </a:lnTo>
                  <a:lnTo>
                    <a:pt x="210" y="474"/>
                  </a:lnTo>
                  <a:lnTo>
                    <a:pt x="228" y="426"/>
                  </a:lnTo>
                  <a:lnTo>
                    <a:pt x="246" y="402"/>
                  </a:lnTo>
                  <a:lnTo>
                    <a:pt x="264" y="366"/>
                  </a:lnTo>
                  <a:lnTo>
                    <a:pt x="282" y="354"/>
                  </a:lnTo>
                  <a:lnTo>
                    <a:pt x="300" y="330"/>
                  </a:lnTo>
                  <a:lnTo>
                    <a:pt x="312" y="312"/>
                  </a:lnTo>
                  <a:lnTo>
                    <a:pt x="330" y="288"/>
                  </a:lnTo>
                  <a:lnTo>
                    <a:pt x="348" y="264"/>
                  </a:lnTo>
                  <a:lnTo>
                    <a:pt x="366" y="234"/>
                  </a:lnTo>
                  <a:lnTo>
                    <a:pt x="384" y="222"/>
                  </a:lnTo>
                  <a:lnTo>
                    <a:pt x="402" y="192"/>
                  </a:lnTo>
                  <a:lnTo>
                    <a:pt x="420" y="180"/>
                  </a:lnTo>
                  <a:lnTo>
                    <a:pt x="438" y="162"/>
                  </a:lnTo>
                  <a:lnTo>
                    <a:pt x="456" y="150"/>
                  </a:lnTo>
                  <a:lnTo>
                    <a:pt x="474" y="138"/>
                  </a:lnTo>
                  <a:lnTo>
                    <a:pt x="486" y="120"/>
                  </a:lnTo>
                  <a:lnTo>
                    <a:pt x="504" y="102"/>
                  </a:lnTo>
                  <a:lnTo>
                    <a:pt x="522" y="96"/>
                  </a:lnTo>
                  <a:lnTo>
                    <a:pt x="540" y="84"/>
                  </a:lnTo>
                  <a:lnTo>
                    <a:pt x="558" y="78"/>
                  </a:lnTo>
                  <a:lnTo>
                    <a:pt x="576" y="72"/>
                  </a:lnTo>
                  <a:lnTo>
                    <a:pt x="594" y="72"/>
                  </a:lnTo>
                  <a:lnTo>
                    <a:pt x="612" y="66"/>
                  </a:lnTo>
                  <a:lnTo>
                    <a:pt x="630" y="72"/>
                  </a:lnTo>
                  <a:lnTo>
                    <a:pt x="642" y="60"/>
                  </a:lnTo>
                  <a:lnTo>
                    <a:pt x="660" y="60"/>
                  </a:lnTo>
                  <a:lnTo>
                    <a:pt x="678" y="54"/>
                  </a:lnTo>
                  <a:lnTo>
                    <a:pt x="696" y="48"/>
                  </a:lnTo>
                  <a:lnTo>
                    <a:pt x="714" y="54"/>
                  </a:lnTo>
                  <a:lnTo>
                    <a:pt x="732" y="42"/>
                  </a:lnTo>
                  <a:lnTo>
                    <a:pt x="750" y="30"/>
                  </a:lnTo>
                  <a:lnTo>
                    <a:pt x="768" y="36"/>
                  </a:lnTo>
                  <a:lnTo>
                    <a:pt x="786" y="36"/>
                  </a:lnTo>
                  <a:lnTo>
                    <a:pt x="798" y="30"/>
                  </a:lnTo>
                  <a:lnTo>
                    <a:pt x="816" y="18"/>
                  </a:lnTo>
                  <a:lnTo>
                    <a:pt x="834" y="18"/>
                  </a:lnTo>
                  <a:lnTo>
                    <a:pt x="852" y="12"/>
                  </a:lnTo>
                  <a:lnTo>
                    <a:pt x="870" y="24"/>
                  </a:lnTo>
                  <a:lnTo>
                    <a:pt x="888" y="12"/>
                  </a:lnTo>
                  <a:lnTo>
                    <a:pt x="906" y="12"/>
                  </a:lnTo>
                  <a:lnTo>
                    <a:pt x="924" y="12"/>
                  </a:lnTo>
                  <a:lnTo>
                    <a:pt x="942" y="12"/>
                  </a:lnTo>
                  <a:lnTo>
                    <a:pt x="960" y="12"/>
                  </a:lnTo>
                  <a:lnTo>
                    <a:pt x="972" y="0"/>
                  </a:lnTo>
                  <a:lnTo>
                    <a:pt x="990" y="12"/>
                  </a:lnTo>
                  <a:lnTo>
                    <a:pt x="1008" y="12"/>
                  </a:lnTo>
                  <a:lnTo>
                    <a:pt x="1026" y="12"/>
                  </a:lnTo>
                  <a:lnTo>
                    <a:pt x="1044" y="6"/>
                  </a:lnTo>
                  <a:lnTo>
                    <a:pt x="1062" y="12"/>
                  </a:lnTo>
                  <a:lnTo>
                    <a:pt x="1080" y="24"/>
                  </a:lnTo>
                  <a:lnTo>
                    <a:pt x="1098" y="24"/>
                  </a:lnTo>
                  <a:lnTo>
                    <a:pt x="1116" y="30"/>
                  </a:lnTo>
                  <a:lnTo>
                    <a:pt x="1128" y="48"/>
                  </a:lnTo>
                  <a:lnTo>
                    <a:pt x="1146" y="54"/>
                  </a:lnTo>
                  <a:lnTo>
                    <a:pt x="1164" y="60"/>
                  </a:lnTo>
                  <a:lnTo>
                    <a:pt x="1182" y="72"/>
                  </a:lnTo>
                  <a:lnTo>
                    <a:pt x="1200" y="84"/>
                  </a:lnTo>
                  <a:lnTo>
                    <a:pt x="1218" y="96"/>
                  </a:lnTo>
                  <a:lnTo>
                    <a:pt x="1236" y="102"/>
                  </a:lnTo>
                  <a:lnTo>
                    <a:pt x="1254" y="108"/>
                  </a:lnTo>
                  <a:lnTo>
                    <a:pt x="1272" y="120"/>
                  </a:lnTo>
                  <a:lnTo>
                    <a:pt x="1290" y="126"/>
                  </a:lnTo>
                  <a:lnTo>
                    <a:pt x="1302" y="126"/>
                  </a:lnTo>
                  <a:lnTo>
                    <a:pt x="1320" y="132"/>
                  </a:lnTo>
                  <a:lnTo>
                    <a:pt x="1338" y="144"/>
                  </a:lnTo>
                  <a:lnTo>
                    <a:pt x="1356" y="150"/>
                  </a:lnTo>
                  <a:lnTo>
                    <a:pt x="1374" y="162"/>
                  </a:lnTo>
                  <a:lnTo>
                    <a:pt x="1392" y="168"/>
                  </a:lnTo>
                  <a:lnTo>
                    <a:pt x="1410" y="174"/>
                  </a:lnTo>
                  <a:lnTo>
                    <a:pt x="1428" y="186"/>
                  </a:lnTo>
                  <a:lnTo>
                    <a:pt x="1446" y="192"/>
                  </a:lnTo>
                  <a:lnTo>
                    <a:pt x="1458" y="192"/>
                  </a:lnTo>
                  <a:lnTo>
                    <a:pt x="1476" y="192"/>
                  </a:lnTo>
                  <a:lnTo>
                    <a:pt x="1494" y="198"/>
                  </a:lnTo>
                  <a:lnTo>
                    <a:pt x="1512" y="192"/>
                  </a:lnTo>
                  <a:lnTo>
                    <a:pt x="1530" y="192"/>
                  </a:lnTo>
                  <a:lnTo>
                    <a:pt x="1548" y="192"/>
                  </a:lnTo>
                  <a:lnTo>
                    <a:pt x="1566" y="192"/>
                  </a:lnTo>
                  <a:lnTo>
                    <a:pt x="1584" y="198"/>
                  </a:lnTo>
                  <a:lnTo>
                    <a:pt x="1602" y="192"/>
                  </a:lnTo>
                  <a:lnTo>
                    <a:pt x="1614" y="192"/>
                  </a:lnTo>
                  <a:lnTo>
                    <a:pt x="1632" y="192"/>
                  </a:lnTo>
                  <a:lnTo>
                    <a:pt x="1650" y="192"/>
                  </a:lnTo>
                  <a:lnTo>
                    <a:pt x="1668" y="192"/>
                  </a:lnTo>
                  <a:lnTo>
                    <a:pt x="1686" y="192"/>
                  </a:lnTo>
                  <a:lnTo>
                    <a:pt x="1704" y="198"/>
                  </a:lnTo>
                  <a:lnTo>
                    <a:pt x="1722" y="198"/>
                  </a:lnTo>
                  <a:lnTo>
                    <a:pt x="1740" y="198"/>
                  </a:lnTo>
                  <a:lnTo>
                    <a:pt x="1758" y="210"/>
                  </a:lnTo>
                  <a:lnTo>
                    <a:pt x="1776" y="216"/>
                  </a:lnTo>
                  <a:lnTo>
                    <a:pt x="1788" y="216"/>
                  </a:lnTo>
                  <a:lnTo>
                    <a:pt x="1806" y="222"/>
                  </a:lnTo>
                  <a:lnTo>
                    <a:pt x="1824" y="228"/>
                  </a:lnTo>
                  <a:lnTo>
                    <a:pt x="1842" y="234"/>
                  </a:lnTo>
                  <a:lnTo>
                    <a:pt x="1860" y="234"/>
                  </a:lnTo>
                  <a:lnTo>
                    <a:pt x="1878" y="234"/>
                  </a:lnTo>
                  <a:lnTo>
                    <a:pt x="1896" y="228"/>
                  </a:lnTo>
                  <a:lnTo>
                    <a:pt x="1914" y="222"/>
                  </a:lnTo>
                  <a:lnTo>
                    <a:pt x="1932" y="222"/>
                  </a:lnTo>
                  <a:lnTo>
                    <a:pt x="1944" y="228"/>
                  </a:lnTo>
                  <a:lnTo>
                    <a:pt x="1962" y="228"/>
                  </a:lnTo>
                  <a:lnTo>
                    <a:pt x="1980" y="240"/>
                  </a:lnTo>
                  <a:lnTo>
                    <a:pt x="1998" y="234"/>
                  </a:lnTo>
                  <a:lnTo>
                    <a:pt x="2016" y="228"/>
                  </a:lnTo>
                  <a:lnTo>
                    <a:pt x="2034" y="228"/>
                  </a:lnTo>
                  <a:lnTo>
                    <a:pt x="2052" y="228"/>
                  </a:lnTo>
                  <a:lnTo>
                    <a:pt x="2070" y="228"/>
                  </a:lnTo>
                  <a:lnTo>
                    <a:pt x="2088" y="228"/>
                  </a:lnTo>
                  <a:lnTo>
                    <a:pt x="2100" y="228"/>
                  </a:lnTo>
                  <a:lnTo>
                    <a:pt x="2118" y="228"/>
                  </a:lnTo>
                  <a:lnTo>
                    <a:pt x="2136" y="234"/>
                  </a:lnTo>
                  <a:lnTo>
                    <a:pt x="2154" y="240"/>
                  </a:lnTo>
                  <a:lnTo>
                    <a:pt x="2172" y="246"/>
                  </a:lnTo>
                  <a:lnTo>
                    <a:pt x="2190" y="246"/>
                  </a:lnTo>
                  <a:lnTo>
                    <a:pt x="2208" y="246"/>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18"/>
            <p:cNvSpPr>
              <a:spLocks/>
            </p:cNvSpPr>
            <p:nvPr/>
          </p:nvSpPr>
          <p:spPr bwMode="auto">
            <a:xfrm>
              <a:off x="2686635" y="5026698"/>
              <a:ext cx="142585" cy="1040313"/>
            </a:xfrm>
            <a:custGeom>
              <a:avLst/>
              <a:gdLst/>
              <a:ahLst/>
              <a:cxnLst>
                <a:cxn ang="0">
                  <a:pos x="0" y="0"/>
                </a:cxn>
                <a:cxn ang="0">
                  <a:pos x="18" y="0"/>
                </a:cxn>
                <a:cxn ang="0">
                  <a:pos x="36" y="0"/>
                </a:cxn>
                <a:cxn ang="0">
                  <a:pos x="54" y="6"/>
                </a:cxn>
                <a:cxn ang="0">
                  <a:pos x="66" y="6"/>
                </a:cxn>
                <a:cxn ang="0">
                  <a:pos x="84" y="6"/>
                </a:cxn>
                <a:cxn ang="0">
                  <a:pos x="102" y="12"/>
                </a:cxn>
                <a:cxn ang="0">
                  <a:pos x="120" y="18"/>
                </a:cxn>
                <a:cxn ang="0">
                  <a:pos x="138" y="18"/>
                </a:cxn>
                <a:cxn ang="0">
                  <a:pos x="156" y="18"/>
                </a:cxn>
                <a:cxn ang="0">
                  <a:pos x="174" y="12"/>
                </a:cxn>
                <a:cxn ang="0">
                  <a:pos x="192" y="6"/>
                </a:cxn>
                <a:cxn ang="0">
                  <a:pos x="210" y="6"/>
                </a:cxn>
                <a:cxn ang="0">
                  <a:pos x="222" y="30"/>
                </a:cxn>
                <a:cxn ang="0">
                  <a:pos x="240" y="108"/>
                </a:cxn>
                <a:cxn ang="0">
                  <a:pos x="258" y="198"/>
                </a:cxn>
                <a:cxn ang="0">
                  <a:pos x="276" y="330"/>
                </a:cxn>
                <a:cxn ang="0">
                  <a:pos x="294" y="456"/>
                </a:cxn>
                <a:cxn ang="0">
                  <a:pos x="312" y="564"/>
                </a:cxn>
                <a:cxn ang="0">
                  <a:pos x="330" y="660"/>
                </a:cxn>
                <a:cxn ang="0">
                  <a:pos x="348" y="744"/>
                </a:cxn>
                <a:cxn ang="0">
                  <a:pos x="366" y="804"/>
                </a:cxn>
                <a:cxn ang="0">
                  <a:pos x="384" y="828"/>
                </a:cxn>
              </a:cxnLst>
              <a:rect l="0" t="0" r="r" b="b"/>
              <a:pathLst>
                <a:path w="384" h="828">
                  <a:moveTo>
                    <a:pt x="0" y="0"/>
                  </a:moveTo>
                  <a:lnTo>
                    <a:pt x="18" y="0"/>
                  </a:lnTo>
                  <a:lnTo>
                    <a:pt x="36" y="0"/>
                  </a:lnTo>
                  <a:lnTo>
                    <a:pt x="54" y="6"/>
                  </a:lnTo>
                  <a:lnTo>
                    <a:pt x="66" y="6"/>
                  </a:lnTo>
                  <a:lnTo>
                    <a:pt x="84" y="6"/>
                  </a:lnTo>
                  <a:lnTo>
                    <a:pt x="102" y="12"/>
                  </a:lnTo>
                  <a:lnTo>
                    <a:pt x="120" y="18"/>
                  </a:lnTo>
                  <a:lnTo>
                    <a:pt x="138" y="18"/>
                  </a:lnTo>
                  <a:lnTo>
                    <a:pt x="156" y="18"/>
                  </a:lnTo>
                  <a:lnTo>
                    <a:pt x="174" y="12"/>
                  </a:lnTo>
                  <a:lnTo>
                    <a:pt x="192" y="6"/>
                  </a:lnTo>
                  <a:lnTo>
                    <a:pt x="210" y="6"/>
                  </a:lnTo>
                  <a:lnTo>
                    <a:pt x="222" y="30"/>
                  </a:lnTo>
                  <a:lnTo>
                    <a:pt x="240" y="108"/>
                  </a:lnTo>
                  <a:lnTo>
                    <a:pt x="258" y="198"/>
                  </a:lnTo>
                  <a:lnTo>
                    <a:pt x="276" y="330"/>
                  </a:lnTo>
                  <a:lnTo>
                    <a:pt x="294" y="456"/>
                  </a:lnTo>
                  <a:lnTo>
                    <a:pt x="312" y="564"/>
                  </a:lnTo>
                  <a:lnTo>
                    <a:pt x="330" y="660"/>
                  </a:lnTo>
                  <a:lnTo>
                    <a:pt x="348" y="744"/>
                  </a:lnTo>
                  <a:lnTo>
                    <a:pt x="366" y="804"/>
                  </a:lnTo>
                  <a:lnTo>
                    <a:pt x="384" y="82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9"/>
            <p:cNvSpPr>
              <a:spLocks/>
            </p:cNvSpPr>
            <p:nvPr/>
          </p:nvSpPr>
          <p:spPr bwMode="auto">
            <a:xfrm>
              <a:off x="1870600" y="4906082"/>
              <a:ext cx="819865" cy="1176006"/>
            </a:xfrm>
            <a:custGeom>
              <a:avLst/>
              <a:gdLst/>
              <a:ahLst/>
              <a:cxnLst>
                <a:cxn ang="0">
                  <a:pos x="36" y="876"/>
                </a:cxn>
                <a:cxn ang="0">
                  <a:pos x="90" y="750"/>
                </a:cxn>
                <a:cxn ang="0">
                  <a:pos x="144" y="588"/>
                </a:cxn>
                <a:cxn ang="0">
                  <a:pos x="192" y="450"/>
                </a:cxn>
                <a:cxn ang="0">
                  <a:pos x="246" y="342"/>
                </a:cxn>
                <a:cxn ang="0">
                  <a:pos x="300" y="282"/>
                </a:cxn>
                <a:cxn ang="0">
                  <a:pos x="348" y="228"/>
                </a:cxn>
                <a:cxn ang="0">
                  <a:pos x="402" y="174"/>
                </a:cxn>
                <a:cxn ang="0">
                  <a:pos x="456" y="132"/>
                </a:cxn>
                <a:cxn ang="0">
                  <a:pos x="504" y="84"/>
                </a:cxn>
                <a:cxn ang="0">
                  <a:pos x="558" y="72"/>
                </a:cxn>
                <a:cxn ang="0">
                  <a:pos x="612" y="48"/>
                </a:cxn>
                <a:cxn ang="0">
                  <a:pos x="660" y="48"/>
                </a:cxn>
                <a:cxn ang="0">
                  <a:pos x="714" y="54"/>
                </a:cxn>
                <a:cxn ang="0">
                  <a:pos x="768" y="42"/>
                </a:cxn>
                <a:cxn ang="0">
                  <a:pos x="816" y="30"/>
                </a:cxn>
                <a:cxn ang="0">
                  <a:pos x="870" y="12"/>
                </a:cxn>
                <a:cxn ang="0">
                  <a:pos x="924" y="0"/>
                </a:cxn>
                <a:cxn ang="0">
                  <a:pos x="972" y="6"/>
                </a:cxn>
                <a:cxn ang="0">
                  <a:pos x="1026" y="6"/>
                </a:cxn>
                <a:cxn ang="0">
                  <a:pos x="1080" y="12"/>
                </a:cxn>
                <a:cxn ang="0">
                  <a:pos x="1128" y="18"/>
                </a:cxn>
                <a:cxn ang="0">
                  <a:pos x="1182" y="48"/>
                </a:cxn>
                <a:cxn ang="0">
                  <a:pos x="1236" y="72"/>
                </a:cxn>
                <a:cxn ang="0">
                  <a:pos x="1290" y="78"/>
                </a:cxn>
                <a:cxn ang="0">
                  <a:pos x="1338" y="114"/>
                </a:cxn>
                <a:cxn ang="0">
                  <a:pos x="1392" y="138"/>
                </a:cxn>
                <a:cxn ang="0">
                  <a:pos x="1446" y="156"/>
                </a:cxn>
                <a:cxn ang="0">
                  <a:pos x="1494" y="156"/>
                </a:cxn>
                <a:cxn ang="0">
                  <a:pos x="1548" y="174"/>
                </a:cxn>
                <a:cxn ang="0">
                  <a:pos x="1602" y="162"/>
                </a:cxn>
                <a:cxn ang="0">
                  <a:pos x="1650" y="150"/>
                </a:cxn>
                <a:cxn ang="0">
                  <a:pos x="1704" y="174"/>
                </a:cxn>
                <a:cxn ang="0">
                  <a:pos x="1758" y="168"/>
                </a:cxn>
                <a:cxn ang="0">
                  <a:pos x="1806" y="186"/>
                </a:cxn>
                <a:cxn ang="0">
                  <a:pos x="1860" y="192"/>
                </a:cxn>
                <a:cxn ang="0">
                  <a:pos x="1914" y="198"/>
                </a:cxn>
                <a:cxn ang="0">
                  <a:pos x="1962" y="180"/>
                </a:cxn>
                <a:cxn ang="0">
                  <a:pos x="2016" y="180"/>
                </a:cxn>
                <a:cxn ang="0">
                  <a:pos x="2070" y="174"/>
                </a:cxn>
                <a:cxn ang="0">
                  <a:pos x="2118" y="168"/>
                </a:cxn>
                <a:cxn ang="0">
                  <a:pos x="2172" y="180"/>
                </a:cxn>
              </a:cxnLst>
              <a:rect l="0" t="0" r="r" b="b"/>
              <a:pathLst>
                <a:path w="2208" h="936">
                  <a:moveTo>
                    <a:pt x="0" y="936"/>
                  </a:moveTo>
                  <a:lnTo>
                    <a:pt x="18" y="912"/>
                  </a:lnTo>
                  <a:lnTo>
                    <a:pt x="36" y="876"/>
                  </a:lnTo>
                  <a:lnTo>
                    <a:pt x="54" y="834"/>
                  </a:lnTo>
                  <a:lnTo>
                    <a:pt x="72" y="786"/>
                  </a:lnTo>
                  <a:lnTo>
                    <a:pt x="90" y="750"/>
                  </a:lnTo>
                  <a:lnTo>
                    <a:pt x="108" y="702"/>
                  </a:lnTo>
                  <a:lnTo>
                    <a:pt x="126" y="654"/>
                  </a:lnTo>
                  <a:lnTo>
                    <a:pt x="144" y="588"/>
                  </a:lnTo>
                  <a:lnTo>
                    <a:pt x="156" y="540"/>
                  </a:lnTo>
                  <a:lnTo>
                    <a:pt x="174" y="492"/>
                  </a:lnTo>
                  <a:lnTo>
                    <a:pt x="192" y="450"/>
                  </a:lnTo>
                  <a:lnTo>
                    <a:pt x="210" y="420"/>
                  </a:lnTo>
                  <a:lnTo>
                    <a:pt x="228" y="390"/>
                  </a:lnTo>
                  <a:lnTo>
                    <a:pt x="246" y="342"/>
                  </a:lnTo>
                  <a:lnTo>
                    <a:pt x="264" y="318"/>
                  </a:lnTo>
                  <a:lnTo>
                    <a:pt x="282" y="300"/>
                  </a:lnTo>
                  <a:lnTo>
                    <a:pt x="300" y="282"/>
                  </a:lnTo>
                  <a:lnTo>
                    <a:pt x="312" y="270"/>
                  </a:lnTo>
                  <a:lnTo>
                    <a:pt x="330" y="252"/>
                  </a:lnTo>
                  <a:lnTo>
                    <a:pt x="348" y="228"/>
                  </a:lnTo>
                  <a:lnTo>
                    <a:pt x="366" y="204"/>
                  </a:lnTo>
                  <a:lnTo>
                    <a:pt x="384" y="192"/>
                  </a:lnTo>
                  <a:lnTo>
                    <a:pt x="402" y="174"/>
                  </a:lnTo>
                  <a:lnTo>
                    <a:pt x="420" y="162"/>
                  </a:lnTo>
                  <a:lnTo>
                    <a:pt x="438" y="150"/>
                  </a:lnTo>
                  <a:lnTo>
                    <a:pt x="456" y="132"/>
                  </a:lnTo>
                  <a:lnTo>
                    <a:pt x="474" y="120"/>
                  </a:lnTo>
                  <a:lnTo>
                    <a:pt x="486" y="108"/>
                  </a:lnTo>
                  <a:lnTo>
                    <a:pt x="504" y="84"/>
                  </a:lnTo>
                  <a:lnTo>
                    <a:pt x="522" y="78"/>
                  </a:lnTo>
                  <a:lnTo>
                    <a:pt x="540" y="78"/>
                  </a:lnTo>
                  <a:lnTo>
                    <a:pt x="558" y="72"/>
                  </a:lnTo>
                  <a:lnTo>
                    <a:pt x="576" y="60"/>
                  </a:lnTo>
                  <a:lnTo>
                    <a:pt x="594" y="54"/>
                  </a:lnTo>
                  <a:lnTo>
                    <a:pt x="612" y="48"/>
                  </a:lnTo>
                  <a:lnTo>
                    <a:pt x="630" y="48"/>
                  </a:lnTo>
                  <a:lnTo>
                    <a:pt x="642" y="48"/>
                  </a:lnTo>
                  <a:lnTo>
                    <a:pt x="660" y="48"/>
                  </a:lnTo>
                  <a:lnTo>
                    <a:pt x="678" y="42"/>
                  </a:lnTo>
                  <a:lnTo>
                    <a:pt x="696" y="42"/>
                  </a:lnTo>
                  <a:lnTo>
                    <a:pt x="714" y="54"/>
                  </a:lnTo>
                  <a:lnTo>
                    <a:pt x="732" y="48"/>
                  </a:lnTo>
                  <a:lnTo>
                    <a:pt x="750" y="48"/>
                  </a:lnTo>
                  <a:lnTo>
                    <a:pt x="768" y="42"/>
                  </a:lnTo>
                  <a:lnTo>
                    <a:pt x="786" y="36"/>
                  </a:lnTo>
                  <a:lnTo>
                    <a:pt x="798" y="42"/>
                  </a:lnTo>
                  <a:lnTo>
                    <a:pt x="816" y="30"/>
                  </a:lnTo>
                  <a:lnTo>
                    <a:pt x="834" y="18"/>
                  </a:lnTo>
                  <a:lnTo>
                    <a:pt x="852" y="18"/>
                  </a:lnTo>
                  <a:lnTo>
                    <a:pt x="870" y="12"/>
                  </a:lnTo>
                  <a:lnTo>
                    <a:pt x="888" y="6"/>
                  </a:lnTo>
                  <a:lnTo>
                    <a:pt x="906" y="0"/>
                  </a:lnTo>
                  <a:lnTo>
                    <a:pt x="924" y="0"/>
                  </a:lnTo>
                  <a:lnTo>
                    <a:pt x="942" y="0"/>
                  </a:lnTo>
                  <a:lnTo>
                    <a:pt x="960" y="6"/>
                  </a:lnTo>
                  <a:lnTo>
                    <a:pt x="972" y="6"/>
                  </a:lnTo>
                  <a:lnTo>
                    <a:pt x="990" y="6"/>
                  </a:lnTo>
                  <a:lnTo>
                    <a:pt x="1008" y="12"/>
                  </a:lnTo>
                  <a:lnTo>
                    <a:pt x="1026" y="6"/>
                  </a:lnTo>
                  <a:lnTo>
                    <a:pt x="1044" y="6"/>
                  </a:lnTo>
                  <a:lnTo>
                    <a:pt x="1062" y="6"/>
                  </a:lnTo>
                  <a:lnTo>
                    <a:pt x="1080" y="12"/>
                  </a:lnTo>
                  <a:lnTo>
                    <a:pt x="1098" y="18"/>
                  </a:lnTo>
                  <a:lnTo>
                    <a:pt x="1116" y="18"/>
                  </a:lnTo>
                  <a:lnTo>
                    <a:pt x="1128" y="18"/>
                  </a:lnTo>
                  <a:lnTo>
                    <a:pt x="1146" y="24"/>
                  </a:lnTo>
                  <a:lnTo>
                    <a:pt x="1164" y="36"/>
                  </a:lnTo>
                  <a:lnTo>
                    <a:pt x="1182" y="48"/>
                  </a:lnTo>
                  <a:lnTo>
                    <a:pt x="1200" y="48"/>
                  </a:lnTo>
                  <a:lnTo>
                    <a:pt x="1218" y="60"/>
                  </a:lnTo>
                  <a:lnTo>
                    <a:pt x="1236" y="72"/>
                  </a:lnTo>
                  <a:lnTo>
                    <a:pt x="1254" y="78"/>
                  </a:lnTo>
                  <a:lnTo>
                    <a:pt x="1272" y="84"/>
                  </a:lnTo>
                  <a:lnTo>
                    <a:pt x="1290" y="78"/>
                  </a:lnTo>
                  <a:lnTo>
                    <a:pt x="1302" y="96"/>
                  </a:lnTo>
                  <a:lnTo>
                    <a:pt x="1320" y="102"/>
                  </a:lnTo>
                  <a:lnTo>
                    <a:pt x="1338" y="114"/>
                  </a:lnTo>
                  <a:lnTo>
                    <a:pt x="1356" y="120"/>
                  </a:lnTo>
                  <a:lnTo>
                    <a:pt x="1374" y="132"/>
                  </a:lnTo>
                  <a:lnTo>
                    <a:pt x="1392" y="138"/>
                  </a:lnTo>
                  <a:lnTo>
                    <a:pt x="1410" y="138"/>
                  </a:lnTo>
                  <a:lnTo>
                    <a:pt x="1428" y="150"/>
                  </a:lnTo>
                  <a:lnTo>
                    <a:pt x="1446" y="156"/>
                  </a:lnTo>
                  <a:lnTo>
                    <a:pt x="1458" y="150"/>
                  </a:lnTo>
                  <a:lnTo>
                    <a:pt x="1476" y="150"/>
                  </a:lnTo>
                  <a:lnTo>
                    <a:pt x="1494" y="156"/>
                  </a:lnTo>
                  <a:lnTo>
                    <a:pt x="1512" y="162"/>
                  </a:lnTo>
                  <a:lnTo>
                    <a:pt x="1530" y="168"/>
                  </a:lnTo>
                  <a:lnTo>
                    <a:pt x="1548" y="174"/>
                  </a:lnTo>
                  <a:lnTo>
                    <a:pt x="1566" y="162"/>
                  </a:lnTo>
                  <a:lnTo>
                    <a:pt x="1584" y="162"/>
                  </a:lnTo>
                  <a:lnTo>
                    <a:pt x="1602" y="162"/>
                  </a:lnTo>
                  <a:lnTo>
                    <a:pt x="1614" y="162"/>
                  </a:lnTo>
                  <a:lnTo>
                    <a:pt x="1632" y="162"/>
                  </a:lnTo>
                  <a:lnTo>
                    <a:pt x="1650" y="150"/>
                  </a:lnTo>
                  <a:lnTo>
                    <a:pt x="1668" y="156"/>
                  </a:lnTo>
                  <a:lnTo>
                    <a:pt x="1686" y="162"/>
                  </a:lnTo>
                  <a:lnTo>
                    <a:pt x="1704" y="174"/>
                  </a:lnTo>
                  <a:lnTo>
                    <a:pt x="1722" y="180"/>
                  </a:lnTo>
                  <a:lnTo>
                    <a:pt x="1740" y="174"/>
                  </a:lnTo>
                  <a:lnTo>
                    <a:pt x="1758" y="168"/>
                  </a:lnTo>
                  <a:lnTo>
                    <a:pt x="1776" y="180"/>
                  </a:lnTo>
                  <a:lnTo>
                    <a:pt x="1788" y="180"/>
                  </a:lnTo>
                  <a:lnTo>
                    <a:pt x="1806" y="186"/>
                  </a:lnTo>
                  <a:lnTo>
                    <a:pt x="1824" y="192"/>
                  </a:lnTo>
                  <a:lnTo>
                    <a:pt x="1842" y="186"/>
                  </a:lnTo>
                  <a:lnTo>
                    <a:pt x="1860" y="192"/>
                  </a:lnTo>
                  <a:lnTo>
                    <a:pt x="1878" y="198"/>
                  </a:lnTo>
                  <a:lnTo>
                    <a:pt x="1896" y="198"/>
                  </a:lnTo>
                  <a:lnTo>
                    <a:pt x="1914" y="198"/>
                  </a:lnTo>
                  <a:lnTo>
                    <a:pt x="1932" y="192"/>
                  </a:lnTo>
                  <a:lnTo>
                    <a:pt x="1944" y="186"/>
                  </a:lnTo>
                  <a:lnTo>
                    <a:pt x="1962" y="180"/>
                  </a:lnTo>
                  <a:lnTo>
                    <a:pt x="1980" y="174"/>
                  </a:lnTo>
                  <a:lnTo>
                    <a:pt x="1998" y="174"/>
                  </a:lnTo>
                  <a:lnTo>
                    <a:pt x="2016" y="180"/>
                  </a:lnTo>
                  <a:lnTo>
                    <a:pt x="2034" y="180"/>
                  </a:lnTo>
                  <a:lnTo>
                    <a:pt x="2052" y="174"/>
                  </a:lnTo>
                  <a:lnTo>
                    <a:pt x="2070" y="174"/>
                  </a:lnTo>
                  <a:lnTo>
                    <a:pt x="2088" y="174"/>
                  </a:lnTo>
                  <a:lnTo>
                    <a:pt x="2100" y="174"/>
                  </a:lnTo>
                  <a:lnTo>
                    <a:pt x="2118" y="168"/>
                  </a:lnTo>
                  <a:lnTo>
                    <a:pt x="2136" y="180"/>
                  </a:lnTo>
                  <a:lnTo>
                    <a:pt x="2154" y="180"/>
                  </a:lnTo>
                  <a:lnTo>
                    <a:pt x="2172" y="180"/>
                  </a:lnTo>
                  <a:lnTo>
                    <a:pt x="2190" y="186"/>
                  </a:lnTo>
                  <a:lnTo>
                    <a:pt x="2208" y="192"/>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20"/>
            <p:cNvSpPr>
              <a:spLocks/>
            </p:cNvSpPr>
            <p:nvPr/>
          </p:nvSpPr>
          <p:spPr bwMode="auto">
            <a:xfrm>
              <a:off x="2690575" y="5124698"/>
              <a:ext cx="142585" cy="1002621"/>
            </a:xfrm>
            <a:custGeom>
              <a:avLst/>
              <a:gdLst/>
              <a:ahLst/>
              <a:cxnLst>
                <a:cxn ang="0">
                  <a:pos x="0" y="18"/>
                </a:cxn>
                <a:cxn ang="0">
                  <a:pos x="18" y="12"/>
                </a:cxn>
                <a:cxn ang="0">
                  <a:pos x="36" y="0"/>
                </a:cxn>
                <a:cxn ang="0">
                  <a:pos x="54" y="18"/>
                </a:cxn>
                <a:cxn ang="0">
                  <a:pos x="66" y="18"/>
                </a:cxn>
                <a:cxn ang="0">
                  <a:pos x="84" y="24"/>
                </a:cxn>
                <a:cxn ang="0">
                  <a:pos x="102" y="30"/>
                </a:cxn>
                <a:cxn ang="0">
                  <a:pos x="120" y="30"/>
                </a:cxn>
                <a:cxn ang="0">
                  <a:pos x="138" y="24"/>
                </a:cxn>
                <a:cxn ang="0">
                  <a:pos x="156" y="24"/>
                </a:cxn>
                <a:cxn ang="0">
                  <a:pos x="174" y="12"/>
                </a:cxn>
                <a:cxn ang="0">
                  <a:pos x="192" y="0"/>
                </a:cxn>
                <a:cxn ang="0">
                  <a:pos x="210" y="6"/>
                </a:cxn>
                <a:cxn ang="0">
                  <a:pos x="222" y="24"/>
                </a:cxn>
                <a:cxn ang="0">
                  <a:pos x="240" y="72"/>
                </a:cxn>
                <a:cxn ang="0">
                  <a:pos x="258" y="156"/>
                </a:cxn>
                <a:cxn ang="0">
                  <a:pos x="276" y="282"/>
                </a:cxn>
                <a:cxn ang="0">
                  <a:pos x="294" y="390"/>
                </a:cxn>
                <a:cxn ang="0">
                  <a:pos x="312" y="498"/>
                </a:cxn>
                <a:cxn ang="0">
                  <a:pos x="330" y="594"/>
                </a:cxn>
                <a:cxn ang="0">
                  <a:pos x="348" y="672"/>
                </a:cxn>
                <a:cxn ang="0">
                  <a:pos x="366" y="738"/>
                </a:cxn>
                <a:cxn ang="0">
                  <a:pos x="384" y="798"/>
                </a:cxn>
              </a:cxnLst>
              <a:rect l="0" t="0" r="r" b="b"/>
              <a:pathLst>
                <a:path w="384" h="798">
                  <a:moveTo>
                    <a:pt x="0" y="18"/>
                  </a:moveTo>
                  <a:lnTo>
                    <a:pt x="18" y="12"/>
                  </a:lnTo>
                  <a:lnTo>
                    <a:pt x="36" y="0"/>
                  </a:lnTo>
                  <a:lnTo>
                    <a:pt x="54" y="18"/>
                  </a:lnTo>
                  <a:lnTo>
                    <a:pt x="66" y="18"/>
                  </a:lnTo>
                  <a:lnTo>
                    <a:pt x="84" y="24"/>
                  </a:lnTo>
                  <a:lnTo>
                    <a:pt x="102" y="30"/>
                  </a:lnTo>
                  <a:lnTo>
                    <a:pt x="120" y="30"/>
                  </a:lnTo>
                  <a:lnTo>
                    <a:pt x="138" y="24"/>
                  </a:lnTo>
                  <a:lnTo>
                    <a:pt x="156" y="24"/>
                  </a:lnTo>
                  <a:lnTo>
                    <a:pt x="174" y="12"/>
                  </a:lnTo>
                  <a:lnTo>
                    <a:pt x="192" y="0"/>
                  </a:lnTo>
                  <a:lnTo>
                    <a:pt x="210" y="6"/>
                  </a:lnTo>
                  <a:lnTo>
                    <a:pt x="222" y="24"/>
                  </a:lnTo>
                  <a:lnTo>
                    <a:pt x="240" y="72"/>
                  </a:lnTo>
                  <a:lnTo>
                    <a:pt x="258" y="156"/>
                  </a:lnTo>
                  <a:lnTo>
                    <a:pt x="276" y="282"/>
                  </a:lnTo>
                  <a:lnTo>
                    <a:pt x="294" y="390"/>
                  </a:lnTo>
                  <a:lnTo>
                    <a:pt x="312" y="498"/>
                  </a:lnTo>
                  <a:lnTo>
                    <a:pt x="330" y="594"/>
                  </a:lnTo>
                  <a:lnTo>
                    <a:pt x="348" y="672"/>
                  </a:lnTo>
                  <a:lnTo>
                    <a:pt x="366" y="738"/>
                  </a:lnTo>
                  <a:lnTo>
                    <a:pt x="384" y="798"/>
                  </a:lnTo>
                </a:path>
              </a:pathLst>
            </a:custGeom>
            <a:noFill/>
            <a:ln w="317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62"/>
            <p:cNvSpPr/>
            <p:nvPr/>
          </p:nvSpPr>
          <p:spPr>
            <a:xfrm>
              <a:off x="2018286" y="5696779"/>
              <a:ext cx="827727" cy="400109"/>
            </a:xfrm>
            <a:prstGeom prst="rect">
              <a:avLst/>
            </a:prstGeom>
          </p:spPr>
          <p:txBody>
            <a:bodyPr wrap="none">
              <a:spAutoFit/>
            </a:bodyPr>
            <a:lstStyle/>
            <a:p>
              <a:r>
                <a:rPr lang="en-US" sz="2000" b="1" dirty="0">
                  <a:solidFill>
                    <a:srgbClr val="0000FF"/>
                  </a:solidFill>
                </a:rPr>
                <a:t>chf11</a:t>
              </a:r>
              <a:r>
                <a:rPr lang="en-US" sz="2000" b="1" dirty="0">
                  <a:solidFill>
                    <a:srgbClr val="FF0000"/>
                  </a:solidFill>
                </a:rPr>
                <a:t> </a:t>
              </a:r>
              <a:endParaRPr lang="en-US" sz="5400" dirty="0"/>
            </a:p>
          </p:txBody>
        </p:sp>
        <p:sp>
          <p:nvSpPr>
            <p:cNvPr id="64" name="Rectangle 63"/>
            <p:cNvSpPr/>
            <p:nvPr/>
          </p:nvSpPr>
          <p:spPr>
            <a:xfrm>
              <a:off x="881685" y="5696779"/>
              <a:ext cx="827727" cy="400109"/>
            </a:xfrm>
            <a:prstGeom prst="rect">
              <a:avLst/>
            </a:prstGeom>
          </p:spPr>
          <p:txBody>
            <a:bodyPr wrap="none">
              <a:spAutoFit/>
            </a:bodyPr>
            <a:lstStyle/>
            <a:p>
              <a:r>
                <a:rPr lang="en-US" sz="2000" b="1" dirty="0">
                  <a:solidFill>
                    <a:srgbClr val="FF0000"/>
                  </a:solidFill>
                </a:rPr>
                <a:t>chf10 </a:t>
              </a:r>
              <a:endParaRPr lang="en-US" sz="5400" dirty="0"/>
            </a:p>
          </p:txBody>
        </p:sp>
      </p:grpSp>
      <p:sp>
        <p:nvSpPr>
          <p:cNvPr id="5" name="Line 144"/>
          <p:cNvSpPr>
            <a:spLocks noChangeShapeType="1"/>
          </p:cNvSpPr>
          <p:nvPr/>
        </p:nvSpPr>
        <p:spPr bwMode="auto">
          <a:xfrm>
            <a:off x="533685" y="3719068"/>
            <a:ext cx="3085815" cy="0"/>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latin typeface="Times New Roman" pitchFamily="18" charset="0"/>
              <a:cs typeface="Times New Roman" pitchFamily="18" charset="0"/>
            </a:endParaRPr>
          </a:p>
        </p:txBody>
      </p:sp>
      <p:sp>
        <p:nvSpPr>
          <p:cNvPr id="6" name="Line 146"/>
          <p:cNvSpPr>
            <a:spLocks noChangeShapeType="1"/>
          </p:cNvSpPr>
          <p:nvPr/>
        </p:nvSpPr>
        <p:spPr bwMode="auto">
          <a:xfrm flipV="1">
            <a:off x="234327" y="1695168"/>
            <a:ext cx="2117" cy="2023900"/>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7" name="Line 150"/>
          <p:cNvSpPr>
            <a:spLocks noChangeShapeType="1"/>
          </p:cNvSpPr>
          <p:nvPr/>
        </p:nvSpPr>
        <p:spPr bwMode="auto">
          <a:xfrm>
            <a:off x="234327" y="1695168"/>
            <a:ext cx="2117" cy="23671"/>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8" name="Rectangle 151"/>
          <p:cNvSpPr>
            <a:spLocks noChangeArrowheads="1"/>
          </p:cNvSpPr>
          <p:nvPr/>
        </p:nvSpPr>
        <p:spPr bwMode="auto">
          <a:xfrm>
            <a:off x="495573" y="3736821"/>
            <a:ext cx="128028" cy="1208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bg1"/>
                </a:solidFill>
                <a:effectLst/>
                <a:latin typeface="Times New Roman" pitchFamily="18" charset="0"/>
                <a:cs typeface="Times New Roman" pitchFamily="18" charset="0"/>
              </a:rPr>
              <a:t>0</a:t>
            </a:r>
          </a:p>
        </p:txBody>
      </p:sp>
      <p:sp>
        <p:nvSpPr>
          <p:cNvPr id="9" name="Line 152"/>
          <p:cNvSpPr>
            <a:spLocks noChangeShapeType="1"/>
          </p:cNvSpPr>
          <p:nvPr/>
        </p:nvSpPr>
        <p:spPr bwMode="auto">
          <a:xfrm flipV="1">
            <a:off x="1448359" y="368947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1" name="Line 155"/>
          <p:cNvSpPr>
            <a:spLocks noChangeShapeType="1"/>
          </p:cNvSpPr>
          <p:nvPr/>
        </p:nvSpPr>
        <p:spPr bwMode="auto">
          <a:xfrm flipV="1">
            <a:off x="2363034" y="368947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2" name="Rectangle 157"/>
          <p:cNvSpPr>
            <a:spLocks noChangeArrowheads="1"/>
          </p:cNvSpPr>
          <p:nvPr/>
        </p:nvSpPr>
        <p:spPr bwMode="auto">
          <a:xfrm>
            <a:off x="2185180" y="3736821"/>
            <a:ext cx="512113" cy="12080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bg1"/>
                </a:solidFill>
                <a:effectLst/>
                <a:latin typeface="Times New Roman" pitchFamily="18" charset="0"/>
                <a:cs typeface="Times New Roman" pitchFamily="18" charset="0"/>
              </a:rPr>
              <a:t>1000</a:t>
            </a:r>
          </a:p>
        </p:txBody>
      </p:sp>
      <p:sp>
        <p:nvSpPr>
          <p:cNvPr id="13" name="Line 158"/>
          <p:cNvSpPr>
            <a:spLocks noChangeShapeType="1"/>
          </p:cNvSpPr>
          <p:nvPr/>
        </p:nvSpPr>
        <p:spPr bwMode="auto">
          <a:xfrm flipV="1">
            <a:off x="3290412" y="368947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9" name="Line 170"/>
          <p:cNvSpPr>
            <a:spLocks noChangeShapeType="1"/>
          </p:cNvSpPr>
          <p:nvPr/>
        </p:nvSpPr>
        <p:spPr bwMode="auto">
          <a:xfrm>
            <a:off x="234327" y="3719066"/>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latin typeface="Times New Roman" pitchFamily="18" charset="0"/>
              <a:cs typeface="Times New Roman" pitchFamily="18" charset="0"/>
            </a:endParaRPr>
          </a:p>
        </p:txBody>
      </p:sp>
      <p:sp>
        <p:nvSpPr>
          <p:cNvPr id="20" name="Rectangle 172"/>
          <p:cNvSpPr>
            <a:spLocks noChangeArrowheads="1"/>
          </p:cNvSpPr>
          <p:nvPr/>
        </p:nvSpPr>
        <p:spPr bwMode="auto">
          <a:xfrm>
            <a:off x="43769" y="3671725"/>
            <a:ext cx="357076"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-3</a:t>
            </a:r>
          </a:p>
        </p:txBody>
      </p:sp>
      <p:sp>
        <p:nvSpPr>
          <p:cNvPr id="21" name="Line 173"/>
          <p:cNvSpPr>
            <a:spLocks noChangeShapeType="1"/>
          </p:cNvSpPr>
          <p:nvPr/>
        </p:nvSpPr>
        <p:spPr bwMode="auto">
          <a:xfrm>
            <a:off x="234327" y="3464600"/>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100">
              <a:latin typeface="Times New Roman" pitchFamily="18" charset="0"/>
              <a:cs typeface="Times New Roman" pitchFamily="18" charset="0"/>
            </a:endParaRPr>
          </a:p>
        </p:txBody>
      </p:sp>
      <p:sp>
        <p:nvSpPr>
          <p:cNvPr id="22" name="Line 176"/>
          <p:cNvSpPr>
            <a:spLocks noChangeShapeType="1"/>
          </p:cNvSpPr>
          <p:nvPr/>
        </p:nvSpPr>
        <p:spPr bwMode="auto">
          <a:xfrm>
            <a:off x="234327" y="3210134"/>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3" name="Rectangle 178"/>
          <p:cNvSpPr>
            <a:spLocks noChangeArrowheads="1"/>
          </p:cNvSpPr>
          <p:nvPr/>
        </p:nvSpPr>
        <p:spPr bwMode="auto">
          <a:xfrm>
            <a:off x="43769" y="3162790"/>
            <a:ext cx="357076"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-2</a:t>
            </a:r>
          </a:p>
        </p:txBody>
      </p:sp>
      <p:sp>
        <p:nvSpPr>
          <p:cNvPr id="24" name="Line 179"/>
          <p:cNvSpPr>
            <a:spLocks noChangeShapeType="1"/>
          </p:cNvSpPr>
          <p:nvPr/>
        </p:nvSpPr>
        <p:spPr bwMode="auto">
          <a:xfrm>
            <a:off x="234327" y="2955667"/>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5" name="Line 182"/>
          <p:cNvSpPr>
            <a:spLocks noChangeShapeType="1"/>
          </p:cNvSpPr>
          <p:nvPr/>
        </p:nvSpPr>
        <p:spPr bwMode="auto">
          <a:xfrm>
            <a:off x="234327" y="2707117"/>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6" name="Rectangle 184"/>
          <p:cNvSpPr>
            <a:spLocks noChangeArrowheads="1"/>
          </p:cNvSpPr>
          <p:nvPr/>
        </p:nvSpPr>
        <p:spPr bwMode="auto">
          <a:xfrm>
            <a:off x="43769" y="2659775"/>
            <a:ext cx="357076"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-1</a:t>
            </a:r>
          </a:p>
        </p:txBody>
      </p:sp>
      <p:sp>
        <p:nvSpPr>
          <p:cNvPr id="27" name="Line 185"/>
          <p:cNvSpPr>
            <a:spLocks noChangeShapeType="1"/>
          </p:cNvSpPr>
          <p:nvPr/>
        </p:nvSpPr>
        <p:spPr bwMode="auto">
          <a:xfrm>
            <a:off x="234327" y="2452651"/>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8" name="Line 188"/>
          <p:cNvSpPr>
            <a:spLocks noChangeShapeType="1"/>
          </p:cNvSpPr>
          <p:nvPr/>
        </p:nvSpPr>
        <p:spPr bwMode="auto">
          <a:xfrm>
            <a:off x="234327" y="2198184"/>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29" name="Rectangle 190"/>
          <p:cNvSpPr>
            <a:spLocks noChangeArrowheads="1"/>
          </p:cNvSpPr>
          <p:nvPr/>
        </p:nvSpPr>
        <p:spPr bwMode="auto">
          <a:xfrm>
            <a:off x="94584" y="2150840"/>
            <a:ext cx="215589"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a:ln>
                  <a:noFill/>
                </a:ln>
                <a:solidFill>
                  <a:schemeClr val="bg1"/>
                </a:solidFill>
                <a:effectLst/>
                <a:latin typeface="Times New Roman" pitchFamily="18" charset="0"/>
                <a:cs typeface="Times New Roman" pitchFamily="18" charset="0"/>
              </a:rPr>
              <a:t>0</a:t>
            </a:r>
          </a:p>
        </p:txBody>
      </p:sp>
      <p:sp>
        <p:nvSpPr>
          <p:cNvPr id="30" name="Line 191"/>
          <p:cNvSpPr>
            <a:spLocks noChangeShapeType="1"/>
          </p:cNvSpPr>
          <p:nvPr/>
        </p:nvSpPr>
        <p:spPr bwMode="auto">
          <a:xfrm>
            <a:off x="234327" y="1943717"/>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1" name="Line 194"/>
          <p:cNvSpPr>
            <a:spLocks noChangeShapeType="1"/>
          </p:cNvSpPr>
          <p:nvPr/>
        </p:nvSpPr>
        <p:spPr bwMode="auto">
          <a:xfrm>
            <a:off x="234327" y="1695168"/>
            <a:ext cx="50815" cy="987"/>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2" name="Rectangle 196"/>
          <p:cNvSpPr>
            <a:spLocks noChangeArrowheads="1"/>
          </p:cNvSpPr>
          <p:nvPr/>
        </p:nvSpPr>
        <p:spPr bwMode="auto">
          <a:xfrm>
            <a:off x="94584" y="1647825"/>
            <a:ext cx="215589" cy="1268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a:ln>
                  <a:noFill/>
                </a:ln>
                <a:solidFill>
                  <a:schemeClr val="bg1"/>
                </a:solidFill>
                <a:effectLst/>
                <a:latin typeface="Times New Roman" pitchFamily="18" charset="0"/>
                <a:cs typeface="Times New Roman" pitchFamily="18" charset="0"/>
              </a:rPr>
              <a:t>1</a:t>
            </a:r>
          </a:p>
        </p:txBody>
      </p:sp>
      <p:sp>
        <p:nvSpPr>
          <p:cNvPr id="33" name="Freeform 201"/>
          <p:cNvSpPr>
            <a:spLocks/>
          </p:cNvSpPr>
          <p:nvPr/>
        </p:nvSpPr>
        <p:spPr bwMode="auto">
          <a:xfrm>
            <a:off x="533685" y="1991059"/>
            <a:ext cx="673302" cy="1130306"/>
          </a:xfrm>
          <a:custGeom>
            <a:avLst/>
            <a:gdLst/>
            <a:ahLst/>
            <a:cxnLst>
              <a:cxn ang="0">
                <a:pos x="6" y="78"/>
              </a:cxn>
              <a:cxn ang="0">
                <a:pos x="12" y="168"/>
              </a:cxn>
              <a:cxn ang="0">
                <a:pos x="24" y="174"/>
              </a:cxn>
              <a:cxn ang="0">
                <a:pos x="30" y="186"/>
              </a:cxn>
              <a:cxn ang="0">
                <a:pos x="36" y="210"/>
              </a:cxn>
              <a:cxn ang="0">
                <a:pos x="42" y="174"/>
              </a:cxn>
              <a:cxn ang="0">
                <a:pos x="48" y="186"/>
              </a:cxn>
              <a:cxn ang="0">
                <a:pos x="54" y="180"/>
              </a:cxn>
              <a:cxn ang="0">
                <a:pos x="60" y="1002"/>
              </a:cxn>
              <a:cxn ang="0">
                <a:pos x="72" y="774"/>
              </a:cxn>
              <a:cxn ang="0">
                <a:pos x="78" y="252"/>
              </a:cxn>
              <a:cxn ang="0">
                <a:pos x="90" y="102"/>
              </a:cxn>
              <a:cxn ang="0">
                <a:pos x="96" y="24"/>
              </a:cxn>
              <a:cxn ang="0">
                <a:pos x="102" y="30"/>
              </a:cxn>
              <a:cxn ang="0">
                <a:pos x="108" y="0"/>
              </a:cxn>
              <a:cxn ang="0">
                <a:pos x="114" y="90"/>
              </a:cxn>
              <a:cxn ang="0">
                <a:pos x="126" y="162"/>
              </a:cxn>
              <a:cxn ang="0">
                <a:pos x="132" y="186"/>
              </a:cxn>
              <a:cxn ang="0">
                <a:pos x="138" y="198"/>
              </a:cxn>
              <a:cxn ang="0">
                <a:pos x="150" y="228"/>
              </a:cxn>
              <a:cxn ang="0">
                <a:pos x="156" y="210"/>
              </a:cxn>
              <a:cxn ang="0">
                <a:pos x="162" y="210"/>
              </a:cxn>
              <a:cxn ang="0">
                <a:pos x="168" y="234"/>
              </a:cxn>
              <a:cxn ang="0">
                <a:pos x="174" y="414"/>
              </a:cxn>
              <a:cxn ang="0">
                <a:pos x="180" y="804"/>
              </a:cxn>
              <a:cxn ang="0">
                <a:pos x="192" y="444"/>
              </a:cxn>
              <a:cxn ang="0">
                <a:pos x="198" y="174"/>
              </a:cxn>
              <a:cxn ang="0">
                <a:pos x="210" y="132"/>
              </a:cxn>
              <a:cxn ang="0">
                <a:pos x="216" y="66"/>
              </a:cxn>
              <a:cxn ang="0">
                <a:pos x="222" y="90"/>
              </a:cxn>
              <a:cxn ang="0">
                <a:pos x="234" y="168"/>
              </a:cxn>
              <a:cxn ang="0">
                <a:pos x="240" y="264"/>
              </a:cxn>
              <a:cxn ang="0">
                <a:pos x="246" y="252"/>
              </a:cxn>
              <a:cxn ang="0">
                <a:pos x="252" y="252"/>
              </a:cxn>
              <a:cxn ang="0">
                <a:pos x="258" y="312"/>
              </a:cxn>
              <a:cxn ang="0">
                <a:pos x="264" y="294"/>
              </a:cxn>
              <a:cxn ang="0">
                <a:pos x="270" y="300"/>
              </a:cxn>
              <a:cxn ang="0">
                <a:pos x="276" y="318"/>
              </a:cxn>
              <a:cxn ang="0">
                <a:pos x="282" y="360"/>
              </a:cxn>
              <a:cxn ang="0">
                <a:pos x="294" y="1146"/>
              </a:cxn>
              <a:cxn ang="0">
                <a:pos x="300" y="546"/>
              </a:cxn>
              <a:cxn ang="0">
                <a:pos x="312" y="330"/>
              </a:cxn>
            </a:cxnLst>
            <a:rect l="0" t="0" r="r" b="b"/>
            <a:pathLst>
              <a:path w="318" h="1146">
                <a:moveTo>
                  <a:pt x="0" y="12"/>
                </a:moveTo>
                <a:lnTo>
                  <a:pt x="0" y="66"/>
                </a:lnTo>
                <a:lnTo>
                  <a:pt x="6" y="78"/>
                </a:lnTo>
                <a:lnTo>
                  <a:pt x="6" y="132"/>
                </a:lnTo>
                <a:lnTo>
                  <a:pt x="12" y="150"/>
                </a:lnTo>
                <a:lnTo>
                  <a:pt x="12" y="168"/>
                </a:lnTo>
                <a:lnTo>
                  <a:pt x="18" y="174"/>
                </a:lnTo>
                <a:lnTo>
                  <a:pt x="18" y="192"/>
                </a:lnTo>
                <a:lnTo>
                  <a:pt x="24" y="174"/>
                </a:lnTo>
                <a:lnTo>
                  <a:pt x="24" y="162"/>
                </a:lnTo>
                <a:lnTo>
                  <a:pt x="24" y="180"/>
                </a:lnTo>
                <a:lnTo>
                  <a:pt x="30" y="186"/>
                </a:lnTo>
                <a:lnTo>
                  <a:pt x="30" y="210"/>
                </a:lnTo>
                <a:lnTo>
                  <a:pt x="36" y="198"/>
                </a:lnTo>
                <a:lnTo>
                  <a:pt x="36" y="210"/>
                </a:lnTo>
                <a:lnTo>
                  <a:pt x="36" y="186"/>
                </a:lnTo>
                <a:lnTo>
                  <a:pt x="42" y="180"/>
                </a:lnTo>
                <a:lnTo>
                  <a:pt x="42" y="174"/>
                </a:lnTo>
                <a:lnTo>
                  <a:pt x="42" y="186"/>
                </a:lnTo>
                <a:lnTo>
                  <a:pt x="48" y="192"/>
                </a:lnTo>
                <a:lnTo>
                  <a:pt x="48" y="186"/>
                </a:lnTo>
                <a:lnTo>
                  <a:pt x="48" y="198"/>
                </a:lnTo>
                <a:lnTo>
                  <a:pt x="54" y="204"/>
                </a:lnTo>
                <a:lnTo>
                  <a:pt x="54" y="180"/>
                </a:lnTo>
                <a:lnTo>
                  <a:pt x="54" y="252"/>
                </a:lnTo>
                <a:lnTo>
                  <a:pt x="60" y="348"/>
                </a:lnTo>
                <a:lnTo>
                  <a:pt x="60" y="1002"/>
                </a:lnTo>
                <a:lnTo>
                  <a:pt x="66" y="1014"/>
                </a:lnTo>
                <a:lnTo>
                  <a:pt x="66" y="816"/>
                </a:lnTo>
                <a:lnTo>
                  <a:pt x="72" y="774"/>
                </a:lnTo>
                <a:lnTo>
                  <a:pt x="72" y="456"/>
                </a:lnTo>
                <a:lnTo>
                  <a:pt x="78" y="426"/>
                </a:lnTo>
                <a:lnTo>
                  <a:pt x="78" y="252"/>
                </a:lnTo>
                <a:lnTo>
                  <a:pt x="84" y="228"/>
                </a:lnTo>
                <a:lnTo>
                  <a:pt x="84" y="114"/>
                </a:lnTo>
                <a:lnTo>
                  <a:pt x="90" y="102"/>
                </a:lnTo>
                <a:lnTo>
                  <a:pt x="90" y="66"/>
                </a:lnTo>
                <a:lnTo>
                  <a:pt x="96" y="60"/>
                </a:lnTo>
                <a:lnTo>
                  <a:pt x="96" y="24"/>
                </a:lnTo>
                <a:lnTo>
                  <a:pt x="96" y="36"/>
                </a:lnTo>
                <a:lnTo>
                  <a:pt x="102" y="24"/>
                </a:lnTo>
                <a:lnTo>
                  <a:pt x="102" y="30"/>
                </a:lnTo>
                <a:lnTo>
                  <a:pt x="102" y="0"/>
                </a:lnTo>
                <a:lnTo>
                  <a:pt x="102" y="6"/>
                </a:lnTo>
                <a:lnTo>
                  <a:pt x="108" y="0"/>
                </a:lnTo>
                <a:lnTo>
                  <a:pt x="108" y="18"/>
                </a:lnTo>
                <a:lnTo>
                  <a:pt x="114" y="42"/>
                </a:lnTo>
                <a:lnTo>
                  <a:pt x="114" y="90"/>
                </a:lnTo>
                <a:lnTo>
                  <a:pt x="120" y="114"/>
                </a:lnTo>
                <a:lnTo>
                  <a:pt x="120" y="156"/>
                </a:lnTo>
                <a:lnTo>
                  <a:pt x="126" y="162"/>
                </a:lnTo>
                <a:lnTo>
                  <a:pt x="126" y="198"/>
                </a:lnTo>
                <a:lnTo>
                  <a:pt x="132" y="204"/>
                </a:lnTo>
                <a:lnTo>
                  <a:pt x="132" y="186"/>
                </a:lnTo>
                <a:lnTo>
                  <a:pt x="138" y="198"/>
                </a:lnTo>
                <a:lnTo>
                  <a:pt x="138" y="192"/>
                </a:lnTo>
                <a:lnTo>
                  <a:pt x="138" y="198"/>
                </a:lnTo>
                <a:lnTo>
                  <a:pt x="144" y="210"/>
                </a:lnTo>
                <a:lnTo>
                  <a:pt x="144" y="222"/>
                </a:lnTo>
                <a:lnTo>
                  <a:pt x="150" y="228"/>
                </a:lnTo>
                <a:lnTo>
                  <a:pt x="150" y="210"/>
                </a:lnTo>
                <a:lnTo>
                  <a:pt x="150" y="216"/>
                </a:lnTo>
                <a:lnTo>
                  <a:pt x="156" y="210"/>
                </a:lnTo>
                <a:lnTo>
                  <a:pt x="156" y="198"/>
                </a:lnTo>
                <a:lnTo>
                  <a:pt x="156" y="216"/>
                </a:lnTo>
                <a:lnTo>
                  <a:pt x="162" y="210"/>
                </a:lnTo>
                <a:lnTo>
                  <a:pt x="162" y="234"/>
                </a:lnTo>
                <a:lnTo>
                  <a:pt x="162" y="228"/>
                </a:lnTo>
                <a:lnTo>
                  <a:pt x="168" y="234"/>
                </a:lnTo>
                <a:lnTo>
                  <a:pt x="168" y="210"/>
                </a:lnTo>
                <a:lnTo>
                  <a:pt x="168" y="288"/>
                </a:lnTo>
                <a:lnTo>
                  <a:pt x="174" y="414"/>
                </a:lnTo>
                <a:lnTo>
                  <a:pt x="174" y="1056"/>
                </a:lnTo>
                <a:lnTo>
                  <a:pt x="180" y="1062"/>
                </a:lnTo>
                <a:lnTo>
                  <a:pt x="180" y="804"/>
                </a:lnTo>
                <a:lnTo>
                  <a:pt x="186" y="750"/>
                </a:lnTo>
                <a:lnTo>
                  <a:pt x="186" y="468"/>
                </a:lnTo>
                <a:lnTo>
                  <a:pt x="192" y="444"/>
                </a:lnTo>
                <a:lnTo>
                  <a:pt x="192" y="282"/>
                </a:lnTo>
                <a:lnTo>
                  <a:pt x="198" y="270"/>
                </a:lnTo>
                <a:lnTo>
                  <a:pt x="198" y="174"/>
                </a:lnTo>
                <a:lnTo>
                  <a:pt x="204" y="162"/>
                </a:lnTo>
                <a:lnTo>
                  <a:pt x="204" y="132"/>
                </a:lnTo>
                <a:lnTo>
                  <a:pt x="210" y="132"/>
                </a:lnTo>
                <a:lnTo>
                  <a:pt x="210" y="102"/>
                </a:lnTo>
                <a:lnTo>
                  <a:pt x="216" y="96"/>
                </a:lnTo>
                <a:lnTo>
                  <a:pt x="216" y="66"/>
                </a:lnTo>
                <a:lnTo>
                  <a:pt x="222" y="72"/>
                </a:lnTo>
                <a:lnTo>
                  <a:pt x="222" y="66"/>
                </a:lnTo>
                <a:lnTo>
                  <a:pt x="222" y="90"/>
                </a:lnTo>
                <a:lnTo>
                  <a:pt x="228" y="102"/>
                </a:lnTo>
                <a:lnTo>
                  <a:pt x="228" y="156"/>
                </a:lnTo>
                <a:lnTo>
                  <a:pt x="234" y="168"/>
                </a:lnTo>
                <a:lnTo>
                  <a:pt x="234" y="222"/>
                </a:lnTo>
                <a:lnTo>
                  <a:pt x="240" y="240"/>
                </a:lnTo>
                <a:lnTo>
                  <a:pt x="240" y="264"/>
                </a:lnTo>
                <a:lnTo>
                  <a:pt x="246" y="270"/>
                </a:lnTo>
                <a:lnTo>
                  <a:pt x="246" y="276"/>
                </a:lnTo>
                <a:lnTo>
                  <a:pt x="246" y="252"/>
                </a:lnTo>
                <a:lnTo>
                  <a:pt x="252" y="264"/>
                </a:lnTo>
                <a:lnTo>
                  <a:pt x="252" y="282"/>
                </a:lnTo>
                <a:lnTo>
                  <a:pt x="252" y="252"/>
                </a:lnTo>
                <a:lnTo>
                  <a:pt x="252" y="276"/>
                </a:lnTo>
                <a:lnTo>
                  <a:pt x="258" y="288"/>
                </a:lnTo>
                <a:lnTo>
                  <a:pt x="258" y="312"/>
                </a:lnTo>
                <a:lnTo>
                  <a:pt x="258" y="282"/>
                </a:lnTo>
                <a:lnTo>
                  <a:pt x="258" y="306"/>
                </a:lnTo>
                <a:lnTo>
                  <a:pt x="264" y="294"/>
                </a:lnTo>
                <a:lnTo>
                  <a:pt x="264" y="282"/>
                </a:lnTo>
                <a:lnTo>
                  <a:pt x="270" y="276"/>
                </a:lnTo>
                <a:lnTo>
                  <a:pt x="270" y="300"/>
                </a:lnTo>
                <a:lnTo>
                  <a:pt x="276" y="306"/>
                </a:lnTo>
                <a:lnTo>
                  <a:pt x="276" y="294"/>
                </a:lnTo>
                <a:lnTo>
                  <a:pt x="276" y="318"/>
                </a:lnTo>
                <a:lnTo>
                  <a:pt x="282" y="300"/>
                </a:lnTo>
                <a:lnTo>
                  <a:pt x="282" y="294"/>
                </a:lnTo>
                <a:lnTo>
                  <a:pt x="282" y="360"/>
                </a:lnTo>
                <a:lnTo>
                  <a:pt x="288" y="468"/>
                </a:lnTo>
                <a:lnTo>
                  <a:pt x="288" y="1134"/>
                </a:lnTo>
                <a:lnTo>
                  <a:pt x="294" y="1146"/>
                </a:lnTo>
                <a:lnTo>
                  <a:pt x="294" y="894"/>
                </a:lnTo>
                <a:lnTo>
                  <a:pt x="300" y="840"/>
                </a:lnTo>
                <a:lnTo>
                  <a:pt x="300" y="546"/>
                </a:lnTo>
                <a:lnTo>
                  <a:pt x="306" y="522"/>
                </a:lnTo>
                <a:lnTo>
                  <a:pt x="306" y="360"/>
                </a:lnTo>
                <a:lnTo>
                  <a:pt x="312" y="330"/>
                </a:lnTo>
                <a:lnTo>
                  <a:pt x="312" y="234"/>
                </a:lnTo>
                <a:lnTo>
                  <a:pt x="318" y="21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4" name="Freeform 202"/>
          <p:cNvSpPr>
            <a:spLocks/>
          </p:cNvSpPr>
          <p:nvPr/>
        </p:nvSpPr>
        <p:spPr bwMode="auto">
          <a:xfrm>
            <a:off x="1206987" y="2044320"/>
            <a:ext cx="660598" cy="1106634"/>
          </a:xfrm>
          <a:custGeom>
            <a:avLst/>
            <a:gdLst/>
            <a:ahLst/>
            <a:cxnLst>
              <a:cxn ang="0">
                <a:pos x="6" y="120"/>
              </a:cxn>
              <a:cxn ang="0">
                <a:pos x="12" y="66"/>
              </a:cxn>
              <a:cxn ang="0">
                <a:pos x="24" y="126"/>
              </a:cxn>
              <a:cxn ang="0">
                <a:pos x="30" y="222"/>
              </a:cxn>
              <a:cxn ang="0">
                <a:pos x="36" y="258"/>
              </a:cxn>
              <a:cxn ang="0">
                <a:pos x="48" y="252"/>
              </a:cxn>
              <a:cxn ang="0">
                <a:pos x="54" y="288"/>
              </a:cxn>
              <a:cxn ang="0">
                <a:pos x="66" y="264"/>
              </a:cxn>
              <a:cxn ang="0">
                <a:pos x="72" y="282"/>
              </a:cxn>
              <a:cxn ang="0">
                <a:pos x="78" y="492"/>
              </a:cxn>
              <a:cxn ang="0">
                <a:pos x="90" y="1098"/>
              </a:cxn>
              <a:cxn ang="0">
                <a:pos x="96" y="492"/>
              </a:cxn>
              <a:cxn ang="0">
                <a:pos x="108" y="282"/>
              </a:cxn>
              <a:cxn ang="0">
                <a:pos x="114" y="120"/>
              </a:cxn>
              <a:cxn ang="0">
                <a:pos x="120" y="84"/>
              </a:cxn>
              <a:cxn ang="0">
                <a:pos x="126" y="48"/>
              </a:cxn>
              <a:cxn ang="0">
                <a:pos x="132" y="66"/>
              </a:cxn>
              <a:cxn ang="0">
                <a:pos x="144" y="162"/>
              </a:cxn>
              <a:cxn ang="0">
                <a:pos x="150" y="210"/>
              </a:cxn>
              <a:cxn ang="0">
                <a:pos x="156" y="198"/>
              </a:cxn>
              <a:cxn ang="0">
                <a:pos x="162" y="198"/>
              </a:cxn>
              <a:cxn ang="0">
                <a:pos x="168" y="216"/>
              </a:cxn>
              <a:cxn ang="0">
                <a:pos x="174" y="198"/>
              </a:cxn>
              <a:cxn ang="0">
                <a:pos x="186" y="198"/>
              </a:cxn>
              <a:cxn ang="0">
                <a:pos x="192" y="174"/>
              </a:cxn>
              <a:cxn ang="0">
                <a:pos x="198" y="690"/>
              </a:cxn>
              <a:cxn ang="0">
                <a:pos x="204" y="894"/>
              </a:cxn>
              <a:cxn ang="0">
                <a:pos x="210" y="318"/>
              </a:cxn>
              <a:cxn ang="0">
                <a:pos x="222" y="138"/>
              </a:cxn>
              <a:cxn ang="0">
                <a:pos x="228" y="54"/>
              </a:cxn>
              <a:cxn ang="0">
                <a:pos x="234" y="24"/>
              </a:cxn>
              <a:cxn ang="0">
                <a:pos x="240" y="0"/>
              </a:cxn>
              <a:cxn ang="0">
                <a:pos x="246" y="30"/>
              </a:cxn>
              <a:cxn ang="0">
                <a:pos x="258" y="102"/>
              </a:cxn>
              <a:cxn ang="0">
                <a:pos x="264" y="150"/>
              </a:cxn>
              <a:cxn ang="0">
                <a:pos x="270" y="138"/>
              </a:cxn>
              <a:cxn ang="0">
                <a:pos x="276" y="150"/>
              </a:cxn>
              <a:cxn ang="0">
                <a:pos x="282" y="180"/>
              </a:cxn>
              <a:cxn ang="0">
                <a:pos x="288" y="174"/>
              </a:cxn>
              <a:cxn ang="0">
                <a:pos x="294" y="168"/>
              </a:cxn>
              <a:cxn ang="0">
                <a:pos x="300" y="174"/>
              </a:cxn>
              <a:cxn ang="0">
                <a:pos x="306" y="684"/>
              </a:cxn>
            </a:cxnLst>
            <a:rect l="0" t="0" r="r" b="b"/>
            <a:pathLst>
              <a:path w="312" h="1122">
                <a:moveTo>
                  <a:pt x="0" y="162"/>
                </a:moveTo>
                <a:lnTo>
                  <a:pt x="0" y="126"/>
                </a:lnTo>
                <a:lnTo>
                  <a:pt x="6" y="120"/>
                </a:lnTo>
                <a:lnTo>
                  <a:pt x="6" y="96"/>
                </a:lnTo>
                <a:lnTo>
                  <a:pt x="12" y="78"/>
                </a:lnTo>
                <a:lnTo>
                  <a:pt x="12" y="66"/>
                </a:lnTo>
                <a:lnTo>
                  <a:pt x="18" y="72"/>
                </a:lnTo>
                <a:lnTo>
                  <a:pt x="18" y="90"/>
                </a:lnTo>
                <a:lnTo>
                  <a:pt x="24" y="126"/>
                </a:lnTo>
                <a:lnTo>
                  <a:pt x="24" y="156"/>
                </a:lnTo>
                <a:lnTo>
                  <a:pt x="30" y="180"/>
                </a:lnTo>
                <a:lnTo>
                  <a:pt x="30" y="222"/>
                </a:lnTo>
                <a:lnTo>
                  <a:pt x="36" y="228"/>
                </a:lnTo>
                <a:lnTo>
                  <a:pt x="36" y="222"/>
                </a:lnTo>
                <a:lnTo>
                  <a:pt x="36" y="258"/>
                </a:lnTo>
                <a:lnTo>
                  <a:pt x="42" y="252"/>
                </a:lnTo>
                <a:lnTo>
                  <a:pt x="42" y="246"/>
                </a:lnTo>
                <a:lnTo>
                  <a:pt x="48" y="252"/>
                </a:lnTo>
                <a:lnTo>
                  <a:pt x="48" y="264"/>
                </a:lnTo>
                <a:lnTo>
                  <a:pt x="54" y="270"/>
                </a:lnTo>
                <a:lnTo>
                  <a:pt x="54" y="288"/>
                </a:lnTo>
                <a:lnTo>
                  <a:pt x="60" y="282"/>
                </a:lnTo>
                <a:lnTo>
                  <a:pt x="60" y="252"/>
                </a:lnTo>
                <a:lnTo>
                  <a:pt x="66" y="264"/>
                </a:lnTo>
                <a:lnTo>
                  <a:pt x="66" y="276"/>
                </a:lnTo>
                <a:lnTo>
                  <a:pt x="72" y="258"/>
                </a:lnTo>
                <a:lnTo>
                  <a:pt x="72" y="282"/>
                </a:lnTo>
                <a:lnTo>
                  <a:pt x="78" y="264"/>
                </a:lnTo>
                <a:lnTo>
                  <a:pt x="78" y="270"/>
                </a:lnTo>
                <a:lnTo>
                  <a:pt x="78" y="492"/>
                </a:lnTo>
                <a:lnTo>
                  <a:pt x="84" y="612"/>
                </a:lnTo>
                <a:lnTo>
                  <a:pt x="84" y="1122"/>
                </a:lnTo>
                <a:lnTo>
                  <a:pt x="90" y="1098"/>
                </a:lnTo>
                <a:lnTo>
                  <a:pt x="90" y="834"/>
                </a:lnTo>
                <a:lnTo>
                  <a:pt x="96" y="786"/>
                </a:lnTo>
                <a:lnTo>
                  <a:pt x="96" y="492"/>
                </a:lnTo>
                <a:lnTo>
                  <a:pt x="102" y="462"/>
                </a:lnTo>
                <a:lnTo>
                  <a:pt x="102" y="312"/>
                </a:lnTo>
                <a:lnTo>
                  <a:pt x="108" y="282"/>
                </a:lnTo>
                <a:lnTo>
                  <a:pt x="108" y="162"/>
                </a:lnTo>
                <a:lnTo>
                  <a:pt x="114" y="132"/>
                </a:lnTo>
                <a:lnTo>
                  <a:pt x="114" y="120"/>
                </a:lnTo>
                <a:lnTo>
                  <a:pt x="120" y="114"/>
                </a:lnTo>
                <a:lnTo>
                  <a:pt x="120" y="78"/>
                </a:lnTo>
                <a:lnTo>
                  <a:pt x="120" y="84"/>
                </a:lnTo>
                <a:lnTo>
                  <a:pt x="126" y="78"/>
                </a:lnTo>
                <a:lnTo>
                  <a:pt x="126" y="42"/>
                </a:lnTo>
                <a:lnTo>
                  <a:pt x="126" y="48"/>
                </a:lnTo>
                <a:lnTo>
                  <a:pt x="132" y="54"/>
                </a:lnTo>
                <a:lnTo>
                  <a:pt x="132" y="48"/>
                </a:lnTo>
                <a:lnTo>
                  <a:pt x="132" y="66"/>
                </a:lnTo>
                <a:lnTo>
                  <a:pt x="138" y="96"/>
                </a:lnTo>
                <a:lnTo>
                  <a:pt x="138" y="144"/>
                </a:lnTo>
                <a:lnTo>
                  <a:pt x="144" y="162"/>
                </a:lnTo>
                <a:lnTo>
                  <a:pt x="144" y="192"/>
                </a:lnTo>
                <a:lnTo>
                  <a:pt x="150" y="198"/>
                </a:lnTo>
                <a:lnTo>
                  <a:pt x="150" y="210"/>
                </a:lnTo>
                <a:lnTo>
                  <a:pt x="156" y="204"/>
                </a:lnTo>
                <a:lnTo>
                  <a:pt x="156" y="192"/>
                </a:lnTo>
                <a:lnTo>
                  <a:pt x="156" y="198"/>
                </a:lnTo>
                <a:lnTo>
                  <a:pt x="162" y="192"/>
                </a:lnTo>
                <a:lnTo>
                  <a:pt x="162" y="210"/>
                </a:lnTo>
                <a:lnTo>
                  <a:pt x="162" y="198"/>
                </a:lnTo>
                <a:lnTo>
                  <a:pt x="168" y="210"/>
                </a:lnTo>
                <a:lnTo>
                  <a:pt x="168" y="222"/>
                </a:lnTo>
                <a:lnTo>
                  <a:pt x="168" y="216"/>
                </a:lnTo>
                <a:lnTo>
                  <a:pt x="174" y="210"/>
                </a:lnTo>
                <a:lnTo>
                  <a:pt x="174" y="222"/>
                </a:lnTo>
                <a:lnTo>
                  <a:pt x="174" y="198"/>
                </a:lnTo>
                <a:lnTo>
                  <a:pt x="180" y="204"/>
                </a:lnTo>
                <a:lnTo>
                  <a:pt x="180" y="192"/>
                </a:lnTo>
                <a:lnTo>
                  <a:pt x="186" y="198"/>
                </a:lnTo>
                <a:lnTo>
                  <a:pt x="186" y="210"/>
                </a:lnTo>
                <a:lnTo>
                  <a:pt x="186" y="204"/>
                </a:lnTo>
                <a:lnTo>
                  <a:pt x="192" y="174"/>
                </a:lnTo>
                <a:lnTo>
                  <a:pt x="192" y="180"/>
                </a:lnTo>
                <a:lnTo>
                  <a:pt x="192" y="564"/>
                </a:lnTo>
                <a:lnTo>
                  <a:pt x="198" y="690"/>
                </a:lnTo>
                <a:lnTo>
                  <a:pt x="198" y="1002"/>
                </a:lnTo>
                <a:lnTo>
                  <a:pt x="198" y="954"/>
                </a:lnTo>
                <a:lnTo>
                  <a:pt x="204" y="894"/>
                </a:lnTo>
                <a:lnTo>
                  <a:pt x="204" y="576"/>
                </a:lnTo>
                <a:lnTo>
                  <a:pt x="210" y="522"/>
                </a:lnTo>
                <a:lnTo>
                  <a:pt x="210" y="318"/>
                </a:lnTo>
                <a:lnTo>
                  <a:pt x="216" y="288"/>
                </a:lnTo>
                <a:lnTo>
                  <a:pt x="216" y="156"/>
                </a:lnTo>
                <a:lnTo>
                  <a:pt x="222" y="138"/>
                </a:lnTo>
                <a:lnTo>
                  <a:pt x="222" y="72"/>
                </a:lnTo>
                <a:lnTo>
                  <a:pt x="228" y="66"/>
                </a:lnTo>
                <a:lnTo>
                  <a:pt x="228" y="54"/>
                </a:lnTo>
                <a:lnTo>
                  <a:pt x="228" y="72"/>
                </a:lnTo>
                <a:lnTo>
                  <a:pt x="234" y="48"/>
                </a:lnTo>
                <a:lnTo>
                  <a:pt x="234" y="24"/>
                </a:lnTo>
                <a:lnTo>
                  <a:pt x="240" y="12"/>
                </a:lnTo>
                <a:lnTo>
                  <a:pt x="240" y="18"/>
                </a:lnTo>
                <a:lnTo>
                  <a:pt x="240" y="0"/>
                </a:lnTo>
                <a:lnTo>
                  <a:pt x="240" y="0"/>
                </a:lnTo>
                <a:lnTo>
                  <a:pt x="246" y="6"/>
                </a:lnTo>
                <a:lnTo>
                  <a:pt x="246" y="30"/>
                </a:lnTo>
                <a:lnTo>
                  <a:pt x="252" y="36"/>
                </a:lnTo>
                <a:lnTo>
                  <a:pt x="252" y="84"/>
                </a:lnTo>
                <a:lnTo>
                  <a:pt x="258" y="102"/>
                </a:lnTo>
                <a:lnTo>
                  <a:pt x="258" y="132"/>
                </a:lnTo>
                <a:lnTo>
                  <a:pt x="264" y="138"/>
                </a:lnTo>
                <a:lnTo>
                  <a:pt x="264" y="150"/>
                </a:lnTo>
                <a:lnTo>
                  <a:pt x="264" y="144"/>
                </a:lnTo>
                <a:lnTo>
                  <a:pt x="270" y="150"/>
                </a:lnTo>
                <a:lnTo>
                  <a:pt x="270" y="138"/>
                </a:lnTo>
                <a:lnTo>
                  <a:pt x="270" y="150"/>
                </a:lnTo>
                <a:lnTo>
                  <a:pt x="276" y="156"/>
                </a:lnTo>
                <a:lnTo>
                  <a:pt x="276" y="150"/>
                </a:lnTo>
                <a:lnTo>
                  <a:pt x="276" y="162"/>
                </a:lnTo>
                <a:lnTo>
                  <a:pt x="282" y="174"/>
                </a:lnTo>
                <a:lnTo>
                  <a:pt x="282" y="180"/>
                </a:lnTo>
                <a:lnTo>
                  <a:pt x="282" y="168"/>
                </a:lnTo>
                <a:lnTo>
                  <a:pt x="288" y="156"/>
                </a:lnTo>
                <a:lnTo>
                  <a:pt x="288" y="174"/>
                </a:lnTo>
                <a:lnTo>
                  <a:pt x="288" y="162"/>
                </a:lnTo>
                <a:lnTo>
                  <a:pt x="294" y="156"/>
                </a:lnTo>
                <a:lnTo>
                  <a:pt x="294" y="168"/>
                </a:lnTo>
                <a:lnTo>
                  <a:pt x="300" y="162"/>
                </a:lnTo>
                <a:lnTo>
                  <a:pt x="300" y="180"/>
                </a:lnTo>
                <a:lnTo>
                  <a:pt x="300" y="174"/>
                </a:lnTo>
                <a:lnTo>
                  <a:pt x="306" y="156"/>
                </a:lnTo>
                <a:lnTo>
                  <a:pt x="306" y="150"/>
                </a:lnTo>
                <a:lnTo>
                  <a:pt x="306" y="684"/>
                </a:lnTo>
                <a:lnTo>
                  <a:pt x="312" y="786"/>
                </a:lnTo>
                <a:lnTo>
                  <a:pt x="312" y="97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5" name="Freeform 203"/>
          <p:cNvSpPr>
            <a:spLocks/>
          </p:cNvSpPr>
          <p:nvPr/>
        </p:nvSpPr>
        <p:spPr bwMode="auto">
          <a:xfrm>
            <a:off x="1867585" y="1943717"/>
            <a:ext cx="647895" cy="1088881"/>
          </a:xfrm>
          <a:custGeom>
            <a:avLst/>
            <a:gdLst/>
            <a:ahLst/>
            <a:cxnLst>
              <a:cxn ang="0">
                <a:pos x="6" y="942"/>
              </a:cxn>
              <a:cxn ang="0">
                <a:pos x="12" y="408"/>
              </a:cxn>
              <a:cxn ang="0">
                <a:pos x="24" y="246"/>
              </a:cxn>
              <a:cxn ang="0">
                <a:pos x="30" y="192"/>
              </a:cxn>
              <a:cxn ang="0">
                <a:pos x="36" y="162"/>
              </a:cxn>
              <a:cxn ang="0">
                <a:pos x="42" y="114"/>
              </a:cxn>
              <a:cxn ang="0">
                <a:pos x="48" y="114"/>
              </a:cxn>
              <a:cxn ang="0">
                <a:pos x="54" y="222"/>
              </a:cxn>
              <a:cxn ang="0">
                <a:pos x="66" y="288"/>
              </a:cxn>
              <a:cxn ang="0">
                <a:pos x="72" y="288"/>
              </a:cxn>
              <a:cxn ang="0">
                <a:pos x="78" y="306"/>
              </a:cxn>
              <a:cxn ang="0">
                <a:pos x="84" y="330"/>
              </a:cxn>
              <a:cxn ang="0">
                <a:pos x="90" y="312"/>
              </a:cxn>
              <a:cxn ang="0">
                <a:pos x="96" y="312"/>
              </a:cxn>
              <a:cxn ang="0">
                <a:pos x="102" y="258"/>
              </a:cxn>
              <a:cxn ang="0">
                <a:pos x="108" y="1020"/>
              </a:cxn>
              <a:cxn ang="0">
                <a:pos x="114" y="942"/>
              </a:cxn>
              <a:cxn ang="0">
                <a:pos x="126" y="600"/>
              </a:cxn>
              <a:cxn ang="0">
                <a:pos x="132" y="252"/>
              </a:cxn>
              <a:cxn ang="0">
                <a:pos x="144" y="186"/>
              </a:cxn>
              <a:cxn ang="0">
                <a:pos x="150" y="114"/>
              </a:cxn>
              <a:cxn ang="0">
                <a:pos x="156" y="102"/>
              </a:cxn>
              <a:cxn ang="0">
                <a:pos x="168" y="156"/>
              </a:cxn>
              <a:cxn ang="0">
                <a:pos x="174" y="270"/>
              </a:cxn>
              <a:cxn ang="0">
                <a:pos x="186" y="264"/>
              </a:cxn>
              <a:cxn ang="0">
                <a:pos x="192" y="276"/>
              </a:cxn>
              <a:cxn ang="0">
                <a:pos x="198" y="276"/>
              </a:cxn>
              <a:cxn ang="0">
                <a:pos x="204" y="276"/>
              </a:cxn>
              <a:cxn ang="0">
                <a:pos x="210" y="258"/>
              </a:cxn>
              <a:cxn ang="0">
                <a:pos x="216" y="276"/>
              </a:cxn>
              <a:cxn ang="0">
                <a:pos x="222" y="354"/>
              </a:cxn>
              <a:cxn ang="0">
                <a:pos x="228" y="1062"/>
              </a:cxn>
              <a:cxn ang="0">
                <a:pos x="234" y="504"/>
              </a:cxn>
              <a:cxn ang="0">
                <a:pos x="246" y="270"/>
              </a:cxn>
              <a:cxn ang="0">
                <a:pos x="252" y="90"/>
              </a:cxn>
              <a:cxn ang="0">
                <a:pos x="258" y="66"/>
              </a:cxn>
              <a:cxn ang="0">
                <a:pos x="264" y="12"/>
              </a:cxn>
              <a:cxn ang="0">
                <a:pos x="270" y="0"/>
              </a:cxn>
              <a:cxn ang="0">
                <a:pos x="276" y="6"/>
              </a:cxn>
              <a:cxn ang="0">
                <a:pos x="282" y="114"/>
              </a:cxn>
              <a:cxn ang="0">
                <a:pos x="288" y="150"/>
              </a:cxn>
              <a:cxn ang="0">
                <a:pos x="300" y="138"/>
              </a:cxn>
            </a:cxnLst>
            <a:rect l="0" t="0" r="r" b="b"/>
            <a:pathLst>
              <a:path w="306" h="1104">
                <a:moveTo>
                  <a:pt x="0" y="1074"/>
                </a:moveTo>
                <a:lnTo>
                  <a:pt x="0" y="990"/>
                </a:lnTo>
                <a:lnTo>
                  <a:pt x="6" y="942"/>
                </a:lnTo>
                <a:lnTo>
                  <a:pt x="6" y="642"/>
                </a:lnTo>
                <a:lnTo>
                  <a:pt x="12" y="594"/>
                </a:lnTo>
                <a:lnTo>
                  <a:pt x="12" y="408"/>
                </a:lnTo>
                <a:lnTo>
                  <a:pt x="18" y="378"/>
                </a:lnTo>
                <a:lnTo>
                  <a:pt x="18" y="258"/>
                </a:lnTo>
                <a:lnTo>
                  <a:pt x="24" y="246"/>
                </a:lnTo>
                <a:lnTo>
                  <a:pt x="24" y="192"/>
                </a:lnTo>
                <a:lnTo>
                  <a:pt x="24" y="198"/>
                </a:lnTo>
                <a:lnTo>
                  <a:pt x="30" y="192"/>
                </a:lnTo>
                <a:lnTo>
                  <a:pt x="30" y="162"/>
                </a:lnTo>
                <a:lnTo>
                  <a:pt x="30" y="180"/>
                </a:lnTo>
                <a:lnTo>
                  <a:pt x="36" y="162"/>
                </a:lnTo>
                <a:lnTo>
                  <a:pt x="36" y="126"/>
                </a:lnTo>
                <a:lnTo>
                  <a:pt x="36" y="132"/>
                </a:lnTo>
                <a:lnTo>
                  <a:pt x="42" y="114"/>
                </a:lnTo>
                <a:lnTo>
                  <a:pt x="42" y="120"/>
                </a:lnTo>
                <a:lnTo>
                  <a:pt x="42" y="126"/>
                </a:lnTo>
                <a:lnTo>
                  <a:pt x="48" y="114"/>
                </a:lnTo>
                <a:lnTo>
                  <a:pt x="48" y="162"/>
                </a:lnTo>
                <a:lnTo>
                  <a:pt x="54" y="180"/>
                </a:lnTo>
                <a:lnTo>
                  <a:pt x="54" y="222"/>
                </a:lnTo>
                <a:lnTo>
                  <a:pt x="60" y="246"/>
                </a:lnTo>
                <a:lnTo>
                  <a:pt x="60" y="276"/>
                </a:lnTo>
                <a:lnTo>
                  <a:pt x="66" y="288"/>
                </a:lnTo>
                <a:lnTo>
                  <a:pt x="66" y="282"/>
                </a:lnTo>
                <a:lnTo>
                  <a:pt x="66" y="294"/>
                </a:lnTo>
                <a:lnTo>
                  <a:pt x="72" y="288"/>
                </a:lnTo>
                <a:lnTo>
                  <a:pt x="72" y="282"/>
                </a:lnTo>
                <a:lnTo>
                  <a:pt x="72" y="294"/>
                </a:lnTo>
                <a:lnTo>
                  <a:pt x="78" y="306"/>
                </a:lnTo>
                <a:lnTo>
                  <a:pt x="78" y="300"/>
                </a:lnTo>
                <a:lnTo>
                  <a:pt x="78" y="318"/>
                </a:lnTo>
                <a:lnTo>
                  <a:pt x="84" y="330"/>
                </a:lnTo>
                <a:lnTo>
                  <a:pt x="84" y="306"/>
                </a:lnTo>
                <a:lnTo>
                  <a:pt x="90" y="312"/>
                </a:lnTo>
                <a:lnTo>
                  <a:pt x="90" y="312"/>
                </a:lnTo>
                <a:lnTo>
                  <a:pt x="90" y="294"/>
                </a:lnTo>
                <a:lnTo>
                  <a:pt x="96" y="300"/>
                </a:lnTo>
                <a:lnTo>
                  <a:pt x="96" y="312"/>
                </a:lnTo>
                <a:lnTo>
                  <a:pt x="96" y="300"/>
                </a:lnTo>
                <a:lnTo>
                  <a:pt x="102" y="318"/>
                </a:lnTo>
                <a:lnTo>
                  <a:pt x="102" y="258"/>
                </a:lnTo>
                <a:lnTo>
                  <a:pt x="102" y="276"/>
                </a:lnTo>
                <a:lnTo>
                  <a:pt x="108" y="318"/>
                </a:lnTo>
                <a:lnTo>
                  <a:pt x="108" y="1020"/>
                </a:lnTo>
                <a:lnTo>
                  <a:pt x="114" y="1086"/>
                </a:lnTo>
                <a:lnTo>
                  <a:pt x="114" y="1104"/>
                </a:lnTo>
                <a:lnTo>
                  <a:pt x="114" y="942"/>
                </a:lnTo>
                <a:lnTo>
                  <a:pt x="120" y="888"/>
                </a:lnTo>
                <a:lnTo>
                  <a:pt x="120" y="624"/>
                </a:lnTo>
                <a:lnTo>
                  <a:pt x="126" y="600"/>
                </a:lnTo>
                <a:lnTo>
                  <a:pt x="126" y="414"/>
                </a:lnTo>
                <a:lnTo>
                  <a:pt x="132" y="390"/>
                </a:lnTo>
                <a:lnTo>
                  <a:pt x="132" y="252"/>
                </a:lnTo>
                <a:lnTo>
                  <a:pt x="138" y="240"/>
                </a:lnTo>
                <a:lnTo>
                  <a:pt x="138" y="180"/>
                </a:lnTo>
                <a:lnTo>
                  <a:pt x="144" y="186"/>
                </a:lnTo>
                <a:lnTo>
                  <a:pt x="144" y="150"/>
                </a:lnTo>
                <a:lnTo>
                  <a:pt x="150" y="138"/>
                </a:lnTo>
                <a:lnTo>
                  <a:pt x="150" y="114"/>
                </a:lnTo>
                <a:lnTo>
                  <a:pt x="156" y="108"/>
                </a:lnTo>
                <a:lnTo>
                  <a:pt x="156" y="96"/>
                </a:lnTo>
                <a:lnTo>
                  <a:pt x="156" y="102"/>
                </a:lnTo>
                <a:lnTo>
                  <a:pt x="162" y="108"/>
                </a:lnTo>
                <a:lnTo>
                  <a:pt x="162" y="150"/>
                </a:lnTo>
                <a:lnTo>
                  <a:pt x="168" y="156"/>
                </a:lnTo>
                <a:lnTo>
                  <a:pt x="168" y="222"/>
                </a:lnTo>
                <a:lnTo>
                  <a:pt x="174" y="234"/>
                </a:lnTo>
                <a:lnTo>
                  <a:pt x="174" y="270"/>
                </a:lnTo>
                <a:lnTo>
                  <a:pt x="180" y="276"/>
                </a:lnTo>
                <a:lnTo>
                  <a:pt x="180" y="258"/>
                </a:lnTo>
                <a:lnTo>
                  <a:pt x="186" y="264"/>
                </a:lnTo>
                <a:lnTo>
                  <a:pt x="186" y="282"/>
                </a:lnTo>
                <a:lnTo>
                  <a:pt x="186" y="276"/>
                </a:lnTo>
                <a:lnTo>
                  <a:pt x="192" y="276"/>
                </a:lnTo>
                <a:lnTo>
                  <a:pt x="192" y="300"/>
                </a:lnTo>
                <a:lnTo>
                  <a:pt x="192" y="294"/>
                </a:lnTo>
                <a:lnTo>
                  <a:pt x="198" y="276"/>
                </a:lnTo>
                <a:lnTo>
                  <a:pt x="198" y="264"/>
                </a:lnTo>
                <a:lnTo>
                  <a:pt x="204" y="270"/>
                </a:lnTo>
                <a:lnTo>
                  <a:pt x="204" y="276"/>
                </a:lnTo>
                <a:lnTo>
                  <a:pt x="204" y="258"/>
                </a:lnTo>
                <a:lnTo>
                  <a:pt x="204" y="270"/>
                </a:lnTo>
                <a:lnTo>
                  <a:pt x="210" y="258"/>
                </a:lnTo>
                <a:lnTo>
                  <a:pt x="210" y="276"/>
                </a:lnTo>
                <a:lnTo>
                  <a:pt x="210" y="264"/>
                </a:lnTo>
                <a:lnTo>
                  <a:pt x="216" y="276"/>
                </a:lnTo>
                <a:lnTo>
                  <a:pt x="216" y="240"/>
                </a:lnTo>
                <a:lnTo>
                  <a:pt x="216" y="282"/>
                </a:lnTo>
                <a:lnTo>
                  <a:pt x="222" y="354"/>
                </a:lnTo>
                <a:lnTo>
                  <a:pt x="222" y="1020"/>
                </a:lnTo>
                <a:lnTo>
                  <a:pt x="228" y="1056"/>
                </a:lnTo>
                <a:lnTo>
                  <a:pt x="228" y="1062"/>
                </a:lnTo>
                <a:lnTo>
                  <a:pt x="228" y="858"/>
                </a:lnTo>
                <a:lnTo>
                  <a:pt x="234" y="792"/>
                </a:lnTo>
                <a:lnTo>
                  <a:pt x="234" y="504"/>
                </a:lnTo>
                <a:lnTo>
                  <a:pt x="240" y="462"/>
                </a:lnTo>
                <a:lnTo>
                  <a:pt x="240" y="294"/>
                </a:lnTo>
                <a:lnTo>
                  <a:pt x="246" y="270"/>
                </a:lnTo>
                <a:lnTo>
                  <a:pt x="246" y="156"/>
                </a:lnTo>
                <a:lnTo>
                  <a:pt x="252" y="132"/>
                </a:lnTo>
                <a:lnTo>
                  <a:pt x="252" y="90"/>
                </a:lnTo>
                <a:lnTo>
                  <a:pt x="258" y="78"/>
                </a:lnTo>
                <a:lnTo>
                  <a:pt x="258" y="84"/>
                </a:lnTo>
                <a:lnTo>
                  <a:pt x="258" y="66"/>
                </a:lnTo>
                <a:lnTo>
                  <a:pt x="258" y="72"/>
                </a:lnTo>
                <a:lnTo>
                  <a:pt x="264" y="48"/>
                </a:lnTo>
                <a:lnTo>
                  <a:pt x="264" y="12"/>
                </a:lnTo>
                <a:lnTo>
                  <a:pt x="270" y="6"/>
                </a:lnTo>
                <a:lnTo>
                  <a:pt x="270" y="12"/>
                </a:lnTo>
                <a:lnTo>
                  <a:pt x="270" y="0"/>
                </a:lnTo>
                <a:lnTo>
                  <a:pt x="276" y="12"/>
                </a:lnTo>
                <a:lnTo>
                  <a:pt x="276" y="54"/>
                </a:lnTo>
                <a:lnTo>
                  <a:pt x="276" y="6"/>
                </a:lnTo>
                <a:lnTo>
                  <a:pt x="276" y="48"/>
                </a:lnTo>
                <a:lnTo>
                  <a:pt x="282" y="48"/>
                </a:lnTo>
                <a:lnTo>
                  <a:pt x="282" y="114"/>
                </a:lnTo>
                <a:lnTo>
                  <a:pt x="282" y="108"/>
                </a:lnTo>
                <a:lnTo>
                  <a:pt x="288" y="126"/>
                </a:lnTo>
                <a:lnTo>
                  <a:pt x="288" y="150"/>
                </a:lnTo>
                <a:lnTo>
                  <a:pt x="294" y="156"/>
                </a:lnTo>
                <a:lnTo>
                  <a:pt x="294" y="132"/>
                </a:lnTo>
                <a:lnTo>
                  <a:pt x="300" y="138"/>
                </a:lnTo>
                <a:lnTo>
                  <a:pt x="300" y="156"/>
                </a:lnTo>
                <a:lnTo>
                  <a:pt x="306" y="144"/>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6" name="Freeform 204"/>
          <p:cNvSpPr>
            <a:spLocks/>
          </p:cNvSpPr>
          <p:nvPr/>
        </p:nvSpPr>
        <p:spPr bwMode="auto">
          <a:xfrm>
            <a:off x="2515480" y="1849032"/>
            <a:ext cx="609783" cy="1000114"/>
          </a:xfrm>
          <a:custGeom>
            <a:avLst/>
            <a:gdLst/>
            <a:ahLst/>
            <a:cxnLst>
              <a:cxn ang="0">
                <a:pos x="0" y="258"/>
              </a:cxn>
              <a:cxn ang="0">
                <a:pos x="6" y="228"/>
              </a:cxn>
              <a:cxn ang="0">
                <a:pos x="12" y="216"/>
              </a:cxn>
              <a:cxn ang="0">
                <a:pos x="18" y="234"/>
              </a:cxn>
              <a:cxn ang="0">
                <a:pos x="24" y="192"/>
              </a:cxn>
              <a:cxn ang="0">
                <a:pos x="30" y="1014"/>
              </a:cxn>
              <a:cxn ang="0">
                <a:pos x="42" y="648"/>
              </a:cxn>
              <a:cxn ang="0">
                <a:pos x="48" y="210"/>
              </a:cxn>
              <a:cxn ang="0">
                <a:pos x="60" y="90"/>
              </a:cxn>
              <a:cxn ang="0">
                <a:pos x="66" y="30"/>
              </a:cxn>
              <a:cxn ang="0">
                <a:pos x="72" y="12"/>
              </a:cxn>
              <a:cxn ang="0">
                <a:pos x="84" y="36"/>
              </a:cxn>
              <a:cxn ang="0">
                <a:pos x="90" y="144"/>
              </a:cxn>
              <a:cxn ang="0">
                <a:pos x="96" y="156"/>
              </a:cxn>
              <a:cxn ang="0">
                <a:pos x="102" y="162"/>
              </a:cxn>
              <a:cxn ang="0">
                <a:pos x="108" y="174"/>
              </a:cxn>
              <a:cxn ang="0">
                <a:pos x="114" y="174"/>
              </a:cxn>
              <a:cxn ang="0">
                <a:pos x="120" y="162"/>
              </a:cxn>
              <a:cxn ang="0">
                <a:pos x="126" y="180"/>
              </a:cxn>
              <a:cxn ang="0">
                <a:pos x="132" y="186"/>
              </a:cxn>
              <a:cxn ang="0">
                <a:pos x="138" y="828"/>
              </a:cxn>
              <a:cxn ang="0">
                <a:pos x="144" y="834"/>
              </a:cxn>
              <a:cxn ang="0">
                <a:pos x="156" y="420"/>
              </a:cxn>
              <a:cxn ang="0">
                <a:pos x="162" y="132"/>
              </a:cxn>
              <a:cxn ang="0">
                <a:pos x="174" y="60"/>
              </a:cxn>
              <a:cxn ang="0">
                <a:pos x="180" y="36"/>
              </a:cxn>
              <a:cxn ang="0">
                <a:pos x="186" y="6"/>
              </a:cxn>
              <a:cxn ang="0">
                <a:pos x="192" y="18"/>
              </a:cxn>
              <a:cxn ang="0">
                <a:pos x="198" y="126"/>
              </a:cxn>
              <a:cxn ang="0">
                <a:pos x="204" y="126"/>
              </a:cxn>
              <a:cxn ang="0">
                <a:pos x="210" y="180"/>
              </a:cxn>
              <a:cxn ang="0">
                <a:pos x="216" y="186"/>
              </a:cxn>
              <a:cxn ang="0">
                <a:pos x="222" y="186"/>
              </a:cxn>
              <a:cxn ang="0">
                <a:pos x="228" y="192"/>
              </a:cxn>
              <a:cxn ang="0">
                <a:pos x="234" y="174"/>
              </a:cxn>
              <a:cxn ang="0">
                <a:pos x="240" y="192"/>
              </a:cxn>
              <a:cxn ang="0">
                <a:pos x="246" y="450"/>
              </a:cxn>
              <a:cxn ang="0">
                <a:pos x="252" y="1002"/>
              </a:cxn>
              <a:cxn ang="0">
                <a:pos x="264" y="588"/>
              </a:cxn>
              <a:cxn ang="0">
                <a:pos x="270" y="198"/>
              </a:cxn>
              <a:cxn ang="0">
                <a:pos x="276" y="126"/>
              </a:cxn>
              <a:cxn ang="0">
                <a:pos x="282" y="96"/>
              </a:cxn>
            </a:cxnLst>
            <a:rect l="0" t="0" r="r" b="b"/>
            <a:pathLst>
              <a:path w="288" h="1014">
                <a:moveTo>
                  <a:pt x="0" y="240"/>
                </a:moveTo>
                <a:lnTo>
                  <a:pt x="0" y="264"/>
                </a:lnTo>
                <a:lnTo>
                  <a:pt x="0" y="258"/>
                </a:lnTo>
                <a:lnTo>
                  <a:pt x="6" y="246"/>
                </a:lnTo>
                <a:lnTo>
                  <a:pt x="6" y="252"/>
                </a:lnTo>
                <a:lnTo>
                  <a:pt x="6" y="228"/>
                </a:lnTo>
                <a:lnTo>
                  <a:pt x="12" y="228"/>
                </a:lnTo>
                <a:lnTo>
                  <a:pt x="12" y="240"/>
                </a:lnTo>
                <a:lnTo>
                  <a:pt x="12" y="216"/>
                </a:lnTo>
                <a:lnTo>
                  <a:pt x="12" y="228"/>
                </a:lnTo>
                <a:lnTo>
                  <a:pt x="18" y="216"/>
                </a:lnTo>
                <a:lnTo>
                  <a:pt x="18" y="234"/>
                </a:lnTo>
                <a:lnTo>
                  <a:pt x="18" y="228"/>
                </a:lnTo>
                <a:lnTo>
                  <a:pt x="24" y="222"/>
                </a:lnTo>
                <a:lnTo>
                  <a:pt x="24" y="192"/>
                </a:lnTo>
                <a:lnTo>
                  <a:pt x="24" y="408"/>
                </a:lnTo>
                <a:lnTo>
                  <a:pt x="30" y="552"/>
                </a:lnTo>
                <a:lnTo>
                  <a:pt x="30" y="1014"/>
                </a:lnTo>
                <a:lnTo>
                  <a:pt x="36" y="984"/>
                </a:lnTo>
                <a:lnTo>
                  <a:pt x="36" y="708"/>
                </a:lnTo>
                <a:lnTo>
                  <a:pt x="42" y="648"/>
                </a:lnTo>
                <a:lnTo>
                  <a:pt x="42" y="402"/>
                </a:lnTo>
                <a:lnTo>
                  <a:pt x="48" y="378"/>
                </a:lnTo>
                <a:lnTo>
                  <a:pt x="48" y="210"/>
                </a:lnTo>
                <a:lnTo>
                  <a:pt x="54" y="186"/>
                </a:lnTo>
                <a:lnTo>
                  <a:pt x="54" y="108"/>
                </a:lnTo>
                <a:lnTo>
                  <a:pt x="60" y="90"/>
                </a:lnTo>
                <a:lnTo>
                  <a:pt x="60" y="66"/>
                </a:lnTo>
                <a:lnTo>
                  <a:pt x="66" y="60"/>
                </a:lnTo>
                <a:lnTo>
                  <a:pt x="66" y="30"/>
                </a:lnTo>
                <a:lnTo>
                  <a:pt x="72" y="12"/>
                </a:lnTo>
                <a:lnTo>
                  <a:pt x="72" y="0"/>
                </a:lnTo>
                <a:lnTo>
                  <a:pt x="72" y="12"/>
                </a:lnTo>
                <a:lnTo>
                  <a:pt x="78" y="6"/>
                </a:lnTo>
                <a:lnTo>
                  <a:pt x="78" y="30"/>
                </a:lnTo>
                <a:lnTo>
                  <a:pt x="84" y="36"/>
                </a:lnTo>
                <a:lnTo>
                  <a:pt x="84" y="102"/>
                </a:lnTo>
                <a:lnTo>
                  <a:pt x="90" y="108"/>
                </a:lnTo>
                <a:lnTo>
                  <a:pt x="90" y="144"/>
                </a:lnTo>
                <a:lnTo>
                  <a:pt x="96" y="156"/>
                </a:lnTo>
                <a:lnTo>
                  <a:pt x="96" y="162"/>
                </a:lnTo>
                <a:lnTo>
                  <a:pt x="96" y="156"/>
                </a:lnTo>
                <a:lnTo>
                  <a:pt x="102" y="156"/>
                </a:lnTo>
                <a:lnTo>
                  <a:pt x="102" y="174"/>
                </a:lnTo>
                <a:lnTo>
                  <a:pt x="102" y="162"/>
                </a:lnTo>
                <a:lnTo>
                  <a:pt x="108" y="156"/>
                </a:lnTo>
                <a:lnTo>
                  <a:pt x="108" y="180"/>
                </a:lnTo>
                <a:lnTo>
                  <a:pt x="108" y="174"/>
                </a:lnTo>
                <a:lnTo>
                  <a:pt x="114" y="180"/>
                </a:lnTo>
                <a:lnTo>
                  <a:pt x="114" y="192"/>
                </a:lnTo>
                <a:lnTo>
                  <a:pt x="114" y="174"/>
                </a:lnTo>
                <a:lnTo>
                  <a:pt x="120" y="168"/>
                </a:lnTo>
                <a:lnTo>
                  <a:pt x="120" y="174"/>
                </a:lnTo>
                <a:lnTo>
                  <a:pt x="120" y="162"/>
                </a:lnTo>
                <a:lnTo>
                  <a:pt x="120" y="174"/>
                </a:lnTo>
                <a:lnTo>
                  <a:pt x="126" y="168"/>
                </a:lnTo>
                <a:lnTo>
                  <a:pt x="126" y="180"/>
                </a:lnTo>
                <a:lnTo>
                  <a:pt x="126" y="174"/>
                </a:lnTo>
                <a:lnTo>
                  <a:pt x="132" y="186"/>
                </a:lnTo>
                <a:lnTo>
                  <a:pt x="132" y="186"/>
                </a:lnTo>
                <a:lnTo>
                  <a:pt x="132" y="156"/>
                </a:lnTo>
                <a:lnTo>
                  <a:pt x="138" y="180"/>
                </a:lnTo>
                <a:lnTo>
                  <a:pt x="138" y="828"/>
                </a:lnTo>
                <a:lnTo>
                  <a:pt x="144" y="900"/>
                </a:lnTo>
                <a:lnTo>
                  <a:pt x="144" y="972"/>
                </a:lnTo>
                <a:lnTo>
                  <a:pt x="144" y="834"/>
                </a:lnTo>
                <a:lnTo>
                  <a:pt x="150" y="780"/>
                </a:lnTo>
                <a:lnTo>
                  <a:pt x="150" y="462"/>
                </a:lnTo>
                <a:lnTo>
                  <a:pt x="156" y="420"/>
                </a:lnTo>
                <a:lnTo>
                  <a:pt x="156" y="288"/>
                </a:lnTo>
                <a:lnTo>
                  <a:pt x="162" y="264"/>
                </a:lnTo>
                <a:lnTo>
                  <a:pt x="162" y="132"/>
                </a:lnTo>
                <a:lnTo>
                  <a:pt x="168" y="114"/>
                </a:lnTo>
                <a:lnTo>
                  <a:pt x="168" y="72"/>
                </a:lnTo>
                <a:lnTo>
                  <a:pt x="174" y="60"/>
                </a:lnTo>
                <a:lnTo>
                  <a:pt x="174" y="66"/>
                </a:lnTo>
                <a:lnTo>
                  <a:pt x="174" y="48"/>
                </a:lnTo>
                <a:lnTo>
                  <a:pt x="180" y="36"/>
                </a:lnTo>
                <a:lnTo>
                  <a:pt x="180" y="12"/>
                </a:lnTo>
                <a:lnTo>
                  <a:pt x="180" y="18"/>
                </a:lnTo>
                <a:lnTo>
                  <a:pt x="186" y="6"/>
                </a:lnTo>
                <a:lnTo>
                  <a:pt x="186" y="18"/>
                </a:lnTo>
                <a:lnTo>
                  <a:pt x="186" y="12"/>
                </a:lnTo>
                <a:lnTo>
                  <a:pt x="192" y="18"/>
                </a:lnTo>
                <a:lnTo>
                  <a:pt x="192" y="72"/>
                </a:lnTo>
                <a:lnTo>
                  <a:pt x="198" y="66"/>
                </a:lnTo>
                <a:lnTo>
                  <a:pt x="198" y="126"/>
                </a:lnTo>
                <a:lnTo>
                  <a:pt x="198" y="120"/>
                </a:lnTo>
                <a:lnTo>
                  <a:pt x="204" y="138"/>
                </a:lnTo>
                <a:lnTo>
                  <a:pt x="204" y="126"/>
                </a:lnTo>
                <a:lnTo>
                  <a:pt x="204" y="168"/>
                </a:lnTo>
                <a:lnTo>
                  <a:pt x="210" y="162"/>
                </a:lnTo>
                <a:lnTo>
                  <a:pt x="210" y="180"/>
                </a:lnTo>
                <a:lnTo>
                  <a:pt x="210" y="168"/>
                </a:lnTo>
                <a:lnTo>
                  <a:pt x="216" y="174"/>
                </a:lnTo>
                <a:lnTo>
                  <a:pt x="216" y="186"/>
                </a:lnTo>
                <a:lnTo>
                  <a:pt x="222" y="192"/>
                </a:lnTo>
                <a:lnTo>
                  <a:pt x="222" y="204"/>
                </a:lnTo>
                <a:lnTo>
                  <a:pt x="222" y="186"/>
                </a:lnTo>
                <a:lnTo>
                  <a:pt x="228" y="180"/>
                </a:lnTo>
                <a:lnTo>
                  <a:pt x="228" y="174"/>
                </a:lnTo>
                <a:lnTo>
                  <a:pt x="228" y="192"/>
                </a:lnTo>
                <a:lnTo>
                  <a:pt x="234" y="180"/>
                </a:lnTo>
                <a:lnTo>
                  <a:pt x="234" y="186"/>
                </a:lnTo>
                <a:lnTo>
                  <a:pt x="234" y="174"/>
                </a:lnTo>
                <a:lnTo>
                  <a:pt x="234" y="180"/>
                </a:lnTo>
                <a:lnTo>
                  <a:pt x="240" y="174"/>
                </a:lnTo>
                <a:lnTo>
                  <a:pt x="240" y="192"/>
                </a:lnTo>
                <a:lnTo>
                  <a:pt x="246" y="192"/>
                </a:lnTo>
                <a:lnTo>
                  <a:pt x="246" y="162"/>
                </a:lnTo>
                <a:lnTo>
                  <a:pt x="246" y="450"/>
                </a:lnTo>
                <a:lnTo>
                  <a:pt x="252" y="582"/>
                </a:lnTo>
                <a:lnTo>
                  <a:pt x="252" y="1014"/>
                </a:lnTo>
                <a:lnTo>
                  <a:pt x="252" y="1002"/>
                </a:lnTo>
                <a:lnTo>
                  <a:pt x="258" y="966"/>
                </a:lnTo>
                <a:lnTo>
                  <a:pt x="258" y="642"/>
                </a:lnTo>
                <a:lnTo>
                  <a:pt x="264" y="588"/>
                </a:lnTo>
                <a:lnTo>
                  <a:pt x="264" y="372"/>
                </a:lnTo>
                <a:lnTo>
                  <a:pt x="270" y="342"/>
                </a:lnTo>
                <a:lnTo>
                  <a:pt x="270" y="198"/>
                </a:lnTo>
                <a:lnTo>
                  <a:pt x="276" y="192"/>
                </a:lnTo>
                <a:lnTo>
                  <a:pt x="276" y="120"/>
                </a:lnTo>
                <a:lnTo>
                  <a:pt x="276" y="126"/>
                </a:lnTo>
                <a:lnTo>
                  <a:pt x="282" y="114"/>
                </a:lnTo>
                <a:lnTo>
                  <a:pt x="282" y="120"/>
                </a:lnTo>
                <a:lnTo>
                  <a:pt x="282" y="96"/>
                </a:lnTo>
                <a:lnTo>
                  <a:pt x="288" y="84"/>
                </a:lnTo>
                <a:lnTo>
                  <a:pt x="288"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7" name="Freeform 205"/>
          <p:cNvSpPr>
            <a:spLocks/>
          </p:cNvSpPr>
          <p:nvPr/>
        </p:nvSpPr>
        <p:spPr bwMode="auto">
          <a:xfrm>
            <a:off x="3125264" y="1902292"/>
            <a:ext cx="609783" cy="1106634"/>
          </a:xfrm>
          <a:custGeom>
            <a:avLst/>
            <a:gdLst/>
            <a:ahLst/>
            <a:cxnLst>
              <a:cxn ang="0">
                <a:pos x="0" y="18"/>
              </a:cxn>
              <a:cxn ang="0">
                <a:pos x="6" y="0"/>
              </a:cxn>
              <a:cxn ang="0">
                <a:pos x="12" y="6"/>
              </a:cxn>
              <a:cxn ang="0">
                <a:pos x="18" y="120"/>
              </a:cxn>
              <a:cxn ang="0">
                <a:pos x="30" y="186"/>
              </a:cxn>
              <a:cxn ang="0">
                <a:pos x="36" y="192"/>
              </a:cxn>
              <a:cxn ang="0">
                <a:pos x="42" y="216"/>
              </a:cxn>
              <a:cxn ang="0">
                <a:pos x="48" y="210"/>
              </a:cxn>
              <a:cxn ang="0">
                <a:pos x="54" y="222"/>
              </a:cxn>
              <a:cxn ang="0">
                <a:pos x="60" y="246"/>
              </a:cxn>
              <a:cxn ang="0">
                <a:pos x="66" y="246"/>
              </a:cxn>
              <a:cxn ang="0">
                <a:pos x="78" y="954"/>
              </a:cxn>
              <a:cxn ang="0">
                <a:pos x="84" y="900"/>
              </a:cxn>
              <a:cxn ang="0">
                <a:pos x="90" y="372"/>
              </a:cxn>
              <a:cxn ang="0">
                <a:pos x="102" y="222"/>
              </a:cxn>
              <a:cxn ang="0">
                <a:pos x="108" y="186"/>
              </a:cxn>
              <a:cxn ang="0">
                <a:pos x="114" y="186"/>
              </a:cxn>
              <a:cxn ang="0">
                <a:pos x="120" y="156"/>
              </a:cxn>
              <a:cxn ang="0">
                <a:pos x="126" y="162"/>
              </a:cxn>
              <a:cxn ang="0">
                <a:pos x="132" y="264"/>
              </a:cxn>
              <a:cxn ang="0">
                <a:pos x="144" y="318"/>
              </a:cxn>
              <a:cxn ang="0">
                <a:pos x="150" y="306"/>
              </a:cxn>
              <a:cxn ang="0">
                <a:pos x="150" y="312"/>
              </a:cxn>
              <a:cxn ang="0">
                <a:pos x="162" y="336"/>
              </a:cxn>
              <a:cxn ang="0">
                <a:pos x="168" y="318"/>
              </a:cxn>
              <a:cxn ang="0">
                <a:pos x="168" y="324"/>
              </a:cxn>
              <a:cxn ang="0">
                <a:pos x="174" y="348"/>
              </a:cxn>
              <a:cxn ang="0">
                <a:pos x="180" y="468"/>
              </a:cxn>
              <a:cxn ang="0">
                <a:pos x="192" y="1110"/>
              </a:cxn>
              <a:cxn ang="0">
                <a:pos x="198" y="540"/>
              </a:cxn>
              <a:cxn ang="0">
                <a:pos x="210" y="384"/>
              </a:cxn>
              <a:cxn ang="0">
                <a:pos x="216" y="282"/>
              </a:cxn>
              <a:cxn ang="0">
                <a:pos x="222" y="252"/>
              </a:cxn>
              <a:cxn ang="0">
                <a:pos x="234" y="228"/>
              </a:cxn>
              <a:cxn ang="0">
                <a:pos x="240" y="318"/>
              </a:cxn>
              <a:cxn ang="0">
                <a:pos x="252" y="408"/>
              </a:cxn>
              <a:cxn ang="0">
                <a:pos x="252" y="420"/>
              </a:cxn>
              <a:cxn ang="0">
                <a:pos x="258" y="432"/>
              </a:cxn>
              <a:cxn ang="0">
                <a:pos x="270" y="456"/>
              </a:cxn>
              <a:cxn ang="0">
                <a:pos x="276" y="444"/>
              </a:cxn>
              <a:cxn ang="0">
                <a:pos x="282" y="462"/>
              </a:cxn>
              <a:cxn ang="0">
                <a:pos x="288" y="462"/>
              </a:cxn>
            </a:cxnLst>
            <a:rect l="0" t="0" r="r" b="b"/>
            <a:pathLst>
              <a:path w="288" h="1122">
                <a:moveTo>
                  <a:pt x="0" y="36"/>
                </a:moveTo>
                <a:lnTo>
                  <a:pt x="0" y="12"/>
                </a:lnTo>
                <a:lnTo>
                  <a:pt x="0" y="18"/>
                </a:lnTo>
                <a:lnTo>
                  <a:pt x="6" y="6"/>
                </a:lnTo>
                <a:lnTo>
                  <a:pt x="6" y="12"/>
                </a:lnTo>
                <a:lnTo>
                  <a:pt x="6" y="0"/>
                </a:lnTo>
                <a:lnTo>
                  <a:pt x="6" y="6"/>
                </a:lnTo>
                <a:lnTo>
                  <a:pt x="12" y="12"/>
                </a:lnTo>
                <a:lnTo>
                  <a:pt x="12" y="6"/>
                </a:lnTo>
                <a:lnTo>
                  <a:pt x="12" y="48"/>
                </a:lnTo>
                <a:lnTo>
                  <a:pt x="18" y="54"/>
                </a:lnTo>
                <a:lnTo>
                  <a:pt x="18" y="120"/>
                </a:lnTo>
                <a:lnTo>
                  <a:pt x="24" y="126"/>
                </a:lnTo>
                <a:lnTo>
                  <a:pt x="24" y="174"/>
                </a:lnTo>
                <a:lnTo>
                  <a:pt x="30" y="186"/>
                </a:lnTo>
                <a:lnTo>
                  <a:pt x="30" y="192"/>
                </a:lnTo>
                <a:lnTo>
                  <a:pt x="30" y="186"/>
                </a:lnTo>
                <a:lnTo>
                  <a:pt x="36" y="192"/>
                </a:lnTo>
                <a:lnTo>
                  <a:pt x="36" y="186"/>
                </a:lnTo>
                <a:lnTo>
                  <a:pt x="36" y="192"/>
                </a:lnTo>
                <a:lnTo>
                  <a:pt x="42" y="216"/>
                </a:lnTo>
                <a:lnTo>
                  <a:pt x="42" y="228"/>
                </a:lnTo>
                <a:lnTo>
                  <a:pt x="48" y="222"/>
                </a:lnTo>
                <a:lnTo>
                  <a:pt x="48" y="210"/>
                </a:lnTo>
                <a:lnTo>
                  <a:pt x="48" y="234"/>
                </a:lnTo>
                <a:lnTo>
                  <a:pt x="54" y="228"/>
                </a:lnTo>
                <a:lnTo>
                  <a:pt x="54" y="222"/>
                </a:lnTo>
                <a:lnTo>
                  <a:pt x="54" y="222"/>
                </a:lnTo>
                <a:lnTo>
                  <a:pt x="60" y="228"/>
                </a:lnTo>
                <a:lnTo>
                  <a:pt x="60" y="246"/>
                </a:lnTo>
                <a:lnTo>
                  <a:pt x="66" y="258"/>
                </a:lnTo>
                <a:lnTo>
                  <a:pt x="66" y="264"/>
                </a:lnTo>
                <a:lnTo>
                  <a:pt x="66" y="246"/>
                </a:lnTo>
                <a:lnTo>
                  <a:pt x="72" y="246"/>
                </a:lnTo>
                <a:lnTo>
                  <a:pt x="72" y="852"/>
                </a:lnTo>
                <a:lnTo>
                  <a:pt x="78" y="954"/>
                </a:lnTo>
                <a:lnTo>
                  <a:pt x="78" y="1068"/>
                </a:lnTo>
                <a:lnTo>
                  <a:pt x="78" y="942"/>
                </a:lnTo>
                <a:lnTo>
                  <a:pt x="84" y="900"/>
                </a:lnTo>
                <a:lnTo>
                  <a:pt x="84" y="564"/>
                </a:lnTo>
                <a:lnTo>
                  <a:pt x="90" y="534"/>
                </a:lnTo>
                <a:lnTo>
                  <a:pt x="90" y="372"/>
                </a:lnTo>
                <a:lnTo>
                  <a:pt x="96" y="342"/>
                </a:lnTo>
                <a:lnTo>
                  <a:pt x="96" y="252"/>
                </a:lnTo>
                <a:lnTo>
                  <a:pt x="102" y="222"/>
                </a:lnTo>
                <a:lnTo>
                  <a:pt x="102" y="228"/>
                </a:lnTo>
                <a:lnTo>
                  <a:pt x="102" y="192"/>
                </a:lnTo>
                <a:lnTo>
                  <a:pt x="108" y="186"/>
                </a:lnTo>
                <a:lnTo>
                  <a:pt x="108" y="198"/>
                </a:lnTo>
                <a:lnTo>
                  <a:pt x="108" y="180"/>
                </a:lnTo>
                <a:lnTo>
                  <a:pt x="114" y="186"/>
                </a:lnTo>
                <a:lnTo>
                  <a:pt x="114" y="144"/>
                </a:lnTo>
                <a:lnTo>
                  <a:pt x="120" y="150"/>
                </a:lnTo>
                <a:lnTo>
                  <a:pt x="120" y="156"/>
                </a:lnTo>
                <a:lnTo>
                  <a:pt x="120" y="150"/>
                </a:lnTo>
                <a:lnTo>
                  <a:pt x="120" y="156"/>
                </a:lnTo>
                <a:lnTo>
                  <a:pt x="126" y="162"/>
                </a:lnTo>
                <a:lnTo>
                  <a:pt x="126" y="192"/>
                </a:lnTo>
                <a:lnTo>
                  <a:pt x="132" y="210"/>
                </a:lnTo>
                <a:lnTo>
                  <a:pt x="132" y="264"/>
                </a:lnTo>
                <a:lnTo>
                  <a:pt x="138" y="270"/>
                </a:lnTo>
                <a:lnTo>
                  <a:pt x="138" y="300"/>
                </a:lnTo>
                <a:lnTo>
                  <a:pt x="144" y="318"/>
                </a:lnTo>
                <a:lnTo>
                  <a:pt x="144" y="312"/>
                </a:lnTo>
                <a:lnTo>
                  <a:pt x="144" y="300"/>
                </a:lnTo>
                <a:lnTo>
                  <a:pt x="150" y="306"/>
                </a:lnTo>
                <a:lnTo>
                  <a:pt x="150" y="324"/>
                </a:lnTo>
                <a:lnTo>
                  <a:pt x="150" y="294"/>
                </a:lnTo>
                <a:lnTo>
                  <a:pt x="150" y="312"/>
                </a:lnTo>
                <a:lnTo>
                  <a:pt x="156" y="324"/>
                </a:lnTo>
                <a:lnTo>
                  <a:pt x="156" y="342"/>
                </a:lnTo>
                <a:lnTo>
                  <a:pt x="162" y="336"/>
                </a:lnTo>
                <a:lnTo>
                  <a:pt x="162" y="318"/>
                </a:lnTo>
                <a:lnTo>
                  <a:pt x="162" y="324"/>
                </a:lnTo>
                <a:lnTo>
                  <a:pt x="168" y="318"/>
                </a:lnTo>
                <a:lnTo>
                  <a:pt x="168" y="330"/>
                </a:lnTo>
                <a:lnTo>
                  <a:pt x="168" y="312"/>
                </a:lnTo>
                <a:lnTo>
                  <a:pt x="168" y="324"/>
                </a:lnTo>
                <a:lnTo>
                  <a:pt x="174" y="336"/>
                </a:lnTo>
                <a:lnTo>
                  <a:pt x="174" y="318"/>
                </a:lnTo>
                <a:lnTo>
                  <a:pt x="174" y="348"/>
                </a:lnTo>
                <a:lnTo>
                  <a:pt x="180" y="342"/>
                </a:lnTo>
                <a:lnTo>
                  <a:pt x="180" y="318"/>
                </a:lnTo>
                <a:lnTo>
                  <a:pt x="180" y="468"/>
                </a:lnTo>
                <a:lnTo>
                  <a:pt x="186" y="612"/>
                </a:lnTo>
                <a:lnTo>
                  <a:pt x="186" y="1122"/>
                </a:lnTo>
                <a:lnTo>
                  <a:pt x="192" y="1110"/>
                </a:lnTo>
                <a:lnTo>
                  <a:pt x="192" y="822"/>
                </a:lnTo>
                <a:lnTo>
                  <a:pt x="198" y="774"/>
                </a:lnTo>
                <a:lnTo>
                  <a:pt x="198" y="540"/>
                </a:lnTo>
                <a:lnTo>
                  <a:pt x="204" y="528"/>
                </a:lnTo>
                <a:lnTo>
                  <a:pt x="204" y="390"/>
                </a:lnTo>
                <a:lnTo>
                  <a:pt x="210" y="384"/>
                </a:lnTo>
                <a:lnTo>
                  <a:pt x="210" y="312"/>
                </a:lnTo>
                <a:lnTo>
                  <a:pt x="216" y="306"/>
                </a:lnTo>
                <a:lnTo>
                  <a:pt x="216" y="282"/>
                </a:lnTo>
                <a:lnTo>
                  <a:pt x="216" y="288"/>
                </a:lnTo>
                <a:lnTo>
                  <a:pt x="222" y="282"/>
                </a:lnTo>
                <a:lnTo>
                  <a:pt x="222" y="252"/>
                </a:lnTo>
                <a:lnTo>
                  <a:pt x="228" y="258"/>
                </a:lnTo>
                <a:lnTo>
                  <a:pt x="228" y="234"/>
                </a:lnTo>
                <a:lnTo>
                  <a:pt x="234" y="228"/>
                </a:lnTo>
                <a:lnTo>
                  <a:pt x="234" y="246"/>
                </a:lnTo>
                <a:lnTo>
                  <a:pt x="240" y="252"/>
                </a:lnTo>
                <a:lnTo>
                  <a:pt x="240" y="318"/>
                </a:lnTo>
                <a:lnTo>
                  <a:pt x="246" y="318"/>
                </a:lnTo>
                <a:lnTo>
                  <a:pt x="246" y="402"/>
                </a:lnTo>
                <a:lnTo>
                  <a:pt x="252" y="408"/>
                </a:lnTo>
                <a:lnTo>
                  <a:pt x="252" y="426"/>
                </a:lnTo>
                <a:lnTo>
                  <a:pt x="252" y="402"/>
                </a:lnTo>
                <a:lnTo>
                  <a:pt x="252" y="420"/>
                </a:lnTo>
                <a:lnTo>
                  <a:pt x="258" y="426"/>
                </a:lnTo>
                <a:lnTo>
                  <a:pt x="258" y="420"/>
                </a:lnTo>
                <a:lnTo>
                  <a:pt x="258" y="432"/>
                </a:lnTo>
                <a:lnTo>
                  <a:pt x="264" y="420"/>
                </a:lnTo>
                <a:lnTo>
                  <a:pt x="264" y="444"/>
                </a:lnTo>
                <a:lnTo>
                  <a:pt x="270" y="456"/>
                </a:lnTo>
                <a:lnTo>
                  <a:pt x="270" y="462"/>
                </a:lnTo>
                <a:lnTo>
                  <a:pt x="270" y="462"/>
                </a:lnTo>
                <a:lnTo>
                  <a:pt x="276" y="444"/>
                </a:lnTo>
                <a:lnTo>
                  <a:pt x="276" y="462"/>
                </a:lnTo>
                <a:lnTo>
                  <a:pt x="282" y="456"/>
                </a:lnTo>
                <a:lnTo>
                  <a:pt x="282" y="462"/>
                </a:lnTo>
                <a:lnTo>
                  <a:pt x="282" y="450"/>
                </a:lnTo>
                <a:lnTo>
                  <a:pt x="282" y="456"/>
                </a:lnTo>
                <a:lnTo>
                  <a:pt x="288" y="462"/>
                </a:lnTo>
                <a:lnTo>
                  <a:pt x="288" y="486"/>
                </a:lnTo>
                <a:lnTo>
                  <a:pt x="288" y="46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1" name="Freeform 209"/>
          <p:cNvSpPr>
            <a:spLocks/>
          </p:cNvSpPr>
          <p:nvPr/>
        </p:nvSpPr>
        <p:spPr bwMode="auto">
          <a:xfrm>
            <a:off x="533685" y="2127169"/>
            <a:ext cx="584375" cy="1017867"/>
          </a:xfrm>
          <a:custGeom>
            <a:avLst/>
            <a:gdLst/>
            <a:ahLst/>
            <a:cxnLst>
              <a:cxn ang="0">
                <a:pos x="6" y="582"/>
              </a:cxn>
              <a:cxn ang="0">
                <a:pos x="12" y="180"/>
              </a:cxn>
              <a:cxn ang="0">
                <a:pos x="18" y="78"/>
              </a:cxn>
              <a:cxn ang="0">
                <a:pos x="24" y="78"/>
              </a:cxn>
              <a:cxn ang="0">
                <a:pos x="30" y="90"/>
              </a:cxn>
              <a:cxn ang="0">
                <a:pos x="36" y="84"/>
              </a:cxn>
              <a:cxn ang="0">
                <a:pos x="42" y="96"/>
              </a:cxn>
              <a:cxn ang="0">
                <a:pos x="48" y="132"/>
              </a:cxn>
              <a:cxn ang="0">
                <a:pos x="54" y="132"/>
              </a:cxn>
              <a:cxn ang="0">
                <a:pos x="60" y="162"/>
              </a:cxn>
              <a:cxn ang="0">
                <a:pos x="66" y="138"/>
              </a:cxn>
              <a:cxn ang="0">
                <a:pos x="72" y="156"/>
              </a:cxn>
              <a:cxn ang="0">
                <a:pos x="84" y="192"/>
              </a:cxn>
              <a:cxn ang="0">
                <a:pos x="90" y="210"/>
              </a:cxn>
              <a:cxn ang="0">
                <a:pos x="96" y="204"/>
              </a:cxn>
              <a:cxn ang="0">
                <a:pos x="102" y="702"/>
              </a:cxn>
              <a:cxn ang="0">
                <a:pos x="108" y="378"/>
              </a:cxn>
              <a:cxn ang="0">
                <a:pos x="120" y="210"/>
              </a:cxn>
              <a:cxn ang="0">
                <a:pos x="126" y="216"/>
              </a:cxn>
              <a:cxn ang="0">
                <a:pos x="132" y="216"/>
              </a:cxn>
              <a:cxn ang="0">
                <a:pos x="138" y="210"/>
              </a:cxn>
              <a:cxn ang="0">
                <a:pos x="144" y="204"/>
              </a:cxn>
              <a:cxn ang="0">
                <a:pos x="150" y="234"/>
              </a:cxn>
              <a:cxn ang="0">
                <a:pos x="156" y="252"/>
              </a:cxn>
              <a:cxn ang="0">
                <a:pos x="162" y="270"/>
              </a:cxn>
              <a:cxn ang="0">
                <a:pos x="168" y="246"/>
              </a:cxn>
              <a:cxn ang="0">
                <a:pos x="174" y="198"/>
              </a:cxn>
              <a:cxn ang="0">
                <a:pos x="180" y="246"/>
              </a:cxn>
              <a:cxn ang="0">
                <a:pos x="186" y="222"/>
              </a:cxn>
              <a:cxn ang="0">
                <a:pos x="192" y="216"/>
              </a:cxn>
              <a:cxn ang="0">
                <a:pos x="198" y="210"/>
              </a:cxn>
              <a:cxn ang="0">
                <a:pos x="210" y="768"/>
              </a:cxn>
              <a:cxn ang="0">
                <a:pos x="216" y="402"/>
              </a:cxn>
              <a:cxn ang="0">
                <a:pos x="222" y="60"/>
              </a:cxn>
              <a:cxn ang="0">
                <a:pos x="228" y="42"/>
              </a:cxn>
              <a:cxn ang="0">
                <a:pos x="234" y="18"/>
              </a:cxn>
              <a:cxn ang="0">
                <a:pos x="240" y="30"/>
              </a:cxn>
              <a:cxn ang="0">
                <a:pos x="246" y="0"/>
              </a:cxn>
              <a:cxn ang="0">
                <a:pos x="252" y="54"/>
              </a:cxn>
              <a:cxn ang="0">
                <a:pos x="264" y="108"/>
              </a:cxn>
              <a:cxn ang="0">
                <a:pos x="270" y="102"/>
              </a:cxn>
              <a:cxn ang="0">
                <a:pos x="276" y="90"/>
              </a:cxn>
            </a:cxnLst>
            <a:rect l="0" t="0" r="r" b="b"/>
            <a:pathLst>
              <a:path w="276" h="1032">
                <a:moveTo>
                  <a:pt x="0" y="108"/>
                </a:moveTo>
                <a:lnTo>
                  <a:pt x="0" y="510"/>
                </a:lnTo>
                <a:lnTo>
                  <a:pt x="6" y="582"/>
                </a:lnTo>
                <a:lnTo>
                  <a:pt x="6" y="630"/>
                </a:lnTo>
                <a:lnTo>
                  <a:pt x="6" y="246"/>
                </a:lnTo>
                <a:lnTo>
                  <a:pt x="12" y="180"/>
                </a:lnTo>
                <a:lnTo>
                  <a:pt x="12" y="84"/>
                </a:lnTo>
                <a:lnTo>
                  <a:pt x="12" y="90"/>
                </a:lnTo>
                <a:lnTo>
                  <a:pt x="18" y="78"/>
                </a:lnTo>
                <a:lnTo>
                  <a:pt x="18" y="72"/>
                </a:lnTo>
                <a:lnTo>
                  <a:pt x="18" y="90"/>
                </a:lnTo>
                <a:lnTo>
                  <a:pt x="24" y="78"/>
                </a:lnTo>
                <a:lnTo>
                  <a:pt x="24" y="72"/>
                </a:lnTo>
                <a:lnTo>
                  <a:pt x="30" y="66"/>
                </a:lnTo>
                <a:lnTo>
                  <a:pt x="30" y="90"/>
                </a:lnTo>
                <a:lnTo>
                  <a:pt x="30" y="78"/>
                </a:lnTo>
                <a:lnTo>
                  <a:pt x="36" y="72"/>
                </a:lnTo>
                <a:lnTo>
                  <a:pt x="36" y="84"/>
                </a:lnTo>
                <a:lnTo>
                  <a:pt x="36" y="84"/>
                </a:lnTo>
                <a:lnTo>
                  <a:pt x="42" y="78"/>
                </a:lnTo>
                <a:lnTo>
                  <a:pt x="42" y="96"/>
                </a:lnTo>
                <a:lnTo>
                  <a:pt x="42" y="90"/>
                </a:lnTo>
                <a:lnTo>
                  <a:pt x="48" y="102"/>
                </a:lnTo>
                <a:lnTo>
                  <a:pt x="48" y="132"/>
                </a:lnTo>
                <a:lnTo>
                  <a:pt x="48" y="120"/>
                </a:lnTo>
                <a:lnTo>
                  <a:pt x="54" y="138"/>
                </a:lnTo>
                <a:lnTo>
                  <a:pt x="54" y="132"/>
                </a:lnTo>
                <a:lnTo>
                  <a:pt x="54" y="144"/>
                </a:lnTo>
                <a:lnTo>
                  <a:pt x="60" y="150"/>
                </a:lnTo>
                <a:lnTo>
                  <a:pt x="60" y="162"/>
                </a:lnTo>
                <a:lnTo>
                  <a:pt x="60" y="138"/>
                </a:lnTo>
                <a:lnTo>
                  <a:pt x="60" y="144"/>
                </a:lnTo>
                <a:lnTo>
                  <a:pt x="66" y="138"/>
                </a:lnTo>
                <a:lnTo>
                  <a:pt x="66" y="102"/>
                </a:lnTo>
                <a:lnTo>
                  <a:pt x="72" y="114"/>
                </a:lnTo>
                <a:lnTo>
                  <a:pt x="72" y="156"/>
                </a:lnTo>
                <a:lnTo>
                  <a:pt x="78" y="162"/>
                </a:lnTo>
                <a:lnTo>
                  <a:pt x="78" y="198"/>
                </a:lnTo>
                <a:lnTo>
                  <a:pt x="84" y="192"/>
                </a:lnTo>
                <a:lnTo>
                  <a:pt x="84" y="192"/>
                </a:lnTo>
                <a:lnTo>
                  <a:pt x="84" y="198"/>
                </a:lnTo>
                <a:lnTo>
                  <a:pt x="90" y="210"/>
                </a:lnTo>
                <a:lnTo>
                  <a:pt x="90" y="216"/>
                </a:lnTo>
                <a:lnTo>
                  <a:pt x="90" y="198"/>
                </a:lnTo>
                <a:lnTo>
                  <a:pt x="96" y="204"/>
                </a:lnTo>
                <a:lnTo>
                  <a:pt x="96" y="234"/>
                </a:lnTo>
                <a:lnTo>
                  <a:pt x="102" y="228"/>
                </a:lnTo>
                <a:lnTo>
                  <a:pt x="102" y="702"/>
                </a:lnTo>
                <a:lnTo>
                  <a:pt x="108" y="798"/>
                </a:lnTo>
                <a:lnTo>
                  <a:pt x="108" y="834"/>
                </a:lnTo>
                <a:lnTo>
                  <a:pt x="108" y="378"/>
                </a:lnTo>
                <a:lnTo>
                  <a:pt x="114" y="306"/>
                </a:lnTo>
                <a:lnTo>
                  <a:pt x="114" y="198"/>
                </a:lnTo>
                <a:lnTo>
                  <a:pt x="120" y="210"/>
                </a:lnTo>
                <a:lnTo>
                  <a:pt x="120" y="198"/>
                </a:lnTo>
                <a:lnTo>
                  <a:pt x="126" y="204"/>
                </a:lnTo>
                <a:lnTo>
                  <a:pt x="126" y="216"/>
                </a:lnTo>
                <a:lnTo>
                  <a:pt x="126" y="198"/>
                </a:lnTo>
                <a:lnTo>
                  <a:pt x="132" y="192"/>
                </a:lnTo>
                <a:lnTo>
                  <a:pt x="132" y="216"/>
                </a:lnTo>
                <a:lnTo>
                  <a:pt x="132" y="204"/>
                </a:lnTo>
                <a:lnTo>
                  <a:pt x="138" y="192"/>
                </a:lnTo>
                <a:lnTo>
                  <a:pt x="138" y="210"/>
                </a:lnTo>
                <a:lnTo>
                  <a:pt x="144" y="192"/>
                </a:lnTo>
                <a:lnTo>
                  <a:pt x="144" y="210"/>
                </a:lnTo>
                <a:lnTo>
                  <a:pt x="144" y="204"/>
                </a:lnTo>
                <a:lnTo>
                  <a:pt x="150" y="210"/>
                </a:lnTo>
                <a:lnTo>
                  <a:pt x="150" y="240"/>
                </a:lnTo>
                <a:lnTo>
                  <a:pt x="150" y="234"/>
                </a:lnTo>
                <a:lnTo>
                  <a:pt x="156" y="258"/>
                </a:lnTo>
                <a:lnTo>
                  <a:pt x="156" y="270"/>
                </a:lnTo>
                <a:lnTo>
                  <a:pt x="156" y="252"/>
                </a:lnTo>
                <a:lnTo>
                  <a:pt x="156" y="264"/>
                </a:lnTo>
                <a:lnTo>
                  <a:pt x="162" y="258"/>
                </a:lnTo>
                <a:lnTo>
                  <a:pt x="162" y="270"/>
                </a:lnTo>
                <a:lnTo>
                  <a:pt x="162" y="252"/>
                </a:lnTo>
                <a:lnTo>
                  <a:pt x="162" y="258"/>
                </a:lnTo>
                <a:lnTo>
                  <a:pt x="168" y="246"/>
                </a:lnTo>
                <a:lnTo>
                  <a:pt x="168" y="204"/>
                </a:lnTo>
                <a:lnTo>
                  <a:pt x="168" y="210"/>
                </a:lnTo>
                <a:lnTo>
                  <a:pt x="174" y="198"/>
                </a:lnTo>
                <a:lnTo>
                  <a:pt x="174" y="228"/>
                </a:lnTo>
                <a:lnTo>
                  <a:pt x="180" y="222"/>
                </a:lnTo>
                <a:lnTo>
                  <a:pt x="180" y="246"/>
                </a:lnTo>
                <a:lnTo>
                  <a:pt x="180" y="246"/>
                </a:lnTo>
                <a:lnTo>
                  <a:pt x="186" y="246"/>
                </a:lnTo>
                <a:lnTo>
                  <a:pt x="186" y="222"/>
                </a:lnTo>
                <a:lnTo>
                  <a:pt x="186" y="234"/>
                </a:lnTo>
                <a:lnTo>
                  <a:pt x="192" y="240"/>
                </a:lnTo>
                <a:lnTo>
                  <a:pt x="192" y="216"/>
                </a:lnTo>
                <a:lnTo>
                  <a:pt x="198" y="222"/>
                </a:lnTo>
                <a:lnTo>
                  <a:pt x="198" y="204"/>
                </a:lnTo>
                <a:lnTo>
                  <a:pt x="198" y="210"/>
                </a:lnTo>
                <a:lnTo>
                  <a:pt x="204" y="198"/>
                </a:lnTo>
                <a:lnTo>
                  <a:pt x="204" y="570"/>
                </a:lnTo>
                <a:lnTo>
                  <a:pt x="210" y="768"/>
                </a:lnTo>
                <a:lnTo>
                  <a:pt x="210" y="1032"/>
                </a:lnTo>
                <a:lnTo>
                  <a:pt x="210" y="546"/>
                </a:lnTo>
                <a:lnTo>
                  <a:pt x="216" y="402"/>
                </a:lnTo>
                <a:lnTo>
                  <a:pt x="216" y="102"/>
                </a:lnTo>
                <a:lnTo>
                  <a:pt x="222" y="90"/>
                </a:lnTo>
                <a:lnTo>
                  <a:pt x="222" y="60"/>
                </a:lnTo>
                <a:lnTo>
                  <a:pt x="228" y="54"/>
                </a:lnTo>
                <a:lnTo>
                  <a:pt x="228" y="60"/>
                </a:lnTo>
                <a:lnTo>
                  <a:pt x="228" y="42"/>
                </a:lnTo>
                <a:lnTo>
                  <a:pt x="228" y="54"/>
                </a:lnTo>
                <a:lnTo>
                  <a:pt x="234" y="42"/>
                </a:lnTo>
                <a:lnTo>
                  <a:pt x="234" y="18"/>
                </a:lnTo>
                <a:lnTo>
                  <a:pt x="234" y="24"/>
                </a:lnTo>
                <a:lnTo>
                  <a:pt x="240" y="18"/>
                </a:lnTo>
                <a:lnTo>
                  <a:pt x="240" y="30"/>
                </a:lnTo>
                <a:lnTo>
                  <a:pt x="240" y="12"/>
                </a:lnTo>
                <a:lnTo>
                  <a:pt x="246" y="6"/>
                </a:lnTo>
                <a:lnTo>
                  <a:pt x="246" y="0"/>
                </a:lnTo>
                <a:lnTo>
                  <a:pt x="246" y="18"/>
                </a:lnTo>
                <a:lnTo>
                  <a:pt x="252" y="24"/>
                </a:lnTo>
                <a:lnTo>
                  <a:pt x="252" y="54"/>
                </a:lnTo>
                <a:lnTo>
                  <a:pt x="258" y="66"/>
                </a:lnTo>
                <a:lnTo>
                  <a:pt x="258" y="102"/>
                </a:lnTo>
                <a:lnTo>
                  <a:pt x="264" y="108"/>
                </a:lnTo>
                <a:lnTo>
                  <a:pt x="264" y="90"/>
                </a:lnTo>
                <a:lnTo>
                  <a:pt x="264" y="102"/>
                </a:lnTo>
                <a:lnTo>
                  <a:pt x="270" y="102"/>
                </a:lnTo>
                <a:lnTo>
                  <a:pt x="270" y="72"/>
                </a:lnTo>
                <a:lnTo>
                  <a:pt x="276" y="72"/>
                </a:lnTo>
                <a:lnTo>
                  <a:pt x="276" y="90"/>
                </a:lnTo>
                <a:lnTo>
                  <a:pt x="276" y="60"/>
                </a:lnTo>
                <a:lnTo>
                  <a:pt x="276" y="84"/>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2" name="Freeform 210"/>
          <p:cNvSpPr>
            <a:spLocks/>
          </p:cNvSpPr>
          <p:nvPr/>
        </p:nvSpPr>
        <p:spPr bwMode="auto">
          <a:xfrm>
            <a:off x="1118060" y="2150840"/>
            <a:ext cx="584375" cy="964606"/>
          </a:xfrm>
          <a:custGeom>
            <a:avLst/>
            <a:gdLst/>
            <a:ahLst/>
            <a:cxnLst>
              <a:cxn ang="0">
                <a:pos x="6" y="96"/>
              </a:cxn>
              <a:cxn ang="0">
                <a:pos x="18" y="84"/>
              </a:cxn>
              <a:cxn ang="0">
                <a:pos x="24" y="96"/>
              </a:cxn>
              <a:cxn ang="0">
                <a:pos x="30" y="102"/>
              </a:cxn>
              <a:cxn ang="0">
                <a:pos x="36" y="498"/>
              </a:cxn>
              <a:cxn ang="0">
                <a:pos x="42" y="498"/>
              </a:cxn>
              <a:cxn ang="0">
                <a:pos x="48" y="30"/>
              </a:cxn>
              <a:cxn ang="0">
                <a:pos x="54" y="24"/>
              </a:cxn>
              <a:cxn ang="0">
                <a:pos x="60" y="36"/>
              </a:cxn>
              <a:cxn ang="0">
                <a:pos x="66" y="24"/>
              </a:cxn>
              <a:cxn ang="0">
                <a:pos x="72" y="6"/>
              </a:cxn>
              <a:cxn ang="0">
                <a:pos x="78" y="12"/>
              </a:cxn>
              <a:cxn ang="0">
                <a:pos x="84" y="84"/>
              </a:cxn>
              <a:cxn ang="0">
                <a:pos x="90" y="102"/>
              </a:cxn>
              <a:cxn ang="0">
                <a:pos x="96" y="72"/>
              </a:cxn>
              <a:cxn ang="0">
                <a:pos x="102" y="54"/>
              </a:cxn>
              <a:cxn ang="0">
                <a:pos x="114" y="96"/>
              </a:cxn>
              <a:cxn ang="0">
                <a:pos x="120" y="132"/>
              </a:cxn>
              <a:cxn ang="0">
                <a:pos x="126" y="120"/>
              </a:cxn>
              <a:cxn ang="0">
                <a:pos x="132" y="132"/>
              </a:cxn>
              <a:cxn ang="0">
                <a:pos x="138" y="120"/>
              </a:cxn>
              <a:cxn ang="0">
                <a:pos x="144" y="252"/>
              </a:cxn>
              <a:cxn ang="0">
                <a:pos x="156" y="36"/>
              </a:cxn>
              <a:cxn ang="0">
                <a:pos x="156" y="30"/>
              </a:cxn>
              <a:cxn ang="0">
                <a:pos x="162" y="18"/>
              </a:cxn>
              <a:cxn ang="0">
                <a:pos x="168" y="18"/>
              </a:cxn>
              <a:cxn ang="0">
                <a:pos x="174" y="6"/>
              </a:cxn>
              <a:cxn ang="0">
                <a:pos x="186" y="30"/>
              </a:cxn>
              <a:cxn ang="0">
                <a:pos x="192" y="72"/>
              </a:cxn>
              <a:cxn ang="0">
                <a:pos x="198" y="72"/>
              </a:cxn>
              <a:cxn ang="0">
                <a:pos x="198" y="72"/>
              </a:cxn>
              <a:cxn ang="0">
                <a:pos x="210" y="30"/>
              </a:cxn>
              <a:cxn ang="0">
                <a:pos x="216" y="36"/>
              </a:cxn>
              <a:cxn ang="0">
                <a:pos x="222" y="96"/>
              </a:cxn>
              <a:cxn ang="0">
                <a:pos x="228" y="84"/>
              </a:cxn>
              <a:cxn ang="0">
                <a:pos x="234" y="90"/>
              </a:cxn>
              <a:cxn ang="0">
                <a:pos x="240" y="96"/>
              </a:cxn>
              <a:cxn ang="0">
                <a:pos x="246" y="654"/>
              </a:cxn>
              <a:cxn ang="0">
                <a:pos x="252" y="108"/>
              </a:cxn>
              <a:cxn ang="0">
                <a:pos x="258" y="72"/>
              </a:cxn>
              <a:cxn ang="0">
                <a:pos x="264" y="72"/>
              </a:cxn>
              <a:cxn ang="0">
                <a:pos x="270" y="84"/>
              </a:cxn>
            </a:cxnLst>
            <a:rect l="0" t="0" r="r" b="b"/>
            <a:pathLst>
              <a:path w="276" h="978">
                <a:moveTo>
                  <a:pt x="0" y="60"/>
                </a:moveTo>
                <a:lnTo>
                  <a:pt x="6" y="66"/>
                </a:lnTo>
                <a:lnTo>
                  <a:pt x="6" y="96"/>
                </a:lnTo>
                <a:lnTo>
                  <a:pt x="12" y="102"/>
                </a:lnTo>
                <a:lnTo>
                  <a:pt x="12" y="78"/>
                </a:lnTo>
                <a:lnTo>
                  <a:pt x="18" y="84"/>
                </a:lnTo>
                <a:lnTo>
                  <a:pt x="18" y="102"/>
                </a:lnTo>
                <a:lnTo>
                  <a:pt x="18" y="90"/>
                </a:lnTo>
                <a:lnTo>
                  <a:pt x="24" y="96"/>
                </a:lnTo>
                <a:lnTo>
                  <a:pt x="24" y="90"/>
                </a:lnTo>
                <a:lnTo>
                  <a:pt x="24" y="96"/>
                </a:lnTo>
                <a:lnTo>
                  <a:pt x="30" y="102"/>
                </a:lnTo>
                <a:lnTo>
                  <a:pt x="30" y="96"/>
                </a:lnTo>
                <a:lnTo>
                  <a:pt x="30" y="294"/>
                </a:lnTo>
                <a:lnTo>
                  <a:pt x="36" y="498"/>
                </a:lnTo>
                <a:lnTo>
                  <a:pt x="36" y="978"/>
                </a:lnTo>
                <a:lnTo>
                  <a:pt x="36" y="636"/>
                </a:lnTo>
                <a:lnTo>
                  <a:pt x="42" y="498"/>
                </a:lnTo>
                <a:lnTo>
                  <a:pt x="42" y="66"/>
                </a:lnTo>
                <a:lnTo>
                  <a:pt x="48" y="48"/>
                </a:lnTo>
                <a:lnTo>
                  <a:pt x="48" y="30"/>
                </a:lnTo>
                <a:lnTo>
                  <a:pt x="48" y="48"/>
                </a:lnTo>
                <a:lnTo>
                  <a:pt x="54" y="42"/>
                </a:lnTo>
                <a:lnTo>
                  <a:pt x="54" y="24"/>
                </a:lnTo>
                <a:lnTo>
                  <a:pt x="54" y="36"/>
                </a:lnTo>
                <a:lnTo>
                  <a:pt x="60" y="30"/>
                </a:lnTo>
                <a:lnTo>
                  <a:pt x="60" y="36"/>
                </a:lnTo>
                <a:lnTo>
                  <a:pt x="60" y="18"/>
                </a:lnTo>
                <a:lnTo>
                  <a:pt x="60" y="30"/>
                </a:lnTo>
                <a:lnTo>
                  <a:pt x="66" y="24"/>
                </a:lnTo>
                <a:lnTo>
                  <a:pt x="66" y="0"/>
                </a:lnTo>
                <a:lnTo>
                  <a:pt x="72" y="18"/>
                </a:lnTo>
                <a:lnTo>
                  <a:pt x="72" y="6"/>
                </a:lnTo>
                <a:lnTo>
                  <a:pt x="72" y="12"/>
                </a:lnTo>
                <a:lnTo>
                  <a:pt x="78" y="18"/>
                </a:lnTo>
                <a:lnTo>
                  <a:pt x="78" y="12"/>
                </a:lnTo>
                <a:lnTo>
                  <a:pt x="78" y="48"/>
                </a:lnTo>
                <a:lnTo>
                  <a:pt x="84" y="66"/>
                </a:lnTo>
                <a:lnTo>
                  <a:pt x="84" y="84"/>
                </a:lnTo>
                <a:lnTo>
                  <a:pt x="90" y="90"/>
                </a:lnTo>
                <a:lnTo>
                  <a:pt x="90" y="84"/>
                </a:lnTo>
                <a:lnTo>
                  <a:pt x="90" y="102"/>
                </a:lnTo>
                <a:lnTo>
                  <a:pt x="96" y="96"/>
                </a:lnTo>
                <a:lnTo>
                  <a:pt x="96" y="102"/>
                </a:lnTo>
                <a:lnTo>
                  <a:pt x="96" y="72"/>
                </a:lnTo>
                <a:lnTo>
                  <a:pt x="102" y="66"/>
                </a:lnTo>
                <a:lnTo>
                  <a:pt x="102" y="48"/>
                </a:lnTo>
                <a:lnTo>
                  <a:pt x="102" y="54"/>
                </a:lnTo>
                <a:lnTo>
                  <a:pt x="108" y="66"/>
                </a:lnTo>
                <a:lnTo>
                  <a:pt x="108" y="90"/>
                </a:lnTo>
                <a:lnTo>
                  <a:pt x="114" y="96"/>
                </a:lnTo>
                <a:lnTo>
                  <a:pt x="114" y="120"/>
                </a:lnTo>
                <a:lnTo>
                  <a:pt x="120" y="108"/>
                </a:lnTo>
                <a:lnTo>
                  <a:pt x="120" y="132"/>
                </a:lnTo>
                <a:lnTo>
                  <a:pt x="120" y="102"/>
                </a:lnTo>
                <a:lnTo>
                  <a:pt x="120" y="114"/>
                </a:lnTo>
                <a:lnTo>
                  <a:pt x="126" y="120"/>
                </a:lnTo>
                <a:lnTo>
                  <a:pt x="126" y="114"/>
                </a:lnTo>
                <a:lnTo>
                  <a:pt x="126" y="132"/>
                </a:lnTo>
                <a:lnTo>
                  <a:pt x="132" y="132"/>
                </a:lnTo>
                <a:lnTo>
                  <a:pt x="132" y="120"/>
                </a:lnTo>
                <a:lnTo>
                  <a:pt x="132" y="126"/>
                </a:lnTo>
                <a:lnTo>
                  <a:pt x="138" y="120"/>
                </a:lnTo>
                <a:lnTo>
                  <a:pt x="138" y="738"/>
                </a:lnTo>
                <a:lnTo>
                  <a:pt x="144" y="816"/>
                </a:lnTo>
                <a:lnTo>
                  <a:pt x="144" y="252"/>
                </a:lnTo>
                <a:lnTo>
                  <a:pt x="150" y="180"/>
                </a:lnTo>
                <a:lnTo>
                  <a:pt x="150" y="42"/>
                </a:lnTo>
                <a:lnTo>
                  <a:pt x="156" y="36"/>
                </a:lnTo>
                <a:lnTo>
                  <a:pt x="156" y="48"/>
                </a:lnTo>
                <a:lnTo>
                  <a:pt x="156" y="18"/>
                </a:lnTo>
                <a:lnTo>
                  <a:pt x="156" y="30"/>
                </a:lnTo>
                <a:lnTo>
                  <a:pt x="162" y="18"/>
                </a:lnTo>
                <a:lnTo>
                  <a:pt x="162" y="36"/>
                </a:lnTo>
                <a:lnTo>
                  <a:pt x="162" y="18"/>
                </a:lnTo>
                <a:lnTo>
                  <a:pt x="168" y="6"/>
                </a:lnTo>
                <a:lnTo>
                  <a:pt x="168" y="30"/>
                </a:lnTo>
                <a:lnTo>
                  <a:pt x="168" y="18"/>
                </a:lnTo>
                <a:lnTo>
                  <a:pt x="174" y="12"/>
                </a:lnTo>
                <a:lnTo>
                  <a:pt x="174" y="0"/>
                </a:lnTo>
                <a:lnTo>
                  <a:pt x="174" y="6"/>
                </a:lnTo>
                <a:lnTo>
                  <a:pt x="180" y="12"/>
                </a:lnTo>
                <a:lnTo>
                  <a:pt x="180" y="24"/>
                </a:lnTo>
                <a:lnTo>
                  <a:pt x="186" y="30"/>
                </a:lnTo>
                <a:lnTo>
                  <a:pt x="186" y="24"/>
                </a:lnTo>
                <a:lnTo>
                  <a:pt x="186" y="54"/>
                </a:lnTo>
                <a:lnTo>
                  <a:pt x="192" y="72"/>
                </a:lnTo>
                <a:lnTo>
                  <a:pt x="192" y="72"/>
                </a:lnTo>
                <a:lnTo>
                  <a:pt x="192" y="66"/>
                </a:lnTo>
                <a:lnTo>
                  <a:pt x="198" y="72"/>
                </a:lnTo>
                <a:lnTo>
                  <a:pt x="198" y="84"/>
                </a:lnTo>
                <a:lnTo>
                  <a:pt x="198" y="66"/>
                </a:lnTo>
                <a:lnTo>
                  <a:pt x="198" y="72"/>
                </a:lnTo>
                <a:lnTo>
                  <a:pt x="204" y="66"/>
                </a:lnTo>
                <a:lnTo>
                  <a:pt x="204" y="48"/>
                </a:lnTo>
                <a:lnTo>
                  <a:pt x="210" y="30"/>
                </a:lnTo>
                <a:lnTo>
                  <a:pt x="210" y="18"/>
                </a:lnTo>
                <a:lnTo>
                  <a:pt x="210" y="42"/>
                </a:lnTo>
                <a:lnTo>
                  <a:pt x="216" y="36"/>
                </a:lnTo>
                <a:lnTo>
                  <a:pt x="216" y="96"/>
                </a:lnTo>
                <a:lnTo>
                  <a:pt x="222" y="102"/>
                </a:lnTo>
                <a:lnTo>
                  <a:pt x="222" y="96"/>
                </a:lnTo>
                <a:lnTo>
                  <a:pt x="228" y="90"/>
                </a:lnTo>
                <a:lnTo>
                  <a:pt x="228" y="102"/>
                </a:lnTo>
                <a:lnTo>
                  <a:pt x="228" y="84"/>
                </a:lnTo>
                <a:lnTo>
                  <a:pt x="228" y="90"/>
                </a:lnTo>
                <a:lnTo>
                  <a:pt x="234" y="96"/>
                </a:lnTo>
                <a:lnTo>
                  <a:pt x="234" y="90"/>
                </a:lnTo>
                <a:lnTo>
                  <a:pt x="234" y="114"/>
                </a:lnTo>
                <a:lnTo>
                  <a:pt x="240" y="108"/>
                </a:lnTo>
                <a:lnTo>
                  <a:pt x="240" y="96"/>
                </a:lnTo>
                <a:lnTo>
                  <a:pt x="240" y="150"/>
                </a:lnTo>
                <a:lnTo>
                  <a:pt x="246" y="210"/>
                </a:lnTo>
                <a:lnTo>
                  <a:pt x="246" y="654"/>
                </a:lnTo>
                <a:lnTo>
                  <a:pt x="246" y="624"/>
                </a:lnTo>
                <a:lnTo>
                  <a:pt x="252" y="552"/>
                </a:lnTo>
                <a:lnTo>
                  <a:pt x="252" y="108"/>
                </a:lnTo>
                <a:lnTo>
                  <a:pt x="258" y="90"/>
                </a:lnTo>
                <a:lnTo>
                  <a:pt x="258" y="60"/>
                </a:lnTo>
                <a:lnTo>
                  <a:pt x="258" y="72"/>
                </a:lnTo>
                <a:lnTo>
                  <a:pt x="264" y="78"/>
                </a:lnTo>
                <a:lnTo>
                  <a:pt x="264" y="90"/>
                </a:lnTo>
                <a:lnTo>
                  <a:pt x="264" y="72"/>
                </a:lnTo>
                <a:lnTo>
                  <a:pt x="264" y="78"/>
                </a:lnTo>
                <a:lnTo>
                  <a:pt x="270" y="66"/>
                </a:lnTo>
                <a:lnTo>
                  <a:pt x="270" y="84"/>
                </a:lnTo>
                <a:lnTo>
                  <a:pt x="270" y="78"/>
                </a:lnTo>
                <a:lnTo>
                  <a:pt x="276" y="66"/>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3" name="Freeform 211"/>
          <p:cNvSpPr>
            <a:spLocks/>
          </p:cNvSpPr>
          <p:nvPr/>
        </p:nvSpPr>
        <p:spPr bwMode="auto">
          <a:xfrm>
            <a:off x="1702435" y="2180429"/>
            <a:ext cx="584375" cy="875839"/>
          </a:xfrm>
          <a:custGeom>
            <a:avLst/>
            <a:gdLst/>
            <a:ahLst/>
            <a:cxnLst>
              <a:cxn ang="0">
                <a:pos x="0" y="18"/>
              </a:cxn>
              <a:cxn ang="0">
                <a:pos x="12" y="30"/>
              </a:cxn>
              <a:cxn ang="0">
                <a:pos x="18" y="66"/>
              </a:cxn>
              <a:cxn ang="0">
                <a:pos x="24" y="120"/>
              </a:cxn>
              <a:cxn ang="0">
                <a:pos x="30" y="96"/>
              </a:cxn>
              <a:cxn ang="0">
                <a:pos x="36" y="66"/>
              </a:cxn>
              <a:cxn ang="0">
                <a:pos x="42" y="132"/>
              </a:cxn>
              <a:cxn ang="0">
                <a:pos x="48" y="132"/>
              </a:cxn>
              <a:cxn ang="0">
                <a:pos x="54" y="132"/>
              </a:cxn>
              <a:cxn ang="0">
                <a:pos x="60" y="138"/>
              </a:cxn>
              <a:cxn ang="0">
                <a:pos x="66" y="144"/>
              </a:cxn>
              <a:cxn ang="0">
                <a:pos x="78" y="888"/>
              </a:cxn>
              <a:cxn ang="0">
                <a:pos x="84" y="54"/>
              </a:cxn>
              <a:cxn ang="0">
                <a:pos x="90" y="48"/>
              </a:cxn>
              <a:cxn ang="0">
                <a:pos x="96" y="54"/>
              </a:cxn>
              <a:cxn ang="0">
                <a:pos x="102" y="36"/>
              </a:cxn>
              <a:cxn ang="0">
                <a:pos x="108" y="18"/>
              </a:cxn>
              <a:cxn ang="0">
                <a:pos x="114" y="0"/>
              </a:cxn>
              <a:cxn ang="0">
                <a:pos x="120" y="84"/>
              </a:cxn>
              <a:cxn ang="0">
                <a:pos x="126" y="84"/>
              </a:cxn>
              <a:cxn ang="0">
                <a:pos x="132" y="90"/>
              </a:cxn>
              <a:cxn ang="0">
                <a:pos x="144" y="48"/>
              </a:cxn>
              <a:cxn ang="0">
                <a:pos x="150" y="78"/>
              </a:cxn>
              <a:cxn ang="0">
                <a:pos x="156" y="114"/>
              </a:cxn>
              <a:cxn ang="0">
                <a:pos x="162" y="114"/>
              </a:cxn>
              <a:cxn ang="0">
                <a:pos x="168" y="102"/>
              </a:cxn>
              <a:cxn ang="0">
                <a:pos x="174" y="738"/>
              </a:cxn>
              <a:cxn ang="0">
                <a:pos x="180" y="282"/>
              </a:cxn>
              <a:cxn ang="0">
                <a:pos x="192" y="48"/>
              </a:cxn>
              <a:cxn ang="0">
                <a:pos x="198" y="54"/>
              </a:cxn>
              <a:cxn ang="0">
                <a:pos x="204" y="36"/>
              </a:cxn>
              <a:cxn ang="0">
                <a:pos x="210" y="36"/>
              </a:cxn>
              <a:cxn ang="0">
                <a:pos x="216" y="18"/>
              </a:cxn>
              <a:cxn ang="0">
                <a:pos x="222" y="66"/>
              </a:cxn>
              <a:cxn ang="0">
                <a:pos x="228" y="96"/>
              </a:cxn>
              <a:cxn ang="0">
                <a:pos x="234" y="90"/>
              </a:cxn>
              <a:cxn ang="0">
                <a:pos x="246" y="42"/>
              </a:cxn>
              <a:cxn ang="0">
                <a:pos x="252" y="78"/>
              </a:cxn>
              <a:cxn ang="0">
                <a:pos x="258" y="120"/>
              </a:cxn>
              <a:cxn ang="0">
                <a:pos x="264" y="126"/>
              </a:cxn>
              <a:cxn ang="0">
                <a:pos x="270" y="120"/>
              </a:cxn>
              <a:cxn ang="0">
                <a:pos x="276" y="126"/>
              </a:cxn>
            </a:cxnLst>
            <a:rect l="0" t="0" r="r" b="b"/>
            <a:pathLst>
              <a:path w="276" h="888">
                <a:moveTo>
                  <a:pt x="0" y="36"/>
                </a:moveTo>
                <a:lnTo>
                  <a:pt x="0" y="54"/>
                </a:lnTo>
                <a:lnTo>
                  <a:pt x="0" y="18"/>
                </a:lnTo>
                <a:lnTo>
                  <a:pt x="0" y="36"/>
                </a:lnTo>
                <a:lnTo>
                  <a:pt x="12" y="36"/>
                </a:lnTo>
                <a:lnTo>
                  <a:pt x="12" y="30"/>
                </a:lnTo>
                <a:lnTo>
                  <a:pt x="12" y="66"/>
                </a:lnTo>
                <a:lnTo>
                  <a:pt x="18" y="72"/>
                </a:lnTo>
                <a:lnTo>
                  <a:pt x="18" y="66"/>
                </a:lnTo>
                <a:lnTo>
                  <a:pt x="18" y="96"/>
                </a:lnTo>
                <a:lnTo>
                  <a:pt x="24" y="96"/>
                </a:lnTo>
                <a:lnTo>
                  <a:pt x="24" y="120"/>
                </a:lnTo>
                <a:lnTo>
                  <a:pt x="24" y="114"/>
                </a:lnTo>
                <a:lnTo>
                  <a:pt x="30" y="126"/>
                </a:lnTo>
                <a:lnTo>
                  <a:pt x="30" y="96"/>
                </a:lnTo>
                <a:lnTo>
                  <a:pt x="30" y="102"/>
                </a:lnTo>
                <a:lnTo>
                  <a:pt x="36" y="114"/>
                </a:lnTo>
                <a:lnTo>
                  <a:pt x="36" y="66"/>
                </a:lnTo>
                <a:lnTo>
                  <a:pt x="36" y="90"/>
                </a:lnTo>
                <a:lnTo>
                  <a:pt x="42" y="84"/>
                </a:lnTo>
                <a:lnTo>
                  <a:pt x="42" y="132"/>
                </a:lnTo>
                <a:lnTo>
                  <a:pt x="48" y="138"/>
                </a:lnTo>
                <a:lnTo>
                  <a:pt x="48" y="138"/>
                </a:lnTo>
                <a:lnTo>
                  <a:pt x="48" y="132"/>
                </a:lnTo>
                <a:lnTo>
                  <a:pt x="54" y="138"/>
                </a:lnTo>
                <a:lnTo>
                  <a:pt x="54" y="144"/>
                </a:lnTo>
                <a:lnTo>
                  <a:pt x="54" y="132"/>
                </a:lnTo>
                <a:lnTo>
                  <a:pt x="54" y="138"/>
                </a:lnTo>
                <a:lnTo>
                  <a:pt x="60" y="132"/>
                </a:lnTo>
                <a:lnTo>
                  <a:pt x="60" y="138"/>
                </a:lnTo>
                <a:lnTo>
                  <a:pt x="60" y="132"/>
                </a:lnTo>
                <a:lnTo>
                  <a:pt x="66" y="138"/>
                </a:lnTo>
                <a:lnTo>
                  <a:pt x="66" y="144"/>
                </a:lnTo>
                <a:lnTo>
                  <a:pt x="72" y="126"/>
                </a:lnTo>
                <a:lnTo>
                  <a:pt x="72" y="834"/>
                </a:lnTo>
                <a:lnTo>
                  <a:pt x="78" y="888"/>
                </a:lnTo>
                <a:lnTo>
                  <a:pt x="78" y="222"/>
                </a:lnTo>
                <a:lnTo>
                  <a:pt x="84" y="162"/>
                </a:lnTo>
                <a:lnTo>
                  <a:pt x="84" y="54"/>
                </a:lnTo>
                <a:lnTo>
                  <a:pt x="84" y="54"/>
                </a:lnTo>
                <a:lnTo>
                  <a:pt x="90" y="66"/>
                </a:lnTo>
                <a:lnTo>
                  <a:pt x="90" y="48"/>
                </a:lnTo>
                <a:lnTo>
                  <a:pt x="90" y="60"/>
                </a:lnTo>
                <a:lnTo>
                  <a:pt x="96" y="54"/>
                </a:lnTo>
                <a:lnTo>
                  <a:pt x="96" y="54"/>
                </a:lnTo>
                <a:lnTo>
                  <a:pt x="96" y="36"/>
                </a:lnTo>
                <a:lnTo>
                  <a:pt x="102" y="30"/>
                </a:lnTo>
                <a:lnTo>
                  <a:pt x="102" y="36"/>
                </a:lnTo>
                <a:lnTo>
                  <a:pt x="102" y="18"/>
                </a:lnTo>
                <a:lnTo>
                  <a:pt x="102" y="24"/>
                </a:lnTo>
                <a:lnTo>
                  <a:pt x="108" y="18"/>
                </a:lnTo>
                <a:lnTo>
                  <a:pt x="108" y="12"/>
                </a:lnTo>
                <a:lnTo>
                  <a:pt x="114" y="24"/>
                </a:lnTo>
                <a:lnTo>
                  <a:pt x="114" y="0"/>
                </a:lnTo>
                <a:lnTo>
                  <a:pt x="114" y="24"/>
                </a:lnTo>
                <a:lnTo>
                  <a:pt x="120" y="36"/>
                </a:lnTo>
                <a:lnTo>
                  <a:pt x="120" y="84"/>
                </a:lnTo>
                <a:lnTo>
                  <a:pt x="126" y="90"/>
                </a:lnTo>
                <a:lnTo>
                  <a:pt x="126" y="102"/>
                </a:lnTo>
                <a:lnTo>
                  <a:pt x="126" y="84"/>
                </a:lnTo>
                <a:lnTo>
                  <a:pt x="126" y="84"/>
                </a:lnTo>
                <a:lnTo>
                  <a:pt x="132" y="96"/>
                </a:lnTo>
                <a:lnTo>
                  <a:pt x="132" y="90"/>
                </a:lnTo>
                <a:lnTo>
                  <a:pt x="138" y="84"/>
                </a:lnTo>
                <a:lnTo>
                  <a:pt x="138" y="42"/>
                </a:lnTo>
                <a:lnTo>
                  <a:pt x="144" y="48"/>
                </a:lnTo>
                <a:lnTo>
                  <a:pt x="144" y="78"/>
                </a:lnTo>
                <a:lnTo>
                  <a:pt x="144" y="72"/>
                </a:lnTo>
                <a:lnTo>
                  <a:pt x="150" y="78"/>
                </a:lnTo>
                <a:lnTo>
                  <a:pt x="150" y="102"/>
                </a:lnTo>
                <a:lnTo>
                  <a:pt x="156" y="96"/>
                </a:lnTo>
                <a:lnTo>
                  <a:pt x="156" y="114"/>
                </a:lnTo>
                <a:lnTo>
                  <a:pt x="156" y="96"/>
                </a:lnTo>
                <a:lnTo>
                  <a:pt x="162" y="102"/>
                </a:lnTo>
                <a:lnTo>
                  <a:pt x="162" y="114"/>
                </a:lnTo>
                <a:lnTo>
                  <a:pt x="168" y="108"/>
                </a:lnTo>
                <a:lnTo>
                  <a:pt x="168" y="120"/>
                </a:lnTo>
                <a:lnTo>
                  <a:pt x="168" y="102"/>
                </a:lnTo>
                <a:lnTo>
                  <a:pt x="168" y="114"/>
                </a:lnTo>
                <a:lnTo>
                  <a:pt x="174" y="108"/>
                </a:lnTo>
                <a:lnTo>
                  <a:pt x="174" y="738"/>
                </a:lnTo>
                <a:lnTo>
                  <a:pt x="180" y="864"/>
                </a:lnTo>
                <a:lnTo>
                  <a:pt x="180" y="882"/>
                </a:lnTo>
                <a:lnTo>
                  <a:pt x="180" y="282"/>
                </a:lnTo>
                <a:lnTo>
                  <a:pt x="186" y="192"/>
                </a:lnTo>
                <a:lnTo>
                  <a:pt x="186" y="54"/>
                </a:lnTo>
                <a:lnTo>
                  <a:pt x="192" y="48"/>
                </a:lnTo>
                <a:lnTo>
                  <a:pt x="192" y="36"/>
                </a:lnTo>
                <a:lnTo>
                  <a:pt x="192" y="60"/>
                </a:lnTo>
                <a:lnTo>
                  <a:pt x="198" y="54"/>
                </a:lnTo>
                <a:lnTo>
                  <a:pt x="198" y="30"/>
                </a:lnTo>
                <a:lnTo>
                  <a:pt x="198" y="42"/>
                </a:lnTo>
                <a:lnTo>
                  <a:pt x="204" y="36"/>
                </a:lnTo>
                <a:lnTo>
                  <a:pt x="204" y="18"/>
                </a:lnTo>
                <a:lnTo>
                  <a:pt x="204" y="30"/>
                </a:lnTo>
                <a:lnTo>
                  <a:pt x="210" y="36"/>
                </a:lnTo>
                <a:lnTo>
                  <a:pt x="210" y="18"/>
                </a:lnTo>
                <a:lnTo>
                  <a:pt x="216" y="24"/>
                </a:lnTo>
                <a:lnTo>
                  <a:pt x="216" y="18"/>
                </a:lnTo>
                <a:lnTo>
                  <a:pt x="216" y="24"/>
                </a:lnTo>
                <a:lnTo>
                  <a:pt x="222" y="30"/>
                </a:lnTo>
                <a:lnTo>
                  <a:pt x="222" y="66"/>
                </a:lnTo>
                <a:lnTo>
                  <a:pt x="228" y="66"/>
                </a:lnTo>
                <a:lnTo>
                  <a:pt x="228" y="102"/>
                </a:lnTo>
                <a:lnTo>
                  <a:pt x="228" y="96"/>
                </a:lnTo>
                <a:lnTo>
                  <a:pt x="234" y="102"/>
                </a:lnTo>
                <a:lnTo>
                  <a:pt x="234" y="114"/>
                </a:lnTo>
                <a:lnTo>
                  <a:pt x="234" y="90"/>
                </a:lnTo>
                <a:lnTo>
                  <a:pt x="240" y="96"/>
                </a:lnTo>
                <a:lnTo>
                  <a:pt x="240" y="54"/>
                </a:lnTo>
                <a:lnTo>
                  <a:pt x="246" y="42"/>
                </a:lnTo>
                <a:lnTo>
                  <a:pt x="246" y="72"/>
                </a:lnTo>
                <a:lnTo>
                  <a:pt x="246" y="60"/>
                </a:lnTo>
                <a:lnTo>
                  <a:pt x="252" y="78"/>
                </a:lnTo>
                <a:lnTo>
                  <a:pt x="252" y="126"/>
                </a:lnTo>
                <a:lnTo>
                  <a:pt x="258" y="114"/>
                </a:lnTo>
                <a:lnTo>
                  <a:pt x="258" y="120"/>
                </a:lnTo>
                <a:lnTo>
                  <a:pt x="258" y="108"/>
                </a:lnTo>
                <a:lnTo>
                  <a:pt x="258" y="108"/>
                </a:lnTo>
                <a:lnTo>
                  <a:pt x="264" y="126"/>
                </a:lnTo>
                <a:lnTo>
                  <a:pt x="264" y="120"/>
                </a:lnTo>
                <a:lnTo>
                  <a:pt x="264" y="114"/>
                </a:lnTo>
                <a:lnTo>
                  <a:pt x="270" y="120"/>
                </a:lnTo>
                <a:lnTo>
                  <a:pt x="270" y="126"/>
                </a:lnTo>
                <a:lnTo>
                  <a:pt x="270" y="120"/>
                </a:lnTo>
                <a:lnTo>
                  <a:pt x="276" y="126"/>
                </a:lnTo>
                <a:lnTo>
                  <a:pt x="276" y="108"/>
                </a:lnTo>
                <a:lnTo>
                  <a:pt x="276" y="222"/>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4" name="Freeform 212"/>
          <p:cNvSpPr>
            <a:spLocks/>
          </p:cNvSpPr>
          <p:nvPr/>
        </p:nvSpPr>
        <p:spPr bwMode="auto">
          <a:xfrm>
            <a:off x="2286810" y="2192265"/>
            <a:ext cx="584375" cy="804826"/>
          </a:xfrm>
          <a:custGeom>
            <a:avLst/>
            <a:gdLst/>
            <a:ahLst/>
            <a:cxnLst>
              <a:cxn ang="0">
                <a:pos x="6" y="816"/>
              </a:cxn>
              <a:cxn ang="0">
                <a:pos x="12" y="60"/>
              </a:cxn>
              <a:cxn ang="0">
                <a:pos x="18" y="48"/>
              </a:cxn>
              <a:cxn ang="0">
                <a:pos x="24" y="30"/>
              </a:cxn>
              <a:cxn ang="0">
                <a:pos x="30" y="24"/>
              </a:cxn>
              <a:cxn ang="0">
                <a:pos x="36" y="30"/>
              </a:cxn>
              <a:cxn ang="0">
                <a:pos x="42" y="6"/>
              </a:cxn>
              <a:cxn ang="0">
                <a:pos x="48" y="0"/>
              </a:cxn>
              <a:cxn ang="0">
                <a:pos x="54" y="66"/>
              </a:cxn>
              <a:cxn ang="0">
                <a:pos x="66" y="72"/>
              </a:cxn>
              <a:cxn ang="0">
                <a:pos x="72" y="36"/>
              </a:cxn>
              <a:cxn ang="0">
                <a:pos x="78" y="60"/>
              </a:cxn>
              <a:cxn ang="0">
                <a:pos x="84" y="102"/>
              </a:cxn>
              <a:cxn ang="0">
                <a:pos x="90" y="90"/>
              </a:cxn>
              <a:cxn ang="0">
                <a:pos x="96" y="90"/>
              </a:cxn>
              <a:cxn ang="0">
                <a:pos x="102" y="102"/>
              </a:cxn>
              <a:cxn ang="0">
                <a:pos x="114" y="690"/>
              </a:cxn>
              <a:cxn ang="0">
                <a:pos x="120" y="42"/>
              </a:cxn>
              <a:cxn ang="0">
                <a:pos x="126" y="36"/>
              </a:cxn>
              <a:cxn ang="0">
                <a:pos x="132" y="30"/>
              </a:cxn>
              <a:cxn ang="0">
                <a:pos x="138" y="18"/>
              </a:cxn>
              <a:cxn ang="0">
                <a:pos x="144" y="12"/>
              </a:cxn>
              <a:cxn ang="0">
                <a:pos x="150" y="18"/>
              </a:cxn>
              <a:cxn ang="0">
                <a:pos x="156" y="78"/>
              </a:cxn>
              <a:cxn ang="0">
                <a:pos x="162" y="90"/>
              </a:cxn>
              <a:cxn ang="0">
                <a:pos x="174" y="72"/>
              </a:cxn>
              <a:cxn ang="0">
                <a:pos x="180" y="60"/>
              </a:cxn>
              <a:cxn ang="0">
                <a:pos x="186" y="102"/>
              </a:cxn>
              <a:cxn ang="0">
                <a:pos x="192" y="96"/>
              </a:cxn>
              <a:cxn ang="0">
                <a:pos x="198" y="120"/>
              </a:cxn>
              <a:cxn ang="0">
                <a:pos x="204" y="114"/>
              </a:cxn>
              <a:cxn ang="0">
                <a:pos x="210" y="102"/>
              </a:cxn>
              <a:cxn ang="0">
                <a:pos x="216" y="660"/>
              </a:cxn>
              <a:cxn ang="0">
                <a:pos x="222" y="54"/>
              </a:cxn>
              <a:cxn ang="0">
                <a:pos x="228" y="36"/>
              </a:cxn>
              <a:cxn ang="0">
                <a:pos x="234" y="30"/>
              </a:cxn>
              <a:cxn ang="0">
                <a:pos x="240" y="18"/>
              </a:cxn>
              <a:cxn ang="0">
                <a:pos x="246" y="18"/>
              </a:cxn>
              <a:cxn ang="0">
                <a:pos x="252" y="12"/>
              </a:cxn>
              <a:cxn ang="0">
                <a:pos x="258" y="12"/>
              </a:cxn>
              <a:cxn ang="0">
                <a:pos x="264" y="60"/>
              </a:cxn>
              <a:cxn ang="0">
                <a:pos x="270" y="48"/>
              </a:cxn>
            </a:cxnLst>
            <a:rect l="0" t="0" r="r" b="b"/>
            <a:pathLst>
              <a:path w="276" h="816">
                <a:moveTo>
                  <a:pt x="0" y="210"/>
                </a:moveTo>
                <a:lnTo>
                  <a:pt x="6" y="342"/>
                </a:lnTo>
                <a:lnTo>
                  <a:pt x="6" y="816"/>
                </a:lnTo>
                <a:lnTo>
                  <a:pt x="6" y="618"/>
                </a:lnTo>
                <a:lnTo>
                  <a:pt x="12" y="480"/>
                </a:lnTo>
                <a:lnTo>
                  <a:pt x="12" y="60"/>
                </a:lnTo>
                <a:lnTo>
                  <a:pt x="18" y="54"/>
                </a:lnTo>
                <a:lnTo>
                  <a:pt x="18" y="30"/>
                </a:lnTo>
                <a:lnTo>
                  <a:pt x="18" y="48"/>
                </a:lnTo>
                <a:lnTo>
                  <a:pt x="24" y="42"/>
                </a:lnTo>
                <a:lnTo>
                  <a:pt x="24" y="48"/>
                </a:lnTo>
                <a:lnTo>
                  <a:pt x="24" y="30"/>
                </a:lnTo>
                <a:lnTo>
                  <a:pt x="24" y="42"/>
                </a:lnTo>
                <a:lnTo>
                  <a:pt x="30" y="48"/>
                </a:lnTo>
                <a:lnTo>
                  <a:pt x="30" y="24"/>
                </a:lnTo>
                <a:lnTo>
                  <a:pt x="30" y="30"/>
                </a:lnTo>
                <a:lnTo>
                  <a:pt x="36" y="18"/>
                </a:lnTo>
                <a:lnTo>
                  <a:pt x="36" y="30"/>
                </a:lnTo>
                <a:lnTo>
                  <a:pt x="36" y="12"/>
                </a:lnTo>
                <a:lnTo>
                  <a:pt x="36" y="18"/>
                </a:lnTo>
                <a:lnTo>
                  <a:pt x="42" y="6"/>
                </a:lnTo>
                <a:lnTo>
                  <a:pt x="42" y="12"/>
                </a:lnTo>
                <a:lnTo>
                  <a:pt x="48" y="6"/>
                </a:lnTo>
                <a:lnTo>
                  <a:pt x="48" y="0"/>
                </a:lnTo>
                <a:lnTo>
                  <a:pt x="48" y="42"/>
                </a:lnTo>
                <a:lnTo>
                  <a:pt x="54" y="60"/>
                </a:lnTo>
                <a:lnTo>
                  <a:pt x="54" y="66"/>
                </a:lnTo>
                <a:lnTo>
                  <a:pt x="60" y="66"/>
                </a:lnTo>
                <a:lnTo>
                  <a:pt x="60" y="78"/>
                </a:lnTo>
                <a:lnTo>
                  <a:pt x="66" y="72"/>
                </a:lnTo>
                <a:lnTo>
                  <a:pt x="66" y="48"/>
                </a:lnTo>
                <a:lnTo>
                  <a:pt x="66" y="60"/>
                </a:lnTo>
                <a:lnTo>
                  <a:pt x="72" y="36"/>
                </a:lnTo>
                <a:lnTo>
                  <a:pt x="72" y="6"/>
                </a:lnTo>
                <a:lnTo>
                  <a:pt x="72" y="42"/>
                </a:lnTo>
                <a:lnTo>
                  <a:pt x="78" y="60"/>
                </a:lnTo>
                <a:lnTo>
                  <a:pt x="78" y="78"/>
                </a:lnTo>
                <a:lnTo>
                  <a:pt x="84" y="72"/>
                </a:lnTo>
                <a:lnTo>
                  <a:pt x="84" y="102"/>
                </a:lnTo>
                <a:lnTo>
                  <a:pt x="90" y="96"/>
                </a:lnTo>
                <a:lnTo>
                  <a:pt x="90" y="102"/>
                </a:lnTo>
                <a:lnTo>
                  <a:pt x="90" y="90"/>
                </a:lnTo>
                <a:lnTo>
                  <a:pt x="90" y="96"/>
                </a:lnTo>
                <a:lnTo>
                  <a:pt x="96" y="102"/>
                </a:lnTo>
                <a:lnTo>
                  <a:pt x="96" y="90"/>
                </a:lnTo>
                <a:lnTo>
                  <a:pt x="96" y="102"/>
                </a:lnTo>
                <a:lnTo>
                  <a:pt x="102" y="84"/>
                </a:lnTo>
                <a:lnTo>
                  <a:pt x="102" y="102"/>
                </a:lnTo>
                <a:lnTo>
                  <a:pt x="108" y="120"/>
                </a:lnTo>
                <a:lnTo>
                  <a:pt x="108" y="750"/>
                </a:lnTo>
                <a:lnTo>
                  <a:pt x="114" y="690"/>
                </a:lnTo>
                <a:lnTo>
                  <a:pt x="114" y="120"/>
                </a:lnTo>
                <a:lnTo>
                  <a:pt x="120" y="90"/>
                </a:lnTo>
                <a:lnTo>
                  <a:pt x="120" y="42"/>
                </a:lnTo>
                <a:lnTo>
                  <a:pt x="120" y="42"/>
                </a:lnTo>
                <a:lnTo>
                  <a:pt x="126" y="48"/>
                </a:lnTo>
                <a:lnTo>
                  <a:pt x="126" y="36"/>
                </a:lnTo>
                <a:lnTo>
                  <a:pt x="126" y="48"/>
                </a:lnTo>
                <a:lnTo>
                  <a:pt x="132" y="42"/>
                </a:lnTo>
                <a:lnTo>
                  <a:pt x="132" y="30"/>
                </a:lnTo>
                <a:lnTo>
                  <a:pt x="132" y="42"/>
                </a:lnTo>
                <a:lnTo>
                  <a:pt x="138" y="30"/>
                </a:lnTo>
                <a:lnTo>
                  <a:pt x="138" y="18"/>
                </a:lnTo>
                <a:lnTo>
                  <a:pt x="138" y="24"/>
                </a:lnTo>
                <a:lnTo>
                  <a:pt x="144" y="30"/>
                </a:lnTo>
                <a:lnTo>
                  <a:pt x="144" y="12"/>
                </a:lnTo>
                <a:lnTo>
                  <a:pt x="144" y="18"/>
                </a:lnTo>
                <a:lnTo>
                  <a:pt x="150" y="24"/>
                </a:lnTo>
                <a:lnTo>
                  <a:pt x="150" y="18"/>
                </a:lnTo>
                <a:lnTo>
                  <a:pt x="150" y="42"/>
                </a:lnTo>
                <a:lnTo>
                  <a:pt x="156" y="48"/>
                </a:lnTo>
                <a:lnTo>
                  <a:pt x="156" y="78"/>
                </a:lnTo>
                <a:lnTo>
                  <a:pt x="162" y="84"/>
                </a:lnTo>
                <a:lnTo>
                  <a:pt x="162" y="96"/>
                </a:lnTo>
                <a:lnTo>
                  <a:pt x="162" y="90"/>
                </a:lnTo>
                <a:lnTo>
                  <a:pt x="168" y="96"/>
                </a:lnTo>
                <a:lnTo>
                  <a:pt x="168" y="84"/>
                </a:lnTo>
                <a:lnTo>
                  <a:pt x="174" y="72"/>
                </a:lnTo>
                <a:lnTo>
                  <a:pt x="174" y="36"/>
                </a:lnTo>
                <a:lnTo>
                  <a:pt x="174" y="42"/>
                </a:lnTo>
                <a:lnTo>
                  <a:pt x="180" y="60"/>
                </a:lnTo>
                <a:lnTo>
                  <a:pt x="180" y="54"/>
                </a:lnTo>
                <a:lnTo>
                  <a:pt x="180" y="84"/>
                </a:lnTo>
                <a:lnTo>
                  <a:pt x="186" y="102"/>
                </a:lnTo>
                <a:lnTo>
                  <a:pt x="186" y="114"/>
                </a:lnTo>
                <a:lnTo>
                  <a:pt x="192" y="108"/>
                </a:lnTo>
                <a:lnTo>
                  <a:pt x="192" y="96"/>
                </a:lnTo>
                <a:lnTo>
                  <a:pt x="192" y="114"/>
                </a:lnTo>
                <a:lnTo>
                  <a:pt x="198" y="96"/>
                </a:lnTo>
                <a:lnTo>
                  <a:pt x="198" y="120"/>
                </a:lnTo>
                <a:lnTo>
                  <a:pt x="198" y="102"/>
                </a:lnTo>
                <a:lnTo>
                  <a:pt x="198" y="108"/>
                </a:lnTo>
                <a:lnTo>
                  <a:pt x="204" y="114"/>
                </a:lnTo>
                <a:lnTo>
                  <a:pt x="204" y="108"/>
                </a:lnTo>
                <a:lnTo>
                  <a:pt x="210" y="114"/>
                </a:lnTo>
                <a:lnTo>
                  <a:pt x="210" y="102"/>
                </a:lnTo>
                <a:lnTo>
                  <a:pt x="210" y="516"/>
                </a:lnTo>
                <a:lnTo>
                  <a:pt x="216" y="618"/>
                </a:lnTo>
                <a:lnTo>
                  <a:pt x="216" y="660"/>
                </a:lnTo>
                <a:lnTo>
                  <a:pt x="216" y="252"/>
                </a:lnTo>
                <a:lnTo>
                  <a:pt x="222" y="192"/>
                </a:lnTo>
                <a:lnTo>
                  <a:pt x="222" y="54"/>
                </a:lnTo>
                <a:lnTo>
                  <a:pt x="228" y="54"/>
                </a:lnTo>
                <a:lnTo>
                  <a:pt x="228" y="54"/>
                </a:lnTo>
                <a:lnTo>
                  <a:pt x="228" y="36"/>
                </a:lnTo>
                <a:lnTo>
                  <a:pt x="234" y="36"/>
                </a:lnTo>
                <a:lnTo>
                  <a:pt x="234" y="48"/>
                </a:lnTo>
                <a:lnTo>
                  <a:pt x="234" y="30"/>
                </a:lnTo>
                <a:lnTo>
                  <a:pt x="240" y="24"/>
                </a:lnTo>
                <a:lnTo>
                  <a:pt x="240" y="30"/>
                </a:lnTo>
                <a:lnTo>
                  <a:pt x="240" y="18"/>
                </a:lnTo>
                <a:lnTo>
                  <a:pt x="240" y="24"/>
                </a:lnTo>
                <a:lnTo>
                  <a:pt x="246" y="18"/>
                </a:lnTo>
                <a:lnTo>
                  <a:pt x="246" y="18"/>
                </a:lnTo>
                <a:lnTo>
                  <a:pt x="246" y="6"/>
                </a:lnTo>
                <a:lnTo>
                  <a:pt x="246" y="12"/>
                </a:lnTo>
                <a:lnTo>
                  <a:pt x="252" y="12"/>
                </a:lnTo>
                <a:lnTo>
                  <a:pt x="252" y="0"/>
                </a:lnTo>
                <a:lnTo>
                  <a:pt x="252" y="6"/>
                </a:lnTo>
                <a:lnTo>
                  <a:pt x="258" y="12"/>
                </a:lnTo>
                <a:lnTo>
                  <a:pt x="258" y="42"/>
                </a:lnTo>
                <a:lnTo>
                  <a:pt x="264" y="36"/>
                </a:lnTo>
                <a:lnTo>
                  <a:pt x="264" y="60"/>
                </a:lnTo>
                <a:lnTo>
                  <a:pt x="264" y="54"/>
                </a:lnTo>
                <a:lnTo>
                  <a:pt x="270" y="60"/>
                </a:lnTo>
                <a:lnTo>
                  <a:pt x="270" y="48"/>
                </a:lnTo>
                <a:lnTo>
                  <a:pt x="276" y="54"/>
                </a:lnTo>
                <a:lnTo>
                  <a:pt x="276" y="6"/>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45" name="Freeform 213"/>
          <p:cNvSpPr>
            <a:spLocks/>
          </p:cNvSpPr>
          <p:nvPr/>
        </p:nvSpPr>
        <p:spPr bwMode="auto">
          <a:xfrm>
            <a:off x="2871187" y="2180429"/>
            <a:ext cx="609783" cy="621372"/>
          </a:xfrm>
          <a:custGeom>
            <a:avLst/>
            <a:gdLst/>
            <a:ahLst/>
            <a:cxnLst>
              <a:cxn ang="0">
                <a:pos x="6" y="48"/>
              </a:cxn>
              <a:cxn ang="0">
                <a:pos x="18" y="78"/>
              </a:cxn>
              <a:cxn ang="0">
                <a:pos x="18" y="90"/>
              </a:cxn>
              <a:cxn ang="0">
                <a:pos x="30" y="96"/>
              </a:cxn>
              <a:cxn ang="0">
                <a:pos x="36" y="96"/>
              </a:cxn>
              <a:cxn ang="0">
                <a:pos x="42" y="462"/>
              </a:cxn>
              <a:cxn ang="0">
                <a:pos x="48" y="276"/>
              </a:cxn>
              <a:cxn ang="0">
                <a:pos x="54" y="54"/>
              </a:cxn>
              <a:cxn ang="0">
                <a:pos x="60" y="36"/>
              </a:cxn>
              <a:cxn ang="0">
                <a:pos x="66" y="48"/>
              </a:cxn>
              <a:cxn ang="0">
                <a:pos x="72" y="12"/>
              </a:cxn>
              <a:cxn ang="0">
                <a:pos x="78" y="6"/>
              </a:cxn>
              <a:cxn ang="0">
                <a:pos x="84" y="54"/>
              </a:cxn>
              <a:cxn ang="0">
                <a:pos x="90" y="54"/>
              </a:cxn>
              <a:cxn ang="0">
                <a:pos x="96" y="90"/>
              </a:cxn>
              <a:cxn ang="0">
                <a:pos x="102" y="42"/>
              </a:cxn>
              <a:cxn ang="0">
                <a:pos x="108" y="48"/>
              </a:cxn>
              <a:cxn ang="0">
                <a:pos x="120" y="90"/>
              </a:cxn>
              <a:cxn ang="0">
                <a:pos x="120" y="84"/>
              </a:cxn>
              <a:cxn ang="0">
                <a:pos x="132" y="102"/>
              </a:cxn>
              <a:cxn ang="0">
                <a:pos x="138" y="108"/>
              </a:cxn>
              <a:cxn ang="0">
                <a:pos x="150" y="522"/>
              </a:cxn>
              <a:cxn ang="0">
                <a:pos x="156" y="36"/>
              </a:cxn>
              <a:cxn ang="0">
                <a:pos x="162" y="30"/>
              </a:cxn>
              <a:cxn ang="0">
                <a:pos x="168" y="36"/>
              </a:cxn>
              <a:cxn ang="0">
                <a:pos x="174" y="18"/>
              </a:cxn>
              <a:cxn ang="0">
                <a:pos x="180" y="12"/>
              </a:cxn>
              <a:cxn ang="0">
                <a:pos x="186" y="0"/>
              </a:cxn>
              <a:cxn ang="0">
                <a:pos x="192" y="36"/>
              </a:cxn>
              <a:cxn ang="0">
                <a:pos x="198" y="60"/>
              </a:cxn>
              <a:cxn ang="0">
                <a:pos x="204" y="42"/>
              </a:cxn>
              <a:cxn ang="0">
                <a:pos x="216" y="6"/>
              </a:cxn>
              <a:cxn ang="0">
                <a:pos x="222" y="66"/>
              </a:cxn>
              <a:cxn ang="0">
                <a:pos x="228" y="60"/>
              </a:cxn>
              <a:cxn ang="0">
                <a:pos x="240" y="72"/>
              </a:cxn>
              <a:cxn ang="0">
                <a:pos x="246" y="84"/>
              </a:cxn>
              <a:cxn ang="0">
                <a:pos x="252" y="582"/>
              </a:cxn>
              <a:cxn ang="0">
                <a:pos x="258" y="42"/>
              </a:cxn>
              <a:cxn ang="0">
                <a:pos x="264" y="18"/>
              </a:cxn>
              <a:cxn ang="0">
                <a:pos x="270" y="18"/>
              </a:cxn>
              <a:cxn ang="0">
                <a:pos x="282" y="24"/>
              </a:cxn>
              <a:cxn ang="0">
                <a:pos x="288" y="12"/>
              </a:cxn>
            </a:cxnLst>
            <a:rect l="0" t="0" r="r" b="b"/>
            <a:pathLst>
              <a:path w="288" h="630">
                <a:moveTo>
                  <a:pt x="0" y="18"/>
                </a:moveTo>
                <a:lnTo>
                  <a:pt x="6" y="24"/>
                </a:lnTo>
                <a:lnTo>
                  <a:pt x="6" y="48"/>
                </a:lnTo>
                <a:lnTo>
                  <a:pt x="12" y="54"/>
                </a:lnTo>
                <a:lnTo>
                  <a:pt x="12" y="90"/>
                </a:lnTo>
                <a:lnTo>
                  <a:pt x="18" y="78"/>
                </a:lnTo>
                <a:lnTo>
                  <a:pt x="18" y="90"/>
                </a:lnTo>
                <a:lnTo>
                  <a:pt x="18" y="72"/>
                </a:lnTo>
                <a:lnTo>
                  <a:pt x="18" y="90"/>
                </a:lnTo>
                <a:lnTo>
                  <a:pt x="24" y="96"/>
                </a:lnTo>
                <a:lnTo>
                  <a:pt x="24" y="90"/>
                </a:lnTo>
                <a:lnTo>
                  <a:pt x="30" y="96"/>
                </a:lnTo>
                <a:lnTo>
                  <a:pt x="30" y="90"/>
                </a:lnTo>
                <a:lnTo>
                  <a:pt x="30" y="90"/>
                </a:lnTo>
                <a:lnTo>
                  <a:pt x="36" y="96"/>
                </a:lnTo>
                <a:lnTo>
                  <a:pt x="36" y="90"/>
                </a:lnTo>
                <a:lnTo>
                  <a:pt x="36" y="312"/>
                </a:lnTo>
                <a:lnTo>
                  <a:pt x="42" y="462"/>
                </a:lnTo>
                <a:lnTo>
                  <a:pt x="42" y="630"/>
                </a:lnTo>
                <a:lnTo>
                  <a:pt x="42" y="378"/>
                </a:lnTo>
                <a:lnTo>
                  <a:pt x="48" y="276"/>
                </a:lnTo>
                <a:lnTo>
                  <a:pt x="48" y="48"/>
                </a:lnTo>
                <a:lnTo>
                  <a:pt x="54" y="42"/>
                </a:lnTo>
                <a:lnTo>
                  <a:pt x="54" y="54"/>
                </a:lnTo>
                <a:lnTo>
                  <a:pt x="54" y="36"/>
                </a:lnTo>
                <a:lnTo>
                  <a:pt x="60" y="42"/>
                </a:lnTo>
                <a:lnTo>
                  <a:pt x="60" y="36"/>
                </a:lnTo>
                <a:lnTo>
                  <a:pt x="60" y="42"/>
                </a:lnTo>
                <a:lnTo>
                  <a:pt x="66" y="30"/>
                </a:lnTo>
                <a:lnTo>
                  <a:pt x="66" y="48"/>
                </a:lnTo>
                <a:lnTo>
                  <a:pt x="66" y="24"/>
                </a:lnTo>
                <a:lnTo>
                  <a:pt x="72" y="30"/>
                </a:lnTo>
                <a:lnTo>
                  <a:pt x="72" y="12"/>
                </a:lnTo>
                <a:lnTo>
                  <a:pt x="72" y="24"/>
                </a:lnTo>
                <a:lnTo>
                  <a:pt x="78" y="18"/>
                </a:lnTo>
                <a:lnTo>
                  <a:pt x="78" y="6"/>
                </a:lnTo>
                <a:lnTo>
                  <a:pt x="78" y="18"/>
                </a:lnTo>
                <a:lnTo>
                  <a:pt x="84" y="6"/>
                </a:lnTo>
                <a:lnTo>
                  <a:pt x="84" y="54"/>
                </a:lnTo>
                <a:lnTo>
                  <a:pt x="90" y="60"/>
                </a:lnTo>
                <a:lnTo>
                  <a:pt x="90" y="72"/>
                </a:lnTo>
                <a:lnTo>
                  <a:pt x="90" y="54"/>
                </a:lnTo>
                <a:lnTo>
                  <a:pt x="90" y="66"/>
                </a:lnTo>
                <a:lnTo>
                  <a:pt x="96" y="72"/>
                </a:lnTo>
                <a:lnTo>
                  <a:pt x="96" y="90"/>
                </a:lnTo>
                <a:lnTo>
                  <a:pt x="96" y="72"/>
                </a:lnTo>
                <a:lnTo>
                  <a:pt x="102" y="66"/>
                </a:lnTo>
                <a:lnTo>
                  <a:pt x="102" y="42"/>
                </a:lnTo>
                <a:lnTo>
                  <a:pt x="108" y="42"/>
                </a:lnTo>
                <a:lnTo>
                  <a:pt x="108" y="18"/>
                </a:lnTo>
                <a:lnTo>
                  <a:pt x="108" y="48"/>
                </a:lnTo>
                <a:lnTo>
                  <a:pt x="114" y="54"/>
                </a:lnTo>
                <a:lnTo>
                  <a:pt x="114" y="78"/>
                </a:lnTo>
                <a:lnTo>
                  <a:pt x="120" y="90"/>
                </a:lnTo>
                <a:lnTo>
                  <a:pt x="120" y="102"/>
                </a:lnTo>
                <a:lnTo>
                  <a:pt x="120" y="78"/>
                </a:lnTo>
                <a:lnTo>
                  <a:pt x="120" y="84"/>
                </a:lnTo>
                <a:lnTo>
                  <a:pt x="126" y="90"/>
                </a:lnTo>
                <a:lnTo>
                  <a:pt x="132" y="108"/>
                </a:lnTo>
                <a:lnTo>
                  <a:pt x="132" y="102"/>
                </a:lnTo>
                <a:lnTo>
                  <a:pt x="132" y="96"/>
                </a:lnTo>
                <a:lnTo>
                  <a:pt x="138" y="90"/>
                </a:lnTo>
                <a:lnTo>
                  <a:pt x="138" y="108"/>
                </a:lnTo>
                <a:lnTo>
                  <a:pt x="144" y="126"/>
                </a:lnTo>
                <a:lnTo>
                  <a:pt x="144" y="552"/>
                </a:lnTo>
                <a:lnTo>
                  <a:pt x="150" y="522"/>
                </a:lnTo>
                <a:lnTo>
                  <a:pt x="150" y="108"/>
                </a:lnTo>
                <a:lnTo>
                  <a:pt x="156" y="90"/>
                </a:lnTo>
                <a:lnTo>
                  <a:pt x="156" y="36"/>
                </a:lnTo>
                <a:lnTo>
                  <a:pt x="156" y="48"/>
                </a:lnTo>
                <a:lnTo>
                  <a:pt x="162" y="42"/>
                </a:lnTo>
                <a:lnTo>
                  <a:pt x="162" y="30"/>
                </a:lnTo>
                <a:lnTo>
                  <a:pt x="162" y="36"/>
                </a:lnTo>
                <a:lnTo>
                  <a:pt x="168" y="24"/>
                </a:lnTo>
                <a:lnTo>
                  <a:pt x="168" y="36"/>
                </a:lnTo>
                <a:lnTo>
                  <a:pt x="168" y="18"/>
                </a:lnTo>
                <a:lnTo>
                  <a:pt x="174" y="12"/>
                </a:lnTo>
                <a:lnTo>
                  <a:pt x="174" y="18"/>
                </a:lnTo>
                <a:lnTo>
                  <a:pt x="174" y="12"/>
                </a:lnTo>
                <a:lnTo>
                  <a:pt x="180" y="0"/>
                </a:lnTo>
                <a:lnTo>
                  <a:pt x="180" y="12"/>
                </a:lnTo>
                <a:lnTo>
                  <a:pt x="180" y="6"/>
                </a:lnTo>
                <a:lnTo>
                  <a:pt x="186" y="12"/>
                </a:lnTo>
                <a:lnTo>
                  <a:pt x="186" y="0"/>
                </a:lnTo>
                <a:lnTo>
                  <a:pt x="186" y="6"/>
                </a:lnTo>
                <a:lnTo>
                  <a:pt x="192" y="12"/>
                </a:lnTo>
                <a:lnTo>
                  <a:pt x="192" y="36"/>
                </a:lnTo>
                <a:lnTo>
                  <a:pt x="192" y="36"/>
                </a:lnTo>
                <a:lnTo>
                  <a:pt x="198" y="48"/>
                </a:lnTo>
                <a:lnTo>
                  <a:pt x="198" y="60"/>
                </a:lnTo>
                <a:lnTo>
                  <a:pt x="198" y="48"/>
                </a:lnTo>
                <a:lnTo>
                  <a:pt x="204" y="54"/>
                </a:lnTo>
                <a:lnTo>
                  <a:pt x="204" y="42"/>
                </a:lnTo>
                <a:lnTo>
                  <a:pt x="210" y="36"/>
                </a:lnTo>
                <a:lnTo>
                  <a:pt x="210" y="0"/>
                </a:lnTo>
                <a:lnTo>
                  <a:pt x="216" y="6"/>
                </a:lnTo>
                <a:lnTo>
                  <a:pt x="216" y="24"/>
                </a:lnTo>
                <a:lnTo>
                  <a:pt x="222" y="30"/>
                </a:lnTo>
                <a:lnTo>
                  <a:pt x="222" y="66"/>
                </a:lnTo>
                <a:lnTo>
                  <a:pt x="222" y="60"/>
                </a:lnTo>
                <a:lnTo>
                  <a:pt x="228" y="72"/>
                </a:lnTo>
                <a:lnTo>
                  <a:pt x="228" y="60"/>
                </a:lnTo>
                <a:lnTo>
                  <a:pt x="234" y="66"/>
                </a:lnTo>
                <a:lnTo>
                  <a:pt x="234" y="78"/>
                </a:lnTo>
                <a:lnTo>
                  <a:pt x="240" y="72"/>
                </a:lnTo>
                <a:lnTo>
                  <a:pt x="240" y="66"/>
                </a:lnTo>
                <a:lnTo>
                  <a:pt x="240" y="78"/>
                </a:lnTo>
                <a:lnTo>
                  <a:pt x="246" y="84"/>
                </a:lnTo>
                <a:lnTo>
                  <a:pt x="246" y="366"/>
                </a:lnTo>
                <a:lnTo>
                  <a:pt x="252" y="462"/>
                </a:lnTo>
                <a:lnTo>
                  <a:pt x="252" y="582"/>
                </a:lnTo>
                <a:lnTo>
                  <a:pt x="252" y="330"/>
                </a:lnTo>
                <a:lnTo>
                  <a:pt x="258" y="234"/>
                </a:lnTo>
                <a:lnTo>
                  <a:pt x="258" y="42"/>
                </a:lnTo>
                <a:lnTo>
                  <a:pt x="264" y="36"/>
                </a:lnTo>
                <a:lnTo>
                  <a:pt x="264" y="36"/>
                </a:lnTo>
                <a:lnTo>
                  <a:pt x="264" y="18"/>
                </a:lnTo>
                <a:lnTo>
                  <a:pt x="264" y="30"/>
                </a:lnTo>
                <a:lnTo>
                  <a:pt x="270" y="24"/>
                </a:lnTo>
                <a:lnTo>
                  <a:pt x="270" y="18"/>
                </a:lnTo>
                <a:lnTo>
                  <a:pt x="276" y="12"/>
                </a:lnTo>
                <a:lnTo>
                  <a:pt x="276" y="18"/>
                </a:lnTo>
                <a:lnTo>
                  <a:pt x="282" y="24"/>
                </a:lnTo>
                <a:lnTo>
                  <a:pt x="282" y="30"/>
                </a:lnTo>
                <a:lnTo>
                  <a:pt x="282" y="18"/>
                </a:lnTo>
                <a:lnTo>
                  <a:pt x="288" y="12"/>
                </a:lnTo>
                <a:lnTo>
                  <a:pt x="288" y="6"/>
                </a:lnTo>
                <a:lnTo>
                  <a:pt x="288" y="6"/>
                </a:lnTo>
              </a:path>
            </a:pathLst>
          </a:custGeom>
          <a:no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50" name="Rectangle 166"/>
          <p:cNvSpPr>
            <a:spLocks noChangeArrowheads="1"/>
          </p:cNvSpPr>
          <p:nvPr/>
        </p:nvSpPr>
        <p:spPr bwMode="auto">
          <a:xfrm>
            <a:off x="723900" y="3215289"/>
            <a:ext cx="2171700" cy="4616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1400" dirty="0">
                <a:solidFill>
                  <a:schemeClr val="bg1"/>
                </a:solidFill>
                <a:latin typeface="Times New Roman" pitchFamily="18" charset="0"/>
                <a:cs typeface="Times New Roman" pitchFamily="18" charset="0"/>
              </a:rPr>
              <a:t>BIDMC Congestive Heart Failure Database: </a:t>
            </a:r>
            <a:r>
              <a:rPr lang="en-US" sz="1600" b="1" dirty="0">
                <a:solidFill>
                  <a:srgbClr val="FF0000"/>
                </a:solidFill>
              </a:rPr>
              <a:t>chf10 </a:t>
            </a:r>
            <a:endParaRPr kumimoji="0" lang="en-US" sz="1400" b="1"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51" name="Rectangle 166"/>
          <p:cNvSpPr>
            <a:spLocks noChangeArrowheads="1"/>
          </p:cNvSpPr>
          <p:nvPr/>
        </p:nvSpPr>
        <p:spPr bwMode="auto">
          <a:xfrm>
            <a:off x="381000" y="1447800"/>
            <a:ext cx="2136383" cy="4616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1400" dirty="0">
                <a:solidFill>
                  <a:schemeClr val="bg1"/>
                </a:solidFill>
                <a:latin typeface="Times New Roman" pitchFamily="18" charset="0"/>
                <a:cs typeface="Times New Roman" pitchFamily="18" charset="0"/>
              </a:rPr>
              <a:t>BIDMC Congestive Heart Failure Database</a:t>
            </a:r>
            <a:r>
              <a:rPr lang="en-US" sz="1400" dirty="0">
                <a:latin typeface="Times New Roman" pitchFamily="18" charset="0"/>
                <a:cs typeface="Times New Roman" pitchFamily="18" charset="0"/>
              </a:rPr>
              <a:t>: </a:t>
            </a:r>
            <a:r>
              <a:rPr lang="en-US" sz="1600" b="1" dirty="0">
                <a:solidFill>
                  <a:srgbClr val="0000FF"/>
                </a:solidFill>
              </a:rPr>
              <a:t>chf11</a:t>
            </a:r>
            <a:r>
              <a:rPr lang="en-US" sz="1600" b="1" dirty="0">
                <a:solidFill>
                  <a:srgbClr val="FF0000"/>
                </a:solidFill>
              </a:rPr>
              <a:t> </a:t>
            </a:r>
            <a:endParaRPr kumimoji="0" lang="en-US" sz="1400" b="1" i="0" u="none" strike="noStrike" cap="none" normalizeH="0" baseline="0" dirty="0">
              <a:ln>
                <a:noFill/>
              </a:ln>
              <a:solidFill>
                <a:srgbClr val="FF0000"/>
              </a:solidFill>
              <a:effectLst/>
              <a:latin typeface="Times New Roman" pitchFamily="18" charset="0"/>
              <a:cs typeface="Times New Roman" pitchFamily="18" charset="0"/>
            </a:endParaRPr>
          </a:p>
        </p:txBody>
      </p:sp>
      <p:cxnSp>
        <p:nvCxnSpPr>
          <p:cNvPr id="52" name="Straight Arrow Connector 51"/>
          <p:cNvCxnSpPr/>
          <p:nvPr/>
        </p:nvCxnSpPr>
        <p:spPr>
          <a:xfrm>
            <a:off x="2025668" y="1905318"/>
            <a:ext cx="244104" cy="95813"/>
          </a:xfrm>
          <a:prstGeom prst="straightConnector1">
            <a:avLst/>
          </a:prstGeom>
          <a:ln>
            <a:solidFill>
              <a:schemeClr val="bg1">
                <a:lumMod val="65000"/>
              </a:schemeClr>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324100" y="2963824"/>
            <a:ext cx="169701" cy="214798"/>
          </a:xfrm>
          <a:prstGeom prst="straightConnector1">
            <a:avLst/>
          </a:prstGeom>
          <a:ln>
            <a:solidFill>
              <a:schemeClr val="bg1">
                <a:lumMod val="65000"/>
              </a:schemeClr>
            </a:solidFill>
            <a:tailEnd type="stealth" w="sm" len="sm"/>
          </a:ln>
        </p:spPr>
        <p:style>
          <a:lnRef idx="1">
            <a:schemeClr val="accent1"/>
          </a:lnRef>
          <a:fillRef idx="0">
            <a:schemeClr val="accent1"/>
          </a:fillRef>
          <a:effectRef idx="0">
            <a:schemeClr val="accent1"/>
          </a:effectRef>
          <a:fontRef idx="minor">
            <a:schemeClr val="tx1"/>
          </a:fontRef>
        </p:style>
      </p:cxnSp>
      <p:sp>
        <p:nvSpPr>
          <p:cNvPr id="65" name="Line 152"/>
          <p:cNvSpPr>
            <a:spLocks noChangeShapeType="1"/>
          </p:cNvSpPr>
          <p:nvPr/>
        </p:nvSpPr>
        <p:spPr bwMode="auto">
          <a:xfrm flipV="1">
            <a:off x="530525" y="3686837"/>
            <a:ext cx="2117" cy="29589"/>
          </a:xfrm>
          <a:prstGeom prst="line">
            <a:avLst/>
          </a:prstGeom>
          <a:no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000">
              <a:latin typeface="Times New Roman" pitchFamily="18" charset="0"/>
              <a:cs typeface="Times New Roman" pitchFamily="18" charset="0"/>
            </a:endParaRPr>
          </a:p>
        </p:txBody>
      </p:sp>
      <p:sp>
        <p:nvSpPr>
          <p:cNvPr id="147" name="Title 1"/>
          <p:cNvSpPr>
            <a:spLocks noGrp="1"/>
          </p:cNvSpPr>
          <p:nvPr>
            <p:ph type="title"/>
          </p:nvPr>
        </p:nvSpPr>
        <p:spPr>
          <a:xfrm>
            <a:off x="152400" y="1"/>
            <a:ext cx="8839200" cy="880048"/>
          </a:xfrm>
        </p:spPr>
        <p:txBody>
          <a:bodyPr>
            <a:normAutofit/>
          </a:bodyPr>
          <a:lstStyle/>
          <a:p>
            <a:r>
              <a:rPr lang="en-US" sz="3600" dirty="0">
                <a:solidFill>
                  <a:schemeClr val="bg1"/>
                </a:solidFill>
              </a:rPr>
              <a:t>The Importance of </a:t>
            </a:r>
            <a:r>
              <a:rPr lang="en-US" sz="3600" dirty="0" smtClean="0">
                <a:solidFill>
                  <a:schemeClr val="bg1"/>
                </a:solidFill>
              </a:rPr>
              <a:t>Z-Normalization </a:t>
            </a:r>
            <a:r>
              <a:rPr lang="en-US" sz="3600" dirty="0" smtClean="0">
                <a:solidFill>
                  <a:schemeClr val="bg1">
                    <a:lumMod val="50000"/>
                  </a:schemeClr>
                </a:solidFill>
              </a:rPr>
              <a:t>2 of 3</a:t>
            </a:r>
            <a:endParaRPr lang="en-US" sz="3600" dirty="0">
              <a:solidFill>
                <a:schemeClr val="bg1">
                  <a:lumMod val="50000"/>
                </a:schemeClr>
              </a:solidFill>
            </a:endParaRPr>
          </a:p>
        </p:txBody>
      </p:sp>
      <p:grpSp>
        <p:nvGrpSpPr>
          <p:cNvPr id="10" name="Group 148"/>
          <p:cNvGrpSpPr/>
          <p:nvPr/>
        </p:nvGrpSpPr>
        <p:grpSpPr>
          <a:xfrm>
            <a:off x="5343525" y="4038600"/>
            <a:ext cx="1752600" cy="2707103"/>
            <a:chOff x="1676400" y="1898651"/>
            <a:chExt cx="1752600" cy="2707103"/>
          </a:xfrm>
        </p:grpSpPr>
        <p:grpSp>
          <p:nvGrpSpPr>
            <p:cNvPr id="14" name="Group 120"/>
            <p:cNvGrpSpPr/>
            <p:nvPr/>
          </p:nvGrpSpPr>
          <p:grpSpPr>
            <a:xfrm>
              <a:off x="1752600" y="1898651"/>
              <a:ext cx="556636" cy="2368550"/>
              <a:chOff x="1424597" y="1898651"/>
              <a:chExt cx="884639" cy="2368550"/>
            </a:xfrm>
          </p:grpSpPr>
          <p:sp>
            <p:nvSpPr>
              <p:cNvPr id="179" name="Freeform 8"/>
              <p:cNvSpPr>
                <a:spLocks/>
              </p:cNvSpPr>
              <p:nvPr/>
            </p:nvSpPr>
            <p:spPr bwMode="auto">
              <a:xfrm>
                <a:off x="1424597" y="4051137"/>
                <a:ext cx="754186" cy="216064"/>
              </a:xfrm>
              <a:custGeom>
                <a:avLst/>
                <a:gdLst/>
                <a:ahLst/>
                <a:cxnLst>
                  <a:cxn ang="0">
                    <a:pos x="8" y="151"/>
                  </a:cxn>
                  <a:cxn ang="0">
                    <a:pos x="21" y="131"/>
                  </a:cxn>
                  <a:cxn ang="0">
                    <a:pos x="34" y="109"/>
                  </a:cxn>
                  <a:cxn ang="0">
                    <a:pos x="47" y="87"/>
                  </a:cxn>
                  <a:cxn ang="0">
                    <a:pos x="60" y="70"/>
                  </a:cxn>
                  <a:cxn ang="0">
                    <a:pos x="74" y="59"/>
                  </a:cxn>
                  <a:cxn ang="0">
                    <a:pos x="87" y="50"/>
                  </a:cxn>
                  <a:cxn ang="0">
                    <a:pos x="100" y="39"/>
                  </a:cxn>
                  <a:cxn ang="0">
                    <a:pos x="113" y="28"/>
                  </a:cxn>
                  <a:cxn ang="0">
                    <a:pos x="126" y="22"/>
                  </a:cxn>
                  <a:cxn ang="0">
                    <a:pos x="139" y="17"/>
                  </a:cxn>
                  <a:cxn ang="0">
                    <a:pos x="152" y="14"/>
                  </a:cxn>
                  <a:cxn ang="0">
                    <a:pos x="165" y="11"/>
                  </a:cxn>
                  <a:cxn ang="0">
                    <a:pos x="178" y="11"/>
                  </a:cxn>
                  <a:cxn ang="0">
                    <a:pos x="191" y="9"/>
                  </a:cxn>
                  <a:cxn ang="0">
                    <a:pos x="204" y="6"/>
                  </a:cxn>
                  <a:cxn ang="0">
                    <a:pos x="217" y="6"/>
                  </a:cxn>
                  <a:cxn ang="0">
                    <a:pos x="230" y="3"/>
                  </a:cxn>
                  <a:cxn ang="0">
                    <a:pos x="243" y="0"/>
                  </a:cxn>
                  <a:cxn ang="0">
                    <a:pos x="256" y="3"/>
                  </a:cxn>
                  <a:cxn ang="0">
                    <a:pos x="269" y="0"/>
                  </a:cxn>
                  <a:cxn ang="0">
                    <a:pos x="286" y="3"/>
                  </a:cxn>
                  <a:cxn ang="0">
                    <a:pos x="299" y="9"/>
                  </a:cxn>
                  <a:cxn ang="0">
                    <a:pos x="312" y="11"/>
                  </a:cxn>
                  <a:cxn ang="0">
                    <a:pos x="325" y="17"/>
                  </a:cxn>
                  <a:cxn ang="0">
                    <a:pos x="338" y="20"/>
                  </a:cxn>
                  <a:cxn ang="0">
                    <a:pos x="351" y="22"/>
                  </a:cxn>
                  <a:cxn ang="0">
                    <a:pos x="364" y="22"/>
                  </a:cxn>
                  <a:cxn ang="0">
                    <a:pos x="377" y="22"/>
                  </a:cxn>
                  <a:cxn ang="0">
                    <a:pos x="390" y="25"/>
                  </a:cxn>
                  <a:cxn ang="0">
                    <a:pos x="403" y="22"/>
                  </a:cxn>
                  <a:cxn ang="0">
                    <a:pos x="416" y="22"/>
                  </a:cxn>
                  <a:cxn ang="0">
                    <a:pos x="429" y="22"/>
                  </a:cxn>
                  <a:cxn ang="0">
                    <a:pos x="442" y="25"/>
                  </a:cxn>
                  <a:cxn ang="0">
                    <a:pos x="455" y="22"/>
                  </a:cxn>
                  <a:cxn ang="0">
                    <a:pos x="468" y="25"/>
                  </a:cxn>
                  <a:cxn ang="0">
                    <a:pos x="481" y="25"/>
                  </a:cxn>
                  <a:cxn ang="0">
                    <a:pos x="494" y="25"/>
                  </a:cxn>
                  <a:cxn ang="0">
                    <a:pos x="508" y="25"/>
                  </a:cxn>
                  <a:cxn ang="0">
                    <a:pos x="521" y="25"/>
                  </a:cxn>
                  <a:cxn ang="0">
                    <a:pos x="534" y="22"/>
                  </a:cxn>
                  <a:cxn ang="0">
                    <a:pos x="547" y="22"/>
                  </a:cxn>
                </a:cxnLst>
                <a:rect l="0" t="0" r="r" b="b"/>
                <a:pathLst>
                  <a:path w="555" h="159">
                    <a:moveTo>
                      <a:pt x="0" y="159"/>
                    </a:moveTo>
                    <a:lnTo>
                      <a:pt x="4" y="156"/>
                    </a:lnTo>
                    <a:lnTo>
                      <a:pt x="8" y="151"/>
                    </a:lnTo>
                    <a:lnTo>
                      <a:pt x="13" y="145"/>
                    </a:lnTo>
                    <a:lnTo>
                      <a:pt x="17" y="139"/>
                    </a:lnTo>
                    <a:lnTo>
                      <a:pt x="21" y="131"/>
                    </a:lnTo>
                    <a:lnTo>
                      <a:pt x="26" y="125"/>
                    </a:lnTo>
                    <a:lnTo>
                      <a:pt x="30" y="117"/>
                    </a:lnTo>
                    <a:lnTo>
                      <a:pt x="34" y="109"/>
                    </a:lnTo>
                    <a:lnTo>
                      <a:pt x="39" y="100"/>
                    </a:lnTo>
                    <a:lnTo>
                      <a:pt x="43" y="92"/>
                    </a:lnTo>
                    <a:lnTo>
                      <a:pt x="47" y="87"/>
                    </a:lnTo>
                    <a:lnTo>
                      <a:pt x="52" y="81"/>
                    </a:lnTo>
                    <a:lnTo>
                      <a:pt x="56" y="75"/>
                    </a:lnTo>
                    <a:lnTo>
                      <a:pt x="60" y="70"/>
                    </a:lnTo>
                    <a:lnTo>
                      <a:pt x="65" y="67"/>
                    </a:lnTo>
                    <a:lnTo>
                      <a:pt x="69" y="61"/>
                    </a:lnTo>
                    <a:lnTo>
                      <a:pt x="74" y="59"/>
                    </a:lnTo>
                    <a:lnTo>
                      <a:pt x="78" y="56"/>
                    </a:lnTo>
                    <a:lnTo>
                      <a:pt x="82" y="50"/>
                    </a:lnTo>
                    <a:lnTo>
                      <a:pt x="87" y="50"/>
                    </a:lnTo>
                    <a:lnTo>
                      <a:pt x="91" y="48"/>
                    </a:lnTo>
                    <a:lnTo>
                      <a:pt x="95" y="42"/>
                    </a:lnTo>
                    <a:lnTo>
                      <a:pt x="100" y="39"/>
                    </a:lnTo>
                    <a:lnTo>
                      <a:pt x="104" y="36"/>
                    </a:lnTo>
                    <a:lnTo>
                      <a:pt x="108" y="34"/>
                    </a:lnTo>
                    <a:lnTo>
                      <a:pt x="113" y="28"/>
                    </a:lnTo>
                    <a:lnTo>
                      <a:pt x="117" y="28"/>
                    </a:lnTo>
                    <a:lnTo>
                      <a:pt x="121" y="25"/>
                    </a:lnTo>
                    <a:lnTo>
                      <a:pt x="126" y="22"/>
                    </a:lnTo>
                    <a:lnTo>
                      <a:pt x="130" y="20"/>
                    </a:lnTo>
                    <a:lnTo>
                      <a:pt x="134" y="17"/>
                    </a:lnTo>
                    <a:lnTo>
                      <a:pt x="139" y="17"/>
                    </a:lnTo>
                    <a:lnTo>
                      <a:pt x="143" y="17"/>
                    </a:lnTo>
                    <a:lnTo>
                      <a:pt x="147" y="14"/>
                    </a:lnTo>
                    <a:lnTo>
                      <a:pt x="152" y="14"/>
                    </a:lnTo>
                    <a:lnTo>
                      <a:pt x="156" y="14"/>
                    </a:lnTo>
                    <a:lnTo>
                      <a:pt x="160" y="14"/>
                    </a:lnTo>
                    <a:lnTo>
                      <a:pt x="165" y="11"/>
                    </a:lnTo>
                    <a:lnTo>
                      <a:pt x="169" y="11"/>
                    </a:lnTo>
                    <a:lnTo>
                      <a:pt x="173" y="11"/>
                    </a:lnTo>
                    <a:lnTo>
                      <a:pt x="178" y="11"/>
                    </a:lnTo>
                    <a:lnTo>
                      <a:pt x="182" y="9"/>
                    </a:lnTo>
                    <a:lnTo>
                      <a:pt x="186" y="9"/>
                    </a:lnTo>
                    <a:lnTo>
                      <a:pt x="191" y="9"/>
                    </a:lnTo>
                    <a:lnTo>
                      <a:pt x="195" y="9"/>
                    </a:lnTo>
                    <a:lnTo>
                      <a:pt x="199" y="6"/>
                    </a:lnTo>
                    <a:lnTo>
                      <a:pt x="204" y="6"/>
                    </a:lnTo>
                    <a:lnTo>
                      <a:pt x="208" y="6"/>
                    </a:lnTo>
                    <a:lnTo>
                      <a:pt x="212" y="6"/>
                    </a:lnTo>
                    <a:lnTo>
                      <a:pt x="217" y="6"/>
                    </a:lnTo>
                    <a:lnTo>
                      <a:pt x="221" y="3"/>
                    </a:lnTo>
                    <a:lnTo>
                      <a:pt x="225" y="3"/>
                    </a:lnTo>
                    <a:lnTo>
                      <a:pt x="230" y="3"/>
                    </a:lnTo>
                    <a:lnTo>
                      <a:pt x="234" y="0"/>
                    </a:lnTo>
                    <a:lnTo>
                      <a:pt x="238" y="0"/>
                    </a:lnTo>
                    <a:lnTo>
                      <a:pt x="243" y="0"/>
                    </a:lnTo>
                    <a:lnTo>
                      <a:pt x="247" y="3"/>
                    </a:lnTo>
                    <a:lnTo>
                      <a:pt x="251" y="0"/>
                    </a:lnTo>
                    <a:lnTo>
                      <a:pt x="256" y="3"/>
                    </a:lnTo>
                    <a:lnTo>
                      <a:pt x="260" y="3"/>
                    </a:lnTo>
                    <a:lnTo>
                      <a:pt x="264" y="0"/>
                    </a:lnTo>
                    <a:lnTo>
                      <a:pt x="269" y="0"/>
                    </a:lnTo>
                    <a:lnTo>
                      <a:pt x="273" y="3"/>
                    </a:lnTo>
                    <a:lnTo>
                      <a:pt x="282" y="3"/>
                    </a:lnTo>
                    <a:lnTo>
                      <a:pt x="286" y="3"/>
                    </a:lnTo>
                    <a:lnTo>
                      <a:pt x="291" y="3"/>
                    </a:lnTo>
                    <a:lnTo>
                      <a:pt x="295" y="6"/>
                    </a:lnTo>
                    <a:lnTo>
                      <a:pt x="299" y="9"/>
                    </a:lnTo>
                    <a:lnTo>
                      <a:pt x="304" y="9"/>
                    </a:lnTo>
                    <a:lnTo>
                      <a:pt x="308" y="11"/>
                    </a:lnTo>
                    <a:lnTo>
                      <a:pt x="312" y="11"/>
                    </a:lnTo>
                    <a:lnTo>
                      <a:pt x="317" y="14"/>
                    </a:lnTo>
                    <a:lnTo>
                      <a:pt x="321" y="14"/>
                    </a:lnTo>
                    <a:lnTo>
                      <a:pt x="325" y="17"/>
                    </a:lnTo>
                    <a:lnTo>
                      <a:pt x="330" y="17"/>
                    </a:lnTo>
                    <a:lnTo>
                      <a:pt x="334" y="17"/>
                    </a:lnTo>
                    <a:lnTo>
                      <a:pt x="338" y="20"/>
                    </a:lnTo>
                    <a:lnTo>
                      <a:pt x="343" y="20"/>
                    </a:lnTo>
                    <a:lnTo>
                      <a:pt x="347" y="20"/>
                    </a:lnTo>
                    <a:lnTo>
                      <a:pt x="351" y="22"/>
                    </a:lnTo>
                    <a:lnTo>
                      <a:pt x="356" y="22"/>
                    </a:lnTo>
                    <a:lnTo>
                      <a:pt x="360" y="22"/>
                    </a:lnTo>
                    <a:lnTo>
                      <a:pt x="364" y="22"/>
                    </a:lnTo>
                    <a:lnTo>
                      <a:pt x="369" y="22"/>
                    </a:lnTo>
                    <a:lnTo>
                      <a:pt x="373" y="22"/>
                    </a:lnTo>
                    <a:lnTo>
                      <a:pt x="377" y="22"/>
                    </a:lnTo>
                    <a:lnTo>
                      <a:pt x="382" y="22"/>
                    </a:lnTo>
                    <a:lnTo>
                      <a:pt x="386" y="25"/>
                    </a:lnTo>
                    <a:lnTo>
                      <a:pt x="390" y="25"/>
                    </a:lnTo>
                    <a:lnTo>
                      <a:pt x="395" y="22"/>
                    </a:lnTo>
                    <a:lnTo>
                      <a:pt x="399" y="22"/>
                    </a:lnTo>
                    <a:lnTo>
                      <a:pt x="403" y="22"/>
                    </a:lnTo>
                    <a:lnTo>
                      <a:pt x="408" y="22"/>
                    </a:lnTo>
                    <a:lnTo>
                      <a:pt x="412" y="22"/>
                    </a:lnTo>
                    <a:lnTo>
                      <a:pt x="416" y="22"/>
                    </a:lnTo>
                    <a:lnTo>
                      <a:pt x="421" y="22"/>
                    </a:lnTo>
                    <a:lnTo>
                      <a:pt x="425" y="22"/>
                    </a:lnTo>
                    <a:lnTo>
                      <a:pt x="429" y="22"/>
                    </a:lnTo>
                    <a:lnTo>
                      <a:pt x="434" y="22"/>
                    </a:lnTo>
                    <a:lnTo>
                      <a:pt x="438" y="25"/>
                    </a:lnTo>
                    <a:lnTo>
                      <a:pt x="442" y="25"/>
                    </a:lnTo>
                    <a:lnTo>
                      <a:pt x="447" y="22"/>
                    </a:lnTo>
                    <a:lnTo>
                      <a:pt x="451" y="22"/>
                    </a:lnTo>
                    <a:lnTo>
                      <a:pt x="455" y="22"/>
                    </a:lnTo>
                    <a:lnTo>
                      <a:pt x="460" y="25"/>
                    </a:lnTo>
                    <a:lnTo>
                      <a:pt x="464" y="25"/>
                    </a:lnTo>
                    <a:lnTo>
                      <a:pt x="468" y="25"/>
                    </a:lnTo>
                    <a:lnTo>
                      <a:pt x="473" y="25"/>
                    </a:lnTo>
                    <a:lnTo>
                      <a:pt x="477" y="25"/>
                    </a:lnTo>
                    <a:lnTo>
                      <a:pt x="481" y="25"/>
                    </a:lnTo>
                    <a:lnTo>
                      <a:pt x="486" y="25"/>
                    </a:lnTo>
                    <a:lnTo>
                      <a:pt x="490" y="25"/>
                    </a:lnTo>
                    <a:lnTo>
                      <a:pt x="494" y="25"/>
                    </a:lnTo>
                    <a:lnTo>
                      <a:pt x="499" y="25"/>
                    </a:lnTo>
                    <a:lnTo>
                      <a:pt x="503" y="25"/>
                    </a:lnTo>
                    <a:lnTo>
                      <a:pt x="508" y="25"/>
                    </a:lnTo>
                    <a:lnTo>
                      <a:pt x="512" y="22"/>
                    </a:lnTo>
                    <a:lnTo>
                      <a:pt x="516" y="22"/>
                    </a:lnTo>
                    <a:lnTo>
                      <a:pt x="521" y="25"/>
                    </a:lnTo>
                    <a:lnTo>
                      <a:pt x="525" y="22"/>
                    </a:lnTo>
                    <a:lnTo>
                      <a:pt x="529" y="22"/>
                    </a:lnTo>
                    <a:lnTo>
                      <a:pt x="534" y="22"/>
                    </a:lnTo>
                    <a:lnTo>
                      <a:pt x="538" y="22"/>
                    </a:lnTo>
                    <a:lnTo>
                      <a:pt x="542" y="22"/>
                    </a:lnTo>
                    <a:lnTo>
                      <a:pt x="547" y="22"/>
                    </a:lnTo>
                    <a:lnTo>
                      <a:pt x="551" y="22"/>
                    </a:lnTo>
                    <a:lnTo>
                      <a:pt x="555" y="22"/>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0" name="Freeform 9"/>
              <p:cNvSpPr>
                <a:spLocks/>
              </p:cNvSpPr>
              <p:nvPr/>
            </p:nvSpPr>
            <p:spPr bwMode="auto">
              <a:xfrm>
                <a:off x="2178782" y="4078315"/>
                <a:ext cx="130454" cy="154914"/>
              </a:xfrm>
              <a:custGeom>
                <a:avLst/>
                <a:gdLst/>
                <a:ahLst/>
                <a:cxnLst>
                  <a:cxn ang="0">
                    <a:pos x="0" y="2"/>
                  </a:cxn>
                  <a:cxn ang="0">
                    <a:pos x="5" y="2"/>
                  </a:cxn>
                  <a:cxn ang="0">
                    <a:pos x="9" y="2"/>
                  </a:cxn>
                  <a:cxn ang="0">
                    <a:pos x="13" y="2"/>
                  </a:cxn>
                  <a:cxn ang="0">
                    <a:pos x="18" y="2"/>
                  </a:cxn>
                  <a:cxn ang="0">
                    <a:pos x="22" y="2"/>
                  </a:cxn>
                  <a:cxn ang="0">
                    <a:pos x="26" y="2"/>
                  </a:cxn>
                  <a:cxn ang="0">
                    <a:pos x="31" y="2"/>
                  </a:cxn>
                  <a:cxn ang="0">
                    <a:pos x="35" y="5"/>
                  </a:cxn>
                  <a:cxn ang="0">
                    <a:pos x="39" y="2"/>
                  </a:cxn>
                  <a:cxn ang="0">
                    <a:pos x="44" y="2"/>
                  </a:cxn>
                  <a:cxn ang="0">
                    <a:pos x="48" y="2"/>
                  </a:cxn>
                  <a:cxn ang="0">
                    <a:pos x="52" y="0"/>
                  </a:cxn>
                  <a:cxn ang="0">
                    <a:pos x="57" y="0"/>
                  </a:cxn>
                  <a:cxn ang="0">
                    <a:pos x="61" y="5"/>
                  </a:cxn>
                  <a:cxn ang="0">
                    <a:pos x="65" y="16"/>
                  </a:cxn>
                  <a:cxn ang="0">
                    <a:pos x="70" y="33"/>
                  </a:cxn>
                  <a:cxn ang="0">
                    <a:pos x="74" y="50"/>
                  </a:cxn>
                  <a:cxn ang="0">
                    <a:pos x="78" y="67"/>
                  </a:cxn>
                  <a:cxn ang="0">
                    <a:pos x="83" y="83"/>
                  </a:cxn>
                  <a:cxn ang="0">
                    <a:pos x="87" y="97"/>
                  </a:cxn>
                  <a:cxn ang="0">
                    <a:pos x="91" y="105"/>
                  </a:cxn>
                  <a:cxn ang="0">
                    <a:pos x="96" y="114"/>
                  </a:cxn>
                </a:cxnLst>
                <a:rect l="0" t="0" r="r" b="b"/>
                <a:pathLst>
                  <a:path w="96" h="114">
                    <a:moveTo>
                      <a:pt x="0" y="2"/>
                    </a:moveTo>
                    <a:lnTo>
                      <a:pt x="5" y="2"/>
                    </a:lnTo>
                    <a:lnTo>
                      <a:pt x="9" y="2"/>
                    </a:lnTo>
                    <a:lnTo>
                      <a:pt x="13" y="2"/>
                    </a:lnTo>
                    <a:lnTo>
                      <a:pt x="18" y="2"/>
                    </a:lnTo>
                    <a:lnTo>
                      <a:pt x="22" y="2"/>
                    </a:lnTo>
                    <a:lnTo>
                      <a:pt x="26" y="2"/>
                    </a:lnTo>
                    <a:lnTo>
                      <a:pt x="31" y="2"/>
                    </a:lnTo>
                    <a:lnTo>
                      <a:pt x="35" y="5"/>
                    </a:lnTo>
                    <a:lnTo>
                      <a:pt x="39" y="2"/>
                    </a:lnTo>
                    <a:lnTo>
                      <a:pt x="44" y="2"/>
                    </a:lnTo>
                    <a:lnTo>
                      <a:pt x="48" y="2"/>
                    </a:lnTo>
                    <a:lnTo>
                      <a:pt x="52" y="0"/>
                    </a:lnTo>
                    <a:lnTo>
                      <a:pt x="57" y="0"/>
                    </a:lnTo>
                    <a:lnTo>
                      <a:pt x="61" y="5"/>
                    </a:lnTo>
                    <a:lnTo>
                      <a:pt x="65" y="16"/>
                    </a:lnTo>
                    <a:lnTo>
                      <a:pt x="70" y="33"/>
                    </a:lnTo>
                    <a:lnTo>
                      <a:pt x="74" y="50"/>
                    </a:lnTo>
                    <a:lnTo>
                      <a:pt x="78" y="67"/>
                    </a:lnTo>
                    <a:lnTo>
                      <a:pt x="83" y="83"/>
                    </a:lnTo>
                    <a:lnTo>
                      <a:pt x="87" y="97"/>
                    </a:lnTo>
                    <a:lnTo>
                      <a:pt x="91" y="105"/>
                    </a:lnTo>
                    <a:lnTo>
                      <a:pt x="96" y="114"/>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1" name="Freeform 12"/>
              <p:cNvSpPr>
                <a:spLocks/>
              </p:cNvSpPr>
              <p:nvPr/>
            </p:nvSpPr>
            <p:spPr bwMode="auto">
              <a:xfrm>
                <a:off x="1424597" y="3813331"/>
                <a:ext cx="754186" cy="199758"/>
              </a:xfrm>
              <a:custGeom>
                <a:avLst/>
                <a:gdLst/>
                <a:ahLst/>
                <a:cxnLst>
                  <a:cxn ang="0">
                    <a:pos x="8" y="139"/>
                  </a:cxn>
                  <a:cxn ang="0">
                    <a:pos x="21" y="120"/>
                  </a:cxn>
                  <a:cxn ang="0">
                    <a:pos x="34" y="100"/>
                  </a:cxn>
                  <a:cxn ang="0">
                    <a:pos x="47" y="81"/>
                  </a:cxn>
                  <a:cxn ang="0">
                    <a:pos x="60" y="61"/>
                  </a:cxn>
                  <a:cxn ang="0">
                    <a:pos x="74" y="53"/>
                  </a:cxn>
                  <a:cxn ang="0">
                    <a:pos x="87" y="42"/>
                  </a:cxn>
                  <a:cxn ang="0">
                    <a:pos x="100" y="30"/>
                  </a:cxn>
                  <a:cxn ang="0">
                    <a:pos x="113" y="25"/>
                  </a:cxn>
                  <a:cxn ang="0">
                    <a:pos x="126" y="19"/>
                  </a:cxn>
                  <a:cxn ang="0">
                    <a:pos x="139" y="14"/>
                  </a:cxn>
                  <a:cxn ang="0">
                    <a:pos x="152" y="11"/>
                  </a:cxn>
                  <a:cxn ang="0">
                    <a:pos x="165" y="8"/>
                  </a:cxn>
                  <a:cxn ang="0">
                    <a:pos x="178" y="8"/>
                  </a:cxn>
                  <a:cxn ang="0">
                    <a:pos x="191" y="5"/>
                  </a:cxn>
                  <a:cxn ang="0">
                    <a:pos x="204" y="3"/>
                  </a:cxn>
                  <a:cxn ang="0">
                    <a:pos x="217" y="3"/>
                  </a:cxn>
                  <a:cxn ang="0">
                    <a:pos x="230" y="0"/>
                  </a:cxn>
                  <a:cxn ang="0">
                    <a:pos x="243" y="0"/>
                  </a:cxn>
                  <a:cxn ang="0">
                    <a:pos x="256" y="0"/>
                  </a:cxn>
                  <a:cxn ang="0">
                    <a:pos x="269" y="3"/>
                  </a:cxn>
                  <a:cxn ang="0">
                    <a:pos x="286" y="5"/>
                  </a:cxn>
                  <a:cxn ang="0">
                    <a:pos x="299" y="8"/>
                  </a:cxn>
                  <a:cxn ang="0">
                    <a:pos x="312" y="14"/>
                  </a:cxn>
                  <a:cxn ang="0">
                    <a:pos x="325" y="19"/>
                  </a:cxn>
                  <a:cxn ang="0">
                    <a:pos x="338" y="22"/>
                  </a:cxn>
                  <a:cxn ang="0">
                    <a:pos x="351" y="25"/>
                  </a:cxn>
                  <a:cxn ang="0">
                    <a:pos x="364" y="28"/>
                  </a:cxn>
                  <a:cxn ang="0">
                    <a:pos x="377" y="28"/>
                  </a:cxn>
                  <a:cxn ang="0">
                    <a:pos x="390" y="28"/>
                  </a:cxn>
                  <a:cxn ang="0">
                    <a:pos x="403" y="30"/>
                  </a:cxn>
                  <a:cxn ang="0">
                    <a:pos x="416" y="28"/>
                  </a:cxn>
                  <a:cxn ang="0">
                    <a:pos x="429" y="28"/>
                  </a:cxn>
                  <a:cxn ang="0">
                    <a:pos x="442" y="30"/>
                  </a:cxn>
                  <a:cxn ang="0">
                    <a:pos x="455" y="33"/>
                  </a:cxn>
                  <a:cxn ang="0">
                    <a:pos x="468" y="33"/>
                  </a:cxn>
                  <a:cxn ang="0">
                    <a:pos x="481" y="33"/>
                  </a:cxn>
                  <a:cxn ang="0">
                    <a:pos x="494" y="33"/>
                  </a:cxn>
                  <a:cxn ang="0">
                    <a:pos x="508" y="30"/>
                  </a:cxn>
                  <a:cxn ang="0">
                    <a:pos x="521" y="30"/>
                  </a:cxn>
                  <a:cxn ang="0">
                    <a:pos x="534" y="30"/>
                  </a:cxn>
                  <a:cxn ang="0">
                    <a:pos x="547" y="33"/>
                  </a:cxn>
                </a:cxnLst>
                <a:rect l="0" t="0" r="r" b="b"/>
                <a:pathLst>
                  <a:path w="555" h="147">
                    <a:moveTo>
                      <a:pt x="0" y="147"/>
                    </a:moveTo>
                    <a:lnTo>
                      <a:pt x="4" y="142"/>
                    </a:lnTo>
                    <a:lnTo>
                      <a:pt x="8" y="139"/>
                    </a:lnTo>
                    <a:lnTo>
                      <a:pt x="13" y="133"/>
                    </a:lnTo>
                    <a:lnTo>
                      <a:pt x="17" y="125"/>
                    </a:lnTo>
                    <a:lnTo>
                      <a:pt x="21" y="120"/>
                    </a:lnTo>
                    <a:lnTo>
                      <a:pt x="26" y="114"/>
                    </a:lnTo>
                    <a:lnTo>
                      <a:pt x="30" y="108"/>
                    </a:lnTo>
                    <a:lnTo>
                      <a:pt x="34" y="100"/>
                    </a:lnTo>
                    <a:lnTo>
                      <a:pt x="39" y="92"/>
                    </a:lnTo>
                    <a:lnTo>
                      <a:pt x="43" y="86"/>
                    </a:lnTo>
                    <a:lnTo>
                      <a:pt x="47" y="81"/>
                    </a:lnTo>
                    <a:lnTo>
                      <a:pt x="52" y="75"/>
                    </a:lnTo>
                    <a:lnTo>
                      <a:pt x="56" y="67"/>
                    </a:lnTo>
                    <a:lnTo>
                      <a:pt x="60" y="61"/>
                    </a:lnTo>
                    <a:lnTo>
                      <a:pt x="65" y="58"/>
                    </a:lnTo>
                    <a:lnTo>
                      <a:pt x="69" y="55"/>
                    </a:lnTo>
                    <a:lnTo>
                      <a:pt x="74" y="53"/>
                    </a:lnTo>
                    <a:lnTo>
                      <a:pt x="78" y="50"/>
                    </a:lnTo>
                    <a:lnTo>
                      <a:pt x="82" y="47"/>
                    </a:lnTo>
                    <a:lnTo>
                      <a:pt x="87" y="42"/>
                    </a:lnTo>
                    <a:lnTo>
                      <a:pt x="91" y="39"/>
                    </a:lnTo>
                    <a:lnTo>
                      <a:pt x="95" y="33"/>
                    </a:lnTo>
                    <a:lnTo>
                      <a:pt x="100" y="30"/>
                    </a:lnTo>
                    <a:lnTo>
                      <a:pt x="104" y="30"/>
                    </a:lnTo>
                    <a:lnTo>
                      <a:pt x="108" y="25"/>
                    </a:lnTo>
                    <a:lnTo>
                      <a:pt x="113" y="25"/>
                    </a:lnTo>
                    <a:lnTo>
                      <a:pt x="117" y="22"/>
                    </a:lnTo>
                    <a:lnTo>
                      <a:pt x="121" y="19"/>
                    </a:lnTo>
                    <a:lnTo>
                      <a:pt x="126" y="19"/>
                    </a:lnTo>
                    <a:lnTo>
                      <a:pt x="130" y="17"/>
                    </a:lnTo>
                    <a:lnTo>
                      <a:pt x="134" y="14"/>
                    </a:lnTo>
                    <a:lnTo>
                      <a:pt x="139" y="14"/>
                    </a:lnTo>
                    <a:lnTo>
                      <a:pt x="143" y="14"/>
                    </a:lnTo>
                    <a:lnTo>
                      <a:pt x="147" y="11"/>
                    </a:lnTo>
                    <a:lnTo>
                      <a:pt x="152" y="11"/>
                    </a:lnTo>
                    <a:lnTo>
                      <a:pt x="156" y="11"/>
                    </a:lnTo>
                    <a:lnTo>
                      <a:pt x="160" y="11"/>
                    </a:lnTo>
                    <a:lnTo>
                      <a:pt x="165" y="8"/>
                    </a:lnTo>
                    <a:lnTo>
                      <a:pt x="169" y="8"/>
                    </a:lnTo>
                    <a:lnTo>
                      <a:pt x="173" y="8"/>
                    </a:lnTo>
                    <a:lnTo>
                      <a:pt x="178" y="8"/>
                    </a:lnTo>
                    <a:lnTo>
                      <a:pt x="182" y="8"/>
                    </a:lnTo>
                    <a:lnTo>
                      <a:pt x="186" y="5"/>
                    </a:lnTo>
                    <a:lnTo>
                      <a:pt x="191" y="5"/>
                    </a:lnTo>
                    <a:lnTo>
                      <a:pt x="195" y="5"/>
                    </a:lnTo>
                    <a:lnTo>
                      <a:pt x="199" y="5"/>
                    </a:lnTo>
                    <a:lnTo>
                      <a:pt x="204" y="3"/>
                    </a:lnTo>
                    <a:lnTo>
                      <a:pt x="208" y="3"/>
                    </a:lnTo>
                    <a:lnTo>
                      <a:pt x="212" y="3"/>
                    </a:lnTo>
                    <a:lnTo>
                      <a:pt x="217" y="3"/>
                    </a:lnTo>
                    <a:lnTo>
                      <a:pt x="221" y="3"/>
                    </a:lnTo>
                    <a:lnTo>
                      <a:pt x="225" y="3"/>
                    </a:lnTo>
                    <a:lnTo>
                      <a:pt x="230" y="0"/>
                    </a:lnTo>
                    <a:lnTo>
                      <a:pt x="234" y="0"/>
                    </a:lnTo>
                    <a:lnTo>
                      <a:pt x="238" y="0"/>
                    </a:lnTo>
                    <a:lnTo>
                      <a:pt x="243" y="0"/>
                    </a:lnTo>
                    <a:lnTo>
                      <a:pt x="247" y="0"/>
                    </a:lnTo>
                    <a:lnTo>
                      <a:pt x="251" y="0"/>
                    </a:lnTo>
                    <a:lnTo>
                      <a:pt x="256" y="0"/>
                    </a:lnTo>
                    <a:lnTo>
                      <a:pt x="260" y="3"/>
                    </a:lnTo>
                    <a:lnTo>
                      <a:pt x="264" y="3"/>
                    </a:lnTo>
                    <a:lnTo>
                      <a:pt x="269" y="3"/>
                    </a:lnTo>
                    <a:lnTo>
                      <a:pt x="273" y="5"/>
                    </a:lnTo>
                    <a:lnTo>
                      <a:pt x="282" y="5"/>
                    </a:lnTo>
                    <a:lnTo>
                      <a:pt x="286" y="5"/>
                    </a:lnTo>
                    <a:lnTo>
                      <a:pt x="291" y="8"/>
                    </a:lnTo>
                    <a:lnTo>
                      <a:pt x="295" y="8"/>
                    </a:lnTo>
                    <a:lnTo>
                      <a:pt x="299" y="8"/>
                    </a:lnTo>
                    <a:lnTo>
                      <a:pt x="304" y="11"/>
                    </a:lnTo>
                    <a:lnTo>
                      <a:pt x="308" y="14"/>
                    </a:lnTo>
                    <a:lnTo>
                      <a:pt x="312" y="14"/>
                    </a:lnTo>
                    <a:lnTo>
                      <a:pt x="317" y="17"/>
                    </a:lnTo>
                    <a:lnTo>
                      <a:pt x="321" y="17"/>
                    </a:lnTo>
                    <a:lnTo>
                      <a:pt x="325" y="19"/>
                    </a:lnTo>
                    <a:lnTo>
                      <a:pt x="330" y="19"/>
                    </a:lnTo>
                    <a:lnTo>
                      <a:pt x="334" y="22"/>
                    </a:lnTo>
                    <a:lnTo>
                      <a:pt x="338" y="22"/>
                    </a:lnTo>
                    <a:lnTo>
                      <a:pt x="343" y="22"/>
                    </a:lnTo>
                    <a:lnTo>
                      <a:pt x="347" y="25"/>
                    </a:lnTo>
                    <a:lnTo>
                      <a:pt x="351" y="25"/>
                    </a:lnTo>
                    <a:lnTo>
                      <a:pt x="356" y="25"/>
                    </a:lnTo>
                    <a:lnTo>
                      <a:pt x="360" y="25"/>
                    </a:lnTo>
                    <a:lnTo>
                      <a:pt x="364" y="28"/>
                    </a:lnTo>
                    <a:lnTo>
                      <a:pt x="369" y="28"/>
                    </a:lnTo>
                    <a:lnTo>
                      <a:pt x="373" y="28"/>
                    </a:lnTo>
                    <a:lnTo>
                      <a:pt x="377" y="28"/>
                    </a:lnTo>
                    <a:lnTo>
                      <a:pt x="382" y="30"/>
                    </a:lnTo>
                    <a:lnTo>
                      <a:pt x="386" y="28"/>
                    </a:lnTo>
                    <a:lnTo>
                      <a:pt x="390" y="28"/>
                    </a:lnTo>
                    <a:lnTo>
                      <a:pt x="395" y="30"/>
                    </a:lnTo>
                    <a:lnTo>
                      <a:pt x="399" y="30"/>
                    </a:lnTo>
                    <a:lnTo>
                      <a:pt x="403" y="30"/>
                    </a:lnTo>
                    <a:lnTo>
                      <a:pt x="408" y="30"/>
                    </a:lnTo>
                    <a:lnTo>
                      <a:pt x="412" y="28"/>
                    </a:lnTo>
                    <a:lnTo>
                      <a:pt x="416" y="28"/>
                    </a:lnTo>
                    <a:lnTo>
                      <a:pt x="421" y="28"/>
                    </a:lnTo>
                    <a:lnTo>
                      <a:pt x="425" y="28"/>
                    </a:lnTo>
                    <a:lnTo>
                      <a:pt x="429" y="28"/>
                    </a:lnTo>
                    <a:lnTo>
                      <a:pt x="434" y="30"/>
                    </a:lnTo>
                    <a:lnTo>
                      <a:pt x="438" y="30"/>
                    </a:lnTo>
                    <a:lnTo>
                      <a:pt x="442" y="30"/>
                    </a:lnTo>
                    <a:lnTo>
                      <a:pt x="447" y="30"/>
                    </a:lnTo>
                    <a:lnTo>
                      <a:pt x="451" y="30"/>
                    </a:lnTo>
                    <a:lnTo>
                      <a:pt x="455" y="33"/>
                    </a:lnTo>
                    <a:lnTo>
                      <a:pt x="460" y="33"/>
                    </a:lnTo>
                    <a:lnTo>
                      <a:pt x="464" y="33"/>
                    </a:lnTo>
                    <a:lnTo>
                      <a:pt x="468" y="33"/>
                    </a:lnTo>
                    <a:lnTo>
                      <a:pt x="473" y="36"/>
                    </a:lnTo>
                    <a:lnTo>
                      <a:pt x="477" y="33"/>
                    </a:lnTo>
                    <a:lnTo>
                      <a:pt x="481" y="33"/>
                    </a:lnTo>
                    <a:lnTo>
                      <a:pt x="486" y="33"/>
                    </a:lnTo>
                    <a:lnTo>
                      <a:pt x="490" y="33"/>
                    </a:lnTo>
                    <a:lnTo>
                      <a:pt x="494" y="33"/>
                    </a:lnTo>
                    <a:lnTo>
                      <a:pt x="499" y="33"/>
                    </a:lnTo>
                    <a:lnTo>
                      <a:pt x="503" y="33"/>
                    </a:lnTo>
                    <a:lnTo>
                      <a:pt x="508" y="30"/>
                    </a:lnTo>
                    <a:lnTo>
                      <a:pt x="512" y="30"/>
                    </a:lnTo>
                    <a:lnTo>
                      <a:pt x="516" y="30"/>
                    </a:lnTo>
                    <a:lnTo>
                      <a:pt x="521" y="30"/>
                    </a:lnTo>
                    <a:lnTo>
                      <a:pt x="525" y="30"/>
                    </a:lnTo>
                    <a:lnTo>
                      <a:pt x="529" y="30"/>
                    </a:lnTo>
                    <a:lnTo>
                      <a:pt x="534" y="30"/>
                    </a:lnTo>
                    <a:lnTo>
                      <a:pt x="538" y="33"/>
                    </a:lnTo>
                    <a:lnTo>
                      <a:pt x="542" y="33"/>
                    </a:lnTo>
                    <a:lnTo>
                      <a:pt x="547" y="33"/>
                    </a:lnTo>
                    <a:lnTo>
                      <a:pt x="551" y="33"/>
                    </a:lnTo>
                    <a:lnTo>
                      <a:pt x="555" y="36"/>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2" name="Freeform 13"/>
              <p:cNvSpPr>
                <a:spLocks/>
              </p:cNvSpPr>
              <p:nvPr/>
            </p:nvSpPr>
            <p:spPr bwMode="auto">
              <a:xfrm>
                <a:off x="2178782" y="3858174"/>
                <a:ext cx="130454" cy="171220"/>
              </a:xfrm>
              <a:custGeom>
                <a:avLst/>
                <a:gdLst/>
                <a:ahLst/>
                <a:cxnLst>
                  <a:cxn ang="0">
                    <a:pos x="0" y="3"/>
                  </a:cxn>
                  <a:cxn ang="0">
                    <a:pos x="5" y="3"/>
                  </a:cxn>
                  <a:cxn ang="0">
                    <a:pos x="9" y="0"/>
                  </a:cxn>
                  <a:cxn ang="0">
                    <a:pos x="13" y="0"/>
                  </a:cxn>
                  <a:cxn ang="0">
                    <a:pos x="18" y="0"/>
                  </a:cxn>
                  <a:cxn ang="0">
                    <a:pos x="22" y="3"/>
                  </a:cxn>
                  <a:cxn ang="0">
                    <a:pos x="26" y="3"/>
                  </a:cxn>
                  <a:cxn ang="0">
                    <a:pos x="31" y="0"/>
                  </a:cxn>
                  <a:cxn ang="0">
                    <a:pos x="35" y="3"/>
                  </a:cxn>
                  <a:cxn ang="0">
                    <a:pos x="39" y="3"/>
                  </a:cxn>
                  <a:cxn ang="0">
                    <a:pos x="44" y="3"/>
                  </a:cxn>
                  <a:cxn ang="0">
                    <a:pos x="48" y="0"/>
                  </a:cxn>
                  <a:cxn ang="0">
                    <a:pos x="52" y="0"/>
                  </a:cxn>
                  <a:cxn ang="0">
                    <a:pos x="57" y="0"/>
                  </a:cxn>
                  <a:cxn ang="0">
                    <a:pos x="61" y="11"/>
                  </a:cxn>
                  <a:cxn ang="0">
                    <a:pos x="65" y="22"/>
                  </a:cxn>
                  <a:cxn ang="0">
                    <a:pos x="70" y="39"/>
                  </a:cxn>
                  <a:cxn ang="0">
                    <a:pos x="74" y="59"/>
                  </a:cxn>
                  <a:cxn ang="0">
                    <a:pos x="78" y="78"/>
                  </a:cxn>
                  <a:cxn ang="0">
                    <a:pos x="83" y="95"/>
                  </a:cxn>
                  <a:cxn ang="0">
                    <a:pos x="87" y="106"/>
                  </a:cxn>
                  <a:cxn ang="0">
                    <a:pos x="91" y="117"/>
                  </a:cxn>
                  <a:cxn ang="0">
                    <a:pos x="96" y="126"/>
                  </a:cxn>
                </a:cxnLst>
                <a:rect l="0" t="0" r="r" b="b"/>
                <a:pathLst>
                  <a:path w="96" h="126">
                    <a:moveTo>
                      <a:pt x="0" y="3"/>
                    </a:moveTo>
                    <a:lnTo>
                      <a:pt x="5" y="3"/>
                    </a:lnTo>
                    <a:lnTo>
                      <a:pt x="9" y="0"/>
                    </a:lnTo>
                    <a:lnTo>
                      <a:pt x="13" y="0"/>
                    </a:lnTo>
                    <a:lnTo>
                      <a:pt x="18" y="0"/>
                    </a:lnTo>
                    <a:lnTo>
                      <a:pt x="22" y="3"/>
                    </a:lnTo>
                    <a:lnTo>
                      <a:pt x="26" y="3"/>
                    </a:lnTo>
                    <a:lnTo>
                      <a:pt x="31" y="0"/>
                    </a:lnTo>
                    <a:lnTo>
                      <a:pt x="35" y="3"/>
                    </a:lnTo>
                    <a:lnTo>
                      <a:pt x="39" y="3"/>
                    </a:lnTo>
                    <a:lnTo>
                      <a:pt x="44" y="3"/>
                    </a:lnTo>
                    <a:lnTo>
                      <a:pt x="48" y="0"/>
                    </a:lnTo>
                    <a:lnTo>
                      <a:pt x="52" y="0"/>
                    </a:lnTo>
                    <a:lnTo>
                      <a:pt x="57" y="0"/>
                    </a:lnTo>
                    <a:lnTo>
                      <a:pt x="61" y="11"/>
                    </a:lnTo>
                    <a:lnTo>
                      <a:pt x="65" y="22"/>
                    </a:lnTo>
                    <a:lnTo>
                      <a:pt x="70" y="39"/>
                    </a:lnTo>
                    <a:lnTo>
                      <a:pt x="74" y="59"/>
                    </a:lnTo>
                    <a:lnTo>
                      <a:pt x="78" y="78"/>
                    </a:lnTo>
                    <a:lnTo>
                      <a:pt x="83" y="95"/>
                    </a:lnTo>
                    <a:lnTo>
                      <a:pt x="87" y="106"/>
                    </a:lnTo>
                    <a:lnTo>
                      <a:pt x="91" y="117"/>
                    </a:lnTo>
                    <a:lnTo>
                      <a:pt x="96" y="126"/>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3" name="Freeform 16"/>
              <p:cNvSpPr>
                <a:spLocks/>
              </p:cNvSpPr>
              <p:nvPr/>
            </p:nvSpPr>
            <p:spPr bwMode="auto">
              <a:xfrm>
                <a:off x="1424597" y="3571448"/>
                <a:ext cx="754186" cy="211987"/>
              </a:xfrm>
              <a:custGeom>
                <a:avLst/>
                <a:gdLst/>
                <a:ahLst/>
                <a:cxnLst>
                  <a:cxn ang="0">
                    <a:pos x="8" y="136"/>
                  </a:cxn>
                  <a:cxn ang="0">
                    <a:pos x="21" y="83"/>
                  </a:cxn>
                  <a:cxn ang="0">
                    <a:pos x="34" y="39"/>
                  </a:cxn>
                  <a:cxn ang="0">
                    <a:pos x="47" y="19"/>
                  </a:cxn>
                  <a:cxn ang="0">
                    <a:pos x="60" y="14"/>
                  </a:cxn>
                  <a:cxn ang="0">
                    <a:pos x="74" y="11"/>
                  </a:cxn>
                  <a:cxn ang="0">
                    <a:pos x="87" y="8"/>
                  </a:cxn>
                  <a:cxn ang="0">
                    <a:pos x="100" y="14"/>
                  </a:cxn>
                  <a:cxn ang="0">
                    <a:pos x="113" y="11"/>
                  </a:cxn>
                  <a:cxn ang="0">
                    <a:pos x="126" y="8"/>
                  </a:cxn>
                  <a:cxn ang="0">
                    <a:pos x="139" y="8"/>
                  </a:cxn>
                  <a:cxn ang="0">
                    <a:pos x="152" y="8"/>
                  </a:cxn>
                  <a:cxn ang="0">
                    <a:pos x="165" y="8"/>
                  </a:cxn>
                  <a:cxn ang="0">
                    <a:pos x="178" y="5"/>
                  </a:cxn>
                  <a:cxn ang="0">
                    <a:pos x="191" y="8"/>
                  </a:cxn>
                  <a:cxn ang="0">
                    <a:pos x="204" y="2"/>
                  </a:cxn>
                  <a:cxn ang="0">
                    <a:pos x="217" y="2"/>
                  </a:cxn>
                  <a:cxn ang="0">
                    <a:pos x="230" y="5"/>
                  </a:cxn>
                  <a:cxn ang="0">
                    <a:pos x="243" y="5"/>
                  </a:cxn>
                  <a:cxn ang="0">
                    <a:pos x="256" y="5"/>
                  </a:cxn>
                  <a:cxn ang="0">
                    <a:pos x="269" y="11"/>
                  </a:cxn>
                  <a:cxn ang="0">
                    <a:pos x="286" y="14"/>
                  </a:cxn>
                  <a:cxn ang="0">
                    <a:pos x="299" y="14"/>
                  </a:cxn>
                  <a:cxn ang="0">
                    <a:pos x="312" y="16"/>
                  </a:cxn>
                  <a:cxn ang="0">
                    <a:pos x="325" y="16"/>
                  </a:cxn>
                  <a:cxn ang="0">
                    <a:pos x="338" y="19"/>
                  </a:cxn>
                  <a:cxn ang="0">
                    <a:pos x="351" y="19"/>
                  </a:cxn>
                  <a:cxn ang="0">
                    <a:pos x="364" y="19"/>
                  </a:cxn>
                  <a:cxn ang="0">
                    <a:pos x="377" y="16"/>
                  </a:cxn>
                  <a:cxn ang="0">
                    <a:pos x="390" y="14"/>
                  </a:cxn>
                  <a:cxn ang="0">
                    <a:pos x="403" y="8"/>
                  </a:cxn>
                  <a:cxn ang="0">
                    <a:pos x="416" y="5"/>
                  </a:cxn>
                  <a:cxn ang="0">
                    <a:pos x="429" y="5"/>
                  </a:cxn>
                  <a:cxn ang="0">
                    <a:pos x="442" y="11"/>
                  </a:cxn>
                  <a:cxn ang="0">
                    <a:pos x="455" y="14"/>
                  </a:cxn>
                  <a:cxn ang="0">
                    <a:pos x="468" y="19"/>
                  </a:cxn>
                  <a:cxn ang="0">
                    <a:pos x="481" y="25"/>
                  </a:cxn>
                  <a:cxn ang="0">
                    <a:pos x="494" y="22"/>
                  </a:cxn>
                  <a:cxn ang="0">
                    <a:pos x="508" y="19"/>
                  </a:cxn>
                  <a:cxn ang="0">
                    <a:pos x="521" y="25"/>
                  </a:cxn>
                  <a:cxn ang="0">
                    <a:pos x="534" y="25"/>
                  </a:cxn>
                  <a:cxn ang="0">
                    <a:pos x="547" y="25"/>
                  </a:cxn>
                </a:cxnLst>
                <a:rect l="0" t="0" r="r" b="b"/>
                <a:pathLst>
                  <a:path w="555" h="156">
                    <a:moveTo>
                      <a:pt x="0" y="156"/>
                    </a:moveTo>
                    <a:lnTo>
                      <a:pt x="4" y="147"/>
                    </a:lnTo>
                    <a:lnTo>
                      <a:pt x="8" y="136"/>
                    </a:lnTo>
                    <a:lnTo>
                      <a:pt x="13" y="119"/>
                    </a:lnTo>
                    <a:lnTo>
                      <a:pt x="17" y="103"/>
                    </a:lnTo>
                    <a:lnTo>
                      <a:pt x="21" y="83"/>
                    </a:lnTo>
                    <a:lnTo>
                      <a:pt x="26" y="61"/>
                    </a:lnTo>
                    <a:lnTo>
                      <a:pt x="30" y="47"/>
                    </a:lnTo>
                    <a:lnTo>
                      <a:pt x="34" y="39"/>
                    </a:lnTo>
                    <a:lnTo>
                      <a:pt x="39" y="27"/>
                    </a:lnTo>
                    <a:lnTo>
                      <a:pt x="43" y="22"/>
                    </a:lnTo>
                    <a:lnTo>
                      <a:pt x="47" y="19"/>
                    </a:lnTo>
                    <a:lnTo>
                      <a:pt x="52" y="16"/>
                    </a:lnTo>
                    <a:lnTo>
                      <a:pt x="56" y="14"/>
                    </a:lnTo>
                    <a:lnTo>
                      <a:pt x="60" y="14"/>
                    </a:lnTo>
                    <a:lnTo>
                      <a:pt x="65" y="14"/>
                    </a:lnTo>
                    <a:lnTo>
                      <a:pt x="69" y="11"/>
                    </a:lnTo>
                    <a:lnTo>
                      <a:pt x="74" y="11"/>
                    </a:lnTo>
                    <a:lnTo>
                      <a:pt x="78" y="8"/>
                    </a:lnTo>
                    <a:lnTo>
                      <a:pt x="82" y="8"/>
                    </a:lnTo>
                    <a:lnTo>
                      <a:pt x="87" y="8"/>
                    </a:lnTo>
                    <a:lnTo>
                      <a:pt x="91" y="14"/>
                    </a:lnTo>
                    <a:lnTo>
                      <a:pt x="95" y="14"/>
                    </a:lnTo>
                    <a:lnTo>
                      <a:pt x="100" y="14"/>
                    </a:lnTo>
                    <a:lnTo>
                      <a:pt x="104" y="11"/>
                    </a:lnTo>
                    <a:lnTo>
                      <a:pt x="108" y="8"/>
                    </a:lnTo>
                    <a:lnTo>
                      <a:pt x="113" y="11"/>
                    </a:lnTo>
                    <a:lnTo>
                      <a:pt x="117" y="8"/>
                    </a:lnTo>
                    <a:lnTo>
                      <a:pt x="121" y="8"/>
                    </a:lnTo>
                    <a:lnTo>
                      <a:pt x="126" y="8"/>
                    </a:lnTo>
                    <a:lnTo>
                      <a:pt x="130" y="8"/>
                    </a:lnTo>
                    <a:lnTo>
                      <a:pt x="134" y="11"/>
                    </a:lnTo>
                    <a:lnTo>
                      <a:pt x="139" y="8"/>
                    </a:lnTo>
                    <a:lnTo>
                      <a:pt x="143" y="5"/>
                    </a:lnTo>
                    <a:lnTo>
                      <a:pt x="147" y="8"/>
                    </a:lnTo>
                    <a:lnTo>
                      <a:pt x="152" y="8"/>
                    </a:lnTo>
                    <a:lnTo>
                      <a:pt x="156" y="8"/>
                    </a:lnTo>
                    <a:lnTo>
                      <a:pt x="160" y="8"/>
                    </a:lnTo>
                    <a:lnTo>
                      <a:pt x="165" y="8"/>
                    </a:lnTo>
                    <a:lnTo>
                      <a:pt x="169" y="8"/>
                    </a:lnTo>
                    <a:lnTo>
                      <a:pt x="173" y="5"/>
                    </a:lnTo>
                    <a:lnTo>
                      <a:pt x="178" y="5"/>
                    </a:lnTo>
                    <a:lnTo>
                      <a:pt x="182" y="5"/>
                    </a:lnTo>
                    <a:lnTo>
                      <a:pt x="186" y="5"/>
                    </a:lnTo>
                    <a:lnTo>
                      <a:pt x="191" y="8"/>
                    </a:lnTo>
                    <a:lnTo>
                      <a:pt x="195" y="8"/>
                    </a:lnTo>
                    <a:lnTo>
                      <a:pt x="199" y="5"/>
                    </a:lnTo>
                    <a:lnTo>
                      <a:pt x="204" y="2"/>
                    </a:lnTo>
                    <a:lnTo>
                      <a:pt x="208" y="2"/>
                    </a:lnTo>
                    <a:lnTo>
                      <a:pt x="212" y="2"/>
                    </a:lnTo>
                    <a:lnTo>
                      <a:pt x="217" y="2"/>
                    </a:lnTo>
                    <a:lnTo>
                      <a:pt x="221" y="0"/>
                    </a:lnTo>
                    <a:lnTo>
                      <a:pt x="225" y="2"/>
                    </a:lnTo>
                    <a:lnTo>
                      <a:pt x="230" y="5"/>
                    </a:lnTo>
                    <a:lnTo>
                      <a:pt x="234" y="5"/>
                    </a:lnTo>
                    <a:lnTo>
                      <a:pt x="238" y="5"/>
                    </a:lnTo>
                    <a:lnTo>
                      <a:pt x="243" y="5"/>
                    </a:lnTo>
                    <a:lnTo>
                      <a:pt x="247" y="5"/>
                    </a:lnTo>
                    <a:lnTo>
                      <a:pt x="251" y="2"/>
                    </a:lnTo>
                    <a:lnTo>
                      <a:pt x="256" y="5"/>
                    </a:lnTo>
                    <a:lnTo>
                      <a:pt x="260" y="8"/>
                    </a:lnTo>
                    <a:lnTo>
                      <a:pt x="264" y="8"/>
                    </a:lnTo>
                    <a:lnTo>
                      <a:pt x="269" y="11"/>
                    </a:lnTo>
                    <a:lnTo>
                      <a:pt x="273" y="11"/>
                    </a:lnTo>
                    <a:lnTo>
                      <a:pt x="282" y="14"/>
                    </a:lnTo>
                    <a:lnTo>
                      <a:pt x="286" y="14"/>
                    </a:lnTo>
                    <a:lnTo>
                      <a:pt x="291" y="14"/>
                    </a:lnTo>
                    <a:lnTo>
                      <a:pt x="295" y="11"/>
                    </a:lnTo>
                    <a:lnTo>
                      <a:pt x="299" y="14"/>
                    </a:lnTo>
                    <a:lnTo>
                      <a:pt x="304" y="14"/>
                    </a:lnTo>
                    <a:lnTo>
                      <a:pt x="308" y="14"/>
                    </a:lnTo>
                    <a:lnTo>
                      <a:pt x="312" y="16"/>
                    </a:lnTo>
                    <a:lnTo>
                      <a:pt x="317" y="19"/>
                    </a:lnTo>
                    <a:lnTo>
                      <a:pt x="321" y="16"/>
                    </a:lnTo>
                    <a:lnTo>
                      <a:pt x="325" y="16"/>
                    </a:lnTo>
                    <a:lnTo>
                      <a:pt x="330" y="19"/>
                    </a:lnTo>
                    <a:lnTo>
                      <a:pt x="334" y="19"/>
                    </a:lnTo>
                    <a:lnTo>
                      <a:pt x="338" y="19"/>
                    </a:lnTo>
                    <a:lnTo>
                      <a:pt x="343" y="19"/>
                    </a:lnTo>
                    <a:lnTo>
                      <a:pt x="347" y="19"/>
                    </a:lnTo>
                    <a:lnTo>
                      <a:pt x="351" y="19"/>
                    </a:lnTo>
                    <a:lnTo>
                      <a:pt x="356" y="16"/>
                    </a:lnTo>
                    <a:lnTo>
                      <a:pt x="360" y="19"/>
                    </a:lnTo>
                    <a:lnTo>
                      <a:pt x="364" y="19"/>
                    </a:lnTo>
                    <a:lnTo>
                      <a:pt x="369" y="19"/>
                    </a:lnTo>
                    <a:lnTo>
                      <a:pt x="373" y="19"/>
                    </a:lnTo>
                    <a:lnTo>
                      <a:pt x="377" y="16"/>
                    </a:lnTo>
                    <a:lnTo>
                      <a:pt x="382" y="16"/>
                    </a:lnTo>
                    <a:lnTo>
                      <a:pt x="386" y="16"/>
                    </a:lnTo>
                    <a:lnTo>
                      <a:pt x="390" y="14"/>
                    </a:lnTo>
                    <a:lnTo>
                      <a:pt x="395" y="11"/>
                    </a:lnTo>
                    <a:lnTo>
                      <a:pt x="399" y="8"/>
                    </a:lnTo>
                    <a:lnTo>
                      <a:pt x="403" y="8"/>
                    </a:lnTo>
                    <a:lnTo>
                      <a:pt x="408" y="5"/>
                    </a:lnTo>
                    <a:lnTo>
                      <a:pt x="412" y="5"/>
                    </a:lnTo>
                    <a:lnTo>
                      <a:pt x="416" y="5"/>
                    </a:lnTo>
                    <a:lnTo>
                      <a:pt x="421" y="5"/>
                    </a:lnTo>
                    <a:lnTo>
                      <a:pt x="425" y="5"/>
                    </a:lnTo>
                    <a:lnTo>
                      <a:pt x="429" y="5"/>
                    </a:lnTo>
                    <a:lnTo>
                      <a:pt x="434" y="5"/>
                    </a:lnTo>
                    <a:lnTo>
                      <a:pt x="438" y="11"/>
                    </a:lnTo>
                    <a:lnTo>
                      <a:pt x="442" y="11"/>
                    </a:lnTo>
                    <a:lnTo>
                      <a:pt x="447" y="11"/>
                    </a:lnTo>
                    <a:lnTo>
                      <a:pt x="451" y="14"/>
                    </a:lnTo>
                    <a:lnTo>
                      <a:pt x="455" y="14"/>
                    </a:lnTo>
                    <a:lnTo>
                      <a:pt x="460" y="14"/>
                    </a:lnTo>
                    <a:lnTo>
                      <a:pt x="464" y="16"/>
                    </a:lnTo>
                    <a:lnTo>
                      <a:pt x="468" y="19"/>
                    </a:lnTo>
                    <a:lnTo>
                      <a:pt x="473" y="22"/>
                    </a:lnTo>
                    <a:lnTo>
                      <a:pt x="477" y="25"/>
                    </a:lnTo>
                    <a:lnTo>
                      <a:pt x="481" y="25"/>
                    </a:lnTo>
                    <a:lnTo>
                      <a:pt x="486" y="25"/>
                    </a:lnTo>
                    <a:lnTo>
                      <a:pt x="490" y="25"/>
                    </a:lnTo>
                    <a:lnTo>
                      <a:pt x="494" y="22"/>
                    </a:lnTo>
                    <a:lnTo>
                      <a:pt x="499" y="22"/>
                    </a:lnTo>
                    <a:lnTo>
                      <a:pt x="503" y="22"/>
                    </a:lnTo>
                    <a:lnTo>
                      <a:pt x="508" y="19"/>
                    </a:lnTo>
                    <a:lnTo>
                      <a:pt x="512" y="16"/>
                    </a:lnTo>
                    <a:lnTo>
                      <a:pt x="516" y="22"/>
                    </a:lnTo>
                    <a:lnTo>
                      <a:pt x="521" y="25"/>
                    </a:lnTo>
                    <a:lnTo>
                      <a:pt x="525" y="25"/>
                    </a:lnTo>
                    <a:lnTo>
                      <a:pt x="529" y="22"/>
                    </a:lnTo>
                    <a:lnTo>
                      <a:pt x="534" y="25"/>
                    </a:lnTo>
                    <a:lnTo>
                      <a:pt x="538" y="27"/>
                    </a:lnTo>
                    <a:lnTo>
                      <a:pt x="542" y="27"/>
                    </a:lnTo>
                    <a:lnTo>
                      <a:pt x="547" y="25"/>
                    </a:lnTo>
                    <a:lnTo>
                      <a:pt x="551" y="25"/>
                    </a:lnTo>
                    <a:lnTo>
                      <a:pt x="555" y="25"/>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4" name="Freeform 17"/>
              <p:cNvSpPr>
                <a:spLocks/>
              </p:cNvSpPr>
              <p:nvPr/>
            </p:nvSpPr>
            <p:spPr bwMode="auto">
              <a:xfrm>
                <a:off x="2178782" y="3601344"/>
                <a:ext cx="130454" cy="184809"/>
              </a:xfrm>
              <a:custGeom>
                <a:avLst/>
                <a:gdLst/>
                <a:ahLst/>
                <a:cxnLst>
                  <a:cxn ang="0">
                    <a:pos x="0" y="3"/>
                  </a:cxn>
                  <a:cxn ang="0">
                    <a:pos x="5" y="0"/>
                  </a:cxn>
                  <a:cxn ang="0">
                    <a:pos x="9" y="0"/>
                  </a:cxn>
                  <a:cxn ang="0">
                    <a:pos x="13" y="3"/>
                  </a:cxn>
                  <a:cxn ang="0">
                    <a:pos x="18" y="3"/>
                  </a:cxn>
                  <a:cxn ang="0">
                    <a:pos x="22" y="3"/>
                  </a:cxn>
                  <a:cxn ang="0">
                    <a:pos x="26" y="5"/>
                  </a:cxn>
                  <a:cxn ang="0">
                    <a:pos x="31" y="5"/>
                  </a:cxn>
                  <a:cxn ang="0">
                    <a:pos x="35" y="5"/>
                  </a:cxn>
                  <a:cxn ang="0">
                    <a:pos x="39" y="3"/>
                  </a:cxn>
                  <a:cxn ang="0">
                    <a:pos x="44" y="5"/>
                  </a:cxn>
                  <a:cxn ang="0">
                    <a:pos x="48" y="5"/>
                  </a:cxn>
                  <a:cxn ang="0">
                    <a:pos x="52" y="3"/>
                  </a:cxn>
                  <a:cxn ang="0">
                    <a:pos x="57" y="5"/>
                  </a:cxn>
                  <a:cxn ang="0">
                    <a:pos x="61" y="3"/>
                  </a:cxn>
                  <a:cxn ang="0">
                    <a:pos x="65" y="3"/>
                  </a:cxn>
                  <a:cxn ang="0">
                    <a:pos x="70" y="14"/>
                  </a:cxn>
                  <a:cxn ang="0">
                    <a:pos x="74" y="25"/>
                  </a:cxn>
                  <a:cxn ang="0">
                    <a:pos x="78" y="47"/>
                  </a:cxn>
                  <a:cxn ang="0">
                    <a:pos x="83" y="70"/>
                  </a:cxn>
                  <a:cxn ang="0">
                    <a:pos x="87" y="92"/>
                  </a:cxn>
                  <a:cxn ang="0">
                    <a:pos x="91" y="114"/>
                  </a:cxn>
                  <a:cxn ang="0">
                    <a:pos x="96" y="136"/>
                  </a:cxn>
                </a:cxnLst>
                <a:rect l="0" t="0" r="r" b="b"/>
                <a:pathLst>
                  <a:path w="96" h="136">
                    <a:moveTo>
                      <a:pt x="0" y="3"/>
                    </a:moveTo>
                    <a:lnTo>
                      <a:pt x="5" y="0"/>
                    </a:lnTo>
                    <a:lnTo>
                      <a:pt x="9" y="0"/>
                    </a:lnTo>
                    <a:lnTo>
                      <a:pt x="13" y="3"/>
                    </a:lnTo>
                    <a:lnTo>
                      <a:pt x="18" y="3"/>
                    </a:lnTo>
                    <a:lnTo>
                      <a:pt x="22" y="3"/>
                    </a:lnTo>
                    <a:lnTo>
                      <a:pt x="26" y="5"/>
                    </a:lnTo>
                    <a:lnTo>
                      <a:pt x="31" y="5"/>
                    </a:lnTo>
                    <a:lnTo>
                      <a:pt x="35" y="5"/>
                    </a:lnTo>
                    <a:lnTo>
                      <a:pt x="39" y="3"/>
                    </a:lnTo>
                    <a:lnTo>
                      <a:pt x="44" y="5"/>
                    </a:lnTo>
                    <a:lnTo>
                      <a:pt x="48" y="5"/>
                    </a:lnTo>
                    <a:lnTo>
                      <a:pt x="52" y="3"/>
                    </a:lnTo>
                    <a:lnTo>
                      <a:pt x="57" y="5"/>
                    </a:lnTo>
                    <a:lnTo>
                      <a:pt x="61" y="3"/>
                    </a:lnTo>
                    <a:lnTo>
                      <a:pt x="65" y="3"/>
                    </a:lnTo>
                    <a:lnTo>
                      <a:pt x="70" y="14"/>
                    </a:lnTo>
                    <a:lnTo>
                      <a:pt x="74" y="25"/>
                    </a:lnTo>
                    <a:lnTo>
                      <a:pt x="78" y="47"/>
                    </a:lnTo>
                    <a:lnTo>
                      <a:pt x="83" y="70"/>
                    </a:lnTo>
                    <a:lnTo>
                      <a:pt x="87" y="92"/>
                    </a:lnTo>
                    <a:lnTo>
                      <a:pt x="91" y="114"/>
                    </a:lnTo>
                    <a:lnTo>
                      <a:pt x="96" y="13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5" name="Freeform 20"/>
              <p:cNvSpPr>
                <a:spLocks/>
              </p:cNvSpPr>
              <p:nvPr/>
            </p:nvSpPr>
            <p:spPr bwMode="auto">
              <a:xfrm>
                <a:off x="1424597" y="3332283"/>
                <a:ext cx="754186" cy="216064"/>
              </a:xfrm>
              <a:custGeom>
                <a:avLst/>
                <a:gdLst/>
                <a:ahLst/>
                <a:cxnLst>
                  <a:cxn ang="0">
                    <a:pos x="8" y="139"/>
                  </a:cxn>
                  <a:cxn ang="0">
                    <a:pos x="21" y="87"/>
                  </a:cxn>
                  <a:cxn ang="0">
                    <a:pos x="34" y="39"/>
                  </a:cxn>
                  <a:cxn ang="0">
                    <a:pos x="47" y="23"/>
                  </a:cxn>
                  <a:cxn ang="0">
                    <a:pos x="60" y="14"/>
                  </a:cxn>
                  <a:cxn ang="0">
                    <a:pos x="74" y="14"/>
                  </a:cxn>
                  <a:cxn ang="0">
                    <a:pos x="87" y="11"/>
                  </a:cxn>
                  <a:cxn ang="0">
                    <a:pos x="100" y="11"/>
                  </a:cxn>
                  <a:cxn ang="0">
                    <a:pos x="113" y="11"/>
                  </a:cxn>
                  <a:cxn ang="0">
                    <a:pos x="126" y="9"/>
                  </a:cxn>
                  <a:cxn ang="0">
                    <a:pos x="139" y="9"/>
                  </a:cxn>
                  <a:cxn ang="0">
                    <a:pos x="152" y="6"/>
                  </a:cxn>
                  <a:cxn ang="0">
                    <a:pos x="165" y="6"/>
                  </a:cxn>
                  <a:cxn ang="0">
                    <a:pos x="178" y="6"/>
                  </a:cxn>
                  <a:cxn ang="0">
                    <a:pos x="191" y="3"/>
                  </a:cxn>
                  <a:cxn ang="0">
                    <a:pos x="204" y="6"/>
                  </a:cxn>
                  <a:cxn ang="0">
                    <a:pos x="217" y="3"/>
                  </a:cxn>
                  <a:cxn ang="0">
                    <a:pos x="230" y="3"/>
                  </a:cxn>
                  <a:cxn ang="0">
                    <a:pos x="243" y="3"/>
                  </a:cxn>
                  <a:cxn ang="0">
                    <a:pos x="256" y="3"/>
                  </a:cxn>
                  <a:cxn ang="0">
                    <a:pos x="269" y="3"/>
                  </a:cxn>
                  <a:cxn ang="0">
                    <a:pos x="286" y="9"/>
                  </a:cxn>
                  <a:cxn ang="0">
                    <a:pos x="299" y="11"/>
                  </a:cxn>
                  <a:cxn ang="0">
                    <a:pos x="312" y="14"/>
                  </a:cxn>
                  <a:cxn ang="0">
                    <a:pos x="325" y="20"/>
                  </a:cxn>
                  <a:cxn ang="0">
                    <a:pos x="338" y="14"/>
                  </a:cxn>
                  <a:cxn ang="0">
                    <a:pos x="351" y="17"/>
                  </a:cxn>
                  <a:cxn ang="0">
                    <a:pos x="364" y="17"/>
                  </a:cxn>
                  <a:cxn ang="0">
                    <a:pos x="377" y="14"/>
                  </a:cxn>
                  <a:cxn ang="0">
                    <a:pos x="390" y="6"/>
                  </a:cxn>
                  <a:cxn ang="0">
                    <a:pos x="403" y="6"/>
                  </a:cxn>
                  <a:cxn ang="0">
                    <a:pos x="416" y="3"/>
                  </a:cxn>
                  <a:cxn ang="0">
                    <a:pos x="429" y="3"/>
                  </a:cxn>
                  <a:cxn ang="0">
                    <a:pos x="442" y="9"/>
                  </a:cxn>
                  <a:cxn ang="0">
                    <a:pos x="455" y="9"/>
                  </a:cxn>
                  <a:cxn ang="0">
                    <a:pos x="468" y="14"/>
                  </a:cxn>
                  <a:cxn ang="0">
                    <a:pos x="481" y="20"/>
                  </a:cxn>
                  <a:cxn ang="0">
                    <a:pos x="494" y="23"/>
                  </a:cxn>
                  <a:cxn ang="0">
                    <a:pos x="508" y="20"/>
                  </a:cxn>
                  <a:cxn ang="0">
                    <a:pos x="521" y="20"/>
                  </a:cxn>
                  <a:cxn ang="0">
                    <a:pos x="534" y="20"/>
                  </a:cxn>
                  <a:cxn ang="0">
                    <a:pos x="547" y="23"/>
                  </a:cxn>
                </a:cxnLst>
                <a:rect l="0" t="0" r="r" b="b"/>
                <a:pathLst>
                  <a:path w="555" h="159">
                    <a:moveTo>
                      <a:pt x="0" y="159"/>
                    </a:moveTo>
                    <a:lnTo>
                      <a:pt x="4" y="153"/>
                    </a:lnTo>
                    <a:lnTo>
                      <a:pt x="8" y="139"/>
                    </a:lnTo>
                    <a:lnTo>
                      <a:pt x="13" y="123"/>
                    </a:lnTo>
                    <a:lnTo>
                      <a:pt x="17" y="106"/>
                    </a:lnTo>
                    <a:lnTo>
                      <a:pt x="21" y="87"/>
                    </a:lnTo>
                    <a:lnTo>
                      <a:pt x="26" y="67"/>
                    </a:lnTo>
                    <a:lnTo>
                      <a:pt x="30" y="50"/>
                    </a:lnTo>
                    <a:lnTo>
                      <a:pt x="34" y="39"/>
                    </a:lnTo>
                    <a:lnTo>
                      <a:pt x="39" y="31"/>
                    </a:lnTo>
                    <a:lnTo>
                      <a:pt x="43" y="25"/>
                    </a:lnTo>
                    <a:lnTo>
                      <a:pt x="47" y="23"/>
                    </a:lnTo>
                    <a:lnTo>
                      <a:pt x="52" y="17"/>
                    </a:lnTo>
                    <a:lnTo>
                      <a:pt x="56" y="17"/>
                    </a:lnTo>
                    <a:lnTo>
                      <a:pt x="60" y="14"/>
                    </a:lnTo>
                    <a:lnTo>
                      <a:pt x="65" y="11"/>
                    </a:lnTo>
                    <a:lnTo>
                      <a:pt x="69" y="14"/>
                    </a:lnTo>
                    <a:lnTo>
                      <a:pt x="74" y="14"/>
                    </a:lnTo>
                    <a:lnTo>
                      <a:pt x="78" y="14"/>
                    </a:lnTo>
                    <a:lnTo>
                      <a:pt x="82" y="11"/>
                    </a:lnTo>
                    <a:lnTo>
                      <a:pt x="87" y="11"/>
                    </a:lnTo>
                    <a:lnTo>
                      <a:pt x="91" y="11"/>
                    </a:lnTo>
                    <a:lnTo>
                      <a:pt x="95" y="9"/>
                    </a:lnTo>
                    <a:lnTo>
                      <a:pt x="100" y="11"/>
                    </a:lnTo>
                    <a:lnTo>
                      <a:pt x="104" y="14"/>
                    </a:lnTo>
                    <a:lnTo>
                      <a:pt x="108" y="11"/>
                    </a:lnTo>
                    <a:lnTo>
                      <a:pt x="113" y="11"/>
                    </a:lnTo>
                    <a:lnTo>
                      <a:pt x="117" y="9"/>
                    </a:lnTo>
                    <a:lnTo>
                      <a:pt x="121" y="9"/>
                    </a:lnTo>
                    <a:lnTo>
                      <a:pt x="126" y="9"/>
                    </a:lnTo>
                    <a:lnTo>
                      <a:pt x="130" y="11"/>
                    </a:lnTo>
                    <a:lnTo>
                      <a:pt x="134" y="9"/>
                    </a:lnTo>
                    <a:lnTo>
                      <a:pt x="139" y="9"/>
                    </a:lnTo>
                    <a:lnTo>
                      <a:pt x="143" y="6"/>
                    </a:lnTo>
                    <a:lnTo>
                      <a:pt x="147" y="6"/>
                    </a:lnTo>
                    <a:lnTo>
                      <a:pt x="152" y="6"/>
                    </a:lnTo>
                    <a:lnTo>
                      <a:pt x="156" y="6"/>
                    </a:lnTo>
                    <a:lnTo>
                      <a:pt x="160" y="6"/>
                    </a:lnTo>
                    <a:lnTo>
                      <a:pt x="165" y="6"/>
                    </a:lnTo>
                    <a:lnTo>
                      <a:pt x="169" y="6"/>
                    </a:lnTo>
                    <a:lnTo>
                      <a:pt x="173" y="6"/>
                    </a:lnTo>
                    <a:lnTo>
                      <a:pt x="178" y="6"/>
                    </a:lnTo>
                    <a:lnTo>
                      <a:pt x="182" y="6"/>
                    </a:lnTo>
                    <a:lnTo>
                      <a:pt x="186" y="6"/>
                    </a:lnTo>
                    <a:lnTo>
                      <a:pt x="191" y="3"/>
                    </a:lnTo>
                    <a:lnTo>
                      <a:pt x="195" y="3"/>
                    </a:lnTo>
                    <a:lnTo>
                      <a:pt x="199" y="6"/>
                    </a:lnTo>
                    <a:lnTo>
                      <a:pt x="204" y="6"/>
                    </a:lnTo>
                    <a:lnTo>
                      <a:pt x="208" y="3"/>
                    </a:lnTo>
                    <a:lnTo>
                      <a:pt x="212" y="3"/>
                    </a:lnTo>
                    <a:lnTo>
                      <a:pt x="217" y="3"/>
                    </a:lnTo>
                    <a:lnTo>
                      <a:pt x="221" y="0"/>
                    </a:lnTo>
                    <a:lnTo>
                      <a:pt x="225" y="3"/>
                    </a:lnTo>
                    <a:lnTo>
                      <a:pt x="230" y="3"/>
                    </a:lnTo>
                    <a:lnTo>
                      <a:pt x="234" y="3"/>
                    </a:lnTo>
                    <a:lnTo>
                      <a:pt x="238" y="3"/>
                    </a:lnTo>
                    <a:lnTo>
                      <a:pt x="243" y="3"/>
                    </a:lnTo>
                    <a:lnTo>
                      <a:pt x="247" y="0"/>
                    </a:lnTo>
                    <a:lnTo>
                      <a:pt x="251" y="3"/>
                    </a:lnTo>
                    <a:lnTo>
                      <a:pt x="256" y="3"/>
                    </a:lnTo>
                    <a:lnTo>
                      <a:pt x="260" y="3"/>
                    </a:lnTo>
                    <a:lnTo>
                      <a:pt x="264" y="3"/>
                    </a:lnTo>
                    <a:lnTo>
                      <a:pt x="269" y="3"/>
                    </a:lnTo>
                    <a:lnTo>
                      <a:pt x="273" y="6"/>
                    </a:lnTo>
                    <a:lnTo>
                      <a:pt x="282" y="6"/>
                    </a:lnTo>
                    <a:lnTo>
                      <a:pt x="286" y="9"/>
                    </a:lnTo>
                    <a:lnTo>
                      <a:pt x="291" y="11"/>
                    </a:lnTo>
                    <a:lnTo>
                      <a:pt x="295" y="9"/>
                    </a:lnTo>
                    <a:lnTo>
                      <a:pt x="299" y="11"/>
                    </a:lnTo>
                    <a:lnTo>
                      <a:pt x="304" y="14"/>
                    </a:lnTo>
                    <a:lnTo>
                      <a:pt x="308" y="14"/>
                    </a:lnTo>
                    <a:lnTo>
                      <a:pt x="312" y="14"/>
                    </a:lnTo>
                    <a:lnTo>
                      <a:pt x="317" y="17"/>
                    </a:lnTo>
                    <a:lnTo>
                      <a:pt x="321" y="17"/>
                    </a:lnTo>
                    <a:lnTo>
                      <a:pt x="325" y="20"/>
                    </a:lnTo>
                    <a:lnTo>
                      <a:pt x="330" y="17"/>
                    </a:lnTo>
                    <a:lnTo>
                      <a:pt x="334" y="17"/>
                    </a:lnTo>
                    <a:lnTo>
                      <a:pt x="338" y="14"/>
                    </a:lnTo>
                    <a:lnTo>
                      <a:pt x="343" y="17"/>
                    </a:lnTo>
                    <a:lnTo>
                      <a:pt x="347" y="17"/>
                    </a:lnTo>
                    <a:lnTo>
                      <a:pt x="351" y="17"/>
                    </a:lnTo>
                    <a:lnTo>
                      <a:pt x="356" y="17"/>
                    </a:lnTo>
                    <a:lnTo>
                      <a:pt x="360" y="17"/>
                    </a:lnTo>
                    <a:lnTo>
                      <a:pt x="364" y="17"/>
                    </a:lnTo>
                    <a:lnTo>
                      <a:pt x="369" y="14"/>
                    </a:lnTo>
                    <a:lnTo>
                      <a:pt x="373" y="14"/>
                    </a:lnTo>
                    <a:lnTo>
                      <a:pt x="377" y="14"/>
                    </a:lnTo>
                    <a:lnTo>
                      <a:pt x="382" y="11"/>
                    </a:lnTo>
                    <a:lnTo>
                      <a:pt x="386" y="9"/>
                    </a:lnTo>
                    <a:lnTo>
                      <a:pt x="390" y="6"/>
                    </a:lnTo>
                    <a:lnTo>
                      <a:pt x="395" y="9"/>
                    </a:lnTo>
                    <a:lnTo>
                      <a:pt x="399" y="9"/>
                    </a:lnTo>
                    <a:lnTo>
                      <a:pt x="403" y="6"/>
                    </a:lnTo>
                    <a:lnTo>
                      <a:pt x="408" y="3"/>
                    </a:lnTo>
                    <a:lnTo>
                      <a:pt x="412" y="0"/>
                    </a:lnTo>
                    <a:lnTo>
                      <a:pt x="416" y="3"/>
                    </a:lnTo>
                    <a:lnTo>
                      <a:pt x="421" y="3"/>
                    </a:lnTo>
                    <a:lnTo>
                      <a:pt x="425" y="6"/>
                    </a:lnTo>
                    <a:lnTo>
                      <a:pt x="429" y="3"/>
                    </a:lnTo>
                    <a:lnTo>
                      <a:pt x="434" y="6"/>
                    </a:lnTo>
                    <a:lnTo>
                      <a:pt x="438" y="9"/>
                    </a:lnTo>
                    <a:lnTo>
                      <a:pt x="442" y="9"/>
                    </a:lnTo>
                    <a:lnTo>
                      <a:pt x="447" y="9"/>
                    </a:lnTo>
                    <a:lnTo>
                      <a:pt x="451" y="9"/>
                    </a:lnTo>
                    <a:lnTo>
                      <a:pt x="455" y="9"/>
                    </a:lnTo>
                    <a:lnTo>
                      <a:pt x="460" y="11"/>
                    </a:lnTo>
                    <a:lnTo>
                      <a:pt x="464" y="11"/>
                    </a:lnTo>
                    <a:lnTo>
                      <a:pt x="468" y="14"/>
                    </a:lnTo>
                    <a:lnTo>
                      <a:pt x="473" y="17"/>
                    </a:lnTo>
                    <a:lnTo>
                      <a:pt x="477" y="20"/>
                    </a:lnTo>
                    <a:lnTo>
                      <a:pt x="481" y="20"/>
                    </a:lnTo>
                    <a:lnTo>
                      <a:pt x="486" y="20"/>
                    </a:lnTo>
                    <a:lnTo>
                      <a:pt x="490" y="20"/>
                    </a:lnTo>
                    <a:lnTo>
                      <a:pt x="494" y="23"/>
                    </a:lnTo>
                    <a:lnTo>
                      <a:pt x="499" y="20"/>
                    </a:lnTo>
                    <a:lnTo>
                      <a:pt x="503" y="20"/>
                    </a:lnTo>
                    <a:lnTo>
                      <a:pt x="508" y="20"/>
                    </a:lnTo>
                    <a:lnTo>
                      <a:pt x="512" y="17"/>
                    </a:lnTo>
                    <a:lnTo>
                      <a:pt x="516" y="17"/>
                    </a:lnTo>
                    <a:lnTo>
                      <a:pt x="521" y="20"/>
                    </a:lnTo>
                    <a:lnTo>
                      <a:pt x="525" y="20"/>
                    </a:lnTo>
                    <a:lnTo>
                      <a:pt x="529" y="20"/>
                    </a:lnTo>
                    <a:lnTo>
                      <a:pt x="534" y="20"/>
                    </a:lnTo>
                    <a:lnTo>
                      <a:pt x="538" y="23"/>
                    </a:lnTo>
                    <a:lnTo>
                      <a:pt x="542" y="23"/>
                    </a:lnTo>
                    <a:lnTo>
                      <a:pt x="547" y="23"/>
                    </a:lnTo>
                    <a:lnTo>
                      <a:pt x="551" y="23"/>
                    </a:lnTo>
                    <a:lnTo>
                      <a:pt x="555" y="20"/>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6" name="Freeform 21"/>
              <p:cNvSpPr>
                <a:spLocks/>
              </p:cNvSpPr>
              <p:nvPr/>
            </p:nvSpPr>
            <p:spPr bwMode="auto">
              <a:xfrm>
                <a:off x="2178782" y="3359461"/>
                <a:ext cx="130454" cy="184809"/>
              </a:xfrm>
              <a:custGeom>
                <a:avLst/>
                <a:gdLst/>
                <a:ahLst/>
                <a:cxnLst>
                  <a:cxn ang="0">
                    <a:pos x="0" y="0"/>
                  </a:cxn>
                  <a:cxn ang="0">
                    <a:pos x="5" y="0"/>
                  </a:cxn>
                  <a:cxn ang="0">
                    <a:pos x="9" y="3"/>
                  </a:cxn>
                  <a:cxn ang="0">
                    <a:pos x="13" y="3"/>
                  </a:cxn>
                  <a:cxn ang="0">
                    <a:pos x="18" y="3"/>
                  </a:cxn>
                  <a:cxn ang="0">
                    <a:pos x="22" y="3"/>
                  </a:cxn>
                  <a:cxn ang="0">
                    <a:pos x="26" y="3"/>
                  </a:cxn>
                  <a:cxn ang="0">
                    <a:pos x="31" y="5"/>
                  </a:cxn>
                  <a:cxn ang="0">
                    <a:pos x="35" y="3"/>
                  </a:cxn>
                  <a:cxn ang="0">
                    <a:pos x="39" y="0"/>
                  </a:cxn>
                  <a:cxn ang="0">
                    <a:pos x="44" y="3"/>
                  </a:cxn>
                  <a:cxn ang="0">
                    <a:pos x="48" y="3"/>
                  </a:cxn>
                  <a:cxn ang="0">
                    <a:pos x="52" y="5"/>
                  </a:cxn>
                  <a:cxn ang="0">
                    <a:pos x="57" y="5"/>
                  </a:cxn>
                  <a:cxn ang="0">
                    <a:pos x="61" y="5"/>
                  </a:cxn>
                  <a:cxn ang="0">
                    <a:pos x="65" y="8"/>
                  </a:cxn>
                  <a:cxn ang="0">
                    <a:pos x="70" y="16"/>
                  </a:cxn>
                  <a:cxn ang="0">
                    <a:pos x="74" y="30"/>
                  </a:cxn>
                  <a:cxn ang="0">
                    <a:pos x="78" y="50"/>
                  </a:cxn>
                  <a:cxn ang="0">
                    <a:pos x="83" y="72"/>
                  </a:cxn>
                  <a:cxn ang="0">
                    <a:pos x="87" y="94"/>
                  </a:cxn>
                  <a:cxn ang="0">
                    <a:pos x="91" y="117"/>
                  </a:cxn>
                  <a:cxn ang="0">
                    <a:pos x="96" y="136"/>
                  </a:cxn>
                </a:cxnLst>
                <a:rect l="0" t="0" r="r" b="b"/>
                <a:pathLst>
                  <a:path w="96" h="136">
                    <a:moveTo>
                      <a:pt x="0" y="0"/>
                    </a:moveTo>
                    <a:lnTo>
                      <a:pt x="5" y="0"/>
                    </a:lnTo>
                    <a:lnTo>
                      <a:pt x="9" y="3"/>
                    </a:lnTo>
                    <a:lnTo>
                      <a:pt x="13" y="3"/>
                    </a:lnTo>
                    <a:lnTo>
                      <a:pt x="18" y="3"/>
                    </a:lnTo>
                    <a:lnTo>
                      <a:pt x="22" y="3"/>
                    </a:lnTo>
                    <a:lnTo>
                      <a:pt x="26" y="3"/>
                    </a:lnTo>
                    <a:lnTo>
                      <a:pt x="31" y="5"/>
                    </a:lnTo>
                    <a:lnTo>
                      <a:pt x="35" y="3"/>
                    </a:lnTo>
                    <a:lnTo>
                      <a:pt x="39" y="0"/>
                    </a:lnTo>
                    <a:lnTo>
                      <a:pt x="44" y="3"/>
                    </a:lnTo>
                    <a:lnTo>
                      <a:pt x="48" y="3"/>
                    </a:lnTo>
                    <a:lnTo>
                      <a:pt x="52" y="5"/>
                    </a:lnTo>
                    <a:lnTo>
                      <a:pt x="57" y="5"/>
                    </a:lnTo>
                    <a:lnTo>
                      <a:pt x="61" y="5"/>
                    </a:lnTo>
                    <a:lnTo>
                      <a:pt x="65" y="8"/>
                    </a:lnTo>
                    <a:lnTo>
                      <a:pt x="70" y="16"/>
                    </a:lnTo>
                    <a:lnTo>
                      <a:pt x="74" y="30"/>
                    </a:lnTo>
                    <a:lnTo>
                      <a:pt x="78" y="50"/>
                    </a:lnTo>
                    <a:lnTo>
                      <a:pt x="83" y="72"/>
                    </a:lnTo>
                    <a:lnTo>
                      <a:pt x="87" y="94"/>
                    </a:lnTo>
                    <a:lnTo>
                      <a:pt x="91" y="117"/>
                    </a:lnTo>
                    <a:lnTo>
                      <a:pt x="96" y="13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7" name="Freeform 24"/>
              <p:cNvSpPr>
                <a:spLocks/>
              </p:cNvSpPr>
              <p:nvPr/>
            </p:nvSpPr>
            <p:spPr bwMode="auto">
              <a:xfrm>
                <a:off x="1424597" y="3094476"/>
                <a:ext cx="754186" cy="216064"/>
              </a:xfrm>
              <a:custGeom>
                <a:avLst/>
                <a:gdLst/>
                <a:ahLst/>
                <a:cxnLst>
                  <a:cxn ang="0">
                    <a:pos x="8" y="128"/>
                  </a:cxn>
                  <a:cxn ang="0">
                    <a:pos x="21" y="72"/>
                  </a:cxn>
                  <a:cxn ang="0">
                    <a:pos x="34" y="30"/>
                  </a:cxn>
                  <a:cxn ang="0">
                    <a:pos x="47" y="14"/>
                  </a:cxn>
                  <a:cxn ang="0">
                    <a:pos x="60" y="8"/>
                  </a:cxn>
                  <a:cxn ang="0">
                    <a:pos x="74" y="5"/>
                  </a:cxn>
                  <a:cxn ang="0">
                    <a:pos x="87" y="8"/>
                  </a:cxn>
                  <a:cxn ang="0">
                    <a:pos x="100" y="8"/>
                  </a:cxn>
                  <a:cxn ang="0">
                    <a:pos x="113" y="5"/>
                  </a:cxn>
                  <a:cxn ang="0">
                    <a:pos x="126" y="8"/>
                  </a:cxn>
                  <a:cxn ang="0">
                    <a:pos x="139" y="8"/>
                  </a:cxn>
                  <a:cxn ang="0">
                    <a:pos x="152" y="5"/>
                  </a:cxn>
                  <a:cxn ang="0">
                    <a:pos x="165" y="5"/>
                  </a:cxn>
                  <a:cxn ang="0">
                    <a:pos x="178" y="5"/>
                  </a:cxn>
                  <a:cxn ang="0">
                    <a:pos x="191" y="3"/>
                  </a:cxn>
                  <a:cxn ang="0">
                    <a:pos x="204" y="0"/>
                  </a:cxn>
                  <a:cxn ang="0">
                    <a:pos x="217" y="0"/>
                  </a:cxn>
                  <a:cxn ang="0">
                    <a:pos x="230" y="0"/>
                  </a:cxn>
                  <a:cxn ang="0">
                    <a:pos x="243" y="0"/>
                  </a:cxn>
                  <a:cxn ang="0">
                    <a:pos x="256" y="3"/>
                  </a:cxn>
                  <a:cxn ang="0">
                    <a:pos x="269" y="5"/>
                  </a:cxn>
                  <a:cxn ang="0">
                    <a:pos x="286" y="8"/>
                  </a:cxn>
                  <a:cxn ang="0">
                    <a:pos x="299" y="11"/>
                  </a:cxn>
                  <a:cxn ang="0">
                    <a:pos x="312" y="11"/>
                  </a:cxn>
                  <a:cxn ang="0">
                    <a:pos x="325" y="14"/>
                  </a:cxn>
                  <a:cxn ang="0">
                    <a:pos x="338" y="14"/>
                  </a:cxn>
                  <a:cxn ang="0">
                    <a:pos x="351" y="14"/>
                  </a:cxn>
                  <a:cxn ang="0">
                    <a:pos x="364" y="14"/>
                  </a:cxn>
                  <a:cxn ang="0">
                    <a:pos x="377" y="11"/>
                  </a:cxn>
                  <a:cxn ang="0">
                    <a:pos x="390" y="11"/>
                  </a:cxn>
                  <a:cxn ang="0">
                    <a:pos x="403" y="5"/>
                  </a:cxn>
                  <a:cxn ang="0">
                    <a:pos x="416" y="3"/>
                  </a:cxn>
                  <a:cxn ang="0">
                    <a:pos x="429" y="8"/>
                  </a:cxn>
                  <a:cxn ang="0">
                    <a:pos x="442" y="8"/>
                  </a:cxn>
                  <a:cxn ang="0">
                    <a:pos x="455" y="8"/>
                  </a:cxn>
                  <a:cxn ang="0">
                    <a:pos x="468" y="14"/>
                  </a:cxn>
                  <a:cxn ang="0">
                    <a:pos x="481" y="17"/>
                  </a:cxn>
                  <a:cxn ang="0">
                    <a:pos x="494" y="17"/>
                  </a:cxn>
                  <a:cxn ang="0">
                    <a:pos x="508" y="19"/>
                  </a:cxn>
                  <a:cxn ang="0">
                    <a:pos x="521" y="17"/>
                  </a:cxn>
                  <a:cxn ang="0">
                    <a:pos x="534" y="19"/>
                  </a:cxn>
                  <a:cxn ang="0">
                    <a:pos x="547" y="19"/>
                  </a:cxn>
                </a:cxnLst>
                <a:rect l="0" t="0" r="r" b="b"/>
                <a:pathLst>
                  <a:path w="555" h="159">
                    <a:moveTo>
                      <a:pt x="0" y="159"/>
                    </a:moveTo>
                    <a:lnTo>
                      <a:pt x="4" y="145"/>
                    </a:lnTo>
                    <a:lnTo>
                      <a:pt x="8" y="128"/>
                    </a:lnTo>
                    <a:lnTo>
                      <a:pt x="13" y="108"/>
                    </a:lnTo>
                    <a:lnTo>
                      <a:pt x="17" y="89"/>
                    </a:lnTo>
                    <a:lnTo>
                      <a:pt x="21" y="72"/>
                    </a:lnTo>
                    <a:lnTo>
                      <a:pt x="26" y="56"/>
                    </a:lnTo>
                    <a:lnTo>
                      <a:pt x="30" y="42"/>
                    </a:lnTo>
                    <a:lnTo>
                      <a:pt x="34" y="30"/>
                    </a:lnTo>
                    <a:lnTo>
                      <a:pt x="39" y="22"/>
                    </a:lnTo>
                    <a:lnTo>
                      <a:pt x="43" y="17"/>
                    </a:lnTo>
                    <a:lnTo>
                      <a:pt x="47" y="14"/>
                    </a:lnTo>
                    <a:lnTo>
                      <a:pt x="52" y="11"/>
                    </a:lnTo>
                    <a:lnTo>
                      <a:pt x="56" y="8"/>
                    </a:lnTo>
                    <a:lnTo>
                      <a:pt x="60" y="8"/>
                    </a:lnTo>
                    <a:lnTo>
                      <a:pt x="65" y="8"/>
                    </a:lnTo>
                    <a:lnTo>
                      <a:pt x="69" y="5"/>
                    </a:lnTo>
                    <a:lnTo>
                      <a:pt x="74" y="5"/>
                    </a:lnTo>
                    <a:lnTo>
                      <a:pt x="78" y="8"/>
                    </a:lnTo>
                    <a:lnTo>
                      <a:pt x="82" y="8"/>
                    </a:lnTo>
                    <a:lnTo>
                      <a:pt x="87" y="8"/>
                    </a:lnTo>
                    <a:lnTo>
                      <a:pt x="91" y="8"/>
                    </a:lnTo>
                    <a:lnTo>
                      <a:pt x="95" y="8"/>
                    </a:lnTo>
                    <a:lnTo>
                      <a:pt x="100" y="8"/>
                    </a:lnTo>
                    <a:lnTo>
                      <a:pt x="104" y="8"/>
                    </a:lnTo>
                    <a:lnTo>
                      <a:pt x="108" y="5"/>
                    </a:lnTo>
                    <a:lnTo>
                      <a:pt x="113" y="5"/>
                    </a:lnTo>
                    <a:lnTo>
                      <a:pt x="117" y="5"/>
                    </a:lnTo>
                    <a:lnTo>
                      <a:pt x="121" y="5"/>
                    </a:lnTo>
                    <a:lnTo>
                      <a:pt x="126" y="8"/>
                    </a:lnTo>
                    <a:lnTo>
                      <a:pt x="130" y="8"/>
                    </a:lnTo>
                    <a:lnTo>
                      <a:pt x="134" y="8"/>
                    </a:lnTo>
                    <a:lnTo>
                      <a:pt x="139" y="8"/>
                    </a:lnTo>
                    <a:lnTo>
                      <a:pt x="143" y="5"/>
                    </a:lnTo>
                    <a:lnTo>
                      <a:pt x="147" y="5"/>
                    </a:lnTo>
                    <a:lnTo>
                      <a:pt x="152" y="5"/>
                    </a:lnTo>
                    <a:lnTo>
                      <a:pt x="156" y="5"/>
                    </a:lnTo>
                    <a:lnTo>
                      <a:pt x="160" y="5"/>
                    </a:lnTo>
                    <a:lnTo>
                      <a:pt x="165" y="5"/>
                    </a:lnTo>
                    <a:lnTo>
                      <a:pt x="169" y="3"/>
                    </a:lnTo>
                    <a:lnTo>
                      <a:pt x="173" y="3"/>
                    </a:lnTo>
                    <a:lnTo>
                      <a:pt x="178" y="5"/>
                    </a:lnTo>
                    <a:lnTo>
                      <a:pt x="182" y="5"/>
                    </a:lnTo>
                    <a:lnTo>
                      <a:pt x="186" y="3"/>
                    </a:lnTo>
                    <a:lnTo>
                      <a:pt x="191" y="3"/>
                    </a:lnTo>
                    <a:lnTo>
                      <a:pt x="195" y="3"/>
                    </a:lnTo>
                    <a:lnTo>
                      <a:pt x="199" y="3"/>
                    </a:lnTo>
                    <a:lnTo>
                      <a:pt x="204" y="0"/>
                    </a:lnTo>
                    <a:lnTo>
                      <a:pt x="208" y="0"/>
                    </a:lnTo>
                    <a:lnTo>
                      <a:pt x="212" y="3"/>
                    </a:lnTo>
                    <a:lnTo>
                      <a:pt x="217" y="0"/>
                    </a:lnTo>
                    <a:lnTo>
                      <a:pt x="221" y="0"/>
                    </a:lnTo>
                    <a:lnTo>
                      <a:pt x="225" y="0"/>
                    </a:lnTo>
                    <a:lnTo>
                      <a:pt x="230" y="0"/>
                    </a:lnTo>
                    <a:lnTo>
                      <a:pt x="234" y="0"/>
                    </a:lnTo>
                    <a:lnTo>
                      <a:pt x="238" y="3"/>
                    </a:lnTo>
                    <a:lnTo>
                      <a:pt x="243" y="0"/>
                    </a:lnTo>
                    <a:lnTo>
                      <a:pt x="247" y="0"/>
                    </a:lnTo>
                    <a:lnTo>
                      <a:pt x="251" y="0"/>
                    </a:lnTo>
                    <a:lnTo>
                      <a:pt x="256" y="3"/>
                    </a:lnTo>
                    <a:lnTo>
                      <a:pt x="260" y="0"/>
                    </a:lnTo>
                    <a:lnTo>
                      <a:pt x="264" y="3"/>
                    </a:lnTo>
                    <a:lnTo>
                      <a:pt x="269" y="5"/>
                    </a:lnTo>
                    <a:lnTo>
                      <a:pt x="273" y="5"/>
                    </a:lnTo>
                    <a:lnTo>
                      <a:pt x="282" y="8"/>
                    </a:lnTo>
                    <a:lnTo>
                      <a:pt x="286" y="8"/>
                    </a:lnTo>
                    <a:lnTo>
                      <a:pt x="291" y="8"/>
                    </a:lnTo>
                    <a:lnTo>
                      <a:pt x="295" y="8"/>
                    </a:lnTo>
                    <a:lnTo>
                      <a:pt x="299" y="11"/>
                    </a:lnTo>
                    <a:lnTo>
                      <a:pt x="304" y="11"/>
                    </a:lnTo>
                    <a:lnTo>
                      <a:pt x="308" y="8"/>
                    </a:lnTo>
                    <a:lnTo>
                      <a:pt x="312" y="11"/>
                    </a:lnTo>
                    <a:lnTo>
                      <a:pt x="317" y="11"/>
                    </a:lnTo>
                    <a:lnTo>
                      <a:pt x="321" y="11"/>
                    </a:lnTo>
                    <a:lnTo>
                      <a:pt x="325" y="14"/>
                    </a:lnTo>
                    <a:lnTo>
                      <a:pt x="330" y="14"/>
                    </a:lnTo>
                    <a:lnTo>
                      <a:pt x="334" y="14"/>
                    </a:lnTo>
                    <a:lnTo>
                      <a:pt x="338" y="14"/>
                    </a:lnTo>
                    <a:lnTo>
                      <a:pt x="343" y="14"/>
                    </a:lnTo>
                    <a:lnTo>
                      <a:pt x="347" y="14"/>
                    </a:lnTo>
                    <a:lnTo>
                      <a:pt x="351" y="14"/>
                    </a:lnTo>
                    <a:lnTo>
                      <a:pt x="356" y="14"/>
                    </a:lnTo>
                    <a:lnTo>
                      <a:pt x="360" y="14"/>
                    </a:lnTo>
                    <a:lnTo>
                      <a:pt x="364" y="14"/>
                    </a:lnTo>
                    <a:lnTo>
                      <a:pt x="369" y="11"/>
                    </a:lnTo>
                    <a:lnTo>
                      <a:pt x="373" y="11"/>
                    </a:lnTo>
                    <a:lnTo>
                      <a:pt x="377" y="11"/>
                    </a:lnTo>
                    <a:lnTo>
                      <a:pt x="382" y="8"/>
                    </a:lnTo>
                    <a:lnTo>
                      <a:pt x="386" y="8"/>
                    </a:lnTo>
                    <a:lnTo>
                      <a:pt x="390" y="11"/>
                    </a:lnTo>
                    <a:lnTo>
                      <a:pt x="395" y="8"/>
                    </a:lnTo>
                    <a:lnTo>
                      <a:pt x="399" y="5"/>
                    </a:lnTo>
                    <a:lnTo>
                      <a:pt x="403" y="5"/>
                    </a:lnTo>
                    <a:lnTo>
                      <a:pt x="408" y="3"/>
                    </a:lnTo>
                    <a:lnTo>
                      <a:pt x="412" y="0"/>
                    </a:lnTo>
                    <a:lnTo>
                      <a:pt x="416" y="3"/>
                    </a:lnTo>
                    <a:lnTo>
                      <a:pt x="421" y="5"/>
                    </a:lnTo>
                    <a:lnTo>
                      <a:pt x="425" y="5"/>
                    </a:lnTo>
                    <a:lnTo>
                      <a:pt x="429" y="8"/>
                    </a:lnTo>
                    <a:lnTo>
                      <a:pt x="434" y="8"/>
                    </a:lnTo>
                    <a:lnTo>
                      <a:pt x="438" y="8"/>
                    </a:lnTo>
                    <a:lnTo>
                      <a:pt x="442" y="8"/>
                    </a:lnTo>
                    <a:lnTo>
                      <a:pt x="447" y="11"/>
                    </a:lnTo>
                    <a:lnTo>
                      <a:pt x="451" y="11"/>
                    </a:lnTo>
                    <a:lnTo>
                      <a:pt x="455" y="8"/>
                    </a:lnTo>
                    <a:lnTo>
                      <a:pt x="460" y="11"/>
                    </a:lnTo>
                    <a:lnTo>
                      <a:pt x="464" y="14"/>
                    </a:lnTo>
                    <a:lnTo>
                      <a:pt x="468" y="14"/>
                    </a:lnTo>
                    <a:lnTo>
                      <a:pt x="473" y="14"/>
                    </a:lnTo>
                    <a:lnTo>
                      <a:pt x="477" y="17"/>
                    </a:lnTo>
                    <a:lnTo>
                      <a:pt x="481" y="17"/>
                    </a:lnTo>
                    <a:lnTo>
                      <a:pt x="486" y="17"/>
                    </a:lnTo>
                    <a:lnTo>
                      <a:pt x="490" y="17"/>
                    </a:lnTo>
                    <a:lnTo>
                      <a:pt x="494" y="17"/>
                    </a:lnTo>
                    <a:lnTo>
                      <a:pt x="499" y="17"/>
                    </a:lnTo>
                    <a:lnTo>
                      <a:pt x="503" y="19"/>
                    </a:lnTo>
                    <a:lnTo>
                      <a:pt x="508" y="19"/>
                    </a:lnTo>
                    <a:lnTo>
                      <a:pt x="512" y="17"/>
                    </a:lnTo>
                    <a:lnTo>
                      <a:pt x="516" y="17"/>
                    </a:lnTo>
                    <a:lnTo>
                      <a:pt x="521" y="17"/>
                    </a:lnTo>
                    <a:lnTo>
                      <a:pt x="525" y="19"/>
                    </a:lnTo>
                    <a:lnTo>
                      <a:pt x="529" y="19"/>
                    </a:lnTo>
                    <a:lnTo>
                      <a:pt x="534" y="19"/>
                    </a:lnTo>
                    <a:lnTo>
                      <a:pt x="538" y="19"/>
                    </a:lnTo>
                    <a:lnTo>
                      <a:pt x="542" y="19"/>
                    </a:lnTo>
                    <a:lnTo>
                      <a:pt x="547" y="19"/>
                    </a:lnTo>
                    <a:lnTo>
                      <a:pt x="551" y="19"/>
                    </a:lnTo>
                    <a:lnTo>
                      <a:pt x="555" y="19"/>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8" name="Freeform 25"/>
              <p:cNvSpPr>
                <a:spLocks/>
              </p:cNvSpPr>
              <p:nvPr/>
            </p:nvSpPr>
            <p:spPr bwMode="auto">
              <a:xfrm>
                <a:off x="2178782" y="3117578"/>
                <a:ext cx="130454" cy="165785"/>
              </a:xfrm>
              <a:custGeom>
                <a:avLst/>
                <a:gdLst/>
                <a:ahLst/>
                <a:cxnLst>
                  <a:cxn ang="0">
                    <a:pos x="0" y="2"/>
                  </a:cxn>
                  <a:cxn ang="0">
                    <a:pos x="5" y="2"/>
                  </a:cxn>
                  <a:cxn ang="0">
                    <a:pos x="9" y="0"/>
                  </a:cxn>
                  <a:cxn ang="0">
                    <a:pos x="13" y="0"/>
                  </a:cxn>
                  <a:cxn ang="0">
                    <a:pos x="18" y="0"/>
                  </a:cxn>
                  <a:cxn ang="0">
                    <a:pos x="22" y="2"/>
                  </a:cxn>
                  <a:cxn ang="0">
                    <a:pos x="26" y="2"/>
                  </a:cxn>
                  <a:cxn ang="0">
                    <a:pos x="31" y="0"/>
                  </a:cxn>
                  <a:cxn ang="0">
                    <a:pos x="35" y="0"/>
                  </a:cxn>
                  <a:cxn ang="0">
                    <a:pos x="39" y="0"/>
                  </a:cxn>
                  <a:cxn ang="0">
                    <a:pos x="44" y="2"/>
                  </a:cxn>
                  <a:cxn ang="0">
                    <a:pos x="48" y="0"/>
                  </a:cxn>
                  <a:cxn ang="0">
                    <a:pos x="52" y="2"/>
                  </a:cxn>
                  <a:cxn ang="0">
                    <a:pos x="57" y="2"/>
                  </a:cxn>
                  <a:cxn ang="0">
                    <a:pos x="61" y="2"/>
                  </a:cxn>
                  <a:cxn ang="0">
                    <a:pos x="65" y="2"/>
                  </a:cxn>
                  <a:cxn ang="0">
                    <a:pos x="70" y="8"/>
                  </a:cxn>
                  <a:cxn ang="0">
                    <a:pos x="74" y="22"/>
                  </a:cxn>
                  <a:cxn ang="0">
                    <a:pos x="78" y="39"/>
                  </a:cxn>
                  <a:cxn ang="0">
                    <a:pos x="83" y="61"/>
                  </a:cxn>
                  <a:cxn ang="0">
                    <a:pos x="87" y="83"/>
                  </a:cxn>
                  <a:cxn ang="0">
                    <a:pos x="91" y="105"/>
                  </a:cxn>
                  <a:cxn ang="0">
                    <a:pos x="96" y="122"/>
                  </a:cxn>
                </a:cxnLst>
                <a:rect l="0" t="0" r="r" b="b"/>
                <a:pathLst>
                  <a:path w="96" h="122">
                    <a:moveTo>
                      <a:pt x="0" y="2"/>
                    </a:moveTo>
                    <a:lnTo>
                      <a:pt x="5" y="2"/>
                    </a:lnTo>
                    <a:lnTo>
                      <a:pt x="9" y="0"/>
                    </a:lnTo>
                    <a:lnTo>
                      <a:pt x="13" y="0"/>
                    </a:lnTo>
                    <a:lnTo>
                      <a:pt x="18" y="0"/>
                    </a:lnTo>
                    <a:lnTo>
                      <a:pt x="22" y="2"/>
                    </a:lnTo>
                    <a:lnTo>
                      <a:pt x="26" y="2"/>
                    </a:lnTo>
                    <a:lnTo>
                      <a:pt x="31" y="0"/>
                    </a:lnTo>
                    <a:lnTo>
                      <a:pt x="35" y="0"/>
                    </a:lnTo>
                    <a:lnTo>
                      <a:pt x="39" y="0"/>
                    </a:lnTo>
                    <a:lnTo>
                      <a:pt x="44" y="2"/>
                    </a:lnTo>
                    <a:lnTo>
                      <a:pt x="48" y="0"/>
                    </a:lnTo>
                    <a:lnTo>
                      <a:pt x="52" y="2"/>
                    </a:lnTo>
                    <a:lnTo>
                      <a:pt x="57" y="2"/>
                    </a:lnTo>
                    <a:lnTo>
                      <a:pt x="61" y="2"/>
                    </a:lnTo>
                    <a:lnTo>
                      <a:pt x="65" y="2"/>
                    </a:lnTo>
                    <a:lnTo>
                      <a:pt x="70" y="8"/>
                    </a:lnTo>
                    <a:lnTo>
                      <a:pt x="74" y="22"/>
                    </a:lnTo>
                    <a:lnTo>
                      <a:pt x="78" y="39"/>
                    </a:lnTo>
                    <a:lnTo>
                      <a:pt x="83" y="61"/>
                    </a:lnTo>
                    <a:lnTo>
                      <a:pt x="87" y="83"/>
                    </a:lnTo>
                    <a:lnTo>
                      <a:pt x="91" y="105"/>
                    </a:lnTo>
                    <a:lnTo>
                      <a:pt x="96" y="122"/>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89" name="Freeform 28"/>
              <p:cNvSpPr>
                <a:spLocks/>
              </p:cNvSpPr>
              <p:nvPr/>
            </p:nvSpPr>
            <p:spPr bwMode="auto">
              <a:xfrm>
                <a:off x="1424597" y="2855311"/>
                <a:ext cx="754186" cy="216064"/>
              </a:xfrm>
              <a:custGeom>
                <a:avLst/>
                <a:gdLst/>
                <a:ahLst/>
                <a:cxnLst>
                  <a:cxn ang="0">
                    <a:pos x="8" y="140"/>
                  </a:cxn>
                  <a:cxn ang="0">
                    <a:pos x="21" y="84"/>
                  </a:cxn>
                  <a:cxn ang="0">
                    <a:pos x="34" y="39"/>
                  </a:cxn>
                  <a:cxn ang="0">
                    <a:pos x="47" y="23"/>
                  </a:cxn>
                  <a:cxn ang="0">
                    <a:pos x="60" y="14"/>
                  </a:cxn>
                  <a:cxn ang="0">
                    <a:pos x="74" y="12"/>
                  </a:cxn>
                  <a:cxn ang="0">
                    <a:pos x="87" y="12"/>
                  </a:cxn>
                  <a:cxn ang="0">
                    <a:pos x="100" y="9"/>
                  </a:cxn>
                  <a:cxn ang="0">
                    <a:pos x="113" y="9"/>
                  </a:cxn>
                  <a:cxn ang="0">
                    <a:pos x="126" y="6"/>
                  </a:cxn>
                  <a:cxn ang="0">
                    <a:pos x="139" y="6"/>
                  </a:cxn>
                  <a:cxn ang="0">
                    <a:pos x="152" y="3"/>
                  </a:cxn>
                  <a:cxn ang="0">
                    <a:pos x="165" y="3"/>
                  </a:cxn>
                  <a:cxn ang="0">
                    <a:pos x="178" y="3"/>
                  </a:cxn>
                  <a:cxn ang="0">
                    <a:pos x="191" y="3"/>
                  </a:cxn>
                  <a:cxn ang="0">
                    <a:pos x="204" y="0"/>
                  </a:cxn>
                  <a:cxn ang="0">
                    <a:pos x="217" y="0"/>
                  </a:cxn>
                  <a:cxn ang="0">
                    <a:pos x="230" y="0"/>
                  </a:cxn>
                  <a:cxn ang="0">
                    <a:pos x="243" y="0"/>
                  </a:cxn>
                  <a:cxn ang="0">
                    <a:pos x="256" y="3"/>
                  </a:cxn>
                  <a:cxn ang="0">
                    <a:pos x="269" y="3"/>
                  </a:cxn>
                  <a:cxn ang="0">
                    <a:pos x="286" y="9"/>
                  </a:cxn>
                  <a:cxn ang="0">
                    <a:pos x="299" y="9"/>
                  </a:cxn>
                  <a:cxn ang="0">
                    <a:pos x="312" y="12"/>
                  </a:cxn>
                  <a:cxn ang="0">
                    <a:pos x="325" y="14"/>
                  </a:cxn>
                  <a:cxn ang="0">
                    <a:pos x="338" y="17"/>
                  </a:cxn>
                  <a:cxn ang="0">
                    <a:pos x="351" y="14"/>
                  </a:cxn>
                  <a:cxn ang="0">
                    <a:pos x="364" y="14"/>
                  </a:cxn>
                  <a:cxn ang="0">
                    <a:pos x="377" y="14"/>
                  </a:cxn>
                  <a:cxn ang="0">
                    <a:pos x="390" y="14"/>
                  </a:cxn>
                  <a:cxn ang="0">
                    <a:pos x="403" y="12"/>
                  </a:cxn>
                  <a:cxn ang="0">
                    <a:pos x="416" y="9"/>
                  </a:cxn>
                  <a:cxn ang="0">
                    <a:pos x="429" y="12"/>
                  </a:cxn>
                  <a:cxn ang="0">
                    <a:pos x="442" y="12"/>
                  </a:cxn>
                  <a:cxn ang="0">
                    <a:pos x="455" y="14"/>
                  </a:cxn>
                  <a:cxn ang="0">
                    <a:pos x="468" y="14"/>
                  </a:cxn>
                  <a:cxn ang="0">
                    <a:pos x="481" y="17"/>
                  </a:cxn>
                  <a:cxn ang="0">
                    <a:pos x="494" y="17"/>
                  </a:cxn>
                  <a:cxn ang="0">
                    <a:pos x="508" y="17"/>
                  </a:cxn>
                  <a:cxn ang="0">
                    <a:pos x="521" y="14"/>
                  </a:cxn>
                  <a:cxn ang="0">
                    <a:pos x="534" y="17"/>
                  </a:cxn>
                  <a:cxn ang="0">
                    <a:pos x="547" y="17"/>
                  </a:cxn>
                </a:cxnLst>
                <a:rect l="0" t="0" r="r" b="b"/>
                <a:pathLst>
                  <a:path w="555" h="159">
                    <a:moveTo>
                      <a:pt x="0" y="159"/>
                    </a:moveTo>
                    <a:lnTo>
                      <a:pt x="4" y="154"/>
                    </a:lnTo>
                    <a:lnTo>
                      <a:pt x="8" y="140"/>
                    </a:lnTo>
                    <a:lnTo>
                      <a:pt x="13" y="120"/>
                    </a:lnTo>
                    <a:lnTo>
                      <a:pt x="17" y="103"/>
                    </a:lnTo>
                    <a:lnTo>
                      <a:pt x="21" y="84"/>
                    </a:lnTo>
                    <a:lnTo>
                      <a:pt x="26" y="67"/>
                    </a:lnTo>
                    <a:lnTo>
                      <a:pt x="30" y="51"/>
                    </a:lnTo>
                    <a:lnTo>
                      <a:pt x="34" y="39"/>
                    </a:lnTo>
                    <a:lnTo>
                      <a:pt x="39" y="31"/>
                    </a:lnTo>
                    <a:lnTo>
                      <a:pt x="43" y="26"/>
                    </a:lnTo>
                    <a:lnTo>
                      <a:pt x="47" y="23"/>
                    </a:lnTo>
                    <a:lnTo>
                      <a:pt x="52" y="17"/>
                    </a:lnTo>
                    <a:lnTo>
                      <a:pt x="56" y="17"/>
                    </a:lnTo>
                    <a:lnTo>
                      <a:pt x="60" y="14"/>
                    </a:lnTo>
                    <a:lnTo>
                      <a:pt x="65" y="14"/>
                    </a:lnTo>
                    <a:lnTo>
                      <a:pt x="69" y="12"/>
                    </a:lnTo>
                    <a:lnTo>
                      <a:pt x="74" y="12"/>
                    </a:lnTo>
                    <a:lnTo>
                      <a:pt x="78" y="12"/>
                    </a:lnTo>
                    <a:lnTo>
                      <a:pt x="82" y="12"/>
                    </a:lnTo>
                    <a:lnTo>
                      <a:pt x="87" y="12"/>
                    </a:lnTo>
                    <a:lnTo>
                      <a:pt x="91" y="9"/>
                    </a:lnTo>
                    <a:lnTo>
                      <a:pt x="95" y="9"/>
                    </a:lnTo>
                    <a:lnTo>
                      <a:pt x="100" y="9"/>
                    </a:lnTo>
                    <a:lnTo>
                      <a:pt x="104" y="9"/>
                    </a:lnTo>
                    <a:lnTo>
                      <a:pt x="108" y="9"/>
                    </a:lnTo>
                    <a:lnTo>
                      <a:pt x="113" y="9"/>
                    </a:lnTo>
                    <a:lnTo>
                      <a:pt x="117" y="9"/>
                    </a:lnTo>
                    <a:lnTo>
                      <a:pt x="121" y="6"/>
                    </a:lnTo>
                    <a:lnTo>
                      <a:pt x="126" y="6"/>
                    </a:lnTo>
                    <a:lnTo>
                      <a:pt x="130" y="6"/>
                    </a:lnTo>
                    <a:lnTo>
                      <a:pt x="134" y="6"/>
                    </a:lnTo>
                    <a:lnTo>
                      <a:pt x="139" y="6"/>
                    </a:lnTo>
                    <a:lnTo>
                      <a:pt x="143" y="6"/>
                    </a:lnTo>
                    <a:lnTo>
                      <a:pt x="147" y="3"/>
                    </a:lnTo>
                    <a:lnTo>
                      <a:pt x="152" y="3"/>
                    </a:lnTo>
                    <a:lnTo>
                      <a:pt x="156" y="3"/>
                    </a:lnTo>
                    <a:lnTo>
                      <a:pt x="160" y="3"/>
                    </a:lnTo>
                    <a:lnTo>
                      <a:pt x="165" y="3"/>
                    </a:lnTo>
                    <a:lnTo>
                      <a:pt x="169" y="3"/>
                    </a:lnTo>
                    <a:lnTo>
                      <a:pt x="173" y="3"/>
                    </a:lnTo>
                    <a:lnTo>
                      <a:pt x="178" y="3"/>
                    </a:lnTo>
                    <a:lnTo>
                      <a:pt x="182" y="3"/>
                    </a:lnTo>
                    <a:lnTo>
                      <a:pt x="186" y="3"/>
                    </a:lnTo>
                    <a:lnTo>
                      <a:pt x="191" y="3"/>
                    </a:lnTo>
                    <a:lnTo>
                      <a:pt x="195" y="3"/>
                    </a:lnTo>
                    <a:lnTo>
                      <a:pt x="199" y="3"/>
                    </a:lnTo>
                    <a:lnTo>
                      <a:pt x="204" y="0"/>
                    </a:lnTo>
                    <a:lnTo>
                      <a:pt x="208" y="0"/>
                    </a:lnTo>
                    <a:lnTo>
                      <a:pt x="212" y="0"/>
                    </a:lnTo>
                    <a:lnTo>
                      <a:pt x="217" y="0"/>
                    </a:lnTo>
                    <a:lnTo>
                      <a:pt x="221" y="0"/>
                    </a:lnTo>
                    <a:lnTo>
                      <a:pt x="225" y="0"/>
                    </a:lnTo>
                    <a:lnTo>
                      <a:pt x="230" y="0"/>
                    </a:lnTo>
                    <a:lnTo>
                      <a:pt x="234" y="0"/>
                    </a:lnTo>
                    <a:lnTo>
                      <a:pt x="238" y="0"/>
                    </a:lnTo>
                    <a:lnTo>
                      <a:pt x="243" y="0"/>
                    </a:lnTo>
                    <a:lnTo>
                      <a:pt x="247" y="0"/>
                    </a:lnTo>
                    <a:lnTo>
                      <a:pt x="251" y="3"/>
                    </a:lnTo>
                    <a:lnTo>
                      <a:pt x="256" y="3"/>
                    </a:lnTo>
                    <a:lnTo>
                      <a:pt x="260" y="3"/>
                    </a:lnTo>
                    <a:lnTo>
                      <a:pt x="264" y="3"/>
                    </a:lnTo>
                    <a:lnTo>
                      <a:pt x="269" y="3"/>
                    </a:lnTo>
                    <a:lnTo>
                      <a:pt x="273" y="6"/>
                    </a:lnTo>
                    <a:lnTo>
                      <a:pt x="282" y="6"/>
                    </a:lnTo>
                    <a:lnTo>
                      <a:pt x="286" y="9"/>
                    </a:lnTo>
                    <a:lnTo>
                      <a:pt x="291" y="9"/>
                    </a:lnTo>
                    <a:lnTo>
                      <a:pt x="295" y="9"/>
                    </a:lnTo>
                    <a:lnTo>
                      <a:pt x="299" y="9"/>
                    </a:lnTo>
                    <a:lnTo>
                      <a:pt x="304" y="12"/>
                    </a:lnTo>
                    <a:lnTo>
                      <a:pt x="308" y="12"/>
                    </a:lnTo>
                    <a:lnTo>
                      <a:pt x="312" y="12"/>
                    </a:lnTo>
                    <a:lnTo>
                      <a:pt x="317" y="14"/>
                    </a:lnTo>
                    <a:lnTo>
                      <a:pt x="321" y="14"/>
                    </a:lnTo>
                    <a:lnTo>
                      <a:pt x="325" y="14"/>
                    </a:lnTo>
                    <a:lnTo>
                      <a:pt x="330" y="14"/>
                    </a:lnTo>
                    <a:lnTo>
                      <a:pt x="334" y="14"/>
                    </a:lnTo>
                    <a:lnTo>
                      <a:pt x="338" y="17"/>
                    </a:lnTo>
                    <a:lnTo>
                      <a:pt x="343" y="14"/>
                    </a:lnTo>
                    <a:lnTo>
                      <a:pt x="347" y="14"/>
                    </a:lnTo>
                    <a:lnTo>
                      <a:pt x="351" y="14"/>
                    </a:lnTo>
                    <a:lnTo>
                      <a:pt x="356" y="14"/>
                    </a:lnTo>
                    <a:lnTo>
                      <a:pt x="360" y="14"/>
                    </a:lnTo>
                    <a:lnTo>
                      <a:pt x="364" y="14"/>
                    </a:lnTo>
                    <a:lnTo>
                      <a:pt x="369" y="14"/>
                    </a:lnTo>
                    <a:lnTo>
                      <a:pt x="373" y="14"/>
                    </a:lnTo>
                    <a:lnTo>
                      <a:pt x="377" y="14"/>
                    </a:lnTo>
                    <a:lnTo>
                      <a:pt x="382" y="14"/>
                    </a:lnTo>
                    <a:lnTo>
                      <a:pt x="386" y="14"/>
                    </a:lnTo>
                    <a:lnTo>
                      <a:pt x="390" y="14"/>
                    </a:lnTo>
                    <a:lnTo>
                      <a:pt x="395" y="12"/>
                    </a:lnTo>
                    <a:lnTo>
                      <a:pt x="399" y="12"/>
                    </a:lnTo>
                    <a:lnTo>
                      <a:pt x="403" y="12"/>
                    </a:lnTo>
                    <a:lnTo>
                      <a:pt x="408" y="12"/>
                    </a:lnTo>
                    <a:lnTo>
                      <a:pt x="412" y="9"/>
                    </a:lnTo>
                    <a:lnTo>
                      <a:pt x="416" y="9"/>
                    </a:lnTo>
                    <a:lnTo>
                      <a:pt x="421" y="9"/>
                    </a:lnTo>
                    <a:lnTo>
                      <a:pt x="425" y="9"/>
                    </a:lnTo>
                    <a:lnTo>
                      <a:pt x="429" y="12"/>
                    </a:lnTo>
                    <a:lnTo>
                      <a:pt x="434" y="12"/>
                    </a:lnTo>
                    <a:lnTo>
                      <a:pt x="438" y="12"/>
                    </a:lnTo>
                    <a:lnTo>
                      <a:pt x="442" y="12"/>
                    </a:lnTo>
                    <a:lnTo>
                      <a:pt x="447" y="12"/>
                    </a:lnTo>
                    <a:lnTo>
                      <a:pt x="451" y="14"/>
                    </a:lnTo>
                    <a:lnTo>
                      <a:pt x="455" y="14"/>
                    </a:lnTo>
                    <a:lnTo>
                      <a:pt x="460" y="14"/>
                    </a:lnTo>
                    <a:lnTo>
                      <a:pt x="464" y="14"/>
                    </a:lnTo>
                    <a:lnTo>
                      <a:pt x="468" y="14"/>
                    </a:lnTo>
                    <a:lnTo>
                      <a:pt x="473" y="14"/>
                    </a:lnTo>
                    <a:lnTo>
                      <a:pt x="477" y="17"/>
                    </a:lnTo>
                    <a:lnTo>
                      <a:pt x="481" y="17"/>
                    </a:lnTo>
                    <a:lnTo>
                      <a:pt x="486" y="20"/>
                    </a:lnTo>
                    <a:lnTo>
                      <a:pt x="490" y="17"/>
                    </a:lnTo>
                    <a:lnTo>
                      <a:pt x="494" y="17"/>
                    </a:lnTo>
                    <a:lnTo>
                      <a:pt x="499" y="17"/>
                    </a:lnTo>
                    <a:lnTo>
                      <a:pt x="503" y="17"/>
                    </a:lnTo>
                    <a:lnTo>
                      <a:pt x="508" y="17"/>
                    </a:lnTo>
                    <a:lnTo>
                      <a:pt x="512" y="17"/>
                    </a:lnTo>
                    <a:lnTo>
                      <a:pt x="516" y="17"/>
                    </a:lnTo>
                    <a:lnTo>
                      <a:pt x="521" y="14"/>
                    </a:lnTo>
                    <a:lnTo>
                      <a:pt x="525" y="17"/>
                    </a:lnTo>
                    <a:lnTo>
                      <a:pt x="529" y="17"/>
                    </a:lnTo>
                    <a:lnTo>
                      <a:pt x="534" y="17"/>
                    </a:lnTo>
                    <a:lnTo>
                      <a:pt x="538" y="17"/>
                    </a:lnTo>
                    <a:lnTo>
                      <a:pt x="542" y="17"/>
                    </a:lnTo>
                    <a:lnTo>
                      <a:pt x="547" y="17"/>
                    </a:lnTo>
                    <a:lnTo>
                      <a:pt x="551" y="17"/>
                    </a:lnTo>
                    <a:lnTo>
                      <a:pt x="555" y="17"/>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0" name="Freeform 29"/>
              <p:cNvSpPr>
                <a:spLocks/>
              </p:cNvSpPr>
              <p:nvPr/>
            </p:nvSpPr>
            <p:spPr bwMode="auto">
              <a:xfrm>
                <a:off x="2178782" y="2878413"/>
                <a:ext cx="130454" cy="167144"/>
              </a:xfrm>
              <a:custGeom>
                <a:avLst/>
                <a:gdLst/>
                <a:ahLst/>
                <a:cxnLst>
                  <a:cxn ang="0">
                    <a:pos x="0" y="0"/>
                  </a:cxn>
                  <a:cxn ang="0">
                    <a:pos x="5" y="0"/>
                  </a:cxn>
                  <a:cxn ang="0">
                    <a:pos x="9" y="0"/>
                  </a:cxn>
                  <a:cxn ang="0">
                    <a:pos x="13" y="0"/>
                  </a:cxn>
                  <a:cxn ang="0">
                    <a:pos x="18" y="0"/>
                  </a:cxn>
                  <a:cxn ang="0">
                    <a:pos x="22" y="0"/>
                  </a:cxn>
                  <a:cxn ang="0">
                    <a:pos x="26" y="0"/>
                  </a:cxn>
                  <a:cxn ang="0">
                    <a:pos x="31" y="0"/>
                  </a:cxn>
                  <a:cxn ang="0">
                    <a:pos x="35" y="0"/>
                  </a:cxn>
                  <a:cxn ang="0">
                    <a:pos x="39" y="0"/>
                  </a:cxn>
                  <a:cxn ang="0">
                    <a:pos x="44" y="3"/>
                  </a:cxn>
                  <a:cxn ang="0">
                    <a:pos x="48" y="3"/>
                  </a:cxn>
                  <a:cxn ang="0">
                    <a:pos x="52" y="3"/>
                  </a:cxn>
                  <a:cxn ang="0">
                    <a:pos x="57" y="3"/>
                  </a:cxn>
                  <a:cxn ang="0">
                    <a:pos x="61" y="0"/>
                  </a:cxn>
                  <a:cxn ang="0">
                    <a:pos x="65" y="3"/>
                  </a:cxn>
                  <a:cxn ang="0">
                    <a:pos x="70" y="6"/>
                  </a:cxn>
                  <a:cxn ang="0">
                    <a:pos x="74" y="11"/>
                  </a:cxn>
                  <a:cxn ang="0">
                    <a:pos x="78" y="28"/>
                  </a:cxn>
                  <a:cxn ang="0">
                    <a:pos x="83" y="50"/>
                  </a:cxn>
                  <a:cxn ang="0">
                    <a:pos x="87" y="75"/>
                  </a:cxn>
                  <a:cxn ang="0">
                    <a:pos x="91" y="100"/>
                  </a:cxn>
                  <a:cxn ang="0">
                    <a:pos x="96" y="123"/>
                  </a:cxn>
                </a:cxnLst>
                <a:rect l="0" t="0" r="r" b="b"/>
                <a:pathLst>
                  <a:path w="96" h="123">
                    <a:moveTo>
                      <a:pt x="0" y="0"/>
                    </a:moveTo>
                    <a:lnTo>
                      <a:pt x="5" y="0"/>
                    </a:lnTo>
                    <a:lnTo>
                      <a:pt x="9" y="0"/>
                    </a:lnTo>
                    <a:lnTo>
                      <a:pt x="13" y="0"/>
                    </a:lnTo>
                    <a:lnTo>
                      <a:pt x="18" y="0"/>
                    </a:lnTo>
                    <a:lnTo>
                      <a:pt x="22" y="0"/>
                    </a:lnTo>
                    <a:lnTo>
                      <a:pt x="26" y="0"/>
                    </a:lnTo>
                    <a:lnTo>
                      <a:pt x="31" y="0"/>
                    </a:lnTo>
                    <a:lnTo>
                      <a:pt x="35" y="0"/>
                    </a:lnTo>
                    <a:lnTo>
                      <a:pt x="39" y="0"/>
                    </a:lnTo>
                    <a:lnTo>
                      <a:pt x="44" y="3"/>
                    </a:lnTo>
                    <a:lnTo>
                      <a:pt x="48" y="3"/>
                    </a:lnTo>
                    <a:lnTo>
                      <a:pt x="52" y="3"/>
                    </a:lnTo>
                    <a:lnTo>
                      <a:pt x="57" y="3"/>
                    </a:lnTo>
                    <a:lnTo>
                      <a:pt x="61" y="0"/>
                    </a:lnTo>
                    <a:lnTo>
                      <a:pt x="65" y="3"/>
                    </a:lnTo>
                    <a:lnTo>
                      <a:pt x="70" y="6"/>
                    </a:lnTo>
                    <a:lnTo>
                      <a:pt x="74" y="11"/>
                    </a:lnTo>
                    <a:lnTo>
                      <a:pt x="78" y="28"/>
                    </a:lnTo>
                    <a:lnTo>
                      <a:pt x="83" y="50"/>
                    </a:lnTo>
                    <a:lnTo>
                      <a:pt x="87" y="75"/>
                    </a:lnTo>
                    <a:lnTo>
                      <a:pt x="91" y="100"/>
                    </a:lnTo>
                    <a:lnTo>
                      <a:pt x="96" y="12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1" name="Freeform 32"/>
              <p:cNvSpPr>
                <a:spLocks/>
              </p:cNvSpPr>
              <p:nvPr/>
            </p:nvSpPr>
            <p:spPr bwMode="auto">
              <a:xfrm>
                <a:off x="1424597" y="2613428"/>
                <a:ext cx="754186" cy="186169"/>
              </a:xfrm>
              <a:custGeom>
                <a:avLst/>
                <a:gdLst/>
                <a:ahLst/>
                <a:cxnLst>
                  <a:cxn ang="0">
                    <a:pos x="8" y="114"/>
                  </a:cxn>
                  <a:cxn ang="0">
                    <a:pos x="21" y="62"/>
                  </a:cxn>
                  <a:cxn ang="0">
                    <a:pos x="34" y="23"/>
                  </a:cxn>
                  <a:cxn ang="0">
                    <a:pos x="47" y="11"/>
                  </a:cxn>
                  <a:cxn ang="0">
                    <a:pos x="60" y="3"/>
                  </a:cxn>
                  <a:cxn ang="0">
                    <a:pos x="74" y="6"/>
                  </a:cxn>
                  <a:cxn ang="0">
                    <a:pos x="87" y="3"/>
                  </a:cxn>
                  <a:cxn ang="0">
                    <a:pos x="100" y="6"/>
                  </a:cxn>
                  <a:cxn ang="0">
                    <a:pos x="113" y="3"/>
                  </a:cxn>
                  <a:cxn ang="0">
                    <a:pos x="126" y="6"/>
                  </a:cxn>
                  <a:cxn ang="0">
                    <a:pos x="139" y="3"/>
                  </a:cxn>
                  <a:cxn ang="0">
                    <a:pos x="152" y="3"/>
                  </a:cxn>
                  <a:cxn ang="0">
                    <a:pos x="165" y="6"/>
                  </a:cxn>
                  <a:cxn ang="0">
                    <a:pos x="178" y="3"/>
                  </a:cxn>
                  <a:cxn ang="0">
                    <a:pos x="191" y="3"/>
                  </a:cxn>
                  <a:cxn ang="0">
                    <a:pos x="204" y="3"/>
                  </a:cxn>
                  <a:cxn ang="0">
                    <a:pos x="217" y="3"/>
                  </a:cxn>
                  <a:cxn ang="0">
                    <a:pos x="230" y="3"/>
                  </a:cxn>
                  <a:cxn ang="0">
                    <a:pos x="243" y="3"/>
                  </a:cxn>
                  <a:cxn ang="0">
                    <a:pos x="256" y="6"/>
                  </a:cxn>
                  <a:cxn ang="0">
                    <a:pos x="269" y="9"/>
                  </a:cxn>
                  <a:cxn ang="0">
                    <a:pos x="286" y="9"/>
                  </a:cxn>
                  <a:cxn ang="0">
                    <a:pos x="299" y="11"/>
                  </a:cxn>
                  <a:cxn ang="0">
                    <a:pos x="312" y="17"/>
                  </a:cxn>
                  <a:cxn ang="0">
                    <a:pos x="325" y="17"/>
                  </a:cxn>
                  <a:cxn ang="0">
                    <a:pos x="338" y="17"/>
                  </a:cxn>
                  <a:cxn ang="0">
                    <a:pos x="351" y="17"/>
                  </a:cxn>
                  <a:cxn ang="0">
                    <a:pos x="364" y="14"/>
                  </a:cxn>
                  <a:cxn ang="0">
                    <a:pos x="377" y="14"/>
                  </a:cxn>
                  <a:cxn ang="0">
                    <a:pos x="390" y="11"/>
                  </a:cxn>
                  <a:cxn ang="0">
                    <a:pos x="403" y="6"/>
                  </a:cxn>
                  <a:cxn ang="0">
                    <a:pos x="416" y="3"/>
                  </a:cxn>
                  <a:cxn ang="0">
                    <a:pos x="429" y="6"/>
                  </a:cxn>
                  <a:cxn ang="0">
                    <a:pos x="442" y="9"/>
                  </a:cxn>
                  <a:cxn ang="0">
                    <a:pos x="455" y="9"/>
                  </a:cxn>
                  <a:cxn ang="0">
                    <a:pos x="468" y="11"/>
                  </a:cxn>
                  <a:cxn ang="0">
                    <a:pos x="481" y="11"/>
                  </a:cxn>
                  <a:cxn ang="0">
                    <a:pos x="494" y="11"/>
                  </a:cxn>
                  <a:cxn ang="0">
                    <a:pos x="508" y="11"/>
                  </a:cxn>
                  <a:cxn ang="0">
                    <a:pos x="521" y="9"/>
                  </a:cxn>
                  <a:cxn ang="0">
                    <a:pos x="534" y="11"/>
                  </a:cxn>
                  <a:cxn ang="0">
                    <a:pos x="547" y="9"/>
                  </a:cxn>
                </a:cxnLst>
                <a:rect l="0" t="0" r="r" b="b"/>
                <a:pathLst>
                  <a:path w="555" h="137">
                    <a:moveTo>
                      <a:pt x="0" y="137"/>
                    </a:moveTo>
                    <a:lnTo>
                      <a:pt x="4" y="128"/>
                    </a:lnTo>
                    <a:lnTo>
                      <a:pt x="8" y="114"/>
                    </a:lnTo>
                    <a:lnTo>
                      <a:pt x="13" y="98"/>
                    </a:lnTo>
                    <a:lnTo>
                      <a:pt x="17" y="81"/>
                    </a:lnTo>
                    <a:lnTo>
                      <a:pt x="21" y="62"/>
                    </a:lnTo>
                    <a:lnTo>
                      <a:pt x="26" y="48"/>
                    </a:lnTo>
                    <a:lnTo>
                      <a:pt x="30" y="34"/>
                    </a:lnTo>
                    <a:lnTo>
                      <a:pt x="34" y="23"/>
                    </a:lnTo>
                    <a:lnTo>
                      <a:pt x="39" y="17"/>
                    </a:lnTo>
                    <a:lnTo>
                      <a:pt x="43" y="14"/>
                    </a:lnTo>
                    <a:lnTo>
                      <a:pt x="47" y="11"/>
                    </a:lnTo>
                    <a:lnTo>
                      <a:pt x="52" y="9"/>
                    </a:lnTo>
                    <a:lnTo>
                      <a:pt x="56" y="6"/>
                    </a:lnTo>
                    <a:lnTo>
                      <a:pt x="60" y="3"/>
                    </a:lnTo>
                    <a:lnTo>
                      <a:pt x="65" y="3"/>
                    </a:lnTo>
                    <a:lnTo>
                      <a:pt x="69" y="6"/>
                    </a:lnTo>
                    <a:lnTo>
                      <a:pt x="74" y="6"/>
                    </a:lnTo>
                    <a:lnTo>
                      <a:pt x="78" y="3"/>
                    </a:lnTo>
                    <a:lnTo>
                      <a:pt x="82" y="6"/>
                    </a:lnTo>
                    <a:lnTo>
                      <a:pt x="87" y="3"/>
                    </a:lnTo>
                    <a:lnTo>
                      <a:pt x="91" y="3"/>
                    </a:lnTo>
                    <a:lnTo>
                      <a:pt x="95" y="6"/>
                    </a:lnTo>
                    <a:lnTo>
                      <a:pt x="100" y="6"/>
                    </a:lnTo>
                    <a:lnTo>
                      <a:pt x="104" y="3"/>
                    </a:lnTo>
                    <a:lnTo>
                      <a:pt x="108" y="3"/>
                    </a:lnTo>
                    <a:lnTo>
                      <a:pt x="113" y="3"/>
                    </a:lnTo>
                    <a:lnTo>
                      <a:pt x="117" y="6"/>
                    </a:lnTo>
                    <a:lnTo>
                      <a:pt x="121" y="6"/>
                    </a:lnTo>
                    <a:lnTo>
                      <a:pt x="126" y="6"/>
                    </a:lnTo>
                    <a:lnTo>
                      <a:pt x="130" y="6"/>
                    </a:lnTo>
                    <a:lnTo>
                      <a:pt x="134" y="3"/>
                    </a:lnTo>
                    <a:lnTo>
                      <a:pt x="139" y="3"/>
                    </a:lnTo>
                    <a:lnTo>
                      <a:pt x="143" y="3"/>
                    </a:lnTo>
                    <a:lnTo>
                      <a:pt x="147" y="3"/>
                    </a:lnTo>
                    <a:lnTo>
                      <a:pt x="152" y="3"/>
                    </a:lnTo>
                    <a:lnTo>
                      <a:pt x="156" y="3"/>
                    </a:lnTo>
                    <a:lnTo>
                      <a:pt x="160" y="6"/>
                    </a:lnTo>
                    <a:lnTo>
                      <a:pt x="165" y="6"/>
                    </a:lnTo>
                    <a:lnTo>
                      <a:pt x="169" y="6"/>
                    </a:lnTo>
                    <a:lnTo>
                      <a:pt x="173" y="3"/>
                    </a:lnTo>
                    <a:lnTo>
                      <a:pt x="178" y="3"/>
                    </a:lnTo>
                    <a:lnTo>
                      <a:pt x="182" y="0"/>
                    </a:lnTo>
                    <a:lnTo>
                      <a:pt x="186" y="3"/>
                    </a:lnTo>
                    <a:lnTo>
                      <a:pt x="191" y="3"/>
                    </a:lnTo>
                    <a:lnTo>
                      <a:pt x="195" y="3"/>
                    </a:lnTo>
                    <a:lnTo>
                      <a:pt x="199" y="3"/>
                    </a:lnTo>
                    <a:lnTo>
                      <a:pt x="204" y="3"/>
                    </a:lnTo>
                    <a:lnTo>
                      <a:pt x="208" y="3"/>
                    </a:lnTo>
                    <a:lnTo>
                      <a:pt x="212" y="3"/>
                    </a:lnTo>
                    <a:lnTo>
                      <a:pt x="217" y="3"/>
                    </a:lnTo>
                    <a:lnTo>
                      <a:pt x="221" y="3"/>
                    </a:lnTo>
                    <a:lnTo>
                      <a:pt x="225" y="3"/>
                    </a:lnTo>
                    <a:lnTo>
                      <a:pt x="230" y="3"/>
                    </a:lnTo>
                    <a:lnTo>
                      <a:pt x="234" y="3"/>
                    </a:lnTo>
                    <a:lnTo>
                      <a:pt x="238" y="3"/>
                    </a:lnTo>
                    <a:lnTo>
                      <a:pt x="243" y="3"/>
                    </a:lnTo>
                    <a:lnTo>
                      <a:pt x="247" y="3"/>
                    </a:lnTo>
                    <a:lnTo>
                      <a:pt x="251" y="6"/>
                    </a:lnTo>
                    <a:lnTo>
                      <a:pt x="256" y="6"/>
                    </a:lnTo>
                    <a:lnTo>
                      <a:pt x="260" y="6"/>
                    </a:lnTo>
                    <a:lnTo>
                      <a:pt x="264" y="6"/>
                    </a:lnTo>
                    <a:lnTo>
                      <a:pt x="269" y="9"/>
                    </a:lnTo>
                    <a:lnTo>
                      <a:pt x="273" y="9"/>
                    </a:lnTo>
                    <a:lnTo>
                      <a:pt x="282" y="9"/>
                    </a:lnTo>
                    <a:lnTo>
                      <a:pt x="286" y="9"/>
                    </a:lnTo>
                    <a:lnTo>
                      <a:pt x="291" y="11"/>
                    </a:lnTo>
                    <a:lnTo>
                      <a:pt x="295" y="11"/>
                    </a:lnTo>
                    <a:lnTo>
                      <a:pt x="299" y="11"/>
                    </a:lnTo>
                    <a:lnTo>
                      <a:pt x="304" y="14"/>
                    </a:lnTo>
                    <a:lnTo>
                      <a:pt x="308" y="14"/>
                    </a:lnTo>
                    <a:lnTo>
                      <a:pt x="312" y="17"/>
                    </a:lnTo>
                    <a:lnTo>
                      <a:pt x="317" y="17"/>
                    </a:lnTo>
                    <a:lnTo>
                      <a:pt x="321" y="17"/>
                    </a:lnTo>
                    <a:lnTo>
                      <a:pt x="325" y="17"/>
                    </a:lnTo>
                    <a:lnTo>
                      <a:pt x="330" y="17"/>
                    </a:lnTo>
                    <a:lnTo>
                      <a:pt x="334" y="17"/>
                    </a:lnTo>
                    <a:lnTo>
                      <a:pt x="338" y="17"/>
                    </a:lnTo>
                    <a:lnTo>
                      <a:pt x="343" y="14"/>
                    </a:lnTo>
                    <a:lnTo>
                      <a:pt x="347" y="14"/>
                    </a:lnTo>
                    <a:lnTo>
                      <a:pt x="351" y="17"/>
                    </a:lnTo>
                    <a:lnTo>
                      <a:pt x="356" y="17"/>
                    </a:lnTo>
                    <a:lnTo>
                      <a:pt x="360" y="14"/>
                    </a:lnTo>
                    <a:lnTo>
                      <a:pt x="364" y="14"/>
                    </a:lnTo>
                    <a:lnTo>
                      <a:pt x="369" y="14"/>
                    </a:lnTo>
                    <a:lnTo>
                      <a:pt x="373" y="14"/>
                    </a:lnTo>
                    <a:lnTo>
                      <a:pt x="377" y="14"/>
                    </a:lnTo>
                    <a:lnTo>
                      <a:pt x="382" y="14"/>
                    </a:lnTo>
                    <a:lnTo>
                      <a:pt x="386" y="11"/>
                    </a:lnTo>
                    <a:lnTo>
                      <a:pt x="390" y="11"/>
                    </a:lnTo>
                    <a:lnTo>
                      <a:pt x="395" y="9"/>
                    </a:lnTo>
                    <a:lnTo>
                      <a:pt x="399" y="9"/>
                    </a:lnTo>
                    <a:lnTo>
                      <a:pt x="403" y="6"/>
                    </a:lnTo>
                    <a:lnTo>
                      <a:pt x="408" y="3"/>
                    </a:lnTo>
                    <a:lnTo>
                      <a:pt x="412" y="6"/>
                    </a:lnTo>
                    <a:lnTo>
                      <a:pt x="416" y="3"/>
                    </a:lnTo>
                    <a:lnTo>
                      <a:pt x="421" y="3"/>
                    </a:lnTo>
                    <a:lnTo>
                      <a:pt x="425" y="3"/>
                    </a:lnTo>
                    <a:lnTo>
                      <a:pt x="429" y="6"/>
                    </a:lnTo>
                    <a:lnTo>
                      <a:pt x="434" y="6"/>
                    </a:lnTo>
                    <a:lnTo>
                      <a:pt x="438" y="9"/>
                    </a:lnTo>
                    <a:lnTo>
                      <a:pt x="442" y="9"/>
                    </a:lnTo>
                    <a:lnTo>
                      <a:pt x="447" y="9"/>
                    </a:lnTo>
                    <a:lnTo>
                      <a:pt x="451" y="9"/>
                    </a:lnTo>
                    <a:lnTo>
                      <a:pt x="455" y="9"/>
                    </a:lnTo>
                    <a:lnTo>
                      <a:pt x="460" y="9"/>
                    </a:lnTo>
                    <a:lnTo>
                      <a:pt x="464" y="11"/>
                    </a:lnTo>
                    <a:lnTo>
                      <a:pt x="468" y="11"/>
                    </a:lnTo>
                    <a:lnTo>
                      <a:pt x="473" y="11"/>
                    </a:lnTo>
                    <a:lnTo>
                      <a:pt x="477" y="11"/>
                    </a:lnTo>
                    <a:lnTo>
                      <a:pt x="481" y="11"/>
                    </a:lnTo>
                    <a:lnTo>
                      <a:pt x="486" y="11"/>
                    </a:lnTo>
                    <a:lnTo>
                      <a:pt x="490" y="11"/>
                    </a:lnTo>
                    <a:lnTo>
                      <a:pt x="494" y="11"/>
                    </a:lnTo>
                    <a:lnTo>
                      <a:pt x="499" y="11"/>
                    </a:lnTo>
                    <a:lnTo>
                      <a:pt x="503" y="11"/>
                    </a:lnTo>
                    <a:lnTo>
                      <a:pt x="508" y="11"/>
                    </a:lnTo>
                    <a:lnTo>
                      <a:pt x="512" y="11"/>
                    </a:lnTo>
                    <a:lnTo>
                      <a:pt x="516" y="9"/>
                    </a:lnTo>
                    <a:lnTo>
                      <a:pt x="521" y="9"/>
                    </a:lnTo>
                    <a:lnTo>
                      <a:pt x="525" y="9"/>
                    </a:lnTo>
                    <a:lnTo>
                      <a:pt x="529" y="11"/>
                    </a:lnTo>
                    <a:lnTo>
                      <a:pt x="534" y="11"/>
                    </a:lnTo>
                    <a:lnTo>
                      <a:pt x="538" y="11"/>
                    </a:lnTo>
                    <a:lnTo>
                      <a:pt x="542" y="11"/>
                    </a:lnTo>
                    <a:lnTo>
                      <a:pt x="547" y="9"/>
                    </a:lnTo>
                    <a:lnTo>
                      <a:pt x="551" y="9"/>
                    </a:lnTo>
                    <a:lnTo>
                      <a:pt x="555" y="9"/>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2" name="Freeform 33"/>
              <p:cNvSpPr>
                <a:spLocks/>
              </p:cNvSpPr>
              <p:nvPr/>
            </p:nvSpPr>
            <p:spPr bwMode="auto">
              <a:xfrm>
                <a:off x="2178782" y="2617506"/>
                <a:ext cx="130454" cy="211987"/>
              </a:xfrm>
              <a:custGeom>
                <a:avLst/>
                <a:gdLst/>
                <a:ahLst/>
                <a:cxnLst>
                  <a:cxn ang="0">
                    <a:pos x="0" y="6"/>
                  </a:cxn>
                  <a:cxn ang="0">
                    <a:pos x="5" y="6"/>
                  </a:cxn>
                  <a:cxn ang="0">
                    <a:pos x="9" y="6"/>
                  </a:cxn>
                  <a:cxn ang="0">
                    <a:pos x="13" y="6"/>
                  </a:cxn>
                  <a:cxn ang="0">
                    <a:pos x="18" y="6"/>
                  </a:cxn>
                  <a:cxn ang="0">
                    <a:pos x="22" y="6"/>
                  </a:cxn>
                  <a:cxn ang="0">
                    <a:pos x="26" y="6"/>
                  </a:cxn>
                  <a:cxn ang="0">
                    <a:pos x="31" y="6"/>
                  </a:cxn>
                  <a:cxn ang="0">
                    <a:pos x="35" y="3"/>
                  </a:cxn>
                  <a:cxn ang="0">
                    <a:pos x="39" y="3"/>
                  </a:cxn>
                  <a:cxn ang="0">
                    <a:pos x="44" y="3"/>
                  </a:cxn>
                  <a:cxn ang="0">
                    <a:pos x="48" y="3"/>
                  </a:cxn>
                  <a:cxn ang="0">
                    <a:pos x="52" y="3"/>
                  </a:cxn>
                  <a:cxn ang="0">
                    <a:pos x="57" y="0"/>
                  </a:cxn>
                  <a:cxn ang="0">
                    <a:pos x="61" y="0"/>
                  </a:cxn>
                  <a:cxn ang="0">
                    <a:pos x="65" y="3"/>
                  </a:cxn>
                  <a:cxn ang="0">
                    <a:pos x="70" y="6"/>
                  </a:cxn>
                  <a:cxn ang="0">
                    <a:pos x="74" y="17"/>
                  </a:cxn>
                  <a:cxn ang="0">
                    <a:pos x="78" y="39"/>
                  </a:cxn>
                  <a:cxn ang="0">
                    <a:pos x="83" y="67"/>
                  </a:cxn>
                  <a:cxn ang="0">
                    <a:pos x="87" y="95"/>
                  </a:cxn>
                  <a:cxn ang="0">
                    <a:pos x="91" y="128"/>
                  </a:cxn>
                  <a:cxn ang="0">
                    <a:pos x="96" y="156"/>
                  </a:cxn>
                </a:cxnLst>
                <a:rect l="0" t="0" r="r" b="b"/>
                <a:pathLst>
                  <a:path w="96" h="156">
                    <a:moveTo>
                      <a:pt x="0" y="6"/>
                    </a:moveTo>
                    <a:lnTo>
                      <a:pt x="5" y="6"/>
                    </a:lnTo>
                    <a:lnTo>
                      <a:pt x="9" y="6"/>
                    </a:lnTo>
                    <a:lnTo>
                      <a:pt x="13" y="6"/>
                    </a:lnTo>
                    <a:lnTo>
                      <a:pt x="18" y="6"/>
                    </a:lnTo>
                    <a:lnTo>
                      <a:pt x="22" y="6"/>
                    </a:lnTo>
                    <a:lnTo>
                      <a:pt x="26" y="6"/>
                    </a:lnTo>
                    <a:lnTo>
                      <a:pt x="31" y="6"/>
                    </a:lnTo>
                    <a:lnTo>
                      <a:pt x="35" y="3"/>
                    </a:lnTo>
                    <a:lnTo>
                      <a:pt x="39" y="3"/>
                    </a:lnTo>
                    <a:lnTo>
                      <a:pt x="44" y="3"/>
                    </a:lnTo>
                    <a:lnTo>
                      <a:pt x="48" y="3"/>
                    </a:lnTo>
                    <a:lnTo>
                      <a:pt x="52" y="3"/>
                    </a:lnTo>
                    <a:lnTo>
                      <a:pt x="57" y="0"/>
                    </a:lnTo>
                    <a:lnTo>
                      <a:pt x="61" y="0"/>
                    </a:lnTo>
                    <a:lnTo>
                      <a:pt x="65" y="3"/>
                    </a:lnTo>
                    <a:lnTo>
                      <a:pt x="70" y="6"/>
                    </a:lnTo>
                    <a:lnTo>
                      <a:pt x="74" y="17"/>
                    </a:lnTo>
                    <a:lnTo>
                      <a:pt x="78" y="39"/>
                    </a:lnTo>
                    <a:lnTo>
                      <a:pt x="83" y="67"/>
                    </a:lnTo>
                    <a:lnTo>
                      <a:pt x="87" y="95"/>
                    </a:lnTo>
                    <a:lnTo>
                      <a:pt x="91" y="128"/>
                    </a:lnTo>
                    <a:lnTo>
                      <a:pt x="96" y="156"/>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3" name="Freeform 36"/>
              <p:cNvSpPr>
                <a:spLocks/>
              </p:cNvSpPr>
              <p:nvPr/>
            </p:nvSpPr>
            <p:spPr bwMode="auto">
              <a:xfrm>
                <a:off x="1424597" y="2375623"/>
                <a:ext cx="754186" cy="216064"/>
              </a:xfrm>
              <a:custGeom>
                <a:avLst/>
                <a:gdLst/>
                <a:ahLst/>
                <a:cxnLst>
                  <a:cxn ang="0">
                    <a:pos x="8" y="150"/>
                  </a:cxn>
                  <a:cxn ang="0">
                    <a:pos x="21" y="134"/>
                  </a:cxn>
                  <a:cxn ang="0">
                    <a:pos x="34" y="114"/>
                  </a:cxn>
                  <a:cxn ang="0">
                    <a:pos x="47" y="89"/>
                  </a:cxn>
                  <a:cxn ang="0">
                    <a:pos x="60" y="72"/>
                  </a:cxn>
                  <a:cxn ang="0">
                    <a:pos x="74" y="61"/>
                  </a:cxn>
                  <a:cxn ang="0">
                    <a:pos x="87" y="50"/>
                  </a:cxn>
                  <a:cxn ang="0">
                    <a:pos x="100" y="39"/>
                  </a:cxn>
                  <a:cxn ang="0">
                    <a:pos x="113" y="28"/>
                  </a:cxn>
                  <a:cxn ang="0">
                    <a:pos x="126" y="19"/>
                  </a:cxn>
                  <a:cxn ang="0">
                    <a:pos x="139" y="19"/>
                  </a:cxn>
                  <a:cxn ang="0">
                    <a:pos x="152" y="14"/>
                  </a:cxn>
                  <a:cxn ang="0">
                    <a:pos x="165" y="11"/>
                  </a:cxn>
                  <a:cxn ang="0">
                    <a:pos x="178" y="11"/>
                  </a:cxn>
                  <a:cxn ang="0">
                    <a:pos x="191" y="8"/>
                  </a:cxn>
                  <a:cxn ang="0">
                    <a:pos x="204" y="5"/>
                  </a:cxn>
                  <a:cxn ang="0">
                    <a:pos x="217" y="5"/>
                  </a:cxn>
                  <a:cxn ang="0">
                    <a:pos x="230" y="3"/>
                  </a:cxn>
                  <a:cxn ang="0">
                    <a:pos x="243" y="0"/>
                  </a:cxn>
                  <a:cxn ang="0">
                    <a:pos x="256" y="0"/>
                  </a:cxn>
                  <a:cxn ang="0">
                    <a:pos x="269" y="3"/>
                  </a:cxn>
                  <a:cxn ang="0">
                    <a:pos x="286" y="5"/>
                  </a:cxn>
                  <a:cxn ang="0">
                    <a:pos x="299" y="8"/>
                  </a:cxn>
                  <a:cxn ang="0">
                    <a:pos x="312" y="11"/>
                  </a:cxn>
                  <a:cxn ang="0">
                    <a:pos x="325" y="17"/>
                  </a:cxn>
                  <a:cxn ang="0">
                    <a:pos x="338" y="17"/>
                  </a:cxn>
                  <a:cxn ang="0">
                    <a:pos x="351" y="22"/>
                  </a:cxn>
                  <a:cxn ang="0">
                    <a:pos x="364" y="22"/>
                  </a:cxn>
                  <a:cxn ang="0">
                    <a:pos x="377" y="25"/>
                  </a:cxn>
                  <a:cxn ang="0">
                    <a:pos x="390" y="25"/>
                  </a:cxn>
                  <a:cxn ang="0">
                    <a:pos x="403" y="25"/>
                  </a:cxn>
                  <a:cxn ang="0">
                    <a:pos x="416" y="25"/>
                  </a:cxn>
                  <a:cxn ang="0">
                    <a:pos x="429" y="25"/>
                  </a:cxn>
                  <a:cxn ang="0">
                    <a:pos x="442" y="25"/>
                  </a:cxn>
                  <a:cxn ang="0">
                    <a:pos x="455" y="28"/>
                  </a:cxn>
                  <a:cxn ang="0">
                    <a:pos x="468" y="28"/>
                  </a:cxn>
                  <a:cxn ang="0">
                    <a:pos x="481" y="30"/>
                  </a:cxn>
                  <a:cxn ang="0">
                    <a:pos x="494" y="28"/>
                  </a:cxn>
                  <a:cxn ang="0">
                    <a:pos x="508" y="25"/>
                  </a:cxn>
                  <a:cxn ang="0">
                    <a:pos x="521" y="25"/>
                  </a:cxn>
                  <a:cxn ang="0">
                    <a:pos x="534" y="28"/>
                  </a:cxn>
                  <a:cxn ang="0">
                    <a:pos x="547" y="28"/>
                  </a:cxn>
                </a:cxnLst>
                <a:rect l="0" t="0" r="r" b="b"/>
                <a:pathLst>
                  <a:path w="555" h="159">
                    <a:moveTo>
                      <a:pt x="0" y="159"/>
                    </a:moveTo>
                    <a:lnTo>
                      <a:pt x="4" y="156"/>
                    </a:lnTo>
                    <a:lnTo>
                      <a:pt x="8" y="150"/>
                    </a:lnTo>
                    <a:lnTo>
                      <a:pt x="13" y="145"/>
                    </a:lnTo>
                    <a:lnTo>
                      <a:pt x="17" y="139"/>
                    </a:lnTo>
                    <a:lnTo>
                      <a:pt x="21" y="134"/>
                    </a:lnTo>
                    <a:lnTo>
                      <a:pt x="26" y="128"/>
                    </a:lnTo>
                    <a:lnTo>
                      <a:pt x="30" y="122"/>
                    </a:lnTo>
                    <a:lnTo>
                      <a:pt x="34" y="114"/>
                    </a:lnTo>
                    <a:lnTo>
                      <a:pt x="39" y="106"/>
                    </a:lnTo>
                    <a:lnTo>
                      <a:pt x="43" y="97"/>
                    </a:lnTo>
                    <a:lnTo>
                      <a:pt x="47" y="89"/>
                    </a:lnTo>
                    <a:lnTo>
                      <a:pt x="52" y="83"/>
                    </a:lnTo>
                    <a:lnTo>
                      <a:pt x="56" y="78"/>
                    </a:lnTo>
                    <a:lnTo>
                      <a:pt x="60" y="72"/>
                    </a:lnTo>
                    <a:lnTo>
                      <a:pt x="65" y="67"/>
                    </a:lnTo>
                    <a:lnTo>
                      <a:pt x="69" y="64"/>
                    </a:lnTo>
                    <a:lnTo>
                      <a:pt x="74" y="61"/>
                    </a:lnTo>
                    <a:lnTo>
                      <a:pt x="78" y="58"/>
                    </a:lnTo>
                    <a:lnTo>
                      <a:pt x="82" y="53"/>
                    </a:lnTo>
                    <a:lnTo>
                      <a:pt x="87" y="50"/>
                    </a:lnTo>
                    <a:lnTo>
                      <a:pt x="91" y="47"/>
                    </a:lnTo>
                    <a:lnTo>
                      <a:pt x="95" y="42"/>
                    </a:lnTo>
                    <a:lnTo>
                      <a:pt x="100" y="39"/>
                    </a:lnTo>
                    <a:lnTo>
                      <a:pt x="104" y="36"/>
                    </a:lnTo>
                    <a:lnTo>
                      <a:pt x="108" y="30"/>
                    </a:lnTo>
                    <a:lnTo>
                      <a:pt x="113" y="28"/>
                    </a:lnTo>
                    <a:lnTo>
                      <a:pt x="117" y="28"/>
                    </a:lnTo>
                    <a:lnTo>
                      <a:pt x="121" y="22"/>
                    </a:lnTo>
                    <a:lnTo>
                      <a:pt x="126" y="19"/>
                    </a:lnTo>
                    <a:lnTo>
                      <a:pt x="130" y="19"/>
                    </a:lnTo>
                    <a:lnTo>
                      <a:pt x="134" y="19"/>
                    </a:lnTo>
                    <a:lnTo>
                      <a:pt x="139" y="19"/>
                    </a:lnTo>
                    <a:lnTo>
                      <a:pt x="143" y="17"/>
                    </a:lnTo>
                    <a:lnTo>
                      <a:pt x="147" y="14"/>
                    </a:lnTo>
                    <a:lnTo>
                      <a:pt x="152" y="14"/>
                    </a:lnTo>
                    <a:lnTo>
                      <a:pt x="156" y="14"/>
                    </a:lnTo>
                    <a:lnTo>
                      <a:pt x="160" y="14"/>
                    </a:lnTo>
                    <a:lnTo>
                      <a:pt x="165" y="11"/>
                    </a:lnTo>
                    <a:lnTo>
                      <a:pt x="169" y="11"/>
                    </a:lnTo>
                    <a:lnTo>
                      <a:pt x="173" y="11"/>
                    </a:lnTo>
                    <a:lnTo>
                      <a:pt x="178" y="11"/>
                    </a:lnTo>
                    <a:lnTo>
                      <a:pt x="182" y="8"/>
                    </a:lnTo>
                    <a:lnTo>
                      <a:pt x="186" y="8"/>
                    </a:lnTo>
                    <a:lnTo>
                      <a:pt x="191" y="8"/>
                    </a:lnTo>
                    <a:lnTo>
                      <a:pt x="195" y="5"/>
                    </a:lnTo>
                    <a:lnTo>
                      <a:pt x="199" y="5"/>
                    </a:lnTo>
                    <a:lnTo>
                      <a:pt x="204" y="5"/>
                    </a:lnTo>
                    <a:lnTo>
                      <a:pt x="208" y="5"/>
                    </a:lnTo>
                    <a:lnTo>
                      <a:pt x="212" y="5"/>
                    </a:lnTo>
                    <a:lnTo>
                      <a:pt x="217" y="5"/>
                    </a:lnTo>
                    <a:lnTo>
                      <a:pt x="221" y="3"/>
                    </a:lnTo>
                    <a:lnTo>
                      <a:pt x="225" y="3"/>
                    </a:lnTo>
                    <a:lnTo>
                      <a:pt x="230" y="3"/>
                    </a:lnTo>
                    <a:lnTo>
                      <a:pt x="234" y="3"/>
                    </a:lnTo>
                    <a:lnTo>
                      <a:pt x="238" y="0"/>
                    </a:lnTo>
                    <a:lnTo>
                      <a:pt x="243" y="0"/>
                    </a:lnTo>
                    <a:lnTo>
                      <a:pt x="247" y="0"/>
                    </a:lnTo>
                    <a:lnTo>
                      <a:pt x="251" y="3"/>
                    </a:lnTo>
                    <a:lnTo>
                      <a:pt x="256" y="0"/>
                    </a:lnTo>
                    <a:lnTo>
                      <a:pt x="260" y="0"/>
                    </a:lnTo>
                    <a:lnTo>
                      <a:pt x="264" y="3"/>
                    </a:lnTo>
                    <a:lnTo>
                      <a:pt x="269" y="3"/>
                    </a:lnTo>
                    <a:lnTo>
                      <a:pt x="273" y="3"/>
                    </a:lnTo>
                    <a:lnTo>
                      <a:pt x="282" y="5"/>
                    </a:lnTo>
                    <a:lnTo>
                      <a:pt x="286" y="5"/>
                    </a:lnTo>
                    <a:lnTo>
                      <a:pt x="291" y="5"/>
                    </a:lnTo>
                    <a:lnTo>
                      <a:pt x="295" y="5"/>
                    </a:lnTo>
                    <a:lnTo>
                      <a:pt x="299" y="8"/>
                    </a:lnTo>
                    <a:lnTo>
                      <a:pt x="304" y="8"/>
                    </a:lnTo>
                    <a:lnTo>
                      <a:pt x="308" y="11"/>
                    </a:lnTo>
                    <a:lnTo>
                      <a:pt x="312" y="11"/>
                    </a:lnTo>
                    <a:lnTo>
                      <a:pt x="317" y="14"/>
                    </a:lnTo>
                    <a:lnTo>
                      <a:pt x="321" y="14"/>
                    </a:lnTo>
                    <a:lnTo>
                      <a:pt x="325" y="17"/>
                    </a:lnTo>
                    <a:lnTo>
                      <a:pt x="330" y="17"/>
                    </a:lnTo>
                    <a:lnTo>
                      <a:pt x="334" y="17"/>
                    </a:lnTo>
                    <a:lnTo>
                      <a:pt x="338" y="17"/>
                    </a:lnTo>
                    <a:lnTo>
                      <a:pt x="343" y="19"/>
                    </a:lnTo>
                    <a:lnTo>
                      <a:pt x="347" y="19"/>
                    </a:lnTo>
                    <a:lnTo>
                      <a:pt x="351" y="22"/>
                    </a:lnTo>
                    <a:lnTo>
                      <a:pt x="356" y="22"/>
                    </a:lnTo>
                    <a:lnTo>
                      <a:pt x="360" y="22"/>
                    </a:lnTo>
                    <a:lnTo>
                      <a:pt x="364" y="22"/>
                    </a:lnTo>
                    <a:lnTo>
                      <a:pt x="369" y="25"/>
                    </a:lnTo>
                    <a:lnTo>
                      <a:pt x="373" y="25"/>
                    </a:lnTo>
                    <a:lnTo>
                      <a:pt x="377" y="25"/>
                    </a:lnTo>
                    <a:lnTo>
                      <a:pt x="382" y="25"/>
                    </a:lnTo>
                    <a:lnTo>
                      <a:pt x="386" y="25"/>
                    </a:lnTo>
                    <a:lnTo>
                      <a:pt x="390" y="25"/>
                    </a:lnTo>
                    <a:lnTo>
                      <a:pt x="395" y="25"/>
                    </a:lnTo>
                    <a:lnTo>
                      <a:pt x="399" y="25"/>
                    </a:lnTo>
                    <a:lnTo>
                      <a:pt x="403" y="25"/>
                    </a:lnTo>
                    <a:lnTo>
                      <a:pt x="408" y="25"/>
                    </a:lnTo>
                    <a:lnTo>
                      <a:pt x="412" y="28"/>
                    </a:lnTo>
                    <a:lnTo>
                      <a:pt x="416" y="25"/>
                    </a:lnTo>
                    <a:lnTo>
                      <a:pt x="421" y="25"/>
                    </a:lnTo>
                    <a:lnTo>
                      <a:pt x="425" y="25"/>
                    </a:lnTo>
                    <a:lnTo>
                      <a:pt x="429" y="25"/>
                    </a:lnTo>
                    <a:lnTo>
                      <a:pt x="434" y="25"/>
                    </a:lnTo>
                    <a:lnTo>
                      <a:pt x="438" y="25"/>
                    </a:lnTo>
                    <a:lnTo>
                      <a:pt x="442" y="25"/>
                    </a:lnTo>
                    <a:lnTo>
                      <a:pt x="447" y="25"/>
                    </a:lnTo>
                    <a:lnTo>
                      <a:pt x="451" y="25"/>
                    </a:lnTo>
                    <a:lnTo>
                      <a:pt x="455" y="28"/>
                    </a:lnTo>
                    <a:lnTo>
                      <a:pt x="460" y="28"/>
                    </a:lnTo>
                    <a:lnTo>
                      <a:pt x="464" y="28"/>
                    </a:lnTo>
                    <a:lnTo>
                      <a:pt x="468" y="28"/>
                    </a:lnTo>
                    <a:lnTo>
                      <a:pt x="473" y="30"/>
                    </a:lnTo>
                    <a:lnTo>
                      <a:pt x="477" y="30"/>
                    </a:lnTo>
                    <a:lnTo>
                      <a:pt x="481" y="30"/>
                    </a:lnTo>
                    <a:lnTo>
                      <a:pt x="486" y="28"/>
                    </a:lnTo>
                    <a:lnTo>
                      <a:pt x="490" y="28"/>
                    </a:lnTo>
                    <a:lnTo>
                      <a:pt x="494" y="28"/>
                    </a:lnTo>
                    <a:lnTo>
                      <a:pt x="499" y="28"/>
                    </a:lnTo>
                    <a:lnTo>
                      <a:pt x="503" y="25"/>
                    </a:lnTo>
                    <a:lnTo>
                      <a:pt x="508" y="25"/>
                    </a:lnTo>
                    <a:lnTo>
                      <a:pt x="512" y="28"/>
                    </a:lnTo>
                    <a:lnTo>
                      <a:pt x="516" y="25"/>
                    </a:lnTo>
                    <a:lnTo>
                      <a:pt x="521" y="25"/>
                    </a:lnTo>
                    <a:lnTo>
                      <a:pt x="525" y="25"/>
                    </a:lnTo>
                    <a:lnTo>
                      <a:pt x="529" y="25"/>
                    </a:lnTo>
                    <a:lnTo>
                      <a:pt x="534" y="28"/>
                    </a:lnTo>
                    <a:lnTo>
                      <a:pt x="538" y="28"/>
                    </a:lnTo>
                    <a:lnTo>
                      <a:pt x="542" y="28"/>
                    </a:lnTo>
                    <a:lnTo>
                      <a:pt x="547" y="28"/>
                    </a:lnTo>
                    <a:lnTo>
                      <a:pt x="551" y="28"/>
                    </a:lnTo>
                    <a:lnTo>
                      <a:pt x="555" y="28"/>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4" name="Freeform 37"/>
              <p:cNvSpPr>
                <a:spLocks/>
              </p:cNvSpPr>
              <p:nvPr/>
            </p:nvSpPr>
            <p:spPr bwMode="auto">
              <a:xfrm>
                <a:off x="2178782" y="2409595"/>
                <a:ext cx="130454" cy="169862"/>
              </a:xfrm>
              <a:custGeom>
                <a:avLst/>
                <a:gdLst/>
                <a:ahLst/>
                <a:cxnLst>
                  <a:cxn ang="0">
                    <a:pos x="0" y="3"/>
                  </a:cxn>
                  <a:cxn ang="0">
                    <a:pos x="5" y="3"/>
                  </a:cxn>
                  <a:cxn ang="0">
                    <a:pos x="9" y="3"/>
                  </a:cxn>
                  <a:cxn ang="0">
                    <a:pos x="13" y="3"/>
                  </a:cxn>
                  <a:cxn ang="0">
                    <a:pos x="18" y="3"/>
                  </a:cxn>
                  <a:cxn ang="0">
                    <a:pos x="22" y="3"/>
                  </a:cxn>
                  <a:cxn ang="0">
                    <a:pos x="26" y="3"/>
                  </a:cxn>
                  <a:cxn ang="0">
                    <a:pos x="31" y="3"/>
                  </a:cxn>
                  <a:cxn ang="0">
                    <a:pos x="35" y="3"/>
                  </a:cxn>
                  <a:cxn ang="0">
                    <a:pos x="39" y="3"/>
                  </a:cxn>
                  <a:cxn ang="0">
                    <a:pos x="44" y="3"/>
                  </a:cxn>
                  <a:cxn ang="0">
                    <a:pos x="48" y="0"/>
                  </a:cxn>
                  <a:cxn ang="0">
                    <a:pos x="52" y="0"/>
                  </a:cxn>
                  <a:cxn ang="0">
                    <a:pos x="57" y="5"/>
                  </a:cxn>
                  <a:cxn ang="0">
                    <a:pos x="61" y="11"/>
                  </a:cxn>
                  <a:cxn ang="0">
                    <a:pos x="65" y="22"/>
                  </a:cxn>
                  <a:cxn ang="0">
                    <a:pos x="70" y="39"/>
                  </a:cxn>
                  <a:cxn ang="0">
                    <a:pos x="74" y="58"/>
                  </a:cxn>
                  <a:cxn ang="0">
                    <a:pos x="78" y="78"/>
                  </a:cxn>
                  <a:cxn ang="0">
                    <a:pos x="83" y="95"/>
                  </a:cxn>
                  <a:cxn ang="0">
                    <a:pos x="87" y="109"/>
                  </a:cxn>
                  <a:cxn ang="0">
                    <a:pos x="91" y="117"/>
                  </a:cxn>
                  <a:cxn ang="0">
                    <a:pos x="96" y="125"/>
                  </a:cxn>
                </a:cxnLst>
                <a:rect l="0" t="0" r="r" b="b"/>
                <a:pathLst>
                  <a:path w="96" h="125">
                    <a:moveTo>
                      <a:pt x="0" y="3"/>
                    </a:moveTo>
                    <a:lnTo>
                      <a:pt x="5" y="3"/>
                    </a:lnTo>
                    <a:lnTo>
                      <a:pt x="9" y="3"/>
                    </a:lnTo>
                    <a:lnTo>
                      <a:pt x="13" y="3"/>
                    </a:lnTo>
                    <a:lnTo>
                      <a:pt x="18" y="3"/>
                    </a:lnTo>
                    <a:lnTo>
                      <a:pt x="22" y="3"/>
                    </a:lnTo>
                    <a:lnTo>
                      <a:pt x="26" y="3"/>
                    </a:lnTo>
                    <a:lnTo>
                      <a:pt x="31" y="3"/>
                    </a:lnTo>
                    <a:lnTo>
                      <a:pt x="35" y="3"/>
                    </a:lnTo>
                    <a:lnTo>
                      <a:pt x="39" y="3"/>
                    </a:lnTo>
                    <a:lnTo>
                      <a:pt x="44" y="3"/>
                    </a:lnTo>
                    <a:lnTo>
                      <a:pt x="48" y="0"/>
                    </a:lnTo>
                    <a:lnTo>
                      <a:pt x="52" y="0"/>
                    </a:lnTo>
                    <a:lnTo>
                      <a:pt x="57" y="5"/>
                    </a:lnTo>
                    <a:lnTo>
                      <a:pt x="61" y="11"/>
                    </a:lnTo>
                    <a:lnTo>
                      <a:pt x="65" y="22"/>
                    </a:lnTo>
                    <a:lnTo>
                      <a:pt x="70" y="39"/>
                    </a:lnTo>
                    <a:lnTo>
                      <a:pt x="74" y="58"/>
                    </a:lnTo>
                    <a:lnTo>
                      <a:pt x="78" y="78"/>
                    </a:lnTo>
                    <a:lnTo>
                      <a:pt x="83" y="95"/>
                    </a:lnTo>
                    <a:lnTo>
                      <a:pt x="87" y="109"/>
                    </a:lnTo>
                    <a:lnTo>
                      <a:pt x="91" y="117"/>
                    </a:lnTo>
                    <a:lnTo>
                      <a:pt x="96" y="125"/>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5" name="Freeform 40"/>
              <p:cNvSpPr>
                <a:spLocks/>
              </p:cNvSpPr>
              <p:nvPr/>
            </p:nvSpPr>
            <p:spPr bwMode="auto">
              <a:xfrm>
                <a:off x="1424597" y="2136458"/>
                <a:ext cx="754186" cy="216064"/>
              </a:xfrm>
              <a:custGeom>
                <a:avLst/>
                <a:gdLst/>
                <a:ahLst/>
                <a:cxnLst>
                  <a:cxn ang="0">
                    <a:pos x="8" y="151"/>
                  </a:cxn>
                  <a:cxn ang="0">
                    <a:pos x="21" y="126"/>
                  </a:cxn>
                  <a:cxn ang="0">
                    <a:pos x="34" y="103"/>
                  </a:cxn>
                  <a:cxn ang="0">
                    <a:pos x="47" y="81"/>
                  </a:cxn>
                  <a:cxn ang="0">
                    <a:pos x="60" y="67"/>
                  </a:cxn>
                  <a:cxn ang="0">
                    <a:pos x="74" y="53"/>
                  </a:cxn>
                  <a:cxn ang="0">
                    <a:pos x="87" y="45"/>
                  </a:cxn>
                  <a:cxn ang="0">
                    <a:pos x="100" y="34"/>
                  </a:cxn>
                  <a:cxn ang="0">
                    <a:pos x="113" y="31"/>
                  </a:cxn>
                  <a:cxn ang="0">
                    <a:pos x="126" y="23"/>
                  </a:cxn>
                  <a:cxn ang="0">
                    <a:pos x="139" y="17"/>
                  </a:cxn>
                  <a:cxn ang="0">
                    <a:pos x="152" y="14"/>
                  </a:cxn>
                  <a:cxn ang="0">
                    <a:pos x="165" y="12"/>
                  </a:cxn>
                  <a:cxn ang="0">
                    <a:pos x="178" y="12"/>
                  </a:cxn>
                  <a:cxn ang="0">
                    <a:pos x="191" y="9"/>
                  </a:cxn>
                  <a:cxn ang="0">
                    <a:pos x="204" y="9"/>
                  </a:cxn>
                  <a:cxn ang="0">
                    <a:pos x="217" y="3"/>
                  </a:cxn>
                  <a:cxn ang="0">
                    <a:pos x="230" y="3"/>
                  </a:cxn>
                  <a:cxn ang="0">
                    <a:pos x="243" y="0"/>
                  </a:cxn>
                  <a:cxn ang="0">
                    <a:pos x="256" y="0"/>
                  </a:cxn>
                  <a:cxn ang="0">
                    <a:pos x="269" y="0"/>
                  </a:cxn>
                  <a:cxn ang="0">
                    <a:pos x="286" y="0"/>
                  </a:cxn>
                  <a:cxn ang="0">
                    <a:pos x="299" y="3"/>
                  </a:cxn>
                  <a:cxn ang="0">
                    <a:pos x="312" y="6"/>
                  </a:cxn>
                  <a:cxn ang="0">
                    <a:pos x="325" y="12"/>
                  </a:cxn>
                  <a:cxn ang="0">
                    <a:pos x="338" y="17"/>
                  </a:cxn>
                  <a:cxn ang="0">
                    <a:pos x="351" y="20"/>
                  </a:cxn>
                  <a:cxn ang="0">
                    <a:pos x="364" y="20"/>
                  </a:cxn>
                  <a:cxn ang="0">
                    <a:pos x="377" y="23"/>
                  </a:cxn>
                  <a:cxn ang="0">
                    <a:pos x="390" y="23"/>
                  </a:cxn>
                  <a:cxn ang="0">
                    <a:pos x="403" y="23"/>
                  </a:cxn>
                  <a:cxn ang="0">
                    <a:pos x="416" y="23"/>
                  </a:cxn>
                  <a:cxn ang="0">
                    <a:pos x="429" y="23"/>
                  </a:cxn>
                  <a:cxn ang="0">
                    <a:pos x="442" y="26"/>
                  </a:cxn>
                  <a:cxn ang="0">
                    <a:pos x="455" y="26"/>
                  </a:cxn>
                  <a:cxn ang="0">
                    <a:pos x="468" y="28"/>
                  </a:cxn>
                  <a:cxn ang="0">
                    <a:pos x="481" y="28"/>
                  </a:cxn>
                  <a:cxn ang="0">
                    <a:pos x="494" y="26"/>
                  </a:cxn>
                  <a:cxn ang="0">
                    <a:pos x="508" y="23"/>
                  </a:cxn>
                  <a:cxn ang="0">
                    <a:pos x="521" y="23"/>
                  </a:cxn>
                  <a:cxn ang="0">
                    <a:pos x="534" y="26"/>
                  </a:cxn>
                  <a:cxn ang="0">
                    <a:pos x="547" y="26"/>
                  </a:cxn>
                </a:cxnLst>
                <a:rect l="0" t="0" r="r" b="b"/>
                <a:pathLst>
                  <a:path w="555" h="159">
                    <a:moveTo>
                      <a:pt x="0" y="159"/>
                    </a:moveTo>
                    <a:lnTo>
                      <a:pt x="4" y="156"/>
                    </a:lnTo>
                    <a:lnTo>
                      <a:pt x="8" y="151"/>
                    </a:lnTo>
                    <a:lnTo>
                      <a:pt x="13" y="142"/>
                    </a:lnTo>
                    <a:lnTo>
                      <a:pt x="17" y="134"/>
                    </a:lnTo>
                    <a:lnTo>
                      <a:pt x="21" y="126"/>
                    </a:lnTo>
                    <a:lnTo>
                      <a:pt x="26" y="120"/>
                    </a:lnTo>
                    <a:lnTo>
                      <a:pt x="30" y="112"/>
                    </a:lnTo>
                    <a:lnTo>
                      <a:pt x="34" y="103"/>
                    </a:lnTo>
                    <a:lnTo>
                      <a:pt x="39" y="95"/>
                    </a:lnTo>
                    <a:lnTo>
                      <a:pt x="43" y="87"/>
                    </a:lnTo>
                    <a:lnTo>
                      <a:pt x="47" y="81"/>
                    </a:lnTo>
                    <a:lnTo>
                      <a:pt x="52" y="76"/>
                    </a:lnTo>
                    <a:lnTo>
                      <a:pt x="56" y="70"/>
                    </a:lnTo>
                    <a:lnTo>
                      <a:pt x="60" y="67"/>
                    </a:lnTo>
                    <a:lnTo>
                      <a:pt x="65" y="62"/>
                    </a:lnTo>
                    <a:lnTo>
                      <a:pt x="69" y="56"/>
                    </a:lnTo>
                    <a:lnTo>
                      <a:pt x="74" y="53"/>
                    </a:lnTo>
                    <a:lnTo>
                      <a:pt x="78" y="51"/>
                    </a:lnTo>
                    <a:lnTo>
                      <a:pt x="82" y="48"/>
                    </a:lnTo>
                    <a:lnTo>
                      <a:pt x="87" y="45"/>
                    </a:lnTo>
                    <a:lnTo>
                      <a:pt x="91" y="42"/>
                    </a:lnTo>
                    <a:lnTo>
                      <a:pt x="95" y="39"/>
                    </a:lnTo>
                    <a:lnTo>
                      <a:pt x="100" y="34"/>
                    </a:lnTo>
                    <a:lnTo>
                      <a:pt x="104" y="31"/>
                    </a:lnTo>
                    <a:lnTo>
                      <a:pt x="108" y="31"/>
                    </a:lnTo>
                    <a:lnTo>
                      <a:pt x="113" y="31"/>
                    </a:lnTo>
                    <a:lnTo>
                      <a:pt x="117" y="28"/>
                    </a:lnTo>
                    <a:lnTo>
                      <a:pt x="121" y="26"/>
                    </a:lnTo>
                    <a:lnTo>
                      <a:pt x="126" y="23"/>
                    </a:lnTo>
                    <a:lnTo>
                      <a:pt x="130" y="20"/>
                    </a:lnTo>
                    <a:lnTo>
                      <a:pt x="134" y="20"/>
                    </a:lnTo>
                    <a:lnTo>
                      <a:pt x="139" y="17"/>
                    </a:lnTo>
                    <a:lnTo>
                      <a:pt x="143" y="17"/>
                    </a:lnTo>
                    <a:lnTo>
                      <a:pt x="147" y="14"/>
                    </a:lnTo>
                    <a:lnTo>
                      <a:pt x="152" y="14"/>
                    </a:lnTo>
                    <a:lnTo>
                      <a:pt x="156" y="14"/>
                    </a:lnTo>
                    <a:lnTo>
                      <a:pt x="160" y="12"/>
                    </a:lnTo>
                    <a:lnTo>
                      <a:pt x="165" y="12"/>
                    </a:lnTo>
                    <a:lnTo>
                      <a:pt x="169" y="14"/>
                    </a:lnTo>
                    <a:lnTo>
                      <a:pt x="173" y="12"/>
                    </a:lnTo>
                    <a:lnTo>
                      <a:pt x="178" y="12"/>
                    </a:lnTo>
                    <a:lnTo>
                      <a:pt x="182" y="12"/>
                    </a:lnTo>
                    <a:lnTo>
                      <a:pt x="186" y="12"/>
                    </a:lnTo>
                    <a:lnTo>
                      <a:pt x="191" y="9"/>
                    </a:lnTo>
                    <a:lnTo>
                      <a:pt x="195" y="9"/>
                    </a:lnTo>
                    <a:lnTo>
                      <a:pt x="199" y="9"/>
                    </a:lnTo>
                    <a:lnTo>
                      <a:pt x="204" y="9"/>
                    </a:lnTo>
                    <a:lnTo>
                      <a:pt x="208" y="6"/>
                    </a:lnTo>
                    <a:lnTo>
                      <a:pt x="212" y="6"/>
                    </a:lnTo>
                    <a:lnTo>
                      <a:pt x="217" y="3"/>
                    </a:lnTo>
                    <a:lnTo>
                      <a:pt x="221" y="3"/>
                    </a:lnTo>
                    <a:lnTo>
                      <a:pt x="225" y="3"/>
                    </a:lnTo>
                    <a:lnTo>
                      <a:pt x="230" y="3"/>
                    </a:lnTo>
                    <a:lnTo>
                      <a:pt x="234" y="3"/>
                    </a:lnTo>
                    <a:lnTo>
                      <a:pt x="238" y="0"/>
                    </a:lnTo>
                    <a:lnTo>
                      <a:pt x="243" y="0"/>
                    </a:lnTo>
                    <a:lnTo>
                      <a:pt x="247" y="0"/>
                    </a:lnTo>
                    <a:lnTo>
                      <a:pt x="251" y="0"/>
                    </a:lnTo>
                    <a:lnTo>
                      <a:pt x="256" y="0"/>
                    </a:lnTo>
                    <a:lnTo>
                      <a:pt x="260" y="0"/>
                    </a:lnTo>
                    <a:lnTo>
                      <a:pt x="264" y="0"/>
                    </a:lnTo>
                    <a:lnTo>
                      <a:pt x="269" y="0"/>
                    </a:lnTo>
                    <a:lnTo>
                      <a:pt x="273" y="0"/>
                    </a:lnTo>
                    <a:lnTo>
                      <a:pt x="282" y="0"/>
                    </a:lnTo>
                    <a:lnTo>
                      <a:pt x="286" y="0"/>
                    </a:lnTo>
                    <a:lnTo>
                      <a:pt x="291" y="0"/>
                    </a:lnTo>
                    <a:lnTo>
                      <a:pt x="295" y="0"/>
                    </a:lnTo>
                    <a:lnTo>
                      <a:pt x="299" y="3"/>
                    </a:lnTo>
                    <a:lnTo>
                      <a:pt x="304" y="3"/>
                    </a:lnTo>
                    <a:lnTo>
                      <a:pt x="308" y="3"/>
                    </a:lnTo>
                    <a:lnTo>
                      <a:pt x="312" y="6"/>
                    </a:lnTo>
                    <a:lnTo>
                      <a:pt x="317" y="6"/>
                    </a:lnTo>
                    <a:lnTo>
                      <a:pt x="321" y="12"/>
                    </a:lnTo>
                    <a:lnTo>
                      <a:pt x="325" y="12"/>
                    </a:lnTo>
                    <a:lnTo>
                      <a:pt x="330" y="12"/>
                    </a:lnTo>
                    <a:lnTo>
                      <a:pt x="334" y="14"/>
                    </a:lnTo>
                    <a:lnTo>
                      <a:pt x="338" y="17"/>
                    </a:lnTo>
                    <a:lnTo>
                      <a:pt x="343" y="17"/>
                    </a:lnTo>
                    <a:lnTo>
                      <a:pt x="347" y="17"/>
                    </a:lnTo>
                    <a:lnTo>
                      <a:pt x="351" y="20"/>
                    </a:lnTo>
                    <a:lnTo>
                      <a:pt x="356" y="20"/>
                    </a:lnTo>
                    <a:lnTo>
                      <a:pt x="360" y="20"/>
                    </a:lnTo>
                    <a:lnTo>
                      <a:pt x="364" y="20"/>
                    </a:lnTo>
                    <a:lnTo>
                      <a:pt x="369" y="23"/>
                    </a:lnTo>
                    <a:lnTo>
                      <a:pt x="373" y="23"/>
                    </a:lnTo>
                    <a:lnTo>
                      <a:pt x="377" y="23"/>
                    </a:lnTo>
                    <a:lnTo>
                      <a:pt x="382" y="23"/>
                    </a:lnTo>
                    <a:lnTo>
                      <a:pt x="386" y="23"/>
                    </a:lnTo>
                    <a:lnTo>
                      <a:pt x="390" y="23"/>
                    </a:lnTo>
                    <a:lnTo>
                      <a:pt x="395" y="23"/>
                    </a:lnTo>
                    <a:lnTo>
                      <a:pt x="399" y="23"/>
                    </a:lnTo>
                    <a:lnTo>
                      <a:pt x="403" y="23"/>
                    </a:lnTo>
                    <a:lnTo>
                      <a:pt x="408" y="23"/>
                    </a:lnTo>
                    <a:lnTo>
                      <a:pt x="412" y="20"/>
                    </a:lnTo>
                    <a:lnTo>
                      <a:pt x="416" y="23"/>
                    </a:lnTo>
                    <a:lnTo>
                      <a:pt x="421" y="26"/>
                    </a:lnTo>
                    <a:lnTo>
                      <a:pt x="425" y="26"/>
                    </a:lnTo>
                    <a:lnTo>
                      <a:pt x="429" y="23"/>
                    </a:lnTo>
                    <a:lnTo>
                      <a:pt x="434" y="26"/>
                    </a:lnTo>
                    <a:lnTo>
                      <a:pt x="438" y="26"/>
                    </a:lnTo>
                    <a:lnTo>
                      <a:pt x="442" y="26"/>
                    </a:lnTo>
                    <a:lnTo>
                      <a:pt x="447" y="26"/>
                    </a:lnTo>
                    <a:lnTo>
                      <a:pt x="451" y="26"/>
                    </a:lnTo>
                    <a:lnTo>
                      <a:pt x="455" y="26"/>
                    </a:lnTo>
                    <a:lnTo>
                      <a:pt x="460" y="28"/>
                    </a:lnTo>
                    <a:lnTo>
                      <a:pt x="464" y="28"/>
                    </a:lnTo>
                    <a:lnTo>
                      <a:pt x="468" y="28"/>
                    </a:lnTo>
                    <a:lnTo>
                      <a:pt x="473" y="28"/>
                    </a:lnTo>
                    <a:lnTo>
                      <a:pt x="477" y="28"/>
                    </a:lnTo>
                    <a:lnTo>
                      <a:pt x="481" y="28"/>
                    </a:lnTo>
                    <a:lnTo>
                      <a:pt x="486" y="26"/>
                    </a:lnTo>
                    <a:lnTo>
                      <a:pt x="490" y="26"/>
                    </a:lnTo>
                    <a:lnTo>
                      <a:pt x="494" y="26"/>
                    </a:lnTo>
                    <a:lnTo>
                      <a:pt x="499" y="26"/>
                    </a:lnTo>
                    <a:lnTo>
                      <a:pt x="503" y="23"/>
                    </a:lnTo>
                    <a:lnTo>
                      <a:pt x="508" y="23"/>
                    </a:lnTo>
                    <a:lnTo>
                      <a:pt x="512" y="23"/>
                    </a:lnTo>
                    <a:lnTo>
                      <a:pt x="516" y="23"/>
                    </a:lnTo>
                    <a:lnTo>
                      <a:pt x="521" y="23"/>
                    </a:lnTo>
                    <a:lnTo>
                      <a:pt x="525" y="23"/>
                    </a:lnTo>
                    <a:lnTo>
                      <a:pt x="529" y="26"/>
                    </a:lnTo>
                    <a:lnTo>
                      <a:pt x="534" y="26"/>
                    </a:lnTo>
                    <a:lnTo>
                      <a:pt x="538" y="26"/>
                    </a:lnTo>
                    <a:lnTo>
                      <a:pt x="542" y="26"/>
                    </a:lnTo>
                    <a:lnTo>
                      <a:pt x="547" y="26"/>
                    </a:lnTo>
                    <a:lnTo>
                      <a:pt x="551" y="26"/>
                    </a:lnTo>
                    <a:lnTo>
                      <a:pt x="555" y="23"/>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6" name="Freeform 41"/>
              <p:cNvSpPr>
                <a:spLocks/>
              </p:cNvSpPr>
              <p:nvPr/>
            </p:nvSpPr>
            <p:spPr bwMode="auto">
              <a:xfrm>
                <a:off x="2178782" y="2159558"/>
                <a:ext cx="130454" cy="186169"/>
              </a:xfrm>
              <a:custGeom>
                <a:avLst/>
                <a:gdLst/>
                <a:ahLst/>
                <a:cxnLst>
                  <a:cxn ang="0">
                    <a:pos x="0" y="6"/>
                  </a:cxn>
                  <a:cxn ang="0">
                    <a:pos x="5" y="9"/>
                  </a:cxn>
                  <a:cxn ang="0">
                    <a:pos x="9" y="9"/>
                  </a:cxn>
                  <a:cxn ang="0">
                    <a:pos x="13" y="6"/>
                  </a:cxn>
                  <a:cxn ang="0">
                    <a:pos x="18" y="9"/>
                  </a:cxn>
                  <a:cxn ang="0">
                    <a:pos x="22" y="6"/>
                  </a:cxn>
                  <a:cxn ang="0">
                    <a:pos x="26" y="6"/>
                  </a:cxn>
                  <a:cxn ang="0">
                    <a:pos x="31" y="6"/>
                  </a:cxn>
                  <a:cxn ang="0">
                    <a:pos x="35" y="6"/>
                  </a:cxn>
                  <a:cxn ang="0">
                    <a:pos x="39" y="6"/>
                  </a:cxn>
                  <a:cxn ang="0">
                    <a:pos x="44" y="3"/>
                  </a:cxn>
                  <a:cxn ang="0">
                    <a:pos x="48" y="0"/>
                  </a:cxn>
                  <a:cxn ang="0">
                    <a:pos x="52" y="3"/>
                  </a:cxn>
                  <a:cxn ang="0">
                    <a:pos x="57" y="6"/>
                  </a:cxn>
                  <a:cxn ang="0">
                    <a:pos x="61" y="17"/>
                  </a:cxn>
                  <a:cxn ang="0">
                    <a:pos x="65" y="31"/>
                  </a:cxn>
                  <a:cxn ang="0">
                    <a:pos x="70" y="45"/>
                  </a:cxn>
                  <a:cxn ang="0">
                    <a:pos x="74" y="64"/>
                  </a:cxn>
                  <a:cxn ang="0">
                    <a:pos x="78" y="84"/>
                  </a:cxn>
                  <a:cxn ang="0">
                    <a:pos x="83" y="100"/>
                  </a:cxn>
                  <a:cxn ang="0">
                    <a:pos x="87" y="114"/>
                  </a:cxn>
                  <a:cxn ang="0">
                    <a:pos x="91" y="128"/>
                  </a:cxn>
                  <a:cxn ang="0">
                    <a:pos x="96" y="137"/>
                  </a:cxn>
                </a:cxnLst>
                <a:rect l="0" t="0" r="r" b="b"/>
                <a:pathLst>
                  <a:path w="96" h="137">
                    <a:moveTo>
                      <a:pt x="0" y="6"/>
                    </a:moveTo>
                    <a:lnTo>
                      <a:pt x="5" y="9"/>
                    </a:lnTo>
                    <a:lnTo>
                      <a:pt x="9" y="9"/>
                    </a:lnTo>
                    <a:lnTo>
                      <a:pt x="13" y="6"/>
                    </a:lnTo>
                    <a:lnTo>
                      <a:pt x="18" y="9"/>
                    </a:lnTo>
                    <a:lnTo>
                      <a:pt x="22" y="6"/>
                    </a:lnTo>
                    <a:lnTo>
                      <a:pt x="26" y="6"/>
                    </a:lnTo>
                    <a:lnTo>
                      <a:pt x="31" y="6"/>
                    </a:lnTo>
                    <a:lnTo>
                      <a:pt x="35" y="6"/>
                    </a:lnTo>
                    <a:lnTo>
                      <a:pt x="39" y="6"/>
                    </a:lnTo>
                    <a:lnTo>
                      <a:pt x="44" y="3"/>
                    </a:lnTo>
                    <a:lnTo>
                      <a:pt x="48" y="0"/>
                    </a:lnTo>
                    <a:lnTo>
                      <a:pt x="52" y="3"/>
                    </a:lnTo>
                    <a:lnTo>
                      <a:pt x="57" y="6"/>
                    </a:lnTo>
                    <a:lnTo>
                      <a:pt x="61" y="17"/>
                    </a:lnTo>
                    <a:lnTo>
                      <a:pt x="65" y="31"/>
                    </a:lnTo>
                    <a:lnTo>
                      <a:pt x="70" y="45"/>
                    </a:lnTo>
                    <a:lnTo>
                      <a:pt x="74" y="64"/>
                    </a:lnTo>
                    <a:lnTo>
                      <a:pt x="78" y="84"/>
                    </a:lnTo>
                    <a:lnTo>
                      <a:pt x="83" y="100"/>
                    </a:lnTo>
                    <a:lnTo>
                      <a:pt x="87" y="114"/>
                    </a:lnTo>
                    <a:lnTo>
                      <a:pt x="91" y="128"/>
                    </a:lnTo>
                    <a:lnTo>
                      <a:pt x="96" y="137"/>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7" name="Freeform 44"/>
              <p:cNvSpPr>
                <a:spLocks/>
              </p:cNvSpPr>
              <p:nvPr/>
            </p:nvSpPr>
            <p:spPr bwMode="auto">
              <a:xfrm>
                <a:off x="1424597" y="1898651"/>
                <a:ext cx="754186" cy="216064"/>
              </a:xfrm>
              <a:custGeom>
                <a:avLst/>
                <a:gdLst/>
                <a:ahLst/>
                <a:cxnLst>
                  <a:cxn ang="0">
                    <a:pos x="8" y="148"/>
                  </a:cxn>
                  <a:cxn ang="0">
                    <a:pos x="21" y="123"/>
                  </a:cxn>
                  <a:cxn ang="0">
                    <a:pos x="34" y="103"/>
                  </a:cxn>
                  <a:cxn ang="0">
                    <a:pos x="47" y="81"/>
                  </a:cxn>
                  <a:cxn ang="0">
                    <a:pos x="60" y="67"/>
                  </a:cxn>
                  <a:cxn ang="0">
                    <a:pos x="74" y="56"/>
                  </a:cxn>
                  <a:cxn ang="0">
                    <a:pos x="87" y="47"/>
                  </a:cxn>
                  <a:cxn ang="0">
                    <a:pos x="100" y="39"/>
                  </a:cxn>
                  <a:cxn ang="0">
                    <a:pos x="113" y="31"/>
                  </a:cxn>
                  <a:cxn ang="0">
                    <a:pos x="126" y="25"/>
                  </a:cxn>
                  <a:cxn ang="0">
                    <a:pos x="139" y="20"/>
                  </a:cxn>
                  <a:cxn ang="0">
                    <a:pos x="152" y="17"/>
                  </a:cxn>
                  <a:cxn ang="0">
                    <a:pos x="165" y="14"/>
                  </a:cxn>
                  <a:cxn ang="0">
                    <a:pos x="178" y="14"/>
                  </a:cxn>
                  <a:cxn ang="0">
                    <a:pos x="191" y="11"/>
                  </a:cxn>
                  <a:cxn ang="0">
                    <a:pos x="204" y="8"/>
                  </a:cxn>
                  <a:cxn ang="0">
                    <a:pos x="217" y="6"/>
                  </a:cxn>
                  <a:cxn ang="0">
                    <a:pos x="230" y="0"/>
                  </a:cxn>
                  <a:cxn ang="0">
                    <a:pos x="243" y="0"/>
                  </a:cxn>
                  <a:cxn ang="0">
                    <a:pos x="256" y="0"/>
                  </a:cxn>
                  <a:cxn ang="0">
                    <a:pos x="269" y="0"/>
                  </a:cxn>
                  <a:cxn ang="0">
                    <a:pos x="286" y="0"/>
                  </a:cxn>
                  <a:cxn ang="0">
                    <a:pos x="299" y="3"/>
                  </a:cxn>
                  <a:cxn ang="0">
                    <a:pos x="312" y="6"/>
                  </a:cxn>
                  <a:cxn ang="0">
                    <a:pos x="325" y="11"/>
                  </a:cxn>
                  <a:cxn ang="0">
                    <a:pos x="338" y="17"/>
                  </a:cxn>
                  <a:cxn ang="0">
                    <a:pos x="351" y="20"/>
                  </a:cxn>
                  <a:cxn ang="0">
                    <a:pos x="364" y="22"/>
                  </a:cxn>
                  <a:cxn ang="0">
                    <a:pos x="377" y="25"/>
                  </a:cxn>
                  <a:cxn ang="0">
                    <a:pos x="390" y="28"/>
                  </a:cxn>
                  <a:cxn ang="0">
                    <a:pos x="403" y="25"/>
                  </a:cxn>
                  <a:cxn ang="0">
                    <a:pos x="416" y="28"/>
                  </a:cxn>
                  <a:cxn ang="0">
                    <a:pos x="429" y="28"/>
                  </a:cxn>
                  <a:cxn ang="0">
                    <a:pos x="442" y="31"/>
                  </a:cxn>
                  <a:cxn ang="0">
                    <a:pos x="455" y="31"/>
                  </a:cxn>
                  <a:cxn ang="0">
                    <a:pos x="468" y="31"/>
                  </a:cxn>
                  <a:cxn ang="0">
                    <a:pos x="481" y="33"/>
                  </a:cxn>
                  <a:cxn ang="0">
                    <a:pos x="494" y="31"/>
                  </a:cxn>
                  <a:cxn ang="0">
                    <a:pos x="508" y="31"/>
                  </a:cxn>
                  <a:cxn ang="0">
                    <a:pos x="521" y="31"/>
                  </a:cxn>
                  <a:cxn ang="0">
                    <a:pos x="534" y="31"/>
                  </a:cxn>
                  <a:cxn ang="0">
                    <a:pos x="547" y="33"/>
                  </a:cxn>
                </a:cxnLst>
                <a:rect l="0" t="0" r="r" b="b"/>
                <a:pathLst>
                  <a:path w="555" h="159">
                    <a:moveTo>
                      <a:pt x="0" y="159"/>
                    </a:moveTo>
                    <a:lnTo>
                      <a:pt x="4" y="156"/>
                    </a:lnTo>
                    <a:lnTo>
                      <a:pt x="8" y="148"/>
                    </a:lnTo>
                    <a:lnTo>
                      <a:pt x="13" y="139"/>
                    </a:lnTo>
                    <a:lnTo>
                      <a:pt x="17" y="131"/>
                    </a:lnTo>
                    <a:lnTo>
                      <a:pt x="21" y="123"/>
                    </a:lnTo>
                    <a:lnTo>
                      <a:pt x="26" y="120"/>
                    </a:lnTo>
                    <a:lnTo>
                      <a:pt x="30" y="111"/>
                    </a:lnTo>
                    <a:lnTo>
                      <a:pt x="34" y="103"/>
                    </a:lnTo>
                    <a:lnTo>
                      <a:pt x="39" y="98"/>
                    </a:lnTo>
                    <a:lnTo>
                      <a:pt x="43" y="89"/>
                    </a:lnTo>
                    <a:lnTo>
                      <a:pt x="47" y="81"/>
                    </a:lnTo>
                    <a:lnTo>
                      <a:pt x="52" y="75"/>
                    </a:lnTo>
                    <a:lnTo>
                      <a:pt x="56" y="72"/>
                    </a:lnTo>
                    <a:lnTo>
                      <a:pt x="60" y="67"/>
                    </a:lnTo>
                    <a:lnTo>
                      <a:pt x="65" y="61"/>
                    </a:lnTo>
                    <a:lnTo>
                      <a:pt x="69" y="59"/>
                    </a:lnTo>
                    <a:lnTo>
                      <a:pt x="74" y="56"/>
                    </a:lnTo>
                    <a:lnTo>
                      <a:pt x="78" y="53"/>
                    </a:lnTo>
                    <a:lnTo>
                      <a:pt x="82" y="50"/>
                    </a:lnTo>
                    <a:lnTo>
                      <a:pt x="87" y="47"/>
                    </a:lnTo>
                    <a:lnTo>
                      <a:pt x="91" y="45"/>
                    </a:lnTo>
                    <a:lnTo>
                      <a:pt x="95" y="42"/>
                    </a:lnTo>
                    <a:lnTo>
                      <a:pt x="100" y="39"/>
                    </a:lnTo>
                    <a:lnTo>
                      <a:pt x="104" y="36"/>
                    </a:lnTo>
                    <a:lnTo>
                      <a:pt x="108" y="33"/>
                    </a:lnTo>
                    <a:lnTo>
                      <a:pt x="113" y="31"/>
                    </a:lnTo>
                    <a:lnTo>
                      <a:pt x="117" y="28"/>
                    </a:lnTo>
                    <a:lnTo>
                      <a:pt x="121" y="28"/>
                    </a:lnTo>
                    <a:lnTo>
                      <a:pt x="126" y="25"/>
                    </a:lnTo>
                    <a:lnTo>
                      <a:pt x="130" y="22"/>
                    </a:lnTo>
                    <a:lnTo>
                      <a:pt x="134" y="20"/>
                    </a:lnTo>
                    <a:lnTo>
                      <a:pt x="139" y="20"/>
                    </a:lnTo>
                    <a:lnTo>
                      <a:pt x="143" y="20"/>
                    </a:lnTo>
                    <a:lnTo>
                      <a:pt x="147" y="17"/>
                    </a:lnTo>
                    <a:lnTo>
                      <a:pt x="152" y="17"/>
                    </a:lnTo>
                    <a:lnTo>
                      <a:pt x="156" y="17"/>
                    </a:lnTo>
                    <a:lnTo>
                      <a:pt x="160" y="17"/>
                    </a:lnTo>
                    <a:lnTo>
                      <a:pt x="165" y="14"/>
                    </a:lnTo>
                    <a:lnTo>
                      <a:pt x="169" y="14"/>
                    </a:lnTo>
                    <a:lnTo>
                      <a:pt x="173" y="14"/>
                    </a:lnTo>
                    <a:lnTo>
                      <a:pt x="178" y="14"/>
                    </a:lnTo>
                    <a:lnTo>
                      <a:pt x="182" y="11"/>
                    </a:lnTo>
                    <a:lnTo>
                      <a:pt x="186" y="11"/>
                    </a:lnTo>
                    <a:lnTo>
                      <a:pt x="191" y="11"/>
                    </a:lnTo>
                    <a:lnTo>
                      <a:pt x="195" y="11"/>
                    </a:lnTo>
                    <a:lnTo>
                      <a:pt x="199" y="8"/>
                    </a:lnTo>
                    <a:lnTo>
                      <a:pt x="204" y="8"/>
                    </a:lnTo>
                    <a:lnTo>
                      <a:pt x="208" y="8"/>
                    </a:lnTo>
                    <a:lnTo>
                      <a:pt x="212" y="6"/>
                    </a:lnTo>
                    <a:lnTo>
                      <a:pt x="217" y="6"/>
                    </a:lnTo>
                    <a:lnTo>
                      <a:pt x="221" y="6"/>
                    </a:lnTo>
                    <a:lnTo>
                      <a:pt x="225" y="3"/>
                    </a:lnTo>
                    <a:lnTo>
                      <a:pt x="230" y="0"/>
                    </a:lnTo>
                    <a:lnTo>
                      <a:pt x="234" y="0"/>
                    </a:lnTo>
                    <a:lnTo>
                      <a:pt x="238" y="0"/>
                    </a:lnTo>
                    <a:lnTo>
                      <a:pt x="243" y="0"/>
                    </a:lnTo>
                    <a:lnTo>
                      <a:pt x="247" y="0"/>
                    </a:lnTo>
                    <a:lnTo>
                      <a:pt x="251" y="0"/>
                    </a:lnTo>
                    <a:lnTo>
                      <a:pt x="256" y="0"/>
                    </a:lnTo>
                    <a:lnTo>
                      <a:pt x="260" y="0"/>
                    </a:lnTo>
                    <a:lnTo>
                      <a:pt x="264" y="0"/>
                    </a:lnTo>
                    <a:lnTo>
                      <a:pt x="269" y="0"/>
                    </a:lnTo>
                    <a:lnTo>
                      <a:pt x="273" y="0"/>
                    </a:lnTo>
                    <a:lnTo>
                      <a:pt x="282" y="0"/>
                    </a:lnTo>
                    <a:lnTo>
                      <a:pt x="286" y="0"/>
                    </a:lnTo>
                    <a:lnTo>
                      <a:pt x="291" y="3"/>
                    </a:lnTo>
                    <a:lnTo>
                      <a:pt x="295" y="3"/>
                    </a:lnTo>
                    <a:lnTo>
                      <a:pt x="299" y="3"/>
                    </a:lnTo>
                    <a:lnTo>
                      <a:pt x="304" y="3"/>
                    </a:lnTo>
                    <a:lnTo>
                      <a:pt x="308" y="6"/>
                    </a:lnTo>
                    <a:lnTo>
                      <a:pt x="312" y="6"/>
                    </a:lnTo>
                    <a:lnTo>
                      <a:pt x="317" y="8"/>
                    </a:lnTo>
                    <a:lnTo>
                      <a:pt x="321" y="8"/>
                    </a:lnTo>
                    <a:lnTo>
                      <a:pt x="325" y="11"/>
                    </a:lnTo>
                    <a:lnTo>
                      <a:pt x="330" y="14"/>
                    </a:lnTo>
                    <a:lnTo>
                      <a:pt x="334" y="14"/>
                    </a:lnTo>
                    <a:lnTo>
                      <a:pt x="338" y="17"/>
                    </a:lnTo>
                    <a:lnTo>
                      <a:pt x="343" y="17"/>
                    </a:lnTo>
                    <a:lnTo>
                      <a:pt x="347" y="20"/>
                    </a:lnTo>
                    <a:lnTo>
                      <a:pt x="351" y="20"/>
                    </a:lnTo>
                    <a:lnTo>
                      <a:pt x="356" y="22"/>
                    </a:lnTo>
                    <a:lnTo>
                      <a:pt x="360" y="22"/>
                    </a:lnTo>
                    <a:lnTo>
                      <a:pt x="364" y="22"/>
                    </a:lnTo>
                    <a:lnTo>
                      <a:pt x="369" y="25"/>
                    </a:lnTo>
                    <a:lnTo>
                      <a:pt x="373" y="25"/>
                    </a:lnTo>
                    <a:lnTo>
                      <a:pt x="377" y="25"/>
                    </a:lnTo>
                    <a:lnTo>
                      <a:pt x="382" y="25"/>
                    </a:lnTo>
                    <a:lnTo>
                      <a:pt x="386" y="25"/>
                    </a:lnTo>
                    <a:lnTo>
                      <a:pt x="390" y="28"/>
                    </a:lnTo>
                    <a:lnTo>
                      <a:pt x="395" y="25"/>
                    </a:lnTo>
                    <a:lnTo>
                      <a:pt x="399" y="25"/>
                    </a:lnTo>
                    <a:lnTo>
                      <a:pt x="403" y="25"/>
                    </a:lnTo>
                    <a:lnTo>
                      <a:pt x="408" y="28"/>
                    </a:lnTo>
                    <a:lnTo>
                      <a:pt x="412" y="28"/>
                    </a:lnTo>
                    <a:lnTo>
                      <a:pt x="416" y="28"/>
                    </a:lnTo>
                    <a:lnTo>
                      <a:pt x="421" y="28"/>
                    </a:lnTo>
                    <a:lnTo>
                      <a:pt x="425" y="28"/>
                    </a:lnTo>
                    <a:lnTo>
                      <a:pt x="429" y="28"/>
                    </a:lnTo>
                    <a:lnTo>
                      <a:pt x="434" y="28"/>
                    </a:lnTo>
                    <a:lnTo>
                      <a:pt x="438" y="31"/>
                    </a:lnTo>
                    <a:lnTo>
                      <a:pt x="442" y="31"/>
                    </a:lnTo>
                    <a:lnTo>
                      <a:pt x="447" y="31"/>
                    </a:lnTo>
                    <a:lnTo>
                      <a:pt x="451" y="31"/>
                    </a:lnTo>
                    <a:lnTo>
                      <a:pt x="455" y="31"/>
                    </a:lnTo>
                    <a:lnTo>
                      <a:pt x="460" y="31"/>
                    </a:lnTo>
                    <a:lnTo>
                      <a:pt x="464" y="31"/>
                    </a:lnTo>
                    <a:lnTo>
                      <a:pt x="468" y="31"/>
                    </a:lnTo>
                    <a:lnTo>
                      <a:pt x="473" y="31"/>
                    </a:lnTo>
                    <a:lnTo>
                      <a:pt x="477" y="33"/>
                    </a:lnTo>
                    <a:lnTo>
                      <a:pt x="481" y="33"/>
                    </a:lnTo>
                    <a:lnTo>
                      <a:pt x="486" y="33"/>
                    </a:lnTo>
                    <a:lnTo>
                      <a:pt x="490" y="31"/>
                    </a:lnTo>
                    <a:lnTo>
                      <a:pt x="494" y="31"/>
                    </a:lnTo>
                    <a:lnTo>
                      <a:pt x="499" y="31"/>
                    </a:lnTo>
                    <a:lnTo>
                      <a:pt x="503" y="31"/>
                    </a:lnTo>
                    <a:lnTo>
                      <a:pt x="508" y="31"/>
                    </a:lnTo>
                    <a:lnTo>
                      <a:pt x="512" y="31"/>
                    </a:lnTo>
                    <a:lnTo>
                      <a:pt x="516" y="31"/>
                    </a:lnTo>
                    <a:lnTo>
                      <a:pt x="521" y="31"/>
                    </a:lnTo>
                    <a:lnTo>
                      <a:pt x="525" y="31"/>
                    </a:lnTo>
                    <a:lnTo>
                      <a:pt x="529" y="31"/>
                    </a:lnTo>
                    <a:lnTo>
                      <a:pt x="534" y="31"/>
                    </a:lnTo>
                    <a:lnTo>
                      <a:pt x="538" y="31"/>
                    </a:lnTo>
                    <a:lnTo>
                      <a:pt x="542" y="31"/>
                    </a:lnTo>
                    <a:lnTo>
                      <a:pt x="547" y="33"/>
                    </a:lnTo>
                    <a:lnTo>
                      <a:pt x="551" y="33"/>
                    </a:lnTo>
                    <a:lnTo>
                      <a:pt x="555" y="31"/>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8" name="Freeform 45"/>
              <p:cNvSpPr>
                <a:spLocks/>
              </p:cNvSpPr>
              <p:nvPr/>
            </p:nvSpPr>
            <p:spPr bwMode="auto">
              <a:xfrm>
                <a:off x="2178782" y="1936700"/>
                <a:ext cx="130454" cy="169862"/>
              </a:xfrm>
              <a:custGeom>
                <a:avLst/>
                <a:gdLst/>
                <a:ahLst/>
                <a:cxnLst>
                  <a:cxn ang="0">
                    <a:pos x="0" y="3"/>
                  </a:cxn>
                  <a:cxn ang="0">
                    <a:pos x="5" y="5"/>
                  </a:cxn>
                  <a:cxn ang="0">
                    <a:pos x="9" y="5"/>
                  </a:cxn>
                  <a:cxn ang="0">
                    <a:pos x="13" y="3"/>
                  </a:cxn>
                  <a:cxn ang="0">
                    <a:pos x="18" y="3"/>
                  </a:cxn>
                  <a:cxn ang="0">
                    <a:pos x="22" y="5"/>
                  </a:cxn>
                  <a:cxn ang="0">
                    <a:pos x="26" y="5"/>
                  </a:cxn>
                  <a:cxn ang="0">
                    <a:pos x="31" y="5"/>
                  </a:cxn>
                  <a:cxn ang="0">
                    <a:pos x="35" y="5"/>
                  </a:cxn>
                  <a:cxn ang="0">
                    <a:pos x="39" y="3"/>
                  </a:cxn>
                  <a:cxn ang="0">
                    <a:pos x="44" y="5"/>
                  </a:cxn>
                  <a:cxn ang="0">
                    <a:pos x="48" y="0"/>
                  </a:cxn>
                  <a:cxn ang="0">
                    <a:pos x="52" y="0"/>
                  </a:cxn>
                  <a:cxn ang="0">
                    <a:pos x="57" y="0"/>
                  </a:cxn>
                  <a:cxn ang="0">
                    <a:pos x="61" y="5"/>
                  </a:cxn>
                  <a:cxn ang="0">
                    <a:pos x="65" y="17"/>
                  </a:cxn>
                  <a:cxn ang="0">
                    <a:pos x="70" y="31"/>
                  </a:cxn>
                  <a:cxn ang="0">
                    <a:pos x="74" y="50"/>
                  </a:cxn>
                  <a:cxn ang="0">
                    <a:pos x="78" y="67"/>
                  </a:cxn>
                  <a:cxn ang="0">
                    <a:pos x="83" y="86"/>
                  </a:cxn>
                  <a:cxn ang="0">
                    <a:pos x="87" y="103"/>
                  </a:cxn>
                  <a:cxn ang="0">
                    <a:pos x="91" y="117"/>
                  </a:cxn>
                  <a:cxn ang="0">
                    <a:pos x="96" y="125"/>
                  </a:cxn>
                </a:cxnLst>
                <a:rect l="0" t="0" r="r" b="b"/>
                <a:pathLst>
                  <a:path w="96" h="125">
                    <a:moveTo>
                      <a:pt x="0" y="3"/>
                    </a:moveTo>
                    <a:lnTo>
                      <a:pt x="5" y="5"/>
                    </a:lnTo>
                    <a:lnTo>
                      <a:pt x="9" y="5"/>
                    </a:lnTo>
                    <a:lnTo>
                      <a:pt x="13" y="3"/>
                    </a:lnTo>
                    <a:lnTo>
                      <a:pt x="18" y="3"/>
                    </a:lnTo>
                    <a:lnTo>
                      <a:pt x="22" y="5"/>
                    </a:lnTo>
                    <a:lnTo>
                      <a:pt x="26" y="5"/>
                    </a:lnTo>
                    <a:lnTo>
                      <a:pt x="31" y="5"/>
                    </a:lnTo>
                    <a:lnTo>
                      <a:pt x="35" y="5"/>
                    </a:lnTo>
                    <a:lnTo>
                      <a:pt x="39" y="3"/>
                    </a:lnTo>
                    <a:lnTo>
                      <a:pt x="44" y="5"/>
                    </a:lnTo>
                    <a:lnTo>
                      <a:pt x="48" y="0"/>
                    </a:lnTo>
                    <a:lnTo>
                      <a:pt x="52" y="0"/>
                    </a:lnTo>
                    <a:lnTo>
                      <a:pt x="57" y="0"/>
                    </a:lnTo>
                    <a:lnTo>
                      <a:pt x="61" y="5"/>
                    </a:lnTo>
                    <a:lnTo>
                      <a:pt x="65" y="17"/>
                    </a:lnTo>
                    <a:lnTo>
                      <a:pt x="70" y="31"/>
                    </a:lnTo>
                    <a:lnTo>
                      <a:pt x="74" y="50"/>
                    </a:lnTo>
                    <a:lnTo>
                      <a:pt x="78" y="67"/>
                    </a:lnTo>
                    <a:lnTo>
                      <a:pt x="83" y="86"/>
                    </a:lnTo>
                    <a:lnTo>
                      <a:pt x="87" y="103"/>
                    </a:lnTo>
                    <a:lnTo>
                      <a:pt x="91" y="117"/>
                    </a:lnTo>
                    <a:lnTo>
                      <a:pt x="96" y="125"/>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51" name="Line 46"/>
            <p:cNvSpPr>
              <a:spLocks noChangeShapeType="1"/>
            </p:cNvSpPr>
            <p:nvPr/>
          </p:nvSpPr>
          <p:spPr bwMode="auto">
            <a:xfrm>
              <a:off x="2397564" y="3669288"/>
              <a:ext cx="76098"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2" name="Line 47"/>
            <p:cNvSpPr>
              <a:spLocks noChangeShapeType="1"/>
            </p:cNvSpPr>
            <p:nvPr/>
          </p:nvSpPr>
          <p:spPr bwMode="auto">
            <a:xfrm>
              <a:off x="2397564" y="3431482"/>
              <a:ext cx="76098"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3" name="Line 48"/>
            <p:cNvSpPr>
              <a:spLocks noChangeShapeType="1"/>
            </p:cNvSpPr>
            <p:nvPr/>
          </p:nvSpPr>
          <p:spPr bwMode="auto">
            <a:xfrm flipV="1">
              <a:off x="2473662" y="3431482"/>
              <a:ext cx="1359" cy="23780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4" name="Line 49"/>
            <p:cNvSpPr>
              <a:spLocks noChangeShapeType="1"/>
            </p:cNvSpPr>
            <p:nvPr/>
          </p:nvSpPr>
          <p:spPr bwMode="auto">
            <a:xfrm>
              <a:off x="2397564" y="2231580"/>
              <a:ext cx="88328"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5" name="Line 50"/>
            <p:cNvSpPr>
              <a:spLocks noChangeShapeType="1"/>
            </p:cNvSpPr>
            <p:nvPr/>
          </p:nvSpPr>
          <p:spPr bwMode="auto">
            <a:xfrm>
              <a:off x="2397564" y="1993773"/>
              <a:ext cx="88328"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6" name="Line 51"/>
            <p:cNvSpPr>
              <a:spLocks noChangeShapeType="1"/>
            </p:cNvSpPr>
            <p:nvPr/>
          </p:nvSpPr>
          <p:spPr bwMode="auto">
            <a:xfrm flipV="1">
              <a:off x="2485892" y="1993773"/>
              <a:ext cx="1359" cy="23780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7" name="Line 52"/>
            <p:cNvSpPr>
              <a:spLocks noChangeShapeType="1"/>
            </p:cNvSpPr>
            <p:nvPr/>
          </p:nvSpPr>
          <p:spPr bwMode="auto">
            <a:xfrm>
              <a:off x="2473662" y="3548346"/>
              <a:ext cx="35331"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8" name="Line 53"/>
            <p:cNvSpPr>
              <a:spLocks noChangeShapeType="1"/>
            </p:cNvSpPr>
            <p:nvPr/>
          </p:nvSpPr>
          <p:spPr bwMode="auto">
            <a:xfrm>
              <a:off x="2397564" y="3188240"/>
              <a:ext cx="111429"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59" name="Line 54"/>
            <p:cNvSpPr>
              <a:spLocks noChangeShapeType="1"/>
            </p:cNvSpPr>
            <p:nvPr/>
          </p:nvSpPr>
          <p:spPr bwMode="auto">
            <a:xfrm flipV="1">
              <a:off x="2508993" y="3188240"/>
              <a:ext cx="1359" cy="36010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0" name="Line 55"/>
            <p:cNvSpPr>
              <a:spLocks noChangeShapeType="1"/>
            </p:cNvSpPr>
            <p:nvPr/>
          </p:nvSpPr>
          <p:spPr bwMode="auto">
            <a:xfrm>
              <a:off x="2397564" y="4146259"/>
              <a:ext cx="123660"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1" name="Line 56"/>
            <p:cNvSpPr>
              <a:spLocks noChangeShapeType="1"/>
            </p:cNvSpPr>
            <p:nvPr/>
          </p:nvSpPr>
          <p:spPr bwMode="auto">
            <a:xfrm>
              <a:off x="2397564" y="3907094"/>
              <a:ext cx="123660"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2" name="Line 57"/>
            <p:cNvSpPr>
              <a:spLocks noChangeShapeType="1"/>
            </p:cNvSpPr>
            <p:nvPr/>
          </p:nvSpPr>
          <p:spPr bwMode="auto">
            <a:xfrm flipV="1">
              <a:off x="2521223" y="3907094"/>
              <a:ext cx="1359" cy="239165"/>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3" name="Line 58"/>
            <p:cNvSpPr>
              <a:spLocks noChangeShapeType="1"/>
            </p:cNvSpPr>
            <p:nvPr/>
          </p:nvSpPr>
          <p:spPr bwMode="auto">
            <a:xfrm>
              <a:off x="2508993" y="3370332"/>
              <a:ext cx="59791"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4" name="Line 59"/>
            <p:cNvSpPr>
              <a:spLocks noChangeShapeType="1"/>
            </p:cNvSpPr>
            <p:nvPr/>
          </p:nvSpPr>
          <p:spPr bwMode="auto">
            <a:xfrm>
              <a:off x="2397564" y="2950434"/>
              <a:ext cx="171220"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5" name="Line 60"/>
            <p:cNvSpPr>
              <a:spLocks noChangeShapeType="1"/>
            </p:cNvSpPr>
            <p:nvPr/>
          </p:nvSpPr>
          <p:spPr bwMode="auto">
            <a:xfrm flipV="1">
              <a:off x="2568785" y="2950434"/>
              <a:ext cx="1359" cy="419898"/>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6" name="Line 61"/>
            <p:cNvSpPr>
              <a:spLocks noChangeShapeType="1"/>
            </p:cNvSpPr>
            <p:nvPr/>
          </p:nvSpPr>
          <p:spPr bwMode="auto">
            <a:xfrm>
              <a:off x="2568785" y="3158345"/>
              <a:ext cx="93764"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7" name="Line 62"/>
            <p:cNvSpPr>
              <a:spLocks noChangeShapeType="1"/>
            </p:cNvSpPr>
            <p:nvPr/>
          </p:nvSpPr>
          <p:spPr bwMode="auto">
            <a:xfrm>
              <a:off x="2397564" y="2712628"/>
              <a:ext cx="264984"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8" name="Line 63"/>
            <p:cNvSpPr>
              <a:spLocks noChangeShapeType="1"/>
            </p:cNvSpPr>
            <p:nvPr/>
          </p:nvSpPr>
          <p:spPr bwMode="auto">
            <a:xfrm flipV="1">
              <a:off x="2662548" y="2712628"/>
              <a:ext cx="1359" cy="44571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9" name="Line 64"/>
            <p:cNvSpPr>
              <a:spLocks noChangeShapeType="1"/>
            </p:cNvSpPr>
            <p:nvPr/>
          </p:nvSpPr>
          <p:spPr bwMode="auto">
            <a:xfrm>
              <a:off x="2521223" y="4029394"/>
              <a:ext cx="211987"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0" name="Line 65"/>
            <p:cNvSpPr>
              <a:spLocks noChangeShapeType="1"/>
            </p:cNvSpPr>
            <p:nvPr/>
          </p:nvSpPr>
          <p:spPr bwMode="auto">
            <a:xfrm>
              <a:off x="2662548" y="2935486"/>
              <a:ext cx="70662"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1" name="Line 66"/>
            <p:cNvSpPr>
              <a:spLocks noChangeShapeType="1"/>
            </p:cNvSpPr>
            <p:nvPr/>
          </p:nvSpPr>
          <p:spPr bwMode="auto">
            <a:xfrm flipV="1">
              <a:off x="2733210" y="2935486"/>
              <a:ext cx="1359" cy="109390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2" name="Line 67"/>
            <p:cNvSpPr>
              <a:spLocks noChangeShapeType="1"/>
            </p:cNvSpPr>
            <p:nvPr/>
          </p:nvSpPr>
          <p:spPr bwMode="auto">
            <a:xfrm>
              <a:off x="2733210" y="3480402"/>
              <a:ext cx="224218"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3" name="Line 68"/>
            <p:cNvSpPr>
              <a:spLocks noChangeShapeType="1"/>
            </p:cNvSpPr>
            <p:nvPr/>
          </p:nvSpPr>
          <p:spPr bwMode="auto">
            <a:xfrm>
              <a:off x="2397564" y="2473463"/>
              <a:ext cx="559864"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4" name="Line 69"/>
            <p:cNvSpPr>
              <a:spLocks noChangeShapeType="1"/>
            </p:cNvSpPr>
            <p:nvPr/>
          </p:nvSpPr>
          <p:spPr bwMode="auto">
            <a:xfrm flipV="1">
              <a:off x="2957428" y="2473463"/>
              <a:ext cx="1359" cy="1006940"/>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5" name="Line 70"/>
            <p:cNvSpPr>
              <a:spLocks noChangeShapeType="1"/>
            </p:cNvSpPr>
            <p:nvPr/>
          </p:nvSpPr>
          <p:spPr bwMode="auto">
            <a:xfrm>
              <a:off x="2957428" y="2977612"/>
              <a:ext cx="337005"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6" name="Line 71"/>
            <p:cNvSpPr>
              <a:spLocks noChangeShapeType="1"/>
            </p:cNvSpPr>
            <p:nvPr/>
          </p:nvSpPr>
          <p:spPr bwMode="auto">
            <a:xfrm>
              <a:off x="2485892" y="2114715"/>
              <a:ext cx="808541"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7" name="Line 72"/>
            <p:cNvSpPr>
              <a:spLocks noChangeShapeType="1"/>
            </p:cNvSpPr>
            <p:nvPr/>
          </p:nvSpPr>
          <p:spPr bwMode="auto">
            <a:xfrm flipV="1">
              <a:off x="3294433" y="2114715"/>
              <a:ext cx="1359" cy="86289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8" name="TextBox 177"/>
            <p:cNvSpPr txBox="1"/>
            <p:nvPr/>
          </p:nvSpPr>
          <p:spPr>
            <a:xfrm>
              <a:off x="1676400" y="4267200"/>
              <a:ext cx="1752600" cy="338554"/>
            </a:xfrm>
            <a:prstGeom prst="rect">
              <a:avLst/>
            </a:prstGeom>
            <a:noFill/>
          </p:spPr>
          <p:txBody>
            <a:bodyPr wrap="square" rtlCol="0">
              <a:spAutoFit/>
            </a:bodyPr>
            <a:lstStyle/>
            <a:p>
              <a:r>
                <a:rPr lang="en-US" sz="1600" dirty="0">
                  <a:solidFill>
                    <a:schemeClr val="bg1"/>
                  </a:solidFill>
                  <a:latin typeface="Times New Roman" pitchFamily="18" charset="0"/>
                  <a:cs typeface="Times New Roman" pitchFamily="18" charset="0"/>
                </a:rPr>
                <a:t>Un-normalized</a:t>
              </a:r>
            </a:p>
          </p:txBody>
        </p:sp>
      </p:grpSp>
      <p:grpSp>
        <p:nvGrpSpPr>
          <p:cNvPr id="15" name="Group 198"/>
          <p:cNvGrpSpPr/>
          <p:nvPr/>
        </p:nvGrpSpPr>
        <p:grpSpPr>
          <a:xfrm>
            <a:off x="7239000" y="4038600"/>
            <a:ext cx="1734453" cy="2707103"/>
            <a:chOff x="4038600" y="1898651"/>
            <a:chExt cx="1734453" cy="2707103"/>
          </a:xfrm>
        </p:grpSpPr>
        <p:grpSp>
          <p:nvGrpSpPr>
            <p:cNvPr id="16" name="Group 121"/>
            <p:cNvGrpSpPr/>
            <p:nvPr/>
          </p:nvGrpSpPr>
          <p:grpSpPr>
            <a:xfrm>
              <a:off x="4231218" y="1898651"/>
              <a:ext cx="556637" cy="2368550"/>
              <a:chOff x="3903216" y="1898651"/>
              <a:chExt cx="884640" cy="2368550"/>
            </a:xfrm>
          </p:grpSpPr>
          <p:sp>
            <p:nvSpPr>
              <p:cNvPr id="229" name="Freeform 105"/>
              <p:cNvSpPr>
                <a:spLocks/>
              </p:cNvSpPr>
              <p:nvPr/>
            </p:nvSpPr>
            <p:spPr bwMode="auto">
              <a:xfrm>
                <a:off x="3903216" y="4051137"/>
                <a:ext cx="754186" cy="216064"/>
              </a:xfrm>
              <a:custGeom>
                <a:avLst/>
                <a:gdLst/>
                <a:ahLst/>
                <a:cxnLst>
                  <a:cxn ang="0">
                    <a:pos x="8" y="151"/>
                  </a:cxn>
                  <a:cxn ang="0">
                    <a:pos x="21" y="131"/>
                  </a:cxn>
                  <a:cxn ang="0">
                    <a:pos x="34" y="109"/>
                  </a:cxn>
                  <a:cxn ang="0">
                    <a:pos x="47" y="87"/>
                  </a:cxn>
                  <a:cxn ang="0">
                    <a:pos x="60" y="70"/>
                  </a:cxn>
                  <a:cxn ang="0">
                    <a:pos x="73" y="59"/>
                  </a:cxn>
                  <a:cxn ang="0">
                    <a:pos x="87" y="50"/>
                  </a:cxn>
                  <a:cxn ang="0">
                    <a:pos x="100" y="39"/>
                  </a:cxn>
                  <a:cxn ang="0">
                    <a:pos x="113" y="28"/>
                  </a:cxn>
                  <a:cxn ang="0">
                    <a:pos x="126" y="22"/>
                  </a:cxn>
                  <a:cxn ang="0">
                    <a:pos x="139" y="17"/>
                  </a:cxn>
                  <a:cxn ang="0">
                    <a:pos x="152" y="14"/>
                  </a:cxn>
                  <a:cxn ang="0">
                    <a:pos x="165" y="11"/>
                  </a:cxn>
                  <a:cxn ang="0">
                    <a:pos x="178" y="11"/>
                  </a:cxn>
                  <a:cxn ang="0">
                    <a:pos x="191" y="9"/>
                  </a:cxn>
                  <a:cxn ang="0">
                    <a:pos x="204" y="6"/>
                  </a:cxn>
                  <a:cxn ang="0">
                    <a:pos x="217" y="6"/>
                  </a:cxn>
                  <a:cxn ang="0">
                    <a:pos x="230" y="3"/>
                  </a:cxn>
                  <a:cxn ang="0">
                    <a:pos x="243" y="0"/>
                  </a:cxn>
                  <a:cxn ang="0">
                    <a:pos x="256" y="3"/>
                  </a:cxn>
                  <a:cxn ang="0">
                    <a:pos x="269" y="0"/>
                  </a:cxn>
                  <a:cxn ang="0">
                    <a:pos x="286" y="3"/>
                  </a:cxn>
                  <a:cxn ang="0">
                    <a:pos x="299" y="9"/>
                  </a:cxn>
                  <a:cxn ang="0">
                    <a:pos x="312" y="11"/>
                  </a:cxn>
                  <a:cxn ang="0">
                    <a:pos x="325" y="17"/>
                  </a:cxn>
                  <a:cxn ang="0">
                    <a:pos x="338" y="20"/>
                  </a:cxn>
                  <a:cxn ang="0">
                    <a:pos x="351" y="22"/>
                  </a:cxn>
                  <a:cxn ang="0">
                    <a:pos x="364" y="22"/>
                  </a:cxn>
                  <a:cxn ang="0">
                    <a:pos x="377" y="22"/>
                  </a:cxn>
                  <a:cxn ang="0">
                    <a:pos x="390" y="25"/>
                  </a:cxn>
                  <a:cxn ang="0">
                    <a:pos x="403" y="22"/>
                  </a:cxn>
                  <a:cxn ang="0">
                    <a:pos x="416" y="22"/>
                  </a:cxn>
                  <a:cxn ang="0">
                    <a:pos x="429" y="22"/>
                  </a:cxn>
                  <a:cxn ang="0">
                    <a:pos x="442" y="25"/>
                  </a:cxn>
                  <a:cxn ang="0">
                    <a:pos x="455" y="22"/>
                  </a:cxn>
                  <a:cxn ang="0">
                    <a:pos x="468" y="25"/>
                  </a:cxn>
                  <a:cxn ang="0">
                    <a:pos x="481" y="25"/>
                  </a:cxn>
                  <a:cxn ang="0">
                    <a:pos x="494" y="25"/>
                  </a:cxn>
                  <a:cxn ang="0">
                    <a:pos x="507" y="25"/>
                  </a:cxn>
                  <a:cxn ang="0">
                    <a:pos x="521" y="25"/>
                  </a:cxn>
                  <a:cxn ang="0">
                    <a:pos x="534" y="22"/>
                  </a:cxn>
                  <a:cxn ang="0">
                    <a:pos x="547" y="22"/>
                  </a:cxn>
                </a:cxnLst>
                <a:rect l="0" t="0" r="r" b="b"/>
                <a:pathLst>
                  <a:path w="555" h="159">
                    <a:moveTo>
                      <a:pt x="0" y="159"/>
                    </a:moveTo>
                    <a:lnTo>
                      <a:pt x="4" y="156"/>
                    </a:lnTo>
                    <a:lnTo>
                      <a:pt x="8" y="151"/>
                    </a:lnTo>
                    <a:lnTo>
                      <a:pt x="13" y="145"/>
                    </a:lnTo>
                    <a:lnTo>
                      <a:pt x="17" y="139"/>
                    </a:lnTo>
                    <a:lnTo>
                      <a:pt x="21" y="131"/>
                    </a:lnTo>
                    <a:lnTo>
                      <a:pt x="26" y="125"/>
                    </a:lnTo>
                    <a:lnTo>
                      <a:pt x="30" y="117"/>
                    </a:lnTo>
                    <a:lnTo>
                      <a:pt x="34" y="109"/>
                    </a:lnTo>
                    <a:lnTo>
                      <a:pt x="39" y="100"/>
                    </a:lnTo>
                    <a:lnTo>
                      <a:pt x="43" y="92"/>
                    </a:lnTo>
                    <a:lnTo>
                      <a:pt x="47" y="87"/>
                    </a:lnTo>
                    <a:lnTo>
                      <a:pt x="52" y="81"/>
                    </a:lnTo>
                    <a:lnTo>
                      <a:pt x="56" y="75"/>
                    </a:lnTo>
                    <a:lnTo>
                      <a:pt x="60" y="70"/>
                    </a:lnTo>
                    <a:lnTo>
                      <a:pt x="65" y="67"/>
                    </a:lnTo>
                    <a:lnTo>
                      <a:pt x="69" y="61"/>
                    </a:lnTo>
                    <a:lnTo>
                      <a:pt x="73" y="59"/>
                    </a:lnTo>
                    <a:lnTo>
                      <a:pt x="78" y="56"/>
                    </a:lnTo>
                    <a:lnTo>
                      <a:pt x="82" y="50"/>
                    </a:lnTo>
                    <a:lnTo>
                      <a:pt x="87" y="50"/>
                    </a:lnTo>
                    <a:lnTo>
                      <a:pt x="91" y="48"/>
                    </a:lnTo>
                    <a:lnTo>
                      <a:pt x="95" y="42"/>
                    </a:lnTo>
                    <a:lnTo>
                      <a:pt x="100" y="39"/>
                    </a:lnTo>
                    <a:lnTo>
                      <a:pt x="104" y="36"/>
                    </a:lnTo>
                    <a:lnTo>
                      <a:pt x="108" y="34"/>
                    </a:lnTo>
                    <a:lnTo>
                      <a:pt x="113" y="28"/>
                    </a:lnTo>
                    <a:lnTo>
                      <a:pt x="117" y="28"/>
                    </a:lnTo>
                    <a:lnTo>
                      <a:pt x="121" y="25"/>
                    </a:lnTo>
                    <a:lnTo>
                      <a:pt x="126" y="22"/>
                    </a:lnTo>
                    <a:lnTo>
                      <a:pt x="130" y="20"/>
                    </a:lnTo>
                    <a:lnTo>
                      <a:pt x="134" y="17"/>
                    </a:lnTo>
                    <a:lnTo>
                      <a:pt x="139" y="17"/>
                    </a:lnTo>
                    <a:lnTo>
                      <a:pt x="143" y="17"/>
                    </a:lnTo>
                    <a:lnTo>
                      <a:pt x="147" y="14"/>
                    </a:lnTo>
                    <a:lnTo>
                      <a:pt x="152" y="14"/>
                    </a:lnTo>
                    <a:lnTo>
                      <a:pt x="156" y="14"/>
                    </a:lnTo>
                    <a:lnTo>
                      <a:pt x="160" y="14"/>
                    </a:lnTo>
                    <a:lnTo>
                      <a:pt x="165" y="11"/>
                    </a:lnTo>
                    <a:lnTo>
                      <a:pt x="169" y="11"/>
                    </a:lnTo>
                    <a:lnTo>
                      <a:pt x="173" y="11"/>
                    </a:lnTo>
                    <a:lnTo>
                      <a:pt x="178" y="11"/>
                    </a:lnTo>
                    <a:lnTo>
                      <a:pt x="182" y="9"/>
                    </a:lnTo>
                    <a:lnTo>
                      <a:pt x="186" y="9"/>
                    </a:lnTo>
                    <a:lnTo>
                      <a:pt x="191" y="9"/>
                    </a:lnTo>
                    <a:lnTo>
                      <a:pt x="195" y="9"/>
                    </a:lnTo>
                    <a:lnTo>
                      <a:pt x="199" y="6"/>
                    </a:lnTo>
                    <a:lnTo>
                      <a:pt x="204" y="6"/>
                    </a:lnTo>
                    <a:lnTo>
                      <a:pt x="208" y="6"/>
                    </a:lnTo>
                    <a:lnTo>
                      <a:pt x="212" y="6"/>
                    </a:lnTo>
                    <a:lnTo>
                      <a:pt x="217" y="6"/>
                    </a:lnTo>
                    <a:lnTo>
                      <a:pt x="221" y="3"/>
                    </a:lnTo>
                    <a:lnTo>
                      <a:pt x="225" y="3"/>
                    </a:lnTo>
                    <a:lnTo>
                      <a:pt x="230" y="3"/>
                    </a:lnTo>
                    <a:lnTo>
                      <a:pt x="234" y="0"/>
                    </a:lnTo>
                    <a:lnTo>
                      <a:pt x="238" y="0"/>
                    </a:lnTo>
                    <a:lnTo>
                      <a:pt x="243" y="0"/>
                    </a:lnTo>
                    <a:lnTo>
                      <a:pt x="247" y="3"/>
                    </a:lnTo>
                    <a:lnTo>
                      <a:pt x="251" y="0"/>
                    </a:lnTo>
                    <a:lnTo>
                      <a:pt x="256" y="3"/>
                    </a:lnTo>
                    <a:lnTo>
                      <a:pt x="260" y="3"/>
                    </a:lnTo>
                    <a:lnTo>
                      <a:pt x="264" y="0"/>
                    </a:lnTo>
                    <a:lnTo>
                      <a:pt x="269" y="0"/>
                    </a:lnTo>
                    <a:lnTo>
                      <a:pt x="273" y="3"/>
                    </a:lnTo>
                    <a:lnTo>
                      <a:pt x="282" y="3"/>
                    </a:lnTo>
                    <a:lnTo>
                      <a:pt x="286" y="3"/>
                    </a:lnTo>
                    <a:lnTo>
                      <a:pt x="290" y="3"/>
                    </a:lnTo>
                    <a:lnTo>
                      <a:pt x="295" y="6"/>
                    </a:lnTo>
                    <a:lnTo>
                      <a:pt x="299" y="9"/>
                    </a:lnTo>
                    <a:lnTo>
                      <a:pt x="304" y="9"/>
                    </a:lnTo>
                    <a:lnTo>
                      <a:pt x="308" y="11"/>
                    </a:lnTo>
                    <a:lnTo>
                      <a:pt x="312" y="11"/>
                    </a:lnTo>
                    <a:lnTo>
                      <a:pt x="317" y="14"/>
                    </a:lnTo>
                    <a:lnTo>
                      <a:pt x="321" y="14"/>
                    </a:lnTo>
                    <a:lnTo>
                      <a:pt x="325" y="17"/>
                    </a:lnTo>
                    <a:lnTo>
                      <a:pt x="330" y="17"/>
                    </a:lnTo>
                    <a:lnTo>
                      <a:pt x="334" y="17"/>
                    </a:lnTo>
                    <a:lnTo>
                      <a:pt x="338" y="20"/>
                    </a:lnTo>
                    <a:lnTo>
                      <a:pt x="343" y="20"/>
                    </a:lnTo>
                    <a:lnTo>
                      <a:pt x="347" y="20"/>
                    </a:lnTo>
                    <a:lnTo>
                      <a:pt x="351" y="22"/>
                    </a:lnTo>
                    <a:lnTo>
                      <a:pt x="356" y="22"/>
                    </a:lnTo>
                    <a:lnTo>
                      <a:pt x="360" y="22"/>
                    </a:lnTo>
                    <a:lnTo>
                      <a:pt x="364" y="22"/>
                    </a:lnTo>
                    <a:lnTo>
                      <a:pt x="369" y="22"/>
                    </a:lnTo>
                    <a:lnTo>
                      <a:pt x="373" y="22"/>
                    </a:lnTo>
                    <a:lnTo>
                      <a:pt x="377" y="22"/>
                    </a:lnTo>
                    <a:lnTo>
                      <a:pt x="382" y="22"/>
                    </a:lnTo>
                    <a:lnTo>
                      <a:pt x="386" y="25"/>
                    </a:lnTo>
                    <a:lnTo>
                      <a:pt x="390" y="25"/>
                    </a:lnTo>
                    <a:lnTo>
                      <a:pt x="395" y="22"/>
                    </a:lnTo>
                    <a:lnTo>
                      <a:pt x="399" y="22"/>
                    </a:lnTo>
                    <a:lnTo>
                      <a:pt x="403" y="22"/>
                    </a:lnTo>
                    <a:lnTo>
                      <a:pt x="408" y="22"/>
                    </a:lnTo>
                    <a:lnTo>
                      <a:pt x="412" y="22"/>
                    </a:lnTo>
                    <a:lnTo>
                      <a:pt x="416" y="22"/>
                    </a:lnTo>
                    <a:lnTo>
                      <a:pt x="421" y="22"/>
                    </a:lnTo>
                    <a:lnTo>
                      <a:pt x="425" y="22"/>
                    </a:lnTo>
                    <a:lnTo>
                      <a:pt x="429" y="22"/>
                    </a:lnTo>
                    <a:lnTo>
                      <a:pt x="434" y="22"/>
                    </a:lnTo>
                    <a:lnTo>
                      <a:pt x="438" y="25"/>
                    </a:lnTo>
                    <a:lnTo>
                      <a:pt x="442" y="25"/>
                    </a:lnTo>
                    <a:lnTo>
                      <a:pt x="447" y="22"/>
                    </a:lnTo>
                    <a:lnTo>
                      <a:pt x="451" y="22"/>
                    </a:lnTo>
                    <a:lnTo>
                      <a:pt x="455" y="22"/>
                    </a:lnTo>
                    <a:lnTo>
                      <a:pt x="460" y="25"/>
                    </a:lnTo>
                    <a:lnTo>
                      <a:pt x="464" y="25"/>
                    </a:lnTo>
                    <a:lnTo>
                      <a:pt x="468" y="25"/>
                    </a:lnTo>
                    <a:lnTo>
                      <a:pt x="473" y="25"/>
                    </a:lnTo>
                    <a:lnTo>
                      <a:pt x="477" y="25"/>
                    </a:lnTo>
                    <a:lnTo>
                      <a:pt x="481" y="25"/>
                    </a:lnTo>
                    <a:lnTo>
                      <a:pt x="486" y="25"/>
                    </a:lnTo>
                    <a:lnTo>
                      <a:pt x="490" y="25"/>
                    </a:lnTo>
                    <a:lnTo>
                      <a:pt x="494" y="25"/>
                    </a:lnTo>
                    <a:lnTo>
                      <a:pt x="499" y="25"/>
                    </a:lnTo>
                    <a:lnTo>
                      <a:pt x="503" y="25"/>
                    </a:lnTo>
                    <a:lnTo>
                      <a:pt x="507" y="25"/>
                    </a:lnTo>
                    <a:lnTo>
                      <a:pt x="512" y="22"/>
                    </a:lnTo>
                    <a:lnTo>
                      <a:pt x="516" y="22"/>
                    </a:lnTo>
                    <a:lnTo>
                      <a:pt x="521" y="25"/>
                    </a:lnTo>
                    <a:lnTo>
                      <a:pt x="525" y="22"/>
                    </a:lnTo>
                    <a:lnTo>
                      <a:pt x="529" y="22"/>
                    </a:lnTo>
                    <a:lnTo>
                      <a:pt x="534" y="22"/>
                    </a:lnTo>
                    <a:lnTo>
                      <a:pt x="538" y="22"/>
                    </a:lnTo>
                    <a:lnTo>
                      <a:pt x="542" y="22"/>
                    </a:lnTo>
                    <a:lnTo>
                      <a:pt x="547" y="22"/>
                    </a:lnTo>
                    <a:lnTo>
                      <a:pt x="551" y="22"/>
                    </a:lnTo>
                    <a:lnTo>
                      <a:pt x="555" y="22"/>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0" name="Freeform 106"/>
              <p:cNvSpPr>
                <a:spLocks/>
              </p:cNvSpPr>
              <p:nvPr/>
            </p:nvSpPr>
            <p:spPr bwMode="auto">
              <a:xfrm>
                <a:off x="4657402" y="4078315"/>
                <a:ext cx="130454" cy="154914"/>
              </a:xfrm>
              <a:custGeom>
                <a:avLst/>
                <a:gdLst/>
                <a:ahLst/>
                <a:cxnLst>
                  <a:cxn ang="0">
                    <a:pos x="0" y="2"/>
                  </a:cxn>
                  <a:cxn ang="0">
                    <a:pos x="5" y="2"/>
                  </a:cxn>
                  <a:cxn ang="0">
                    <a:pos x="9" y="2"/>
                  </a:cxn>
                  <a:cxn ang="0">
                    <a:pos x="13" y="2"/>
                  </a:cxn>
                  <a:cxn ang="0">
                    <a:pos x="18" y="2"/>
                  </a:cxn>
                  <a:cxn ang="0">
                    <a:pos x="22" y="2"/>
                  </a:cxn>
                  <a:cxn ang="0">
                    <a:pos x="26" y="2"/>
                  </a:cxn>
                  <a:cxn ang="0">
                    <a:pos x="31" y="2"/>
                  </a:cxn>
                  <a:cxn ang="0">
                    <a:pos x="35" y="5"/>
                  </a:cxn>
                  <a:cxn ang="0">
                    <a:pos x="39" y="2"/>
                  </a:cxn>
                  <a:cxn ang="0">
                    <a:pos x="44" y="2"/>
                  </a:cxn>
                  <a:cxn ang="0">
                    <a:pos x="48" y="2"/>
                  </a:cxn>
                  <a:cxn ang="0">
                    <a:pos x="52" y="0"/>
                  </a:cxn>
                  <a:cxn ang="0">
                    <a:pos x="57" y="0"/>
                  </a:cxn>
                  <a:cxn ang="0">
                    <a:pos x="61" y="5"/>
                  </a:cxn>
                  <a:cxn ang="0">
                    <a:pos x="65" y="16"/>
                  </a:cxn>
                  <a:cxn ang="0">
                    <a:pos x="70" y="33"/>
                  </a:cxn>
                  <a:cxn ang="0">
                    <a:pos x="74" y="50"/>
                  </a:cxn>
                  <a:cxn ang="0">
                    <a:pos x="78" y="67"/>
                  </a:cxn>
                  <a:cxn ang="0">
                    <a:pos x="83" y="83"/>
                  </a:cxn>
                  <a:cxn ang="0">
                    <a:pos x="87" y="97"/>
                  </a:cxn>
                  <a:cxn ang="0">
                    <a:pos x="91" y="105"/>
                  </a:cxn>
                  <a:cxn ang="0">
                    <a:pos x="96" y="114"/>
                  </a:cxn>
                </a:cxnLst>
                <a:rect l="0" t="0" r="r" b="b"/>
                <a:pathLst>
                  <a:path w="96" h="114">
                    <a:moveTo>
                      <a:pt x="0" y="2"/>
                    </a:moveTo>
                    <a:lnTo>
                      <a:pt x="5" y="2"/>
                    </a:lnTo>
                    <a:lnTo>
                      <a:pt x="9" y="2"/>
                    </a:lnTo>
                    <a:lnTo>
                      <a:pt x="13" y="2"/>
                    </a:lnTo>
                    <a:lnTo>
                      <a:pt x="18" y="2"/>
                    </a:lnTo>
                    <a:lnTo>
                      <a:pt x="22" y="2"/>
                    </a:lnTo>
                    <a:lnTo>
                      <a:pt x="26" y="2"/>
                    </a:lnTo>
                    <a:lnTo>
                      <a:pt x="31" y="2"/>
                    </a:lnTo>
                    <a:lnTo>
                      <a:pt x="35" y="5"/>
                    </a:lnTo>
                    <a:lnTo>
                      <a:pt x="39" y="2"/>
                    </a:lnTo>
                    <a:lnTo>
                      <a:pt x="44" y="2"/>
                    </a:lnTo>
                    <a:lnTo>
                      <a:pt x="48" y="2"/>
                    </a:lnTo>
                    <a:lnTo>
                      <a:pt x="52" y="0"/>
                    </a:lnTo>
                    <a:lnTo>
                      <a:pt x="57" y="0"/>
                    </a:lnTo>
                    <a:lnTo>
                      <a:pt x="61" y="5"/>
                    </a:lnTo>
                    <a:lnTo>
                      <a:pt x="65" y="16"/>
                    </a:lnTo>
                    <a:lnTo>
                      <a:pt x="70" y="33"/>
                    </a:lnTo>
                    <a:lnTo>
                      <a:pt x="74" y="50"/>
                    </a:lnTo>
                    <a:lnTo>
                      <a:pt x="78" y="67"/>
                    </a:lnTo>
                    <a:lnTo>
                      <a:pt x="83" y="83"/>
                    </a:lnTo>
                    <a:lnTo>
                      <a:pt x="87" y="97"/>
                    </a:lnTo>
                    <a:lnTo>
                      <a:pt x="91" y="105"/>
                    </a:lnTo>
                    <a:lnTo>
                      <a:pt x="96" y="114"/>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1" name="Freeform 109"/>
              <p:cNvSpPr>
                <a:spLocks/>
              </p:cNvSpPr>
              <p:nvPr/>
            </p:nvSpPr>
            <p:spPr bwMode="auto">
              <a:xfrm>
                <a:off x="3903216" y="3813331"/>
                <a:ext cx="754186" cy="216064"/>
              </a:xfrm>
              <a:custGeom>
                <a:avLst/>
                <a:gdLst/>
                <a:ahLst/>
                <a:cxnLst>
                  <a:cxn ang="0">
                    <a:pos x="8" y="150"/>
                  </a:cxn>
                  <a:cxn ang="0">
                    <a:pos x="21" y="133"/>
                  </a:cxn>
                  <a:cxn ang="0">
                    <a:pos x="34" y="111"/>
                  </a:cxn>
                  <a:cxn ang="0">
                    <a:pos x="47" y="89"/>
                  </a:cxn>
                  <a:cxn ang="0">
                    <a:pos x="60" y="72"/>
                  </a:cxn>
                  <a:cxn ang="0">
                    <a:pos x="73" y="58"/>
                  </a:cxn>
                  <a:cxn ang="0">
                    <a:pos x="87" y="47"/>
                  </a:cxn>
                  <a:cxn ang="0">
                    <a:pos x="100" y="39"/>
                  </a:cxn>
                  <a:cxn ang="0">
                    <a:pos x="113" y="28"/>
                  </a:cxn>
                  <a:cxn ang="0">
                    <a:pos x="126" y="19"/>
                  </a:cxn>
                  <a:cxn ang="0">
                    <a:pos x="139" y="17"/>
                  </a:cxn>
                  <a:cxn ang="0">
                    <a:pos x="152" y="11"/>
                  </a:cxn>
                  <a:cxn ang="0">
                    <a:pos x="165" y="11"/>
                  </a:cxn>
                  <a:cxn ang="0">
                    <a:pos x="178" y="8"/>
                  </a:cxn>
                  <a:cxn ang="0">
                    <a:pos x="191" y="5"/>
                  </a:cxn>
                  <a:cxn ang="0">
                    <a:pos x="204" y="3"/>
                  </a:cxn>
                  <a:cxn ang="0">
                    <a:pos x="217" y="3"/>
                  </a:cxn>
                  <a:cxn ang="0">
                    <a:pos x="230" y="0"/>
                  </a:cxn>
                  <a:cxn ang="0">
                    <a:pos x="243" y="0"/>
                  </a:cxn>
                  <a:cxn ang="0">
                    <a:pos x="256" y="0"/>
                  </a:cxn>
                  <a:cxn ang="0">
                    <a:pos x="269" y="0"/>
                  </a:cxn>
                  <a:cxn ang="0">
                    <a:pos x="286" y="3"/>
                  </a:cxn>
                  <a:cxn ang="0">
                    <a:pos x="299" y="5"/>
                  </a:cxn>
                  <a:cxn ang="0">
                    <a:pos x="312" y="11"/>
                  </a:cxn>
                  <a:cxn ang="0">
                    <a:pos x="325" y="14"/>
                  </a:cxn>
                  <a:cxn ang="0">
                    <a:pos x="338" y="17"/>
                  </a:cxn>
                  <a:cxn ang="0">
                    <a:pos x="351" y="19"/>
                  </a:cxn>
                  <a:cxn ang="0">
                    <a:pos x="364" y="19"/>
                  </a:cxn>
                  <a:cxn ang="0">
                    <a:pos x="377" y="22"/>
                  </a:cxn>
                  <a:cxn ang="0">
                    <a:pos x="390" y="22"/>
                  </a:cxn>
                  <a:cxn ang="0">
                    <a:pos x="403" y="22"/>
                  </a:cxn>
                  <a:cxn ang="0">
                    <a:pos x="416" y="22"/>
                  </a:cxn>
                  <a:cxn ang="0">
                    <a:pos x="429" y="22"/>
                  </a:cxn>
                  <a:cxn ang="0">
                    <a:pos x="442" y="25"/>
                  </a:cxn>
                  <a:cxn ang="0">
                    <a:pos x="455" y="25"/>
                  </a:cxn>
                  <a:cxn ang="0">
                    <a:pos x="468" y="28"/>
                  </a:cxn>
                  <a:cxn ang="0">
                    <a:pos x="481" y="28"/>
                  </a:cxn>
                  <a:cxn ang="0">
                    <a:pos x="494" y="25"/>
                  </a:cxn>
                  <a:cxn ang="0">
                    <a:pos x="507" y="25"/>
                  </a:cxn>
                  <a:cxn ang="0">
                    <a:pos x="521" y="25"/>
                  </a:cxn>
                  <a:cxn ang="0">
                    <a:pos x="534" y="25"/>
                  </a:cxn>
                  <a:cxn ang="0">
                    <a:pos x="547" y="25"/>
                  </a:cxn>
                </a:cxnLst>
                <a:rect l="0" t="0" r="r" b="b"/>
                <a:pathLst>
                  <a:path w="555" h="159">
                    <a:moveTo>
                      <a:pt x="0" y="159"/>
                    </a:moveTo>
                    <a:lnTo>
                      <a:pt x="4" y="153"/>
                    </a:lnTo>
                    <a:lnTo>
                      <a:pt x="8" y="150"/>
                    </a:lnTo>
                    <a:lnTo>
                      <a:pt x="13" y="145"/>
                    </a:lnTo>
                    <a:lnTo>
                      <a:pt x="17" y="139"/>
                    </a:lnTo>
                    <a:lnTo>
                      <a:pt x="21" y="133"/>
                    </a:lnTo>
                    <a:lnTo>
                      <a:pt x="26" y="128"/>
                    </a:lnTo>
                    <a:lnTo>
                      <a:pt x="30" y="120"/>
                    </a:lnTo>
                    <a:lnTo>
                      <a:pt x="34" y="111"/>
                    </a:lnTo>
                    <a:lnTo>
                      <a:pt x="39" y="103"/>
                    </a:lnTo>
                    <a:lnTo>
                      <a:pt x="43" y="94"/>
                    </a:lnTo>
                    <a:lnTo>
                      <a:pt x="47" y="89"/>
                    </a:lnTo>
                    <a:lnTo>
                      <a:pt x="52" y="83"/>
                    </a:lnTo>
                    <a:lnTo>
                      <a:pt x="56" y="75"/>
                    </a:lnTo>
                    <a:lnTo>
                      <a:pt x="60" y="72"/>
                    </a:lnTo>
                    <a:lnTo>
                      <a:pt x="65" y="67"/>
                    </a:lnTo>
                    <a:lnTo>
                      <a:pt x="69" y="64"/>
                    </a:lnTo>
                    <a:lnTo>
                      <a:pt x="73" y="58"/>
                    </a:lnTo>
                    <a:lnTo>
                      <a:pt x="78" y="55"/>
                    </a:lnTo>
                    <a:lnTo>
                      <a:pt x="82" y="53"/>
                    </a:lnTo>
                    <a:lnTo>
                      <a:pt x="87" y="47"/>
                    </a:lnTo>
                    <a:lnTo>
                      <a:pt x="91" y="44"/>
                    </a:lnTo>
                    <a:lnTo>
                      <a:pt x="95" y="42"/>
                    </a:lnTo>
                    <a:lnTo>
                      <a:pt x="100" y="39"/>
                    </a:lnTo>
                    <a:lnTo>
                      <a:pt x="104" y="33"/>
                    </a:lnTo>
                    <a:lnTo>
                      <a:pt x="108" y="30"/>
                    </a:lnTo>
                    <a:lnTo>
                      <a:pt x="113" y="28"/>
                    </a:lnTo>
                    <a:lnTo>
                      <a:pt x="117" y="28"/>
                    </a:lnTo>
                    <a:lnTo>
                      <a:pt x="121" y="22"/>
                    </a:lnTo>
                    <a:lnTo>
                      <a:pt x="126" y="19"/>
                    </a:lnTo>
                    <a:lnTo>
                      <a:pt x="130" y="17"/>
                    </a:lnTo>
                    <a:lnTo>
                      <a:pt x="134" y="17"/>
                    </a:lnTo>
                    <a:lnTo>
                      <a:pt x="139" y="17"/>
                    </a:lnTo>
                    <a:lnTo>
                      <a:pt x="143" y="14"/>
                    </a:lnTo>
                    <a:lnTo>
                      <a:pt x="147" y="14"/>
                    </a:lnTo>
                    <a:lnTo>
                      <a:pt x="152" y="11"/>
                    </a:lnTo>
                    <a:lnTo>
                      <a:pt x="156" y="11"/>
                    </a:lnTo>
                    <a:lnTo>
                      <a:pt x="160" y="11"/>
                    </a:lnTo>
                    <a:lnTo>
                      <a:pt x="165" y="11"/>
                    </a:lnTo>
                    <a:lnTo>
                      <a:pt x="169" y="8"/>
                    </a:lnTo>
                    <a:lnTo>
                      <a:pt x="173" y="8"/>
                    </a:lnTo>
                    <a:lnTo>
                      <a:pt x="178" y="8"/>
                    </a:lnTo>
                    <a:lnTo>
                      <a:pt x="182" y="8"/>
                    </a:lnTo>
                    <a:lnTo>
                      <a:pt x="186" y="8"/>
                    </a:lnTo>
                    <a:lnTo>
                      <a:pt x="191" y="5"/>
                    </a:lnTo>
                    <a:lnTo>
                      <a:pt x="195" y="5"/>
                    </a:lnTo>
                    <a:lnTo>
                      <a:pt x="199" y="5"/>
                    </a:lnTo>
                    <a:lnTo>
                      <a:pt x="204" y="3"/>
                    </a:lnTo>
                    <a:lnTo>
                      <a:pt x="208" y="3"/>
                    </a:lnTo>
                    <a:lnTo>
                      <a:pt x="212" y="3"/>
                    </a:lnTo>
                    <a:lnTo>
                      <a:pt x="217" y="3"/>
                    </a:lnTo>
                    <a:lnTo>
                      <a:pt x="221" y="3"/>
                    </a:lnTo>
                    <a:lnTo>
                      <a:pt x="225" y="0"/>
                    </a:lnTo>
                    <a:lnTo>
                      <a:pt x="230" y="0"/>
                    </a:lnTo>
                    <a:lnTo>
                      <a:pt x="234" y="0"/>
                    </a:lnTo>
                    <a:lnTo>
                      <a:pt x="238" y="0"/>
                    </a:lnTo>
                    <a:lnTo>
                      <a:pt x="243" y="0"/>
                    </a:lnTo>
                    <a:lnTo>
                      <a:pt x="247" y="0"/>
                    </a:lnTo>
                    <a:lnTo>
                      <a:pt x="251" y="0"/>
                    </a:lnTo>
                    <a:lnTo>
                      <a:pt x="256" y="0"/>
                    </a:lnTo>
                    <a:lnTo>
                      <a:pt x="260" y="0"/>
                    </a:lnTo>
                    <a:lnTo>
                      <a:pt x="264" y="0"/>
                    </a:lnTo>
                    <a:lnTo>
                      <a:pt x="269" y="0"/>
                    </a:lnTo>
                    <a:lnTo>
                      <a:pt x="273" y="3"/>
                    </a:lnTo>
                    <a:lnTo>
                      <a:pt x="282" y="3"/>
                    </a:lnTo>
                    <a:lnTo>
                      <a:pt x="286" y="3"/>
                    </a:lnTo>
                    <a:lnTo>
                      <a:pt x="290" y="3"/>
                    </a:lnTo>
                    <a:lnTo>
                      <a:pt x="295" y="5"/>
                    </a:lnTo>
                    <a:lnTo>
                      <a:pt x="299" y="5"/>
                    </a:lnTo>
                    <a:lnTo>
                      <a:pt x="304" y="8"/>
                    </a:lnTo>
                    <a:lnTo>
                      <a:pt x="308" y="8"/>
                    </a:lnTo>
                    <a:lnTo>
                      <a:pt x="312" y="11"/>
                    </a:lnTo>
                    <a:lnTo>
                      <a:pt x="317" y="11"/>
                    </a:lnTo>
                    <a:lnTo>
                      <a:pt x="321" y="14"/>
                    </a:lnTo>
                    <a:lnTo>
                      <a:pt x="325" y="14"/>
                    </a:lnTo>
                    <a:lnTo>
                      <a:pt x="330" y="17"/>
                    </a:lnTo>
                    <a:lnTo>
                      <a:pt x="334" y="17"/>
                    </a:lnTo>
                    <a:lnTo>
                      <a:pt x="338" y="17"/>
                    </a:lnTo>
                    <a:lnTo>
                      <a:pt x="343" y="17"/>
                    </a:lnTo>
                    <a:lnTo>
                      <a:pt x="347" y="19"/>
                    </a:lnTo>
                    <a:lnTo>
                      <a:pt x="351" y="19"/>
                    </a:lnTo>
                    <a:lnTo>
                      <a:pt x="356" y="19"/>
                    </a:lnTo>
                    <a:lnTo>
                      <a:pt x="360" y="19"/>
                    </a:lnTo>
                    <a:lnTo>
                      <a:pt x="364" y="19"/>
                    </a:lnTo>
                    <a:lnTo>
                      <a:pt x="369" y="22"/>
                    </a:lnTo>
                    <a:lnTo>
                      <a:pt x="373" y="22"/>
                    </a:lnTo>
                    <a:lnTo>
                      <a:pt x="377" y="22"/>
                    </a:lnTo>
                    <a:lnTo>
                      <a:pt x="382" y="22"/>
                    </a:lnTo>
                    <a:lnTo>
                      <a:pt x="386" y="25"/>
                    </a:lnTo>
                    <a:lnTo>
                      <a:pt x="390" y="22"/>
                    </a:lnTo>
                    <a:lnTo>
                      <a:pt x="395" y="22"/>
                    </a:lnTo>
                    <a:lnTo>
                      <a:pt x="399" y="22"/>
                    </a:lnTo>
                    <a:lnTo>
                      <a:pt x="403" y="22"/>
                    </a:lnTo>
                    <a:lnTo>
                      <a:pt x="408" y="22"/>
                    </a:lnTo>
                    <a:lnTo>
                      <a:pt x="412" y="25"/>
                    </a:lnTo>
                    <a:lnTo>
                      <a:pt x="416" y="22"/>
                    </a:lnTo>
                    <a:lnTo>
                      <a:pt x="421" y="22"/>
                    </a:lnTo>
                    <a:lnTo>
                      <a:pt x="425" y="22"/>
                    </a:lnTo>
                    <a:lnTo>
                      <a:pt x="429" y="22"/>
                    </a:lnTo>
                    <a:lnTo>
                      <a:pt x="434" y="22"/>
                    </a:lnTo>
                    <a:lnTo>
                      <a:pt x="438" y="25"/>
                    </a:lnTo>
                    <a:lnTo>
                      <a:pt x="442" y="25"/>
                    </a:lnTo>
                    <a:lnTo>
                      <a:pt x="447" y="22"/>
                    </a:lnTo>
                    <a:lnTo>
                      <a:pt x="451" y="25"/>
                    </a:lnTo>
                    <a:lnTo>
                      <a:pt x="455" y="25"/>
                    </a:lnTo>
                    <a:lnTo>
                      <a:pt x="460" y="25"/>
                    </a:lnTo>
                    <a:lnTo>
                      <a:pt x="464" y="25"/>
                    </a:lnTo>
                    <a:lnTo>
                      <a:pt x="468" y="28"/>
                    </a:lnTo>
                    <a:lnTo>
                      <a:pt x="473" y="28"/>
                    </a:lnTo>
                    <a:lnTo>
                      <a:pt x="477" y="28"/>
                    </a:lnTo>
                    <a:lnTo>
                      <a:pt x="481" y="28"/>
                    </a:lnTo>
                    <a:lnTo>
                      <a:pt x="486" y="28"/>
                    </a:lnTo>
                    <a:lnTo>
                      <a:pt x="490" y="28"/>
                    </a:lnTo>
                    <a:lnTo>
                      <a:pt x="494" y="25"/>
                    </a:lnTo>
                    <a:lnTo>
                      <a:pt x="499" y="25"/>
                    </a:lnTo>
                    <a:lnTo>
                      <a:pt x="503" y="25"/>
                    </a:lnTo>
                    <a:lnTo>
                      <a:pt x="507" y="25"/>
                    </a:lnTo>
                    <a:lnTo>
                      <a:pt x="512" y="25"/>
                    </a:lnTo>
                    <a:lnTo>
                      <a:pt x="516" y="25"/>
                    </a:lnTo>
                    <a:lnTo>
                      <a:pt x="521" y="25"/>
                    </a:lnTo>
                    <a:lnTo>
                      <a:pt x="525" y="25"/>
                    </a:lnTo>
                    <a:lnTo>
                      <a:pt x="529" y="25"/>
                    </a:lnTo>
                    <a:lnTo>
                      <a:pt x="534" y="25"/>
                    </a:lnTo>
                    <a:lnTo>
                      <a:pt x="538" y="25"/>
                    </a:lnTo>
                    <a:lnTo>
                      <a:pt x="542" y="25"/>
                    </a:lnTo>
                    <a:lnTo>
                      <a:pt x="547" y="25"/>
                    </a:lnTo>
                    <a:lnTo>
                      <a:pt x="551" y="25"/>
                    </a:lnTo>
                    <a:lnTo>
                      <a:pt x="555" y="25"/>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2" name="Freeform 110"/>
              <p:cNvSpPr>
                <a:spLocks/>
              </p:cNvSpPr>
              <p:nvPr/>
            </p:nvSpPr>
            <p:spPr bwMode="auto">
              <a:xfrm>
                <a:off x="4657402" y="3847303"/>
                <a:ext cx="130454" cy="169862"/>
              </a:xfrm>
              <a:custGeom>
                <a:avLst/>
                <a:gdLst/>
                <a:ahLst/>
                <a:cxnLst>
                  <a:cxn ang="0">
                    <a:pos x="0" y="0"/>
                  </a:cxn>
                  <a:cxn ang="0">
                    <a:pos x="5" y="3"/>
                  </a:cxn>
                  <a:cxn ang="0">
                    <a:pos x="9" y="3"/>
                  </a:cxn>
                  <a:cxn ang="0">
                    <a:pos x="13" y="0"/>
                  </a:cxn>
                  <a:cxn ang="0">
                    <a:pos x="18" y="3"/>
                  </a:cxn>
                  <a:cxn ang="0">
                    <a:pos x="22" y="3"/>
                  </a:cxn>
                  <a:cxn ang="0">
                    <a:pos x="26" y="0"/>
                  </a:cxn>
                  <a:cxn ang="0">
                    <a:pos x="31" y="0"/>
                  </a:cxn>
                  <a:cxn ang="0">
                    <a:pos x="35" y="3"/>
                  </a:cxn>
                  <a:cxn ang="0">
                    <a:pos x="39" y="0"/>
                  </a:cxn>
                  <a:cxn ang="0">
                    <a:pos x="44" y="3"/>
                  </a:cxn>
                  <a:cxn ang="0">
                    <a:pos x="48" y="0"/>
                  </a:cxn>
                  <a:cxn ang="0">
                    <a:pos x="52" y="0"/>
                  </a:cxn>
                  <a:cxn ang="0">
                    <a:pos x="57" y="3"/>
                  </a:cxn>
                  <a:cxn ang="0">
                    <a:pos x="61" y="11"/>
                  </a:cxn>
                  <a:cxn ang="0">
                    <a:pos x="65" y="22"/>
                  </a:cxn>
                  <a:cxn ang="0">
                    <a:pos x="70" y="39"/>
                  </a:cxn>
                  <a:cxn ang="0">
                    <a:pos x="74" y="58"/>
                  </a:cxn>
                  <a:cxn ang="0">
                    <a:pos x="78" y="75"/>
                  </a:cxn>
                  <a:cxn ang="0">
                    <a:pos x="83" y="92"/>
                  </a:cxn>
                  <a:cxn ang="0">
                    <a:pos x="87" y="106"/>
                  </a:cxn>
                  <a:cxn ang="0">
                    <a:pos x="91" y="117"/>
                  </a:cxn>
                  <a:cxn ang="0">
                    <a:pos x="96" y="125"/>
                  </a:cxn>
                </a:cxnLst>
                <a:rect l="0" t="0" r="r" b="b"/>
                <a:pathLst>
                  <a:path w="96" h="125">
                    <a:moveTo>
                      <a:pt x="0" y="0"/>
                    </a:moveTo>
                    <a:lnTo>
                      <a:pt x="5" y="3"/>
                    </a:lnTo>
                    <a:lnTo>
                      <a:pt x="9" y="3"/>
                    </a:lnTo>
                    <a:lnTo>
                      <a:pt x="13" y="0"/>
                    </a:lnTo>
                    <a:lnTo>
                      <a:pt x="18" y="3"/>
                    </a:lnTo>
                    <a:lnTo>
                      <a:pt x="22" y="3"/>
                    </a:lnTo>
                    <a:lnTo>
                      <a:pt x="26" y="0"/>
                    </a:lnTo>
                    <a:lnTo>
                      <a:pt x="31" y="0"/>
                    </a:lnTo>
                    <a:lnTo>
                      <a:pt x="35" y="3"/>
                    </a:lnTo>
                    <a:lnTo>
                      <a:pt x="39" y="0"/>
                    </a:lnTo>
                    <a:lnTo>
                      <a:pt x="44" y="3"/>
                    </a:lnTo>
                    <a:lnTo>
                      <a:pt x="48" y="0"/>
                    </a:lnTo>
                    <a:lnTo>
                      <a:pt x="52" y="0"/>
                    </a:lnTo>
                    <a:lnTo>
                      <a:pt x="57" y="3"/>
                    </a:lnTo>
                    <a:lnTo>
                      <a:pt x="61" y="11"/>
                    </a:lnTo>
                    <a:lnTo>
                      <a:pt x="65" y="22"/>
                    </a:lnTo>
                    <a:lnTo>
                      <a:pt x="70" y="39"/>
                    </a:lnTo>
                    <a:lnTo>
                      <a:pt x="74" y="58"/>
                    </a:lnTo>
                    <a:lnTo>
                      <a:pt x="78" y="75"/>
                    </a:lnTo>
                    <a:lnTo>
                      <a:pt x="83" y="92"/>
                    </a:lnTo>
                    <a:lnTo>
                      <a:pt x="87" y="106"/>
                    </a:lnTo>
                    <a:lnTo>
                      <a:pt x="91" y="117"/>
                    </a:lnTo>
                    <a:lnTo>
                      <a:pt x="96" y="125"/>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3" name="Freeform 113"/>
              <p:cNvSpPr>
                <a:spLocks/>
              </p:cNvSpPr>
              <p:nvPr/>
            </p:nvSpPr>
            <p:spPr bwMode="auto">
              <a:xfrm>
                <a:off x="3903216" y="3571448"/>
                <a:ext cx="754186" cy="214705"/>
              </a:xfrm>
              <a:custGeom>
                <a:avLst/>
                <a:gdLst/>
                <a:ahLst/>
                <a:cxnLst>
                  <a:cxn ang="0">
                    <a:pos x="8" y="150"/>
                  </a:cxn>
                  <a:cxn ang="0">
                    <a:pos x="21" y="125"/>
                  </a:cxn>
                  <a:cxn ang="0">
                    <a:pos x="34" y="105"/>
                  </a:cxn>
                  <a:cxn ang="0">
                    <a:pos x="47" y="83"/>
                  </a:cxn>
                  <a:cxn ang="0">
                    <a:pos x="60" y="66"/>
                  </a:cxn>
                  <a:cxn ang="0">
                    <a:pos x="73" y="53"/>
                  </a:cxn>
                  <a:cxn ang="0">
                    <a:pos x="87" y="44"/>
                  </a:cxn>
                  <a:cxn ang="0">
                    <a:pos x="100" y="36"/>
                  </a:cxn>
                  <a:cxn ang="0">
                    <a:pos x="113" y="30"/>
                  </a:cxn>
                  <a:cxn ang="0">
                    <a:pos x="126" y="25"/>
                  </a:cxn>
                  <a:cxn ang="0">
                    <a:pos x="139" y="19"/>
                  </a:cxn>
                  <a:cxn ang="0">
                    <a:pos x="152" y="16"/>
                  </a:cxn>
                  <a:cxn ang="0">
                    <a:pos x="165" y="14"/>
                  </a:cxn>
                  <a:cxn ang="0">
                    <a:pos x="178" y="11"/>
                  </a:cxn>
                  <a:cxn ang="0">
                    <a:pos x="191" y="11"/>
                  </a:cxn>
                  <a:cxn ang="0">
                    <a:pos x="204" y="8"/>
                  </a:cxn>
                  <a:cxn ang="0">
                    <a:pos x="217" y="5"/>
                  </a:cxn>
                  <a:cxn ang="0">
                    <a:pos x="230" y="2"/>
                  </a:cxn>
                  <a:cxn ang="0">
                    <a:pos x="243" y="2"/>
                  </a:cxn>
                  <a:cxn ang="0">
                    <a:pos x="256" y="2"/>
                  </a:cxn>
                  <a:cxn ang="0">
                    <a:pos x="269" y="2"/>
                  </a:cxn>
                  <a:cxn ang="0">
                    <a:pos x="286" y="2"/>
                  </a:cxn>
                  <a:cxn ang="0">
                    <a:pos x="299" y="2"/>
                  </a:cxn>
                  <a:cxn ang="0">
                    <a:pos x="312" y="5"/>
                  </a:cxn>
                  <a:cxn ang="0">
                    <a:pos x="325" y="11"/>
                  </a:cxn>
                  <a:cxn ang="0">
                    <a:pos x="338" y="16"/>
                  </a:cxn>
                  <a:cxn ang="0">
                    <a:pos x="351" y="19"/>
                  </a:cxn>
                  <a:cxn ang="0">
                    <a:pos x="364" y="22"/>
                  </a:cxn>
                  <a:cxn ang="0">
                    <a:pos x="377" y="25"/>
                  </a:cxn>
                  <a:cxn ang="0">
                    <a:pos x="390" y="25"/>
                  </a:cxn>
                  <a:cxn ang="0">
                    <a:pos x="403" y="25"/>
                  </a:cxn>
                  <a:cxn ang="0">
                    <a:pos x="416" y="22"/>
                  </a:cxn>
                  <a:cxn ang="0">
                    <a:pos x="429" y="25"/>
                  </a:cxn>
                  <a:cxn ang="0">
                    <a:pos x="442" y="25"/>
                  </a:cxn>
                  <a:cxn ang="0">
                    <a:pos x="455" y="27"/>
                  </a:cxn>
                  <a:cxn ang="0">
                    <a:pos x="468" y="27"/>
                  </a:cxn>
                  <a:cxn ang="0">
                    <a:pos x="481" y="27"/>
                  </a:cxn>
                  <a:cxn ang="0">
                    <a:pos x="494" y="27"/>
                  </a:cxn>
                  <a:cxn ang="0">
                    <a:pos x="507" y="25"/>
                  </a:cxn>
                  <a:cxn ang="0">
                    <a:pos x="521" y="25"/>
                  </a:cxn>
                  <a:cxn ang="0">
                    <a:pos x="534" y="25"/>
                  </a:cxn>
                  <a:cxn ang="0">
                    <a:pos x="547" y="25"/>
                  </a:cxn>
                </a:cxnLst>
                <a:rect l="0" t="0" r="r" b="b"/>
                <a:pathLst>
                  <a:path w="555" h="158">
                    <a:moveTo>
                      <a:pt x="0" y="158"/>
                    </a:moveTo>
                    <a:lnTo>
                      <a:pt x="4" y="156"/>
                    </a:lnTo>
                    <a:lnTo>
                      <a:pt x="8" y="150"/>
                    </a:lnTo>
                    <a:lnTo>
                      <a:pt x="13" y="142"/>
                    </a:lnTo>
                    <a:lnTo>
                      <a:pt x="17" y="133"/>
                    </a:lnTo>
                    <a:lnTo>
                      <a:pt x="21" y="125"/>
                    </a:lnTo>
                    <a:lnTo>
                      <a:pt x="26" y="119"/>
                    </a:lnTo>
                    <a:lnTo>
                      <a:pt x="30" y="114"/>
                    </a:lnTo>
                    <a:lnTo>
                      <a:pt x="34" y="105"/>
                    </a:lnTo>
                    <a:lnTo>
                      <a:pt x="39" y="94"/>
                    </a:lnTo>
                    <a:lnTo>
                      <a:pt x="43" y="89"/>
                    </a:lnTo>
                    <a:lnTo>
                      <a:pt x="47" y="83"/>
                    </a:lnTo>
                    <a:lnTo>
                      <a:pt x="52" y="75"/>
                    </a:lnTo>
                    <a:lnTo>
                      <a:pt x="56" y="72"/>
                    </a:lnTo>
                    <a:lnTo>
                      <a:pt x="60" y="66"/>
                    </a:lnTo>
                    <a:lnTo>
                      <a:pt x="65" y="64"/>
                    </a:lnTo>
                    <a:lnTo>
                      <a:pt x="69" y="58"/>
                    </a:lnTo>
                    <a:lnTo>
                      <a:pt x="73" y="53"/>
                    </a:lnTo>
                    <a:lnTo>
                      <a:pt x="78" y="50"/>
                    </a:lnTo>
                    <a:lnTo>
                      <a:pt x="82" y="47"/>
                    </a:lnTo>
                    <a:lnTo>
                      <a:pt x="87" y="44"/>
                    </a:lnTo>
                    <a:lnTo>
                      <a:pt x="91" y="41"/>
                    </a:lnTo>
                    <a:lnTo>
                      <a:pt x="95" y="39"/>
                    </a:lnTo>
                    <a:lnTo>
                      <a:pt x="100" y="36"/>
                    </a:lnTo>
                    <a:lnTo>
                      <a:pt x="104" y="33"/>
                    </a:lnTo>
                    <a:lnTo>
                      <a:pt x="108" y="30"/>
                    </a:lnTo>
                    <a:lnTo>
                      <a:pt x="113" y="30"/>
                    </a:lnTo>
                    <a:lnTo>
                      <a:pt x="117" y="30"/>
                    </a:lnTo>
                    <a:lnTo>
                      <a:pt x="121" y="27"/>
                    </a:lnTo>
                    <a:lnTo>
                      <a:pt x="126" y="25"/>
                    </a:lnTo>
                    <a:lnTo>
                      <a:pt x="130" y="22"/>
                    </a:lnTo>
                    <a:lnTo>
                      <a:pt x="134" y="19"/>
                    </a:lnTo>
                    <a:lnTo>
                      <a:pt x="139" y="19"/>
                    </a:lnTo>
                    <a:lnTo>
                      <a:pt x="143" y="16"/>
                    </a:lnTo>
                    <a:lnTo>
                      <a:pt x="147" y="16"/>
                    </a:lnTo>
                    <a:lnTo>
                      <a:pt x="152" y="16"/>
                    </a:lnTo>
                    <a:lnTo>
                      <a:pt x="156" y="16"/>
                    </a:lnTo>
                    <a:lnTo>
                      <a:pt x="160" y="14"/>
                    </a:lnTo>
                    <a:lnTo>
                      <a:pt x="165" y="14"/>
                    </a:lnTo>
                    <a:lnTo>
                      <a:pt x="169" y="14"/>
                    </a:lnTo>
                    <a:lnTo>
                      <a:pt x="173" y="14"/>
                    </a:lnTo>
                    <a:lnTo>
                      <a:pt x="178" y="11"/>
                    </a:lnTo>
                    <a:lnTo>
                      <a:pt x="182" y="11"/>
                    </a:lnTo>
                    <a:lnTo>
                      <a:pt x="186" y="11"/>
                    </a:lnTo>
                    <a:lnTo>
                      <a:pt x="191" y="11"/>
                    </a:lnTo>
                    <a:lnTo>
                      <a:pt x="195" y="8"/>
                    </a:lnTo>
                    <a:lnTo>
                      <a:pt x="199" y="8"/>
                    </a:lnTo>
                    <a:lnTo>
                      <a:pt x="204" y="8"/>
                    </a:lnTo>
                    <a:lnTo>
                      <a:pt x="208" y="8"/>
                    </a:lnTo>
                    <a:lnTo>
                      <a:pt x="212" y="5"/>
                    </a:lnTo>
                    <a:lnTo>
                      <a:pt x="217" y="5"/>
                    </a:lnTo>
                    <a:lnTo>
                      <a:pt x="221" y="2"/>
                    </a:lnTo>
                    <a:lnTo>
                      <a:pt x="225" y="2"/>
                    </a:lnTo>
                    <a:lnTo>
                      <a:pt x="230" y="2"/>
                    </a:lnTo>
                    <a:lnTo>
                      <a:pt x="234" y="5"/>
                    </a:lnTo>
                    <a:lnTo>
                      <a:pt x="238" y="2"/>
                    </a:lnTo>
                    <a:lnTo>
                      <a:pt x="243" y="2"/>
                    </a:lnTo>
                    <a:lnTo>
                      <a:pt x="247" y="2"/>
                    </a:lnTo>
                    <a:lnTo>
                      <a:pt x="251" y="0"/>
                    </a:lnTo>
                    <a:lnTo>
                      <a:pt x="256" y="2"/>
                    </a:lnTo>
                    <a:lnTo>
                      <a:pt x="260" y="2"/>
                    </a:lnTo>
                    <a:lnTo>
                      <a:pt x="264" y="2"/>
                    </a:lnTo>
                    <a:lnTo>
                      <a:pt x="269" y="2"/>
                    </a:lnTo>
                    <a:lnTo>
                      <a:pt x="273" y="2"/>
                    </a:lnTo>
                    <a:lnTo>
                      <a:pt x="282" y="0"/>
                    </a:lnTo>
                    <a:lnTo>
                      <a:pt x="286" y="2"/>
                    </a:lnTo>
                    <a:lnTo>
                      <a:pt x="290" y="0"/>
                    </a:lnTo>
                    <a:lnTo>
                      <a:pt x="295" y="2"/>
                    </a:lnTo>
                    <a:lnTo>
                      <a:pt x="299" y="2"/>
                    </a:lnTo>
                    <a:lnTo>
                      <a:pt x="304" y="5"/>
                    </a:lnTo>
                    <a:lnTo>
                      <a:pt x="308" y="5"/>
                    </a:lnTo>
                    <a:lnTo>
                      <a:pt x="312" y="5"/>
                    </a:lnTo>
                    <a:lnTo>
                      <a:pt x="317" y="8"/>
                    </a:lnTo>
                    <a:lnTo>
                      <a:pt x="321" y="11"/>
                    </a:lnTo>
                    <a:lnTo>
                      <a:pt x="325" y="11"/>
                    </a:lnTo>
                    <a:lnTo>
                      <a:pt x="330" y="14"/>
                    </a:lnTo>
                    <a:lnTo>
                      <a:pt x="334" y="14"/>
                    </a:lnTo>
                    <a:lnTo>
                      <a:pt x="338" y="16"/>
                    </a:lnTo>
                    <a:lnTo>
                      <a:pt x="343" y="19"/>
                    </a:lnTo>
                    <a:lnTo>
                      <a:pt x="347" y="19"/>
                    </a:lnTo>
                    <a:lnTo>
                      <a:pt x="351" y="19"/>
                    </a:lnTo>
                    <a:lnTo>
                      <a:pt x="356" y="22"/>
                    </a:lnTo>
                    <a:lnTo>
                      <a:pt x="360" y="22"/>
                    </a:lnTo>
                    <a:lnTo>
                      <a:pt x="364" y="22"/>
                    </a:lnTo>
                    <a:lnTo>
                      <a:pt x="369" y="22"/>
                    </a:lnTo>
                    <a:lnTo>
                      <a:pt x="373" y="22"/>
                    </a:lnTo>
                    <a:lnTo>
                      <a:pt x="377" y="25"/>
                    </a:lnTo>
                    <a:lnTo>
                      <a:pt x="382" y="25"/>
                    </a:lnTo>
                    <a:lnTo>
                      <a:pt x="386" y="25"/>
                    </a:lnTo>
                    <a:lnTo>
                      <a:pt x="390" y="25"/>
                    </a:lnTo>
                    <a:lnTo>
                      <a:pt x="395" y="25"/>
                    </a:lnTo>
                    <a:lnTo>
                      <a:pt x="399" y="25"/>
                    </a:lnTo>
                    <a:lnTo>
                      <a:pt x="403" y="25"/>
                    </a:lnTo>
                    <a:lnTo>
                      <a:pt x="408" y="22"/>
                    </a:lnTo>
                    <a:lnTo>
                      <a:pt x="412" y="22"/>
                    </a:lnTo>
                    <a:lnTo>
                      <a:pt x="416" y="22"/>
                    </a:lnTo>
                    <a:lnTo>
                      <a:pt x="421" y="25"/>
                    </a:lnTo>
                    <a:lnTo>
                      <a:pt x="425" y="25"/>
                    </a:lnTo>
                    <a:lnTo>
                      <a:pt x="429" y="25"/>
                    </a:lnTo>
                    <a:lnTo>
                      <a:pt x="434" y="25"/>
                    </a:lnTo>
                    <a:lnTo>
                      <a:pt x="438" y="25"/>
                    </a:lnTo>
                    <a:lnTo>
                      <a:pt x="442" y="25"/>
                    </a:lnTo>
                    <a:lnTo>
                      <a:pt x="447" y="25"/>
                    </a:lnTo>
                    <a:lnTo>
                      <a:pt x="451" y="27"/>
                    </a:lnTo>
                    <a:lnTo>
                      <a:pt x="455" y="27"/>
                    </a:lnTo>
                    <a:lnTo>
                      <a:pt x="460" y="27"/>
                    </a:lnTo>
                    <a:lnTo>
                      <a:pt x="464" y="27"/>
                    </a:lnTo>
                    <a:lnTo>
                      <a:pt x="468" y="27"/>
                    </a:lnTo>
                    <a:lnTo>
                      <a:pt x="473" y="27"/>
                    </a:lnTo>
                    <a:lnTo>
                      <a:pt x="477" y="30"/>
                    </a:lnTo>
                    <a:lnTo>
                      <a:pt x="481" y="27"/>
                    </a:lnTo>
                    <a:lnTo>
                      <a:pt x="486" y="27"/>
                    </a:lnTo>
                    <a:lnTo>
                      <a:pt x="490" y="27"/>
                    </a:lnTo>
                    <a:lnTo>
                      <a:pt x="494" y="27"/>
                    </a:lnTo>
                    <a:lnTo>
                      <a:pt x="499" y="25"/>
                    </a:lnTo>
                    <a:lnTo>
                      <a:pt x="503" y="25"/>
                    </a:lnTo>
                    <a:lnTo>
                      <a:pt x="507" y="25"/>
                    </a:lnTo>
                    <a:lnTo>
                      <a:pt x="512" y="25"/>
                    </a:lnTo>
                    <a:lnTo>
                      <a:pt x="516" y="25"/>
                    </a:lnTo>
                    <a:lnTo>
                      <a:pt x="521" y="25"/>
                    </a:lnTo>
                    <a:lnTo>
                      <a:pt x="525" y="25"/>
                    </a:lnTo>
                    <a:lnTo>
                      <a:pt x="529" y="25"/>
                    </a:lnTo>
                    <a:lnTo>
                      <a:pt x="534" y="25"/>
                    </a:lnTo>
                    <a:lnTo>
                      <a:pt x="538" y="25"/>
                    </a:lnTo>
                    <a:lnTo>
                      <a:pt x="542" y="25"/>
                    </a:lnTo>
                    <a:lnTo>
                      <a:pt x="547" y="25"/>
                    </a:lnTo>
                    <a:lnTo>
                      <a:pt x="551" y="25"/>
                    </a:lnTo>
                    <a:lnTo>
                      <a:pt x="555" y="25"/>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4" name="Freeform 114"/>
              <p:cNvSpPr>
                <a:spLocks/>
              </p:cNvSpPr>
              <p:nvPr/>
            </p:nvSpPr>
            <p:spPr bwMode="auto">
              <a:xfrm>
                <a:off x="4657402" y="3597267"/>
                <a:ext cx="130454" cy="182092"/>
              </a:xfrm>
              <a:custGeom>
                <a:avLst/>
                <a:gdLst/>
                <a:ahLst/>
                <a:cxnLst>
                  <a:cxn ang="0">
                    <a:pos x="0" y="6"/>
                  </a:cxn>
                  <a:cxn ang="0">
                    <a:pos x="5" y="6"/>
                  </a:cxn>
                  <a:cxn ang="0">
                    <a:pos x="9" y="6"/>
                  </a:cxn>
                  <a:cxn ang="0">
                    <a:pos x="13" y="6"/>
                  </a:cxn>
                  <a:cxn ang="0">
                    <a:pos x="18" y="6"/>
                  </a:cxn>
                  <a:cxn ang="0">
                    <a:pos x="22" y="6"/>
                  </a:cxn>
                  <a:cxn ang="0">
                    <a:pos x="26" y="6"/>
                  </a:cxn>
                  <a:cxn ang="0">
                    <a:pos x="31" y="6"/>
                  </a:cxn>
                  <a:cxn ang="0">
                    <a:pos x="35" y="3"/>
                  </a:cxn>
                  <a:cxn ang="0">
                    <a:pos x="39" y="3"/>
                  </a:cxn>
                  <a:cxn ang="0">
                    <a:pos x="44" y="3"/>
                  </a:cxn>
                  <a:cxn ang="0">
                    <a:pos x="48" y="0"/>
                  </a:cxn>
                  <a:cxn ang="0">
                    <a:pos x="52" y="0"/>
                  </a:cxn>
                  <a:cxn ang="0">
                    <a:pos x="57" y="6"/>
                  </a:cxn>
                  <a:cxn ang="0">
                    <a:pos x="61" y="14"/>
                  </a:cxn>
                  <a:cxn ang="0">
                    <a:pos x="65" y="28"/>
                  </a:cxn>
                  <a:cxn ang="0">
                    <a:pos x="70" y="45"/>
                  </a:cxn>
                  <a:cxn ang="0">
                    <a:pos x="74" y="64"/>
                  </a:cxn>
                  <a:cxn ang="0">
                    <a:pos x="78" y="84"/>
                  </a:cxn>
                  <a:cxn ang="0">
                    <a:pos x="83" y="100"/>
                  </a:cxn>
                  <a:cxn ang="0">
                    <a:pos x="87" y="114"/>
                  </a:cxn>
                  <a:cxn ang="0">
                    <a:pos x="91" y="125"/>
                  </a:cxn>
                  <a:cxn ang="0">
                    <a:pos x="96" y="134"/>
                  </a:cxn>
                </a:cxnLst>
                <a:rect l="0" t="0" r="r" b="b"/>
                <a:pathLst>
                  <a:path w="96" h="134">
                    <a:moveTo>
                      <a:pt x="0" y="6"/>
                    </a:moveTo>
                    <a:lnTo>
                      <a:pt x="5" y="6"/>
                    </a:lnTo>
                    <a:lnTo>
                      <a:pt x="9" y="6"/>
                    </a:lnTo>
                    <a:lnTo>
                      <a:pt x="13" y="6"/>
                    </a:lnTo>
                    <a:lnTo>
                      <a:pt x="18" y="6"/>
                    </a:lnTo>
                    <a:lnTo>
                      <a:pt x="22" y="6"/>
                    </a:lnTo>
                    <a:lnTo>
                      <a:pt x="26" y="6"/>
                    </a:lnTo>
                    <a:lnTo>
                      <a:pt x="31" y="6"/>
                    </a:lnTo>
                    <a:lnTo>
                      <a:pt x="35" y="3"/>
                    </a:lnTo>
                    <a:lnTo>
                      <a:pt x="39" y="3"/>
                    </a:lnTo>
                    <a:lnTo>
                      <a:pt x="44" y="3"/>
                    </a:lnTo>
                    <a:lnTo>
                      <a:pt x="48" y="0"/>
                    </a:lnTo>
                    <a:lnTo>
                      <a:pt x="52" y="0"/>
                    </a:lnTo>
                    <a:lnTo>
                      <a:pt x="57" y="6"/>
                    </a:lnTo>
                    <a:lnTo>
                      <a:pt x="61" y="14"/>
                    </a:lnTo>
                    <a:lnTo>
                      <a:pt x="65" y="28"/>
                    </a:lnTo>
                    <a:lnTo>
                      <a:pt x="70" y="45"/>
                    </a:lnTo>
                    <a:lnTo>
                      <a:pt x="74" y="64"/>
                    </a:lnTo>
                    <a:lnTo>
                      <a:pt x="78" y="84"/>
                    </a:lnTo>
                    <a:lnTo>
                      <a:pt x="83" y="100"/>
                    </a:lnTo>
                    <a:lnTo>
                      <a:pt x="87" y="114"/>
                    </a:lnTo>
                    <a:lnTo>
                      <a:pt x="91" y="125"/>
                    </a:lnTo>
                    <a:lnTo>
                      <a:pt x="96" y="134"/>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5" name="Freeform 117"/>
              <p:cNvSpPr>
                <a:spLocks/>
              </p:cNvSpPr>
              <p:nvPr/>
            </p:nvSpPr>
            <p:spPr bwMode="auto">
              <a:xfrm>
                <a:off x="3903216" y="3332283"/>
                <a:ext cx="754186" cy="216064"/>
              </a:xfrm>
              <a:custGeom>
                <a:avLst/>
                <a:gdLst/>
                <a:ahLst/>
                <a:cxnLst>
                  <a:cxn ang="0">
                    <a:pos x="8" y="148"/>
                  </a:cxn>
                  <a:cxn ang="0">
                    <a:pos x="21" y="126"/>
                  </a:cxn>
                  <a:cxn ang="0">
                    <a:pos x="34" y="106"/>
                  </a:cxn>
                  <a:cxn ang="0">
                    <a:pos x="47" y="84"/>
                  </a:cxn>
                  <a:cxn ang="0">
                    <a:pos x="60" y="70"/>
                  </a:cxn>
                  <a:cxn ang="0">
                    <a:pos x="73" y="59"/>
                  </a:cxn>
                  <a:cxn ang="0">
                    <a:pos x="87" y="50"/>
                  </a:cxn>
                  <a:cxn ang="0">
                    <a:pos x="100" y="39"/>
                  </a:cxn>
                  <a:cxn ang="0">
                    <a:pos x="113" y="34"/>
                  </a:cxn>
                  <a:cxn ang="0">
                    <a:pos x="126" y="28"/>
                  </a:cxn>
                  <a:cxn ang="0">
                    <a:pos x="139" y="23"/>
                  </a:cxn>
                  <a:cxn ang="0">
                    <a:pos x="152" y="20"/>
                  </a:cxn>
                  <a:cxn ang="0">
                    <a:pos x="165" y="17"/>
                  </a:cxn>
                  <a:cxn ang="0">
                    <a:pos x="178" y="14"/>
                  </a:cxn>
                  <a:cxn ang="0">
                    <a:pos x="191" y="11"/>
                  </a:cxn>
                  <a:cxn ang="0">
                    <a:pos x="204" y="9"/>
                  </a:cxn>
                  <a:cxn ang="0">
                    <a:pos x="217" y="9"/>
                  </a:cxn>
                  <a:cxn ang="0">
                    <a:pos x="230" y="3"/>
                  </a:cxn>
                  <a:cxn ang="0">
                    <a:pos x="243" y="3"/>
                  </a:cxn>
                  <a:cxn ang="0">
                    <a:pos x="256" y="0"/>
                  </a:cxn>
                  <a:cxn ang="0">
                    <a:pos x="269" y="0"/>
                  </a:cxn>
                  <a:cxn ang="0">
                    <a:pos x="286" y="3"/>
                  </a:cxn>
                  <a:cxn ang="0">
                    <a:pos x="299" y="6"/>
                  </a:cxn>
                  <a:cxn ang="0">
                    <a:pos x="312" y="9"/>
                  </a:cxn>
                  <a:cxn ang="0">
                    <a:pos x="325" y="14"/>
                  </a:cxn>
                  <a:cxn ang="0">
                    <a:pos x="338" y="17"/>
                  </a:cxn>
                  <a:cxn ang="0">
                    <a:pos x="351" y="23"/>
                  </a:cxn>
                  <a:cxn ang="0">
                    <a:pos x="364" y="25"/>
                  </a:cxn>
                  <a:cxn ang="0">
                    <a:pos x="377" y="28"/>
                  </a:cxn>
                  <a:cxn ang="0">
                    <a:pos x="390" y="28"/>
                  </a:cxn>
                  <a:cxn ang="0">
                    <a:pos x="403" y="28"/>
                  </a:cxn>
                  <a:cxn ang="0">
                    <a:pos x="416" y="28"/>
                  </a:cxn>
                  <a:cxn ang="0">
                    <a:pos x="429" y="31"/>
                  </a:cxn>
                  <a:cxn ang="0">
                    <a:pos x="442" y="31"/>
                  </a:cxn>
                  <a:cxn ang="0">
                    <a:pos x="455" y="34"/>
                  </a:cxn>
                  <a:cxn ang="0">
                    <a:pos x="468" y="34"/>
                  </a:cxn>
                  <a:cxn ang="0">
                    <a:pos x="481" y="34"/>
                  </a:cxn>
                  <a:cxn ang="0">
                    <a:pos x="494" y="34"/>
                  </a:cxn>
                  <a:cxn ang="0">
                    <a:pos x="507" y="31"/>
                  </a:cxn>
                  <a:cxn ang="0">
                    <a:pos x="521" y="34"/>
                  </a:cxn>
                  <a:cxn ang="0">
                    <a:pos x="534" y="34"/>
                  </a:cxn>
                  <a:cxn ang="0">
                    <a:pos x="547" y="34"/>
                  </a:cxn>
                </a:cxnLst>
                <a:rect l="0" t="0" r="r" b="b"/>
                <a:pathLst>
                  <a:path w="555" h="159">
                    <a:moveTo>
                      <a:pt x="0" y="159"/>
                    </a:moveTo>
                    <a:lnTo>
                      <a:pt x="4" y="156"/>
                    </a:lnTo>
                    <a:lnTo>
                      <a:pt x="8" y="148"/>
                    </a:lnTo>
                    <a:lnTo>
                      <a:pt x="13" y="139"/>
                    </a:lnTo>
                    <a:lnTo>
                      <a:pt x="17" y="131"/>
                    </a:lnTo>
                    <a:lnTo>
                      <a:pt x="21" y="126"/>
                    </a:lnTo>
                    <a:lnTo>
                      <a:pt x="26" y="120"/>
                    </a:lnTo>
                    <a:lnTo>
                      <a:pt x="30" y="112"/>
                    </a:lnTo>
                    <a:lnTo>
                      <a:pt x="34" y="106"/>
                    </a:lnTo>
                    <a:lnTo>
                      <a:pt x="39" y="98"/>
                    </a:lnTo>
                    <a:lnTo>
                      <a:pt x="43" y="92"/>
                    </a:lnTo>
                    <a:lnTo>
                      <a:pt x="47" y="84"/>
                    </a:lnTo>
                    <a:lnTo>
                      <a:pt x="52" y="78"/>
                    </a:lnTo>
                    <a:lnTo>
                      <a:pt x="56" y="73"/>
                    </a:lnTo>
                    <a:lnTo>
                      <a:pt x="60" y="70"/>
                    </a:lnTo>
                    <a:lnTo>
                      <a:pt x="65" y="64"/>
                    </a:lnTo>
                    <a:lnTo>
                      <a:pt x="69" y="61"/>
                    </a:lnTo>
                    <a:lnTo>
                      <a:pt x="73" y="59"/>
                    </a:lnTo>
                    <a:lnTo>
                      <a:pt x="78" y="53"/>
                    </a:lnTo>
                    <a:lnTo>
                      <a:pt x="82" y="53"/>
                    </a:lnTo>
                    <a:lnTo>
                      <a:pt x="87" y="50"/>
                    </a:lnTo>
                    <a:lnTo>
                      <a:pt x="91" y="48"/>
                    </a:lnTo>
                    <a:lnTo>
                      <a:pt x="95" y="45"/>
                    </a:lnTo>
                    <a:lnTo>
                      <a:pt x="100" y="39"/>
                    </a:lnTo>
                    <a:lnTo>
                      <a:pt x="104" y="36"/>
                    </a:lnTo>
                    <a:lnTo>
                      <a:pt x="108" y="36"/>
                    </a:lnTo>
                    <a:lnTo>
                      <a:pt x="113" y="34"/>
                    </a:lnTo>
                    <a:lnTo>
                      <a:pt x="117" y="31"/>
                    </a:lnTo>
                    <a:lnTo>
                      <a:pt x="121" y="28"/>
                    </a:lnTo>
                    <a:lnTo>
                      <a:pt x="126" y="28"/>
                    </a:lnTo>
                    <a:lnTo>
                      <a:pt x="130" y="25"/>
                    </a:lnTo>
                    <a:lnTo>
                      <a:pt x="134" y="23"/>
                    </a:lnTo>
                    <a:lnTo>
                      <a:pt x="139" y="23"/>
                    </a:lnTo>
                    <a:lnTo>
                      <a:pt x="143" y="20"/>
                    </a:lnTo>
                    <a:lnTo>
                      <a:pt x="147" y="20"/>
                    </a:lnTo>
                    <a:lnTo>
                      <a:pt x="152" y="20"/>
                    </a:lnTo>
                    <a:lnTo>
                      <a:pt x="156" y="17"/>
                    </a:lnTo>
                    <a:lnTo>
                      <a:pt x="160" y="17"/>
                    </a:lnTo>
                    <a:lnTo>
                      <a:pt x="165" y="17"/>
                    </a:lnTo>
                    <a:lnTo>
                      <a:pt x="169" y="14"/>
                    </a:lnTo>
                    <a:lnTo>
                      <a:pt x="173" y="14"/>
                    </a:lnTo>
                    <a:lnTo>
                      <a:pt x="178" y="14"/>
                    </a:lnTo>
                    <a:lnTo>
                      <a:pt x="182" y="14"/>
                    </a:lnTo>
                    <a:lnTo>
                      <a:pt x="186" y="14"/>
                    </a:lnTo>
                    <a:lnTo>
                      <a:pt x="191" y="11"/>
                    </a:lnTo>
                    <a:lnTo>
                      <a:pt x="195" y="11"/>
                    </a:lnTo>
                    <a:lnTo>
                      <a:pt x="199" y="9"/>
                    </a:lnTo>
                    <a:lnTo>
                      <a:pt x="204" y="9"/>
                    </a:lnTo>
                    <a:lnTo>
                      <a:pt x="208" y="9"/>
                    </a:lnTo>
                    <a:lnTo>
                      <a:pt x="212" y="9"/>
                    </a:lnTo>
                    <a:lnTo>
                      <a:pt x="217" y="9"/>
                    </a:lnTo>
                    <a:lnTo>
                      <a:pt x="221" y="6"/>
                    </a:lnTo>
                    <a:lnTo>
                      <a:pt x="225" y="3"/>
                    </a:lnTo>
                    <a:lnTo>
                      <a:pt x="230" y="3"/>
                    </a:lnTo>
                    <a:lnTo>
                      <a:pt x="234" y="3"/>
                    </a:lnTo>
                    <a:lnTo>
                      <a:pt x="238" y="3"/>
                    </a:lnTo>
                    <a:lnTo>
                      <a:pt x="243" y="3"/>
                    </a:lnTo>
                    <a:lnTo>
                      <a:pt x="247" y="3"/>
                    </a:lnTo>
                    <a:lnTo>
                      <a:pt x="251" y="0"/>
                    </a:lnTo>
                    <a:lnTo>
                      <a:pt x="256" y="0"/>
                    </a:lnTo>
                    <a:lnTo>
                      <a:pt x="260" y="3"/>
                    </a:lnTo>
                    <a:lnTo>
                      <a:pt x="264" y="0"/>
                    </a:lnTo>
                    <a:lnTo>
                      <a:pt x="269" y="0"/>
                    </a:lnTo>
                    <a:lnTo>
                      <a:pt x="273" y="3"/>
                    </a:lnTo>
                    <a:lnTo>
                      <a:pt x="282" y="3"/>
                    </a:lnTo>
                    <a:lnTo>
                      <a:pt x="286" y="3"/>
                    </a:lnTo>
                    <a:lnTo>
                      <a:pt x="290" y="3"/>
                    </a:lnTo>
                    <a:lnTo>
                      <a:pt x="295" y="3"/>
                    </a:lnTo>
                    <a:lnTo>
                      <a:pt x="299" y="6"/>
                    </a:lnTo>
                    <a:lnTo>
                      <a:pt x="304" y="6"/>
                    </a:lnTo>
                    <a:lnTo>
                      <a:pt x="308" y="6"/>
                    </a:lnTo>
                    <a:lnTo>
                      <a:pt x="312" y="9"/>
                    </a:lnTo>
                    <a:lnTo>
                      <a:pt x="317" y="9"/>
                    </a:lnTo>
                    <a:lnTo>
                      <a:pt x="321" y="11"/>
                    </a:lnTo>
                    <a:lnTo>
                      <a:pt x="325" y="14"/>
                    </a:lnTo>
                    <a:lnTo>
                      <a:pt x="330" y="14"/>
                    </a:lnTo>
                    <a:lnTo>
                      <a:pt x="334" y="17"/>
                    </a:lnTo>
                    <a:lnTo>
                      <a:pt x="338" y="17"/>
                    </a:lnTo>
                    <a:lnTo>
                      <a:pt x="343" y="20"/>
                    </a:lnTo>
                    <a:lnTo>
                      <a:pt x="347" y="20"/>
                    </a:lnTo>
                    <a:lnTo>
                      <a:pt x="351" y="23"/>
                    </a:lnTo>
                    <a:lnTo>
                      <a:pt x="356" y="23"/>
                    </a:lnTo>
                    <a:lnTo>
                      <a:pt x="360" y="23"/>
                    </a:lnTo>
                    <a:lnTo>
                      <a:pt x="364" y="25"/>
                    </a:lnTo>
                    <a:lnTo>
                      <a:pt x="369" y="25"/>
                    </a:lnTo>
                    <a:lnTo>
                      <a:pt x="373" y="28"/>
                    </a:lnTo>
                    <a:lnTo>
                      <a:pt x="377" y="28"/>
                    </a:lnTo>
                    <a:lnTo>
                      <a:pt x="382" y="28"/>
                    </a:lnTo>
                    <a:lnTo>
                      <a:pt x="386" y="28"/>
                    </a:lnTo>
                    <a:lnTo>
                      <a:pt x="390" y="28"/>
                    </a:lnTo>
                    <a:lnTo>
                      <a:pt x="395" y="28"/>
                    </a:lnTo>
                    <a:lnTo>
                      <a:pt x="399" y="28"/>
                    </a:lnTo>
                    <a:lnTo>
                      <a:pt x="403" y="28"/>
                    </a:lnTo>
                    <a:lnTo>
                      <a:pt x="408" y="28"/>
                    </a:lnTo>
                    <a:lnTo>
                      <a:pt x="412" y="28"/>
                    </a:lnTo>
                    <a:lnTo>
                      <a:pt x="416" y="28"/>
                    </a:lnTo>
                    <a:lnTo>
                      <a:pt x="421" y="28"/>
                    </a:lnTo>
                    <a:lnTo>
                      <a:pt x="425" y="28"/>
                    </a:lnTo>
                    <a:lnTo>
                      <a:pt x="429" y="31"/>
                    </a:lnTo>
                    <a:lnTo>
                      <a:pt x="434" y="31"/>
                    </a:lnTo>
                    <a:lnTo>
                      <a:pt x="438" y="31"/>
                    </a:lnTo>
                    <a:lnTo>
                      <a:pt x="442" y="31"/>
                    </a:lnTo>
                    <a:lnTo>
                      <a:pt x="447" y="31"/>
                    </a:lnTo>
                    <a:lnTo>
                      <a:pt x="451" y="31"/>
                    </a:lnTo>
                    <a:lnTo>
                      <a:pt x="455" y="34"/>
                    </a:lnTo>
                    <a:lnTo>
                      <a:pt x="460" y="34"/>
                    </a:lnTo>
                    <a:lnTo>
                      <a:pt x="464" y="34"/>
                    </a:lnTo>
                    <a:lnTo>
                      <a:pt x="468" y="34"/>
                    </a:lnTo>
                    <a:lnTo>
                      <a:pt x="473" y="34"/>
                    </a:lnTo>
                    <a:lnTo>
                      <a:pt x="477" y="34"/>
                    </a:lnTo>
                    <a:lnTo>
                      <a:pt x="481" y="34"/>
                    </a:lnTo>
                    <a:lnTo>
                      <a:pt x="486" y="34"/>
                    </a:lnTo>
                    <a:lnTo>
                      <a:pt x="490" y="34"/>
                    </a:lnTo>
                    <a:lnTo>
                      <a:pt x="494" y="34"/>
                    </a:lnTo>
                    <a:lnTo>
                      <a:pt x="499" y="34"/>
                    </a:lnTo>
                    <a:lnTo>
                      <a:pt x="503" y="31"/>
                    </a:lnTo>
                    <a:lnTo>
                      <a:pt x="507" y="31"/>
                    </a:lnTo>
                    <a:lnTo>
                      <a:pt x="512" y="31"/>
                    </a:lnTo>
                    <a:lnTo>
                      <a:pt x="516" y="34"/>
                    </a:lnTo>
                    <a:lnTo>
                      <a:pt x="521" y="34"/>
                    </a:lnTo>
                    <a:lnTo>
                      <a:pt x="525" y="34"/>
                    </a:lnTo>
                    <a:lnTo>
                      <a:pt x="529" y="34"/>
                    </a:lnTo>
                    <a:lnTo>
                      <a:pt x="534" y="34"/>
                    </a:lnTo>
                    <a:lnTo>
                      <a:pt x="538" y="34"/>
                    </a:lnTo>
                    <a:lnTo>
                      <a:pt x="542" y="31"/>
                    </a:lnTo>
                    <a:lnTo>
                      <a:pt x="547" y="34"/>
                    </a:lnTo>
                    <a:lnTo>
                      <a:pt x="551" y="34"/>
                    </a:lnTo>
                    <a:lnTo>
                      <a:pt x="555" y="34"/>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6" name="Freeform 118"/>
              <p:cNvSpPr>
                <a:spLocks/>
              </p:cNvSpPr>
              <p:nvPr/>
            </p:nvSpPr>
            <p:spPr bwMode="auto">
              <a:xfrm>
                <a:off x="4657402" y="3370332"/>
                <a:ext cx="130454" cy="173938"/>
              </a:xfrm>
              <a:custGeom>
                <a:avLst/>
                <a:gdLst/>
                <a:ahLst/>
                <a:cxnLst>
                  <a:cxn ang="0">
                    <a:pos x="0" y="6"/>
                  </a:cxn>
                  <a:cxn ang="0">
                    <a:pos x="5" y="6"/>
                  </a:cxn>
                  <a:cxn ang="0">
                    <a:pos x="9" y="6"/>
                  </a:cxn>
                  <a:cxn ang="0">
                    <a:pos x="13" y="6"/>
                  </a:cxn>
                  <a:cxn ang="0">
                    <a:pos x="18" y="6"/>
                  </a:cxn>
                  <a:cxn ang="0">
                    <a:pos x="22" y="6"/>
                  </a:cxn>
                  <a:cxn ang="0">
                    <a:pos x="26" y="8"/>
                  </a:cxn>
                  <a:cxn ang="0">
                    <a:pos x="31" y="8"/>
                  </a:cxn>
                  <a:cxn ang="0">
                    <a:pos x="35" y="6"/>
                  </a:cxn>
                  <a:cxn ang="0">
                    <a:pos x="39" y="6"/>
                  </a:cxn>
                  <a:cxn ang="0">
                    <a:pos x="44" y="6"/>
                  </a:cxn>
                  <a:cxn ang="0">
                    <a:pos x="48" y="3"/>
                  </a:cxn>
                  <a:cxn ang="0">
                    <a:pos x="52" y="0"/>
                  </a:cxn>
                  <a:cxn ang="0">
                    <a:pos x="57" y="0"/>
                  </a:cxn>
                  <a:cxn ang="0">
                    <a:pos x="61" y="6"/>
                  </a:cxn>
                  <a:cxn ang="0">
                    <a:pos x="65" y="17"/>
                  </a:cxn>
                  <a:cxn ang="0">
                    <a:pos x="70" y="33"/>
                  </a:cxn>
                  <a:cxn ang="0">
                    <a:pos x="74" y="50"/>
                  </a:cxn>
                  <a:cxn ang="0">
                    <a:pos x="78" y="70"/>
                  </a:cxn>
                  <a:cxn ang="0">
                    <a:pos x="83" y="86"/>
                  </a:cxn>
                  <a:cxn ang="0">
                    <a:pos x="87" y="103"/>
                  </a:cxn>
                  <a:cxn ang="0">
                    <a:pos x="91" y="117"/>
                  </a:cxn>
                  <a:cxn ang="0">
                    <a:pos x="96" y="128"/>
                  </a:cxn>
                </a:cxnLst>
                <a:rect l="0" t="0" r="r" b="b"/>
                <a:pathLst>
                  <a:path w="96" h="128">
                    <a:moveTo>
                      <a:pt x="0" y="6"/>
                    </a:moveTo>
                    <a:lnTo>
                      <a:pt x="5" y="6"/>
                    </a:lnTo>
                    <a:lnTo>
                      <a:pt x="9" y="6"/>
                    </a:lnTo>
                    <a:lnTo>
                      <a:pt x="13" y="6"/>
                    </a:lnTo>
                    <a:lnTo>
                      <a:pt x="18" y="6"/>
                    </a:lnTo>
                    <a:lnTo>
                      <a:pt x="22" y="6"/>
                    </a:lnTo>
                    <a:lnTo>
                      <a:pt x="26" y="8"/>
                    </a:lnTo>
                    <a:lnTo>
                      <a:pt x="31" y="8"/>
                    </a:lnTo>
                    <a:lnTo>
                      <a:pt x="35" y="6"/>
                    </a:lnTo>
                    <a:lnTo>
                      <a:pt x="39" y="6"/>
                    </a:lnTo>
                    <a:lnTo>
                      <a:pt x="44" y="6"/>
                    </a:lnTo>
                    <a:lnTo>
                      <a:pt x="48" y="3"/>
                    </a:lnTo>
                    <a:lnTo>
                      <a:pt x="52" y="0"/>
                    </a:lnTo>
                    <a:lnTo>
                      <a:pt x="57" y="0"/>
                    </a:lnTo>
                    <a:lnTo>
                      <a:pt x="61" y="6"/>
                    </a:lnTo>
                    <a:lnTo>
                      <a:pt x="65" y="17"/>
                    </a:lnTo>
                    <a:lnTo>
                      <a:pt x="70" y="33"/>
                    </a:lnTo>
                    <a:lnTo>
                      <a:pt x="74" y="50"/>
                    </a:lnTo>
                    <a:lnTo>
                      <a:pt x="78" y="70"/>
                    </a:lnTo>
                    <a:lnTo>
                      <a:pt x="83" y="86"/>
                    </a:lnTo>
                    <a:lnTo>
                      <a:pt x="87" y="103"/>
                    </a:lnTo>
                    <a:lnTo>
                      <a:pt x="91" y="117"/>
                    </a:lnTo>
                    <a:lnTo>
                      <a:pt x="96" y="128"/>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7" name="Freeform 121"/>
              <p:cNvSpPr>
                <a:spLocks/>
              </p:cNvSpPr>
              <p:nvPr/>
            </p:nvSpPr>
            <p:spPr bwMode="auto">
              <a:xfrm>
                <a:off x="3903216" y="3094476"/>
                <a:ext cx="754186" cy="199758"/>
              </a:xfrm>
              <a:custGeom>
                <a:avLst/>
                <a:gdLst/>
                <a:ahLst/>
                <a:cxnLst>
                  <a:cxn ang="0">
                    <a:pos x="8" y="139"/>
                  </a:cxn>
                  <a:cxn ang="0">
                    <a:pos x="21" y="122"/>
                  </a:cxn>
                  <a:cxn ang="0">
                    <a:pos x="34" y="103"/>
                  </a:cxn>
                  <a:cxn ang="0">
                    <a:pos x="47" y="81"/>
                  </a:cxn>
                  <a:cxn ang="0">
                    <a:pos x="60" y="64"/>
                  </a:cxn>
                  <a:cxn ang="0">
                    <a:pos x="73" y="53"/>
                  </a:cxn>
                  <a:cxn ang="0">
                    <a:pos x="87" y="44"/>
                  </a:cxn>
                  <a:cxn ang="0">
                    <a:pos x="100" y="33"/>
                  </a:cxn>
                  <a:cxn ang="0">
                    <a:pos x="113" y="25"/>
                  </a:cxn>
                  <a:cxn ang="0">
                    <a:pos x="126" y="19"/>
                  </a:cxn>
                  <a:cxn ang="0">
                    <a:pos x="139" y="14"/>
                  </a:cxn>
                  <a:cxn ang="0">
                    <a:pos x="152" y="11"/>
                  </a:cxn>
                  <a:cxn ang="0">
                    <a:pos x="165" y="8"/>
                  </a:cxn>
                  <a:cxn ang="0">
                    <a:pos x="178" y="11"/>
                  </a:cxn>
                  <a:cxn ang="0">
                    <a:pos x="191" y="5"/>
                  </a:cxn>
                  <a:cxn ang="0">
                    <a:pos x="204" y="5"/>
                  </a:cxn>
                  <a:cxn ang="0">
                    <a:pos x="217" y="3"/>
                  </a:cxn>
                  <a:cxn ang="0">
                    <a:pos x="230" y="3"/>
                  </a:cxn>
                  <a:cxn ang="0">
                    <a:pos x="243" y="0"/>
                  </a:cxn>
                  <a:cxn ang="0">
                    <a:pos x="256" y="0"/>
                  </a:cxn>
                  <a:cxn ang="0">
                    <a:pos x="269" y="3"/>
                  </a:cxn>
                  <a:cxn ang="0">
                    <a:pos x="286" y="8"/>
                  </a:cxn>
                  <a:cxn ang="0">
                    <a:pos x="299" y="11"/>
                  </a:cxn>
                  <a:cxn ang="0">
                    <a:pos x="312" y="14"/>
                  </a:cxn>
                  <a:cxn ang="0">
                    <a:pos x="325" y="19"/>
                  </a:cxn>
                  <a:cxn ang="0">
                    <a:pos x="338" y="22"/>
                  </a:cxn>
                  <a:cxn ang="0">
                    <a:pos x="351" y="25"/>
                  </a:cxn>
                  <a:cxn ang="0">
                    <a:pos x="364" y="28"/>
                  </a:cxn>
                  <a:cxn ang="0">
                    <a:pos x="377" y="28"/>
                  </a:cxn>
                  <a:cxn ang="0">
                    <a:pos x="390" y="30"/>
                  </a:cxn>
                  <a:cxn ang="0">
                    <a:pos x="403" y="30"/>
                  </a:cxn>
                  <a:cxn ang="0">
                    <a:pos x="416" y="28"/>
                  </a:cxn>
                  <a:cxn ang="0">
                    <a:pos x="429" y="28"/>
                  </a:cxn>
                  <a:cxn ang="0">
                    <a:pos x="442" y="30"/>
                  </a:cxn>
                  <a:cxn ang="0">
                    <a:pos x="455" y="33"/>
                  </a:cxn>
                  <a:cxn ang="0">
                    <a:pos x="468" y="36"/>
                  </a:cxn>
                  <a:cxn ang="0">
                    <a:pos x="481" y="36"/>
                  </a:cxn>
                  <a:cxn ang="0">
                    <a:pos x="494" y="33"/>
                  </a:cxn>
                  <a:cxn ang="0">
                    <a:pos x="507" y="33"/>
                  </a:cxn>
                  <a:cxn ang="0">
                    <a:pos x="521" y="30"/>
                  </a:cxn>
                  <a:cxn ang="0">
                    <a:pos x="534" y="33"/>
                  </a:cxn>
                  <a:cxn ang="0">
                    <a:pos x="547" y="36"/>
                  </a:cxn>
                </a:cxnLst>
                <a:rect l="0" t="0" r="r" b="b"/>
                <a:pathLst>
                  <a:path w="555" h="147">
                    <a:moveTo>
                      <a:pt x="0" y="147"/>
                    </a:moveTo>
                    <a:lnTo>
                      <a:pt x="4" y="145"/>
                    </a:lnTo>
                    <a:lnTo>
                      <a:pt x="8" y="139"/>
                    </a:lnTo>
                    <a:lnTo>
                      <a:pt x="13" y="133"/>
                    </a:lnTo>
                    <a:lnTo>
                      <a:pt x="17" y="128"/>
                    </a:lnTo>
                    <a:lnTo>
                      <a:pt x="21" y="122"/>
                    </a:lnTo>
                    <a:lnTo>
                      <a:pt x="26" y="114"/>
                    </a:lnTo>
                    <a:lnTo>
                      <a:pt x="30" y="108"/>
                    </a:lnTo>
                    <a:lnTo>
                      <a:pt x="34" y="103"/>
                    </a:lnTo>
                    <a:lnTo>
                      <a:pt x="39" y="95"/>
                    </a:lnTo>
                    <a:lnTo>
                      <a:pt x="43" y="86"/>
                    </a:lnTo>
                    <a:lnTo>
                      <a:pt x="47" y="81"/>
                    </a:lnTo>
                    <a:lnTo>
                      <a:pt x="52" y="75"/>
                    </a:lnTo>
                    <a:lnTo>
                      <a:pt x="56" y="69"/>
                    </a:lnTo>
                    <a:lnTo>
                      <a:pt x="60" y="64"/>
                    </a:lnTo>
                    <a:lnTo>
                      <a:pt x="65" y="58"/>
                    </a:lnTo>
                    <a:lnTo>
                      <a:pt x="69" y="56"/>
                    </a:lnTo>
                    <a:lnTo>
                      <a:pt x="73" y="53"/>
                    </a:lnTo>
                    <a:lnTo>
                      <a:pt x="78" y="50"/>
                    </a:lnTo>
                    <a:lnTo>
                      <a:pt x="82" y="47"/>
                    </a:lnTo>
                    <a:lnTo>
                      <a:pt x="87" y="44"/>
                    </a:lnTo>
                    <a:lnTo>
                      <a:pt x="91" y="39"/>
                    </a:lnTo>
                    <a:lnTo>
                      <a:pt x="95" y="33"/>
                    </a:lnTo>
                    <a:lnTo>
                      <a:pt x="100" y="33"/>
                    </a:lnTo>
                    <a:lnTo>
                      <a:pt x="104" y="30"/>
                    </a:lnTo>
                    <a:lnTo>
                      <a:pt x="108" y="28"/>
                    </a:lnTo>
                    <a:lnTo>
                      <a:pt x="113" y="25"/>
                    </a:lnTo>
                    <a:lnTo>
                      <a:pt x="117" y="22"/>
                    </a:lnTo>
                    <a:lnTo>
                      <a:pt x="121" y="19"/>
                    </a:lnTo>
                    <a:lnTo>
                      <a:pt x="126" y="19"/>
                    </a:lnTo>
                    <a:lnTo>
                      <a:pt x="130" y="17"/>
                    </a:lnTo>
                    <a:lnTo>
                      <a:pt x="134" y="17"/>
                    </a:lnTo>
                    <a:lnTo>
                      <a:pt x="139" y="14"/>
                    </a:lnTo>
                    <a:lnTo>
                      <a:pt x="143" y="14"/>
                    </a:lnTo>
                    <a:lnTo>
                      <a:pt x="147" y="11"/>
                    </a:lnTo>
                    <a:lnTo>
                      <a:pt x="152" y="11"/>
                    </a:lnTo>
                    <a:lnTo>
                      <a:pt x="156" y="11"/>
                    </a:lnTo>
                    <a:lnTo>
                      <a:pt x="160" y="11"/>
                    </a:lnTo>
                    <a:lnTo>
                      <a:pt x="165" y="8"/>
                    </a:lnTo>
                    <a:lnTo>
                      <a:pt x="169" y="8"/>
                    </a:lnTo>
                    <a:lnTo>
                      <a:pt x="173" y="8"/>
                    </a:lnTo>
                    <a:lnTo>
                      <a:pt x="178" y="11"/>
                    </a:lnTo>
                    <a:lnTo>
                      <a:pt x="182" y="8"/>
                    </a:lnTo>
                    <a:lnTo>
                      <a:pt x="186" y="8"/>
                    </a:lnTo>
                    <a:lnTo>
                      <a:pt x="191" y="5"/>
                    </a:lnTo>
                    <a:lnTo>
                      <a:pt x="195" y="5"/>
                    </a:lnTo>
                    <a:lnTo>
                      <a:pt x="199" y="5"/>
                    </a:lnTo>
                    <a:lnTo>
                      <a:pt x="204" y="5"/>
                    </a:lnTo>
                    <a:lnTo>
                      <a:pt x="208" y="5"/>
                    </a:lnTo>
                    <a:lnTo>
                      <a:pt x="212" y="3"/>
                    </a:lnTo>
                    <a:lnTo>
                      <a:pt x="217" y="3"/>
                    </a:lnTo>
                    <a:lnTo>
                      <a:pt x="221" y="3"/>
                    </a:lnTo>
                    <a:lnTo>
                      <a:pt x="225" y="3"/>
                    </a:lnTo>
                    <a:lnTo>
                      <a:pt x="230" y="3"/>
                    </a:lnTo>
                    <a:lnTo>
                      <a:pt x="234" y="0"/>
                    </a:lnTo>
                    <a:lnTo>
                      <a:pt x="238" y="0"/>
                    </a:lnTo>
                    <a:lnTo>
                      <a:pt x="243" y="0"/>
                    </a:lnTo>
                    <a:lnTo>
                      <a:pt x="247" y="3"/>
                    </a:lnTo>
                    <a:lnTo>
                      <a:pt x="251" y="0"/>
                    </a:lnTo>
                    <a:lnTo>
                      <a:pt x="256" y="0"/>
                    </a:lnTo>
                    <a:lnTo>
                      <a:pt x="260" y="3"/>
                    </a:lnTo>
                    <a:lnTo>
                      <a:pt x="264" y="3"/>
                    </a:lnTo>
                    <a:lnTo>
                      <a:pt x="269" y="3"/>
                    </a:lnTo>
                    <a:lnTo>
                      <a:pt x="273" y="5"/>
                    </a:lnTo>
                    <a:lnTo>
                      <a:pt x="282" y="5"/>
                    </a:lnTo>
                    <a:lnTo>
                      <a:pt x="286" y="8"/>
                    </a:lnTo>
                    <a:lnTo>
                      <a:pt x="290" y="8"/>
                    </a:lnTo>
                    <a:lnTo>
                      <a:pt x="295" y="8"/>
                    </a:lnTo>
                    <a:lnTo>
                      <a:pt x="299" y="11"/>
                    </a:lnTo>
                    <a:lnTo>
                      <a:pt x="304" y="11"/>
                    </a:lnTo>
                    <a:lnTo>
                      <a:pt x="308" y="14"/>
                    </a:lnTo>
                    <a:lnTo>
                      <a:pt x="312" y="14"/>
                    </a:lnTo>
                    <a:lnTo>
                      <a:pt x="317" y="17"/>
                    </a:lnTo>
                    <a:lnTo>
                      <a:pt x="321" y="17"/>
                    </a:lnTo>
                    <a:lnTo>
                      <a:pt x="325" y="19"/>
                    </a:lnTo>
                    <a:lnTo>
                      <a:pt x="330" y="19"/>
                    </a:lnTo>
                    <a:lnTo>
                      <a:pt x="334" y="22"/>
                    </a:lnTo>
                    <a:lnTo>
                      <a:pt x="338" y="22"/>
                    </a:lnTo>
                    <a:lnTo>
                      <a:pt x="343" y="22"/>
                    </a:lnTo>
                    <a:lnTo>
                      <a:pt x="347" y="25"/>
                    </a:lnTo>
                    <a:lnTo>
                      <a:pt x="351" y="25"/>
                    </a:lnTo>
                    <a:lnTo>
                      <a:pt x="356" y="25"/>
                    </a:lnTo>
                    <a:lnTo>
                      <a:pt x="360" y="28"/>
                    </a:lnTo>
                    <a:lnTo>
                      <a:pt x="364" y="28"/>
                    </a:lnTo>
                    <a:lnTo>
                      <a:pt x="369" y="30"/>
                    </a:lnTo>
                    <a:lnTo>
                      <a:pt x="373" y="30"/>
                    </a:lnTo>
                    <a:lnTo>
                      <a:pt x="377" y="28"/>
                    </a:lnTo>
                    <a:lnTo>
                      <a:pt x="382" y="30"/>
                    </a:lnTo>
                    <a:lnTo>
                      <a:pt x="386" y="30"/>
                    </a:lnTo>
                    <a:lnTo>
                      <a:pt x="390" y="30"/>
                    </a:lnTo>
                    <a:lnTo>
                      <a:pt x="395" y="30"/>
                    </a:lnTo>
                    <a:lnTo>
                      <a:pt x="399" y="30"/>
                    </a:lnTo>
                    <a:lnTo>
                      <a:pt x="403" y="30"/>
                    </a:lnTo>
                    <a:lnTo>
                      <a:pt x="408" y="30"/>
                    </a:lnTo>
                    <a:lnTo>
                      <a:pt x="412" y="28"/>
                    </a:lnTo>
                    <a:lnTo>
                      <a:pt x="416" y="28"/>
                    </a:lnTo>
                    <a:lnTo>
                      <a:pt x="421" y="28"/>
                    </a:lnTo>
                    <a:lnTo>
                      <a:pt x="425" y="28"/>
                    </a:lnTo>
                    <a:lnTo>
                      <a:pt x="429" y="28"/>
                    </a:lnTo>
                    <a:lnTo>
                      <a:pt x="434" y="30"/>
                    </a:lnTo>
                    <a:lnTo>
                      <a:pt x="438" y="30"/>
                    </a:lnTo>
                    <a:lnTo>
                      <a:pt x="442" y="30"/>
                    </a:lnTo>
                    <a:lnTo>
                      <a:pt x="447" y="30"/>
                    </a:lnTo>
                    <a:lnTo>
                      <a:pt x="451" y="33"/>
                    </a:lnTo>
                    <a:lnTo>
                      <a:pt x="455" y="33"/>
                    </a:lnTo>
                    <a:lnTo>
                      <a:pt x="460" y="33"/>
                    </a:lnTo>
                    <a:lnTo>
                      <a:pt x="464" y="33"/>
                    </a:lnTo>
                    <a:lnTo>
                      <a:pt x="468" y="36"/>
                    </a:lnTo>
                    <a:lnTo>
                      <a:pt x="473" y="36"/>
                    </a:lnTo>
                    <a:lnTo>
                      <a:pt x="477" y="36"/>
                    </a:lnTo>
                    <a:lnTo>
                      <a:pt x="481" y="36"/>
                    </a:lnTo>
                    <a:lnTo>
                      <a:pt x="486" y="33"/>
                    </a:lnTo>
                    <a:lnTo>
                      <a:pt x="490" y="33"/>
                    </a:lnTo>
                    <a:lnTo>
                      <a:pt x="494" y="33"/>
                    </a:lnTo>
                    <a:lnTo>
                      <a:pt x="499" y="33"/>
                    </a:lnTo>
                    <a:lnTo>
                      <a:pt x="503" y="33"/>
                    </a:lnTo>
                    <a:lnTo>
                      <a:pt x="507" y="33"/>
                    </a:lnTo>
                    <a:lnTo>
                      <a:pt x="512" y="33"/>
                    </a:lnTo>
                    <a:lnTo>
                      <a:pt x="516" y="30"/>
                    </a:lnTo>
                    <a:lnTo>
                      <a:pt x="521" y="30"/>
                    </a:lnTo>
                    <a:lnTo>
                      <a:pt x="525" y="30"/>
                    </a:lnTo>
                    <a:lnTo>
                      <a:pt x="529" y="33"/>
                    </a:lnTo>
                    <a:lnTo>
                      <a:pt x="534" y="33"/>
                    </a:lnTo>
                    <a:lnTo>
                      <a:pt x="538" y="33"/>
                    </a:lnTo>
                    <a:lnTo>
                      <a:pt x="542" y="33"/>
                    </a:lnTo>
                    <a:lnTo>
                      <a:pt x="547" y="36"/>
                    </a:lnTo>
                    <a:lnTo>
                      <a:pt x="551" y="33"/>
                    </a:lnTo>
                    <a:lnTo>
                      <a:pt x="555" y="36"/>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8" name="Freeform 122"/>
              <p:cNvSpPr>
                <a:spLocks/>
              </p:cNvSpPr>
              <p:nvPr/>
            </p:nvSpPr>
            <p:spPr bwMode="auto">
              <a:xfrm>
                <a:off x="4657402" y="3139320"/>
                <a:ext cx="130454" cy="171220"/>
              </a:xfrm>
              <a:custGeom>
                <a:avLst/>
                <a:gdLst/>
                <a:ahLst/>
                <a:cxnLst>
                  <a:cxn ang="0">
                    <a:pos x="0" y="3"/>
                  </a:cxn>
                  <a:cxn ang="0">
                    <a:pos x="5" y="3"/>
                  </a:cxn>
                  <a:cxn ang="0">
                    <a:pos x="9" y="0"/>
                  </a:cxn>
                  <a:cxn ang="0">
                    <a:pos x="13" y="0"/>
                  </a:cxn>
                  <a:cxn ang="0">
                    <a:pos x="18" y="3"/>
                  </a:cxn>
                  <a:cxn ang="0">
                    <a:pos x="22" y="3"/>
                  </a:cxn>
                  <a:cxn ang="0">
                    <a:pos x="26" y="3"/>
                  </a:cxn>
                  <a:cxn ang="0">
                    <a:pos x="31" y="3"/>
                  </a:cxn>
                  <a:cxn ang="0">
                    <a:pos x="35" y="3"/>
                  </a:cxn>
                  <a:cxn ang="0">
                    <a:pos x="39" y="3"/>
                  </a:cxn>
                  <a:cxn ang="0">
                    <a:pos x="44" y="3"/>
                  </a:cxn>
                  <a:cxn ang="0">
                    <a:pos x="48" y="3"/>
                  </a:cxn>
                  <a:cxn ang="0">
                    <a:pos x="52" y="0"/>
                  </a:cxn>
                  <a:cxn ang="0">
                    <a:pos x="57" y="3"/>
                  </a:cxn>
                  <a:cxn ang="0">
                    <a:pos x="61" y="11"/>
                  </a:cxn>
                  <a:cxn ang="0">
                    <a:pos x="65" y="25"/>
                  </a:cxn>
                  <a:cxn ang="0">
                    <a:pos x="70" y="42"/>
                  </a:cxn>
                  <a:cxn ang="0">
                    <a:pos x="74" y="59"/>
                  </a:cxn>
                  <a:cxn ang="0">
                    <a:pos x="78" y="78"/>
                  </a:cxn>
                  <a:cxn ang="0">
                    <a:pos x="83" y="95"/>
                  </a:cxn>
                  <a:cxn ang="0">
                    <a:pos x="87" y="106"/>
                  </a:cxn>
                  <a:cxn ang="0">
                    <a:pos x="91" y="117"/>
                  </a:cxn>
                  <a:cxn ang="0">
                    <a:pos x="96" y="126"/>
                  </a:cxn>
                </a:cxnLst>
                <a:rect l="0" t="0" r="r" b="b"/>
                <a:pathLst>
                  <a:path w="96" h="126">
                    <a:moveTo>
                      <a:pt x="0" y="3"/>
                    </a:moveTo>
                    <a:lnTo>
                      <a:pt x="5" y="3"/>
                    </a:lnTo>
                    <a:lnTo>
                      <a:pt x="9" y="0"/>
                    </a:lnTo>
                    <a:lnTo>
                      <a:pt x="13" y="0"/>
                    </a:lnTo>
                    <a:lnTo>
                      <a:pt x="18" y="3"/>
                    </a:lnTo>
                    <a:lnTo>
                      <a:pt x="22" y="3"/>
                    </a:lnTo>
                    <a:lnTo>
                      <a:pt x="26" y="3"/>
                    </a:lnTo>
                    <a:lnTo>
                      <a:pt x="31" y="3"/>
                    </a:lnTo>
                    <a:lnTo>
                      <a:pt x="35" y="3"/>
                    </a:lnTo>
                    <a:lnTo>
                      <a:pt x="39" y="3"/>
                    </a:lnTo>
                    <a:lnTo>
                      <a:pt x="44" y="3"/>
                    </a:lnTo>
                    <a:lnTo>
                      <a:pt x="48" y="3"/>
                    </a:lnTo>
                    <a:lnTo>
                      <a:pt x="52" y="0"/>
                    </a:lnTo>
                    <a:lnTo>
                      <a:pt x="57" y="3"/>
                    </a:lnTo>
                    <a:lnTo>
                      <a:pt x="61" y="11"/>
                    </a:lnTo>
                    <a:lnTo>
                      <a:pt x="65" y="25"/>
                    </a:lnTo>
                    <a:lnTo>
                      <a:pt x="70" y="42"/>
                    </a:lnTo>
                    <a:lnTo>
                      <a:pt x="74" y="59"/>
                    </a:lnTo>
                    <a:lnTo>
                      <a:pt x="78" y="78"/>
                    </a:lnTo>
                    <a:lnTo>
                      <a:pt x="83" y="95"/>
                    </a:lnTo>
                    <a:lnTo>
                      <a:pt x="87" y="106"/>
                    </a:lnTo>
                    <a:lnTo>
                      <a:pt x="91" y="117"/>
                    </a:lnTo>
                    <a:lnTo>
                      <a:pt x="96" y="126"/>
                    </a:lnTo>
                  </a:path>
                </a:pathLst>
              </a:custGeom>
              <a:no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9" name="Freeform 125"/>
              <p:cNvSpPr>
                <a:spLocks/>
              </p:cNvSpPr>
              <p:nvPr/>
            </p:nvSpPr>
            <p:spPr bwMode="auto">
              <a:xfrm>
                <a:off x="3903216" y="2855311"/>
                <a:ext cx="754186" cy="209269"/>
              </a:xfrm>
              <a:custGeom>
                <a:avLst/>
                <a:gdLst/>
                <a:ahLst/>
                <a:cxnLst>
                  <a:cxn ang="0">
                    <a:pos x="8" y="134"/>
                  </a:cxn>
                  <a:cxn ang="0">
                    <a:pos x="21" y="81"/>
                  </a:cxn>
                  <a:cxn ang="0">
                    <a:pos x="34" y="37"/>
                  </a:cxn>
                  <a:cxn ang="0">
                    <a:pos x="47" y="17"/>
                  </a:cxn>
                  <a:cxn ang="0">
                    <a:pos x="60" y="12"/>
                  </a:cxn>
                  <a:cxn ang="0">
                    <a:pos x="73" y="9"/>
                  </a:cxn>
                  <a:cxn ang="0">
                    <a:pos x="87" y="9"/>
                  </a:cxn>
                  <a:cxn ang="0">
                    <a:pos x="100" y="12"/>
                  </a:cxn>
                  <a:cxn ang="0">
                    <a:pos x="113" y="9"/>
                  </a:cxn>
                  <a:cxn ang="0">
                    <a:pos x="126" y="6"/>
                  </a:cxn>
                  <a:cxn ang="0">
                    <a:pos x="139" y="6"/>
                  </a:cxn>
                  <a:cxn ang="0">
                    <a:pos x="152" y="6"/>
                  </a:cxn>
                  <a:cxn ang="0">
                    <a:pos x="165" y="6"/>
                  </a:cxn>
                  <a:cxn ang="0">
                    <a:pos x="178" y="3"/>
                  </a:cxn>
                  <a:cxn ang="0">
                    <a:pos x="191" y="6"/>
                  </a:cxn>
                  <a:cxn ang="0">
                    <a:pos x="204" y="0"/>
                  </a:cxn>
                  <a:cxn ang="0">
                    <a:pos x="217" y="3"/>
                  </a:cxn>
                  <a:cxn ang="0">
                    <a:pos x="230" y="3"/>
                  </a:cxn>
                  <a:cxn ang="0">
                    <a:pos x="243" y="6"/>
                  </a:cxn>
                  <a:cxn ang="0">
                    <a:pos x="256" y="6"/>
                  </a:cxn>
                  <a:cxn ang="0">
                    <a:pos x="269" y="9"/>
                  </a:cxn>
                  <a:cxn ang="0">
                    <a:pos x="286" y="12"/>
                  </a:cxn>
                  <a:cxn ang="0">
                    <a:pos x="299" y="12"/>
                  </a:cxn>
                  <a:cxn ang="0">
                    <a:pos x="312" y="14"/>
                  </a:cxn>
                  <a:cxn ang="0">
                    <a:pos x="325" y="17"/>
                  </a:cxn>
                  <a:cxn ang="0">
                    <a:pos x="338" y="17"/>
                  </a:cxn>
                  <a:cxn ang="0">
                    <a:pos x="351" y="17"/>
                  </a:cxn>
                  <a:cxn ang="0">
                    <a:pos x="364" y="20"/>
                  </a:cxn>
                  <a:cxn ang="0">
                    <a:pos x="377" y="14"/>
                  </a:cxn>
                  <a:cxn ang="0">
                    <a:pos x="390" y="12"/>
                  </a:cxn>
                  <a:cxn ang="0">
                    <a:pos x="403" y="6"/>
                  </a:cxn>
                  <a:cxn ang="0">
                    <a:pos x="416" y="3"/>
                  </a:cxn>
                  <a:cxn ang="0">
                    <a:pos x="429" y="3"/>
                  </a:cxn>
                  <a:cxn ang="0">
                    <a:pos x="442" y="9"/>
                  </a:cxn>
                  <a:cxn ang="0">
                    <a:pos x="455" y="14"/>
                  </a:cxn>
                  <a:cxn ang="0">
                    <a:pos x="468" y="17"/>
                  </a:cxn>
                  <a:cxn ang="0">
                    <a:pos x="481" y="23"/>
                  </a:cxn>
                  <a:cxn ang="0">
                    <a:pos x="494" y="20"/>
                  </a:cxn>
                  <a:cxn ang="0">
                    <a:pos x="507" y="17"/>
                  </a:cxn>
                  <a:cxn ang="0">
                    <a:pos x="521" y="23"/>
                  </a:cxn>
                  <a:cxn ang="0">
                    <a:pos x="534" y="23"/>
                  </a:cxn>
                  <a:cxn ang="0">
                    <a:pos x="547" y="23"/>
                  </a:cxn>
                </a:cxnLst>
                <a:rect l="0" t="0" r="r" b="b"/>
                <a:pathLst>
                  <a:path w="555" h="154">
                    <a:moveTo>
                      <a:pt x="0" y="154"/>
                    </a:moveTo>
                    <a:lnTo>
                      <a:pt x="4" y="148"/>
                    </a:lnTo>
                    <a:lnTo>
                      <a:pt x="8" y="134"/>
                    </a:lnTo>
                    <a:lnTo>
                      <a:pt x="13" y="117"/>
                    </a:lnTo>
                    <a:lnTo>
                      <a:pt x="17" y="101"/>
                    </a:lnTo>
                    <a:lnTo>
                      <a:pt x="21" y="81"/>
                    </a:lnTo>
                    <a:lnTo>
                      <a:pt x="26" y="62"/>
                    </a:lnTo>
                    <a:lnTo>
                      <a:pt x="30" y="48"/>
                    </a:lnTo>
                    <a:lnTo>
                      <a:pt x="34" y="37"/>
                    </a:lnTo>
                    <a:lnTo>
                      <a:pt x="39" y="28"/>
                    </a:lnTo>
                    <a:lnTo>
                      <a:pt x="43" y="20"/>
                    </a:lnTo>
                    <a:lnTo>
                      <a:pt x="47" y="17"/>
                    </a:lnTo>
                    <a:lnTo>
                      <a:pt x="52" y="14"/>
                    </a:lnTo>
                    <a:lnTo>
                      <a:pt x="56" y="14"/>
                    </a:lnTo>
                    <a:lnTo>
                      <a:pt x="60" y="12"/>
                    </a:lnTo>
                    <a:lnTo>
                      <a:pt x="65" y="12"/>
                    </a:lnTo>
                    <a:lnTo>
                      <a:pt x="69" y="9"/>
                    </a:lnTo>
                    <a:lnTo>
                      <a:pt x="73" y="9"/>
                    </a:lnTo>
                    <a:lnTo>
                      <a:pt x="78" y="6"/>
                    </a:lnTo>
                    <a:lnTo>
                      <a:pt x="82" y="6"/>
                    </a:lnTo>
                    <a:lnTo>
                      <a:pt x="87" y="9"/>
                    </a:lnTo>
                    <a:lnTo>
                      <a:pt x="91" y="12"/>
                    </a:lnTo>
                    <a:lnTo>
                      <a:pt x="95" y="12"/>
                    </a:lnTo>
                    <a:lnTo>
                      <a:pt x="100" y="12"/>
                    </a:lnTo>
                    <a:lnTo>
                      <a:pt x="104" y="9"/>
                    </a:lnTo>
                    <a:lnTo>
                      <a:pt x="108" y="6"/>
                    </a:lnTo>
                    <a:lnTo>
                      <a:pt x="113" y="9"/>
                    </a:lnTo>
                    <a:lnTo>
                      <a:pt x="117" y="6"/>
                    </a:lnTo>
                    <a:lnTo>
                      <a:pt x="121" y="6"/>
                    </a:lnTo>
                    <a:lnTo>
                      <a:pt x="126" y="6"/>
                    </a:lnTo>
                    <a:lnTo>
                      <a:pt x="130" y="9"/>
                    </a:lnTo>
                    <a:lnTo>
                      <a:pt x="134" y="9"/>
                    </a:lnTo>
                    <a:lnTo>
                      <a:pt x="139" y="6"/>
                    </a:lnTo>
                    <a:lnTo>
                      <a:pt x="143" y="6"/>
                    </a:lnTo>
                    <a:lnTo>
                      <a:pt x="147" y="6"/>
                    </a:lnTo>
                    <a:lnTo>
                      <a:pt x="152" y="6"/>
                    </a:lnTo>
                    <a:lnTo>
                      <a:pt x="156" y="6"/>
                    </a:lnTo>
                    <a:lnTo>
                      <a:pt x="160" y="9"/>
                    </a:lnTo>
                    <a:lnTo>
                      <a:pt x="165" y="6"/>
                    </a:lnTo>
                    <a:lnTo>
                      <a:pt x="169" y="6"/>
                    </a:lnTo>
                    <a:lnTo>
                      <a:pt x="173" y="6"/>
                    </a:lnTo>
                    <a:lnTo>
                      <a:pt x="178" y="3"/>
                    </a:lnTo>
                    <a:lnTo>
                      <a:pt x="182" y="3"/>
                    </a:lnTo>
                    <a:lnTo>
                      <a:pt x="186" y="3"/>
                    </a:lnTo>
                    <a:lnTo>
                      <a:pt x="191" y="6"/>
                    </a:lnTo>
                    <a:lnTo>
                      <a:pt x="195" y="6"/>
                    </a:lnTo>
                    <a:lnTo>
                      <a:pt x="199" y="3"/>
                    </a:lnTo>
                    <a:lnTo>
                      <a:pt x="204" y="0"/>
                    </a:lnTo>
                    <a:lnTo>
                      <a:pt x="208" y="0"/>
                    </a:lnTo>
                    <a:lnTo>
                      <a:pt x="212" y="3"/>
                    </a:lnTo>
                    <a:lnTo>
                      <a:pt x="217" y="3"/>
                    </a:lnTo>
                    <a:lnTo>
                      <a:pt x="221" y="0"/>
                    </a:lnTo>
                    <a:lnTo>
                      <a:pt x="225" y="0"/>
                    </a:lnTo>
                    <a:lnTo>
                      <a:pt x="230" y="3"/>
                    </a:lnTo>
                    <a:lnTo>
                      <a:pt x="234" y="3"/>
                    </a:lnTo>
                    <a:lnTo>
                      <a:pt x="238" y="3"/>
                    </a:lnTo>
                    <a:lnTo>
                      <a:pt x="243" y="6"/>
                    </a:lnTo>
                    <a:lnTo>
                      <a:pt x="247" y="3"/>
                    </a:lnTo>
                    <a:lnTo>
                      <a:pt x="251" y="3"/>
                    </a:lnTo>
                    <a:lnTo>
                      <a:pt x="256" y="6"/>
                    </a:lnTo>
                    <a:lnTo>
                      <a:pt x="260" y="6"/>
                    </a:lnTo>
                    <a:lnTo>
                      <a:pt x="264" y="6"/>
                    </a:lnTo>
                    <a:lnTo>
                      <a:pt x="269" y="9"/>
                    </a:lnTo>
                    <a:lnTo>
                      <a:pt x="273" y="9"/>
                    </a:lnTo>
                    <a:lnTo>
                      <a:pt x="282" y="12"/>
                    </a:lnTo>
                    <a:lnTo>
                      <a:pt x="286" y="12"/>
                    </a:lnTo>
                    <a:lnTo>
                      <a:pt x="290" y="12"/>
                    </a:lnTo>
                    <a:lnTo>
                      <a:pt x="295" y="9"/>
                    </a:lnTo>
                    <a:lnTo>
                      <a:pt x="299" y="12"/>
                    </a:lnTo>
                    <a:lnTo>
                      <a:pt x="304" y="12"/>
                    </a:lnTo>
                    <a:lnTo>
                      <a:pt x="308" y="12"/>
                    </a:lnTo>
                    <a:lnTo>
                      <a:pt x="312" y="14"/>
                    </a:lnTo>
                    <a:lnTo>
                      <a:pt x="317" y="17"/>
                    </a:lnTo>
                    <a:lnTo>
                      <a:pt x="321" y="14"/>
                    </a:lnTo>
                    <a:lnTo>
                      <a:pt x="325" y="17"/>
                    </a:lnTo>
                    <a:lnTo>
                      <a:pt x="330" y="17"/>
                    </a:lnTo>
                    <a:lnTo>
                      <a:pt x="334" y="17"/>
                    </a:lnTo>
                    <a:lnTo>
                      <a:pt x="338" y="17"/>
                    </a:lnTo>
                    <a:lnTo>
                      <a:pt x="343" y="17"/>
                    </a:lnTo>
                    <a:lnTo>
                      <a:pt x="347" y="17"/>
                    </a:lnTo>
                    <a:lnTo>
                      <a:pt x="351" y="17"/>
                    </a:lnTo>
                    <a:lnTo>
                      <a:pt x="356" y="17"/>
                    </a:lnTo>
                    <a:lnTo>
                      <a:pt x="360" y="17"/>
                    </a:lnTo>
                    <a:lnTo>
                      <a:pt x="364" y="20"/>
                    </a:lnTo>
                    <a:lnTo>
                      <a:pt x="369" y="20"/>
                    </a:lnTo>
                    <a:lnTo>
                      <a:pt x="373" y="17"/>
                    </a:lnTo>
                    <a:lnTo>
                      <a:pt x="377" y="14"/>
                    </a:lnTo>
                    <a:lnTo>
                      <a:pt x="382" y="14"/>
                    </a:lnTo>
                    <a:lnTo>
                      <a:pt x="386" y="14"/>
                    </a:lnTo>
                    <a:lnTo>
                      <a:pt x="390" y="12"/>
                    </a:lnTo>
                    <a:lnTo>
                      <a:pt x="395" y="9"/>
                    </a:lnTo>
                    <a:lnTo>
                      <a:pt x="399" y="9"/>
                    </a:lnTo>
                    <a:lnTo>
                      <a:pt x="403" y="6"/>
                    </a:lnTo>
                    <a:lnTo>
                      <a:pt x="408" y="3"/>
                    </a:lnTo>
                    <a:lnTo>
                      <a:pt x="412" y="3"/>
                    </a:lnTo>
                    <a:lnTo>
                      <a:pt x="416" y="3"/>
                    </a:lnTo>
                    <a:lnTo>
                      <a:pt x="421" y="3"/>
                    </a:lnTo>
                    <a:lnTo>
                      <a:pt x="425" y="6"/>
                    </a:lnTo>
                    <a:lnTo>
                      <a:pt x="429" y="3"/>
                    </a:lnTo>
                    <a:lnTo>
                      <a:pt x="434" y="6"/>
                    </a:lnTo>
                    <a:lnTo>
                      <a:pt x="438" y="9"/>
                    </a:lnTo>
                    <a:lnTo>
                      <a:pt x="442" y="9"/>
                    </a:lnTo>
                    <a:lnTo>
                      <a:pt x="447" y="9"/>
                    </a:lnTo>
                    <a:lnTo>
                      <a:pt x="451" y="12"/>
                    </a:lnTo>
                    <a:lnTo>
                      <a:pt x="455" y="14"/>
                    </a:lnTo>
                    <a:lnTo>
                      <a:pt x="460" y="14"/>
                    </a:lnTo>
                    <a:lnTo>
                      <a:pt x="464" y="14"/>
                    </a:lnTo>
                    <a:lnTo>
                      <a:pt x="468" y="17"/>
                    </a:lnTo>
                    <a:lnTo>
                      <a:pt x="473" y="23"/>
                    </a:lnTo>
                    <a:lnTo>
                      <a:pt x="477" y="23"/>
                    </a:lnTo>
                    <a:lnTo>
                      <a:pt x="481" y="23"/>
                    </a:lnTo>
                    <a:lnTo>
                      <a:pt x="486" y="23"/>
                    </a:lnTo>
                    <a:lnTo>
                      <a:pt x="490" y="23"/>
                    </a:lnTo>
                    <a:lnTo>
                      <a:pt x="494" y="20"/>
                    </a:lnTo>
                    <a:lnTo>
                      <a:pt x="499" y="20"/>
                    </a:lnTo>
                    <a:lnTo>
                      <a:pt x="503" y="20"/>
                    </a:lnTo>
                    <a:lnTo>
                      <a:pt x="507" y="17"/>
                    </a:lnTo>
                    <a:lnTo>
                      <a:pt x="512" y="17"/>
                    </a:lnTo>
                    <a:lnTo>
                      <a:pt x="516" y="20"/>
                    </a:lnTo>
                    <a:lnTo>
                      <a:pt x="521" y="23"/>
                    </a:lnTo>
                    <a:lnTo>
                      <a:pt x="525" y="23"/>
                    </a:lnTo>
                    <a:lnTo>
                      <a:pt x="529" y="23"/>
                    </a:lnTo>
                    <a:lnTo>
                      <a:pt x="534" y="23"/>
                    </a:lnTo>
                    <a:lnTo>
                      <a:pt x="538" y="26"/>
                    </a:lnTo>
                    <a:lnTo>
                      <a:pt x="542" y="26"/>
                    </a:lnTo>
                    <a:lnTo>
                      <a:pt x="547" y="23"/>
                    </a:lnTo>
                    <a:lnTo>
                      <a:pt x="551" y="23"/>
                    </a:lnTo>
                    <a:lnTo>
                      <a:pt x="555" y="2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0" name="Freeform 126"/>
              <p:cNvSpPr>
                <a:spLocks/>
              </p:cNvSpPr>
              <p:nvPr/>
            </p:nvSpPr>
            <p:spPr bwMode="auto">
              <a:xfrm>
                <a:off x="4657402" y="2882489"/>
                <a:ext cx="130454" cy="188886"/>
              </a:xfrm>
              <a:custGeom>
                <a:avLst/>
                <a:gdLst/>
                <a:ahLst/>
                <a:cxnLst>
                  <a:cxn ang="0">
                    <a:pos x="0" y="3"/>
                  </a:cxn>
                  <a:cxn ang="0">
                    <a:pos x="5" y="0"/>
                  </a:cxn>
                  <a:cxn ang="0">
                    <a:pos x="9" y="3"/>
                  </a:cxn>
                  <a:cxn ang="0">
                    <a:pos x="13" y="3"/>
                  </a:cxn>
                  <a:cxn ang="0">
                    <a:pos x="18" y="6"/>
                  </a:cxn>
                  <a:cxn ang="0">
                    <a:pos x="22" y="6"/>
                  </a:cxn>
                  <a:cxn ang="0">
                    <a:pos x="26" y="6"/>
                  </a:cxn>
                  <a:cxn ang="0">
                    <a:pos x="31" y="6"/>
                  </a:cxn>
                  <a:cxn ang="0">
                    <a:pos x="35" y="6"/>
                  </a:cxn>
                  <a:cxn ang="0">
                    <a:pos x="39" y="6"/>
                  </a:cxn>
                  <a:cxn ang="0">
                    <a:pos x="44" y="6"/>
                  </a:cxn>
                  <a:cxn ang="0">
                    <a:pos x="48" y="6"/>
                  </a:cxn>
                  <a:cxn ang="0">
                    <a:pos x="52" y="6"/>
                  </a:cxn>
                  <a:cxn ang="0">
                    <a:pos x="57" y="6"/>
                  </a:cxn>
                  <a:cxn ang="0">
                    <a:pos x="61" y="3"/>
                  </a:cxn>
                  <a:cxn ang="0">
                    <a:pos x="65" y="6"/>
                  </a:cxn>
                  <a:cxn ang="0">
                    <a:pos x="70" y="17"/>
                  </a:cxn>
                  <a:cxn ang="0">
                    <a:pos x="74" y="25"/>
                  </a:cxn>
                  <a:cxn ang="0">
                    <a:pos x="78" y="47"/>
                  </a:cxn>
                  <a:cxn ang="0">
                    <a:pos x="83" y="70"/>
                  </a:cxn>
                  <a:cxn ang="0">
                    <a:pos x="87" y="92"/>
                  </a:cxn>
                  <a:cxn ang="0">
                    <a:pos x="91" y="117"/>
                  </a:cxn>
                  <a:cxn ang="0">
                    <a:pos x="96" y="139"/>
                  </a:cxn>
                </a:cxnLst>
                <a:rect l="0" t="0" r="r" b="b"/>
                <a:pathLst>
                  <a:path w="96" h="139">
                    <a:moveTo>
                      <a:pt x="0" y="3"/>
                    </a:moveTo>
                    <a:lnTo>
                      <a:pt x="5" y="0"/>
                    </a:lnTo>
                    <a:lnTo>
                      <a:pt x="9" y="3"/>
                    </a:lnTo>
                    <a:lnTo>
                      <a:pt x="13" y="3"/>
                    </a:lnTo>
                    <a:lnTo>
                      <a:pt x="18" y="6"/>
                    </a:lnTo>
                    <a:lnTo>
                      <a:pt x="22" y="6"/>
                    </a:lnTo>
                    <a:lnTo>
                      <a:pt x="26" y="6"/>
                    </a:lnTo>
                    <a:lnTo>
                      <a:pt x="31" y="6"/>
                    </a:lnTo>
                    <a:lnTo>
                      <a:pt x="35" y="6"/>
                    </a:lnTo>
                    <a:lnTo>
                      <a:pt x="39" y="6"/>
                    </a:lnTo>
                    <a:lnTo>
                      <a:pt x="44" y="6"/>
                    </a:lnTo>
                    <a:lnTo>
                      <a:pt x="48" y="6"/>
                    </a:lnTo>
                    <a:lnTo>
                      <a:pt x="52" y="6"/>
                    </a:lnTo>
                    <a:lnTo>
                      <a:pt x="57" y="6"/>
                    </a:lnTo>
                    <a:lnTo>
                      <a:pt x="61" y="3"/>
                    </a:lnTo>
                    <a:lnTo>
                      <a:pt x="65" y="6"/>
                    </a:lnTo>
                    <a:lnTo>
                      <a:pt x="70" y="17"/>
                    </a:lnTo>
                    <a:lnTo>
                      <a:pt x="74" y="25"/>
                    </a:lnTo>
                    <a:lnTo>
                      <a:pt x="78" y="47"/>
                    </a:lnTo>
                    <a:lnTo>
                      <a:pt x="83" y="70"/>
                    </a:lnTo>
                    <a:lnTo>
                      <a:pt x="87" y="92"/>
                    </a:lnTo>
                    <a:lnTo>
                      <a:pt x="91" y="117"/>
                    </a:lnTo>
                    <a:lnTo>
                      <a:pt x="96" y="139"/>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1" name="Freeform 129"/>
              <p:cNvSpPr>
                <a:spLocks/>
              </p:cNvSpPr>
              <p:nvPr/>
            </p:nvSpPr>
            <p:spPr bwMode="auto">
              <a:xfrm>
                <a:off x="3903216" y="2613428"/>
                <a:ext cx="754186" cy="216064"/>
              </a:xfrm>
              <a:custGeom>
                <a:avLst/>
                <a:gdLst/>
                <a:ahLst/>
                <a:cxnLst>
                  <a:cxn ang="0">
                    <a:pos x="8" y="139"/>
                  </a:cxn>
                  <a:cxn ang="0">
                    <a:pos x="21" y="87"/>
                  </a:cxn>
                  <a:cxn ang="0">
                    <a:pos x="34" y="39"/>
                  </a:cxn>
                  <a:cxn ang="0">
                    <a:pos x="47" y="23"/>
                  </a:cxn>
                  <a:cxn ang="0">
                    <a:pos x="60" y="17"/>
                  </a:cxn>
                  <a:cxn ang="0">
                    <a:pos x="73" y="14"/>
                  </a:cxn>
                  <a:cxn ang="0">
                    <a:pos x="87" y="11"/>
                  </a:cxn>
                  <a:cxn ang="0">
                    <a:pos x="100" y="11"/>
                  </a:cxn>
                  <a:cxn ang="0">
                    <a:pos x="113" y="14"/>
                  </a:cxn>
                  <a:cxn ang="0">
                    <a:pos x="126" y="9"/>
                  </a:cxn>
                  <a:cxn ang="0">
                    <a:pos x="139" y="9"/>
                  </a:cxn>
                  <a:cxn ang="0">
                    <a:pos x="152" y="6"/>
                  </a:cxn>
                  <a:cxn ang="0">
                    <a:pos x="165" y="6"/>
                  </a:cxn>
                  <a:cxn ang="0">
                    <a:pos x="178" y="6"/>
                  </a:cxn>
                  <a:cxn ang="0">
                    <a:pos x="191" y="3"/>
                  </a:cxn>
                  <a:cxn ang="0">
                    <a:pos x="204" y="6"/>
                  </a:cxn>
                  <a:cxn ang="0">
                    <a:pos x="217" y="3"/>
                  </a:cxn>
                  <a:cxn ang="0">
                    <a:pos x="230" y="6"/>
                  </a:cxn>
                  <a:cxn ang="0">
                    <a:pos x="243" y="3"/>
                  </a:cxn>
                  <a:cxn ang="0">
                    <a:pos x="256" y="3"/>
                  </a:cxn>
                  <a:cxn ang="0">
                    <a:pos x="269" y="6"/>
                  </a:cxn>
                  <a:cxn ang="0">
                    <a:pos x="286" y="9"/>
                  </a:cxn>
                  <a:cxn ang="0">
                    <a:pos x="299" y="11"/>
                  </a:cxn>
                  <a:cxn ang="0">
                    <a:pos x="312" y="14"/>
                  </a:cxn>
                  <a:cxn ang="0">
                    <a:pos x="325" y="20"/>
                  </a:cxn>
                  <a:cxn ang="0">
                    <a:pos x="338" y="17"/>
                  </a:cxn>
                  <a:cxn ang="0">
                    <a:pos x="351" y="17"/>
                  </a:cxn>
                  <a:cxn ang="0">
                    <a:pos x="364" y="17"/>
                  </a:cxn>
                  <a:cxn ang="0">
                    <a:pos x="377" y="14"/>
                  </a:cxn>
                  <a:cxn ang="0">
                    <a:pos x="390" y="9"/>
                  </a:cxn>
                  <a:cxn ang="0">
                    <a:pos x="403" y="6"/>
                  </a:cxn>
                  <a:cxn ang="0">
                    <a:pos x="416" y="3"/>
                  </a:cxn>
                  <a:cxn ang="0">
                    <a:pos x="429" y="3"/>
                  </a:cxn>
                  <a:cxn ang="0">
                    <a:pos x="442" y="9"/>
                  </a:cxn>
                  <a:cxn ang="0">
                    <a:pos x="455" y="11"/>
                  </a:cxn>
                  <a:cxn ang="0">
                    <a:pos x="468" y="14"/>
                  </a:cxn>
                  <a:cxn ang="0">
                    <a:pos x="481" y="20"/>
                  </a:cxn>
                  <a:cxn ang="0">
                    <a:pos x="494" y="23"/>
                  </a:cxn>
                  <a:cxn ang="0">
                    <a:pos x="507" y="20"/>
                  </a:cxn>
                  <a:cxn ang="0">
                    <a:pos x="521" y="20"/>
                  </a:cxn>
                  <a:cxn ang="0">
                    <a:pos x="534" y="20"/>
                  </a:cxn>
                  <a:cxn ang="0">
                    <a:pos x="547" y="23"/>
                  </a:cxn>
                </a:cxnLst>
                <a:rect l="0" t="0" r="r" b="b"/>
                <a:pathLst>
                  <a:path w="555" h="159">
                    <a:moveTo>
                      <a:pt x="0" y="159"/>
                    </a:moveTo>
                    <a:lnTo>
                      <a:pt x="4" y="153"/>
                    </a:lnTo>
                    <a:lnTo>
                      <a:pt x="8" y="139"/>
                    </a:lnTo>
                    <a:lnTo>
                      <a:pt x="13" y="123"/>
                    </a:lnTo>
                    <a:lnTo>
                      <a:pt x="17" y="106"/>
                    </a:lnTo>
                    <a:lnTo>
                      <a:pt x="21" y="87"/>
                    </a:lnTo>
                    <a:lnTo>
                      <a:pt x="26" y="70"/>
                    </a:lnTo>
                    <a:lnTo>
                      <a:pt x="30" y="50"/>
                    </a:lnTo>
                    <a:lnTo>
                      <a:pt x="34" y="39"/>
                    </a:lnTo>
                    <a:lnTo>
                      <a:pt x="39" y="31"/>
                    </a:lnTo>
                    <a:lnTo>
                      <a:pt x="43" y="28"/>
                    </a:lnTo>
                    <a:lnTo>
                      <a:pt x="47" y="23"/>
                    </a:lnTo>
                    <a:lnTo>
                      <a:pt x="52" y="20"/>
                    </a:lnTo>
                    <a:lnTo>
                      <a:pt x="56" y="17"/>
                    </a:lnTo>
                    <a:lnTo>
                      <a:pt x="60" y="17"/>
                    </a:lnTo>
                    <a:lnTo>
                      <a:pt x="65" y="11"/>
                    </a:lnTo>
                    <a:lnTo>
                      <a:pt x="69" y="14"/>
                    </a:lnTo>
                    <a:lnTo>
                      <a:pt x="73" y="14"/>
                    </a:lnTo>
                    <a:lnTo>
                      <a:pt x="78" y="14"/>
                    </a:lnTo>
                    <a:lnTo>
                      <a:pt x="82" y="14"/>
                    </a:lnTo>
                    <a:lnTo>
                      <a:pt x="87" y="11"/>
                    </a:lnTo>
                    <a:lnTo>
                      <a:pt x="91" y="11"/>
                    </a:lnTo>
                    <a:lnTo>
                      <a:pt x="95" y="11"/>
                    </a:lnTo>
                    <a:lnTo>
                      <a:pt x="100" y="11"/>
                    </a:lnTo>
                    <a:lnTo>
                      <a:pt x="104" y="14"/>
                    </a:lnTo>
                    <a:lnTo>
                      <a:pt x="108" y="14"/>
                    </a:lnTo>
                    <a:lnTo>
                      <a:pt x="113" y="14"/>
                    </a:lnTo>
                    <a:lnTo>
                      <a:pt x="117" y="11"/>
                    </a:lnTo>
                    <a:lnTo>
                      <a:pt x="121" y="9"/>
                    </a:lnTo>
                    <a:lnTo>
                      <a:pt x="126" y="9"/>
                    </a:lnTo>
                    <a:lnTo>
                      <a:pt x="130" y="11"/>
                    </a:lnTo>
                    <a:lnTo>
                      <a:pt x="134" y="9"/>
                    </a:lnTo>
                    <a:lnTo>
                      <a:pt x="139" y="9"/>
                    </a:lnTo>
                    <a:lnTo>
                      <a:pt x="143" y="9"/>
                    </a:lnTo>
                    <a:lnTo>
                      <a:pt x="147" y="6"/>
                    </a:lnTo>
                    <a:lnTo>
                      <a:pt x="152" y="6"/>
                    </a:lnTo>
                    <a:lnTo>
                      <a:pt x="156" y="6"/>
                    </a:lnTo>
                    <a:lnTo>
                      <a:pt x="160" y="6"/>
                    </a:lnTo>
                    <a:lnTo>
                      <a:pt x="165" y="6"/>
                    </a:lnTo>
                    <a:lnTo>
                      <a:pt x="169" y="6"/>
                    </a:lnTo>
                    <a:lnTo>
                      <a:pt x="173" y="6"/>
                    </a:lnTo>
                    <a:lnTo>
                      <a:pt x="178" y="6"/>
                    </a:lnTo>
                    <a:lnTo>
                      <a:pt x="182" y="6"/>
                    </a:lnTo>
                    <a:lnTo>
                      <a:pt x="186" y="6"/>
                    </a:lnTo>
                    <a:lnTo>
                      <a:pt x="191" y="3"/>
                    </a:lnTo>
                    <a:lnTo>
                      <a:pt x="195" y="3"/>
                    </a:lnTo>
                    <a:lnTo>
                      <a:pt x="199" y="6"/>
                    </a:lnTo>
                    <a:lnTo>
                      <a:pt x="204" y="6"/>
                    </a:lnTo>
                    <a:lnTo>
                      <a:pt x="208" y="6"/>
                    </a:lnTo>
                    <a:lnTo>
                      <a:pt x="212" y="3"/>
                    </a:lnTo>
                    <a:lnTo>
                      <a:pt x="217" y="3"/>
                    </a:lnTo>
                    <a:lnTo>
                      <a:pt x="221" y="0"/>
                    </a:lnTo>
                    <a:lnTo>
                      <a:pt x="225" y="3"/>
                    </a:lnTo>
                    <a:lnTo>
                      <a:pt x="230" y="6"/>
                    </a:lnTo>
                    <a:lnTo>
                      <a:pt x="234" y="6"/>
                    </a:lnTo>
                    <a:lnTo>
                      <a:pt x="238" y="3"/>
                    </a:lnTo>
                    <a:lnTo>
                      <a:pt x="243" y="3"/>
                    </a:lnTo>
                    <a:lnTo>
                      <a:pt x="247" y="3"/>
                    </a:lnTo>
                    <a:lnTo>
                      <a:pt x="251" y="3"/>
                    </a:lnTo>
                    <a:lnTo>
                      <a:pt x="256" y="3"/>
                    </a:lnTo>
                    <a:lnTo>
                      <a:pt x="260" y="6"/>
                    </a:lnTo>
                    <a:lnTo>
                      <a:pt x="264" y="3"/>
                    </a:lnTo>
                    <a:lnTo>
                      <a:pt x="269" y="6"/>
                    </a:lnTo>
                    <a:lnTo>
                      <a:pt x="273" y="6"/>
                    </a:lnTo>
                    <a:lnTo>
                      <a:pt x="282" y="9"/>
                    </a:lnTo>
                    <a:lnTo>
                      <a:pt x="286" y="9"/>
                    </a:lnTo>
                    <a:lnTo>
                      <a:pt x="290" y="11"/>
                    </a:lnTo>
                    <a:lnTo>
                      <a:pt x="295" y="11"/>
                    </a:lnTo>
                    <a:lnTo>
                      <a:pt x="299" y="11"/>
                    </a:lnTo>
                    <a:lnTo>
                      <a:pt x="304" y="14"/>
                    </a:lnTo>
                    <a:lnTo>
                      <a:pt x="308" y="14"/>
                    </a:lnTo>
                    <a:lnTo>
                      <a:pt x="312" y="14"/>
                    </a:lnTo>
                    <a:lnTo>
                      <a:pt x="317" y="17"/>
                    </a:lnTo>
                    <a:lnTo>
                      <a:pt x="321" y="20"/>
                    </a:lnTo>
                    <a:lnTo>
                      <a:pt x="325" y="20"/>
                    </a:lnTo>
                    <a:lnTo>
                      <a:pt x="330" y="17"/>
                    </a:lnTo>
                    <a:lnTo>
                      <a:pt x="334" y="17"/>
                    </a:lnTo>
                    <a:lnTo>
                      <a:pt x="338" y="17"/>
                    </a:lnTo>
                    <a:lnTo>
                      <a:pt x="343" y="17"/>
                    </a:lnTo>
                    <a:lnTo>
                      <a:pt x="347" y="17"/>
                    </a:lnTo>
                    <a:lnTo>
                      <a:pt x="351" y="17"/>
                    </a:lnTo>
                    <a:lnTo>
                      <a:pt x="356" y="17"/>
                    </a:lnTo>
                    <a:lnTo>
                      <a:pt x="360" y="17"/>
                    </a:lnTo>
                    <a:lnTo>
                      <a:pt x="364" y="17"/>
                    </a:lnTo>
                    <a:lnTo>
                      <a:pt x="369" y="14"/>
                    </a:lnTo>
                    <a:lnTo>
                      <a:pt x="373" y="14"/>
                    </a:lnTo>
                    <a:lnTo>
                      <a:pt x="377" y="14"/>
                    </a:lnTo>
                    <a:lnTo>
                      <a:pt x="382" y="11"/>
                    </a:lnTo>
                    <a:lnTo>
                      <a:pt x="386" y="9"/>
                    </a:lnTo>
                    <a:lnTo>
                      <a:pt x="390" y="9"/>
                    </a:lnTo>
                    <a:lnTo>
                      <a:pt x="395" y="9"/>
                    </a:lnTo>
                    <a:lnTo>
                      <a:pt x="399" y="9"/>
                    </a:lnTo>
                    <a:lnTo>
                      <a:pt x="403" y="6"/>
                    </a:lnTo>
                    <a:lnTo>
                      <a:pt x="408" y="3"/>
                    </a:lnTo>
                    <a:lnTo>
                      <a:pt x="412" y="0"/>
                    </a:lnTo>
                    <a:lnTo>
                      <a:pt x="416" y="3"/>
                    </a:lnTo>
                    <a:lnTo>
                      <a:pt x="421" y="3"/>
                    </a:lnTo>
                    <a:lnTo>
                      <a:pt x="425" y="6"/>
                    </a:lnTo>
                    <a:lnTo>
                      <a:pt x="429" y="3"/>
                    </a:lnTo>
                    <a:lnTo>
                      <a:pt x="434" y="6"/>
                    </a:lnTo>
                    <a:lnTo>
                      <a:pt x="438" y="9"/>
                    </a:lnTo>
                    <a:lnTo>
                      <a:pt x="442" y="9"/>
                    </a:lnTo>
                    <a:lnTo>
                      <a:pt x="447" y="9"/>
                    </a:lnTo>
                    <a:lnTo>
                      <a:pt x="451" y="9"/>
                    </a:lnTo>
                    <a:lnTo>
                      <a:pt x="455" y="11"/>
                    </a:lnTo>
                    <a:lnTo>
                      <a:pt x="460" y="11"/>
                    </a:lnTo>
                    <a:lnTo>
                      <a:pt x="464" y="14"/>
                    </a:lnTo>
                    <a:lnTo>
                      <a:pt x="468" y="14"/>
                    </a:lnTo>
                    <a:lnTo>
                      <a:pt x="473" y="17"/>
                    </a:lnTo>
                    <a:lnTo>
                      <a:pt x="477" y="20"/>
                    </a:lnTo>
                    <a:lnTo>
                      <a:pt x="481" y="20"/>
                    </a:lnTo>
                    <a:lnTo>
                      <a:pt x="486" y="20"/>
                    </a:lnTo>
                    <a:lnTo>
                      <a:pt x="490" y="20"/>
                    </a:lnTo>
                    <a:lnTo>
                      <a:pt x="494" y="23"/>
                    </a:lnTo>
                    <a:lnTo>
                      <a:pt x="499" y="20"/>
                    </a:lnTo>
                    <a:lnTo>
                      <a:pt x="503" y="20"/>
                    </a:lnTo>
                    <a:lnTo>
                      <a:pt x="507" y="20"/>
                    </a:lnTo>
                    <a:lnTo>
                      <a:pt x="512" y="20"/>
                    </a:lnTo>
                    <a:lnTo>
                      <a:pt x="516" y="20"/>
                    </a:lnTo>
                    <a:lnTo>
                      <a:pt x="521" y="20"/>
                    </a:lnTo>
                    <a:lnTo>
                      <a:pt x="525" y="20"/>
                    </a:lnTo>
                    <a:lnTo>
                      <a:pt x="529" y="20"/>
                    </a:lnTo>
                    <a:lnTo>
                      <a:pt x="534" y="20"/>
                    </a:lnTo>
                    <a:lnTo>
                      <a:pt x="538" y="23"/>
                    </a:lnTo>
                    <a:lnTo>
                      <a:pt x="542" y="23"/>
                    </a:lnTo>
                    <a:lnTo>
                      <a:pt x="547" y="23"/>
                    </a:lnTo>
                    <a:lnTo>
                      <a:pt x="551" y="23"/>
                    </a:lnTo>
                    <a:lnTo>
                      <a:pt x="555" y="2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2" name="Freeform 130"/>
              <p:cNvSpPr>
                <a:spLocks/>
              </p:cNvSpPr>
              <p:nvPr/>
            </p:nvSpPr>
            <p:spPr bwMode="auto">
              <a:xfrm>
                <a:off x="4657402" y="2644683"/>
                <a:ext cx="130454" cy="180733"/>
              </a:xfrm>
              <a:custGeom>
                <a:avLst/>
                <a:gdLst/>
                <a:ahLst/>
                <a:cxnLst>
                  <a:cxn ang="0">
                    <a:pos x="0" y="0"/>
                  </a:cxn>
                  <a:cxn ang="0">
                    <a:pos x="5" y="0"/>
                  </a:cxn>
                  <a:cxn ang="0">
                    <a:pos x="9" y="0"/>
                  </a:cxn>
                  <a:cxn ang="0">
                    <a:pos x="13" y="0"/>
                  </a:cxn>
                  <a:cxn ang="0">
                    <a:pos x="18" y="0"/>
                  </a:cxn>
                  <a:cxn ang="0">
                    <a:pos x="22" y="2"/>
                  </a:cxn>
                  <a:cxn ang="0">
                    <a:pos x="26" y="2"/>
                  </a:cxn>
                  <a:cxn ang="0">
                    <a:pos x="31" y="2"/>
                  </a:cxn>
                  <a:cxn ang="0">
                    <a:pos x="35" y="0"/>
                  </a:cxn>
                  <a:cxn ang="0">
                    <a:pos x="39" y="0"/>
                  </a:cxn>
                  <a:cxn ang="0">
                    <a:pos x="44" y="0"/>
                  </a:cxn>
                  <a:cxn ang="0">
                    <a:pos x="48" y="2"/>
                  </a:cxn>
                  <a:cxn ang="0">
                    <a:pos x="52" y="2"/>
                  </a:cxn>
                  <a:cxn ang="0">
                    <a:pos x="57" y="2"/>
                  </a:cxn>
                  <a:cxn ang="0">
                    <a:pos x="61" y="2"/>
                  </a:cxn>
                  <a:cxn ang="0">
                    <a:pos x="65" y="8"/>
                  </a:cxn>
                  <a:cxn ang="0">
                    <a:pos x="70" y="13"/>
                  </a:cxn>
                  <a:cxn ang="0">
                    <a:pos x="74" y="27"/>
                  </a:cxn>
                  <a:cxn ang="0">
                    <a:pos x="78" y="47"/>
                  </a:cxn>
                  <a:cxn ang="0">
                    <a:pos x="83" y="69"/>
                  </a:cxn>
                  <a:cxn ang="0">
                    <a:pos x="87" y="94"/>
                  </a:cxn>
                  <a:cxn ang="0">
                    <a:pos x="91" y="114"/>
                  </a:cxn>
                  <a:cxn ang="0">
                    <a:pos x="96" y="133"/>
                  </a:cxn>
                </a:cxnLst>
                <a:rect l="0" t="0" r="r" b="b"/>
                <a:pathLst>
                  <a:path w="96" h="133">
                    <a:moveTo>
                      <a:pt x="0" y="0"/>
                    </a:moveTo>
                    <a:lnTo>
                      <a:pt x="5" y="0"/>
                    </a:lnTo>
                    <a:lnTo>
                      <a:pt x="9" y="0"/>
                    </a:lnTo>
                    <a:lnTo>
                      <a:pt x="13" y="0"/>
                    </a:lnTo>
                    <a:lnTo>
                      <a:pt x="18" y="0"/>
                    </a:lnTo>
                    <a:lnTo>
                      <a:pt x="22" y="2"/>
                    </a:lnTo>
                    <a:lnTo>
                      <a:pt x="26" y="2"/>
                    </a:lnTo>
                    <a:lnTo>
                      <a:pt x="31" y="2"/>
                    </a:lnTo>
                    <a:lnTo>
                      <a:pt x="35" y="0"/>
                    </a:lnTo>
                    <a:lnTo>
                      <a:pt x="39" y="0"/>
                    </a:lnTo>
                    <a:lnTo>
                      <a:pt x="44" y="0"/>
                    </a:lnTo>
                    <a:lnTo>
                      <a:pt x="48" y="2"/>
                    </a:lnTo>
                    <a:lnTo>
                      <a:pt x="52" y="2"/>
                    </a:lnTo>
                    <a:lnTo>
                      <a:pt x="57" y="2"/>
                    </a:lnTo>
                    <a:lnTo>
                      <a:pt x="61" y="2"/>
                    </a:lnTo>
                    <a:lnTo>
                      <a:pt x="65" y="8"/>
                    </a:lnTo>
                    <a:lnTo>
                      <a:pt x="70" y="13"/>
                    </a:lnTo>
                    <a:lnTo>
                      <a:pt x="74" y="27"/>
                    </a:lnTo>
                    <a:lnTo>
                      <a:pt x="78" y="47"/>
                    </a:lnTo>
                    <a:lnTo>
                      <a:pt x="83" y="69"/>
                    </a:lnTo>
                    <a:lnTo>
                      <a:pt x="87" y="94"/>
                    </a:lnTo>
                    <a:lnTo>
                      <a:pt x="91" y="114"/>
                    </a:lnTo>
                    <a:lnTo>
                      <a:pt x="96" y="13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3" name="Freeform 133"/>
              <p:cNvSpPr>
                <a:spLocks/>
              </p:cNvSpPr>
              <p:nvPr/>
            </p:nvSpPr>
            <p:spPr bwMode="auto">
              <a:xfrm>
                <a:off x="3903216" y="2375623"/>
                <a:ext cx="754186" cy="216064"/>
              </a:xfrm>
              <a:custGeom>
                <a:avLst/>
                <a:gdLst/>
                <a:ahLst/>
                <a:cxnLst>
                  <a:cxn ang="0">
                    <a:pos x="8" y="131"/>
                  </a:cxn>
                  <a:cxn ang="0">
                    <a:pos x="21" y="72"/>
                  </a:cxn>
                  <a:cxn ang="0">
                    <a:pos x="34" y="30"/>
                  </a:cxn>
                  <a:cxn ang="0">
                    <a:pos x="47" y="14"/>
                  </a:cxn>
                  <a:cxn ang="0">
                    <a:pos x="60" y="8"/>
                  </a:cxn>
                  <a:cxn ang="0">
                    <a:pos x="73" y="8"/>
                  </a:cxn>
                  <a:cxn ang="0">
                    <a:pos x="87" y="8"/>
                  </a:cxn>
                  <a:cxn ang="0">
                    <a:pos x="100" y="8"/>
                  </a:cxn>
                  <a:cxn ang="0">
                    <a:pos x="113" y="8"/>
                  </a:cxn>
                  <a:cxn ang="0">
                    <a:pos x="126" y="8"/>
                  </a:cxn>
                  <a:cxn ang="0">
                    <a:pos x="139" y="8"/>
                  </a:cxn>
                  <a:cxn ang="0">
                    <a:pos x="152" y="5"/>
                  </a:cxn>
                  <a:cxn ang="0">
                    <a:pos x="165" y="5"/>
                  </a:cxn>
                  <a:cxn ang="0">
                    <a:pos x="178" y="5"/>
                  </a:cxn>
                  <a:cxn ang="0">
                    <a:pos x="191" y="3"/>
                  </a:cxn>
                  <a:cxn ang="0">
                    <a:pos x="204" y="3"/>
                  </a:cxn>
                  <a:cxn ang="0">
                    <a:pos x="217" y="3"/>
                  </a:cxn>
                  <a:cxn ang="0">
                    <a:pos x="230" y="0"/>
                  </a:cxn>
                  <a:cxn ang="0">
                    <a:pos x="243" y="3"/>
                  </a:cxn>
                  <a:cxn ang="0">
                    <a:pos x="256" y="3"/>
                  </a:cxn>
                  <a:cxn ang="0">
                    <a:pos x="269" y="5"/>
                  </a:cxn>
                  <a:cxn ang="0">
                    <a:pos x="286" y="8"/>
                  </a:cxn>
                  <a:cxn ang="0">
                    <a:pos x="299" y="11"/>
                  </a:cxn>
                  <a:cxn ang="0">
                    <a:pos x="312" y="11"/>
                  </a:cxn>
                  <a:cxn ang="0">
                    <a:pos x="325" y="14"/>
                  </a:cxn>
                  <a:cxn ang="0">
                    <a:pos x="338" y="14"/>
                  </a:cxn>
                  <a:cxn ang="0">
                    <a:pos x="351" y="17"/>
                  </a:cxn>
                  <a:cxn ang="0">
                    <a:pos x="364" y="14"/>
                  </a:cxn>
                  <a:cxn ang="0">
                    <a:pos x="377" y="11"/>
                  </a:cxn>
                  <a:cxn ang="0">
                    <a:pos x="390" y="11"/>
                  </a:cxn>
                  <a:cxn ang="0">
                    <a:pos x="403" y="5"/>
                  </a:cxn>
                  <a:cxn ang="0">
                    <a:pos x="416" y="3"/>
                  </a:cxn>
                  <a:cxn ang="0">
                    <a:pos x="429" y="8"/>
                  </a:cxn>
                  <a:cxn ang="0">
                    <a:pos x="442" y="8"/>
                  </a:cxn>
                  <a:cxn ang="0">
                    <a:pos x="455" y="11"/>
                  </a:cxn>
                  <a:cxn ang="0">
                    <a:pos x="468" y="14"/>
                  </a:cxn>
                  <a:cxn ang="0">
                    <a:pos x="481" y="17"/>
                  </a:cxn>
                  <a:cxn ang="0">
                    <a:pos x="494" y="19"/>
                  </a:cxn>
                  <a:cxn ang="0">
                    <a:pos x="507" y="19"/>
                  </a:cxn>
                  <a:cxn ang="0">
                    <a:pos x="521" y="17"/>
                  </a:cxn>
                  <a:cxn ang="0">
                    <a:pos x="534" y="19"/>
                  </a:cxn>
                  <a:cxn ang="0">
                    <a:pos x="547" y="19"/>
                  </a:cxn>
                </a:cxnLst>
                <a:rect l="0" t="0" r="r" b="b"/>
                <a:pathLst>
                  <a:path w="555" h="159">
                    <a:moveTo>
                      <a:pt x="0" y="159"/>
                    </a:moveTo>
                    <a:lnTo>
                      <a:pt x="4" y="147"/>
                    </a:lnTo>
                    <a:lnTo>
                      <a:pt x="8" y="131"/>
                    </a:lnTo>
                    <a:lnTo>
                      <a:pt x="13" y="111"/>
                    </a:lnTo>
                    <a:lnTo>
                      <a:pt x="17" y="89"/>
                    </a:lnTo>
                    <a:lnTo>
                      <a:pt x="21" y="72"/>
                    </a:lnTo>
                    <a:lnTo>
                      <a:pt x="26" y="56"/>
                    </a:lnTo>
                    <a:lnTo>
                      <a:pt x="30" y="42"/>
                    </a:lnTo>
                    <a:lnTo>
                      <a:pt x="34" y="30"/>
                    </a:lnTo>
                    <a:lnTo>
                      <a:pt x="39" y="22"/>
                    </a:lnTo>
                    <a:lnTo>
                      <a:pt x="43" y="19"/>
                    </a:lnTo>
                    <a:lnTo>
                      <a:pt x="47" y="14"/>
                    </a:lnTo>
                    <a:lnTo>
                      <a:pt x="52" y="11"/>
                    </a:lnTo>
                    <a:lnTo>
                      <a:pt x="56" y="11"/>
                    </a:lnTo>
                    <a:lnTo>
                      <a:pt x="60" y="8"/>
                    </a:lnTo>
                    <a:lnTo>
                      <a:pt x="65" y="11"/>
                    </a:lnTo>
                    <a:lnTo>
                      <a:pt x="69" y="8"/>
                    </a:lnTo>
                    <a:lnTo>
                      <a:pt x="73" y="8"/>
                    </a:lnTo>
                    <a:lnTo>
                      <a:pt x="78" y="8"/>
                    </a:lnTo>
                    <a:lnTo>
                      <a:pt x="82" y="11"/>
                    </a:lnTo>
                    <a:lnTo>
                      <a:pt x="87" y="8"/>
                    </a:lnTo>
                    <a:lnTo>
                      <a:pt x="91" y="8"/>
                    </a:lnTo>
                    <a:lnTo>
                      <a:pt x="95" y="8"/>
                    </a:lnTo>
                    <a:lnTo>
                      <a:pt x="100" y="8"/>
                    </a:lnTo>
                    <a:lnTo>
                      <a:pt x="104" y="8"/>
                    </a:lnTo>
                    <a:lnTo>
                      <a:pt x="108" y="8"/>
                    </a:lnTo>
                    <a:lnTo>
                      <a:pt x="113" y="8"/>
                    </a:lnTo>
                    <a:lnTo>
                      <a:pt x="117" y="5"/>
                    </a:lnTo>
                    <a:lnTo>
                      <a:pt x="121" y="5"/>
                    </a:lnTo>
                    <a:lnTo>
                      <a:pt x="126" y="8"/>
                    </a:lnTo>
                    <a:lnTo>
                      <a:pt x="130" y="8"/>
                    </a:lnTo>
                    <a:lnTo>
                      <a:pt x="134" y="8"/>
                    </a:lnTo>
                    <a:lnTo>
                      <a:pt x="139" y="8"/>
                    </a:lnTo>
                    <a:lnTo>
                      <a:pt x="143" y="5"/>
                    </a:lnTo>
                    <a:lnTo>
                      <a:pt x="147" y="5"/>
                    </a:lnTo>
                    <a:lnTo>
                      <a:pt x="152" y="5"/>
                    </a:lnTo>
                    <a:lnTo>
                      <a:pt x="156" y="5"/>
                    </a:lnTo>
                    <a:lnTo>
                      <a:pt x="160" y="5"/>
                    </a:lnTo>
                    <a:lnTo>
                      <a:pt x="165" y="5"/>
                    </a:lnTo>
                    <a:lnTo>
                      <a:pt x="169" y="3"/>
                    </a:lnTo>
                    <a:lnTo>
                      <a:pt x="173" y="5"/>
                    </a:lnTo>
                    <a:lnTo>
                      <a:pt x="178" y="5"/>
                    </a:lnTo>
                    <a:lnTo>
                      <a:pt x="182" y="5"/>
                    </a:lnTo>
                    <a:lnTo>
                      <a:pt x="186" y="5"/>
                    </a:lnTo>
                    <a:lnTo>
                      <a:pt x="191" y="3"/>
                    </a:lnTo>
                    <a:lnTo>
                      <a:pt x="195" y="3"/>
                    </a:lnTo>
                    <a:lnTo>
                      <a:pt x="199" y="3"/>
                    </a:lnTo>
                    <a:lnTo>
                      <a:pt x="204" y="3"/>
                    </a:lnTo>
                    <a:lnTo>
                      <a:pt x="208" y="0"/>
                    </a:lnTo>
                    <a:lnTo>
                      <a:pt x="212" y="3"/>
                    </a:lnTo>
                    <a:lnTo>
                      <a:pt x="217" y="3"/>
                    </a:lnTo>
                    <a:lnTo>
                      <a:pt x="221" y="3"/>
                    </a:lnTo>
                    <a:lnTo>
                      <a:pt x="225" y="0"/>
                    </a:lnTo>
                    <a:lnTo>
                      <a:pt x="230" y="0"/>
                    </a:lnTo>
                    <a:lnTo>
                      <a:pt x="234" y="3"/>
                    </a:lnTo>
                    <a:lnTo>
                      <a:pt x="238" y="3"/>
                    </a:lnTo>
                    <a:lnTo>
                      <a:pt x="243" y="3"/>
                    </a:lnTo>
                    <a:lnTo>
                      <a:pt x="247" y="0"/>
                    </a:lnTo>
                    <a:lnTo>
                      <a:pt x="251" y="3"/>
                    </a:lnTo>
                    <a:lnTo>
                      <a:pt x="256" y="3"/>
                    </a:lnTo>
                    <a:lnTo>
                      <a:pt x="260" y="0"/>
                    </a:lnTo>
                    <a:lnTo>
                      <a:pt x="264" y="3"/>
                    </a:lnTo>
                    <a:lnTo>
                      <a:pt x="269" y="5"/>
                    </a:lnTo>
                    <a:lnTo>
                      <a:pt x="273" y="5"/>
                    </a:lnTo>
                    <a:lnTo>
                      <a:pt x="282" y="8"/>
                    </a:lnTo>
                    <a:lnTo>
                      <a:pt x="286" y="8"/>
                    </a:lnTo>
                    <a:lnTo>
                      <a:pt x="290" y="8"/>
                    </a:lnTo>
                    <a:lnTo>
                      <a:pt x="295" y="8"/>
                    </a:lnTo>
                    <a:lnTo>
                      <a:pt x="299" y="11"/>
                    </a:lnTo>
                    <a:lnTo>
                      <a:pt x="304" y="11"/>
                    </a:lnTo>
                    <a:lnTo>
                      <a:pt x="308" y="8"/>
                    </a:lnTo>
                    <a:lnTo>
                      <a:pt x="312" y="11"/>
                    </a:lnTo>
                    <a:lnTo>
                      <a:pt x="317" y="11"/>
                    </a:lnTo>
                    <a:lnTo>
                      <a:pt x="321" y="14"/>
                    </a:lnTo>
                    <a:lnTo>
                      <a:pt x="325" y="14"/>
                    </a:lnTo>
                    <a:lnTo>
                      <a:pt x="330" y="14"/>
                    </a:lnTo>
                    <a:lnTo>
                      <a:pt x="334" y="14"/>
                    </a:lnTo>
                    <a:lnTo>
                      <a:pt x="338" y="14"/>
                    </a:lnTo>
                    <a:lnTo>
                      <a:pt x="343" y="14"/>
                    </a:lnTo>
                    <a:lnTo>
                      <a:pt x="347" y="14"/>
                    </a:lnTo>
                    <a:lnTo>
                      <a:pt x="351" y="17"/>
                    </a:lnTo>
                    <a:lnTo>
                      <a:pt x="356" y="17"/>
                    </a:lnTo>
                    <a:lnTo>
                      <a:pt x="360" y="14"/>
                    </a:lnTo>
                    <a:lnTo>
                      <a:pt x="364" y="14"/>
                    </a:lnTo>
                    <a:lnTo>
                      <a:pt x="369" y="11"/>
                    </a:lnTo>
                    <a:lnTo>
                      <a:pt x="373" y="11"/>
                    </a:lnTo>
                    <a:lnTo>
                      <a:pt x="377" y="11"/>
                    </a:lnTo>
                    <a:lnTo>
                      <a:pt x="382" y="11"/>
                    </a:lnTo>
                    <a:lnTo>
                      <a:pt x="386" y="11"/>
                    </a:lnTo>
                    <a:lnTo>
                      <a:pt x="390" y="11"/>
                    </a:lnTo>
                    <a:lnTo>
                      <a:pt x="395" y="8"/>
                    </a:lnTo>
                    <a:lnTo>
                      <a:pt x="399" y="8"/>
                    </a:lnTo>
                    <a:lnTo>
                      <a:pt x="403" y="5"/>
                    </a:lnTo>
                    <a:lnTo>
                      <a:pt x="408" y="3"/>
                    </a:lnTo>
                    <a:lnTo>
                      <a:pt x="412" y="3"/>
                    </a:lnTo>
                    <a:lnTo>
                      <a:pt x="416" y="3"/>
                    </a:lnTo>
                    <a:lnTo>
                      <a:pt x="421" y="5"/>
                    </a:lnTo>
                    <a:lnTo>
                      <a:pt x="425" y="8"/>
                    </a:lnTo>
                    <a:lnTo>
                      <a:pt x="429" y="8"/>
                    </a:lnTo>
                    <a:lnTo>
                      <a:pt x="434" y="8"/>
                    </a:lnTo>
                    <a:lnTo>
                      <a:pt x="438" y="8"/>
                    </a:lnTo>
                    <a:lnTo>
                      <a:pt x="442" y="8"/>
                    </a:lnTo>
                    <a:lnTo>
                      <a:pt x="447" y="11"/>
                    </a:lnTo>
                    <a:lnTo>
                      <a:pt x="451" y="11"/>
                    </a:lnTo>
                    <a:lnTo>
                      <a:pt x="455" y="11"/>
                    </a:lnTo>
                    <a:lnTo>
                      <a:pt x="460" y="11"/>
                    </a:lnTo>
                    <a:lnTo>
                      <a:pt x="464" y="14"/>
                    </a:lnTo>
                    <a:lnTo>
                      <a:pt x="468" y="14"/>
                    </a:lnTo>
                    <a:lnTo>
                      <a:pt x="473" y="14"/>
                    </a:lnTo>
                    <a:lnTo>
                      <a:pt x="477" y="17"/>
                    </a:lnTo>
                    <a:lnTo>
                      <a:pt x="481" y="17"/>
                    </a:lnTo>
                    <a:lnTo>
                      <a:pt x="486" y="19"/>
                    </a:lnTo>
                    <a:lnTo>
                      <a:pt x="490" y="19"/>
                    </a:lnTo>
                    <a:lnTo>
                      <a:pt x="494" y="19"/>
                    </a:lnTo>
                    <a:lnTo>
                      <a:pt x="499" y="17"/>
                    </a:lnTo>
                    <a:lnTo>
                      <a:pt x="503" y="19"/>
                    </a:lnTo>
                    <a:lnTo>
                      <a:pt x="507" y="19"/>
                    </a:lnTo>
                    <a:lnTo>
                      <a:pt x="512" y="19"/>
                    </a:lnTo>
                    <a:lnTo>
                      <a:pt x="516" y="17"/>
                    </a:lnTo>
                    <a:lnTo>
                      <a:pt x="521" y="17"/>
                    </a:lnTo>
                    <a:lnTo>
                      <a:pt x="525" y="19"/>
                    </a:lnTo>
                    <a:lnTo>
                      <a:pt x="529" y="19"/>
                    </a:lnTo>
                    <a:lnTo>
                      <a:pt x="534" y="19"/>
                    </a:lnTo>
                    <a:lnTo>
                      <a:pt x="538" y="19"/>
                    </a:lnTo>
                    <a:lnTo>
                      <a:pt x="542" y="19"/>
                    </a:lnTo>
                    <a:lnTo>
                      <a:pt x="547" y="19"/>
                    </a:lnTo>
                    <a:lnTo>
                      <a:pt x="551" y="19"/>
                    </a:lnTo>
                    <a:lnTo>
                      <a:pt x="555" y="19"/>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4" name="Freeform 134"/>
              <p:cNvSpPr>
                <a:spLocks/>
              </p:cNvSpPr>
              <p:nvPr/>
            </p:nvSpPr>
            <p:spPr bwMode="auto">
              <a:xfrm>
                <a:off x="4657402" y="2398723"/>
                <a:ext cx="130454" cy="165785"/>
              </a:xfrm>
              <a:custGeom>
                <a:avLst/>
                <a:gdLst/>
                <a:ahLst/>
                <a:cxnLst>
                  <a:cxn ang="0">
                    <a:pos x="0" y="2"/>
                  </a:cxn>
                  <a:cxn ang="0">
                    <a:pos x="5" y="2"/>
                  </a:cxn>
                  <a:cxn ang="0">
                    <a:pos x="9" y="0"/>
                  </a:cxn>
                  <a:cxn ang="0">
                    <a:pos x="13" y="0"/>
                  </a:cxn>
                  <a:cxn ang="0">
                    <a:pos x="18" y="2"/>
                  </a:cxn>
                  <a:cxn ang="0">
                    <a:pos x="22" y="2"/>
                  </a:cxn>
                  <a:cxn ang="0">
                    <a:pos x="26" y="2"/>
                  </a:cxn>
                  <a:cxn ang="0">
                    <a:pos x="31" y="0"/>
                  </a:cxn>
                  <a:cxn ang="0">
                    <a:pos x="35" y="0"/>
                  </a:cxn>
                  <a:cxn ang="0">
                    <a:pos x="39" y="2"/>
                  </a:cxn>
                  <a:cxn ang="0">
                    <a:pos x="44" y="2"/>
                  </a:cxn>
                  <a:cxn ang="0">
                    <a:pos x="48" y="2"/>
                  </a:cxn>
                  <a:cxn ang="0">
                    <a:pos x="52" y="2"/>
                  </a:cxn>
                  <a:cxn ang="0">
                    <a:pos x="57" y="2"/>
                  </a:cxn>
                  <a:cxn ang="0">
                    <a:pos x="61" y="2"/>
                  </a:cxn>
                  <a:cxn ang="0">
                    <a:pos x="65" y="5"/>
                  </a:cxn>
                  <a:cxn ang="0">
                    <a:pos x="70" y="11"/>
                  </a:cxn>
                  <a:cxn ang="0">
                    <a:pos x="74" y="22"/>
                  </a:cxn>
                  <a:cxn ang="0">
                    <a:pos x="78" y="39"/>
                  </a:cxn>
                  <a:cxn ang="0">
                    <a:pos x="83" y="61"/>
                  </a:cxn>
                  <a:cxn ang="0">
                    <a:pos x="87" y="83"/>
                  </a:cxn>
                  <a:cxn ang="0">
                    <a:pos x="91" y="108"/>
                  </a:cxn>
                  <a:cxn ang="0">
                    <a:pos x="96" y="122"/>
                  </a:cxn>
                </a:cxnLst>
                <a:rect l="0" t="0" r="r" b="b"/>
                <a:pathLst>
                  <a:path w="96" h="122">
                    <a:moveTo>
                      <a:pt x="0" y="2"/>
                    </a:moveTo>
                    <a:lnTo>
                      <a:pt x="5" y="2"/>
                    </a:lnTo>
                    <a:lnTo>
                      <a:pt x="9" y="0"/>
                    </a:lnTo>
                    <a:lnTo>
                      <a:pt x="13" y="0"/>
                    </a:lnTo>
                    <a:lnTo>
                      <a:pt x="18" y="2"/>
                    </a:lnTo>
                    <a:lnTo>
                      <a:pt x="22" y="2"/>
                    </a:lnTo>
                    <a:lnTo>
                      <a:pt x="26" y="2"/>
                    </a:lnTo>
                    <a:lnTo>
                      <a:pt x="31" y="0"/>
                    </a:lnTo>
                    <a:lnTo>
                      <a:pt x="35" y="0"/>
                    </a:lnTo>
                    <a:lnTo>
                      <a:pt x="39" y="2"/>
                    </a:lnTo>
                    <a:lnTo>
                      <a:pt x="44" y="2"/>
                    </a:lnTo>
                    <a:lnTo>
                      <a:pt x="48" y="2"/>
                    </a:lnTo>
                    <a:lnTo>
                      <a:pt x="52" y="2"/>
                    </a:lnTo>
                    <a:lnTo>
                      <a:pt x="57" y="2"/>
                    </a:lnTo>
                    <a:lnTo>
                      <a:pt x="61" y="2"/>
                    </a:lnTo>
                    <a:lnTo>
                      <a:pt x="65" y="5"/>
                    </a:lnTo>
                    <a:lnTo>
                      <a:pt x="70" y="11"/>
                    </a:lnTo>
                    <a:lnTo>
                      <a:pt x="74" y="22"/>
                    </a:lnTo>
                    <a:lnTo>
                      <a:pt x="78" y="39"/>
                    </a:lnTo>
                    <a:lnTo>
                      <a:pt x="83" y="61"/>
                    </a:lnTo>
                    <a:lnTo>
                      <a:pt x="87" y="83"/>
                    </a:lnTo>
                    <a:lnTo>
                      <a:pt x="91" y="108"/>
                    </a:lnTo>
                    <a:lnTo>
                      <a:pt x="96" y="122"/>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5" name="Freeform 137"/>
              <p:cNvSpPr>
                <a:spLocks/>
              </p:cNvSpPr>
              <p:nvPr/>
            </p:nvSpPr>
            <p:spPr bwMode="auto">
              <a:xfrm>
                <a:off x="3903216" y="2136458"/>
                <a:ext cx="754186" cy="216064"/>
              </a:xfrm>
              <a:custGeom>
                <a:avLst/>
                <a:gdLst/>
                <a:ahLst/>
                <a:cxnLst>
                  <a:cxn ang="0">
                    <a:pos x="8" y="140"/>
                  </a:cxn>
                  <a:cxn ang="0">
                    <a:pos x="21" y="84"/>
                  </a:cxn>
                  <a:cxn ang="0">
                    <a:pos x="34" y="39"/>
                  </a:cxn>
                  <a:cxn ang="0">
                    <a:pos x="47" y="23"/>
                  </a:cxn>
                  <a:cxn ang="0">
                    <a:pos x="60" y="17"/>
                  </a:cxn>
                  <a:cxn ang="0">
                    <a:pos x="73" y="12"/>
                  </a:cxn>
                  <a:cxn ang="0">
                    <a:pos x="87" y="12"/>
                  </a:cxn>
                  <a:cxn ang="0">
                    <a:pos x="100" y="9"/>
                  </a:cxn>
                  <a:cxn ang="0">
                    <a:pos x="113" y="9"/>
                  </a:cxn>
                  <a:cxn ang="0">
                    <a:pos x="126" y="6"/>
                  </a:cxn>
                  <a:cxn ang="0">
                    <a:pos x="139" y="9"/>
                  </a:cxn>
                  <a:cxn ang="0">
                    <a:pos x="152" y="6"/>
                  </a:cxn>
                  <a:cxn ang="0">
                    <a:pos x="165" y="3"/>
                  </a:cxn>
                  <a:cxn ang="0">
                    <a:pos x="178" y="3"/>
                  </a:cxn>
                  <a:cxn ang="0">
                    <a:pos x="191" y="3"/>
                  </a:cxn>
                  <a:cxn ang="0">
                    <a:pos x="204" y="3"/>
                  </a:cxn>
                  <a:cxn ang="0">
                    <a:pos x="217" y="0"/>
                  </a:cxn>
                  <a:cxn ang="0">
                    <a:pos x="230" y="0"/>
                  </a:cxn>
                  <a:cxn ang="0">
                    <a:pos x="243" y="0"/>
                  </a:cxn>
                  <a:cxn ang="0">
                    <a:pos x="256" y="3"/>
                  </a:cxn>
                  <a:cxn ang="0">
                    <a:pos x="269" y="6"/>
                  </a:cxn>
                  <a:cxn ang="0">
                    <a:pos x="286" y="9"/>
                  </a:cxn>
                  <a:cxn ang="0">
                    <a:pos x="299" y="12"/>
                  </a:cxn>
                  <a:cxn ang="0">
                    <a:pos x="312" y="14"/>
                  </a:cxn>
                  <a:cxn ang="0">
                    <a:pos x="325" y="14"/>
                  </a:cxn>
                  <a:cxn ang="0">
                    <a:pos x="338" y="17"/>
                  </a:cxn>
                  <a:cxn ang="0">
                    <a:pos x="351" y="14"/>
                  </a:cxn>
                  <a:cxn ang="0">
                    <a:pos x="364" y="17"/>
                  </a:cxn>
                  <a:cxn ang="0">
                    <a:pos x="377" y="17"/>
                  </a:cxn>
                  <a:cxn ang="0">
                    <a:pos x="390" y="14"/>
                  </a:cxn>
                  <a:cxn ang="0">
                    <a:pos x="403" y="12"/>
                  </a:cxn>
                  <a:cxn ang="0">
                    <a:pos x="416" y="9"/>
                  </a:cxn>
                  <a:cxn ang="0">
                    <a:pos x="429" y="12"/>
                  </a:cxn>
                  <a:cxn ang="0">
                    <a:pos x="442" y="14"/>
                  </a:cxn>
                  <a:cxn ang="0">
                    <a:pos x="455" y="14"/>
                  </a:cxn>
                  <a:cxn ang="0">
                    <a:pos x="468" y="14"/>
                  </a:cxn>
                  <a:cxn ang="0">
                    <a:pos x="481" y="17"/>
                  </a:cxn>
                  <a:cxn ang="0">
                    <a:pos x="494" y="17"/>
                  </a:cxn>
                  <a:cxn ang="0">
                    <a:pos x="507" y="20"/>
                  </a:cxn>
                  <a:cxn ang="0">
                    <a:pos x="521" y="17"/>
                  </a:cxn>
                  <a:cxn ang="0">
                    <a:pos x="534" y="17"/>
                  </a:cxn>
                  <a:cxn ang="0">
                    <a:pos x="547" y="17"/>
                  </a:cxn>
                </a:cxnLst>
                <a:rect l="0" t="0" r="r" b="b"/>
                <a:pathLst>
                  <a:path w="555" h="159">
                    <a:moveTo>
                      <a:pt x="0" y="159"/>
                    </a:moveTo>
                    <a:lnTo>
                      <a:pt x="4" y="154"/>
                    </a:lnTo>
                    <a:lnTo>
                      <a:pt x="8" y="140"/>
                    </a:lnTo>
                    <a:lnTo>
                      <a:pt x="13" y="123"/>
                    </a:lnTo>
                    <a:lnTo>
                      <a:pt x="17" y="103"/>
                    </a:lnTo>
                    <a:lnTo>
                      <a:pt x="21" y="84"/>
                    </a:lnTo>
                    <a:lnTo>
                      <a:pt x="26" y="67"/>
                    </a:lnTo>
                    <a:lnTo>
                      <a:pt x="30" y="53"/>
                    </a:lnTo>
                    <a:lnTo>
                      <a:pt x="34" y="39"/>
                    </a:lnTo>
                    <a:lnTo>
                      <a:pt x="39" y="34"/>
                    </a:lnTo>
                    <a:lnTo>
                      <a:pt x="43" y="28"/>
                    </a:lnTo>
                    <a:lnTo>
                      <a:pt x="47" y="23"/>
                    </a:lnTo>
                    <a:lnTo>
                      <a:pt x="52" y="20"/>
                    </a:lnTo>
                    <a:lnTo>
                      <a:pt x="56" y="17"/>
                    </a:lnTo>
                    <a:lnTo>
                      <a:pt x="60" y="17"/>
                    </a:lnTo>
                    <a:lnTo>
                      <a:pt x="65" y="14"/>
                    </a:lnTo>
                    <a:lnTo>
                      <a:pt x="69" y="12"/>
                    </a:lnTo>
                    <a:lnTo>
                      <a:pt x="73" y="12"/>
                    </a:lnTo>
                    <a:lnTo>
                      <a:pt x="78" y="12"/>
                    </a:lnTo>
                    <a:lnTo>
                      <a:pt x="82" y="12"/>
                    </a:lnTo>
                    <a:lnTo>
                      <a:pt x="87" y="12"/>
                    </a:lnTo>
                    <a:lnTo>
                      <a:pt x="91" y="9"/>
                    </a:lnTo>
                    <a:lnTo>
                      <a:pt x="95" y="9"/>
                    </a:lnTo>
                    <a:lnTo>
                      <a:pt x="100" y="9"/>
                    </a:lnTo>
                    <a:lnTo>
                      <a:pt x="104" y="9"/>
                    </a:lnTo>
                    <a:lnTo>
                      <a:pt x="108" y="9"/>
                    </a:lnTo>
                    <a:lnTo>
                      <a:pt x="113" y="9"/>
                    </a:lnTo>
                    <a:lnTo>
                      <a:pt x="117" y="9"/>
                    </a:lnTo>
                    <a:lnTo>
                      <a:pt x="121" y="9"/>
                    </a:lnTo>
                    <a:lnTo>
                      <a:pt x="126" y="6"/>
                    </a:lnTo>
                    <a:lnTo>
                      <a:pt x="130" y="6"/>
                    </a:lnTo>
                    <a:lnTo>
                      <a:pt x="134" y="9"/>
                    </a:lnTo>
                    <a:lnTo>
                      <a:pt x="139" y="9"/>
                    </a:lnTo>
                    <a:lnTo>
                      <a:pt x="143" y="6"/>
                    </a:lnTo>
                    <a:lnTo>
                      <a:pt x="147" y="6"/>
                    </a:lnTo>
                    <a:lnTo>
                      <a:pt x="152" y="6"/>
                    </a:lnTo>
                    <a:lnTo>
                      <a:pt x="156" y="6"/>
                    </a:lnTo>
                    <a:lnTo>
                      <a:pt x="160" y="3"/>
                    </a:lnTo>
                    <a:lnTo>
                      <a:pt x="165" y="3"/>
                    </a:lnTo>
                    <a:lnTo>
                      <a:pt x="169" y="6"/>
                    </a:lnTo>
                    <a:lnTo>
                      <a:pt x="173" y="3"/>
                    </a:lnTo>
                    <a:lnTo>
                      <a:pt x="178" y="3"/>
                    </a:lnTo>
                    <a:lnTo>
                      <a:pt x="182" y="3"/>
                    </a:lnTo>
                    <a:lnTo>
                      <a:pt x="186" y="3"/>
                    </a:lnTo>
                    <a:lnTo>
                      <a:pt x="191" y="3"/>
                    </a:lnTo>
                    <a:lnTo>
                      <a:pt x="195" y="3"/>
                    </a:lnTo>
                    <a:lnTo>
                      <a:pt x="199" y="3"/>
                    </a:lnTo>
                    <a:lnTo>
                      <a:pt x="204" y="3"/>
                    </a:lnTo>
                    <a:lnTo>
                      <a:pt x="208" y="3"/>
                    </a:lnTo>
                    <a:lnTo>
                      <a:pt x="212" y="3"/>
                    </a:lnTo>
                    <a:lnTo>
                      <a:pt x="217" y="0"/>
                    </a:lnTo>
                    <a:lnTo>
                      <a:pt x="221" y="0"/>
                    </a:lnTo>
                    <a:lnTo>
                      <a:pt x="225" y="0"/>
                    </a:lnTo>
                    <a:lnTo>
                      <a:pt x="230" y="0"/>
                    </a:lnTo>
                    <a:lnTo>
                      <a:pt x="234" y="0"/>
                    </a:lnTo>
                    <a:lnTo>
                      <a:pt x="238" y="0"/>
                    </a:lnTo>
                    <a:lnTo>
                      <a:pt x="243" y="0"/>
                    </a:lnTo>
                    <a:lnTo>
                      <a:pt x="247" y="3"/>
                    </a:lnTo>
                    <a:lnTo>
                      <a:pt x="251" y="3"/>
                    </a:lnTo>
                    <a:lnTo>
                      <a:pt x="256" y="3"/>
                    </a:lnTo>
                    <a:lnTo>
                      <a:pt x="260" y="3"/>
                    </a:lnTo>
                    <a:lnTo>
                      <a:pt x="264" y="3"/>
                    </a:lnTo>
                    <a:lnTo>
                      <a:pt x="269" y="6"/>
                    </a:lnTo>
                    <a:lnTo>
                      <a:pt x="273" y="6"/>
                    </a:lnTo>
                    <a:lnTo>
                      <a:pt x="282" y="6"/>
                    </a:lnTo>
                    <a:lnTo>
                      <a:pt x="286" y="9"/>
                    </a:lnTo>
                    <a:lnTo>
                      <a:pt x="290" y="9"/>
                    </a:lnTo>
                    <a:lnTo>
                      <a:pt x="295" y="9"/>
                    </a:lnTo>
                    <a:lnTo>
                      <a:pt x="299" y="12"/>
                    </a:lnTo>
                    <a:lnTo>
                      <a:pt x="304" y="12"/>
                    </a:lnTo>
                    <a:lnTo>
                      <a:pt x="308" y="12"/>
                    </a:lnTo>
                    <a:lnTo>
                      <a:pt x="312" y="14"/>
                    </a:lnTo>
                    <a:lnTo>
                      <a:pt x="317" y="14"/>
                    </a:lnTo>
                    <a:lnTo>
                      <a:pt x="321" y="14"/>
                    </a:lnTo>
                    <a:lnTo>
                      <a:pt x="325" y="14"/>
                    </a:lnTo>
                    <a:lnTo>
                      <a:pt x="330" y="14"/>
                    </a:lnTo>
                    <a:lnTo>
                      <a:pt x="334" y="17"/>
                    </a:lnTo>
                    <a:lnTo>
                      <a:pt x="338" y="17"/>
                    </a:lnTo>
                    <a:lnTo>
                      <a:pt x="343" y="14"/>
                    </a:lnTo>
                    <a:lnTo>
                      <a:pt x="347" y="14"/>
                    </a:lnTo>
                    <a:lnTo>
                      <a:pt x="351" y="14"/>
                    </a:lnTo>
                    <a:lnTo>
                      <a:pt x="356" y="17"/>
                    </a:lnTo>
                    <a:lnTo>
                      <a:pt x="360" y="17"/>
                    </a:lnTo>
                    <a:lnTo>
                      <a:pt x="364" y="17"/>
                    </a:lnTo>
                    <a:lnTo>
                      <a:pt x="369" y="17"/>
                    </a:lnTo>
                    <a:lnTo>
                      <a:pt x="373" y="17"/>
                    </a:lnTo>
                    <a:lnTo>
                      <a:pt x="377" y="17"/>
                    </a:lnTo>
                    <a:lnTo>
                      <a:pt x="382" y="14"/>
                    </a:lnTo>
                    <a:lnTo>
                      <a:pt x="386" y="14"/>
                    </a:lnTo>
                    <a:lnTo>
                      <a:pt x="390" y="14"/>
                    </a:lnTo>
                    <a:lnTo>
                      <a:pt x="395" y="14"/>
                    </a:lnTo>
                    <a:lnTo>
                      <a:pt x="399" y="12"/>
                    </a:lnTo>
                    <a:lnTo>
                      <a:pt x="403" y="12"/>
                    </a:lnTo>
                    <a:lnTo>
                      <a:pt x="408" y="12"/>
                    </a:lnTo>
                    <a:lnTo>
                      <a:pt x="412" y="12"/>
                    </a:lnTo>
                    <a:lnTo>
                      <a:pt x="416" y="9"/>
                    </a:lnTo>
                    <a:lnTo>
                      <a:pt x="421" y="9"/>
                    </a:lnTo>
                    <a:lnTo>
                      <a:pt x="425" y="12"/>
                    </a:lnTo>
                    <a:lnTo>
                      <a:pt x="429" y="12"/>
                    </a:lnTo>
                    <a:lnTo>
                      <a:pt x="434" y="12"/>
                    </a:lnTo>
                    <a:lnTo>
                      <a:pt x="438" y="14"/>
                    </a:lnTo>
                    <a:lnTo>
                      <a:pt x="442" y="14"/>
                    </a:lnTo>
                    <a:lnTo>
                      <a:pt x="447" y="12"/>
                    </a:lnTo>
                    <a:lnTo>
                      <a:pt x="451" y="14"/>
                    </a:lnTo>
                    <a:lnTo>
                      <a:pt x="455" y="14"/>
                    </a:lnTo>
                    <a:lnTo>
                      <a:pt x="460" y="14"/>
                    </a:lnTo>
                    <a:lnTo>
                      <a:pt x="464" y="14"/>
                    </a:lnTo>
                    <a:lnTo>
                      <a:pt x="468" y="14"/>
                    </a:lnTo>
                    <a:lnTo>
                      <a:pt x="473" y="17"/>
                    </a:lnTo>
                    <a:lnTo>
                      <a:pt x="477" y="17"/>
                    </a:lnTo>
                    <a:lnTo>
                      <a:pt x="481" y="17"/>
                    </a:lnTo>
                    <a:lnTo>
                      <a:pt x="486" y="20"/>
                    </a:lnTo>
                    <a:lnTo>
                      <a:pt x="490" y="20"/>
                    </a:lnTo>
                    <a:lnTo>
                      <a:pt x="494" y="17"/>
                    </a:lnTo>
                    <a:lnTo>
                      <a:pt x="499" y="17"/>
                    </a:lnTo>
                    <a:lnTo>
                      <a:pt x="503" y="17"/>
                    </a:lnTo>
                    <a:lnTo>
                      <a:pt x="507" y="20"/>
                    </a:lnTo>
                    <a:lnTo>
                      <a:pt x="512" y="17"/>
                    </a:lnTo>
                    <a:lnTo>
                      <a:pt x="516" y="17"/>
                    </a:lnTo>
                    <a:lnTo>
                      <a:pt x="521" y="17"/>
                    </a:lnTo>
                    <a:lnTo>
                      <a:pt x="525" y="17"/>
                    </a:lnTo>
                    <a:lnTo>
                      <a:pt x="529" y="20"/>
                    </a:lnTo>
                    <a:lnTo>
                      <a:pt x="534" y="17"/>
                    </a:lnTo>
                    <a:lnTo>
                      <a:pt x="538" y="17"/>
                    </a:lnTo>
                    <a:lnTo>
                      <a:pt x="542" y="17"/>
                    </a:lnTo>
                    <a:lnTo>
                      <a:pt x="547" y="17"/>
                    </a:lnTo>
                    <a:lnTo>
                      <a:pt x="551" y="17"/>
                    </a:lnTo>
                    <a:lnTo>
                      <a:pt x="555" y="17"/>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6" name="Freeform 138"/>
              <p:cNvSpPr>
                <a:spLocks/>
              </p:cNvSpPr>
              <p:nvPr/>
            </p:nvSpPr>
            <p:spPr bwMode="auto">
              <a:xfrm>
                <a:off x="4657402" y="2159558"/>
                <a:ext cx="130454" cy="167144"/>
              </a:xfrm>
              <a:custGeom>
                <a:avLst/>
                <a:gdLst/>
                <a:ahLst/>
                <a:cxnLst>
                  <a:cxn ang="0">
                    <a:pos x="0" y="0"/>
                  </a:cxn>
                  <a:cxn ang="0">
                    <a:pos x="5" y="0"/>
                  </a:cxn>
                  <a:cxn ang="0">
                    <a:pos x="9" y="0"/>
                  </a:cxn>
                  <a:cxn ang="0">
                    <a:pos x="13" y="0"/>
                  </a:cxn>
                  <a:cxn ang="0">
                    <a:pos x="18" y="0"/>
                  </a:cxn>
                  <a:cxn ang="0">
                    <a:pos x="22" y="0"/>
                  </a:cxn>
                  <a:cxn ang="0">
                    <a:pos x="26" y="0"/>
                  </a:cxn>
                  <a:cxn ang="0">
                    <a:pos x="31" y="0"/>
                  </a:cxn>
                  <a:cxn ang="0">
                    <a:pos x="35" y="0"/>
                  </a:cxn>
                  <a:cxn ang="0">
                    <a:pos x="39" y="3"/>
                  </a:cxn>
                  <a:cxn ang="0">
                    <a:pos x="44" y="3"/>
                  </a:cxn>
                  <a:cxn ang="0">
                    <a:pos x="48" y="3"/>
                  </a:cxn>
                  <a:cxn ang="0">
                    <a:pos x="52" y="3"/>
                  </a:cxn>
                  <a:cxn ang="0">
                    <a:pos x="57" y="3"/>
                  </a:cxn>
                  <a:cxn ang="0">
                    <a:pos x="61" y="3"/>
                  </a:cxn>
                  <a:cxn ang="0">
                    <a:pos x="65" y="3"/>
                  </a:cxn>
                  <a:cxn ang="0">
                    <a:pos x="70" y="6"/>
                  </a:cxn>
                  <a:cxn ang="0">
                    <a:pos x="74" y="14"/>
                  </a:cxn>
                  <a:cxn ang="0">
                    <a:pos x="78" y="28"/>
                  </a:cxn>
                  <a:cxn ang="0">
                    <a:pos x="83" y="53"/>
                  </a:cxn>
                  <a:cxn ang="0">
                    <a:pos x="87" y="78"/>
                  </a:cxn>
                  <a:cxn ang="0">
                    <a:pos x="91" y="100"/>
                  </a:cxn>
                  <a:cxn ang="0">
                    <a:pos x="96" y="123"/>
                  </a:cxn>
                </a:cxnLst>
                <a:rect l="0" t="0" r="r" b="b"/>
                <a:pathLst>
                  <a:path w="96" h="123">
                    <a:moveTo>
                      <a:pt x="0" y="0"/>
                    </a:moveTo>
                    <a:lnTo>
                      <a:pt x="5" y="0"/>
                    </a:lnTo>
                    <a:lnTo>
                      <a:pt x="9" y="0"/>
                    </a:lnTo>
                    <a:lnTo>
                      <a:pt x="13" y="0"/>
                    </a:lnTo>
                    <a:lnTo>
                      <a:pt x="18" y="0"/>
                    </a:lnTo>
                    <a:lnTo>
                      <a:pt x="22" y="0"/>
                    </a:lnTo>
                    <a:lnTo>
                      <a:pt x="26" y="0"/>
                    </a:lnTo>
                    <a:lnTo>
                      <a:pt x="31" y="0"/>
                    </a:lnTo>
                    <a:lnTo>
                      <a:pt x="35" y="0"/>
                    </a:lnTo>
                    <a:lnTo>
                      <a:pt x="39" y="3"/>
                    </a:lnTo>
                    <a:lnTo>
                      <a:pt x="44" y="3"/>
                    </a:lnTo>
                    <a:lnTo>
                      <a:pt x="48" y="3"/>
                    </a:lnTo>
                    <a:lnTo>
                      <a:pt x="52" y="3"/>
                    </a:lnTo>
                    <a:lnTo>
                      <a:pt x="57" y="3"/>
                    </a:lnTo>
                    <a:lnTo>
                      <a:pt x="61" y="3"/>
                    </a:lnTo>
                    <a:lnTo>
                      <a:pt x="65" y="3"/>
                    </a:lnTo>
                    <a:lnTo>
                      <a:pt x="70" y="6"/>
                    </a:lnTo>
                    <a:lnTo>
                      <a:pt x="74" y="14"/>
                    </a:lnTo>
                    <a:lnTo>
                      <a:pt x="78" y="28"/>
                    </a:lnTo>
                    <a:lnTo>
                      <a:pt x="83" y="53"/>
                    </a:lnTo>
                    <a:lnTo>
                      <a:pt x="87" y="78"/>
                    </a:lnTo>
                    <a:lnTo>
                      <a:pt x="91" y="100"/>
                    </a:lnTo>
                    <a:lnTo>
                      <a:pt x="96" y="123"/>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7" name="Freeform 141"/>
              <p:cNvSpPr>
                <a:spLocks/>
              </p:cNvSpPr>
              <p:nvPr/>
            </p:nvSpPr>
            <p:spPr bwMode="auto">
              <a:xfrm>
                <a:off x="3903216" y="1898651"/>
                <a:ext cx="754186" cy="182092"/>
              </a:xfrm>
              <a:custGeom>
                <a:avLst/>
                <a:gdLst/>
                <a:ahLst/>
                <a:cxnLst>
                  <a:cxn ang="0">
                    <a:pos x="8" y="111"/>
                  </a:cxn>
                  <a:cxn ang="0">
                    <a:pos x="21" y="59"/>
                  </a:cxn>
                  <a:cxn ang="0">
                    <a:pos x="34" y="20"/>
                  </a:cxn>
                  <a:cxn ang="0">
                    <a:pos x="47" y="8"/>
                  </a:cxn>
                  <a:cxn ang="0">
                    <a:pos x="60" y="0"/>
                  </a:cxn>
                  <a:cxn ang="0">
                    <a:pos x="73" y="3"/>
                  </a:cxn>
                  <a:cxn ang="0">
                    <a:pos x="87" y="3"/>
                  </a:cxn>
                  <a:cxn ang="0">
                    <a:pos x="100" y="3"/>
                  </a:cxn>
                  <a:cxn ang="0">
                    <a:pos x="113" y="0"/>
                  </a:cxn>
                  <a:cxn ang="0">
                    <a:pos x="126" y="3"/>
                  </a:cxn>
                  <a:cxn ang="0">
                    <a:pos x="139" y="0"/>
                  </a:cxn>
                  <a:cxn ang="0">
                    <a:pos x="152" y="0"/>
                  </a:cxn>
                  <a:cxn ang="0">
                    <a:pos x="165" y="3"/>
                  </a:cxn>
                  <a:cxn ang="0">
                    <a:pos x="178" y="3"/>
                  </a:cxn>
                  <a:cxn ang="0">
                    <a:pos x="191" y="0"/>
                  </a:cxn>
                  <a:cxn ang="0">
                    <a:pos x="204" y="0"/>
                  </a:cxn>
                  <a:cxn ang="0">
                    <a:pos x="217" y="3"/>
                  </a:cxn>
                  <a:cxn ang="0">
                    <a:pos x="230" y="0"/>
                  </a:cxn>
                  <a:cxn ang="0">
                    <a:pos x="243" y="0"/>
                  </a:cxn>
                  <a:cxn ang="0">
                    <a:pos x="256" y="3"/>
                  </a:cxn>
                  <a:cxn ang="0">
                    <a:pos x="269" y="6"/>
                  </a:cxn>
                  <a:cxn ang="0">
                    <a:pos x="286" y="6"/>
                  </a:cxn>
                  <a:cxn ang="0">
                    <a:pos x="299" y="11"/>
                  </a:cxn>
                  <a:cxn ang="0">
                    <a:pos x="312" y="14"/>
                  </a:cxn>
                  <a:cxn ang="0">
                    <a:pos x="325" y="14"/>
                  </a:cxn>
                  <a:cxn ang="0">
                    <a:pos x="338" y="14"/>
                  </a:cxn>
                  <a:cxn ang="0">
                    <a:pos x="351" y="14"/>
                  </a:cxn>
                  <a:cxn ang="0">
                    <a:pos x="364" y="11"/>
                  </a:cxn>
                  <a:cxn ang="0">
                    <a:pos x="377" y="11"/>
                  </a:cxn>
                  <a:cxn ang="0">
                    <a:pos x="390" y="8"/>
                  </a:cxn>
                  <a:cxn ang="0">
                    <a:pos x="403" y="3"/>
                  </a:cxn>
                  <a:cxn ang="0">
                    <a:pos x="416" y="3"/>
                  </a:cxn>
                  <a:cxn ang="0">
                    <a:pos x="429" y="3"/>
                  </a:cxn>
                  <a:cxn ang="0">
                    <a:pos x="442" y="6"/>
                  </a:cxn>
                  <a:cxn ang="0">
                    <a:pos x="455" y="6"/>
                  </a:cxn>
                  <a:cxn ang="0">
                    <a:pos x="468" y="8"/>
                  </a:cxn>
                  <a:cxn ang="0">
                    <a:pos x="481" y="8"/>
                  </a:cxn>
                  <a:cxn ang="0">
                    <a:pos x="494" y="11"/>
                  </a:cxn>
                  <a:cxn ang="0">
                    <a:pos x="507" y="8"/>
                  </a:cxn>
                  <a:cxn ang="0">
                    <a:pos x="521" y="6"/>
                  </a:cxn>
                  <a:cxn ang="0">
                    <a:pos x="534" y="8"/>
                  </a:cxn>
                  <a:cxn ang="0">
                    <a:pos x="547" y="6"/>
                  </a:cxn>
                </a:cxnLst>
                <a:rect l="0" t="0" r="r" b="b"/>
                <a:pathLst>
                  <a:path w="555" h="134">
                    <a:moveTo>
                      <a:pt x="0" y="134"/>
                    </a:moveTo>
                    <a:lnTo>
                      <a:pt x="4" y="125"/>
                    </a:lnTo>
                    <a:lnTo>
                      <a:pt x="8" y="111"/>
                    </a:lnTo>
                    <a:lnTo>
                      <a:pt x="13" y="95"/>
                    </a:lnTo>
                    <a:lnTo>
                      <a:pt x="17" y="78"/>
                    </a:lnTo>
                    <a:lnTo>
                      <a:pt x="21" y="59"/>
                    </a:lnTo>
                    <a:lnTo>
                      <a:pt x="26" y="45"/>
                    </a:lnTo>
                    <a:lnTo>
                      <a:pt x="30" y="31"/>
                    </a:lnTo>
                    <a:lnTo>
                      <a:pt x="34" y="20"/>
                    </a:lnTo>
                    <a:lnTo>
                      <a:pt x="39" y="14"/>
                    </a:lnTo>
                    <a:lnTo>
                      <a:pt x="43" y="11"/>
                    </a:lnTo>
                    <a:lnTo>
                      <a:pt x="47" y="8"/>
                    </a:lnTo>
                    <a:lnTo>
                      <a:pt x="52" y="6"/>
                    </a:lnTo>
                    <a:lnTo>
                      <a:pt x="56" y="3"/>
                    </a:lnTo>
                    <a:lnTo>
                      <a:pt x="60" y="0"/>
                    </a:lnTo>
                    <a:lnTo>
                      <a:pt x="65" y="0"/>
                    </a:lnTo>
                    <a:lnTo>
                      <a:pt x="69" y="3"/>
                    </a:lnTo>
                    <a:lnTo>
                      <a:pt x="73" y="3"/>
                    </a:lnTo>
                    <a:lnTo>
                      <a:pt x="78" y="3"/>
                    </a:lnTo>
                    <a:lnTo>
                      <a:pt x="82" y="3"/>
                    </a:lnTo>
                    <a:lnTo>
                      <a:pt x="87" y="3"/>
                    </a:lnTo>
                    <a:lnTo>
                      <a:pt x="91" y="3"/>
                    </a:lnTo>
                    <a:lnTo>
                      <a:pt x="95" y="3"/>
                    </a:lnTo>
                    <a:lnTo>
                      <a:pt x="100" y="3"/>
                    </a:lnTo>
                    <a:lnTo>
                      <a:pt x="104" y="3"/>
                    </a:lnTo>
                    <a:lnTo>
                      <a:pt x="108" y="0"/>
                    </a:lnTo>
                    <a:lnTo>
                      <a:pt x="113" y="0"/>
                    </a:lnTo>
                    <a:lnTo>
                      <a:pt x="117" y="3"/>
                    </a:lnTo>
                    <a:lnTo>
                      <a:pt x="121" y="3"/>
                    </a:lnTo>
                    <a:lnTo>
                      <a:pt x="126" y="3"/>
                    </a:lnTo>
                    <a:lnTo>
                      <a:pt x="130" y="3"/>
                    </a:lnTo>
                    <a:lnTo>
                      <a:pt x="134" y="3"/>
                    </a:lnTo>
                    <a:lnTo>
                      <a:pt x="139" y="0"/>
                    </a:lnTo>
                    <a:lnTo>
                      <a:pt x="143" y="0"/>
                    </a:lnTo>
                    <a:lnTo>
                      <a:pt x="147" y="0"/>
                    </a:lnTo>
                    <a:lnTo>
                      <a:pt x="152" y="0"/>
                    </a:lnTo>
                    <a:lnTo>
                      <a:pt x="156" y="0"/>
                    </a:lnTo>
                    <a:lnTo>
                      <a:pt x="160" y="3"/>
                    </a:lnTo>
                    <a:lnTo>
                      <a:pt x="165" y="3"/>
                    </a:lnTo>
                    <a:lnTo>
                      <a:pt x="169" y="3"/>
                    </a:lnTo>
                    <a:lnTo>
                      <a:pt x="173" y="3"/>
                    </a:lnTo>
                    <a:lnTo>
                      <a:pt x="178" y="3"/>
                    </a:lnTo>
                    <a:lnTo>
                      <a:pt x="182" y="0"/>
                    </a:lnTo>
                    <a:lnTo>
                      <a:pt x="186" y="0"/>
                    </a:lnTo>
                    <a:lnTo>
                      <a:pt x="191" y="0"/>
                    </a:lnTo>
                    <a:lnTo>
                      <a:pt x="195" y="0"/>
                    </a:lnTo>
                    <a:lnTo>
                      <a:pt x="199" y="0"/>
                    </a:lnTo>
                    <a:lnTo>
                      <a:pt x="204" y="0"/>
                    </a:lnTo>
                    <a:lnTo>
                      <a:pt x="208" y="0"/>
                    </a:lnTo>
                    <a:lnTo>
                      <a:pt x="212" y="0"/>
                    </a:lnTo>
                    <a:lnTo>
                      <a:pt x="217" y="3"/>
                    </a:lnTo>
                    <a:lnTo>
                      <a:pt x="221" y="0"/>
                    </a:lnTo>
                    <a:lnTo>
                      <a:pt x="225" y="0"/>
                    </a:lnTo>
                    <a:lnTo>
                      <a:pt x="230" y="0"/>
                    </a:lnTo>
                    <a:lnTo>
                      <a:pt x="234" y="0"/>
                    </a:lnTo>
                    <a:lnTo>
                      <a:pt x="238" y="0"/>
                    </a:lnTo>
                    <a:lnTo>
                      <a:pt x="243" y="0"/>
                    </a:lnTo>
                    <a:lnTo>
                      <a:pt x="247" y="3"/>
                    </a:lnTo>
                    <a:lnTo>
                      <a:pt x="251" y="3"/>
                    </a:lnTo>
                    <a:lnTo>
                      <a:pt x="256" y="3"/>
                    </a:lnTo>
                    <a:lnTo>
                      <a:pt x="260" y="3"/>
                    </a:lnTo>
                    <a:lnTo>
                      <a:pt x="264" y="3"/>
                    </a:lnTo>
                    <a:lnTo>
                      <a:pt x="269" y="6"/>
                    </a:lnTo>
                    <a:lnTo>
                      <a:pt x="273" y="6"/>
                    </a:lnTo>
                    <a:lnTo>
                      <a:pt x="282" y="8"/>
                    </a:lnTo>
                    <a:lnTo>
                      <a:pt x="286" y="6"/>
                    </a:lnTo>
                    <a:lnTo>
                      <a:pt x="290" y="8"/>
                    </a:lnTo>
                    <a:lnTo>
                      <a:pt x="295" y="8"/>
                    </a:lnTo>
                    <a:lnTo>
                      <a:pt x="299" y="11"/>
                    </a:lnTo>
                    <a:lnTo>
                      <a:pt x="304" y="14"/>
                    </a:lnTo>
                    <a:lnTo>
                      <a:pt x="308" y="11"/>
                    </a:lnTo>
                    <a:lnTo>
                      <a:pt x="312" y="14"/>
                    </a:lnTo>
                    <a:lnTo>
                      <a:pt x="317" y="14"/>
                    </a:lnTo>
                    <a:lnTo>
                      <a:pt x="321" y="17"/>
                    </a:lnTo>
                    <a:lnTo>
                      <a:pt x="325" y="14"/>
                    </a:lnTo>
                    <a:lnTo>
                      <a:pt x="330" y="14"/>
                    </a:lnTo>
                    <a:lnTo>
                      <a:pt x="334" y="14"/>
                    </a:lnTo>
                    <a:lnTo>
                      <a:pt x="338" y="14"/>
                    </a:lnTo>
                    <a:lnTo>
                      <a:pt x="343" y="14"/>
                    </a:lnTo>
                    <a:lnTo>
                      <a:pt x="347" y="14"/>
                    </a:lnTo>
                    <a:lnTo>
                      <a:pt x="351" y="14"/>
                    </a:lnTo>
                    <a:lnTo>
                      <a:pt x="356" y="14"/>
                    </a:lnTo>
                    <a:lnTo>
                      <a:pt x="360" y="14"/>
                    </a:lnTo>
                    <a:lnTo>
                      <a:pt x="364" y="11"/>
                    </a:lnTo>
                    <a:lnTo>
                      <a:pt x="369" y="14"/>
                    </a:lnTo>
                    <a:lnTo>
                      <a:pt x="373" y="14"/>
                    </a:lnTo>
                    <a:lnTo>
                      <a:pt x="377" y="11"/>
                    </a:lnTo>
                    <a:lnTo>
                      <a:pt x="382" y="11"/>
                    </a:lnTo>
                    <a:lnTo>
                      <a:pt x="386" y="8"/>
                    </a:lnTo>
                    <a:lnTo>
                      <a:pt x="390" y="8"/>
                    </a:lnTo>
                    <a:lnTo>
                      <a:pt x="395" y="8"/>
                    </a:lnTo>
                    <a:lnTo>
                      <a:pt x="399" y="6"/>
                    </a:lnTo>
                    <a:lnTo>
                      <a:pt x="403" y="3"/>
                    </a:lnTo>
                    <a:lnTo>
                      <a:pt x="408" y="3"/>
                    </a:lnTo>
                    <a:lnTo>
                      <a:pt x="412" y="3"/>
                    </a:lnTo>
                    <a:lnTo>
                      <a:pt x="416" y="3"/>
                    </a:lnTo>
                    <a:lnTo>
                      <a:pt x="421" y="0"/>
                    </a:lnTo>
                    <a:lnTo>
                      <a:pt x="425" y="3"/>
                    </a:lnTo>
                    <a:lnTo>
                      <a:pt x="429" y="3"/>
                    </a:lnTo>
                    <a:lnTo>
                      <a:pt x="434" y="6"/>
                    </a:lnTo>
                    <a:lnTo>
                      <a:pt x="438" y="6"/>
                    </a:lnTo>
                    <a:lnTo>
                      <a:pt x="442" y="6"/>
                    </a:lnTo>
                    <a:lnTo>
                      <a:pt x="447" y="6"/>
                    </a:lnTo>
                    <a:lnTo>
                      <a:pt x="451" y="6"/>
                    </a:lnTo>
                    <a:lnTo>
                      <a:pt x="455" y="6"/>
                    </a:lnTo>
                    <a:lnTo>
                      <a:pt x="460" y="6"/>
                    </a:lnTo>
                    <a:lnTo>
                      <a:pt x="464" y="8"/>
                    </a:lnTo>
                    <a:lnTo>
                      <a:pt x="468" y="8"/>
                    </a:lnTo>
                    <a:lnTo>
                      <a:pt x="473" y="11"/>
                    </a:lnTo>
                    <a:lnTo>
                      <a:pt x="477" y="11"/>
                    </a:lnTo>
                    <a:lnTo>
                      <a:pt x="481" y="8"/>
                    </a:lnTo>
                    <a:lnTo>
                      <a:pt x="486" y="8"/>
                    </a:lnTo>
                    <a:lnTo>
                      <a:pt x="490" y="11"/>
                    </a:lnTo>
                    <a:lnTo>
                      <a:pt x="494" y="11"/>
                    </a:lnTo>
                    <a:lnTo>
                      <a:pt x="499" y="8"/>
                    </a:lnTo>
                    <a:lnTo>
                      <a:pt x="503" y="8"/>
                    </a:lnTo>
                    <a:lnTo>
                      <a:pt x="507" y="8"/>
                    </a:lnTo>
                    <a:lnTo>
                      <a:pt x="512" y="8"/>
                    </a:lnTo>
                    <a:lnTo>
                      <a:pt x="516" y="6"/>
                    </a:lnTo>
                    <a:lnTo>
                      <a:pt x="521" y="6"/>
                    </a:lnTo>
                    <a:lnTo>
                      <a:pt x="525" y="8"/>
                    </a:lnTo>
                    <a:lnTo>
                      <a:pt x="529" y="8"/>
                    </a:lnTo>
                    <a:lnTo>
                      <a:pt x="534" y="8"/>
                    </a:lnTo>
                    <a:lnTo>
                      <a:pt x="538" y="8"/>
                    </a:lnTo>
                    <a:lnTo>
                      <a:pt x="542" y="8"/>
                    </a:lnTo>
                    <a:lnTo>
                      <a:pt x="547" y="6"/>
                    </a:lnTo>
                    <a:lnTo>
                      <a:pt x="551" y="6"/>
                    </a:lnTo>
                    <a:lnTo>
                      <a:pt x="555" y="8"/>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8" name="Freeform 142"/>
              <p:cNvSpPr>
                <a:spLocks/>
              </p:cNvSpPr>
              <p:nvPr/>
            </p:nvSpPr>
            <p:spPr bwMode="auto">
              <a:xfrm>
                <a:off x="4657402" y="1898651"/>
                <a:ext cx="130454" cy="216064"/>
              </a:xfrm>
              <a:custGeom>
                <a:avLst/>
                <a:gdLst/>
                <a:ahLst/>
                <a:cxnLst>
                  <a:cxn ang="0">
                    <a:pos x="0" y="8"/>
                  </a:cxn>
                  <a:cxn ang="0">
                    <a:pos x="5" y="8"/>
                  </a:cxn>
                  <a:cxn ang="0">
                    <a:pos x="9" y="6"/>
                  </a:cxn>
                  <a:cxn ang="0">
                    <a:pos x="13" y="6"/>
                  </a:cxn>
                  <a:cxn ang="0">
                    <a:pos x="18" y="6"/>
                  </a:cxn>
                  <a:cxn ang="0">
                    <a:pos x="22" y="6"/>
                  </a:cxn>
                  <a:cxn ang="0">
                    <a:pos x="26" y="6"/>
                  </a:cxn>
                  <a:cxn ang="0">
                    <a:pos x="31" y="6"/>
                  </a:cxn>
                  <a:cxn ang="0">
                    <a:pos x="35" y="6"/>
                  </a:cxn>
                  <a:cxn ang="0">
                    <a:pos x="39" y="3"/>
                  </a:cxn>
                  <a:cxn ang="0">
                    <a:pos x="44" y="3"/>
                  </a:cxn>
                  <a:cxn ang="0">
                    <a:pos x="48" y="3"/>
                  </a:cxn>
                  <a:cxn ang="0">
                    <a:pos x="52" y="3"/>
                  </a:cxn>
                  <a:cxn ang="0">
                    <a:pos x="57" y="0"/>
                  </a:cxn>
                  <a:cxn ang="0">
                    <a:pos x="61" y="3"/>
                  </a:cxn>
                  <a:cxn ang="0">
                    <a:pos x="65" y="3"/>
                  </a:cxn>
                  <a:cxn ang="0">
                    <a:pos x="70" y="8"/>
                  </a:cxn>
                  <a:cxn ang="0">
                    <a:pos x="74" y="20"/>
                  </a:cxn>
                  <a:cxn ang="0">
                    <a:pos x="78" y="39"/>
                  </a:cxn>
                  <a:cxn ang="0">
                    <a:pos x="83" y="67"/>
                  </a:cxn>
                  <a:cxn ang="0">
                    <a:pos x="87" y="98"/>
                  </a:cxn>
                  <a:cxn ang="0">
                    <a:pos x="91" y="128"/>
                  </a:cxn>
                  <a:cxn ang="0">
                    <a:pos x="96" y="159"/>
                  </a:cxn>
                </a:cxnLst>
                <a:rect l="0" t="0" r="r" b="b"/>
                <a:pathLst>
                  <a:path w="96" h="159">
                    <a:moveTo>
                      <a:pt x="0" y="8"/>
                    </a:moveTo>
                    <a:lnTo>
                      <a:pt x="5" y="8"/>
                    </a:lnTo>
                    <a:lnTo>
                      <a:pt x="9" y="6"/>
                    </a:lnTo>
                    <a:lnTo>
                      <a:pt x="13" y="6"/>
                    </a:lnTo>
                    <a:lnTo>
                      <a:pt x="18" y="6"/>
                    </a:lnTo>
                    <a:lnTo>
                      <a:pt x="22" y="6"/>
                    </a:lnTo>
                    <a:lnTo>
                      <a:pt x="26" y="6"/>
                    </a:lnTo>
                    <a:lnTo>
                      <a:pt x="31" y="6"/>
                    </a:lnTo>
                    <a:lnTo>
                      <a:pt x="35" y="6"/>
                    </a:lnTo>
                    <a:lnTo>
                      <a:pt x="39" y="3"/>
                    </a:lnTo>
                    <a:lnTo>
                      <a:pt x="44" y="3"/>
                    </a:lnTo>
                    <a:lnTo>
                      <a:pt x="48" y="3"/>
                    </a:lnTo>
                    <a:lnTo>
                      <a:pt x="52" y="3"/>
                    </a:lnTo>
                    <a:lnTo>
                      <a:pt x="57" y="0"/>
                    </a:lnTo>
                    <a:lnTo>
                      <a:pt x="61" y="3"/>
                    </a:lnTo>
                    <a:lnTo>
                      <a:pt x="65" y="3"/>
                    </a:lnTo>
                    <a:lnTo>
                      <a:pt x="70" y="8"/>
                    </a:lnTo>
                    <a:lnTo>
                      <a:pt x="74" y="20"/>
                    </a:lnTo>
                    <a:lnTo>
                      <a:pt x="78" y="39"/>
                    </a:lnTo>
                    <a:lnTo>
                      <a:pt x="83" y="67"/>
                    </a:lnTo>
                    <a:lnTo>
                      <a:pt x="87" y="98"/>
                    </a:lnTo>
                    <a:lnTo>
                      <a:pt x="91" y="128"/>
                    </a:lnTo>
                    <a:lnTo>
                      <a:pt x="96" y="159"/>
                    </a:lnTo>
                  </a:path>
                </a:pathLst>
              </a:custGeom>
              <a:noFill/>
              <a:ln w="1905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01" name="Line 143"/>
            <p:cNvSpPr>
              <a:spLocks noChangeShapeType="1"/>
            </p:cNvSpPr>
            <p:nvPr/>
          </p:nvSpPr>
          <p:spPr bwMode="auto">
            <a:xfrm>
              <a:off x="4876183" y="3907094"/>
              <a:ext cx="135889"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2" name="Line 144"/>
            <p:cNvSpPr>
              <a:spLocks noChangeShapeType="1"/>
            </p:cNvSpPr>
            <p:nvPr/>
          </p:nvSpPr>
          <p:spPr bwMode="auto">
            <a:xfrm>
              <a:off x="4876183" y="3669288"/>
              <a:ext cx="135889"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3" name="Line 145"/>
            <p:cNvSpPr>
              <a:spLocks noChangeShapeType="1"/>
            </p:cNvSpPr>
            <p:nvPr/>
          </p:nvSpPr>
          <p:spPr bwMode="auto">
            <a:xfrm flipV="1">
              <a:off x="5012072" y="3669288"/>
              <a:ext cx="1359" cy="23780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4" name="Line 146"/>
            <p:cNvSpPr>
              <a:spLocks noChangeShapeType="1"/>
            </p:cNvSpPr>
            <p:nvPr/>
          </p:nvSpPr>
          <p:spPr bwMode="auto">
            <a:xfrm>
              <a:off x="4876183" y="2950434"/>
              <a:ext cx="158991"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5" name="Line 147"/>
            <p:cNvSpPr>
              <a:spLocks noChangeShapeType="1"/>
            </p:cNvSpPr>
            <p:nvPr/>
          </p:nvSpPr>
          <p:spPr bwMode="auto">
            <a:xfrm>
              <a:off x="4876183" y="2712628"/>
              <a:ext cx="158991"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6" name="Line 148"/>
            <p:cNvSpPr>
              <a:spLocks noChangeShapeType="1"/>
            </p:cNvSpPr>
            <p:nvPr/>
          </p:nvSpPr>
          <p:spPr bwMode="auto">
            <a:xfrm flipV="1">
              <a:off x="5035174" y="2712628"/>
              <a:ext cx="1359" cy="23780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7" name="Line 149"/>
            <p:cNvSpPr>
              <a:spLocks noChangeShapeType="1"/>
            </p:cNvSpPr>
            <p:nvPr/>
          </p:nvSpPr>
          <p:spPr bwMode="auto">
            <a:xfrm>
              <a:off x="5012072" y="3786153"/>
              <a:ext cx="28537"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8" name="Line 150"/>
            <p:cNvSpPr>
              <a:spLocks noChangeShapeType="1"/>
            </p:cNvSpPr>
            <p:nvPr/>
          </p:nvSpPr>
          <p:spPr bwMode="auto">
            <a:xfrm>
              <a:off x="4876183" y="3431482"/>
              <a:ext cx="164426"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9" name="Line 151"/>
            <p:cNvSpPr>
              <a:spLocks noChangeShapeType="1"/>
            </p:cNvSpPr>
            <p:nvPr/>
          </p:nvSpPr>
          <p:spPr bwMode="auto">
            <a:xfrm flipV="1">
              <a:off x="5040610" y="3431482"/>
              <a:ext cx="1359" cy="354671"/>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0" name="Line 152"/>
            <p:cNvSpPr>
              <a:spLocks noChangeShapeType="1"/>
            </p:cNvSpPr>
            <p:nvPr/>
          </p:nvSpPr>
          <p:spPr bwMode="auto">
            <a:xfrm>
              <a:off x="5035174" y="2829493"/>
              <a:ext cx="23102"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1" name="Line 153"/>
            <p:cNvSpPr>
              <a:spLocks noChangeShapeType="1"/>
            </p:cNvSpPr>
            <p:nvPr/>
          </p:nvSpPr>
          <p:spPr bwMode="auto">
            <a:xfrm>
              <a:off x="4876183" y="2473463"/>
              <a:ext cx="182092"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2" name="Line 154"/>
            <p:cNvSpPr>
              <a:spLocks noChangeShapeType="1"/>
            </p:cNvSpPr>
            <p:nvPr/>
          </p:nvSpPr>
          <p:spPr bwMode="auto">
            <a:xfrm flipV="1">
              <a:off x="5058275" y="2473463"/>
              <a:ext cx="1359" cy="356030"/>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3" name="Line 155"/>
            <p:cNvSpPr>
              <a:spLocks noChangeShapeType="1"/>
            </p:cNvSpPr>
            <p:nvPr/>
          </p:nvSpPr>
          <p:spPr bwMode="auto">
            <a:xfrm>
              <a:off x="4876183" y="4146259"/>
              <a:ext cx="206552"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4" name="Line 156"/>
            <p:cNvSpPr>
              <a:spLocks noChangeShapeType="1"/>
            </p:cNvSpPr>
            <p:nvPr/>
          </p:nvSpPr>
          <p:spPr bwMode="auto">
            <a:xfrm>
              <a:off x="5040610" y="3608138"/>
              <a:ext cx="42126"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5" name="Line 157"/>
            <p:cNvSpPr>
              <a:spLocks noChangeShapeType="1"/>
            </p:cNvSpPr>
            <p:nvPr/>
          </p:nvSpPr>
          <p:spPr bwMode="auto">
            <a:xfrm flipV="1">
              <a:off x="5082735" y="3608138"/>
              <a:ext cx="1359" cy="538121"/>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6" name="Line 158"/>
            <p:cNvSpPr>
              <a:spLocks noChangeShapeType="1"/>
            </p:cNvSpPr>
            <p:nvPr/>
          </p:nvSpPr>
          <p:spPr bwMode="auto">
            <a:xfrm>
              <a:off x="5058275" y="2651477"/>
              <a:ext cx="88328"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7" name="Line 159"/>
            <p:cNvSpPr>
              <a:spLocks noChangeShapeType="1"/>
            </p:cNvSpPr>
            <p:nvPr/>
          </p:nvSpPr>
          <p:spPr bwMode="auto">
            <a:xfrm>
              <a:off x="4876183" y="2231580"/>
              <a:ext cx="270420"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8" name="Line 160"/>
            <p:cNvSpPr>
              <a:spLocks noChangeShapeType="1"/>
            </p:cNvSpPr>
            <p:nvPr/>
          </p:nvSpPr>
          <p:spPr bwMode="auto">
            <a:xfrm flipV="1">
              <a:off x="5146603" y="2231580"/>
              <a:ext cx="1359" cy="419898"/>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9" name="Line 161"/>
            <p:cNvSpPr>
              <a:spLocks noChangeShapeType="1"/>
            </p:cNvSpPr>
            <p:nvPr/>
          </p:nvSpPr>
          <p:spPr bwMode="auto">
            <a:xfrm>
              <a:off x="5082735" y="3877198"/>
              <a:ext cx="93764"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0" name="Line 162"/>
            <p:cNvSpPr>
              <a:spLocks noChangeShapeType="1"/>
            </p:cNvSpPr>
            <p:nvPr/>
          </p:nvSpPr>
          <p:spPr bwMode="auto">
            <a:xfrm>
              <a:off x="4876183" y="3188240"/>
              <a:ext cx="300316"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1" name="Line 163"/>
            <p:cNvSpPr>
              <a:spLocks noChangeShapeType="1"/>
            </p:cNvSpPr>
            <p:nvPr/>
          </p:nvSpPr>
          <p:spPr bwMode="auto">
            <a:xfrm flipV="1">
              <a:off x="5176499" y="3188240"/>
              <a:ext cx="1359" cy="6889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2" name="Line 164"/>
            <p:cNvSpPr>
              <a:spLocks noChangeShapeType="1"/>
            </p:cNvSpPr>
            <p:nvPr/>
          </p:nvSpPr>
          <p:spPr bwMode="auto">
            <a:xfrm>
              <a:off x="5146603" y="2443567"/>
              <a:ext cx="135889"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3" name="Line 165"/>
            <p:cNvSpPr>
              <a:spLocks noChangeShapeType="1"/>
            </p:cNvSpPr>
            <p:nvPr/>
          </p:nvSpPr>
          <p:spPr bwMode="auto">
            <a:xfrm>
              <a:off x="4876183" y="1993773"/>
              <a:ext cx="406309"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4" name="Line 166"/>
            <p:cNvSpPr>
              <a:spLocks noChangeShapeType="1"/>
            </p:cNvSpPr>
            <p:nvPr/>
          </p:nvSpPr>
          <p:spPr bwMode="auto">
            <a:xfrm flipV="1">
              <a:off x="5282492" y="1993773"/>
              <a:ext cx="1359" cy="449794"/>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5" name="Line 167"/>
            <p:cNvSpPr>
              <a:spLocks noChangeShapeType="1"/>
            </p:cNvSpPr>
            <p:nvPr/>
          </p:nvSpPr>
          <p:spPr bwMode="auto">
            <a:xfrm>
              <a:off x="5176499" y="3533399"/>
              <a:ext cx="595195"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6" name="Line 168"/>
            <p:cNvSpPr>
              <a:spLocks noChangeShapeType="1"/>
            </p:cNvSpPr>
            <p:nvPr/>
          </p:nvSpPr>
          <p:spPr bwMode="auto">
            <a:xfrm>
              <a:off x="5282492" y="2216632"/>
              <a:ext cx="489201" cy="1359"/>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7" name="Line 169"/>
            <p:cNvSpPr>
              <a:spLocks noChangeShapeType="1"/>
            </p:cNvSpPr>
            <p:nvPr/>
          </p:nvSpPr>
          <p:spPr bwMode="auto">
            <a:xfrm flipV="1">
              <a:off x="5771694" y="2216632"/>
              <a:ext cx="1359" cy="1316767"/>
            </a:xfrm>
            <a:prstGeom prst="line">
              <a:avLst/>
            </a:prstGeom>
            <a:noFill/>
            <a:ln w="22225">
              <a:solidFill>
                <a:schemeClr val="bg1">
                  <a:lumMod val="8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8" name="TextBox 227"/>
            <p:cNvSpPr txBox="1"/>
            <p:nvPr/>
          </p:nvSpPr>
          <p:spPr>
            <a:xfrm>
              <a:off x="4038600" y="4267200"/>
              <a:ext cx="1295400" cy="338554"/>
            </a:xfrm>
            <a:prstGeom prst="rect">
              <a:avLst/>
            </a:prstGeom>
            <a:noFill/>
          </p:spPr>
          <p:txBody>
            <a:bodyPr wrap="square" rtlCol="0">
              <a:spAutoFit/>
            </a:bodyPr>
            <a:lstStyle/>
            <a:p>
              <a:r>
                <a:rPr lang="en-US" sz="1600" dirty="0">
                  <a:solidFill>
                    <a:schemeClr val="bg1"/>
                  </a:solidFill>
                  <a:latin typeface="Times New Roman" pitchFamily="18" charset="0"/>
                  <a:cs typeface="Times New Roman" pitchFamily="18" charset="0"/>
                </a:rPr>
                <a:t>Normalized</a:t>
              </a:r>
              <a:endParaRPr lang="en-US" sz="1100" dirty="0">
                <a:solidFill>
                  <a:schemeClr val="bg1"/>
                </a:solidFill>
                <a:latin typeface="Times New Roman" pitchFamily="18" charset="0"/>
                <a:cs typeface="Times New Roman" pitchFamily="18" charset="0"/>
              </a:endParaRPr>
            </a:p>
          </p:txBody>
        </p:sp>
      </p:grpSp>
      <p:sp>
        <p:nvSpPr>
          <p:cNvPr id="249" name="Content Placeholder 2"/>
          <p:cNvSpPr>
            <a:spLocks noGrp="1"/>
          </p:cNvSpPr>
          <p:nvPr>
            <p:ph idx="1"/>
          </p:nvPr>
        </p:nvSpPr>
        <p:spPr>
          <a:xfrm>
            <a:off x="5029200" y="1066800"/>
            <a:ext cx="3962400" cy="3505200"/>
          </a:xfrm>
        </p:spPr>
        <p:txBody>
          <a:bodyPr>
            <a:noAutofit/>
          </a:bodyPr>
          <a:lstStyle/>
          <a:p>
            <a:pPr marL="0" indent="0">
              <a:buNone/>
            </a:pPr>
            <a:r>
              <a:rPr lang="en-US" sz="1800" dirty="0" smtClean="0">
                <a:solidFill>
                  <a:schemeClr val="bg1">
                    <a:lumMod val="50000"/>
                  </a:schemeClr>
                </a:solidFill>
              </a:rPr>
              <a:t>Surprisingly z-normalizing </a:t>
            </a:r>
            <a:r>
              <a:rPr lang="en-US" sz="1800" dirty="0">
                <a:solidFill>
                  <a:schemeClr val="bg1">
                    <a:lumMod val="50000"/>
                  </a:schemeClr>
                </a:solidFill>
              </a:rPr>
              <a:t>can be a computational bottleneck, but later we will show you how to fix that</a:t>
            </a:r>
            <a:r>
              <a:rPr lang="en-US" sz="1800" dirty="0" smtClean="0">
                <a:solidFill>
                  <a:schemeClr val="bg1">
                    <a:lumMod val="50000"/>
                  </a:schemeClr>
                </a:solidFill>
              </a:rPr>
              <a:t>.</a:t>
            </a:r>
          </a:p>
          <a:p>
            <a:pPr marL="0" indent="0">
              <a:buNone/>
            </a:pPr>
            <a:r>
              <a:rPr lang="en-US" sz="1800" dirty="0" smtClean="0">
                <a:solidFill>
                  <a:schemeClr val="bg1"/>
                </a:solidFill>
              </a:rPr>
              <a:t>Without normalization, the results are </a:t>
            </a:r>
            <a:r>
              <a:rPr lang="en-US" sz="1800" i="1" dirty="0" smtClean="0">
                <a:solidFill>
                  <a:schemeClr val="bg1"/>
                </a:solidFill>
              </a:rPr>
              <a:t>very</a:t>
            </a:r>
            <a:r>
              <a:rPr lang="en-US" sz="1800" dirty="0" smtClean="0">
                <a:solidFill>
                  <a:schemeClr val="bg1"/>
                </a:solidFill>
              </a:rPr>
              <a:t> poor, some blue heartbeats are closer to red heartbeats than there are to another blue beat . </a:t>
            </a:r>
          </a:p>
          <a:p>
            <a:pPr marL="0" indent="0">
              <a:buNone/>
            </a:pPr>
            <a:r>
              <a:rPr lang="en-US" sz="1800" dirty="0" smtClean="0">
                <a:solidFill>
                  <a:schemeClr val="bg1"/>
                </a:solidFill>
              </a:rPr>
              <a:t>With normalization, the results are perfect.</a:t>
            </a:r>
            <a:endParaRPr lang="en-US" sz="1800" dirty="0">
              <a:solidFill>
                <a:schemeClr val="bg1"/>
              </a:solidFill>
            </a:endParaRPr>
          </a:p>
        </p:txBody>
      </p:sp>
      <p:sp>
        <p:nvSpPr>
          <p:cNvPr id="251" name="TextBox 250"/>
          <p:cNvSpPr txBox="1"/>
          <p:nvPr/>
        </p:nvSpPr>
        <p:spPr>
          <a:xfrm>
            <a:off x="0" y="5867400"/>
            <a:ext cx="4038600" cy="830997"/>
          </a:xfrm>
          <a:prstGeom prst="rect">
            <a:avLst/>
          </a:prstGeom>
          <a:noFill/>
        </p:spPr>
        <p:txBody>
          <a:bodyPr wrap="square" rtlCol="0">
            <a:spAutoFit/>
          </a:bodyPr>
          <a:lstStyle/>
          <a:p>
            <a:r>
              <a:rPr lang="en-US" sz="1600" dirty="0">
                <a:solidFill>
                  <a:schemeClr val="bg1"/>
                </a:solidFill>
              </a:rPr>
              <a:t>In this example, we extracted heartbeats from two different time series, and clustered them  with and without normalization.</a:t>
            </a:r>
          </a:p>
        </p:txBody>
      </p:sp>
      <p:sp>
        <p:nvSpPr>
          <p:cNvPr id="253" name="Rectangle 252"/>
          <p:cNvSpPr/>
          <p:nvPr/>
        </p:nvSpPr>
        <p:spPr>
          <a:xfrm>
            <a:off x="152400" y="4495800"/>
            <a:ext cx="1295400" cy="646331"/>
          </a:xfrm>
          <a:prstGeom prst="rect">
            <a:avLst/>
          </a:prstGeom>
        </p:spPr>
        <p:txBody>
          <a:bodyPr wrap="square">
            <a:spAutoFit/>
          </a:bodyPr>
          <a:lstStyle/>
          <a:p>
            <a:r>
              <a:rPr lang="en-US" dirty="0">
                <a:solidFill>
                  <a:schemeClr val="bg1"/>
                </a:solidFill>
              </a:rPr>
              <a:t>Extracted beats </a:t>
            </a:r>
            <a:endParaRPr lang="en-US" dirty="0"/>
          </a:p>
        </p:txBody>
      </p:sp>
      <p:sp>
        <p:nvSpPr>
          <p:cNvPr id="254" name="Right Arrow 253"/>
          <p:cNvSpPr/>
          <p:nvPr/>
        </p:nvSpPr>
        <p:spPr>
          <a:xfrm>
            <a:off x="838200" y="4876800"/>
            <a:ext cx="457200" cy="1524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ight Arrow 254"/>
          <p:cNvSpPr/>
          <p:nvPr/>
        </p:nvSpPr>
        <p:spPr>
          <a:xfrm rot="20458020">
            <a:off x="3688553" y="6275693"/>
            <a:ext cx="685800" cy="3048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64" name="Group 263"/>
          <p:cNvGrpSpPr/>
          <p:nvPr/>
        </p:nvGrpSpPr>
        <p:grpSpPr>
          <a:xfrm>
            <a:off x="5638800" y="914400"/>
            <a:ext cx="3201362" cy="990600"/>
            <a:chOff x="5638800" y="914400"/>
            <a:chExt cx="3201362" cy="1301922"/>
          </a:xfrm>
        </p:grpSpPr>
        <p:sp>
          <p:nvSpPr>
            <p:cNvPr id="33" name="Freeform 201"/>
            <p:cNvSpPr>
              <a:spLocks/>
            </p:cNvSpPr>
            <p:nvPr/>
          </p:nvSpPr>
          <p:spPr bwMode="auto">
            <a:xfrm>
              <a:off x="5638800" y="1056427"/>
              <a:ext cx="673302" cy="1130306"/>
            </a:xfrm>
            <a:custGeom>
              <a:avLst/>
              <a:gdLst/>
              <a:ahLst/>
              <a:cxnLst>
                <a:cxn ang="0">
                  <a:pos x="6" y="78"/>
                </a:cxn>
                <a:cxn ang="0">
                  <a:pos x="12" y="168"/>
                </a:cxn>
                <a:cxn ang="0">
                  <a:pos x="24" y="174"/>
                </a:cxn>
                <a:cxn ang="0">
                  <a:pos x="30" y="186"/>
                </a:cxn>
                <a:cxn ang="0">
                  <a:pos x="36" y="210"/>
                </a:cxn>
                <a:cxn ang="0">
                  <a:pos x="42" y="174"/>
                </a:cxn>
                <a:cxn ang="0">
                  <a:pos x="48" y="186"/>
                </a:cxn>
                <a:cxn ang="0">
                  <a:pos x="54" y="180"/>
                </a:cxn>
                <a:cxn ang="0">
                  <a:pos x="60" y="1002"/>
                </a:cxn>
                <a:cxn ang="0">
                  <a:pos x="72" y="774"/>
                </a:cxn>
                <a:cxn ang="0">
                  <a:pos x="78" y="252"/>
                </a:cxn>
                <a:cxn ang="0">
                  <a:pos x="90" y="102"/>
                </a:cxn>
                <a:cxn ang="0">
                  <a:pos x="96" y="24"/>
                </a:cxn>
                <a:cxn ang="0">
                  <a:pos x="102" y="30"/>
                </a:cxn>
                <a:cxn ang="0">
                  <a:pos x="108" y="0"/>
                </a:cxn>
                <a:cxn ang="0">
                  <a:pos x="114" y="90"/>
                </a:cxn>
                <a:cxn ang="0">
                  <a:pos x="126" y="162"/>
                </a:cxn>
                <a:cxn ang="0">
                  <a:pos x="132" y="186"/>
                </a:cxn>
                <a:cxn ang="0">
                  <a:pos x="138" y="198"/>
                </a:cxn>
                <a:cxn ang="0">
                  <a:pos x="150" y="228"/>
                </a:cxn>
                <a:cxn ang="0">
                  <a:pos x="156" y="210"/>
                </a:cxn>
                <a:cxn ang="0">
                  <a:pos x="162" y="210"/>
                </a:cxn>
                <a:cxn ang="0">
                  <a:pos x="168" y="234"/>
                </a:cxn>
                <a:cxn ang="0">
                  <a:pos x="174" y="414"/>
                </a:cxn>
                <a:cxn ang="0">
                  <a:pos x="180" y="804"/>
                </a:cxn>
                <a:cxn ang="0">
                  <a:pos x="192" y="444"/>
                </a:cxn>
                <a:cxn ang="0">
                  <a:pos x="198" y="174"/>
                </a:cxn>
                <a:cxn ang="0">
                  <a:pos x="210" y="132"/>
                </a:cxn>
                <a:cxn ang="0">
                  <a:pos x="216" y="66"/>
                </a:cxn>
                <a:cxn ang="0">
                  <a:pos x="222" y="90"/>
                </a:cxn>
                <a:cxn ang="0">
                  <a:pos x="234" y="168"/>
                </a:cxn>
                <a:cxn ang="0">
                  <a:pos x="240" y="264"/>
                </a:cxn>
                <a:cxn ang="0">
                  <a:pos x="246" y="252"/>
                </a:cxn>
                <a:cxn ang="0">
                  <a:pos x="252" y="252"/>
                </a:cxn>
                <a:cxn ang="0">
                  <a:pos x="258" y="312"/>
                </a:cxn>
                <a:cxn ang="0">
                  <a:pos x="264" y="294"/>
                </a:cxn>
                <a:cxn ang="0">
                  <a:pos x="270" y="300"/>
                </a:cxn>
                <a:cxn ang="0">
                  <a:pos x="276" y="318"/>
                </a:cxn>
                <a:cxn ang="0">
                  <a:pos x="282" y="360"/>
                </a:cxn>
                <a:cxn ang="0">
                  <a:pos x="294" y="1146"/>
                </a:cxn>
                <a:cxn ang="0">
                  <a:pos x="300" y="546"/>
                </a:cxn>
                <a:cxn ang="0">
                  <a:pos x="312" y="330"/>
                </a:cxn>
              </a:cxnLst>
              <a:rect l="0" t="0" r="r" b="b"/>
              <a:pathLst>
                <a:path w="318" h="1146">
                  <a:moveTo>
                    <a:pt x="0" y="12"/>
                  </a:moveTo>
                  <a:lnTo>
                    <a:pt x="0" y="66"/>
                  </a:lnTo>
                  <a:lnTo>
                    <a:pt x="6" y="78"/>
                  </a:lnTo>
                  <a:lnTo>
                    <a:pt x="6" y="132"/>
                  </a:lnTo>
                  <a:lnTo>
                    <a:pt x="12" y="150"/>
                  </a:lnTo>
                  <a:lnTo>
                    <a:pt x="12" y="168"/>
                  </a:lnTo>
                  <a:lnTo>
                    <a:pt x="18" y="174"/>
                  </a:lnTo>
                  <a:lnTo>
                    <a:pt x="18" y="192"/>
                  </a:lnTo>
                  <a:lnTo>
                    <a:pt x="24" y="174"/>
                  </a:lnTo>
                  <a:lnTo>
                    <a:pt x="24" y="162"/>
                  </a:lnTo>
                  <a:lnTo>
                    <a:pt x="24" y="180"/>
                  </a:lnTo>
                  <a:lnTo>
                    <a:pt x="30" y="186"/>
                  </a:lnTo>
                  <a:lnTo>
                    <a:pt x="30" y="210"/>
                  </a:lnTo>
                  <a:lnTo>
                    <a:pt x="36" y="198"/>
                  </a:lnTo>
                  <a:lnTo>
                    <a:pt x="36" y="210"/>
                  </a:lnTo>
                  <a:lnTo>
                    <a:pt x="36" y="186"/>
                  </a:lnTo>
                  <a:lnTo>
                    <a:pt x="42" y="180"/>
                  </a:lnTo>
                  <a:lnTo>
                    <a:pt x="42" y="174"/>
                  </a:lnTo>
                  <a:lnTo>
                    <a:pt x="42" y="186"/>
                  </a:lnTo>
                  <a:lnTo>
                    <a:pt x="48" y="192"/>
                  </a:lnTo>
                  <a:lnTo>
                    <a:pt x="48" y="186"/>
                  </a:lnTo>
                  <a:lnTo>
                    <a:pt x="48" y="198"/>
                  </a:lnTo>
                  <a:lnTo>
                    <a:pt x="54" y="204"/>
                  </a:lnTo>
                  <a:lnTo>
                    <a:pt x="54" y="180"/>
                  </a:lnTo>
                  <a:lnTo>
                    <a:pt x="54" y="252"/>
                  </a:lnTo>
                  <a:lnTo>
                    <a:pt x="60" y="348"/>
                  </a:lnTo>
                  <a:lnTo>
                    <a:pt x="60" y="1002"/>
                  </a:lnTo>
                  <a:lnTo>
                    <a:pt x="66" y="1014"/>
                  </a:lnTo>
                  <a:lnTo>
                    <a:pt x="66" y="816"/>
                  </a:lnTo>
                  <a:lnTo>
                    <a:pt x="72" y="774"/>
                  </a:lnTo>
                  <a:lnTo>
                    <a:pt x="72" y="456"/>
                  </a:lnTo>
                  <a:lnTo>
                    <a:pt x="78" y="426"/>
                  </a:lnTo>
                  <a:lnTo>
                    <a:pt x="78" y="252"/>
                  </a:lnTo>
                  <a:lnTo>
                    <a:pt x="84" y="228"/>
                  </a:lnTo>
                  <a:lnTo>
                    <a:pt x="84" y="114"/>
                  </a:lnTo>
                  <a:lnTo>
                    <a:pt x="90" y="102"/>
                  </a:lnTo>
                  <a:lnTo>
                    <a:pt x="90" y="66"/>
                  </a:lnTo>
                  <a:lnTo>
                    <a:pt x="96" y="60"/>
                  </a:lnTo>
                  <a:lnTo>
                    <a:pt x="96" y="24"/>
                  </a:lnTo>
                  <a:lnTo>
                    <a:pt x="96" y="36"/>
                  </a:lnTo>
                  <a:lnTo>
                    <a:pt x="102" y="24"/>
                  </a:lnTo>
                  <a:lnTo>
                    <a:pt x="102" y="30"/>
                  </a:lnTo>
                  <a:lnTo>
                    <a:pt x="102" y="0"/>
                  </a:lnTo>
                  <a:lnTo>
                    <a:pt x="102" y="6"/>
                  </a:lnTo>
                  <a:lnTo>
                    <a:pt x="108" y="0"/>
                  </a:lnTo>
                  <a:lnTo>
                    <a:pt x="108" y="18"/>
                  </a:lnTo>
                  <a:lnTo>
                    <a:pt x="114" y="42"/>
                  </a:lnTo>
                  <a:lnTo>
                    <a:pt x="114" y="90"/>
                  </a:lnTo>
                  <a:lnTo>
                    <a:pt x="120" y="114"/>
                  </a:lnTo>
                  <a:lnTo>
                    <a:pt x="120" y="156"/>
                  </a:lnTo>
                  <a:lnTo>
                    <a:pt x="126" y="162"/>
                  </a:lnTo>
                  <a:lnTo>
                    <a:pt x="126" y="198"/>
                  </a:lnTo>
                  <a:lnTo>
                    <a:pt x="132" y="204"/>
                  </a:lnTo>
                  <a:lnTo>
                    <a:pt x="132" y="186"/>
                  </a:lnTo>
                  <a:lnTo>
                    <a:pt x="138" y="198"/>
                  </a:lnTo>
                  <a:lnTo>
                    <a:pt x="138" y="192"/>
                  </a:lnTo>
                  <a:lnTo>
                    <a:pt x="138" y="198"/>
                  </a:lnTo>
                  <a:lnTo>
                    <a:pt x="144" y="210"/>
                  </a:lnTo>
                  <a:lnTo>
                    <a:pt x="144" y="222"/>
                  </a:lnTo>
                  <a:lnTo>
                    <a:pt x="150" y="228"/>
                  </a:lnTo>
                  <a:lnTo>
                    <a:pt x="150" y="210"/>
                  </a:lnTo>
                  <a:lnTo>
                    <a:pt x="150" y="216"/>
                  </a:lnTo>
                  <a:lnTo>
                    <a:pt x="156" y="210"/>
                  </a:lnTo>
                  <a:lnTo>
                    <a:pt x="156" y="198"/>
                  </a:lnTo>
                  <a:lnTo>
                    <a:pt x="156" y="216"/>
                  </a:lnTo>
                  <a:lnTo>
                    <a:pt x="162" y="210"/>
                  </a:lnTo>
                  <a:lnTo>
                    <a:pt x="162" y="234"/>
                  </a:lnTo>
                  <a:lnTo>
                    <a:pt x="162" y="228"/>
                  </a:lnTo>
                  <a:lnTo>
                    <a:pt x="168" y="234"/>
                  </a:lnTo>
                  <a:lnTo>
                    <a:pt x="168" y="210"/>
                  </a:lnTo>
                  <a:lnTo>
                    <a:pt x="168" y="288"/>
                  </a:lnTo>
                  <a:lnTo>
                    <a:pt x="174" y="414"/>
                  </a:lnTo>
                  <a:lnTo>
                    <a:pt x="174" y="1056"/>
                  </a:lnTo>
                  <a:lnTo>
                    <a:pt x="180" y="1062"/>
                  </a:lnTo>
                  <a:lnTo>
                    <a:pt x="180" y="804"/>
                  </a:lnTo>
                  <a:lnTo>
                    <a:pt x="186" y="750"/>
                  </a:lnTo>
                  <a:lnTo>
                    <a:pt x="186" y="468"/>
                  </a:lnTo>
                  <a:lnTo>
                    <a:pt x="192" y="444"/>
                  </a:lnTo>
                  <a:lnTo>
                    <a:pt x="192" y="282"/>
                  </a:lnTo>
                  <a:lnTo>
                    <a:pt x="198" y="270"/>
                  </a:lnTo>
                  <a:lnTo>
                    <a:pt x="198" y="174"/>
                  </a:lnTo>
                  <a:lnTo>
                    <a:pt x="204" y="162"/>
                  </a:lnTo>
                  <a:lnTo>
                    <a:pt x="204" y="132"/>
                  </a:lnTo>
                  <a:lnTo>
                    <a:pt x="210" y="132"/>
                  </a:lnTo>
                  <a:lnTo>
                    <a:pt x="210" y="102"/>
                  </a:lnTo>
                  <a:lnTo>
                    <a:pt x="216" y="96"/>
                  </a:lnTo>
                  <a:lnTo>
                    <a:pt x="216" y="66"/>
                  </a:lnTo>
                  <a:lnTo>
                    <a:pt x="222" y="72"/>
                  </a:lnTo>
                  <a:lnTo>
                    <a:pt x="222" y="66"/>
                  </a:lnTo>
                  <a:lnTo>
                    <a:pt x="222" y="90"/>
                  </a:lnTo>
                  <a:lnTo>
                    <a:pt x="228" y="102"/>
                  </a:lnTo>
                  <a:lnTo>
                    <a:pt x="228" y="156"/>
                  </a:lnTo>
                  <a:lnTo>
                    <a:pt x="234" y="168"/>
                  </a:lnTo>
                  <a:lnTo>
                    <a:pt x="234" y="222"/>
                  </a:lnTo>
                  <a:lnTo>
                    <a:pt x="240" y="240"/>
                  </a:lnTo>
                  <a:lnTo>
                    <a:pt x="240" y="264"/>
                  </a:lnTo>
                  <a:lnTo>
                    <a:pt x="246" y="270"/>
                  </a:lnTo>
                  <a:lnTo>
                    <a:pt x="246" y="276"/>
                  </a:lnTo>
                  <a:lnTo>
                    <a:pt x="246" y="252"/>
                  </a:lnTo>
                  <a:lnTo>
                    <a:pt x="252" y="264"/>
                  </a:lnTo>
                  <a:lnTo>
                    <a:pt x="252" y="282"/>
                  </a:lnTo>
                  <a:lnTo>
                    <a:pt x="252" y="252"/>
                  </a:lnTo>
                  <a:lnTo>
                    <a:pt x="252" y="276"/>
                  </a:lnTo>
                  <a:lnTo>
                    <a:pt x="258" y="288"/>
                  </a:lnTo>
                  <a:lnTo>
                    <a:pt x="258" y="312"/>
                  </a:lnTo>
                  <a:lnTo>
                    <a:pt x="258" y="282"/>
                  </a:lnTo>
                  <a:lnTo>
                    <a:pt x="258" y="306"/>
                  </a:lnTo>
                  <a:lnTo>
                    <a:pt x="264" y="294"/>
                  </a:lnTo>
                  <a:lnTo>
                    <a:pt x="264" y="282"/>
                  </a:lnTo>
                  <a:lnTo>
                    <a:pt x="270" y="276"/>
                  </a:lnTo>
                  <a:lnTo>
                    <a:pt x="270" y="300"/>
                  </a:lnTo>
                  <a:lnTo>
                    <a:pt x="276" y="306"/>
                  </a:lnTo>
                  <a:lnTo>
                    <a:pt x="276" y="294"/>
                  </a:lnTo>
                  <a:lnTo>
                    <a:pt x="276" y="318"/>
                  </a:lnTo>
                  <a:lnTo>
                    <a:pt x="282" y="300"/>
                  </a:lnTo>
                  <a:lnTo>
                    <a:pt x="282" y="294"/>
                  </a:lnTo>
                  <a:lnTo>
                    <a:pt x="282" y="360"/>
                  </a:lnTo>
                  <a:lnTo>
                    <a:pt x="288" y="468"/>
                  </a:lnTo>
                  <a:lnTo>
                    <a:pt x="288" y="1134"/>
                  </a:lnTo>
                  <a:lnTo>
                    <a:pt x="294" y="1146"/>
                  </a:lnTo>
                  <a:lnTo>
                    <a:pt x="294" y="894"/>
                  </a:lnTo>
                  <a:lnTo>
                    <a:pt x="300" y="840"/>
                  </a:lnTo>
                  <a:lnTo>
                    <a:pt x="300" y="546"/>
                  </a:lnTo>
                  <a:lnTo>
                    <a:pt x="306" y="522"/>
                  </a:lnTo>
                  <a:lnTo>
                    <a:pt x="306" y="360"/>
                  </a:lnTo>
                  <a:lnTo>
                    <a:pt x="312" y="330"/>
                  </a:lnTo>
                  <a:lnTo>
                    <a:pt x="312" y="234"/>
                  </a:lnTo>
                  <a:lnTo>
                    <a:pt x="318" y="216"/>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4" name="Freeform 202"/>
            <p:cNvSpPr>
              <a:spLocks/>
            </p:cNvSpPr>
            <p:nvPr/>
          </p:nvSpPr>
          <p:spPr bwMode="auto">
            <a:xfrm>
              <a:off x="6312102" y="1109688"/>
              <a:ext cx="660598" cy="1106634"/>
            </a:xfrm>
            <a:custGeom>
              <a:avLst/>
              <a:gdLst/>
              <a:ahLst/>
              <a:cxnLst>
                <a:cxn ang="0">
                  <a:pos x="6" y="120"/>
                </a:cxn>
                <a:cxn ang="0">
                  <a:pos x="12" y="66"/>
                </a:cxn>
                <a:cxn ang="0">
                  <a:pos x="24" y="126"/>
                </a:cxn>
                <a:cxn ang="0">
                  <a:pos x="30" y="222"/>
                </a:cxn>
                <a:cxn ang="0">
                  <a:pos x="36" y="258"/>
                </a:cxn>
                <a:cxn ang="0">
                  <a:pos x="48" y="252"/>
                </a:cxn>
                <a:cxn ang="0">
                  <a:pos x="54" y="288"/>
                </a:cxn>
                <a:cxn ang="0">
                  <a:pos x="66" y="264"/>
                </a:cxn>
                <a:cxn ang="0">
                  <a:pos x="72" y="282"/>
                </a:cxn>
                <a:cxn ang="0">
                  <a:pos x="78" y="492"/>
                </a:cxn>
                <a:cxn ang="0">
                  <a:pos x="90" y="1098"/>
                </a:cxn>
                <a:cxn ang="0">
                  <a:pos x="96" y="492"/>
                </a:cxn>
                <a:cxn ang="0">
                  <a:pos x="108" y="282"/>
                </a:cxn>
                <a:cxn ang="0">
                  <a:pos x="114" y="120"/>
                </a:cxn>
                <a:cxn ang="0">
                  <a:pos x="120" y="84"/>
                </a:cxn>
                <a:cxn ang="0">
                  <a:pos x="126" y="48"/>
                </a:cxn>
                <a:cxn ang="0">
                  <a:pos x="132" y="66"/>
                </a:cxn>
                <a:cxn ang="0">
                  <a:pos x="144" y="162"/>
                </a:cxn>
                <a:cxn ang="0">
                  <a:pos x="150" y="210"/>
                </a:cxn>
                <a:cxn ang="0">
                  <a:pos x="156" y="198"/>
                </a:cxn>
                <a:cxn ang="0">
                  <a:pos x="162" y="198"/>
                </a:cxn>
                <a:cxn ang="0">
                  <a:pos x="168" y="216"/>
                </a:cxn>
                <a:cxn ang="0">
                  <a:pos x="174" y="198"/>
                </a:cxn>
                <a:cxn ang="0">
                  <a:pos x="186" y="198"/>
                </a:cxn>
                <a:cxn ang="0">
                  <a:pos x="192" y="174"/>
                </a:cxn>
                <a:cxn ang="0">
                  <a:pos x="198" y="690"/>
                </a:cxn>
                <a:cxn ang="0">
                  <a:pos x="204" y="894"/>
                </a:cxn>
                <a:cxn ang="0">
                  <a:pos x="210" y="318"/>
                </a:cxn>
                <a:cxn ang="0">
                  <a:pos x="222" y="138"/>
                </a:cxn>
                <a:cxn ang="0">
                  <a:pos x="228" y="54"/>
                </a:cxn>
                <a:cxn ang="0">
                  <a:pos x="234" y="24"/>
                </a:cxn>
                <a:cxn ang="0">
                  <a:pos x="240" y="0"/>
                </a:cxn>
                <a:cxn ang="0">
                  <a:pos x="246" y="30"/>
                </a:cxn>
                <a:cxn ang="0">
                  <a:pos x="258" y="102"/>
                </a:cxn>
                <a:cxn ang="0">
                  <a:pos x="264" y="150"/>
                </a:cxn>
                <a:cxn ang="0">
                  <a:pos x="270" y="138"/>
                </a:cxn>
                <a:cxn ang="0">
                  <a:pos x="276" y="150"/>
                </a:cxn>
                <a:cxn ang="0">
                  <a:pos x="282" y="180"/>
                </a:cxn>
                <a:cxn ang="0">
                  <a:pos x="288" y="174"/>
                </a:cxn>
                <a:cxn ang="0">
                  <a:pos x="294" y="168"/>
                </a:cxn>
                <a:cxn ang="0">
                  <a:pos x="300" y="174"/>
                </a:cxn>
                <a:cxn ang="0">
                  <a:pos x="306" y="684"/>
                </a:cxn>
              </a:cxnLst>
              <a:rect l="0" t="0" r="r" b="b"/>
              <a:pathLst>
                <a:path w="312" h="1122">
                  <a:moveTo>
                    <a:pt x="0" y="162"/>
                  </a:moveTo>
                  <a:lnTo>
                    <a:pt x="0" y="126"/>
                  </a:lnTo>
                  <a:lnTo>
                    <a:pt x="6" y="120"/>
                  </a:lnTo>
                  <a:lnTo>
                    <a:pt x="6" y="96"/>
                  </a:lnTo>
                  <a:lnTo>
                    <a:pt x="12" y="78"/>
                  </a:lnTo>
                  <a:lnTo>
                    <a:pt x="12" y="66"/>
                  </a:lnTo>
                  <a:lnTo>
                    <a:pt x="18" y="72"/>
                  </a:lnTo>
                  <a:lnTo>
                    <a:pt x="18" y="90"/>
                  </a:lnTo>
                  <a:lnTo>
                    <a:pt x="24" y="126"/>
                  </a:lnTo>
                  <a:lnTo>
                    <a:pt x="24" y="156"/>
                  </a:lnTo>
                  <a:lnTo>
                    <a:pt x="30" y="180"/>
                  </a:lnTo>
                  <a:lnTo>
                    <a:pt x="30" y="222"/>
                  </a:lnTo>
                  <a:lnTo>
                    <a:pt x="36" y="228"/>
                  </a:lnTo>
                  <a:lnTo>
                    <a:pt x="36" y="222"/>
                  </a:lnTo>
                  <a:lnTo>
                    <a:pt x="36" y="258"/>
                  </a:lnTo>
                  <a:lnTo>
                    <a:pt x="42" y="252"/>
                  </a:lnTo>
                  <a:lnTo>
                    <a:pt x="42" y="246"/>
                  </a:lnTo>
                  <a:lnTo>
                    <a:pt x="48" y="252"/>
                  </a:lnTo>
                  <a:lnTo>
                    <a:pt x="48" y="264"/>
                  </a:lnTo>
                  <a:lnTo>
                    <a:pt x="54" y="270"/>
                  </a:lnTo>
                  <a:lnTo>
                    <a:pt x="54" y="288"/>
                  </a:lnTo>
                  <a:lnTo>
                    <a:pt x="60" y="282"/>
                  </a:lnTo>
                  <a:lnTo>
                    <a:pt x="60" y="252"/>
                  </a:lnTo>
                  <a:lnTo>
                    <a:pt x="66" y="264"/>
                  </a:lnTo>
                  <a:lnTo>
                    <a:pt x="66" y="276"/>
                  </a:lnTo>
                  <a:lnTo>
                    <a:pt x="72" y="258"/>
                  </a:lnTo>
                  <a:lnTo>
                    <a:pt x="72" y="282"/>
                  </a:lnTo>
                  <a:lnTo>
                    <a:pt x="78" y="264"/>
                  </a:lnTo>
                  <a:lnTo>
                    <a:pt x="78" y="270"/>
                  </a:lnTo>
                  <a:lnTo>
                    <a:pt x="78" y="492"/>
                  </a:lnTo>
                  <a:lnTo>
                    <a:pt x="84" y="612"/>
                  </a:lnTo>
                  <a:lnTo>
                    <a:pt x="84" y="1122"/>
                  </a:lnTo>
                  <a:lnTo>
                    <a:pt x="90" y="1098"/>
                  </a:lnTo>
                  <a:lnTo>
                    <a:pt x="90" y="834"/>
                  </a:lnTo>
                  <a:lnTo>
                    <a:pt x="96" y="786"/>
                  </a:lnTo>
                  <a:lnTo>
                    <a:pt x="96" y="492"/>
                  </a:lnTo>
                  <a:lnTo>
                    <a:pt x="102" y="462"/>
                  </a:lnTo>
                  <a:lnTo>
                    <a:pt x="102" y="312"/>
                  </a:lnTo>
                  <a:lnTo>
                    <a:pt x="108" y="282"/>
                  </a:lnTo>
                  <a:lnTo>
                    <a:pt x="108" y="162"/>
                  </a:lnTo>
                  <a:lnTo>
                    <a:pt x="114" y="132"/>
                  </a:lnTo>
                  <a:lnTo>
                    <a:pt x="114" y="120"/>
                  </a:lnTo>
                  <a:lnTo>
                    <a:pt x="120" y="114"/>
                  </a:lnTo>
                  <a:lnTo>
                    <a:pt x="120" y="78"/>
                  </a:lnTo>
                  <a:lnTo>
                    <a:pt x="120" y="84"/>
                  </a:lnTo>
                  <a:lnTo>
                    <a:pt x="126" y="78"/>
                  </a:lnTo>
                  <a:lnTo>
                    <a:pt x="126" y="42"/>
                  </a:lnTo>
                  <a:lnTo>
                    <a:pt x="126" y="48"/>
                  </a:lnTo>
                  <a:lnTo>
                    <a:pt x="132" y="54"/>
                  </a:lnTo>
                  <a:lnTo>
                    <a:pt x="132" y="48"/>
                  </a:lnTo>
                  <a:lnTo>
                    <a:pt x="132" y="66"/>
                  </a:lnTo>
                  <a:lnTo>
                    <a:pt x="138" y="96"/>
                  </a:lnTo>
                  <a:lnTo>
                    <a:pt x="138" y="144"/>
                  </a:lnTo>
                  <a:lnTo>
                    <a:pt x="144" y="162"/>
                  </a:lnTo>
                  <a:lnTo>
                    <a:pt x="144" y="192"/>
                  </a:lnTo>
                  <a:lnTo>
                    <a:pt x="150" y="198"/>
                  </a:lnTo>
                  <a:lnTo>
                    <a:pt x="150" y="210"/>
                  </a:lnTo>
                  <a:lnTo>
                    <a:pt x="156" y="204"/>
                  </a:lnTo>
                  <a:lnTo>
                    <a:pt x="156" y="192"/>
                  </a:lnTo>
                  <a:lnTo>
                    <a:pt x="156" y="198"/>
                  </a:lnTo>
                  <a:lnTo>
                    <a:pt x="162" y="192"/>
                  </a:lnTo>
                  <a:lnTo>
                    <a:pt x="162" y="210"/>
                  </a:lnTo>
                  <a:lnTo>
                    <a:pt x="162" y="198"/>
                  </a:lnTo>
                  <a:lnTo>
                    <a:pt x="168" y="210"/>
                  </a:lnTo>
                  <a:lnTo>
                    <a:pt x="168" y="222"/>
                  </a:lnTo>
                  <a:lnTo>
                    <a:pt x="168" y="216"/>
                  </a:lnTo>
                  <a:lnTo>
                    <a:pt x="174" y="210"/>
                  </a:lnTo>
                  <a:lnTo>
                    <a:pt x="174" y="222"/>
                  </a:lnTo>
                  <a:lnTo>
                    <a:pt x="174" y="198"/>
                  </a:lnTo>
                  <a:lnTo>
                    <a:pt x="180" y="204"/>
                  </a:lnTo>
                  <a:lnTo>
                    <a:pt x="180" y="192"/>
                  </a:lnTo>
                  <a:lnTo>
                    <a:pt x="186" y="198"/>
                  </a:lnTo>
                  <a:lnTo>
                    <a:pt x="186" y="210"/>
                  </a:lnTo>
                  <a:lnTo>
                    <a:pt x="186" y="204"/>
                  </a:lnTo>
                  <a:lnTo>
                    <a:pt x="192" y="174"/>
                  </a:lnTo>
                  <a:lnTo>
                    <a:pt x="192" y="180"/>
                  </a:lnTo>
                  <a:lnTo>
                    <a:pt x="192" y="564"/>
                  </a:lnTo>
                  <a:lnTo>
                    <a:pt x="198" y="690"/>
                  </a:lnTo>
                  <a:lnTo>
                    <a:pt x="198" y="1002"/>
                  </a:lnTo>
                  <a:lnTo>
                    <a:pt x="198" y="954"/>
                  </a:lnTo>
                  <a:lnTo>
                    <a:pt x="204" y="894"/>
                  </a:lnTo>
                  <a:lnTo>
                    <a:pt x="204" y="576"/>
                  </a:lnTo>
                  <a:lnTo>
                    <a:pt x="210" y="522"/>
                  </a:lnTo>
                  <a:lnTo>
                    <a:pt x="210" y="318"/>
                  </a:lnTo>
                  <a:lnTo>
                    <a:pt x="216" y="288"/>
                  </a:lnTo>
                  <a:lnTo>
                    <a:pt x="216" y="156"/>
                  </a:lnTo>
                  <a:lnTo>
                    <a:pt x="222" y="138"/>
                  </a:lnTo>
                  <a:lnTo>
                    <a:pt x="222" y="72"/>
                  </a:lnTo>
                  <a:lnTo>
                    <a:pt x="228" y="66"/>
                  </a:lnTo>
                  <a:lnTo>
                    <a:pt x="228" y="54"/>
                  </a:lnTo>
                  <a:lnTo>
                    <a:pt x="228" y="72"/>
                  </a:lnTo>
                  <a:lnTo>
                    <a:pt x="234" y="48"/>
                  </a:lnTo>
                  <a:lnTo>
                    <a:pt x="234" y="24"/>
                  </a:lnTo>
                  <a:lnTo>
                    <a:pt x="240" y="12"/>
                  </a:lnTo>
                  <a:lnTo>
                    <a:pt x="240" y="18"/>
                  </a:lnTo>
                  <a:lnTo>
                    <a:pt x="240" y="0"/>
                  </a:lnTo>
                  <a:lnTo>
                    <a:pt x="240" y="0"/>
                  </a:lnTo>
                  <a:lnTo>
                    <a:pt x="246" y="6"/>
                  </a:lnTo>
                  <a:lnTo>
                    <a:pt x="246" y="30"/>
                  </a:lnTo>
                  <a:lnTo>
                    <a:pt x="252" y="36"/>
                  </a:lnTo>
                  <a:lnTo>
                    <a:pt x="252" y="84"/>
                  </a:lnTo>
                  <a:lnTo>
                    <a:pt x="258" y="102"/>
                  </a:lnTo>
                  <a:lnTo>
                    <a:pt x="258" y="132"/>
                  </a:lnTo>
                  <a:lnTo>
                    <a:pt x="264" y="138"/>
                  </a:lnTo>
                  <a:lnTo>
                    <a:pt x="264" y="150"/>
                  </a:lnTo>
                  <a:lnTo>
                    <a:pt x="264" y="144"/>
                  </a:lnTo>
                  <a:lnTo>
                    <a:pt x="270" y="150"/>
                  </a:lnTo>
                  <a:lnTo>
                    <a:pt x="270" y="138"/>
                  </a:lnTo>
                  <a:lnTo>
                    <a:pt x="270" y="150"/>
                  </a:lnTo>
                  <a:lnTo>
                    <a:pt x="276" y="156"/>
                  </a:lnTo>
                  <a:lnTo>
                    <a:pt x="276" y="150"/>
                  </a:lnTo>
                  <a:lnTo>
                    <a:pt x="276" y="162"/>
                  </a:lnTo>
                  <a:lnTo>
                    <a:pt x="282" y="174"/>
                  </a:lnTo>
                  <a:lnTo>
                    <a:pt x="282" y="180"/>
                  </a:lnTo>
                  <a:lnTo>
                    <a:pt x="282" y="168"/>
                  </a:lnTo>
                  <a:lnTo>
                    <a:pt x="288" y="156"/>
                  </a:lnTo>
                  <a:lnTo>
                    <a:pt x="288" y="174"/>
                  </a:lnTo>
                  <a:lnTo>
                    <a:pt x="288" y="162"/>
                  </a:lnTo>
                  <a:lnTo>
                    <a:pt x="294" y="156"/>
                  </a:lnTo>
                  <a:lnTo>
                    <a:pt x="294" y="168"/>
                  </a:lnTo>
                  <a:lnTo>
                    <a:pt x="300" y="162"/>
                  </a:lnTo>
                  <a:lnTo>
                    <a:pt x="300" y="180"/>
                  </a:lnTo>
                  <a:lnTo>
                    <a:pt x="300" y="174"/>
                  </a:lnTo>
                  <a:lnTo>
                    <a:pt x="306" y="156"/>
                  </a:lnTo>
                  <a:lnTo>
                    <a:pt x="306" y="150"/>
                  </a:lnTo>
                  <a:lnTo>
                    <a:pt x="306" y="684"/>
                  </a:lnTo>
                  <a:lnTo>
                    <a:pt x="312" y="786"/>
                  </a:lnTo>
                  <a:lnTo>
                    <a:pt x="312" y="97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5" name="Freeform 203"/>
            <p:cNvSpPr>
              <a:spLocks/>
            </p:cNvSpPr>
            <p:nvPr/>
          </p:nvSpPr>
          <p:spPr bwMode="auto">
            <a:xfrm>
              <a:off x="6972700" y="1009085"/>
              <a:ext cx="647895" cy="1088881"/>
            </a:xfrm>
            <a:custGeom>
              <a:avLst/>
              <a:gdLst/>
              <a:ahLst/>
              <a:cxnLst>
                <a:cxn ang="0">
                  <a:pos x="6" y="942"/>
                </a:cxn>
                <a:cxn ang="0">
                  <a:pos x="12" y="408"/>
                </a:cxn>
                <a:cxn ang="0">
                  <a:pos x="24" y="246"/>
                </a:cxn>
                <a:cxn ang="0">
                  <a:pos x="30" y="192"/>
                </a:cxn>
                <a:cxn ang="0">
                  <a:pos x="36" y="162"/>
                </a:cxn>
                <a:cxn ang="0">
                  <a:pos x="42" y="114"/>
                </a:cxn>
                <a:cxn ang="0">
                  <a:pos x="48" y="114"/>
                </a:cxn>
                <a:cxn ang="0">
                  <a:pos x="54" y="222"/>
                </a:cxn>
                <a:cxn ang="0">
                  <a:pos x="66" y="288"/>
                </a:cxn>
                <a:cxn ang="0">
                  <a:pos x="72" y="288"/>
                </a:cxn>
                <a:cxn ang="0">
                  <a:pos x="78" y="306"/>
                </a:cxn>
                <a:cxn ang="0">
                  <a:pos x="84" y="330"/>
                </a:cxn>
                <a:cxn ang="0">
                  <a:pos x="90" y="312"/>
                </a:cxn>
                <a:cxn ang="0">
                  <a:pos x="96" y="312"/>
                </a:cxn>
                <a:cxn ang="0">
                  <a:pos x="102" y="258"/>
                </a:cxn>
                <a:cxn ang="0">
                  <a:pos x="108" y="1020"/>
                </a:cxn>
                <a:cxn ang="0">
                  <a:pos x="114" y="942"/>
                </a:cxn>
                <a:cxn ang="0">
                  <a:pos x="126" y="600"/>
                </a:cxn>
                <a:cxn ang="0">
                  <a:pos x="132" y="252"/>
                </a:cxn>
                <a:cxn ang="0">
                  <a:pos x="144" y="186"/>
                </a:cxn>
                <a:cxn ang="0">
                  <a:pos x="150" y="114"/>
                </a:cxn>
                <a:cxn ang="0">
                  <a:pos x="156" y="102"/>
                </a:cxn>
                <a:cxn ang="0">
                  <a:pos x="168" y="156"/>
                </a:cxn>
                <a:cxn ang="0">
                  <a:pos x="174" y="270"/>
                </a:cxn>
                <a:cxn ang="0">
                  <a:pos x="186" y="264"/>
                </a:cxn>
                <a:cxn ang="0">
                  <a:pos x="192" y="276"/>
                </a:cxn>
                <a:cxn ang="0">
                  <a:pos x="198" y="276"/>
                </a:cxn>
                <a:cxn ang="0">
                  <a:pos x="204" y="276"/>
                </a:cxn>
                <a:cxn ang="0">
                  <a:pos x="210" y="258"/>
                </a:cxn>
                <a:cxn ang="0">
                  <a:pos x="216" y="276"/>
                </a:cxn>
                <a:cxn ang="0">
                  <a:pos x="222" y="354"/>
                </a:cxn>
                <a:cxn ang="0">
                  <a:pos x="228" y="1062"/>
                </a:cxn>
                <a:cxn ang="0">
                  <a:pos x="234" y="504"/>
                </a:cxn>
                <a:cxn ang="0">
                  <a:pos x="246" y="270"/>
                </a:cxn>
                <a:cxn ang="0">
                  <a:pos x="252" y="90"/>
                </a:cxn>
                <a:cxn ang="0">
                  <a:pos x="258" y="66"/>
                </a:cxn>
                <a:cxn ang="0">
                  <a:pos x="264" y="12"/>
                </a:cxn>
                <a:cxn ang="0">
                  <a:pos x="270" y="0"/>
                </a:cxn>
                <a:cxn ang="0">
                  <a:pos x="276" y="6"/>
                </a:cxn>
                <a:cxn ang="0">
                  <a:pos x="282" y="114"/>
                </a:cxn>
                <a:cxn ang="0">
                  <a:pos x="288" y="150"/>
                </a:cxn>
                <a:cxn ang="0">
                  <a:pos x="300" y="138"/>
                </a:cxn>
              </a:cxnLst>
              <a:rect l="0" t="0" r="r" b="b"/>
              <a:pathLst>
                <a:path w="306" h="1104">
                  <a:moveTo>
                    <a:pt x="0" y="1074"/>
                  </a:moveTo>
                  <a:lnTo>
                    <a:pt x="0" y="990"/>
                  </a:lnTo>
                  <a:lnTo>
                    <a:pt x="6" y="942"/>
                  </a:lnTo>
                  <a:lnTo>
                    <a:pt x="6" y="642"/>
                  </a:lnTo>
                  <a:lnTo>
                    <a:pt x="12" y="594"/>
                  </a:lnTo>
                  <a:lnTo>
                    <a:pt x="12" y="408"/>
                  </a:lnTo>
                  <a:lnTo>
                    <a:pt x="18" y="378"/>
                  </a:lnTo>
                  <a:lnTo>
                    <a:pt x="18" y="258"/>
                  </a:lnTo>
                  <a:lnTo>
                    <a:pt x="24" y="246"/>
                  </a:lnTo>
                  <a:lnTo>
                    <a:pt x="24" y="192"/>
                  </a:lnTo>
                  <a:lnTo>
                    <a:pt x="24" y="198"/>
                  </a:lnTo>
                  <a:lnTo>
                    <a:pt x="30" y="192"/>
                  </a:lnTo>
                  <a:lnTo>
                    <a:pt x="30" y="162"/>
                  </a:lnTo>
                  <a:lnTo>
                    <a:pt x="30" y="180"/>
                  </a:lnTo>
                  <a:lnTo>
                    <a:pt x="36" y="162"/>
                  </a:lnTo>
                  <a:lnTo>
                    <a:pt x="36" y="126"/>
                  </a:lnTo>
                  <a:lnTo>
                    <a:pt x="36" y="132"/>
                  </a:lnTo>
                  <a:lnTo>
                    <a:pt x="42" y="114"/>
                  </a:lnTo>
                  <a:lnTo>
                    <a:pt x="42" y="120"/>
                  </a:lnTo>
                  <a:lnTo>
                    <a:pt x="42" y="126"/>
                  </a:lnTo>
                  <a:lnTo>
                    <a:pt x="48" y="114"/>
                  </a:lnTo>
                  <a:lnTo>
                    <a:pt x="48" y="162"/>
                  </a:lnTo>
                  <a:lnTo>
                    <a:pt x="54" y="180"/>
                  </a:lnTo>
                  <a:lnTo>
                    <a:pt x="54" y="222"/>
                  </a:lnTo>
                  <a:lnTo>
                    <a:pt x="60" y="246"/>
                  </a:lnTo>
                  <a:lnTo>
                    <a:pt x="60" y="276"/>
                  </a:lnTo>
                  <a:lnTo>
                    <a:pt x="66" y="288"/>
                  </a:lnTo>
                  <a:lnTo>
                    <a:pt x="66" y="282"/>
                  </a:lnTo>
                  <a:lnTo>
                    <a:pt x="66" y="294"/>
                  </a:lnTo>
                  <a:lnTo>
                    <a:pt x="72" y="288"/>
                  </a:lnTo>
                  <a:lnTo>
                    <a:pt x="72" y="282"/>
                  </a:lnTo>
                  <a:lnTo>
                    <a:pt x="72" y="294"/>
                  </a:lnTo>
                  <a:lnTo>
                    <a:pt x="78" y="306"/>
                  </a:lnTo>
                  <a:lnTo>
                    <a:pt x="78" y="300"/>
                  </a:lnTo>
                  <a:lnTo>
                    <a:pt x="78" y="318"/>
                  </a:lnTo>
                  <a:lnTo>
                    <a:pt x="84" y="330"/>
                  </a:lnTo>
                  <a:lnTo>
                    <a:pt x="84" y="306"/>
                  </a:lnTo>
                  <a:lnTo>
                    <a:pt x="90" y="312"/>
                  </a:lnTo>
                  <a:lnTo>
                    <a:pt x="90" y="312"/>
                  </a:lnTo>
                  <a:lnTo>
                    <a:pt x="90" y="294"/>
                  </a:lnTo>
                  <a:lnTo>
                    <a:pt x="96" y="300"/>
                  </a:lnTo>
                  <a:lnTo>
                    <a:pt x="96" y="312"/>
                  </a:lnTo>
                  <a:lnTo>
                    <a:pt x="96" y="300"/>
                  </a:lnTo>
                  <a:lnTo>
                    <a:pt x="102" y="318"/>
                  </a:lnTo>
                  <a:lnTo>
                    <a:pt x="102" y="258"/>
                  </a:lnTo>
                  <a:lnTo>
                    <a:pt x="102" y="276"/>
                  </a:lnTo>
                  <a:lnTo>
                    <a:pt x="108" y="318"/>
                  </a:lnTo>
                  <a:lnTo>
                    <a:pt x="108" y="1020"/>
                  </a:lnTo>
                  <a:lnTo>
                    <a:pt x="114" y="1086"/>
                  </a:lnTo>
                  <a:lnTo>
                    <a:pt x="114" y="1104"/>
                  </a:lnTo>
                  <a:lnTo>
                    <a:pt x="114" y="942"/>
                  </a:lnTo>
                  <a:lnTo>
                    <a:pt x="120" y="888"/>
                  </a:lnTo>
                  <a:lnTo>
                    <a:pt x="120" y="624"/>
                  </a:lnTo>
                  <a:lnTo>
                    <a:pt x="126" y="600"/>
                  </a:lnTo>
                  <a:lnTo>
                    <a:pt x="126" y="414"/>
                  </a:lnTo>
                  <a:lnTo>
                    <a:pt x="132" y="390"/>
                  </a:lnTo>
                  <a:lnTo>
                    <a:pt x="132" y="252"/>
                  </a:lnTo>
                  <a:lnTo>
                    <a:pt x="138" y="240"/>
                  </a:lnTo>
                  <a:lnTo>
                    <a:pt x="138" y="180"/>
                  </a:lnTo>
                  <a:lnTo>
                    <a:pt x="144" y="186"/>
                  </a:lnTo>
                  <a:lnTo>
                    <a:pt x="144" y="150"/>
                  </a:lnTo>
                  <a:lnTo>
                    <a:pt x="150" y="138"/>
                  </a:lnTo>
                  <a:lnTo>
                    <a:pt x="150" y="114"/>
                  </a:lnTo>
                  <a:lnTo>
                    <a:pt x="156" y="108"/>
                  </a:lnTo>
                  <a:lnTo>
                    <a:pt x="156" y="96"/>
                  </a:lnTo>
                  <a:lnTo>
                    <a:pt x="156" y="102"/>
                  </a:lnTo>
                  <a:lnTo>
                    <a:pt x="162" y="108"/>
                  </a:lnTo>
                  <a:lnTo>
                    <a:pt x="162" y="150"/>
                  </a:lnTo>
                  <a:lnTo>
                    <a:pt x="168" y="156"/>
                  </a:lnTo>
                  <a:lnTo>
                    <a:pt x="168" y="222"/>
                  </a:lnTo>
                  <a:lnTo>
                    <a:pt x="174" y="234"/>
                  </a:lnTo>
                  <a:lnTo>
                    <a:pt x="174" y="270"/>
                  </a:lnTo>
                  <a:lnTo>
                    <a:pt x="180" y="276"/>
                  </a:lnTo>
                  <a:lnTo>
                    <a:pt x="180" y="258"/>
                  </a:lnTo>
                  <a:lnTo>
                    <a:pt x="186" y="264"/>
                  </a:lnTo>
                  <a:lnTo>
                    <a:pt x="186" y="282"/>
                  </a:lnTo>
                  <a:lnTo>
                    <a:pt x="186" y="276"/>
                  </a:lnTo>
                  <a:lnTo>
                    <a:pt x="192" y="276"/>
                  </a:lnTo>
                  <a:lnTo>
                    <a:pt x="192" y="300"/>
                  </a:lnTo>
                  <a:lnTo>
                    <a:pt x="192" y="294"/>
                  </a:lnTo>
                  <a:lnTo>
                    <a:pt x="198" y="276"/>
                  </a:lnTo>
                  <a:lnTo>
                    <a:pt x="198" y="264"/>
                  </a:lnTo>
                  <a:lnTo>
                    <a:pt x="204" y="270"/>
                  </a:lnTo>
                  <a:lnTo>
                    <a:pt x="204" y="276"/>
                  </a:lnTo>
                  <a:lnTo>
                    <a:pt x="204" y="258"/>
                  </a:lnTo>
                  <a:lnTo>
                    <a:pt x="204" y="270"/>
                  </a:lnTo>
                  <a:lnTo>
                    <a:pt x="210" y="258"/>
                  </a:lnTo>
                  <a:lnTo>
                    <a:pt x="210" y="276"/>
                  </a:lnTo>
                  <a:lnTo>
                    <a:pt x="210" y="264"/>
                  </a:lnTo>
                  <a:lnTo>
                    <a:pt x="216" y="276"/>
                  </a:lnTo>
                  <a:lnTo>
                    <a:pt x="216" y="240"/>
                  </a:lnTo>
                  <a:lnTo>
                    <a:pt x="216" y="282"/>
                  </a:lnTo>
                  <a:lnTo>
                    <a:pt x="222" y="354"/>
                  </a:lnTo>
                  <a:lnTo>
                    <a:pt x="222" y="1020"/>
                  </a:lnTo>
                  <a:lnTo>
                    <a:pt x="228" y="1056"/>
                  </a:lnTo>
                  <a:lnTo>
                    <a:pt x="228" y="1062"/>
                  </a:lnTo>
                  <a:lnTo>
                    <a:pt x="228" y="858"/>
                  </a:lnTo>
                  <a:lnTo>
                    <a:pt x="234" y="792"/>
                  </a:lnTo>
                  <a:lnTo>
                    <a:pt x="234" y="504"/>
                  </a:lnTo>
                  <a:lnTo>
                    <a:pt x="240" y="462"/>
                  </a:lnTo>
                  <a:lnTo>
                    <a:pt x="240" y="294"/>
                  </a:lnTo>
                  <a:lnTo>
                    <a:pt x="246" y="270"/>
                  </a:lnTo>
                  <a:lnTo>
                    <a:pt x="246" y="156"/>
                  </a:lnTo>
                  <a:lnTo>
                    <a:pt x="252" y="132"/>
                  </a:lnTo>
                  <a:lnTo>
                    <a:pt x="252" y="90"/>
                  </a:lnTo>
                  <a:lnTo>
                    <a:pt x="258" y="78"/>
                  </a:lnTo>
                  <a:lnTo>
                    <a:pt x="258" y="84"/>
                  </a:lnTo>
                  <a:lnTo>
                    <a:pt x="258" y="66"/>
                  </a:lnTo>
                  <a:lnTo>
                    <a:pt x="258" y="72"/>
                  </a:lnTo>
                  <a:lnTo>
                    <a:pt x="264" y="48"/>
                  </a:lnTo>
                  <a:lnTo>
                    <a:pt x="264" y="12"/>
                  </a:lnTo>
                  <a:lnTo>
                    <a:pt x="270" y="6"/>
                  </a:lnTo>
                  <a:lnTo>
                    <a:pt x="270" y="12"/>
                  </a:lnTo>
                  <a:lnTo>
                    <a:pt x="270" y="0"/>
                  </a:lnTo>
                  <a:lnTo>
                    <a:pt x="276" y="12"/>
                  </a:lnTo>
                  <a:lnTo>
                    <a:pt x="276" y="54"/>
                  </a:lnTo>
                  <a:lnTo>
                    <a:pt x="276" y="6"/>
                  </a:lnTo>
                  <a:lnTo>
                    <a:pt x="276" y="48"/>
                  </a:lnTo>
                  <a:lnTo>
                    <a:pt x="282" y="48"/>
                  </a:lnTo>
                  <a:lnTo>
                    <a:pt x="282" y="114"/>
                  </a:lnTo>
                  <a:lnTo>
                    <a:pt x="282" y="108"/>
                  </a:lnTo>
                  <a:lnTo>
                    <a:pt x="288" y="126"/>
                  </a:lnTo>
                  <a:lnTo>
                    <a:pt x="288" y="150"/>
                  </a:lnTo>
                  <a:lnTo>
                    <a:pt x="294" y="156"/>
                  </a:lnTo>
                  <a:lnTo>
                    <a:pt x="294" y="132"/>
                  </a:lnTo>
                  <a:lnTo>
                    <a:pt x="300" y="138"/>
                  </a:lnTo>
                  <a:lnTo>
                    <a:pt x="300" y="156"/>
                  </a:lnTo>
                  <a:lnTo>
                    <a:pt x="306" y="144"/>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6" name="Freeform 204"/>
            <p:cNvSpPr>
              <a:spLocks/>
            </p:cNvSpPr>
            <p:nvPr/>
          </p:nvSpPr>
          <p:spPr bwMode="auto">
            <a:xfrm>
              <a:off x="7620595" y="914400"/>
              <a:ext cx="609783" cy="1000114"/>
            </a:xfrm>
            <a:custGeom>
              <a:avLst/>
              <a:gdLst/>
              <a:ahLst/>
              <a:cxnLst>
                <a:cxn ang="0">
                  <a:pos x="0" y="258"/>
                </a:cxn>
                <a:cxn ang="0">
                  <a:pos x="6" y="228"/>
                </a:cxn>
                <a:cxn ang="0">
                  <a:pos x="12" y="216"/>
                </a:cxn>
                <a:cxn ang="0">
                  <a:pos x="18" y="234"/>
                </a:cxn>
                <a:cxn ang="0">
                  <a:pos x="24" y="192"/>
                </a:cxn>
                <a:cxn ang="0">
                  <a:pos x="30" y="1014"/>
                </a:cxn>
                <a:cxn ang="0">
                  <a:pos x="42" y="648"/>
                </a:cxn>
                <a:cxn ang="0">
                  <a:pos x="48" y="210"/>
                </a:cxn>
                <a:cxn ang="0">
                  <a:pos x="60" y="90"/>
                </a:cxn>
                <a:cxn ang="0">
                  <a:pos x="66" y="30"/>
                </a:cxn>
                <a:cxn ang="0">
                  <a:pos x="72" y="12"/>
                </a:cxn>
                <a:cxn ang="0">
                  <a:pos x="84" y="36"/>
                </a:cxn>
                <a:cxn ang="0">
                  <a:pos x="90" y="144"/>
                </a:cxn>
                <a:cxn ang="0">
                  <a:pos x="96" y="156"/>
                </a:cxn>
                <a:cxn ang="0">
                  <a:pos x="102" y="162"/>
                </a:cxn>
                <a:cxn ang="0">
                  <a:pos x="108" y="174"/>
                </a:cxn>
                <a:cxn ang="0">
                  <a:pos x="114" y="174"/>
                </a:cxn>
                <a:cxn ang="0">
                  <a:pos x="120" y="162"/>
                </a:cxn>
                <a:cxn ang="0">
                  <a:pos x="126" y="180"/>
                </a:cxn>
                <a:cxn ang="0">
                  <a:pos x="132" y="186"/>
                </a:cxn>
                <a:cxn ang="0">
                  <a:pos x="138" y="828"/>
                </a:cxn>
                <a:cxn ang="0">
                  <a:pos x="144" y="834"/>
                </a:cxn>
                <a:cxn ang="0">
                  <a:pos x="156" y="420"/>
                </a:cxn>
                <a:cxn ang="0">
                  <a:pos x="162" y="132"/>
                </a:cxn>
                <a:cxn ang="0">
                  <a:pos x="174" y="60"/>
                </a:cxn>
                <a:cxn ang="0">
                  <a:pos x="180" y="36"/>
                </a:cxn>
                <a:cxn ang="0">
                  <a:pos x="186" y="6"/>
                </a:cxn>
                <a:cxn ang="0">
                  <a:pos x="192" y="18"/>
                </a:cxn>
                <a:cxn ang="0">
                  <a:pos x="198" y="126"/>
                </a:cxn>
                <a:cxn ang="0">
                  <a:pos x="204" y="126"/>
                </a:cxn>
                <a:cxn ang="0">
                  <a:pos x="210" y="180"/>
                </a:cxn>
                <a:cxn ang="0">
                  <a:pos x="216" y="186"/>
                </a:cxn>
                <a:cxn ang="0">
                  <a:pos x="222" y="186"/>
                </a:cxn>
                <a:cxn ang="0">
                  <a:pos x="228" y="192"/>
                </a:cxn>
                <a:cxn ang="0">
                  <a:pos x="234" y="174"/>
                </a:cxn>
                <a:cxn ang="0">
                  <a:pos x="240" y="192"/>
                </a:cxn>
                <a:cxn ang="0">
                  <a:pos x="246" y="450"/>
                </a:cxn>
                <a:cxn ang="0">
                  <a:pos x="252" y="1002"/>
                </a:cxn>
                <a:cxn ang="0">
                  <a:pos x="264" y="588"/>
                </a:cxn>
                <a:cxn ang="0">
                  <a:pos x="270" y="198"/>
                </a:cxn>
                <a:cxn ang="0">
                  <a:pos x="276" y="126"/>
                </a:cxn>
                <a:cxn ang="0">
                  <a:pos x="282" y="96"/>
                </a:cxn>
              </a:cxnLst>
              <a:rect l="0" t="0" r="r" b="b"/>
              <a:pathLst>
                <a:path w="288" h="1014">
                  <a:moveTo>
                    <a:pt x="0" y="240"/>
                  </a:moveTo>
                  <a:lnTo>
                    <a:pt x="0" y="264"/>
                  </a:lnTo>
                  <a:lnTo>
                    <a:pt x="0" y="258"/>
                  </a:lnTo>
                  <a:lnTo>
                    <a:pt x="6" y="246"/>
                  </a:lnTo>
                  <a:lnTo>
                    <a:pt x="6" y="252"/>
                  </a:lnTo>
                  <a:lnTo>
                    <a:pt x="6" y="228"/>
                  </a:lnTo>
                  <a:lnTo>
                    <a:pt x="12" y="228"/>
                  </a:lnTo>
                  <a:lnTo>
                    <a:pt x="12" y="240"/>
                  </a:lnTo>
                  <a:lnTo>
                    <a:pt x="12" y="216"/>
                  </a:lnTo>
                  <a:lnTo>
                    <a:pt x="12" y="228"/>
                  </a:lnTo>
                  <a:lnTo>
                    <a:pt x="18" y="216"/>
                  </a:lnTo>
                  <a:lnTo>
                    <a:pt x="18" y="234"/>
                  </a:lnTo>
                  <a:lnTo>
                    <a:pt x="18" y="228"/>
                  </a:lnTo>
                  <a:lnTo>
                    <a:pt x="24" y="222"/>
                  </a:lnTo>
                  <a:lnTo>
                    <a:pt x="24" y="192"/>
                  </a:lnTo>
                  <a:lnTo>
                    <a:pt x="24" y="408"/>
                  </a:lnTo>
                  <a:lnTo>
                    <a:pt x="30" y="552"/>
                  </a:lnTo>
                  <a:lnTo>
                    <a:pt x="30" y="1014"/>
                  </a:lnTo>
                  <a:lnTo>
                    <a:pt x="36" y="984"/>
                  </a:lnTo>
                  <a:lnTo>
                    <a:pt x="36" y="708"/>
                  </a:lnTo>
                  <a:lnTo>
                    <a:pt x="42" y="648"/>
                  </a:lnTo>
                  <a:lnTo>
                    <a:pt x="42" y="402"/>
                  </a:lnTo>
                  <a:lnTo>
                    <a:pt x="48" y="378"/>
                  </a:lnTo>
                  <a:lnTo>
                    <a:pt x="48" y="210"/>
                  </a:lnTo>
                  <a:lnTo>
                    <a:pt x="54" y="186"/>
                  </a:lnTo>
                  <a:lnTo>
                    <a:pt x="54" y="108"/>
                  </a:lnTo>
                  <a:lnTo>
                    <a:pt x="60" y="90"/>
                  </a:lnTo>
                  <a:lnTo>
                    <a:pt x="60" y="66"/>
                  </a:lnTo>
                  <a:lnTo>
                    <a:pt x="66" y="60"/>
                  </a:lnTo>
                  <a:lnTo>
                    <a:pt x="66" y="30"/>
                  </a:lnTo>
                  <a:lnTo>
                    <a:pt x="72" y="12"/>
                  </a:lnTo>
                  <a:lnTo>
                    <a:pt x="72" y="0"/>
                  </a:lnTo>
                  <a:lnTo>
                    <a:pt x="72" y="12"/>
                  </a:lnTo>
                  <a:lnTo>
                    <a:pt x="78" y="6"/>
                  </a:lnTo>
                  <a:lnTo>
                    <a:pt x="78" y="30"/>
                  </a:lnTo>
                  <a:lnTo>
                    <a:pt x="84" y="36"/>
                  </a:lnTo>
                  <a:lnTo>
                    <a:pt x="84" y="102"/>
                  </a:lnTo>
                  <a:lnTo>
                    <a:pt x="90" y="108"/>
                  </a:lnTo>
                  <a:lnTo>
                    <a:pt x="90" y="144"/>
                  </a:lnTo>
                  <a:lnTo>
                    <a:pt x="96" y="156"/>
                  </a:lnTo>
                  <a:lnTo>
                    <a:pt x="96" y="162"/>
                  </a:lnTo>
                  <a:lnTo>
                    <a:pt x="96" y="156"/>
                  </a:lnTo>
                  <a:lnTo>
                    <a:pt x="102" y="156"/>
                  </a:lnTo>
                  <a:lnTo>
                    <a:pt x="102" y="174"/>
                  </a:lnTo>
                  <a:lnTo>
                    <a:pt x="102" y="162"/>
                  </a:lnTo>
                  <a:lnTo>
                    <a:pt x="108" y="156"/>
                  </a:lnTo>
                  <a:lnTo>
                    <a:pt x="108" y="180"/>
                  </a:lnTo>
                  <a:lnTo>
                    <a:pt x="108" y="174"/>
                  </a:lnTo>
                  <a:lnTo>
                    <a:pt x="114" y="180"/>
                  </a:lnTo>
                  <a:lnTo>
                    <a:pt x="114" y="192"/>
                  </a:lnTo>
                  <a:lnTo>
                    <a:pt x="114" y="174"/>
                  </a:lnTo>
                  <a:lnTo>
                    <a:pt x="120" y="168"/>
                  </a:lnTo>
                  <a:lnTo>
                    <a:pt x="120" y="174"/>
                  </a:lnTo>
                  <a:lnTo>
                    <a:pt x="120" y="162"/>
                  </a:lnTo>
                  <a:lnTo>
                    <a:pt x="120" y="174"/>
                  </a:lnTo>
                  <a:lnTo>
                    <a:pt x="126" y="168"/>
                  </a:lnTo>
                  <a:lnTo>
                    <a:pt x="126" y="180"/>
                  </a:lnTo>
                  <a:lnTo>
                    <a:pt x="126" y="174"/>
                  </a:lnTo>
                  <a:lnTo>
                    <a:pt x="132" y="186"/>
                  </a:lnTo>
                  <a:lnTo>
                    <a:pt x="132" y="186"/>
                  </a:lnTo>
                  <a:lnTo>
                    <a:pt x="132" y="156"/>
                  </a:lnTo>
                  <a:lnTo>
                    <a:pt x="138" y="180"/>
                  </a:lnTo>
                  <a:lnTo>
                    <a:pt x="138" y="828"/>
                  </a:lnTo>
                  <a:lnTo>
                    <a:pt x="144" y="900"/>
                  </a:lnTo>
                  <a:lnTo>
                    <a:pt x="144" y="972"/>
                  </a:lnTo>
                  <a:lnTo>
                    <a:pt x="144" y="834"/>
                  </a:lnTo>
                  <a:lnTo>
                    <a:pt x="150" y="780"/>
                  </a:lnTo>
                  <a:lnTo>
                    <a:pt x="150" y="462"/>
                  </a:lnTo>
                  <a:lnTo>
                    <a:pt x="156" y="420"/>
                  </a:lnTo>
                  <a:lnTo>
                    <a:pt x="156" y="288"/>
                  </a:lnTo>
                  <a:lnTo>
                    <a:pt x="162" y="264"/>
                  </a:lnTo>
                  <a:lnTo>
                    <a:pt x="162" y="132"/>
                  </a:lnTo>
                  <a:lnTo>
                    <a:pt x="168" y="114"/>
                  </a:lnTo>
                  <a:lnTo>
                    <a:pt x="168" y="72"/>
                  </a:lnTo>
                  <a:lnTo>
                    <a:pt x="174" y="60"/>
                  </a:lnTo>
                  <a:lnTo>
                    <a:pt x="174" y="66"/>
                  </a:lnTo>
                  <a:lnTo>
                    <a:pt x="174" y="48"/>
                  </a:lnTo>
                  <a:lnTo>
                    <a:pt x="180" y="36"/>
                  </a:lnTo>
                  <a:lnTo>
                    <a:pt x="180" y="12"/>
                  </a:lnTo>
                  <a:lnTo>
                    <a:pt x="180" y="18"/>
                  </a:lnTo>
                  <a:lnTo>
                    <a:pt x="186" y="6"/>
                  </a:lnTo>
                  <a:lnTo>
                    <a:pt x="186" y="18"/>
                  </a:lnTo>
                  <a:lnTo>
                    <a:pt x="186" y="12"/>
                  </a:lnTo>
                  <a:lnTo>
                    <a:pt x="192" y="18"/>
                  </a:lnTo>
                  <a:lnTo>
                    <a:pt x="192" y="72"/>
                  </a:lnTo>
                  <a:lnTo>
                    <a:pt x="198" y="66"/>
                  </a:lnTo>
                  <a:lnTo>
                    <a:pt x="198" y="126"/>
                  </a:lnTo>
                  <a:lnTo>
                    <a:pt x="198" y="120"/>
                  </a:lnTo>
                  <a:lnTo>
                    <a:pt x="204" y="138"/>
                  </a:lnTo>
                  <a:lnTo>
                    <a:pt x="204" y="126"/>
                  </a:lnTo>
                  <a:lnTo>
                    <a:pt x="204" y="168"/>
                  </a:lnTo>
                  <a:lnTo>
                    <a:pt x="210" y="162"/>
                  </a:lnTo>
                  <a:lnTo>
                    <a:pt x="210" y="180"/>
                  </a:lnTo>
                  <a:lnTo>
                    <a:pt x="210" y="168"/>
                  </a:lnTo>
                  <a:lnTo>
                    <a:pt x="216" y="174"/>
                  </a:lnTo>
                  <a:lnTo>
                    <a:pt x="216" y="186"/>
                  </a:lnTo>
                  <a:lnTo>
                    <a:pt x="222" y="192"/>
                  </a:lnTo>
                  <a:lnTo>
                    <a:pt x="222" y="204"/>
                  </a:lnTo>
                  <a:lnTo>
                    <a:pt x="222" y="186"/>
                  </a:lnTo>
                  <a:lnTo>
                    <a:pt x="228" y="180"/>
                  </a:lnTo>
                  <a:lnTo>
                    <a:pt x="228" y="174"/>
                  </a:lnTo>
                  <a:lnTo>
                    <a:pt x="228" y="192"/>
                  </a:lnTo>
                  <a:lnTo>
                    <a:pt x="234" y="180"/>
                  </a:lnTo>
                  <a:lnTo>
                    <a:pt x="234" y="186"/>
                  </a:lnTo>
                  <a:lnTo>
                    <a:pt x="234" y="174"/>
                  </a:lnTo>
                  <a:lnTo>
                    <a:pt x="234" y="180"/>
                  </a:lnTo>
                  <a:lnTo>
                    <a:pt x="240" y="174"/>
                  </a:lnTo>
                  <a:lnTo>
                    <a:pt x="240" y="192"/>
                  </a:lnTo>
                  <a:lnTo>
                    <a:pt x="246" y="192"/>
                  </a:lnTo>
                  <a:lnTo>
                    <a:pt x="246" y="162"/>
                  </a:lnTo>
                  <a:lnTo>
                    <a:pt x="246" y="450"/>
                  </a:lnTo>
                  <a:lnTo>
                    <a:pt x="252" y="582"/>
                  </a:lnTo>
                  <a:lnTo>
                    <a:pt x="252" y="1014"/>
                  </a:lnTo>
                  <a:lnTo>
                    <a:pt x="252" y="1002"/>
                  </a:lnTo>
                  <a:lnTo>
                    <a:pt x="258" y="966"/>
                  </a:lnTo>
                  <a:lnTo>
                    <a:pt x="258" y="642"/>
                  </a:lnTo>
                  <a:lnTo>
                    <a:pt x="264" y="588"/>
                  </a:lnTo>
                  <a:lnTo>
                    <a:pt x="264" y="372"/>
                  </a:lnTo>
                  <a:lnTo>
                    <a:pt x="270" y="342"/>
                  </a:lnTo>
                  <a:lnTo>
                    <a:pt x="270" y="198"/>
                  </a:lnTo>
                  <a:lnTo>
                    <a:pt x="276" y="192"/>
                  </a:lnTo>
                  <a:lnTo>
                    <a:pt x="276" y="120"/>
                  </a:lnTo>
                  <a:lnTo>
                    <a:pt x="276" y="126"/>
                  </a:lnTo>
                  <a:lnTo>
                    <a:pt x="282" y="114"/>
                  </a:lnTo>
                  <a:lnTo>
                    <a:pt x="282" y="120"/>
                  </a:lnTo>
                  <a:lnTo>
                    <a:pt x="282" y="96"/>
                  </a:lnTo>
                  <a:lnTo>
                    <a:pt x="288" y="84"/>
                  </a:lnTo>
                  <a:lnTo>
                    <a:pt x="288" y="90"/>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sp>
          <p:nvSpPr>
            <p:cNvPr id="37" name="Freeform 205"/>
            <p:cNvSpPr>
              <a:spLocks/>
            </p:cNvSpPr>
            <p:nvPr/>
          </p:nvSpPr>
          <p:spPr bwMode="auto">
            <a:xfrm>
              <a:off x="8230379" y="967660"/>
              <a:ext cx="609783" cy="1106634"/>
            </a:xfrm>
            <a:custGeom>
              <a:avLst/>
              <a:gdLst/>
              <a:ahLst/>
              <a:cxnLst>
                <a:cxn ang="0">
                  <a:pos x="0" y="18"/>
                </a:cxn>
                <a:cxn ang="0">
                  <a:pos x="6" y="0"/>
                </a:cxn>
                <a:cxn ang="0">
                  <a:pos x="12" y="6"/>
                </a:cxn>
                <a:cxn ang="0">
                  <a:pos x="18" y="120"/>
                </a:cxn>
                <a:cxn ang="0">
                  <a:pos x="30" y="186"/>
                </a:cxn>
                <a:cxn ang="0">
                  <a:pos x="36" y="192"/>
                </a:cxn>
                <a:cxn ang="0">
                  <a:pos x="42" y="216"/>
                </a:cxn>
                <a:cxn ang="0">
                  <a:pos x="48" y="210"/>
                </a:cxn>
                <a:cxn ang="0">
                  <a:pos x="54" y="222"/>
                </a:cxn>
                <a:cxn ang="0">
                  <a:pos x="60" y="246"/>
                </a:cxn>
                <a:cxn ang="0">
                  <a:pos x="66" y="246"/>
                </a:cxn>
                <a:cxn ang="0">
                  <a:pos x="78" y="954"/>
                </a:cxn>
                <a:cxn ang="0">
                  <a:pos x="84" y="900"/>
                </a:cxn>
                <a:cxn ang="0">
                  <a:pos x="90" y="372"/>
                </a:cxn>
                <a:cxn ang="0">
                  <a:pos x="102" y="222"/>
                </a:cxn>
                <a:cxn ang="0">
                  <a:pos x="108" y="186"/>
                </a:cxn>
                <a:cxn ang="0">
                  <a:pos x="114" y="186"/>
                </a:cxn>
                <a:cxn ang="0">
                  <a:pos x="120" y="156"/>
                </a:cxn>
                <a:cxn ang="0">
                  <a:pos x="126" y="162"/>
                </a:cxn>
                <a:cxn ang="0">
                  <a:pos x="132" y="264"/>
                </a:cxn>
                <a:cxn ang="0">
                  <a:pos x="144" y="318"/>
                </a:cxn>
                <a:cxn ang="0">
                  <a:pos x="150" y="306"/>
                </a:cxn>
                <a:cxn ang="0">
                  <a:pos x="150" y="312"/>
                </a:cxn>
                <a:cxn ang="0">
                  <a:pos x="162" y="336"/>
                </a:cxn>
                <a:cxn ang="0">
                  <a:pos x="168" y="318"/>
                </a:cxn>
                <a:cxn ang="0">
                  <a:pos x="168" y="324"/>
                </a:cxn>
                <a:cxn ang="0">
                  <a:pos x="174" y="348"/>
                </a:cxn>
                <a:cxn ang="0">
                  <a:pos x="180" y="468"/>
                </a:cxn>
                <a:cxn ang="0">
                  <a:pos x="192" y="1110"/>
                </a:cxn>
                <a:cxn ang="0">
                  <a:pos x="198" y="540"/>
                </a:cxn>
                <a:cxn ang="0">
                  <a:pos x="210" y="384"/>
                </a:cxn>
                <a:cxn ang="0">
                  <a:pos x="216" y="282"/>
                </a:cxn>
                <a:cxn ang="0">
                  <a:pos x="222" y="252"/>
                </a:cxn>
                <a:cxn ang="0">
                  <a:pos x="234" y="228"/>
                </a:cxn>
                <a:cxn ang="0">
                  <a:pos x="240" y="318"/>
                </a:cxn>
                <a:cxn ang="0">
                  <a:pos x="252" y="408"/>
                </a:cxn>
                <a:cxn ang="0">
                  <a:pos x="252" y="420"/>
                </a:cxn>
                <a:cxn ang="0">
                  <a:pos x="258" y="432"/>
                </a:cxn>
                <a:cxn ang="0">
                  <a:pos x="270" y="456"/>
                </a:cxn>
                <a:cxn ang="0">
                  <a:pos x="276" y="444"/>
                </a:cxn>
                <a:cxn ang="0">
                  <a:pos x="282" y="462"/>
                </a:cxn>
                <a:cxn ang="0">
                  <a:pos x="288" y="462"/>
                </a:cxn>
              </a:cxnLst>
              <a:rect l="0" t="0" r="r" b="b"/>
              <a:pathLst>
                <a:path w="288" h="1122">
                  <a:moveTo>
                    <a:pt x="0" y="36"/>
                  </a:moveTo>
                  <a:lnTo>
                    <a:pt x="0" y="12"/>
                  </a:lnTo>
                  <a:lnTo>
                    <a:pt x="0" y="18"/>
                  </a:lnTo>
                  <a:lnTo>
                    <a:pt x="6" y="6"/>
                  </a:lnTo>
                  <a:lnTo>
                    <a:pt x="6" y="12"/>
                  </a:lnTo>
                  <a:lnTo>
                    <a:pt x="6" y="0"/>
                  </a:lnTo>
                  <a:lnTo>
                    <a:pt x="6" y="6"/>
                  </a:lnTo>
                  <a:lnTo>
                    <a:pt x="12" y="12"/>
                  </a:lnTo>
                  <a:lnTo>
                    <a:pt x="12" y="6"/>
                  </a:lnTo>
                  <a:lnTo>
                    <a:pt x="12" y="48"/>
                  </a:lnTo>
                  <a:lnTo>
                    <a:pt x="18" y="54"/>
                  </a:lnTo>
                  <a:lnTo>
                    <a:pt x="18" y="120"/>
                  </a:lnTo>
                  <a:lnTo>
                    <a:pt x="24" y="126"/>
                  </a:lnTo>
                  <a:lnTo>
                    <a:pt x="24" y="174"/>
                  </a:lnTo>
                  <a:lnTo>
                    <a:pt x="30" y="186"/>
                  </a:lnTo>
                  <a:lnTo>
                    <a:pt x="30" y="192"/>
                  </a:lnTo>
                  <a:lnTo>
                    <a:pt x="30" y="186"/>
                  </a:lnTo>
                  <a:lnTo>
                    <a:pt x="36" y="192"/>
                  </a:lnTo>
                  <a:lnTo>
                    <a:pt x="36" y="186"/>
                  </a:lnTo>
                  <a:lnTo>
                    <a:pt x="36" y="192"/>
                  </a:lnTo>
                  <a:lnTo>
                    <a:pt x="42" y="216"/>
                  </a:lnTo>
                  <a:lnTo>
                    <a:pt x="42" y="228"/>
                  </a:lnTo>
                  <a:lnTo>
                    <a:pt x="48" y="222"/>
                  </a:lnTo>
                  <a:lnTo>
                    <a:pt x="48" y="210"/>
                  </a:lnTo>
                  <a:lnTo>
                    <a:pt x="48" y="234"/>
                  </a:lnTo>
                  <a:lnTo>
                    <a:pt x="54" y="228"/>
                  </a:lnTo>
                  <a:lnTo>
                    <a:pt x="54" y="222"/>
                  </a:lnTo>
                  <a:lnTo>
                    <a:pt x="54" y="222"/>
                  </a:lnTo>
                  <a:lnTo>
                    <a:pt x="60" y="228"/>
                  </a:lnTo>
                  <a:lnTo>
                    <a:pt x="60" y="246"/>
                  </a:lnTo>
                  <a:lnTo>
                    <a:pt x="66" y="258"/>
                  </a:lnTo>
                  <a:lnTo>
                    <a:pt x="66" y="264"/>
                  </a:lnTo>
                  <a:lnTo>
                    <a:pt x="66" y="246"/>
                  </a:lnTo>
                  <a:lnTo>
                    <a:pt x="72" y="246"/>
                  </a:lnTo>
                  <a:lnTo>
                    <a:pt x="72" y="852"/>
                  </a:lnTo>
                  <a:lnTo>
                    <a:pt x="78" y="954"/>
                  </a:lnTo>
                  <a:lnTo>
                    <a:pt x="78" y="1068"/>
                  </a:lnTo>
                  <a:lnTo>
                    <a:pt x="78" y="942"/>
                  </a:lnTo>
                  <a:lnTo>
                    <a:pt x="84" y="900"/>
                  </a:lnTo>
                  <a:lnTo>
                    <a:pt x="84" y="564"/>
                  </a:lnTo>
                  <a:lnTo>
                    <a:pt x="90" y="534"/>
                  </a:lnTo>
                  <a:lnTo>
                    <a:pt x="90" y="372"/>
                  </a:lnTo>
                  <a:lnTo>
                    <a:pt x="96" y="342"/>
                  </a:lnTo>
                  <a:lnTo>
                    <a:pt x="96" y="252"/>
                  </a:lnTo>
                  <a:lnTo>
                    <a:pt x="102" y="222"/>
                  </a:lnTo>
                  <a:lnTo>
                    <a:pt x="102" y="228"/>
                  </a:lnTo>
                  <a:lnTo>
                    <a:pt x="102" y="192"/>
                  </a:lnTo>
                  <a:lnTo>
                    <a:pt x="108" y="186"/>
                  </a:lnTo>
                  <a:lnTo>
                    <a:pt x="108" y="198"/>
                  </a:lnTo>
                  <a:lnTo>
                    <a:pt x="108" y="180"/>
                  </a:lnTo>
                  <a:lnTo>
                    <a:pt x="114" y="186"/>
                  </a:lnTo>
                  <a:lnTo>
                    <a:pt x="114" y="144"/>
                  </a:lnTo>
                  <a:lnTo>
                    <a:pt x="120" y="150"/>
                  </a:lnTo>
                  <a:lnTo>
                    <a:pt x="120" y="156"/>
                  </a:lnTo>
                  <a:lnTo>
                    <a:pt x="120" y="150"/>
                  </a:lnTo>
                  <a:lnTo>
                    <a:pt x="120" y="156"/>
                  </a:lnTo>
                  <a:lnTo>
                    <a:pt x="126" y="162"/>
                  </a:lnTo>
                  <a:lnTo>
                    <a:pt x="126" y="192"/>
                  </a:lnTo>
                  <a:lnTo>
                    <a:pt x="132" y="210"/>
                  </a:lnTo>
                  <a:lnTo>
                    <a:pt x="132" y="264"/>
                  </a:lnTo>
                  <a:lnTo>
                    <a:pt x="138" y="270"/>
                  </a:lnTo>
                  <a:lnTo>
                    <a:pt x="138" y="300"/>
                  </a:lnTo>
                  <a:lnTo>
                    <a:pt x="144" y="318"/>
                  </a:lnTo>
                  <a:lnTo>
                    <a:pt x="144" y="312"/>
                  </a:lnTo>
                  <a:lnTo>
                    <a:pt x="144" y="300"/>
                  </a:lnTo>
                  <a:lnTo>
                    <a:pt x="150" y="306"/>
                  </a:lnTo>
                  <a:lnTo>
                    <a:pt x="150" y="324"/>
                  </a:lnTo>
                  <a:lnTo>
                    <a:pt x="150" y="294"/>
                  </a:lnTo>
                  <a:lnTo>
                    <a:pt x="150" y="312"/>
                  </a:lnTo>
                  <a:lnTo>
                    <a:pt x="156" y="324"/>
                  </a:lnTo>
                  <a:lnTo>
                    <a:pt x="156" y="342"/>
                  </a:lnTo>
                  <a:lnTo>
                    <a:pt x="162" y="336"/>
                  </a:lnTo>
                  <a:lnTo>
                    <a:pt x="162" y="318"/>
                  </a:lnTo>
                  <a:lnTo>
                    <a:pt x="162" y="324"/>
                  </a:lnTo>
                  <a:lnTo>
                    <a:pt x="168" y="318"/>
                  </a:lnTo>
                  <a:lnTo>
                    <a:pt x="168" y="330"/>
                  </a:lnTo>
                  <a:lnTo>
                    <a:pt x="168" y="312"/>
                  </a:lnTo>
                  <a:lnTo>
                    <a:pt x="168" y="324"/>
                  </a:lnTo>
                  <a:lnTo>
                    <a:pt x="174" y="336"/>
                  </a:lnTo>
                  <a:lnTo>
                    <a:pt x="174" y="318"/>
                  </a:lnTo>
                  <a:lnTo>
                    <a:pt x="174" y="348"/>
                  </a:lnTo>
                  <a:lnTo>
                    <a:pt x="180" y="342"/>
                  </a:lnTo>
                  <a:lnTo>
                    <a:pt x="180" y="318"/>
                  </a:lnTo>
                  <a:lnTo>
                    <a:pt x="180" y="468"/>
                  </a:lnTo>
                  <a:lnTo>
                    <a:pt x="186" y="612"/>
                  </a:lnTo>
                  <a:lnTo>
                    <a:pt x="186" y="1122"/>
                  </a:lnTo>
                  <a:lnTo>
                    <a:pt x="192" y="1110"/>
                  </a:lnTo>
                  <a:lnTo>
                    <a:pt x="192" y="822"/>
                  </a:lnTo>
                  <a:lnTo>
                    <a:pt x="198" y="774"/>
                  </a:lnTo>
                  <a:lnTo>
                    <a:pt x="198" y="540"/>
                  </a:lnTo>
                  <a:lnTo>
                    <a:pt x="204" y="528"/>
                  </a:lnTo>
                  <a:lnTo>
                    <a:pt x="204" y="390"/>
                  </a:lnTo>
                  <a:lnTo>
                    <a:pt x="210" y="384"/>
                  </a:lnTo>
                  <a:lnTo>
                    <a:pt x="210" y="312"/>
                  </a:lnTo>
                  <a:lnTo>
                    <a:pt x="216" y="306"/>
                  </a:lnTo>
                  <a:lnTo>
                    <a:pt x="216" y="282"/>
                  </a:lnTo>
                  <a:lnTo>
                    <a:pt x="216" y="288"/>
                  </a:lnTo>
                  <a:lnTo>
                    <a:pt x="222" y="282"/>
                  </a:lnTo>
                  <a:lnTo>
                    <a:pt x="222" y="252"/>
                  </a:lnTo>
                  <a:lnTo>
                    <a:pt x="228" y="258"/>
                  </a:lnTo>
                  <a:lnTo>
                    <a:pt x="228" y="234"/>
                  </a:lnTo>
                  <a:lnTo>
                    <a:pt x="234" y="228"/>
                  </a:lnTo>
                  <a:lnTo>
                    <a:pt x="234" y="246"/>
                  </a:lnTo>
                  <a:lnTo>
                    <a:pt x="240" y="252"/>
                  </a:lnTo>
                  <a:lnTo>
                    <a:pt x="240" y="318"/>
                  </a:lnTo>
                  <a:lnTo>
                    <a:pt x="246" y="318"/>
                  </a:lnTo>
                  <a:lnTo>
                    <a:pt x="246" y="402"/>
                  </a:lnTo>
                  <a:lnTo>
                    <a:pt x="252" y="408"/>
                  </a:lnTo>
                  <a:lnTo>
                    <a:pt x="252" y="426"/>
                  </a:lnTo>
                  <a:lnTo>
                    <a:pt x="252" y="402"/>
                  </a:lnTo>
                  <a:lnTo>
                    <a:pt x="252" y="420"/>
                  </a:lnTo>
                  <a:lnTo>
                    <a:pt x="258" y="426"/>
                  </a:lnTo>
                  <a:lnTo>
                    <a:pt x="258" y="420"/>
                  </a:lnTo>
                  <a:lnTo>
                    <a:pt x="258" y="432"/>
                  </a:lnTo>
                  <a:lnTo>
                    <a:pt x="264" y="420"/>
                  </a:lnTo>
                  <a:lnTo>
                    <a:pt x="264" y="444"/>
                  </a:lnTo>
                  <a:lnTo>
                    <a:pt x="270" y="456"/>
                  </a:lnTo>
                  <a:lnTo>
                    <a:pt x="270" y="462"/>
                  </a:lnTo>
                  <a:lnTo>
                    <a:pt x="270" y="462"/>
                  </a:lnTo>
                  <a:lnTo>
                    <a:pt x="276" y="444"/>
                  </a:lnTo>
                  <a:lnTo>
                    <a:pt x="276" y="462"/>
                  </a:lnTo>
                  <a:lnTo>
                    <a:pt x="282" y="456"/>
                  </a:lnTo>
                  <a:lnTo>
                    <a:pt x="282" y="462"/>
                  </a:lnTo>
                  <a:lnTo>
                    <a:pt x="282" y="450"/>
                  </a:lnTo>
                  <a:lnTo>
                    <a:pt x="282" y="456"/>
                  </a:lnTo>
                  <a:lnTo>
                    <a:pt x="288" y="462"/>
                  </a:lnTo>
                  <a:lnTo>
                    <a:pt x="288" y="486"/>
                  </a:lnTo>
                  <a:lnTo>
                    <a:pt x="288" y="462"/>
                  </a:lnTo>
                </a:path>
              </a:pathLst>
            </a:custGeom>
            <a:noFill/>
            <a:ln w="63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sz="800">
                <a:latin typeface="Times New Roman" pitchFamily="18" charset="0"/>
                <a:cs typeface="Times New Roman" pitchFamily="18" charset="0"/>
              </a:endParaRPr>
            </a:p>
          </p:txBody>
        </p:sp>
      </p:grpSp>
      <p:sp>
        <p:nvSpPr>
          <p:cNvPr id="147" name="Title 1"/>
          <p:cNvSpPr>
            <a:spLocks noGrp="1"/>
          </p:cNvSpPr>
          <p:nvPr>
            <p:ph type="title"/>
          </p:nvPr>
        </p:nvSpPr>
        <p:spPr>
          <a:xfrm>
            <a:off x="152400" y="1"/>
            <a:ext cx="8839200" cy="880048"/>
          </a:xfrm>
        </p:spPr>
        <p:txBody>
          <a:bodyPr>
            <a:normAutofit/>
          </a:bodyPr>
          <a:lstStyle/>
          <a:p>
            <a:r>
              <a:rPr lang="en-US" sz="3600" dirty="0">
                <a:solidFill>
                  <a:schemeClr val="bg1"/>
                </a:solidFill>
              </a:rPr>
              <a:t>The Importance of </a:t>
            </a:r>
            <a:r>
              <a:rPr lang="en-US" sz="3600" dirty="0" smtClean="0">
                <a:solidFill>
                  <a:schemeClr val="bg1"/>
                </a:solidFill>
              </a:rPr>
              <a:t>Z-Normalization </a:t>
            </a:r>
            <a:r>
              <a:rPr lang="en-US" sz="3600" dirty="0" smtClean="0">
                <a:solidFill>
                  <a:schemeClr val="bg1">
                    <a:lumMod val="50000"/>
                  </a:schemeClr>
                </a:solidFill>
              </a:rPr>
              <a:t>3 of 3</a:t>
            </a:r>
            <a:endParaRPr lang="en-US" sz="3600" dirty="0">
              <a:solidFill>
                <a:schemeClr val="bg1">
                  <a:lumMod val="50000"/>
                </a:schemeClr>
              </a:solidFill>
            </a:endParaRPr>
          </a:p>
        </p:txBody>
      </p:sp>
      <p:sp>
        <p:nvSpPr>
          <p:cNvPr id="249" name="Content Placeholder 2"/>
          <p:cNvSpPr>
            <a:spLocks noGrp="1"/>
          </p:cNvSpPr>
          <p:nvPr>
            <p:ph idx="1"/>
          </p:nvPr>
        </p:nvSpPr>
        <p:spPr>
          <a:xfrm>
            <a:off x="228600" y="1066800"/>
            <a:ext cx="4876800" cy="2895600"/>
          </a:xfrm>
        </p:spPr>
        <p:txBody>
          <a:bodyPr>
            <a:noAutofit/>
          </a:bodyPr>
          <a:lstStyle/>
          <a:p>
            <a:pPr marL="0" indent="0">
              <a:buNone/>
            </a:pPr>
            <a:r>
              <a:rPr lang="en-US" sz="2000" b="1" dirty="0" smtClean="0">
                <a:solidFill>
                  <a:schemeClr val="bg1"/>
                </a:solidFill>
              </a:rPr>
              <a:t>Preempting a common misunderstanding</a:t>
            </a:r>
          </a:p>
          <a:p>
            <a:pPr marL="0" indent="0">
              <a:buNone/>
            </a:pPr>
            <a:endParaRPr lang="en-US" sz="1800" dirty="0" smtClean="0">
              <a:solidFill>
                <a:schemeClr val="bg1"/>
              </a:solidFill>
            </a:endParaRPr>
          </a:p>
          <a:p>
            <a:pPr marL="0" indent="0">
              <a:buNone/>
            </a:pPr>
            <a:r>
              <a:rPr lang="en-US" sz="1800" dirty="0" smtClean="0">
                <a:solidFill>
                  <a:schemeClr val="bg1"/>
                </a:solidFill>
              </a:rPr>
              <a:t>It is </a:t>
            </a:r>
            <a:r>
              <a:rPr lang="en-US" sz="1800" i="1" dirty="0" smtClean="0">
                <a:solidFill>
                  <a:schemeClr val="bg1"/>
                </a:solidFill>
              </a:rPr>
              <a:t>not</a:t>
            </a:r>
            <a:r>
              <a:rPr lang="en-US" sz="1800" dirty="0" smtClean="0">
                <a:solidFill>
                  <a:schemeClr val="bg1"/>
                </a:solidFill>
              </a:rPr>
              <a:t> sufficient to normalize the entire time series. You must normalize </a:t>
            </a:r>
            <a:r>
              <a:rPr lang="en-US" sz="1800" i="1" u="sng" dirty="0" smtClean="0">
                <a:solidFill>
                  <a:schemeClr val="bg1"/>
                </a:solidFill>
              </a:rPr>
              <a:t>each</a:t>
            </a:r>
            <a:r>
              <a:rPr lang="en-US" sz="1800" dirty="0" smtClean="0">
                <a:solidFill>
                  <a:schemeClr val="bg1"/>
                </a:solidFill>
              </a:rPr>
              <a:t> subsequence</a:t>
            </a:r>
          </a:p>
          <a:p>
            <a:pPr marL="0" indent="0">
              <a:buNone/>
            </a:pPr>
            <a:endParaRPr lang="en-US" sz="1800" dirty="0" smtClean="0">
              <a:solidFill>
                <a:schemeClr val="bg1"/>
              </a:solidFill>
            </a:endParaRPr>
          </a:p>
        </p:txBody>
      </p:sp>
      <p:grpSp>
        <p:nvGrpSpPr>
          <p:cNvPr id="256" name="Group 255"/>
          <p:cNvGrpSpPr/>
          <p:nvPr/>
        </p:nvGrpSpPr>
        <p:grpSpPr>
          <a:xfrm>
            <a:off x="5791200" y="2000250"/>
            <a:ext cx="228600" cy="621505"/>
            <a:chOff x="7431618" y="5472232"/>
            <a:chExt cx="556637" cy="216064"/>
          </a:xfrm>
        </p:grpSpPr>
        <p:sp>
          <p:nvSpPr>
            <p:cNvPr id="250" name="Freeform 117"/>
            <p:cNvSpPr>
              <a:spLocks/>
            </p:cNvSpPr>
            <p:nvPr/>
          </p:nvSpPr>
          <p:spPr bwMode="auto">
            <a:xfrm>
              <a:off x="7431618" y="5472232"/>
              <a:ext cx="474552" cy="216064"/>
            </a:xfrm>
            <a:custGeom>
              <a:avLst/>
              <a:gdLst/>
              <a:ahLst/>
              <a:cxnLst>
                <a:cxn ang="0">
                  <a:pos x="8" y="148"/>
                </a:cxn>
                <a:cxn ang="0">
                  <a:pos x="21" y="126"/>
                </a:cxn>
                <a:cxn ang="0">
                  <a:pos x="34" y="106"/>
                </a:cxn>
                <a:cxn ang="0">
                  <a:pos x="47" y="84"/>
                </a:cxn>
                <a:cxn ang="0">
                  <a:pos x="60" y="70"/>
                </a:cxn>
                <a:cxn ang="0">
                  <a:pos x="73" y="59"/>
                </a:cxn>
                <a:cxn ang="0">
                  <a:pos x="87" y="50"/>
                </a:cxn>
                <a:cxn ang="0">
                  <a:pos x="100" y="39"/>
                </a:cxn>
                <a:cxn ang="0">
                  <a:pos x="113" y="34"/>
                </a:cxn>
                <a:cxn ang="0">
                  <a:pos x="126" y="28"/>
                </a:cxn>
                <a:cxn ang="0">
                  <a:pos x="139" y="23"/>
                </a:cxn>
                <a:cxn ang="0">
                  <a:pos x="152" y="20"/>
                </a:cxn>
                <a:cxn ang="0">
                  <a:pos x="165" y="17"/>
                </a:cxn>
                <a:cxn ang="0">
                  <a:pos x="178" y="14"/>
                </a:cxn>
                <a:cxn ang="0">
                  <a:pos x="191" y="11"/>
                </a:cxn>
                <a:cxn ang="0">
                  <a:pos x="204" y="9"/>
                </a:cxn>
                <a:cxn ang="0">
                  <a:pos x="217" y="9"/>
                </a:cxn>
                <a:cxn ang="0">
                  <a:pos x="230" y="3"/>
                </a:cxn>
                <a:cxn ang="0">
                  <a:pos x="243" y="3"/>
                </a:cxn>
                <a:cxn ang="0">
                  <a:pos x="256" y="0"/>
                </a:cxn>
                <a:cxn ang="0">
                  <a:pos x="269" y="0"/>
                </a:cxn>
                <a:cxn ang="0">
                  <a:pos x="286" y="3"/>
                </a:cxn>
                <a:cxn ang="0">
                  <a:pos x="299" y="6"/>
                </a:cxn>
                <a:cxn ang="0">
                  <a:pos x="312" y="9"/>
                </a:cxn>
                <a:cxn ang="0">
                  <a:pos x="325" y="14"/>
                </a:cxn>
                <a:cxn ang="0">
                  <a:pos x="338" y="17"/>
                </a:cxn>
                <a:cxn ang="0">
                  <a:pos x="351" y="23"/>
                </a:cxn>
                <a:cxn ang="0">
                  <a:pos x="364" y="25"/>
                </a:cxn>
                <a:cxn ang="0">
                  <a:pos x="377" y="28"/>
                </a:cxn>
                <a:cxn ang="0">
                  <a:pos x="390" y="28"/>
                </a:cxn>
                <a:cxn ang="0">
                  <a:pos x="403" y="28"/>
                </a:cxn>
                <a:cxn ang="0">
                  <a:pos x="416" y="28"/>
                </a:cxn>
                <a:cxn ang="0">
                  <a:pos x="429" y="31"/>
                </a:cxn>
                <a:cxn ang="0">
                  <a:pos x="442" y="31"/>
                </a:cxn>
                <a:cxn ang="0">
                  <a:pos x="455" y="34"/>
                </a:cxn>
                <a:cxn ang="0">
                  <a:pos x="468" y="34"/>
                </a:cxn>
                <a:cxn ang="0">
                  <a:pos x="481" y="34"/>
                </a:cxn>
                <a:cxn ang="0">
                  <a:pos x="494" y="34"/>
                </a:cxn>
                <a:cxn ang="0">
                  <a:pos x="507" y="31"/>
                </a:cxn>
                <a:cxn ang="0">
                  <a:pos x="521" y="34"/>
                </a:cxn>
                <a:cxn ang="0">
                  <a:pos x="534" y="34"/>
                </a:cxn>
                <a:cxn ang="0">
                  <a:pos x="547" y="34"/>
                </a:cxn>
              </a:cxnLst>
              <a:rect l="0" t="0" r="r" b="b"/>
              <a:pathLst>
                <a:path w="555" h="159">
                  <a:moveTo>
                    <a:pt x="0" y="159"/>
                  </a:moveTo>
                  <a:lnTo>
                    <a:pt x="4" y="156"/>
                  </a:lnTo>
                  <a:lnTo>
                    <a:pt x="8" y="148"/>
                  </a:lnTo>
                  <a:lnTo>
                    <a:pt x="13" y="139"/>
                  </a:lnTo>
                  <a:lnTo>
                    <a:pt x="17" y="131"/>
                  </a:lnTo>
                  <a:lnTo>
                    <a:pt x="21" y="126"/>
                  </a:lnTo>
                  <a:lnTo>
                    <a:pt x="26" y="120"/>
                  </a:lnTo>
                  <a:lnTo>
                    <a:pt x="30" y="112"/>
                  </a:lnTo>
                  <a:lnTo>
                    <a:pt x="34" y="106"/>
                  </a:lnTo>
                  <a:lnTo>
                    <a:pt x="39" y="98"/>
                  </a:lnTo>
                  <a:lnTo>
                    <a:pt x="43" y="92"/>
                  </a:lnTo>
                  <a:lnTo>
                    <a:pt x="47" y="84"/>
                  </a:lnTo>
                  <a:lnTo>
                    <a:pt x="52" y="78"/>
                  </a:lnTo>
                  <a:lnTo>
                    <a:pt x="56" y="73"/>
                  </a:lnTo>
                  <a:lnTo>
                    <a:pt x="60" y="70"/>
                  </a:lnTo>
                  <a:lnTo>
                    <a:pt x="65" y="64"/>
                  </a:lnTo>
                  <a:lnTo>
                    <a:pt x="69" y="61"/>
                  </a:lnTo>
                  <a:lnTo>
                    <a:pt x="73" y="59"/>
                  </a:lnTo>
                  <a:lnTo>
                    <a:pt x="78" y="53"/>
                  </a:lnTo>
                  <a:lnTo>
                    <a:pt x="82" y="53"/>
                  </a:lnTo>
                  <a:lnTo>
                    <a:pt x="87" y="50"/>
                  </a:lnTo>
                  <a:lnTo>
                    <a:pt x="91" y="48"/>
                  </a:lnTo>
                  <a:lnTo>
                    <a:pt x="95" y="45"/>
                  </a:lnTo>
                  <a:lnTo>
                    <a:pt x="100" y="39"/>
                  </a:lnTo>
                  <a:lnTo>
                    <a:pt x="104" y="36"/>
                  </a:lnTo>
                  <a:lnTo>
                    <a:pt x="108" y="36"/>
                  </a:lnTo>
                  <a:lnTo>
                    <a:pt x="113" y="34"/>
                  </a:lnTo>
                  <a:lnTo>
                    <a:pt x="117" y="31"/>
                  </a:lnTo>
                  <a:lnTo>
                    <a:pt x="121" y="28"/>
                  </a:lnTo>
                  <a:lnTo>
                    <a:pt x="126" y="28"/>
                  </a:lnTo>
                  <a:lnTo>
                    <a:pt x="130" y="25"/>
                  </a:lnTo>
                  <a:lnTo>
                    <a:pt x="134" y="23"/>
                  </a:lnTo>
                  <a:lnTo>
                    <a:pt x="139" y="23"/>
                  </a:lnTo>
                  <a:lnTo>
                    <a:pt x="143" y="20"/>
                  </a:lnTo>
                  <a:lnTo>
                    <a:pt x="147" y="20"/>
                  </a:lnTo>
                  <a:lnTo>
                    <a:pt x="152" y="20"/>
                  </a:lnTo>
                  <a:lnTo>
                    <a:pt x="156" y="17"/>
                  </a:lnTo>
                  <a:lnTo>
                    <a:pt x="160" y="17"/>
                  </a:lnTo>
                  <a:lnTo>
                    <a:pt x="165" y="17"/>
                  </a:lnTo>
                  <a:lnTo>
                    <a:pt x="169" y="14"/>
                  </a:lnTo>
                  <a:lnTo>
                    <a:pt x="173" y="14"/>
                  </a:lnTo>
                  <a:lnTo>
                    <a:pt x="178" y="14"/>
                  </a:lnTo>
                  <a:lnTo>
                    <a:pt x="182" y="14"/>
                  </a:lnTo>
                  <a:lnTo>
                    <a:pt x="186" y="14"/>
                  </a:lnTo>
                  <a:lnTo>
                    <a:pt x="191" y="11"/>
                  </a:lnTo>
                  <a:lnTo>
                    <a:pt x="195" y="11"/>
                  </a:lnTo>
                  <a:lnTo>
                    <a:pt x="199" y="9"/>
                  </a:lnTo>
                  <a:lnTo>
                    <a:pt x="204" y="9"/>
                  </a:lnTo>
                  <a:lnTo>
                    <a:pt x="208" y="9"/>
                  </a:lnTo>
                  <a:lnTo>
                    <a:pt x="212" y="9"/>
                  </a:lnTo>
                  <a:lnTo>
                    <a:pt x="217" y="9"/>
                  </a:lnTo>
                  <a:lnTo>
                    <a:pt x="221" y="6"/>
                  </a:lnTo>
                  <a:lnTo>
                    <a:pt x="225" y="3"/>
                  </a:lnTo>
                  <a:lnTo>
                    <a:pt x="230" y="3"/>
                  </a:lnTo>
                  <a:lnTo>
                    <a:pt x="234" y="3"/>
                  </a:lnTo>
                  <a:lnTo>
                    <a:pt x="238" y="3"/>
                  </a:lnTo>
                  <a:lnTo>
                    <a:pt x="243" y="3"/>
                  </a:lnTo>
                  <a:lnTo>
                    <a:pt x="247" y="3"/>
                  </a:lnTo>
                  <a:lnTo>
                    <a:pt x="251" y="0"/>
                  </a:lnTo>
                  <a:lnTo>
                    <a:pt x="256" y="0"/>
                  </a:lnTo>
                  <a:lnTo>
                    <a:pt x="260" y="3"/>
                  </a:lnTo>
                  <a:lnTo>
                    <a:pt x="264" y="0"/>
                  </a:lnTo>
                  <a:lnTo>
                    <a:pt x="269" y="0"/>
                  </a:lnTo>
                  <a:lnTo>
                    <a:pt x="273" y="3"/>
                  </a:lnTo>
                  <a:lnTo>
                    <a:pt x="282" y="3"/>
                  </a:lnTo>
                  <a:lnTo>
                    <a:pt x="286" y="3"/>
                  </a:lnTo>
                  <a:lnTo>
                    <a:pt x="290" y="3"/>
                  </a:lnTo>
                  <a:lnTo>
                    <a:pt x="295" y="3"/>
                  </a:lnTo>
                  <a:lnTo>
                    <a:pt x="299" y="6"/>
                  </a:lnTo>
                  <a:lnTo>
                    <a:pt x="304" y="6"/>
                  </a:lnTo>
                  <a:lnTo>
                    <a:pt x="308" y="6"/>
                  </a:lnTo>
                  <a:lnTo>
                    <a:pt x="312" y="9"/>
                  </a:lnTo>
                  <a:lnTo>
                    <a:pt x="317" y="9"/>
                  </a:lnTo>
                  <a:lnTo>
                    <a:pt x="321" y="11"/>
                  </a:lnTo>
                  <a:lnTo>
                    <a:pt x="325" y="14"/>
                  </a:lnTo>
                  <a:lnTo>
                    <a:pt x="330" y="14"/>
                  </a:lnTo>
                  <a:lnTo>
                    <a:pt x="334" y="17"/>
                  </a:lnTo>
                  <a:lnTo>
                    <a:pt x="338" y="17"/>
                  </a:lnTo>
                  <a:lnTo>
                    <a:pt x="343" y="20"/>
                  </a:lnTo>
                  <a:lnTo>
                    <a:pt x="347" y="20"/>
                  </a:lnTo>
                  <a:lnTo>
                    <a:pt x="351" y="23"/>
                  </a:lnTo>
                  <a:lnTo>
                    <a:pt x="356" y="23"/>
                  </a:lnTo>
                  <a:lnTo>
                    <a:pt x="360" y="23"/>
                  </a:lnTo>
                  <a:lnTo>
                    <a:pt x="364" y="25"/>
                  </a:lnTo>
                  <a:lnTo>
                    <a:pt x="369" y="25"/>
                  </a:lnTo>
                  <a:lnTo>
                    <a:pt x="373" y="28"/>
                  </a:lnTo>
                  <a:lnTo>
                    <a:pt x="377" y="28"/>
                  </a:lnTo>
                  <a:lnTo>
                    <a:pt x="382" y="28"/>
                  </a:lnTo>
                  <a:lnTo>
                    <a:pt x="386" y="28"/>
                  </a:lnTo>
                  <a:lnTo>
                    <a:pt x="390" y="28"/>
                  </a:lnTo>
                  <a:lnTo>
                    <a:pt x="395" y="28"/>
                  </a:lnTo>
                  <a:lnTo>
                    <a:pt x="399" y="28"/>
                  </a:lnTo>
                  <a:lnTo>
                    <a:pt x="403" y="28"/>
                  </a:lnTo>
                  <a:lnTo>
                    <a:pt x="408" y="28"/>
                  </a:lnTo>
                  <a:lnTo>
                    <a:pt x="412" y="28"/>
                  </a:lnTo>
                  <a:lnTo>
                    <a:pt x="416" y="28"/>
                  </a:lnTo>
                  <a:lnTo>
                    <a:pt x="421" y="28"/>
                  </a:lnTo>
                  <a:lnTo>
                    <a:pt x="425" y="28"/>
                  </a:lnTo>
                  <a:lnTo>
                    <a:pt x="429" y="31"/>
                  </a:lnTo>
                  <a:lnTo>
                    <a:pt x="434" y="31"/>
                  </a:lnTo>
                  <a:lnTo>
                    <a:pt x="438" y="31"/>
                  </a:lnTo>
                  <a:lnTo>
                    <a:pt x="442" y="31"/>
                  </a:lnTo>
                  <a:lnTo>
                    <a:pt x="447" y="31"/>
                  </a:lnTo>
                  <a:lnTo>
                    <a:pt x="451" y="31"/>
                  </a:lnTo>
                  <a:lnTo>
                    <a:pt x="455" y="34"/>
                  </a:lnTo>
                  <a:lnTo>
                    <a:pt x="460" y="34"/>
                  </a:lnTo>
                  <a:lnTo>
                    <a:pt x="464" y="34"/>
                  </a:lnTo>
                  <a:lnTo>
                    <a:pt x="468" y="34"/>
                  </a:lnTo>
                  <a:lnTo>
                    <a:pt x="473" y="34"/>
                  </a:lnTo>
                  <a:lnTo>
                    <a:pt x="477" y="34"/>
                  </a:lnTo>
                  <a:lnTo>
                    <a:pt x="481" y="34"/>
                  </a:lnTo>
                  <a:lnTo>
                    <a:pt x="486" y="34"/>
                  </a:lnTo>
                  <a:lnTo>
                    <a:pt x="490" y="34"/>
                  </a:lnTo>
                  <a:lnTo>
                    <a:pt x="494" y="34"/>
                  </a:lnTo>
                  <a:lnTo>
                    <a:pt x="499" y="34"/>
                  </a:lnTo>
                  <a:lnTo>
                    <a:pt x="503" y="31"/>
                  </a:lnTo>
                  <a:lnTo>
                    <a:pt x="507" y="31"/>
                  </a:lnTo>
                  <a:lnTo>
                    <a:pt x="512" y="31"/>
                  </a:lnTo>
                  <a:lnTo>
                    <a:pt x="516" y="34"/>
                  </a:lnTo>
                  <a:lnTo>
                    <a:pt x="521" y="34"/>
                  </a:lnTo>
                  <a:lnTo>
                    <a:pt x="525" y="34"/>
                  </a:lnTo>
                  <a:lnTo>
                    <a:pt x="529" y="34"/>
                  </a:lnTo>
                  <a:lnTo>
                    <a:pt x="534" y="34"/>
                  </a:lnTo>
                  <a:lnTo>
                    <a:pt x="538" y="34"/>
                  </a:lnTo>
                  <a:lnTo>
                    <a:pt x="542" y="31"/>
                  </a:lnTo>
                  <a:lnTo>
                    <a:pt x="547" y="34"/>
                  </a:lnTo>
                  <a:lnTo>
                    <a:pt x="551" y="34"/>
                  </a:lnTo>
                  <a:lnTo>
                    <a:pt x="555" y="34"/>
                  </a:lnTo>
                </a:path>
              </a:pathLst>
            </a:custGeom>
            <a:noFill/>
            <a:ln w="2540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2" name="Freeform 118"/>
            <p:cNvSpPr>
              <a:spLocks/>
            </p:cNvSpPr>
            <p:nvPr/>
          </p:nvSpPr>
          <p:spPr bwMode="auto">
            <a:xfrm>
              <a:off x="7906170" y="5510281"/>
              <a:ext cx="82085" cy="173938"/>
            </a:xfrm>
            <a:custGeom>
              <a:avLst/>
              <a:gdLst/>
              <a:ahLst/>
              <a:cxnLst>
                <a:cxn ang="0">
                  <a:pos x="0" y="6"/>
                </a:cxn>
                <a:cxn ang="0">
                  <a:pos x="5" y="6"/>
                </a:cxn>
                <a:cxn ang="0">
                  <a:pos x="9" y="6"/>
                </a:cxn>
                <a:cxn ang="0">
                  <a:pos x="13" y="6"/>
                </a:cxn>
                <a:cxn ang="0">
                  <a:pos x="18" y="6"/>
                </a:cxn>
                <a:cxn ang="0">
                  <a:pos x="22" y="6"/>
                </a:cxn>
                <a:cxn ang="0">
                  <a:pos x="26" y="8"/>
                </a:cxn>
                <a:cxn ang="0">
                  <a:pos x="31" y="8"/>
                </a:cxn>
                <a:cxn ang="0">
                  <a:pos x="35" y="6"/>
                </a:cxn>
                <a:cxn ang="0">
                  <a:pos x="39" y="6"/>
                </a:cxn>
                <a:cxn ang="0">
                  <a:pos x="44" y="6"/>
                </a:cxn>
                <a:cxn ang="0">
                  <a:pos x="48" y="3"/>
                </a:cxn>
                <a:cxn ang="0">
                  <a:pos x="52" y="0"/>
                </a:cxn>
                <a:cxn ang="0">
                  <a:pos x="57" y="0"/>
                </a:cxn>
                <a:cxn ang="0">
                  <a:pos x="61" y="6"/>
                </a:cxn>
                <a:cxn ang="0">
                  <a:pos x="65" y="17"/>
                </a:cxn>
                <a:cxn ang="0">
                  <a:pos x="70" y="33"/>
                </a:cxn>
                <a:cxn ang="0">
                  <a:pos x="74" y="50"/>
                </a:cxn>
                <a:cxn ang="0">
                  <a:pos x="78" y="70"/>
                </a:cxn>
                <a:cxn ang="0">
                  <a:pos x="83" y="86"/>
                </a:cxn>
                <a:cxn ang="0">
                  <a:pos x="87" y="103"/>
                </a:cxn>
                <a:cxn ang="0">
                  <a:pos x="91" y="117"/>
                </a:cxn>
                <a:cxn ang="0">
                  <a:pos x="96" y="128"/>
                </a:cxn>
              </a:cxnLst>
              <a:rect l="0" t="0" r="r" b="b"/>
              <a:pathLst>
                <a:path w="96" h="128">
                  <a:moveTo>
                    <a:pt x="0" y="6"/>
                  </a:moveTo>
                  <a:lnTo>
                    <a:pt x="5" y="6"/>
                  </a:lnTo>
                  <a:lnTo>
                    <a:pt x="9" y="6"/>
                  </a:lnTo>
                  <a:lnTo>
                    <a:pt x="13" y="6"/>
                  </a:lnTo>
                  <a:lnTo>
                    <a:pt x="18" y="6"/>
                  </a:lnTo>
                  <a:lnTo>
                    <a:pt x="22" y="6"/>
                  </a:lnTo>
                  <a:lnTo>
                    <a:pt x="26" y="8"/>
                  </a:lnTo>
                  <a:lnTo>
                    <a:pt x="31" y="8"/>
                  </a:lnTo>
                  <a:lnTo>
                    <a:pt x="35" y="6"/>
                  </a:lnTo>
                  <a:lnTo>
                    <a:pt x="39" y="6"/>
                  </a:lnTo>
                  <a:lnTo>
                    <a:pt x="44" y="6"/>
                  </a:lnTo>
                  <a:lnTo>
                    <a:pt x="48" y="3"/>
                  </a:lnTo>
                  <a:lnTo>
                    <a:pt x="52" y="0"/>
                  </a:lnTo>
                  <a:lnTo>
                    <a:pt x="57" y="0"/>
                  </a:lnTo>
                  <a:lnTo>
                    <a:pt x="61" y="6"/>
                  </a:lnTo>
                  <a:lnTo>
                    <a:pt x="65" y="17"/>
                  </a:lnTo>
                  <a:lnTo>
                    <a:pt x="70" y="33"/>
                  </a:lnTo>
                  <a:lnTo>
                    <a:pt x="74" y="50"/>
                  </a:lnTo>
                  <a:lnTo>
                    <a:pt x="78" y="70"/>
                  </a:lnTo>
                  <a:lnTo>
                    <a:pt x="83" y="86"/>
                  </a:lnTo>
                  <a:lnTo>
                    <a:pt x="87" y="103"/>
                  </a:lnTo>
                  <a:lnTo>
                    <a:pt x="91" y="117"/>
                  </a:lnTo>
                  <a:lnTo>
                    <a:pt x="96" y="128"/>
                  </a:lnTo>
                </a:path>
              </a:pathLst>
            </a:custGeom>
            <a:noFill/>
            <a:ln w="2540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57" name="Content Placeholder 2"/>
          <p:cNvSpPr txBox="1">
            <a:spLocks/>
          </p:cNvSpPr>
          <p:nvPr/>
        </p:nvSpPr>
        <p:spPr>
          <a:xfrm>
            <a:off x="76200" y="4495800"/>
            <a:ext cx="4267200" cy="30480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baseline="0" dirty="0" smtClean="0">
                <a:solidFill>
                  <a:schemeClr val="bg1"/>
                </a:solidFill>
              </a:rPr>
              <a:t>Not</a:t>
            </a:r>
            <a:r>
              <a:rPr lang="en-US" dirty="0" smtClean="0">
                <a:solidFill>
                  <a:schemeClr val="bg1"/>
                </a:solidFill>
              </a:rPr>
              <a:t> as it stands</a:t>
            </a:r>
            <a:r>
              <a:rPr lang="en-US" baseline="0" dirty="0" smtClean="0">
                <a:solidFill>
                  <a:schemeClr val="bg1"/>
                </a:solidFill>
              </a:rPr>
              <a:t>…   …but suppose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noProof="0" dirty="0" smtClean="0">
                <a:ln>
                  <a:noFill/>
                </a:ln>
                <a:solidFill>
                  <a:schemeClr val="bg1"/>
                </a:solidFill>
                <a:effectLst/>
                <a:uLnTx/>
                <a:uFillTx/>
                <a:latin typeface="+mn-lt"/>
                <a:ea typeface="+mn-ea"/>
                <a:cs typeface="+mn-cs"/>
              </a:rPr>
              <a:t> The camera pans down? </a:t>
            </a:r>
            <a:r>
              <a:rPr kumimoji="0" lang="en-US" sz="1600" b="0" i="0" u="none" strike="noStrike" kern="1200" cap="none" spc="0" normalizeH="0" noProof="0" dirty="0" smtClean="0">
                <a:ln>
                  <a:noFill/>
                </a:ln>
                <a:solidFill>
                  <a:schemeClr val="bg1">
                    <a:lumMod val="50000"/>
                  </a:schemeClr>
                </a:solidFill>
                <a:effectLst/>
                <a:uLnTx/>
                <a:uFillTx/>
                <a:latin typeface="+mn-lt"/>
                <a:ea typeface="+mn-ea"/>
                <a:cs typeface="+mn-cs"/>
              </a:rPr>
              <a:t>(the mean changes)</a:t>
            </a:r>
            <a:endParaRPr kumimoji="0" lang="en-US" sz="1800" b="0" i="0" u="none" strike="noStrike" kern="1200" cap="none" spc="0" normalizeH="0" noProof="0" dirty="0" smtClean="0">
              <a:ln>
                <a:noFill/>
              </a:ln>
              <a:solidFill>
                <a:schemeClr val="bg1">
                  <a:lumMod val="50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solidFill>
                  <a:schemeClr val="bg1"/>
                </a:solidFill>
              </a:rPr>
              <a:t> The camera zooms out? </a:t>
            </a:r>
            <a:r>
              <a:rPr lang="en-US" sz="1600" dirty="0" smtClean="0">
                <a:solidFill>
                  <a:schemeClr val="bg1">
                    <a:lumMod val="50000"/>
                  </a:schemeClr>
                </a:solidFill>
              </a:rPr>
              <a:t>(the STD changes)</a:t>
            </a:r>
            <a:endParaRPr lang="en-US" dirty="0" smtClean="0">
              <a:solidFill>
                <a:schemeClr val="bg1">
                  <a:lumMod val="50000"/>
                </a:schemeClr>
              </a:solidFill>
            </a:endParaRPr>
          </a:p>
          <a:p>
            <a:pPr lvl="0">
              <a:spcBef>
                <a:spcPct val="20000"/>
              </a:spcBef>
              <a:buFont typeface="Arial" pitchFamily="34" charset="0"/>
              <a:buChar char="•"/>
            </a:pPr>
            <a:r>
              <a:rPr kumimoji="0" lang="en-US" sz="1800" b="0" i="0" u="none" strike="noStrike" kern="1200" cap="none" spc="0" normalizeH="0" baseline="0" noProof="0" dirty="0" smtClean="0">
                <a:ln>
                  <a:noFill/>
                </a:ln>
                <a:solidFill>
                  <a:schemeClr val="bg1"/>
                </a:solidFill>
                <a:effectLst/>
                <a:uLnTx/>
                <a:uFillTx/>
                <a:latin typeface="+mn-lt"/>
                <a:ea typeface="+mn-ea"/>
                <a:cs typeface="+mn-cs"/>
              </a:rPr>
              <a:t> The actor</a:t>
            </a:r>
            <a:r>
              <a:rPr kumimoji="0" lang="en-US" sz="1800" b="0" i="0" u="none" strike="noStrike" kern="1200" cap="none" spc="0" normalizeH="0" noProof="0" dirty="0" smtClean="0">
                <a:ln>
                  <a:noFill/>
                </a:ln>
                <a:solidFill>
                  <a:schemeClr val="bg1"/>
                </a:solidFill>
                <a:effectLst/>
                <a:uLnTx/>
                <a:uFillTx/>
                <a:latin typeface="+mn-lt"/>
                <a:ea typeface="+mn-ea"/>
                <a:cs typeface="+mn-cs"/>
              </a:rPr>
              <a:t> wears high heel </a:t>
            </a:r>
            <a:r>
              <a:rPr lang="en-US" dirty="0" smtClean="0">
                <a:solidFill>
                  <a:schemeClr val="bg1"/>
                </a:solidFill>
              </a:rPr>
              <a:t>shoes? </a:t>
            </a:r>
            <a:r>
              <a:rPr lang="en-US" sz="1600" dirty="0" smtClean="0">
                <a:solidFill>
                  <a:schemeClr val="bg1">
                    <a:lumMod val="50000"/>
                  </a:schemeClr>
                </a:solidFill>
              </a:rPr>
              <a:t>(the mean changes)</a:t>
            </a:r>
            <a:endParaRPr lang="en-US" dirty="0" smtClean="0">
              <a:solidFill>
                <a:schemeClr val="bg1">
                  <a:lumMod val="50000"/>
                </a:schemeClr>
              </a:solidFill>
            </a:endParaRPr>
          </a:p>
          <a:p>
            <a:pPr lvl="0">
              <a:spcBef>
                <a:spcPct val="20000"/>
              </a:spcBef>
              <a:buFont typeface="Arial" pitchFamily="34" charset="0"/>
              <a:buChar char="•"/>
            </a:pPr>
            <a:r>
              <a:rPr lang="en-US" dirty="0" smtClean="0">
                <a:solidFill>
                  <a:schemeClr val="bg1"/>
                </a:solidFill>
              </a:rPr>
              <a:t> We find a shorter actor? </a:t>
            </a:r>
            <a:r>
              <a:rPr lang="en-US" sz="1600" dirty="0" smtClean="0">
                <a:solidFill>
                  <a:schemeClr val="bg1">
                    <a:lumMod val="50000"/>
                  </a:schemeClr>
                </a:solidFill>
              </a:rPr>
              <a:t>(the mean and the STD change)</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52930" name="Picture 2"/>
          <p:cNvPicPr>
            <a:picLocks noChangeAspect="1" noChangeArrowheads="1"/>
          </p:cNvPicPr>
          <p:nvPr/>
        </p:nvPicPr>
        <p:blipFill>
          <a:blip r:embed="rId2" cstate="print"/>
          <a:srcRect/>
          <a:stretch>
            <a:fillRect/>
          </a:stretch>
        </p:blipFill>
        <p:spPr bwMode="auto">
          <a:xfrm>
            <a:off x="4419599" y="5029200"/>
            <a:ext cx="4648201" cy="1552053"/>
          </a:xfrm>
          <a:prstGeom prst="rect">
            <a:avLst/>
          </a:prstGeom>
          <a:noFill/>
          <a:ln w="9525">
            <a:noFill/>
            <a:miter lim="800000"/>
            <a:headEnd/>
            <a:tailEnd/>
          </a:ln>
        </p:spPr>
      </p:pic>
      <p:sp>
        <p:nvSpPr>
          <p:cNvPr id="258" name="Right Arrow 257"/>
          <p:cNvSpPr/>
          <p:nvPr/>
        </p:nvSpPr>
        <p:spPr>
          <a:xfrm>
            <a:off x="6172200" y="2209800"/>
            <a:ext cx="533400" cy="304800"/>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a:off x="6781800" y="2209800"/>
            <a:ext cx="261941" cy="392905"/>
            <a:chOff x="7431618" y="5472232"/>
            <a:chExt cx="556637" cy="216064"/>
          </a:xfrm>
        </p:grpSpPr>
        <p:sp>
          <p:nvSpPr>
            <p:cNvPr id="260" name="Freeform 117"/>
            <p:cNvSpPr>
              <a:spLocks/>
            </p:cNvSpPr>
            <p:nvPr/>
          </p:nvSpPr>
          <p:spPr bwMode="auto">
            <a:xfrm>
              <a:off x="7431618" y="5472232"/>
              <a:ext cx="474552" cy="216064"/>
            </a:xfrm>
            <a:custGeom>
              <a:avLst/>
              <a:gdLst/>
              <a:ahLst/>
              <a:cxnLst>
                <a:cxn ang="0">
                  <a:pos x="8" y="148"/>
                </a:cxn>
                <a:cxn ang="0">
                  <a:pos x="21" y="126"/>
                </a:cxn>
                <a:cxn ang="0">
                  <a:pos x="34" y="106"/>
                </a:cxn>
                <a:cxn ang="0">
                  <a:pos x="47" y="84"/>
                </a:cxn>
                <a:cxn ang="0">
                  <a:pos x="60" y="70"/>
                </a:cxn>
                <a:cxn ang="0">
                  <a:pos x="73" y="59"/>
                </a:cxn>
                <a:cxn ang="0">
                  <a:pos x="87" y="50"/>
                </a:cxn>
                <a:cxn ang="0">
                  <a:pos x="100" y="39"/>
                </a:cxn>
                <a:cxn ang="0">
                  <a:pos x="113" y="34"/>
                </a:cxn>
                <a:cxn ang="0">
                  <a:pos x="126" y="28"/>
                </a:cxn>
                <a:cxn ang="0">
                  <a:pos x="139" y="23"/>
                </a:cxn>
                <a:cxn ang="0">
                  <a:pos x="152" y="20"/>
                </a:cxn>
                <a:cxn ang="0">
                  <a:pos x="165" y="17"/>
                </a:cxn>
                <a:cxn ang="0">
                  <a:pos x="178" y="14"/>
                </a:cxn>
                <a:cxn ang="0">
                  <a:pos x="191" y="11"/>
                </a:cxn>
                <a:cxn ang="0">
                  <a:pos x="204" y="9"/>
                </a:cxn>
                <a:cxn ang="0">
                  <a:pos x="217" y="9"/>
                </a:cxn>
                <a:cxn ang="0">
                  <a:pos x="230" y="3"/>
                </a:cxn>
                <a:cxn ang="0">
                  <a:pos x="243" y="3"/>
                </a:cxn>
                <a:cxn ang="0">
                  <a:pos x="256" y="0"/>
                </a:cxn>
                <a:cxn ang="0">
                  <a:pos x="269" y="0"/>
                </a:cxn>
                <a:cxn ang="0">
                  <a:pos x="286" y="3"/>
                </a:cxn>
                <a:cxn ang="0">
                  <a:pos x="299" y="6"/>
                </a:cxn>
                <a:cxn ang="0">
                  <a:pos x="312" y="9"/>
                </a:cxn>
                <a:cxn ang="0">
                  <a:pos x="325" y="14"/>
                </a:cxn>
                <a:cxn ang="0">
                  <a:pos x="338" y="17"/>
                </a:cxn>
                <a:cxn ang="0">
                  <a:pos x="351" y="23"/>
                </a:cxn>
                <a:cxn ang="0">
                  <a:pos x="364" y="25"/>
                </a:cxn>
                <a:cxn ang="0">
                  <a:pos x="377" y="28"/>
                </a:cxn>
                <a:cxn ang="0">
                  <a:pos x="390" y="28"/>
                </a:cxn>
                <a:cxn ang="0">
                  <a:pos x="403" y="28"/>
                </a:cxn>
                <a:cxn ang="0">
                  <a:pos x="416" y="28"/>
                </a:cxn>
                <a:cxn ang="0">
                  <a:pos x="429" y="31"/>
                </a:cxn>
                <a:cxn ang="0">
                  <a:pos x="442" y="31"/>
                </a:cxn>
                <a:cxn ang="0">
                  <a:pos x="455" y="34"/>
                </a:cxn>
                <a:cxn ang="0">
                  <a:pos x="468" y="34"/>
                </a:cxn>
                <a:cxn ang="0">
                  <a:pos x="481" y="34"/>
                </a:cxn>
                <a:cxn ang="0">
                  <a:pos x="494" y="34"/>
                </a:cxn>
                <a:cxn ang="0">
                  <a:pos x="507" y="31"/>
                </a:cxn>
                <a:cxn ang="0">
                  <a:pos x="521" y="34"/>
                </a:cxn>
                <a:cxn ang="0">
                  <a:pos x="534" y="34"/>
                </a:cxn>
                <a:cxn ang="0">
                  <a:pos x="547" y="34"/>
                </a:cxn>
              </a:cxnLst>
              <a:rect l="0" t="0" r="r" b="b"/>
              <a:pathLst>
                <a:path w="555" h="159">
                  <a:moveTo>
                    <a:pt x="0" y="159"/>
                  </a:moveTo>
                  <a:lnTo>
                    <a:pt x="4" y="156"/>
                  </a:lnTo>
                  <a:lnTo>
                    <a:pt x="8" y="148"/>
                  </a:lnTo>
                  <a:lnTo>
                    <a:pt x="13" y="139"/>
                  </a:lnTo>
                  <a:lnTo>
                    <a:pt x="17" y="131"/>
                  </a:lnTo>
                  <a:lnTo>
                    <a:pt x="21" y="126"/>
                  </a:lnTo>
                  <a:lnTo>
                    <a:pt x="26" y="120"/>
                  </a:lnTo>
                  <a:lnTo>
                    <a:pt x="30" y="112"/>
                  </a:lnTo>
                  <a:lnTo>
                    <a:pt x="34" y="106"/>
                  </a:lnTo>
                  <a:lnTo>
                    <a:pt x="39" y="98"/>
                  </a:lnTo>
                  <a:lnTo>
                    <a:pt x="43" y="92"/>
                  </a:lnTo>
                  <a:lnTo>
                    <a:pt x="47" y="84"/>
                  </a:lnTo>
                  <a:lnTo>
                    <a:pt x="52" y="78"/>
                  </a:lnTo>
                  <a:lnTo>
                    <a:pt x="56" y="73"/>
                  </a:lnTo>
                  <a:lnTo>
                    <a:pt x="60" y="70"/>
                  </a:lnTo>
                  <a:lnTo>
                    <a:pt x="65" y="64"/>
                  </a:lnTo>
                  <a:lnTo>
                    <a:pt x="69" y="61"/>
                  </a:lnTo>
                  <a:lnTo>
                    <a:pt x="73" y="59"/>
                  </a:lnTo>
                  <a:lnTo>
                    <a:pt x="78" y="53"/>
                  </a:lnTo>
                  <a:lnTo>
                    <a:pt x="82" y="53"/>
                  </a:lnTo>
                  <a:lnTo>
                    <a:pt x="87" y="50"/>
                  </a:lnTo>
                  <a:lnTo>
                    <a:pt x="91" y="48"/>
                  </a:lnTo>
                  <a:lnTo>
                    <a:pt x="95" y="45"/>
                  </a:lnTo>
                  <a:lnTo>
                    <a:pt x="100" y="39"/>
                  </a:lnTo>
                  <a:lnTo>
                    <a:pt x="104" y="36"/>
                  </a:lnTo>
                  <a:lnTo>
                    <a:pt x="108" y="36"/>
                  </a:lnTo>
                  <a:lnTo>
                    <a:pt x="113" y="34"/>
                  </a:lnTo>
                  <a:lnTo>
                    <a:pt x="117" y="31"/>
                  </a:lnTo>
                  <a:lnTo>
                    <a:pt x="121" y="28"/>
                  </a:lnTo>
                  <a:lnTo>
                    <a:pt x="126" y="28"/>
                  </a:lnTo>
                  <a:lnTo>
                    <a:pt x="130" y="25"/>
                  </a:lnTo>
                  <a:lnTo>
                    <a:pt x="134" y="23"/>
                  </a:lnTo>
                  <a:lnTo>
                    <a:pt x="139" y="23"/>
                  </a:lnTo>
                  <a:lnTo>
                    <a:pt x="143" y="20"/>
                  </a:lnTo>
                  <a:lnTo>
                    <a:pt x="147" y="20"/>
                  </a:lnTo>
                  <a:lnTo>
                    <a:pt x="152" y="20"/>
                  </a:lnTo>
                  <a:lnTo>
                    <a:pt x="156" y="17"/>
                  </a:lnTo>
                  <a:lnTo>
                    <a:pt x="160" y="17"/>
                  </a:lnTo>
                  <a:lnTo>
                    <a:pt x="165" y="17"/>
                  </a:lnTo>
                  <a:lnTo>
                    <a:pt x="169" y="14"/>
                  </a:lnTo>
                  <a:lnTo>
                    <a:pt x="173" y="14"/>
                  </a:lnTo>
                  <a:lnTo>
                    <a:pt x="178" y="14"/>
                  </a:lnTo>
                  <a:lnTo>
                    <a:pt x="182" y="14"/>
                  </a:lnTo>
                  <a:lnTo>
                    <a:pt x="186" y="14"/>
                  </a:lnTo>
                  <a:lnTo>
                    <a:pt x="191" y="11"/>
                  </a:lnTo>
                  <a:lnTo>
                    <a:pt x="195" y="11"/>
                  </a:lnTo>
                  <a:lnTo>
                    <a:pt x="199" y="9"/>
                  </a:lnTo>
                  <a:lnTo>
                    <a:pt x="204" y="9"/>
                  </a:lnTo>
                  <a:lnTo>
                    <a:pt x="208" y="9"/>
                  </a:lnTo>
                  <a:lnTo>
                    <a:pt x="212" y="9"/>
                  </a:lnTo>
                  <a:lnTo>
                    <a:pt x="217" y="9"/>
                  </a:lnTo>
                  <a:lnTo>
                    <a:pt x="221" y="6"/>
                  </a:lnTo>
                  <a:lnTo>
                    <a:pt x="225" y="3"/>
                  </a:lnTo>
                  <a:lnTo>
                    <a:pt x="230" y="3"/>
                  </a:lnTo>
                  <a:lnTo>
                    <a:pt x="234" y="3"/>
                  </a:lnTo>
                  <a:lnTo>
                    <a:pt x="238" y="3"/>
                  </a:lnTo>
                  <a:lnTo>
                    <a:pt x="243" y="3"/>
                  </a:lnTo>
                  <a:lnTo>
                    <a:pt x="247" y="3"/>
                  </a:lnTo>
                  <a:lnTo>
                    <a:pt x="251" y="0"/>
                  </a:lnTo>
                  <a:lnTo>
                    <a:pt x="256" y="0"/>
                  </a:lnTo>
                  <a:lnTo>
                    <a:pt x="260" y="3"/>
                  </a:lnTo>
                  <a:lnTo>
                    <a:pt x="264" y="0"/>
                  </a:lnTo>
                  <a:lnTo>
                    <a:pt x="269" y="0"/>
                  </a:lnTo>
                  <a:lnTo>
                    <a:pt x="273" y="3"/>
                  </a:lnTo>
                  <a:lnTo>
                    <a:pt x="282" y="3"/>
                  </a:lnTo>
                  <a:lnTo>
                    <a:pt x="286" y="3"/>
                  </a:lnTo>
                  <a:lnTo>
                    <a:pt x="290" y="3"/>
                  </a:lnTo>
                  <a:lnTo>
                    <a:pt x="295" y="3"/>
                  </a:lnTo>
                  <a:lnTo>
                    <a:pt x="299" y="6"/>
                  </a:lnTo>
                  <a:lnTo>
                    <a:pt x="304" y="6"/>
                  </a:lnTo>
                  <a:lnTo>
                    <a:pt x="308" y="6"/>
                  </a:lnTo>
                  <a:lnTo>
                    <a:pt x="312" y="9"/>
                  </a:lnTo>
                  <a:lnTo>
                    <a:pt x="317" y="9"/>
                  </a:lnTo>
                  <a:lnTo>
                    <a:pt x="321" y="11"/>
                  </a:lnTo>
                  <a:lnTo>
                    <a:pt x="325" y="14"/>
                  </a:lnTo>
                  <a:lnTo>
                    <a:pt x="330" y="14"/>
                  </a:lnTo>
                  <a:lnTo>
                    <a:pt x="334" y="17"/>
                  </a:lnTo>
                  <a:lnTo>
                    <a:pt x="338" y="17"/>
                  </a:lnTo>
                  <a:lnTo>
                    <a:pt x="343" y="20"/>
                  </a:lnTo>
                  <a:lnTo>
                    <a:pt x="347" y="20"/>
                  </a:lnTo>
                  <a:lnTo>
                    <a:pt x="351" y="23"/>
                  </a:lnTo>
                  <a:lnTo>
                    <a:pt x="356" y="23"/>
                  </a:lnTo>
                  <a:lnTo>
                    <a:pt x="360" y="23"/>
                  </a:lnTo>
                  <a:lnTo>
                    <a:pt x="364" y="25"/>
                  </a:lnTo>
                  <a:lnTo>
                    <a:pt x="369" y="25"/>
                  </a:lnTo>
                  <a:lnTo>
                    <a:pt x="373" y="28"/>
                  </a:lnTo>
                  <a:lnTo>
                    <a:pt x="377" y="28"/>
                  </a:lnTo>
                  <a:lnTo>
                    <a:pt x="382" y="28"/>
                  </a:lnTo>
                  <a:lnTo>
                    <a:pt x="386" y="28"/>
                  </a:lnTo>
                  <a:lnTo>
                    <a:pt x="390" y="28"/>
                  </a:lnTo>
                  <a:lnTo>
                    <a:pt x="395" y="28"/>
                  </a:lnTo>
                  <a:lnTo>
                    <a:pt x="399" y="28"/>
                  </a:lnTo>
                  <a:lnTo>
                    <a:pt x="403" y="28"/>
                  </a:lnTo>
                  <a:lnTo>
                    <a:pt x="408" y="28"/>
                  </a:lnTo>
                  <a:lnTo>
                    <a:pt x="412" y="28"/>
                  </a:lnTo>
                  <a:lnTo>
                    <a:pt x="416" y="28"/>
                  </a:lnTo>
                  <a:lnTo>
                    <a:pt x="421" y="28"/>
                  </a:lnTo>
                  <a:lnTo>
                    <a:pt x="425" y="28"/>
                  </a:lnTo>
                  <a:lnTo>
                    <a:pt x="429" y="31"/>
                  </a:lnTo>
                  <a:lnTo>
                    <a:pt x="434" y="31"/>
                  </a:lnTo>
                  <a:lnTo>
                    <a:pt x="438" y="31"/>
                  </a:lnTo>
                  <a:lnTo>
                    <a:pt x="442" y="31"/>
                  </a:lnTo>
                  <a:lnTo>
                    <a:pt x="447" y="31"/>
                  </a:lnTo>
                  <a:lnTo>
                    <a:pt x="451" y="31"/>
                  </a:lnTo>
                  <a:lnTo>
                    <a:pt x="455" y="34"/>
                  </a:lnTo>
                  <a:lnTo>
                    <a:pt x="460" y="34"/>
                  </a:lnTo>
                  <a:lnTo>
                    <a:pt x="464" y="34"/>
                  </a:lnTo>
                  <a:lnTo>
                    <a:pt x="468" y="34"/>
                  </a:lnTo>
                  <a:lnTo>
                    <a:pt x="473" y="34"/>
                  </a:lnTo>
                  <a:lnTo>
                    <a:pt x="477" y="34"/>
                  </a:lnTo>
                  <a:lnTo>
                    <a:pt x="481" y="34"/>
                  </a:lnTo>
                  <a:lnTo>
                    <a:pt x="486" y="34"/>
                  </a:lnTo>
                  <a:lnTo>
                    <a:pt x="490" y="34"/>
                  </a:lnTo>
                  <a:lnTo>
                    <a:pt x="494" y="34"/>
                  </a:lnTo>
                  <a:lnTo>
                    <a:pt x="499" y="34"/>
                  </a:lnTo>
                  <a:lnTo>
                    <a:pt x="503" y="31"/>
                  </a:lnTo>
                  <a:lnTo>
                    <a:pt x="507" y="31"/>
                  </a:lnTo>
                  <a:lnTo>
                    <a:pt x="512" y="31"/>
                  </a:lnTo>
                  <a:lnTo>
                    <a:pt x="516" y="34"/>
                  </a:lnTo>
                  <a:lnTo>
                    <a:pt x="521" y="34"/>
                  </a:lnTo>
                  <a:lnTo>
                    <a:pt x="525" y="34"/>
                  </a:lnTo>
                  <a:lnTo>
                    <a:pt x="529" y="34"/>
                  </a:lnTo>
                  <a:lnTo>
                    <a:pt x="534" y="34"/>
                  </a:lnTo>
                  <a:lnTo>
                    <a:pt x="538" y="34"/>
                  </a:lnTo>
                  <a:lnTo>
                    <a:pt x="542" y="31"/>
                  </a:lnTo>
                  <a:lnTo>
                    <a:pt x="547" y="34"/>
                  </a:lnTo>
                  <a:lnTo>
                    <a:pt x="551" y="34"/>
                  </a:lnTo>
                  <a:lnTo>
                    <a:pt x="555" y="34"/>
                  </a:lnTo>
                </a:path>
              </a:pathLst>
            </a:custGeom>
            <a:noFill/>
            <a:ln w="2540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1" name="Freeform 118"/>
            <p:cNvSpPr>
              <a:spLocks/>
            </p:cNvSpPr>
            <p:nvPr/>
          </p:nvSpPr>
          <p:spPr bwMode="auto">
            <a:xfrm>
              <a:off x="7906170" y="5510281"/>
              <a:ext cx="82085" cy="173938"/>
            </a:xfrm>
            <a:custGeom>
              <a:avLst/>
              <a:gdLst/>
              <a:ahLst/>
              <a:cxnLst>
                <a:cxn ang="0">
                  <a:pos x="0" y="6"/>
                </a:cxn>
                <a:cxn ang="0">
                  <a:pos x="5" y="6"/>
                </a:cxn>
                <a:cxn ang="0">
                  <a:pos x="9" y="6"/>
                </a:cxn>
                <a:cxn ang="0">
                  <a:pos x="13" y="6"/>
                </a:cxn>
                <a:cxn ang="0">
                  <a:pos x="18" y="6"/>
                </a:cxn>
                <a:cxn ang="0">
                  <a:pos x="22" y="6"/>
                </a:cxn>
                <a:cxn ang="0">
                  <a:pos x="26" y="8"/>
                </a:cxn>
                <a:cxn ang="0">
                  <a:pos x="31" y="8"/>
                </a:cxn>
                <a:cxn ang="0">
                  <a:pos x="35" y="6"/>
                </a:cxn>
                <a:cxn ang="0">
                  <a:pos x="39" y="6"/>
                </a:cxn>
                <a:cxn ang="0">
                  <a:pos x="44" y="6"/>
                </a:cxn>
                <a:cxn ang="0">
                  <a:pos x="48" y="3"/>
                </a:cxn>
                <a:cxn ang="0">
                  <a:pos x="52" y="0"/>
                </a:cxn>
                <a:cxn ang="0">
                  <a:pos x="57" y="0"/>
                </a:cxn>
                <a:cxn ang="0">
                  <a:pos x="61" y="6"/>
                </a:cxn>
                <a:cxn ang="0">
                  <a:pos x="65" y="17"/>
                </a:cxn>
                <a:cxn ang="0">
                  <a:pos x="70" y="33"/>
                </a:cxn>
                <a:cxn ang="0">
                  <a:pos x="74" y="50"/>
                </a:cxn>
                <a:cxn ang="0">
                  <a:pos x="78" y="70"/>
                </a:cxn>
                <a:cxn ang="0">
                  <a:pos x="83" y="86"/>
                </a:cxn>
                <a:cxn ang="0">
                  <a:pos x="87" y="103"/>
                </a:cxn>
                <a:cxn ang="0">
                  <a:pos x="91" y="117"/>
                </a:cxn>
                <a:cxn ang="0">
                  <a:pos x="96" y="128"/>
                </a:cxn>
              </a:cxnLst>
              <a:rect l="0" t="0" r="r" b="b"/>
              <a:pathLst>
                <a:path w="96" h="128">
                  <a:moveTo>
                    <a:pt x="0" y="6"/>
                  </a:moveTo>
                  <a:lnTo>
                    <a:pt x="5" y="6"/>
                  </a:lnTo>
                  <a:lnTo>
                    <a:pt x="9" y="6"/>
                  </a:lnTo>
                  <a:lnTo>
                    <a:pt x="13" y="6"/>
                  </a:lnTo>
                  <a:lnTo>
                    <a:pt x="18" y="6"/>
                  </a:lnTo>
                  <a:lnTo>
                    <a:pt x="22" y="6"/>
                  </a:lnTo>
                  <a:lnTo>
                    <a:pt x="26" y="8"/>
                  </a:lnTo>
                  <a:lnTo>
                    <a:pt x="31" y="8"/>
                  </a:lnTo>
                  <a:lnTo>
                    <a:pt x="35" y="6"/>
                  </a:lnTo>
                  <a:lnTo>
                    <a:pt x="39" y="6"/>
                  </a:lnTo>
                  <a:lnTo>
                    <a:pt x="44" y="6"/>
                  </a:lnTo>
                  <a:lnTo>
                    <a:pt x="48" y="3"/>
                  </a:lnTo>
                  <a:lnTo>
                    <a:pt x="52" y="0"/>
                  </a:lnTo>
                  <a:lnTo>
                    <a:pt x="57" y="0"/>
                  </a:lnTo>
                  <a:lnTo>
                    <a:pt x="61" y="6"/>
                  </a:lnTo>
                  <a:lnTo>
                    <a:pt x="65" y="17"/>
                  </a:lnTo>
                  <a:lnTo>
                    <a:pt x="70" y="33"/>
                  </a:lnTo>
                  <a:lnTo>
                    <a:pt x="74" y="50"/>
                  </a:lnTo>
                  <a:lnTo>
                    <a:pt x="78" y="70"/>
                  </a:lnTo>
                  <a:lnTo>
                    <a:pt x="83" y="86"/>
                  </a:lnTo>
                  <a:lnTo>
                    <a:pt x="87" y="103"/>
                  </a:lnTo>
                  <a:lnTo>
                    <a:pt x="91" y="117"/>
                  </a:lnTo>
                  <a:lnTo>
                    <a:pt x="96" y="128"/>
                  </a:lnTo>
                </a:path>
              </a:pathLst>
            </a:custGeom>
            <a:noFill/>
            <a:ln w="2540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2" name="Rectangle 261"/>
          <p:cNvSpPr/>
          <p:nvPr/>
        </p:nvSpPr>
        <p:spPr>
          <a:xfrm>
            <a:off x="5334000" y="2762071"/>
            <a:ext cx="3810000" cy="1200329"/>
          </a:xfrm>
          <a:prstGeom prst="rect">
            <a:avLst/>
          </a:prstGeom>
        </p:spPr>
        <p:txBody>
          <a:bodyPr wrap="square">
            <a:spAutoFit/>
          </a:bodyPr>
          <a:lstStyle/>
          <a:p>
            <a:r>
              <a:rPr lang="en-US" dirty="0" smtClean="0">
                <a:solidFill>
                  <a:schemeClr val="bg1"/>
                </a:solidFill>
              </a:rPr>
              <a:t>While there are a handful of normalization techniques , in most cases z-normalizing seems best:</a:t>
            </a:r>
          </a:p>
          <a:p>
            <a:r>
              <a:rPr lang="en-US" dirty="0" smtClean="0">
                <a:solidFill>
                  <a:schemeClr val="bg1"/>
                </a:solidFill>
              </a:rPr>
              <a:t>	T = (T-mean(T))/std(T)</a:t>
            </a:r>
            <a:endParaRPr lang="en-US" dirty="0">
              <a:solidFill>
                <a:schemeClr val="bg1"/>
              </a:solidFill>
            </a:endParaRPr>
          </a:p>
        </p:txBody>
      </p:sp>
      <p:sp>
        <p:nvSpPr>
          <p:cNvPr id="263" name="Right Arrow 262"/>
          <p:cNvSpPr/>
          <p:nvPr/>
        </p:nvSpPr>
        <p:spPr>
          <a:xfrm rot="5400000">
            <a:off x="5715000" y="1676400"/>
            <a:ext cx="342900" cy="190500"/>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6" name="Straight Connector 265"/>
          <p:cNvCxnSpPr/>
          <p:nvPr/>
        </p:nvCxnSpPr>
        <p:spPr>
          <a:xfrm flipH="1" flipV="1">
            <a:off x="0" y="2971800"/>
            <a:ext cx="9144000" cy="1752600"/>
          </a:xfrm>
          <a:prstGeom prst="line">
            <a:avLst/>
          </a:prstGeom>
          <a:ln w="539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8" name="Rectangle 267"/>
          <p:cNvSpPr/>
          <p:nvPr/>
        </p:nvSpPr>
        <p:spPr>
          <a:xfrm>
            <a:off x="76200" y="3810000"/>
            <a:ext cx="4572000" cy="646331"/>
          </a:xfrm>
          <a:prstGeom prst="rect">
            <a:avLst/>
          </a:prstGeom>
        </p:spPr>
        <p:txBody>
          <a:bodyPr>
            <a:spAutoFit/>
          </a:bodyPr>
          <a:lstStyle/>
          <a:p>
            <a:pPr lvl="0">
              <a:spcBef>
                <a:spcPct val="20000"/>
              </a:spcBef>
              <a:defRPr/>
            </a:pPr>
            <a:r>
              <a:rPr lang="en-US" dirty="0" smtClean="0">
                <a:solidFill>
                  <a:schemeClr val="bg1"/>
                </a:solidFill>
              </a:rPr>
              <a:t>Consider for example the famous Gun/Point dataset. Do we need to normalize it?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endParaRPr lang="en-US" sz="3600" dirty="0">
              <a:solidFill>
                <a:schemeClr val="bg1">
                  <a:lumMod val="50000"/>
                </a:schemeClr>
              </a:solidFill>
            </a:endParaRPr>
          </a:p>
        </p:txBody>
      </p:sp>
      <p:sp>
        <p:nvSpPr>
          <p:cNvPr id="3" name="Content Placeholder 2"/>
          <p:cNvSpPr>
            <a:spLocks noGrp="1"/>
          </p:cNvSpPr>
          <p:nvPr>
            <p:ph idx="1"/>
          </p:nvPr>
        </p:nvSpPr>
        <p:spPr>
          <a:xfrm>
            <a:off x="171530" y="838200"/>
            <a:ext cx="8972470" cy="5943600"/>
          </a:xfrm>
        </p:spPr>
        <p:txBody>
          <a:bodyPr>
            <a:noAutofit/>
          </a:bodyPr>
          <a:lstStyle/>
          <a:p>
            <a:pPr marL="0" indent="0">
              <a:buNone/>
            </a:pPr>
            <a:r>
              <a:rPr lang="en-US" sz="2600" i="1" dirty="0">
                <a:solidFill>
                  <a:srgbClr val="FFCC00"/>
                </a:solidFill>
              </a:rPr>
              <a:t>Lots of papers claim to be able to beat 1NN-DTW, is that true?</a:t>
            </a:r>
          </a:p>
          <a:p>
            <a:pPr marL="0" indent="0">
              <a:buNone/>
            </a:pPr>
            <a:r>
              <a:rPr lang="en-US" sz="2800" dirty="0">
                <a:solidFill>
                  <a:schemeClr val="bg1"/>
                </a:solidFill>
              </a:rPr>
              <a:t>Hmm…, no and yes.</a:t>
            </a:r>
          </a:p>
          <a:p>
            <a:pPr marL="0" indent="0"/>
            <a:r>
              <a:rPr lang="en-US" sz="2800" dirty="0">
                <a:solidFill>
                  <a:schemeClr val="bg1"/>
                </a:solidFill>
              </a:rPr>
              <a:t> </a:t>
            </a:r>
            <a:r>
              <a:rPr lang="en-US" sz="2800" b="1" dirty="0">
                <a:solidFill>
                  <a:schemeClr val="bg1"/>
                </a:solidFill>
              </a:rPr>
              <a:t>No</a:t>
            </a:r>
            <a:r>
              <a:rPr lang="en-US" sz="2800" dirty="0">
                <a:solidFill>
                  <a:schemeClr val="bg1"/>
                </a:solidFill>
              </a:rPr>
              <a:t>: More than 90% of </a:t>
            </a:r>
            <a:r>
              <a:rPr lang="en-US" sz="2800" dirty="0" smtClean="0">
                <a:solidFill>
                  <a:schemeClr val="bg1"/>
                </a:solidFill>
              </a:rPr>
              <a:t>such claims </a:t>
            </a:r>
            <a:r>
              <a:rPr lang="en-US" sz="2800" dirty="0">
                <a:solidFill>
                  <a:schemeClr val="bg1"/>
                </a:solidFill>
              </a:rPr>
              <a:t>are </a:t>
            </a:r>
            <a:r>
              <a:rPr lang="en-US" sz="2800" dirty="0" smtClean="0">
                <a:solidFill>
                  <a:schemeClr val="bg1"/>
                </a:solidFill>
              </a:rPr>
              <a:t>false to </a:t>
            </a:r>
            <a:r>
              <a:rPr lang="en-US" sz="2800" dirty="0">
                <a:solidFill>
                  <a:schemeClr val="bg1"/>
                </a:solidFill>
              </a:rPr>
              <a:t>cherry-picking, </a:t>
            </a:r>
            <a:r>
              <a:rPr lang="en-US" sz="2800" dirty="0" smtClean="0">
                <a:solidFill>
                  <a:schemeClr val="bg1"/>
                </a:solidFill>
              </a:rPr>
              <a:t>training and testing on the same data, the </a:t>
            </a:r>
            <a:r>
              <a:rPr lang="en-US" sz="2800" dirty="0">
                <a:solidFill>
                  <a:schemeClr val="bg1"/>
                </a:solidFill>
              </a:rPr>
              <a:t>Texas Sharpshooter </a:t>
            </a:r>
            <a:r>
              <a:rPr lang="en-US" sz="2800" dirty="0" smtClean="0">
                <a:solidFill>
                  <a:schemeClr val="bg1"/>
                </a:solidFill>
              </a:rPr>
              <a:t>fallacy </a:t>
            </a:r>
            <a:r>
              <a:rPr lang="en-US" sz="2800" dirty="0">
                <a:solidFill>
                  <a:schemeClr val="bg1"/>
                </a:solidFill>
              </a:rPr>
              <a:t>(see next slide</a:t>
            </a:r>
            <a:r>
              <a:rPr lang="en-US" sz="2800" dirty="0" smtClean="0">
                <a:solidFill>
                  <a:schemeClr val="bg1"/>
                </a:solidFill>
              </a:rPr>
              <a:t>) , etc</a:t>
            </a:r>
            <a:endParaRPr lang="en-US" sz="2800" dirty="0">
              <a:solidFill>
                <a:schemeClr val="bg1"/>
              </a:solidFill>
            </a:endParaRPr>
          </a:p>
          <a:p>
            <a:pPr marL="0" indent="0"/>
            <a:r>
              <a:rPr lang="en-US" sz="2800" dirty="0" smtClean="0">
                <a:solidFill>
                  <a:schemeClr val="bg1"/>
                </a:solidFill>
              </a:rPr>
              <a:t> </a:t>
            </a:r>
            <a:r>
              <a:rPr lang="en-US" sz="2800" b="1" dirty="0">
                <a:solidFill>
                  <a:schemeClr val="bg1"/>
                </a:solidFill>
              </a:rPr>
              <a:t>Yes</a:t>
            </a:r>
            <a:r>
              <a:rPr lang="en-US" sz="2800" dirty="0">
                <a:solidFill>
                  <a:schemeClr val="bg1"/>
                </a:solidFill>
              </a:rPr>
              <a:t>: There are a </a:t>
            </a:r>
            <a:r>
              <a:rPr lang="en-US" sz="2800" i="1" dirty="0">
                <a:solidFill>
                  <a:schemeClr val="bg1"/>
                </a:solidFill>
              </a:rPr>
              <a:t>handful</a:t>
            </a:r>
            <a:r>
              <a:rPr lang="en-US" sz="2800" dirty="0">
                <a:solidFill>
                  <a:schemeClr val="bg1"/>
                </a:solidFill>
              </a:rPr>
              <a:t> of such methods, but…</a:t>
            </a:r>
          </a:p>
          <a:p>
            <a:pPr marL="400050" lvl="1" indent="0"/>
            <a:r>
              <a:rPr lang="en-US" sz="2000" dirty="0">
                <a:solidFill>
                  <a:schemeClr val="bg1"/>
                </a:solidFill>
              </a:rPr>
              <a:t>They </a:t>
            </a:r>
            <a:r>
              <a:rPr lang="en-US" sz="2000" i="1" dirty="0">
                <a:solidFill>
                  <a:schemeClr val="bg1"/>
                </a:solidFill>
              </a:rPr>
              <a:t>sometimes</a:t>
            </a:r>
            <a:r>
              <a:rPr lang="en-US" sz="2000" dirty="0">
                <a:solidFill>
                  <a:schemeClr val="bg1"/>
                </a:solidFill>
              </a:rPr>
              <a:t> </a:t>
            </a:r>
            <a:r>
              <a:rPr lang="en-US" sz="2000" dirty="0" smtClean="0">
                <a:solidFill>
                  <a:schemeClr val="bg1"/>
                </a:solidFill>
              </a:rPr>
              <a:t>win, </a:t>
            </a:r>
            <a:r>
              <a:rPr lang="en-US" sz="2000" dirty="0">
                <a:solidFill>
                  <a:schemeClr val="bg1"/>
                </a:solidFill>
              </a:rPr>
              <a:t>but </a:t>
            </a:r>
            <a:r>
              <a:rPr lang="en-US" sz="2000" dirty="0" smtClean="0">
                <a:solidFill>
                  <a:schemeClr val="bg1"/>
                </a:solidFill>
              </a:rPr>
              <a:t>typically by </a:t>
            </a:r>
            <a:r>
              <a:rPr lang="en-US" sz="2000" dirty="0">
                <a:solidFill>
                  <a:schemeClr val="bg1"/>
                </a:solidFill>
              </a:rPr>
              <a:t>very slim margins (say </a:t>
            </a:r>
            <a:r>
              <a:rPr lang="en-US" sz="2000" dirty="0" smtClean="0">
                <a:solidFill>
                  <a:schemeClr val="bg1"/>
                </a:solidFill>
              </a:rPr>
              <a:t>1 </a:t>
            </a:r>
            <a:r>
              <a:rPr lang="en-US" sz="2000" dirty="0">
                <a:solidFill>
                  <a:schemeClr val="bg1"/>
                </a:solidFill>
              </a:rPr>
              <a:t>to </a:t>
            </a:r>
            <a:r>
              <a:rPr lang="en-US" sz="2000" dirty="0" smtClean="0">
                <a:solidFill>
                  <a:schemeClr val="bg1"/>
                </a:solidFill>
              </a:rPr>
              <a:t>3% better).</a:t>
            </a:r>
            <a:endParaRPr lang="en-US" sz="2000" dirty="0">
              <a:solidFill>
                <a:schemeClr val="bg1"/>
              </a:solidFill>
            </a:endParaRPr>
          </a:p>
          <a:p>
            <a:pPr marL="400050" lvl="1" indent="0"/>
            <a:r>
              <a:rPr lang="en-US" sz="2000" dirty="0">
                <a:solidFill>
                  <a:schemeClr val="bg1"/>
                </a:solidFill>
              </a:rPr>
              <a:t>They come at a huge cost of coding effort, time complexity.</a:t>
            </a:r>
          </a:p>
          <a:p>
            <a:pPr marL="400050" lvl="1" indent="0"/>
            <a:r>
              <a:rPr lang="en-US" sz="2000" dirty="0">
                <a:solidFill>
                  <a:schemeClr val="bg1"/>
                </a:solidFill>
              </a:rPr>
              <a:t> They </a:t>
            </a:r>
            <a:r>
              <a:rPr lang="en-US" sz="2000" i="1" dirty="0">
                <a:solidFill>
                  <a:schemeClr val="bg1"/>
                </a:solidFill>
              </a:rPr>
              <a:t>just</a:t>
            </a:r>
            <a:r>
              <a:rPr lang="en-US" sz="2000" dirty="0">
                <a:solidFill>
                  <a:schemeClr val="bg1"/>
                </a:solidFill>
              </a:rPr>
              <a:t> </a:t>
            </a:r>
            <a:r>
              <a:rPr lang="en-US" sz="2000" dirty="0" smtClean="0">
                <a:solidFill>
                  <a:schemeClr val="bg1"/>
                </a:solidFill>
              </a:rPr>
              <a:t>beat the most basic </a:t>
            </a:r>
            <a:r>
              <a:rPr lang="en-US" sz="2000" dirty="0">
                <a:solidFill>
                  <a:srgbClr val="FF00FF"/>
                </a:solidFill>
              </a:rPr>
              <a:t>1</a:t>
            </a:r>
            <a:r>
              <a:rPr lang="en-US" sz="2000" dirty="0">
                <a:solidFill>
                  <a:schemeClr val="bg1"/>
                </a:solidFill>
              </a:rPr>
              <a:t>NN-DTW, with the </a:t>
            </a:r>
            <a:r>
              <a:rPr lang="en-US" sz="2000" dirty="0" smtClean="0">
                <a:solidFill>
                  <a:schemeClr val="bg1"/>
                </a:solidFill>
              </a:rPr>
              <a:t>simple CV </a:t>
            </a:r>
            <a:r>
              <a:rPr lang="en-US" sz="2000" dirty="0">
                <a:solidFill>
                  <a:schemeClr val="bg1"/>
                </a:solidFill>
              </a:rPr>
              <a:t>trick to learn the warping window. It is less clear they could beat </a:t>
            </a:r>
            <a:r>
              <a:rPr lang="en-US" sz="2000" dirty="0">
                <a:solidFill>
                  <a:srgbClr val="FF00FF"/>
                </a:solidFill>
              </a:rPr>
              <a:t>K</a:t>
            </a:r>
            <a:r>
              <a:rPr lang="en-US" sz="2000" dirty="0">
                <a:solidFill>
                  <a:schemeClr val="bg1"/>
                </a:solidFill>
              </a:rPr>
              <a:t>NN-DTW, </a:t>
            </a:r>
            <a:r>
              <a:rPr lang="en-US" sz="2000" dirty="0" smtClean="0">
                <a:solidFill>
                  <a:schemeClr val="bg1"/>
                </a:solidFill>
              </a:rPr>
              <a:t>when a </a:t>
            </a:r>
            <a:r>
              <a:rPr lang="en-US" sz="2000" dirty="0">
                <a:solidFill>
                  <a:schemeClr val="bg1"/>
                </a:solidFill>
              </a:rPr>
              <a:t>little more effort </a:t>
            </a:r>
            <a:r>
              <a:rPr lang="en-US" sz="2000" dirty="0" smtClean="0">
                <a:solidFill>
                  <a:schemeClr val="bg1"/>
                </a:solidFill>
              </a:rPr>
              <a:t>was spent to </a:t>
            </a:r>
            <a:r>
              <a:rPr lang="en-US" sz="2000" dirty="0">
                <a:solidFill>
                  <a:schemeClr val="bg1"/>
                </a:solidFill>
              </a:rPr>
              <a:t>find a good warping window.</a:t>
            </a:r>
          </a:p>
          <a:p>
            <a:pPr marL="400050" lvl="1" indent="0"/>
            <a:r>
              <a:rPr lang="en-US" sz="2000" dirty="0">
                <a:solidFill>
                  <a:schemeClr val="bg1"/>
                </a:solidFill>
              </a:rPr>
              <a:t>We strongly recommend the bake-offs/discussion by Dr. Tony Bagnall. </a:t>
            </a:r>
          </a:p>
          <a:p>
            <a:pPr marL="0" indent="0">
              <a:buNone/>
            </a:pPr>
            <a:r>
              <a:rPr lang="en-US" sz="2800" dirty="0">
                <a:solidFill>
                  <a:schemeClr val="bg1"/>
                </a:solidFill>
              </a:rPr>
              <a:t>At a minimum, it is clear that 1NN-DTW will get you within </a:t>
            </a:r>
            <a:r>
              <a:rPr lang="en-US" sz="2800" dirty="0" smtClean="0">
                <a:solidFill>
                  <a:schemeClr val="bg1"/>
                </a:solidFill>
              </a:rPr>
              <a:t>98% </a:t>
            </a:r>
            <a:r>
              <a:rPr lang="en-US" sz="2800" dirty="0">
                <a:solidFill>
                  <a:schemeClr val="bg1"/>
                </a:solidFill>
              </a:rPr>
              <a:t>of the best accuracy possible, in the first five minutes.</a:t>
            </a:r>
          </a:p>
        </p:txBody>
      </p:sp>
    </p:spTree>
    <p:extLst>
      <p:ext uri="{BB962C8B-B14F-4D97-AF65-F5344CB8AC3E}">
        <p14:creationId xmlns:p14="http://schemas.microsoft.com/office/powerpoint/2010/main" xmlns="" val="4263833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 name="Content Placeholder 2"/>
          <p:cNvSpPr txBox="1">
            <a:spLocks/>
          </p:cNvSpPr>
          <p:nvPr/>
        </p:nvSpPr>
        <p:spPr>
          <a:xfrm>
            <a:off x="295058" y="115599"/>
            <a:ext cx="8848942" cy="36576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en-US" sz="4400" dirty="0">
                <a:solidFill>
                  <a:schemeClr val="bg1"/>
                </a:solidFill>
                <a:latin typeface="+mj-lt"/>
                <a:ea typeface="+mj-ea"/>
                <a:cs typeface="+mj-cs"/>
              </a:rPr>
              <a:t>What are Time Series?    </a:t>
            </a:r>
            <a:r>
              <a:rPr lang="en-US" sz="4400" dirty="0">
                <a:solidFill>
                  <a:schemeClr val="bg1">
                    <a:lumMod val="50000"/>
                  </a:schemeClr>
                </a:solidFill>
                <a:latin typeface="+mj-lt"/>
                <a:ea typeface="+mj-ea"/>
                <a:cs typeface="+mj-cs"/>
              </a:rPr>
              <a:t>1 of 2</a:t>
            </a:r>
          </a:p>
          <a:p>
            <a:pPr>
              <a:spcBef>
                <a:spcPct val="20000"/>
              </a:spcBef>
              <a:defRPr/>
            </a:pPr>
            <a:r>
              <a:rPr lang="en-US" sz="2800" dirty="0">
                <a:solidFill>
                  <a:srgbClr val="FFC000"/>
                </a:solidFill>
                <a:latin typeface="+mj-lt"/>
                <a:ea typeface="+mj-ea"/>
                <a:cs typeface="+mj-cs"/>
              </a:rPr>
              <a:t>A time series is a collection of observations made sequentially in time. </a:t>
            </a:r>
          </a:p>
          <a:p>
            <a:pPr>
              <a:spcBef>
                <a:spcPct val="20000"/>
              </a:spcBef>
              <a:defRPr/>
            </a:pPr>
            <a:r>
              <a:rPr lang="en-US" sz="2400" dirty="0">
                <a:solidFill>
                  <a:schemeClr val="bg1"/>
                </a:solidFill>
                <a:latin typeface="+mj-lt"/>
                <a:ea typeface="+mj-ea"/>
                <a:cs typeface="+mj-cs"/>
              </a:rPr>
              <a:t>More than most </a:t>
            </a:r>
            <a:r>
              <a:rPr lang="en-US" sz="2400" dirty="0" smtClean="0">
                <a:solidFill>
                  <a:schemeClr val="bg1"/>
                </a:solidFill>
                <a:latin typeface="+mj-lt"/>
                <a:ea typeface="+mj-ea"/>
                <a:cs typeface="+mj-cs"/>
              </a:rPr>
              <a:t>types of </a:t>
            </a:r>
            <a:r>
              <a:rPr lang="en-US" sz="2400" dirty="0">
                <a:solidFill>
                  <a:schemeClr val="bg1"/>
                </a:solidFill>
                <a:latin typeface="+mj-lt"/>
                <a:ea typeface="+mj-ea"/>
                <a:cs typeface="+mj-cs"/>
              </a:rPr>
              <a:t>data, time series lend themselves </a:t>
            </a:r>
            <a:r>
              <a:rPr lang="en-US" sz="2400" dirty="0" smtClean="0">
                <a:solidFill>
                  <a:schemeClr val="bg1"/>
                </a:solidFill>
                <a:latin typeface="+mj-lt"/>
                <a:ea typeface="+mj-ea"/>
                <a:cs typeface="+mj-cs"/>
              </a:rPr>
              <a:t>to </a:t>
            </a:r>
            <a:r>
              <a:rPr lang="en-US" sz="2400" i="1" dirty="0">
                <a:solidFill>
                  <a:schemeClr val="bg1"/>
                </a:solidFill>
                <a:latin typeface="+mj-lt"/>
                <a:ea typeface="+mj-ea"/>
                <a:cs typeface="+mj-cs"/>
              </a:rPr>
              <a:t>visual</a:t>
            </a:r>
            <a:r>
              <a:rPr lang="en-US" sz="2400" dirty="0">
                <a:solidFill>
                  <a:schemeClr val="bg1"/>
                </a:solidFill>
                <a:latin typeface="+mj-lt"/>
                <a:ea typeface="+mj-ea"/>
                <a:cs typeface="+mj-cs"/>
              </a:rPr>
              <a:t> inspection and intuitions…</a:t>
            </a:r>
          </a:p>
          <a:p>
            <a:pPr>
              <a:spcBef>
                <a:spcPct val="20000"/>
              </a:spcBef>
              <a:defRPr/>
            </a:pP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5" name="Group 4"/>
          <p:cNvGrpSpPr>
            <a:grpSpLocks/>
          </p:cNvGrpSpPr>
          <p:nvPr/>
        </p:nvGrpSpPr>
        <p:grpSpPr bwMode="auto">
          <a:xfrm>
            <a:off x="4797424" y="3454888"/>
            <a:ext cx="4270376" cy="2869712"/>
            <a:chOff x="1557" y="1173"/>
            <a:chExt cx="2690" cy="1987"/>
          </a:xfrm>
          <a:solidFill>
            <a:schemeClr val="bg1">
              <a:lumMod val="85000"/>
            </a:schemeClr>
          </a:solidFill>
        </p:grpSpPr>
        <p:sp>
          <p:nvSpPr>
            <p:cNvPr id="6" name="Rectangle 5"/>
            <p:cNvSpPr>
              <a:spLocks noChangeArrowheads="1"/>
            </p:cNvSpPr>
            <p:nvPr/>
          </p:nvSpPr>
          <p:spPr bwMode="auto">
            <a:xfrm>
              <a:off x="1707" y="1215"/>
              <a:ext cx="2455" cy="1812"/>
            </a:xfrm>
            <a:prstGeom prst="rect">
              <a:avLst/>
            </a:prstGeom>
            <a:grpFill/>
            <a:ln w="9525">
              <a:noFill/>
              <a:miter lim="800000"/>
              <a:headEnd/>
              <a:tailEnd/>
            </a:ln>
          </p:spPr>
          <p:txBody>
            <a:bodyPr/>
            <a:lstStyle/>
            <a:p>
              <a:endParaRPr lang="en-US" sz="2400">
                <a:solidFill>
                  <a:schemeClr val="bg1">
                    <a:lumMod val="95000"/>
                  </a:schemeClr>
                </a:solidFill>
              </a:endParaRPr>
            </a:p>
          </p:txBody>
        </p:sp>
        <p:sp>
          <p:nvSpPr>
            <p:cNvPr id="7" name="Rectangle 6"/>
            <p:cNvSpPr>
              <a:spLocks noChangeArrowheads="1"/>
            </p:cNvSpPr>
            <p:nvPr/>
          </p:nvSpPr>
          <p:spPr bwMode="auto">
            <a:xfrm>
              <a:off x="1707" y="1215"/>
              <a:ext cx="2455" cy="1812"/>
            </a:xfrm>
            <a:prstGeom prst="rect">
              <a:avLst/>
            </a:prstGeom>
            <a:grpFill/>
            <a:ln w="0">
              <a:solidFill>
                <a:srgbClr val="FFFFFF"/>
              </a:solidFill>
              <a:miter lim="800000"/>
              <a:headEnd/>
              <a:tailEnd/>
            </a:ln>
          </p:spPr>
          <p:txBody>
            <a:bodyPr/>
            <a:lstStyle/>
            <a:p>
              <a:endParaRPr lang="en-US" sz="2400">
                <a:solidFill>
                  <a:schemeClr val="bg1">
                    <a:lumMod val="95000"/>
                  </a:schemeClr>
                </a:solidFill>
              </a:endParaRPr>
            </a:p>
          </p:txBody>
        </p:sp>
        <p:sp>
          <p:nvSpPr>
            <p:cNvPr id="8" name="Line 7"/>
            <p:cNvSpPr>
              <a:spLocks noChangeShapeType="1"/>
            </p:cNvSpPr>
            <p:nvPr/>
          </p:nvSpPr>
          <p:spPr bwMode="auto">
            <a:xfrm>
              <a:off x="1707" y="1215"/>
              <a:ext cx="2455"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9" name="Freeform 8"/>
            <p:cNvSpPr>
              <a:spLocks/>
            </p:cNvSpPr>
            <p:nvPr/>
          </p:nvSpPr>
          <p:spPr bwMode="auto">
            <a:xfrm>
              <a:off x="1707" y="1215"/>
              <a:ext cx="2455" cy="1812"/>
            </a:xfrm>
            <a:custGeom>
              <a:avLst/>
              <a:gdLst/>
              <a:ahLst/>
              <a:cxnLst>
                <a:cxn ang="0">
                  <a:pos x="0" y="341"/>
                </a:cxn>
                <a:cxn ang="0">
                  <a:pos x="433" y="341"/>
                </a:cxn>
                <a:cxn ang="0">
                  <a:pos x="433" y="0"/>
                </a:cxn>
              </a:cxnLst>
              <a:rect l="0" t="0" r="r" b="b"/>
              <a:pathLst>
                <a:path w="433" h="341">
                  <a:moveTo>
                    <a:pt x="0" y="341"/>
                  </a:moveTo>
                  <a:lnTo>
                    <a:pt x="433" y="341"/>
                  </a:lnTo>
                  <a:lnTo>
                    <a:pt x="433" y="0"/>
                  </a:lnTo>
                </a:path>
              </a:pathLst>
            </a:custGeom>
            <a:grpFill/>
            <a:ln w="0">
              <a:solidFill>
                <a:srgbClr val="000000"/>
              </a:solidFill>
              <a:prstDash val="solid"/>
              <a:round/>
              <a:headEnd/>
              <a:tailEnd/>
            </a:ln>
          </p:spPr>
          <p:txBody>
            <a:bodyPr/>
            <a:lstStyle/>
            <a:p>
              <a:endParaRPr lang="en-US" sz="2400">
                <a:solidFill>
                  <a:schemeClr val="bg1">
                    <a:lumMod val="95000"/>
                  </a:schemeClr>
                </a:solidFill>
              </a:endParaRPr>
            </a:p>
          </p:txBody>
        </p:sp>
        <p:sp>
          <p:nvSpPr>
            <p:cNvPr id="10" name="Line 9"/>
            <p:cNvSpPr>
              <a:spLocks noChangeShapeType="1"/>
            </p:cNvSpPr>
            <p:nvPr/>
          </p:nvSpPr>
          <p:spPr bwMode="auto">
            <a:xfrm flipV="1">
              <a:off x="1707" y="1215"/>
              <a:ext cx="1" cy="1812"/>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11" name="Line 10"/>
            <p:cNvSpPr>
              <a:spLocks noChangeShapeType="1"/>
            </p:cNvSpPr>
            <p:nvPr/>
          </p:nvSpPr>
          <p:spPr bwMode="auto">
            <a:xfrm>
              <a:off x="1707" y="3027"/>
              <a:ext cx="2455"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12" name="Line 11"/>
            <p:cNvSpPr>
              <a:spLocks noChangeShapeType="1"/>
            </p:cNvSpPr>
            <p:nvPr/>
          </p:nvSpPr>
          <p:spPr bwMode="auto">
            <a:xfrm flipV="1">
              <a:off x="1707" y="1215"/>
              <a:ext cx="1" cy="1812"/>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13" name="Line 12"/>
            <p:cNvSpPr>
              <a:spLocks noChangeShapeType="1"/>
            </p:cNvSpPr>
            <p:nvPr/>
          </p:nvSpPr>
          <p:spPr bwMode="auto">
            <a:xfrm flipV="1">
              <a:off x="1707"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14" name="Line 13"/>
            <p:cNvSpPr>
              <a:spLocks noChangeShapeType="1"/>
            </p:cNvSpPr>
            <p:nvPr/>
          </p:nvSpPr>
          <p:spPr bwMode="auto">
            <a:xfrm>
              <a:off x="1707"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15" name="Rectangle 14"/>
            <p:cNvSpPr>
              <a:spLocks noChangeArrowheads="1"/>
            </p:cNvSpPr>
            <p:nvPr/>
          </p:nvSpPr>
          <p:spPr bwMode="auto">
            <a:xfrm>
              <a:off x="1690" y="3048"/>
              <a:ext cx="47"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0</a:t>
              </a:r>
              <a:endParaRPr lang="en-US" sz="3200">
                <a:solidFill>
                  <a:schemeClr val="bg1">
                    <a:lumMod val="95000"/>
                  </a:schemeClr>
                </a:solidFill>
              </a:endParaRPr>
            </a:p>
          </p:txBody>
        </p:sp>
        <p:sp>
          <p:nvSpPr>
            <p:cNvPr id="16" name="Line 15"/>
            <p:cNvSpPr>
              <a:spLocks noChangeShapeType="1"/>
            </p:cNvSpPr>
            <p:nvPr/>
          </p:nvSpPr>
          <p:spPr bwMode="auto">
            <a:xfrm flipV="1">
              <a:off x="1951"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17" name="Line 16"/>
            <p:cNvSpPr>
              <a:spLocks noChangeShapeType="1"/>
            </p:cNvSpPr>
            <p:nvPr/>
          </p:nvSpPr>
          <p:spPr bwMode="auto">
            <a:xfrm>
              <a:off x="1951"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19" name="Line 18"/>
            <p:cNvSpPr>
              <a:spLocks noChangeShapeType="1"/>
            </p:cNvSpPr>
            <p:nvPr/>
          </p:nvSpPr>
          <p:spPr bwMode="auto">
            <a:xfrm flipV="1">
              <a:off x="2200"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20" name="Line 19"/>
            <p:cNvSpPr>
              <a:spLocks noChangeShapeType="1"/>
            </p:cNvSpPr>
            <p:nvPr/>
          </p:nvSpPr>
          <p:spPr bwMode="auto">
            <a:xfrm>
              <a:off x="2200"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21" name="Rectangle 20"/>
            <p:cNvSpPr>
              <a:spLocks noChangeArrowheads="1"/>
            </p:cNvSpPr>
            <p:nvPr/>
          </p:nvSpPr>
          <p:spPr bwMode="auto">
            <a:xfrm>
              <a:off x="2143" y="3048"/>
              <a:ext cx="142"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100</a:t>
              </a:r>
              <a:endParaRPr lang="en-US" sz="3200">
                <a:solidFill>
                  <a:schemeClr val="bg1">
                    <a:lumMod val="95000"/>
                  </a:schemeClr>
                </a:solidFill>
              </a:endParaRPr>
            </a:p>
          </p:txBody>
        </p:sp>
        <p:sp>
          <p:nvSpPr>
            <p:cNvPr id="22" name="Line 21"/>
            <p:cNvSpPr>
              <a:spLocks noChangeShapeType="1"/>
            </p:cNvSpPr>
            <p:nvPr/>
          </p:nvSpPr>
          <p:spPr bwMode="auto">
            <a:xfrm flipV="1">
              <a:off x="2444"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23" name="Line 22"/>
            <p:cNvSpPr>
              <a:spLocks noChangeShapeType="1"/>
            </p:cNvSpPr>
            <p:nvPr/>
          </p:nvSpPr>
          <p:spPr bwMode="auto">
            <a:xfrm>
              <a:off x="2444"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25" name="Line 24"/>
            <p:cNvSpPr>
              <a:spLocks noChangeShapeType="1"/>
            </p:cNvSpPr>
            <p:nvPr/>
          </p:nvSpPr>
          <p:spPr bwMode="auto">
            <a:xfrm flipV="1">
              <a:off x="2688"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26" name="Line 25"/>
            <p:cNvSpPr>
              <a:spLocks noChangeShapeType="1"/>
            </p:cNvSpPr>
            <p:nvPr/>
          </p:nvSpPr>
          <p:spPr bwMode="auto">
            <a:xfrm>
              <a:off x="2688"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27" name="Rectangle 26"/>
            <p:cNvSpPr>
              <a:spLocks noChangeArrowheads="1"/>
            </p:cNvSpPr>
            <p:nvPr/>
          </p:nvSpPr>
          <p:spPr bwMode="auto">
            <a:xfrm>
              <a:off x="2631" y="3048"/>
              <a:ext cx="142" cy="112"/>
            </a:xfrm>
            <a:prstGeom prst="rect">
              <a:avLst/>
            </a:prstGeom>
            <a:noFill/>
            <a:ln w="9525">
              <a:noFill/>
              <a:miter lim="800000"/>
              <a:headEnd/>
              <a:tailEnd/>
            </a:ln>
          </p:spPr>
          <p:txBody>
            <a:bodyPr wrap="none" lIns="0" tIns="0" rIns="0" bIns="0">
              <a:spAutoFit/>
            </a:bodyPr>
            <a:lstStyle/>
            <a:p>
              <a:pPr algn="l"/>
              <a:r>
                <a:rPr lang="en-US" sz="1050" dirty="0">
                  <a:solidFill>
                    <a:schemeClr val="bg1">
                      <a:lumMod val="95000"/>
                    </a:schemeClr>
                  </a:solidFill>
                  <a:latin typeface="Helvetica" pitchFamily="34" charset="0"/>
                </a:rPr>
                <a:t>200</a:t>
              </a:r>
              <a:endParaRPr lang="en-US" sz="3200" dirty="0">
                <a:solidFill>
                  <a:schemeClr val="bg1">
                    <a:lumMod val="95000"/>
                  </a:schemeClr>
                </a:solidFill>
              </a:endParaRPr>
            </a:p>
          </p:txBody>
        </p:sp>
        <p:sp>
          <p:nvSpPr>
            <p:cNvPr id="28" name="Line 27"/>
            <p:cNvSpPr>
              <a:spLocks noChangeShapeType="1"/>
            </p:cNvSpPr>
            <p:nvPr/>
          </p:nvSpPr>
          <p:spPr bwMode="auto">
            <a:xfrm flipV="1">
              <a:off x="2937"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29" name="Line 28"/>
            <p:cNvSpPr>
              <a:spLocks noChangeShapeType="1"/>
            </p:cNvSpPr>
            <p:nvPr/>
          </p:nvSpPr>
          <p:spPr bwMode="auto">
            <a:xfrm>
              <a:off x="2937"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31" name="Line 30"/>
            <p:cNvSpPr>
              <a:spLocks noChangeShapeType="1"/>
            </p:cNvSpPr>
            <p:nvPr/>
          </p:nvSpPr>
          <p:spPr bwMode="auto">
            <a:xfrm flipV="1">
              <a:off x="3181"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32" name="Line 31"/>
            <p:cNvSpPr>
              <a:spLocks noChangeShapeType="1"/>
            </p:cNvSpPr>
            <p:nvPr/>
          </p:nvSpPr>
          <p:spPr bwMode="auto">
            <a:xfrm>
              <a:off x="3181"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33" name="Rectangle 32"/>
            <p:cNvSpPr>
              <a:spLocks noChangeArrowheads="1"/>
            </p:cNvSpPr>
            <p:nvPr/>
          </p:nvSpPr>
          <p:spPr bwMode="auto">
            <a:xfrm>
              <a:off x="3124" y="3048"/>
              <a:ext cx="142"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300</a:t>
              </a:r>
              <a:endParaRPr lang="en-US" sz="3200">
                <a:solidFill>
                  <a:schemeClr val="bg1">
                    <a:lumMod val="95000"/>
                  </a:schemeClr>
                </a:solidFill>
              </a:endParaRPr>
            </a:p>
          </p:txBody>
        </p:sp>
        <p:sp>
          <p:nvSpPr>
            <p:cNvPr id="34" name="Line 33"/>
            <p:cNvSpPr>
              <a:spLocks noChangeShapeType="1"/>
            </p:cNvSpPr>
            <p:nvPr/>
          </p:nvSpPr>
          <p:spPr bwMode="auto">
            <a:xfrm flipV="1">
              <a:off x="3425"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35" name="Line 34"/>
            <p:cNvSpPr>
              <a:spLocks noChangeShapeType="1"/>
            </p:cNvSpPr>
            <p:nvPr/>
          </p:nvSpPr>
          <p:spPr bwMode="auto">
            <a:xfrm>
              <a:off x="3425"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37" name="Line 36"/>
            <p:cNvSpPr>
              <a:spLocks noChangeShapeType="1"/>
            </p:cNvSpPr>
            <p:nvPr/>
          </p:nvSpPr>
          <p:spPr bwMode="auto">
            <a:xfrm flipV="1">
              <a:off x="3669"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38" name="Line 37"/>
            <p:cNvSpPr>
              <a:spLocks noChangeShapeType="1"/>
            </p:cNvSpPr>
            <p:nvPr/>
          </p:nvSpPr>
          <p:spPr bwMode="auto">
            <a:xfrm>
              <a:off x="3669"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39" name="Rectangle 38"/>
            <p:cNvSpPr>
              <a:spLocks noChangeArrowheads="1"/>
            </p:cNvSpPr>
            <p:nvPr/>
          </p:nvSpPr>
          <p:spPr bwMode="auto">
            <a:xfrm>
              <a:off x="3612" y="3048"/>
              <a:ext cx="142"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400</a:t>
              </a:r>
              <a:endParaRPr lang="en-US" sz="3200">
                <a:solidFill>
                  <a:schemeClr val="bg1">
                    <a:lumMod val="95000"/>
                  </a:schemeClr>
                </a:solidFill>
              </a:endParaRPr>
            </a:p>
          </p:txBody>
        </p:sp>
        <p:sp>
          <p:nvSpPr>
            <p:cNvPr id="40" name="Line 39"/>
            <p:cNvSpPr>
              <a:spLocks noChangeShapeType="1"/>
            </p:cNvSpPr>
            <p:nvPr/>
          </p:nvSpPr>
          <p:spPr bwMode="auto">
            <a:xfrm flipV="1">
              <a:off x="3918"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41" name="Line 40"/>
            <p:cNvSpPr>
              <a:spLocks noChangeShapeType="1"/>
            </p:cNvSpPr>
            <p:nvPr/>
          </p:nvSpPr>
          <p:spPr bwMode="auto">
            <a:xfrm>
              <a:off x="3918"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43" name="Line 42"/>
            <p:cNvSpPr>
              <a:spLocks noChangeShapeType="1"/>
            </p:cNvSpPr>
            <p:nvPr/>
          </p:nvSpPr>
          <p:spPr bwMode="auto">
            <a:xfrm flipV="1">
              <a:off x="4162" y="3006"/>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44" name="Line 43"/>
            <p:cNvSpPr>
              <a:spLocks noChangeShapeType="1"/>
            </p:cNvSpPr>
            <p:nvPr/>
          </p:nvSpPr>
          <p:spPr bwMode="auto">
            <a:xfrm>
              <a:off x="4162" y="1215"/>
              <a:ext cx="1" cy="2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45" name="Rectangle 44"/>
            <p:cNvSpPr>
              <a:spLocks noChangeArrowheads="1"/>
            </p:cNvSpPr>
            <p:nvPr/>
          </p:nvSpPr>
          <p:spPr bwMode="auto">
            <a:xfrm>
              <a:off x="4105" y="3048"/>
              <a:ext cx="142"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500</a:t>
              </a:r>
              <a:endParaRPr lang="en-US" sz="3200">
                <a:solidFill>
                  <a:schemeClr val="bg1">
                    <a:lumMod val="95000"/>
                  </a:schemeClr>
                </a:solidFill>
              </a:endParaRPr>
            </a:p>
          </p:txBody>
        </p:sp>
        <p:sp>
          <p:nvSpPr>
            <p:cNvPr id="46" name="Line 45"/>
            <p:cNvSpPr>
              <a:spLocks noChangeShapeType="1"/>
            </p:cNvSpPr>
            <p:nvPr/>
          </p:nvSpPr>
          <p:spPr bwMode="auto">
            <a:xfrm>
              <a:off x="1707" y="3027"/>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47" name="Line 46"/>
            <p:cNvSpPr>
              <a:spLocks noChangeShapeType="1"/>
            </p:cNvSpPr>
            <p:nvPr/>
          </p:nvSpPr>
          <p:spPr bwMode="auto">
            <a:xfrm flipH="1">
              <a:off x="4139" y="3027"/>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48" name="Rectangle 47"/>
            <p:cNvSpPr>
              <a:spLocks noChangeArrowheads="1"/>
            </p:cNvSpPr>
            <p:nvPr/>
          </p:nvSpPr>
          <p:spPr bwMode="auto">
            <a:xfrm>
              <a:off x="1557" y="2984"/>
              <a:ext cx="95"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23</a:t>
              </a:r>
              <a:endParaRPr lang="en-US" sz="3200">
                <a:solidFill>
                  <a:schemeClr val="bg1">
                    <a:lumMod val="95000"/>
                  </a:schemeClr>
                </a:solidFill>
              </a:endParaRPr>
            </a:p>
          </p:txBody>
        </p:sp>
        <p:sp>
          <p:nvSpPr>
            <p:cNvPr id="49" name="Line 48"/>
            <p:cNvSpPr>
              <a:spLocks noChangeShapeType="1"/>
            </p:cNvSpPr>
            <p:nvPr/>
          </p:nvSpPr>
          <p:spPr bwMode="auto">
            <a:xfrm>
              <a:off x="1707" y="2724"/>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50" name="Line 49"/>
            <p:cNvSpPr>
              <a:spLocks noChangeShapeType="1"/>
            </p:cNvSpPr>
            <p:nvPr/>
          </p:nvSpPr>
          <p:spPr bwMode="auto">
            <a:xfrm flipH="1">
              <a:off x="4139" y="2724"/>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51" name="Rectangle 50"/>
            <p:cNvSpPr>
              <a:spLocks noChangeArrowheads="1"/>
            </p:cNvSpPr>
            <p:nvPr/>
          </p:nvSpPr>
          <p:spPr bwMode="auto">
            <a:xfrm>
              <a:off x="1557" y="2682"/>
              <a:ext cx="95"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24</a:t>
              </a:r>
              <a:endParaRPr lang="en-US" sz="3200">
                <a:solidFill>
                  <a:schemeClr val="bg1">
                    <a:lumMod val="95000"/>
                  </a:schemeClr>
                </a:solidFill>
              </a:endParaRPr>
            </a:p>
          </p:txBody>
        </p:sp>
        <p:sp>
          <p:nvSpPr>
            <p:cNvPr id="52" name="Line 51"/>
            <p:cNvSpPr>
              <a:spLocks noChangeShapeType="1"/>
            </p:cNvSpPr>
            <p:nvPr/>
          </p:nvSpPr>
          <p:spPr bwMode="auto">
            <a:xfrm>
              <a:off x="1707" y="2421"/>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53" name="Line 52"/>
            <p:cNvSpPr>
              <a:spLocks noChangeShapeType="1"/>
            </p:cNvSpPr>
            <p:nvPr/>
          </p:nvSpPr>
          <p:spPr bwMode="auto">
            <a:xfrm flipH="1">
              <a:off x="4139" y="2421"/>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54" name="Rectangle 53"/>
            <p:cNvSpPr>
              <a:spLocks noChangeArrowheads="1"/>
            </p:cNvSpPr>
            <p:nvPr/>
          </p:nvSpPr>
          <p:spPr bwMode="auto">
            <a:xfrm>
              <a:off x="1557" y="2379"/>
              <a:ext cx="95"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25</a:t>
              </a:r>
              <a:endParaRPr lang="en-US" sz="3200">
                <a:solidFill>
                  <a:schemeClr val="bg1">
                    <a:lumMod val="95000"/>
                  </a:schemeClr>
                </a:solidFill>
              </a:endParaRPr>
            </a:p>
          </p:txBody>
        </p:sp>
        <p:sp>
          <p:nvSpPr>
            <p:cNvPr id="55" name="Line 54"/>
            <p:cNvSpPr>
              <a:spLocks noChangeShapeType="1"/>
            </p:cNvSpPr>
            <p:nvPr/>
          </p:nvSpPr>
          <p:spPr bwMode="auto">
            <a:xfrm>
              <a:off x="1707" y="2124"/>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56" name="Line 55"/>
            <p:cNvSpPr>
              <a:spLocks noChangeShapeType="1"/>
            </p:cNvSpPr>
            <p:nvPr/>
          </p:nvSpPr>
          <p:spPr bwMode="auto">
            <a:xfrm flipH="1">
              <a:off x="4139" y="2124"/>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57" name="Rectangle 56"/>
            <p:cNvSpPr>
              <a:spLocks noChangeArrowheads="1"/>
            </p:cNvSpPr>
            <p:nvPr/>
          </p:nvSpPr>
          <p:spPr bwMode="auto">
            <a:xfrm>
              <a:off x="1557" y="2081"/>
              <a:ext cx="95"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26</a:t>
              </a:r>
              <a:endParaRPr lang="en-US" sz="3200">
                <a:solidFill>
                  <a:schemeClr val="bg1">
                    <a:lumMod val="95000"/>
                  </a:schemeClr>
                </a:solidFill>
              </a:endParaRPr>
            </a:p>
          </p:txBody>
        </p:sp>
        <p:sp>
          <p:nvSpPr>
            <p:cNvPr id="58" name="Line 57"/>
            <p:cNvSpPr>
              <a:spLocks noChangeShapeType="1"/>
            </p:cNvSpPr>
            <p:nvPr/>
          </p:nvSpPr>
          <p:spPr bwMode="auto">
            <a:xfrm>
              <a:off x="1707" y="1821"/>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59" name="Line 58"/>
            <p:cNvSpPr>
              <a:spLocks noChangeShapeType="1"/>
            </p:cNvSpPr>
            <p:nvPr/>
          </p:nvSpPr>
          <p:spPr bwMode="auto">
            <a:xfrm flipH="1">
              <a:off x="4139" y="1821"/>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60" name="Rectangle 59"/>
            <p:cNvSpPr>
              <a:spLocks noChangeArrowheads="1"/>
            </p:cNvSpPr>
            <p:nvPr/>
          </p:nvSpPr>
          <p:spPr bwMode="auto">
            <a:xfrm>
              <a:off x="1557" y="1777"/>
              <a:ext cx="95"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27</a:t>
              </a:r>
              <a:endParaRPr lang="en-US" sz="3200">
                <a:solidFill>
                  <a:schemeClr val="bg1">
                    <a:lumMod val="95000"/>
                  </a:schemeClr>
                </a:solidFill>
              </a:endParaRPr>
            </a:p>
          </p:txBody>
        </p:sp>
        <p:sp>
          <p:nvSpPr>
            <p:cNvPr id="61" name="Line 60"/>
            <p:cNvSpPr>
              <a:spLocks noChangeShapeType="1"/>
            </p:cNvSpPr>
            <p:nvPr/>
          </p:nvSpPr>
          <p:spPr bwMode="auto">
            <a:xfrm>
              <a:off x="1707" y="1518"/>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62" name="Line 61"/>
            <p:cNvSpPr>
              <a:spLocks noChangeShapeType="1"/>
            </p:cNvSpPr>
            <p:nvPr/>
          </p:nvSpPr>
          <p:spPr bwMode="auto">
            <a:xfrm flipH="1">
              <a:off x="4139" y="1518"/>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63" name="Rectangle 62"/>
            <p:cNvSpPr>
              <a:spLocks noChangeArrowheads="1"/>
            </p:cNvSpPr>
            <p:nvPr/>
          </p:nvSpPr>
          <p:spPr bwMode="auto">
            <a:xfrm>
              <a:off x="1557" y="1475"/>
              <a:ext cx="95" cy="112"/>
            </a:xfrm>
            <a:prstGeom prst="rect">
              <a:avLst/>
            </a:prstGeom>
            <a:noFill/>
            <a:ln w="9525">
              <a:noFill/>
              <a:miter lim="800000"/>
              <a:headEnd/>
              <a:tailEnd/>
            </a:ln>
          </p:spPr>
          <p:txBody>
            <a:bodyPr wrap="none" lIns="0" tIns="0" rIns="0" bIns="0">
              <a:spAutoFit/>
            </a:bodyPr>
            <a:lstStyle/>
            <a:p>
              <a:pPr algn="l"/>
              <a:r>
                <a:rPr lang="en-US" sz="1050">
                  <a:solidFill>
                    <a:schemeClr val="bg1">
                      <a:lumMod val="95000"/>
                    </a:schemeClr>
                  </a:solidFill>
                  <a:latin typeface="Helvetica" pitchFamily="34" charset="0"/>
                </a:rPr>
                <a:t>28</a:t>
              </a:r>
              <a:endParaRPr lang="en-US" sz="3200">
                <a:solidFill>
                  <a:schemeClr val="bg1">
                    <a:lumMod val="95000"/>
                  </a:schemeClr>
                </a:solidFill>
              </a:endParaRPr>
            </a:p>
          </p:txBody>
        </p:sp>
        <p:sp>
          <p:nvSpPr>
            <p:cNvPr id="64" name="Line 63"/>
            <p:cNvSpPr>
              <a:spLocks noChangeShapeType="1"/>
            </p:cNvSpPr>
            <p:nvPr/>
          </p:nvSpPr>
          <p:spPr bwMode="auto">
            <a:xfrm>
              <a:off x="1707" y="1215"/>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65" name="Line 64"/>
            <p:cNvSpPr>
              <a:spLocks noChangeShapeType="1"/>
            </p:cNvSpPr>
            <p:nvPr/>
          </p:nvSpPr>
          <p:spPr bwMode="auto">
            <a:xfrm flipH="1">
              <a:off x="4139" y="1215"/>
              <a:ext cx="23"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66" name="Rectangle 65"/>
            <p:cNvSpPr>
              <a:spLocks noChangeArrowheads="1"/>
            </p:cNvSpPr>
            <p:nvPr/>
          </p:nvSpPr>
          <p:spPr bwMode="auto">
            <a:xfrm>
              <a:off x="1557" y="1173"/>
              <a:ext cx="95" cy="112"/>
            </a:xfrm>
            <a:prstGeom prst="rect">
              <a:avLst/>
            </a:prstGeom>
            <a:noFill/>
            <a:ln w="9525">
              <a:noFill/>
              <a:miter lim="800000"/>
              <a:headEnd/>
              <a:tailEnd/>
            </a:ln>
          </p:spPr>
          <p:txBody>
            <a:bodyPr wrap="none" lIns="0" tIns="0" rIns="0" bIns="0">
              <a:spAutoFit/>
            </a:bodyPr>
            <a:lstStyle/>
            <a:p>
              <a:pPr algn="l"/>
              <a:r>
                <a:rPr lang="en-US" sz="1050" dirty="0">
                  <a:solidFill>
                    <a:schemeClr val="bg1">
                      <a:lumMod val="95000"/>
                    </a:schemeClr>
                  </a:solidFill>
                  <a:latin typeface="Helvetica" pitchFamily="34" charset="0"/>
                </a:rPr>
                <a:t>29</a:t>
              </a:r>
              <a:endParaRPr lang="en-US" sz="3200" dirty="0">
                <a:solidFill>
                  <a:schemeClr val="bg1">
                    <a:lumMod val="95000"/>
                  </a:schemeClr>
                </a:solidFill>
              </a:endParaRPr>
            </a:p>
          </p:txBody>
        </p:sp>
        <p:sp>
          <p:nvSpPr>
            <p:cNvPr id="67" name="Line 66"/>
            <p:cNvSpPr>
              <a:spLocks noChangeShapeType="1"/>
            </p:cNvSpPr>
            <p:nvPr/>
          </p:nvSpPr>
          <p:spPr bwMode="auto">
            <a:xfrm>
              <a:off x="1707" y="1215"/>
              <a:ext cx="2455" cy="1"/>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68" name="Freeform 67"/>
            <p:cNvSpPr>
              <a:spLocks/>
            </p:cNvSpPr>
            <p:nvPr/>
          </p:nvSpPr>
          <p:spPr bwMode="auto">
            <a:xfrm>
              <a:off x="1707" y="1215"/>
              <a:ext cx="2455" cy="1812"/>
            </a:xfrm>
            <a:custGeom>
              <a:avLst/>
              <a:gdLst/>
              <a:ahLst/>
              <a:cxnLst>
                <a:cxn ang="0">
                  <a:pos x="0" y="341"/>
                </a:cxn>
                <a:cxn ang="0">
                  <a:pos x="433" y="341"/>
                </a:cxn>
                <a:cxn ang="0">
                  <a:pos x="433" y="0"/>
                </a:cxn>
              </a:cxnLst>
              <a:rect l="0" t="0" r="r" b="b"/>
              <a:pathLst>
                <a:path w="433" h="341">
                  <a:moveTo>
                    <a:pt x="0" y="341"/>
                  </a:moveTo>
                  <a:lnTo>
                    <a:pt x="433" y="341"/>
                  </a:lnTo>
                  <a:lnTo>
                    <a:pt x="433" y="0"/>
                  </a:lnTo>
                </a:path>
              </a:pathLst>
            </a:custGeom>
            <a:grpFill/>
            <a:ln w="0">
              <a:solidFill>
                <a:srgbClr val="000000"/>
              </a:solidFill>
              <a:prstDash val="solid"/>
              <a:round/>
              <a:headEnd/>
              <a:tailEnd/>
            </a:ln>
          </p:spPr>
          <p:txBody>
            <a:bodyPr/>
            <a:lstStyle/>
            <a:p>
              <a:endParaRPr lang="en-US" sz="2400">
                <a:solidFill>
                  <a:schemeClr val="bg1">
                    <a:lumMod val="95000"/>
                  </a:schemeClr>
                </a:solidFill>
              </a:endParaRPr>
            </a:p>
          </p:txBody>
        </p:sp>
        <p:sp>
          <p:nvSpPr>
            <p:cNvPr id="69" name="Line 68"/>
            <p:cNvSpPr>
              <a:spLocks noChangeShapeType="1"/>
            </p:cNvSpPr>
            <p:nvPr/>
          </p:nvSpPr>
          <p:spPr bwMode="auto">
            <a:xfrm flipV="1">
              <a:off x="1707" y="1215"/>
              <a:ext cx="1" cy="1812"/>
            </a:xfrm>
            <a:prstGeom prst="line">
              <a:avLst/>
            </a:prstGeom>
            <a:grpFill/>
            <a:ln w="0">
              <a:solidFill>
                <a:srgbClr val="000000"/>
              </a:solidFill>
              <a:round/>
              <a:headEnd/>
              <a:tailEnd/>
            </a:ln>
          </p:spPr>
          <p:txBody>
            <a:bodyPr/>
            <a:lstStyle/>
            <a:p>
              <a:endParaRPr lang="en-US" sz="2400">
                <a:solidFill>
                  <a:schemeClr val="bg1">
                    <a:lumMod val="95000"/>
                  </a:schemeClr>
                </a:solidFill>
              </a:endParaRPr>
            </a:p>
          </p:txBody>
        </p:sp>
        <p:sp>
          <p:nvSpPr>
            <p:cNvPr id="70" name="Freeform 69"/>
            <p:cNvSpPr>
              <a:spLocks/>
            </p:cNvSpPr>
            <p:nvPr/>
          </p:nvSpPr>
          <p:spPr bwMode="auto">
            <a:xfrm>
              <a:off x="1713" y="1364"/>
              <a:ext cx="2403" cy="1589"/>
            </a:xfrm>
            <a:custGeom>
              <a:avLst/>
              <a:gdLst/>
              <a:ahLst/>
              <a:cxnLst>
                <a:cxn ang="0">
                  <a:pos x="34" y="962"/>
                </a:cxn>
                <a:cxn ang="0">
                  <a:pos x="79" y="983"/>
                </a:cxn>
                <a:cxn ang="0">
                  <a:pos x="124" y="1095"/>
                </a:cxn>
                <a:cxn ang="0">
                  <a:pos x="164" y="1052"/>
                </a:cxn>
                <a:cxn ang="0">
                  <a:pos x="204" y="1095"/>
                </a:cxn>
                <a:cxn ang="0">
                  <a:pos x="243" y="1174"/>
                </a:cxn>
                <a:cxn ang="0">
                  <a:pos x="283" y="1073"/>
                </a:cxn>
                <a:cxn ang="0">
                  <a:pos x="323" y="0"/>
                </a:cxn>
                <a:cxn ang="0">
                  <a:pos x="362" y="1158"/>
                </a:cxn>
                <a:cxn ang="0">
                  <a:pos x="402" y="1137"/>
                </a:cxn>
                <a:cxn ang="0">
                  <a:pos x="447" y="1174"/>
                </a:cxn>
                <a:cxn ang="0">
                  <a:pos x="487" y="1137"/>
                </a:cxn>
                <a:cxn ang="0">
                  <a:pos x="527" y="1164"/>
                </a:cxn>
                <a:cxn ang="0">
                  <a:pos x="567" y="1142"/>
                </a:cxn>
                <a:cxn ang="0">
                  <a:pos x="606" y="1158"/>
                </a:cxn>
                <a:cxn ang="0">
                  <a:pos x="646" y="1180"/>
                </a:cxn>
                <a:cxn ang="0">
                  <a:pos x="686" y="1212"/>
                </a:cxn>
                <a:cxn ang="0">
                  <a:pos x="725" y="1238"/>
                </a:cxn>
                <a:cxn ang="0">
                  <a:pos x="771" y="1323"/>
                </a:cxn>
                <a:cxn ang="0">
                  <a:pos x="810" y="1355"/>
                </a:cxn>
                <a:cxn ang="0">
                  <a:pos x="856" y="1318"/>
                </a:cxn>
                <a:cxn ang="0">
                  <a:pos x="895" y="1212"/>
                </a:cxn>
                <a:cxn ang="0">
                  <a:pos x="935" y="1105"/>
                </a:cxn>
                <a:cxn ang="0">
                  <a:pos x="975" y="1142"/>
                </a:cxn>
                <a:cxn ang="0">
                  <a:pos x="1014" y="1111"/>
                </a:cxn>
                <a:cxn ang="0">
                  <a:pos x="1054" y="1121"/>
                </a:cxn>
                <a:cxn ang="0">
                  <a:pos x="1094" y="1158"/>
                </a:cxn>
                <a:cxn ang="0">
                  <a:pos x="1139" y="1148"/>
                </a:cxn>
                <a:cxn ang="0">
                  <a:pos x="1179" y="1174"/>
                </a:cxn>
                <a:cxn ang="0">
                  <a:pos x="1219" y="1212"/>
                </a:cxn>
                <a:cxn ang="0">
                  <a:pos x="1258" y="1196"/>
                </a:cxn>
                <a:cxn ang="0">
                  <a:pos x="1298" y="1227"/>
                </a:cxn>
                <a:cxn ang="0">
                  <a:pos x="1338" y="1201"/>
                </a:cxn>
                <a:cxn ang="0">
                  <a:pos x="1377" y="1196"/>
                </a:cxn>
                <a:cxn ang="0">
                  <a:pos x="1423" y="1227"/>
                </a:cxn>
                <a:cxn ang="0">
                  <a:pos x="1462" y="1137"/>
                </a:cxn>
                <a:cxn ang="0">
                  <a:pos x="1508" y="1158"/>
                </a:cxn>
                <a:cxn ang="0">
                  <a:pos x="1547" y="1185"/>
                </a:cxn>
                <a:cxn ang="0">
                  <a:pos x="1587" y="1201"/>
                </a:cxn>
                <a:cxn ang="0">
                  <a:pos x="1627" y="1238"/>
                </a:cxn>
                <a:cxn ang="0">
                  <a:pos x="1666" y="1217"/>
                </a:cxn>
                <a:cxn ang="0">
                  <a:pos x="1706" y="1424"/>
                </a:cxn>
                <a:cxn ang="0">
                  <a:pos x="1746" y="590"/>
                </a:cxn>
                <a:cxn ang="0">
                  <a:pos x="1785" y="1408"/>
                </a:cxn>
                <a:cxn ang="0">
                  <a:pos x="1825" y="1307"/>
                </a:cxn>
                <a:cxn ang="0">
                  <a:pos x="1871" y="1291"/>
                </a:cxn>
                <a:cxn ang="0">
                  <a:pos x="1910" y="1281"/>
                </a:cxn>
                <a:cxn ang="0">
                  <a:pos x="1950" y="1302"/>
                </a:cxn>
                <a:cxn ang="0">
                  <a:pos x="1990" y="1281"/>
                </a:cxn>
                <a:cxn ang="0">
                  <a:pos x="2029" y="1291"/>
                </a:cxn>
                <a:cxn ang="0">
                  <a:pos x="2075" y="1291"/>
                </a:cxn>
                <a:cxn ang="0">
                  <a:pos x="2114" y="1307"/>
                </a:cxn>
                <a:cxn ang="0">
                  <a:pos x="2154" y="1360"/>
                </a:cxn>
                <a:cxn ang="0">
                  <a:pos x="2194" y="1413"/>
                </a:cxn>
                <a:cxn ang="0">
                  <a:pos x="2233" y="1467"/>
                </a:cxn>
                <a:cxn ang="0">
                  <a:pos x="2273" y="1488"/>
                </a:cxn>
                <a:cxn ang="0">
                  <a:pos x="2313" y="1323"/>
                </a:cxn>
                <a:cxn ang="0">
                  <a:pos x="2352" y="1196"/>
                </a:cxn>
                <a:cxn ang="0">
                  <a:pos x="2398" y="1158"/>
                </a:cxn>
              </a:cxnLst>
              <a:rect l="0" t="0" r="r" b="b"/>
              <a:pathLst>
                <a:path w="2403" h="1589">
                  <a:moveTo>
                    <a:pt x="0" y="999"/>
                  </a:moveTo>
                  <a:lnTo>
                    <a:pt x="5" y="1004"/>
                  </a:lnTo>
                  <a:lnTo>
                    <a:pt x="11" y="1004"/>
                  </a:lnTo>
                  <a:lnTo>
                    <a:pt x="11" y="994"/>
                  </a:lnTo>
                  <a:lnTo>
                    <a:pt x="17" y="983"/>
                  </a:lnTo>
                  <a:lnTo>
                    <a:pt x="22" y="983"/>
                  </a:lnTo>
                  <a:lnTo>
                    <a:pt x="28" y="978"/>
                  </a:lnTo>
                  <a:lnTo>
                    <a:pt x="34" y="962"/>
                  </a:lnTo>
                  <a:lnTo>
                    <a:pt x="39" y="951"/>
                  </a:lnTo>
                  <a:lnTo>
                    <a:pt x="45" y="951"/>
                  </a:lnTo>
                  <a:lnTo>
                    <a:pt x="51" y="940"/>
                  </a:lnTo>
                  <a:lnTo>
                    <a:pt x="56" y="962"/>
                  </a:lnTo>
                  <a:lnTo>
                    <a:pt x="62" y="994"/>
                  </a:lnTo>
                  <a:lnTo>
                    <a:pt x="68" y="999"/>
                  </a:lnTo>
                  <a:lnTo>
                    <a:pt x="73" y="1004"/>
                  </a:lnTo>
                  <a:lnTo>
                    <a:pt x="79" y="983"/>
                  </a:lnTo>
                  <a:lnTo>
                    <a:pt x="85" y="999"/>
                  </a:lnTo>
                  <a:lnTo>
                    <a:pt x="90" y="1015"/>
                  </a:lnTo>
                  <a:lnTo>
                    <a:pt x="96" y="1020"/>
                  </a:lnTo>
                  <a:lnTo>
                    <a:pt x="102" y="1015"/>
                  </a:lnTo>
                  <a:lnTo>
                    <a:pt x="107" y="1020"/>
                  </a:lnTo>
                  <a:lnTo>
                    <a:pt x="113" y="1041"/>
                  </a:lnTo>
                  <a:lnTo>
                    <a:pt x="119" y="1057"/>
                  </a:lnTo>
                  <a:lnTo>
                    <a:pt x="124" y="1095"/>
                  </a:lnTo>
                  <a:lnTo>
                    <a:pt x="124" y="1084"/>
                  </a:lnTo>
                  <a:lnTo>
                    <a:pt x="130" y="1036"/>
                  </a:lnTo>
                  <a:lnTo>
                    <a:pt x="136" y="1020"/>
                  </a:lnTo>
                  <a:lnTo>
                    <a:pt x="141" y="1036"/>
                  </a:lnTo>
                  <a:lnTo>
                    <a:pt x="147" y="1057"/>
                  </a:lnTo>
                  <a:lnTo>
                    <a:pt x="153" y="1084"/>
                  </a:lnTo>
                  <a:lnTo>
                    <a:pt x="158" y="1068"/>
                  </a:lnTo>
                  <a:lnTo>
                    <a:pt x="164" y="1052"/>
                  </a:lnTo>
                  <a:lnTo>
                    <a:pt x="170" y="1052"/>
                  </a:lnTo>
                  <a:lnTo>
                    <a:pt x="175" y="1068"/>
                  </a:lnTo>
                  <a:lnTo>
                    <a:pt x="181" y="1089"/>
                  </a:lnTo>
                  <a:lnTo>
                    <a:pt x="187" y="1089"/>
                  </a:lnTo>
                  <a:lnTo>
                    <a:pt x="192" y="1073"/>
                  </a:lnTo>
                  <a:lnTo>
                    <a:pt x="198" y="1068"/>
                  </a:lnTo>
                  <a:lnTo>
                    <a:pt x="198" y="1089"/>
                  </a:lnTo>
                  <a:lnTo>
                    <a:pt x="204" y="1095"/>
                  </a:lnTo>
                  <a:lnTo>
                    <a:pt x="209" y="1105"/>
                  </a:lnTo>
                  <a:lnTo>
                    <a:pt x="215" y="1105"/>
                  </a:lnTo>
                  <a:lnTo>
                    <a:pt x="221" y="1073"/>
                  </a:lnTo>
                  <a:lnTo>
                    <a:pt x="226" y="1052"/>
                  </a:lnTo>
                  <a:lnTo>
                    <a:pt x="232" y="1068"/>
                  </a:lnTo>
                  <a:lnTo>
                    <a:pt x="232" y="1084"/>
                  </a:lnTo>
                  <a:lnTo>
                    <a:pt x="238" y="1121"/>
                  </a:lnTo>
                  <a:lnTo>
                    <a:pt x="243" y="1174"/>
                  </a:lnTo>
                  <a:lnTo>
                    <a:pt x="249" y="1180"/>
                  </a:lnTo>
                  <a:lnTo>
                    <a:pt x="255" y="1185"/>
                  </a:lnTo>
                  <a:lnTo>
                    <a:pt x="260" y="1217"/>
                  </a:lnTo>
                  <a:lnTo>
                    <a:pt x="266" y="1265"/>
                  </a:lnTo>
                  <a:lnTo>
                    <a:pt x="266" y="1328"/>
                  </a:lnTo>
                  <a:lnTo>
                    <a:pt x="272" y="1318"/>
                  </a:lnTo>
                  <a:lnTo>
                    <a:pt x="277" y="1233"/>
                  </a:lnTo>
                  <a:lnTo>
                    <a:pt x="283" y="1073"/>
                  </a:lnTo>
                  <a:lnTo>
                    <a:pt x="289" y="930"/>
                  </a:lnTo>
                  <a:lnTo>
                    <a:pt x="294" y="802"/>
                  </a:lnTo>
                  <a:lnTo>
                    <a:pt x="300" y="696"/>
                  </a:lnTo>
                  <a:lnTo>
                    <a:pt x="306" y="574"/>
                  </a:lnTo>
                  <a:lnTo>
                    <a:pt x="306" y="409"/>
                  </a:lnTo>
                  <a:lnTo>
                    <a:pt x="311" y="223"/>
                  </a:lnTo>
                  <a:lnTo>
                    <a:pt x="317" y="69"/>
                  </a:lnTo>
                  <a:lnTo>
                    <a:pt x="323" y="0"/>
                  </a:lnTo>
                  <a:lnTo>
                    <a:pt x="328" y="159"/>
                  </a:lnTo>
                  <a:lnTo>
                    <a:pt x="334" y="563"/>
                  </a:lnTo>
                  <a:lnTo>
                    <a:pt x="340" y="1004"/>
                  </a:lnTo>
                  <a:lnTo>
                    <a:pt x="340" y="1227"/>
                  </a:lnTo>
                  <a:lnTo>
                    <a:pt x="345" y="1254"/>
                  </a:lnTo>
                  <a:lnTo>
                    <a:pt x="351" y="1201"/>
                  </a:lnTo>
                  <a:lnTo>
                    <a:pt x="357" y="1148"/>
                  </a:lnTo>
                  <a:lnTo>
                    <a:pt x="362" y="1158"/>
                  </a:lnTo>
                  <a:lnTo>
                    <a:pt x="368" y="1121"/>
                  </a:lnTo>
                  <a:lnTo>
                    <a:pt x="374" y="1105"/>
                  </a:lnTo>
                  <a:lnTo>
                    <a:pt x="379" y="1105"/>
                  </a:lnTo>
                  <a:lnTo>
                    <a:pt x="379" y="1148"/>
                  </a:lnTo>
                  <a:lnTo>
                    <a:pt x="385" y="1148"/>
                  </a:lnTo>
                  <a:lnTo>
                    <a:pt x="391" y="1121"/>
                  </a:lnTo>
                  <a:lnTo>
                    <a:pt x="396" y="1126"/>
                  </a:lnTo>
                  <a:lnTo>
                    <a:pt x="402" y="1137"/>
                  </a:lnTo>
                  <a:lnTo>
                    <a:pt x="408" y="1126"/>
                  </a:lnTo>
                  <a:lnTo>
                    <a:pt x="413" y="1158"/>
                  </a:lnTo>
                  <a:lnTo>
                    <a:pt x="419" y="1158"/>
                  </a:lnTo>
                  <a:lnTo>
                    <a:pt x="425" y="1137"/>
                  </a:lnTo>
                  <a:lnTo>
                    <a:pt x="430" y="1121"/>
                  </a:lnTo>
                  <a:lnTo>
                    <a:pt x="436" y="1111"/>
                  </a:lnTo>
                  <a:lnTo>
                    <a:pt x="442" y="1142"/>
                  </a:lnTo>
                  <a:lnTo>
                    <a:pt x="447" y="1174"/>
                  </a:lnTo>
                  <a:lnTo>
                    <a:pt x="453" y="1158"/>
                  </a:lnTo>
                  <a:lnTo>
                    <a:pt x="459" y="1142"/>
                  </a:lnTo>
                  <a:lnTo>
                    <a:pt x="464" y="1142"/>
                  </a:lnTo>
                  <a:lnTo>
                    <a:pt x="470" y="1174"/>
                  </a:lnTo>
                  <a:lnTo>
                    <a:pt x="476" y="1164"/>
                  </a:lnTo>
                  <a:lnTo>
                    <a:pt x="481" y="1148"/>
                  </a:lnTo>
                  <a:lnTo>
                    <a:pt x="487" y="1126"/>
                  </a:lnTo>
                  <a:lnTo>
                    <a:pt x="487" y="1137"/>
                  </a:lnTo>
                  <a:lnTo>
                    <a:pt x="493" y="1137"/>
                  </a:lnTo>
                  <a:lnTo>
                    <a:pt x="498" y="1137"/>
                  </a:lnTo>
                  <a:lnTo>
                    <a:pt x="504" y="1164"/>
                  </a:lnTo>
                  <a:lnTo>
                    <a:pt x="510" y="1158"/>
                  </a:lnTo>
                  <a:lnTo>
                    <a:pt x="515" y="1148"/>
                  </a:lnTo>
                  <a:lnTo>
                    <a:pt x="521" y="1137"/>
                  </a:lnTo>
                  <a:lnTo>
                    <a:pt x="527" y="1142"/>
                  </a:lnTo>
                  <a:lnTo>
                    <a:pt x="527" y="1164"/>
                  </a:lnTo>
                  <a:lnTo>
                    <a:pt x="533" y="1180"/>
                  </a:lnTo>
                  <a:lnTo>
                    <a:pt x="538" y="1174"/>
                  </a:lnTo>
                  <a:lnTo>
                    <a:pt x="544" y="1158"/>
                  </a:lnTo>
                  <a:lnTo>
                    <a:pt x="550" y="1137"/>
                  </a:lnTo>
                  <a:lnTo>
                    <a:pt x="555" y="1137"/>
                  </a:lnTo>
                  <a:lnTo>
                    <a:pt x="561" y="1158"/>
                  </a:lnTo>
                  <a:lnTo>
                    <a:pt x="561" y="1174"/>
                  </a:lnTo>
                  <a:lnTo>
                    <a:pt x="567" y="1142"/>
                  </a:lnTo>
                  <a:lnTo>
                    <a:pt x="572" y="1180"/>
                  </a:lnTo>
                  <a:lnTo>
                    <a:pt x="578" y="1158"/>
                  </a:lnTo>
                  <a:lnTo>
                    <a:pt x="584" y="1148"/>
                  </a:lnTo>
                  <a:lnTo>
                    <a:pt x="589" y="1158"/>
                  </a:lnTo>
                  <a:lnTo>
                    <a:pt x="595" y="1185"/>
                  </a:lnTo>
                  <a:lnTo>
                    <a:pt x="601" y="1164"/>
                  </a:lnTo>
                  <a:lnTo>
                    <a:pt x="601" y="1148"/>
                  </a:lnTo>
                  <a:lnTo>
                    <a:pt x="606" y="1158"/>
                  </a:lnTo>
                  <a:lnTo>
                    <a:pt x="612" y="1180"/>
                  </a:lnTo>
                  <a:lnTo>
                    <a:pt x="618" y="1201"/>
                  </a:lnTo>
                  <a:lnTo>
                    <a:pt x="623" y="1185"/>
                  </a:lnTo>
                  <a:lnTo>
                    <a:pt x="629" y="1196"/>
                  </a:lnTo>
                  <a:lnTo>
                    <a:pt x="635" y="1180"/>
                  </a:lnTo>
                  <a:lnTo>
                    <a:pt x="635" y="1158"/>
                  </a:lnTo>
                  <a:lnTo>
                    <a:pt x="640" y="1185"/>
                  </a:lnTo>
                  <a:lnTo>
                    <a:pt x="646" y="1180"/>
                  </a:lnTo>
                  <a:lnTo>
                    <a:pt x="652" y="1196"/>
                  </a:lnTo>
                  <a:lnTo>
                    <a:pt x="657" y="1185"/>
                  </a:lnTo>
                  <a:lnTo>
                    <a:pt x="663" y="1158"/>
                  </a:lnTo>
                  <a:lnTo>
                    <a:pt x="669" y="1158"/>
                  </a:lnTo>
                  <a:lnTo>
                    <a:pt x="674" y="1180"/>
                  </a:lnTo>
                  <a:lnTo>
                    <a:pt x="674" y="1201"/>
                  </a:lnTo>
                  <a:lnTo>
                    <a:pt x="680" y="1217"/>
                  </a:lnTo>
                  <a:lnTo>
                    <a:pt x="686" y="1212"/>
                  </a:lnTo>
                  <a:lnTo>
                    <a:pt x="691" y="1180"/>
                  </a:lnTo>
                  <a:lnTo>
                    <a:pt x="697" y="1180"/>
                  </a:lnTo>
                  <a:lnTo>
                    <a:pt x="703" y="1201"/>
                  </a:lnTo>
                  <a:lnTo>
                    <a:pt x="708" y="1217"/>
                  </a:lnTo>
                  <a:lnTo>
                    <a:pt x="708" y="1233"/>
                  </a:lnTo>
                  <a:lnTo>
                    <a:pt x="714" y="1249"/>
                  </a:lnTo>
                  <a:lnTo>
                    <a:pt x="720" y="1238"/>
                  </a:lnTo>
                  <a:lnTo>
                    <a:pt x="725" y="1238"/>
                  </a:lnTo>
                  <a:lnTo>
                    <a:pt x="731" y="1238"/>
                  </a:lnTo>
                  <a:lnTo>
                    <a:pt x="737" y="1249"/>
                  </a:lnTo>
                  <a:lnTo>
                    <a:pt x="742" y="1270"/>
                  </a:lnTo>
                  <a:lnTo>
                    <a:pt x="748" y="1281"/>
                  </a:lnTo>
                  <a:lnTo>
                    <a:pt x="754" y="1281"/>
                  </a:lnTo>
                  <a:lnTo>
                    <a:pt x="759" y="1302"/>
                  </a:lnTo>
                  <a:lnTo>
                    <a:pt x="765" y="1307"/>
                  </a:lnTo>
                  <a:lnTo>
                    <a:pt x="771" y="1323"/>
                  </a:lnTo>
                  <a:lnTo>
                    <a:pt x="776" y="1323"/>
                  </a:lnTo>
                  <a:lnTo>
                    <a:pt x="782" y="1328"/>
                  </a:lnTo>
                  <a:lnTo>
                    <a:pt x="782" y="1318"/>
                  </a:lnTo>
                  <a:lnTo>
                    <a:pt x="788" y="1328"/>
                  </a:lnTo>
                  <a:lnTo>
                    <a:pt x="793" y="1355"/>
                  </a:lnTo>
                  <a:lnTo>
                    <a:pt x="799" y="1355"/>
                  </a:lnTo>
                  <a:lnTo>
                    <a:pt x="805" y="1355"/>
                  </a:lnTo>
                  <a:lnTo>
                    <a:pt x="810" y="1355"/>
                  </a:lnTo>
                  <a:lnTo>
                    <a:pt x="816" y="1344"/>
                  </a:lnTo>
                  <a:lnTo>
                    <a:pt x="822" y="1371"/>
                  </a:lnTo>
                  <a:lnTo>
                    <a:pt x="827" y="1376"/>
                  </a:lnTo>
                  <a:lnTo>
                    <a:pt x="833" y="1371"/>
                  </a:lnTo>
                  <a:lnTo>
                    <a:pt x="839" y="1355"/>
                  </a:lnTo>
                  <a:lnTo>
                    <a:pt x="844" y="1339"/>
                  </a:lnTo>
                  <a:lnTo>
                    <a:pt x="850" y="1339"/>
                  </a:lnTo>
                  <a:lnTo>
                    <a:pt x="856" y="1318"/>
                  </a:lnTo>
                  <a:lnTo>
                    <a:pt x="861" y="1291"/>
                  </a:lnTo>
                  <a:lnTo>
                    <a:pt x="867" y="1286"/>
                  </a:lnTo>
                  <a:lnTo>
                    <a:pt x="873" y="1249"/>
                  </a:lnTo>
                  <a:lnTo>
                    <a:pt x="878" y="1238"/>
                  </a:lnTo>
                  <a:lnTo>
                    <a:pt x="884" y="1254"/>
                  </a:lnTo>
                  <a:lnTo>
                    <a:pt x="890" y="1254"/>
                  </a:lnTo>
                  <a:lnTo>
                    <a:pt x="890" y="1233"/>
                  </a:lnTo>
                  <a:lnTo>
                    <a:pt x="895" y="1212"/>
                  </a:lnTo>
                  <a:lnTo>
                    <a:pt x="901" y="1174"/>
                  </a:lnTo>
                  <a:lnTo>
                    <a:pt x="907" y="1164"/>
                  </a:lnTo>
                  <a:lnTo>
                    <a:pt x="912" y="1164"/>
                  </a:lnTo>
                  <a:lnTo>
                    <a:pt x="918" y="1164"/>
                  </a:lnTo>
                  <a:lnTo>
                    <a:pt x="924" y="1148"/>
                  </a:lnTo>
                  <a:lnTo>
                    <a:pt x="929" y="1121"/>
                  </a:lnTo>
                  <a:lnTo>
                    <a:pt x="929" y="1095"/>
                  </a:lnTo>
                  <a:lnTo>
                    <a:pt x="935" y="1105"/>
                  </a:lnTo>
                  <a:lnTo>
                    <a:pt x="941" y="1121"/>
                  </a:lnTo>
                  <a:lnTo>
                    <a:pt x="946" y="1121"/>
                  </a:lnTo>
                  <a:lnTo>
                    <a:pt x="952" y="1111"/>
                  </a:lnTo>
                  <a:lnTo>
                    <a:pt x="958" y="1095"/>
                  </a:lnTo>
                  <a:lnTo>
                    <a:pt x="963" y="1089"/>
                  </a:lnTo>
                  <a:lnTo>
                    <a:pt x="963" y="1121"/>
                  </a:lnTo>
                  <a:lnTo>
                    <a:pt x="969" y="1105"/>
                  </a:lnTo>
                  <a:lnTo>
                    <a:pt x="975" y="1142"/>
                  </a:lnTo>
                  <a:lnTo>
                    <a:pt x="980" y="1137"/>
                  </a:lnTo>
                  <a:lnTo>
                    <a:pt x="986" y="1121"/>
                  </a:lnTo>
                  <a:lnTo>
                    <a:pt x="992" y="1121"/>
                  </a:lnTo>
                  <a:lnTo>
                    <a:pt x="997" y="1105"/>
                  </a:lnTo>
                  <a:lnTo>
                    <a:pt x="1003" y="1111"/>
                  </a:lnTo>
                  <a:lnTo>
                    <a:pt x="1003" y="1121"/>
                  </a:lnTo>
                  <a:lnTo>
                    <a:pt x="1009" y="1137"/>
                  </a:lnTo>
                  <a:lnTo>
                    <a:pt x="1014" y="1111"/>
                  </a:lnTo>
                  <a:lnTo>
                    <a:pt x="1020" y="1111"/>
                  </a:lnTo>
                  <a:lnTo>
                    <a:pt x="1026" y="1105"/>
                  </a:lnTo>
                  <a:lnTo>
                    <a:pt x="1031" y="1126"/>
                  </a:lnTo>
                  <a:lnTo>
                    <a:pt x="1037" y="1142"/>
                  </a:lnTo>
                  <a:lnTo>
                    <a:pt x="1037" y="1126"/>
                  </a:lnTo>
                  <a:lnTo>
                    <a:pt x="1043" y="1126"/>
                  </a:lnTo>
                  <a:lnTo>
                    <a:pt x="1048" y="1121"/>
                  </a:lnTo>
                  <a:lnTo>
                    <a:pt x="1054" y="1121"/>
                  </a:lnTo>
                  <a:lnTo>
                    <a:pt x="1060" y="1148"/>
                  </a:lnTo>
                  <a:lnTo>
                    <a:pt x="1065" y="1142"/>
                  </a:lnTo>
                  <a:lnTo>
                    <a:pt x="1071" y="1158"/>
                  </a:lnTo>
                  <a:lnTo>
                    <a:pt x="1077" y="1126"/>
                  </a:lnTo>
                  <a:lnTo>
                    <a:pt x="1077" y="1105"/>
                  </a:lnTo>
                  <a:lnTo>
                    <a:pt x="1082" y="1105"/>
                  </a:lnTo>
                  <a:lnTo>
                    <a:pt x="1088" y="1137"/>
                  </a:lnTo>
                  <a:lnTo>
                    <a:pt x="1094" y="1158"/>
                  </a:lnTo>
                  <a:lnTo>
                    <a:pt x="1099" y="1174"/>
                  </a:lnTo>
                  <a:lnTo>
                    <a:pt x="1105" y="1164"/>
                  </a:lnTo>
                  <a:lnTo>
                    <a:pt x="1111" y="1158"/>
                  </a:lnTo>
                  <a:lnTo>
                    <a:pt x="1116" y="1164"/>
                  </a:lnTo>
                  <a:lnTo>
                    <a:pt x="1122" y="1196"/>
                  </a:lnTo>
                  <a:lnTo>
                    <a:pt x="1128" y="1174"/>
                  </a:lnTo>
                  <a:lnTo>
                    <a:pt x="1133" y="1164"/>
                  </a:lnTo>
                  <a:lnTo>
                    <a:pt x="1139" y="1148"/>
                  </a:lnTo>
                  <a:lnTo>
                    <a:pt x="1145" y="1185"/>
                  </a:lnTo>
                  <a:lnTo>
                    <a:pt x="1150" y="1201"/>
                  </a:lnTo>
                  <a:lnTo>
                    <a:pt x="1150" y="1217"/>
                  </a:lnTo>
                  <a:lnTo>
                    <a:pt x="1156" y="1196"/>
                  </a:lnTo>
                  <a:lnTo>
                    <a:pt x="1162" y="1185"/>
                  </a:lnTo>
                  <a:lnTo>
                    <a:pt x="1168" y="1174"/>
                  </a:lnTo>
                  <a:lnTo>
                    <a:pt x="1173" y="1180"/>
                  </a:lnTo>
                  <a:lnTo>
                    <a:pt x="1179" y="1174"/>
                  </a:lnTo>
                  <a:lnTo>
                    <a:pt x="1185" y="1196"/>
                  </a:lnTo>
                  <a:lnTo>
                    <a:pt x="1185" y="1201"/>
                  </a:lnTo>
                  <a:lnTo>
                    <a:pt x="1190" y="1185"/>
                  </a:lnTo>
                  <a:lnTo>
                    <a:pt x="1196" y="1158"/>
                  </a:lnTo>
                  <a:lnTo>
                    <a:pt x="1202" y="1174"/>
                  </a:lnTo>
                  <a:lnTo>
                    <a:pt x="1207" y="1174"/>
                  </a:lnTo>
                  <a:lnTo>
                    <a:pt x="1213" y="1212"/>
                  </a:lnTo>
                  <a:lnTo>
                    <a:pt x="1219" y="1212"/>
                  </a:lnTo>
                  <a:lnTo>
                    <a:pt x="1224" y="1196"/>
                  </a:lnTo>
                  <a:lnTo>
                    <a:pt x="1224" y="1201"/>
                  </a:lnTo>
                  <a:lnTo>
                    <a:pt x="1230" y="1212"/>
                  </a:lnTo>
                  <a:lnTo>
                    <a:pt x="1236" y="1212"/>
                  </a:lnTo>
                  <a:lnTo>
                    <a:pt x="1241" y="1217"/>
                  </a:lnTo>
                  <a:lnTo>
                    <a:pt x="1247" y="1196"/>
                  </a:lnTo>
                  <a:lnTo>
                    <a:pt x="1253" y="1180"/>
                  </a:lnTo>
                  <a:lnTo>
                    <a:pt x="1258" y="1196"/>
                  </a:lnTo>
                  <a:lnTo>
                    <a:pt x="1258" y="1217"/>
                  </a:lnTo>
                  <a:lnTo>
                    <a:pt x="1264" y="1227"/>
                  </a:lnTo>
                  <a:lnTo>
                    <a:pt x="1270" y="1217"/>
                  </a:lnTo>
                  <a:lnTo>
                    <a:pt x="1275" y="1212"/>
                  </a:lnTo>
                  <a:lnTo>
                    <a:pt x="1281" y="1227"/>
                  </a:lnTo>
                  <a:lnTo>
                    <a:pt x="1287" y="1196"/>
                  </a:lnTo>
                  <a:lnTo>
                    <a:pt x="1292" y="1201"/>
                  </a:lnTo>
                  <a:lnTo>
                    <a:pt x="1298" y="1227"/>
                  </a:lnTo>
                  <a:lnTo>
                    <a:pt x="1304" y="1201"/>
                  </a:lnTo>
                  <a:lnTo>
                    <a:pt x="1309" y="1212"/>
                  </a:lnTo>
                  <a:lnTo>
                    <a:pt x="1315" y="1185"/>
                  </a:lnTo>
                  <a:lnTo>
                    <a:pt x="1321" y="1185"/>
                  </a:lnTo>
                  <a:lnTo>
                    <a:pt x="1326" y="1196"/>
                  </a:lnTo>
                  <a:lnTo>
                    <a:pt x="1332" y="1201"/>
                  </a:lnTo>
                  <a:lnTo>
                    <a:pt x="1332" y="1217"/>
                  </a:lnTo>
                  <a:lnTo>
                    <a:pt x="1338" y="1201"/>
                  </a:lnTo>
                  <a:lnTo>
                    <a:pt x="1343" y="1201"/>
                  </a:lnTo>
                  <a:lnTo>
                    <a:pt x="1349" y="1201"/>
                  </a:lnTo>
                  <a:lnTo>
                    <a:pt x="1355" y="1217"/>
                  </a:lnTo>
                  <a:lnTo>
                    <a:pt x="1360" y="1217"/>
                  </a:lnTo>
                  <a:lnTo>
                    <a:pt x="1366" y="1217"/>
                  </a:lnTo>
                  <a:lnTo>
                    <a:pt x="1366" y="1185"/>
                  </a:lnTo>
                  <a:lnTo>
                    <a:pt x="1372" y="1174"/>
                  </a:lnTo>
                  <a:lnTo>
                    <a:pt x="1377" y="1196"/>
                  </a:lnTo>
                  <a:lnTo>
                    <a:pt x="1383" y="1196"/>
                  </a:lnTo>
                  <a:lnTo>
                    <a:pt x="1389" y="1201"/>
                  </a:lnTo>
                  <a:lnTo>
                    <a:pt x="1394" y="1233"/>
                  </a:lnTo>
                  <a:lnTo>
                    <a:pt x="1400" y="1227"/>
                  </a:lnTo>
                  <a:lnTo>
                    <a:pt x="1406" y="1212"/>
                  </a:lnTo>
                  <a:lnTo>
                    <a:pt x="1411" y="1227"/>
                  </a:lnTo>
                  <a:lnTo>
                    <a:pt x="1417" y="1217"/>
                  </a:lnTo>
                  <a:lnTo>
                    <a:pt x="1423" y="1227"/>
                  </a:lnTo>
                  <a:lnTo>
                    <a:pt x="1428" y="1201"/>
                  </a:lnTo>
                  <a:lnTo>
                    <a:pt x="1434" y="1174"/>
                  </a:lnTo>
                  <a:lnTo>
                    <a:pt x="1440" y="1174"/>
                  </a:lnTo>
                  <a:lnTo>
                    <a:pt x="1440" y="1164"/>
                  </a:lnTo>
                  <a:lnTo>
                    <a:pt x="1445" y="1180"/>
                  </a:lnTo>
                  <a:lnTo>
                    <a:pt x="1451" y="1174"/>
                  </a:lnTo>
                  <a:lnTo>
                    <a:pt x="1457" y="1148"/>
                  </a:lnTo>
                  <a:lnTo>
                    <a:pt x="1462" y="1137"/>
                  </a:lnTo>
                  <a:lnTo>
                    <a:pt x="1468" y="1148"/>
                  </a:lnTo>
                  <a:lnTo>
                    <a:pt x="1474" y="1142"/>
                  </a:lnTo>
                  <a:lnTo>
                    <a:pt x="1479" y="1174"/>
                  </a:lnTo>
                  <a:lnTo>
                    <a:pt x="1485" y="1137"/>
                  </a:lnTo>
                  <a:lnTo>
                    <a:pt x="1491" y="1142"/>
                  </a:lnTo>
                  <a:lnTo>
                    <a:pt x="1496" y="1142"/>
                  </a:lnTo>
                  <a:lnTo>
                    <a:pt x="1502" y="1148"/>
                  </a:lnTo>
                  <a:lnTo>
                    <a:pt x="1508" y="1158"/>
                  </a:lnTo>
                  <a:lnTo>
                    <a:pt x="1513" y="1158"/>
                  </a:lnTo>
                  <a:lnTo>
                    <a:pt x="1513" y="1142"/>
                  </a:lnTo>
                  <a:lnTo>
                    <a:pt x="1519" y="1142"/>
                  </a:lnTo>
                  <a:lnTo>
                    <a:pt x="1525" y="1142"/>
                  </a:lnTo>
                  <a:lnTo>
                    <a:pt x="1530" y="1164"/>
                  </a:lnTo>
                  <a:lnTo>
                    <a:pt x="1536" y="1185"/>
                  </a:lnTo>
                  <a:lnTo>
                    <a:pt x="1542" y="1180"/>
                  </a:lnTo>
                  <a:lnTo>
                    <a:pt x="1547" y="1185"/>
                  </a:lnTo>
                  <a:lnTo>
                    <a:pt x="1553" y="1185"/>
                  </a:lnTo>
                  <a:lnTo>
                    <a:pt x="1553" y="1201"/>
                  </a:lnTo>
                  <a:lnTo>
                    <a:pt x="1559" y="1201"/>
                  </a:lnTo>
                  <a:lnTo>
                    <a:pt x="1564" y="1217"/>
                  </a:lnTo>
                  <a:lnTo>
                    <a:pt x="1570" y="1201"/>
                  </a:lnTo>
                  <a:lnTo>
                    <a:pt x="1576" y="1196"/>
                  </a:lnTo>
                  <a:lnTo>
                    <a:pt x="1581" y="1180"/>
                  </a:lnTo>
                  <a:lnTo>
                    <a:pt x="1587" y="1201"/>
                  </a:lnTo>
                  <a:lnTo>
                    <a:pt x="1587" y="1217"/>
                  </a:lnTo>
                  <a:lnTo>
                    <a:pt x="1593" y="1249"/>
                  </a:lnTo>
                  <a:lnTo>
                    <a:pt x="1598" y="1249"/>
                  </a:lnTo>
                  <a:lnTo>
                    <a:pt x="1604" y="1254"/>
                  </a:lnTo>
                  <a:lnTo>
                    <a:pt x="1610" y="1217"/>
                  </a:lnTo>
                  <a:lnTo>
                    <a:pt x="1615" y="1227"/>
                  </a:lnTo>
                  <a:lnTo>
                    <a:pt x="1621" y="1233"/>
                  </a:lnTo>
                  <a:lnTo>
                    <a:pt x="1627" y="1238"/>
                  </a:lnTo>
                  <a:lnTo>
                    <a:pt x="1632" y="1233"/>
                  </a:lnTo>
                  <a:lnTo>
                    <a:pt x="1638" y="1212"/>
                  </a:lnTo>
                  <a:lnTo>
                    <a:pt x="1644" y="1227"/>
                  </a:lnTo>
                  <a:lnTo>
                    <a:pt x="1649" y="1238"/>
                  </a:lnTo>
                  <a:lnTo>
                    <a:pt x="1655" y="1238"/>
                  </a:lnTo>
                  <a:lnTo>
                    <a:pt x="1661" y="1249"/>
                  </a:lnTo>
                  <a:lnTo>
                    <a:pt x="1661" y="1217"/>
                  </a:lnTo>
                  <a:lnTo>
                    <a:pt x="1666" y="1217"/>
                  </a:lnTo>
                  <a:lnTo>
                    <a:pt x="1672" y="1233"/>
                  </a:lnTo>
                  <a:lnTo>
                    <a:pt x="1678" y="1254"/>
                  </a:lnTo>
                  <a:lnTo>
                    <a:pt x="1683" y="1286"/>
                  </a:lnTo>
                  <a:lnTo>
                    <a:pt x="1689" y="1302"/>
                  </a:lnTo>
                  <a:lnTo>
                    <a:pt x="1695" y="1318"/>
                  </a:lnTo>
                  <a:lnTo>
                    <a:pt x="1700" y="1328"/>
                  </a:lnTo>
                  <a:lnTo>
                    <a:pt x="1700" y="1376"/>
                  </a:lnTo>
                  <a:lnTo>
                    <a:pt x="1706" y="1424"/>
                  </a:lnTo>
                  <a:lnTo>
                    <a:pt x="1712" y="1413"/>
                  </a:lnTo>
                  <a:lnTo>
                    <a:pt x="1717" y="1339"/>
                  </a:lnTo>
                  <a:lnTo>
                    <a:pt x="1723" y="1185"/>
                  </a:lnTo>
                  <a:lnTo>
                    <a:pt x="1729" y="999"/>
                  </a:lnTo>
                  <a:lnTo>
                    <a:pt x="1734" y="855"/>
                  </a:lnTo>
                  <a:lnTo>
                    <a:pt x="1734" y="781"/>
                  </a:lnTo>
                  <a:lnTo>
                    <a:pt x="1740" y="707"/>
                  </a:lnTo>
                  <a:lnTo>
                    <a:pt x="1746" y="590"/>
                  </a:lnTo>
                  <a:lnTo>
                    <a:pt x="1751" y="425"/>
                  </a:lnTo>
                  <a:lnTo>
                    <a:pt x="1757" y="260"/>
                  </a:lnTo>
                  <a:lnTo>
                    <a:pt x="1763" y="133"/>
                  </a:lnTo>
                  <a:lnTo>
                    <a:pt x="1768" y="143"/>
                  </a:lnTo>
                  <a:lnTo>
                    <a:pt x="1768" y="335"/>
                  </a:lnTo>
                  <a:lnTo>
                    <a:pt x="1774" y="717"/>
                  </a:lnTo>
                  <a:lnTo>
                    <a:pt x="1780" y="1126"/>
                  </a:lnTo>
                  <a:lnTo>
                    <a:pt x="1785" y="1408"/>
                  </a:lnTo>
                  <a:lnTo>
                    <a:pt x="1791" y="1557"/>
                  </a:lnTo>
                  <a:lnTo>
                    <a:pt x="1797" y="1589"/>
                  </a:lnTo>
                  <a:lnTo>
                    <a:pt x="1803" y="1557"/>
                  </a:lnTo>
                  <a:lnTo>
                    <a:pt x="1808" y="1472"/>
                  </a:lnTo>
                  <a:lnTo>
                    <a:pt x="1808" y="1398"/>
                  </a:lnTo>
                  <a:lnTo>
                    <a:pt x="1814" y="1344"/>
                  </a:lnTo>
                  <a:lnTo>
                    <a:pt x="1820" y="1323"/>
                  </a:lnTo>
                  <a:lnTo>
                    <a:pt x="1825" y="1307"/>
                  </a:lnTo>
                  <a:lnTo>
                    <a:pt x="1831" y="1323"/>
                  </a:lnTo>
                  <a:lnTo>
                    <a:pt x="1837" y="1323"/>
                  </a:lnTo>
                  <a:lnTo>
                    <a:pt x="1842" y="1302"/>
                  </a:lnTo>
                  <a:lnTo>
                    <a:pt x="1848" y="1307"/>
                  </a:lnTo>
                  <a:lnTo>
                    <a:pt x="1854" y="1307"/>
                  </a:lnTo>
                  <a:lnTo>
                    <a:pt x="1859" y="1318"/>
                  </a:lnTo>
                  <a:lnTo>
                    <a:pt x="1865" y="1291"/>
                  </a:lnTo>
                  <a:lnTo>
                    <a:pt x="1871" y="1291"/>
                  </a:lnTo>
                  <a:lnTo>
                    <a:pt x="1876" y="1291"/>
                  </a:lnTo>
                  <a:lnTo>
                    <a:pt x="1882" y="1286"/>
                  </a:lnTo>
                  <a:lnTo>
                    <a:pt x="1882" y="1307"/>
                  </a:lnTo>
                  <a:lnTo>
                    <a:pt x="1888" y="1323"/>
                  </a:lnTo>
                  <a:lnTo>
                    <a:pt x="1893" y="1318"/>
                  </a:lnTo>
                  <a:lnTo>
                    <a:pt x="1899" y="1291"/>
                  </a:lnTo>
                  <a:lnTo>
                    <a:pt x="1905" y="1281"/>
                  </a:lnTo>
                  <a:lnTo>
                    <a:pt x="1910" y="1281"/>
                  </a:lnTo>
                  <a:lnTo>
                    <a:pt x="1916" y="1291"/>
                  </a:lnTo>
                  <a:lnTo>
                    <a:pt x="1916" y="1323"/>
                  </a:lnTo>
                  <a:lnTo>
                    <a:pt x="1922" y="1318"/>
                  </a:lnTo>
                  <a:lnTo>
                    <a:pt x="1927" y="1307"/>
                  </a:lnTo>
                  <a:lnTo>
                    <a:pt x="1933" y="1286"/>
                  </a:lnTo>
                  <a:lnTo>
                    <a:pt x="1939" y="1281"/>
                  </a:lnTo>
                  <a:lnTo>
                    <a:pt x="1944" y="1291"/>
                  </a:lnTo>
                  <a:lnTo>
                    <a:pt x="1950" y="1302"/>
                  </a:lnTo>
                  <a:lnTo>
                    <a:pt x="1956" y="1302"/>
                  </a:lnTo>
                  <a:lnTo>
                    <a:pt x="1956" y="1286"/>
                  </a:lnTo>
                  <a:lnTo>
                    <a:pt x="1961" y="1281"/>
                  </a:lnTo>
                  <a:lnTo>
                    <a:pt x="1967" y="1286"/>
                  </a:lnTo>
                  <a:lnTo>
                    <a:pt x="1973" y="1286"/>
                  </a:lnTo>
                  <a:lnTo>
                    <a:pt x="1978" y="1302"/>
                  </a:lnTo>
                  <a:lnTo>
                    <a:pt x="1984" y="1286"/>
                  </a:lnTo>
                  <a:lnTo>
                    <a:pt x="1990" y="1281"/>
                  </a:lnTo>
                  <a:lnTo>
                    <a:pt x="1995" y="1281"/>
                  </a:lnTo>
                  <a:lnTo>
                    <a:pt x="2001" y="1286"/>
                  </a:lnTo>
                  <a:lnTo>
                    <a:pt x="2007" y="1307"/>
                  </a:lnTo>
                  <a:lnTo>
                    <a:pt x="2012" y="1307"/>
                  </a:lnTo>
                  <a:lnTo>
                    <a:pt x="2018" y="1281"/>
                  </a:lnTo>
                  <a:lnTo>
                    <a:pt x="2024" y="1281"/>
                  </a:lnTo>
                  <a:lnTo>
                    <a:pt x="2029" y="1265"/>
                  </a:lnTo>
                  <a:lnTo>
                    <a:pt x="2029" y="1291"/>
                  </a:lnTo>
                  <a:lnTo>
                    <a:pt x="2035" y="1291"/>
                  </a:lnTo>
                  <a:lnTo>
                    <a:pt x="2041" y="1302"/>
                  </a:lnTo>
                  <a:lnTo>
                    <a:pt x="2046" y="1286"/>
                  </a:lnTo>
                  <a:lnTo>
                    <a:pt x="2052" y="1281"/>
                  </a:lnTo>
                  <a:lnTo>
                    <a:pt x="2058" y="1291"/>
                  </a:lnTo>
                  <a:lnTo>
                    <a:pt x="2063" y="1307"/>
                  </a:lnTo>
                  <a:lnTo>
                    <a:pt x="2069" y="1302"/>
                  </a:lnTo>
                  <a:lnTo>
                    <a:pt x="2075" y="1291"/>
                  </a:lnTo>
                  <a:lnTo>
                    <a:pt x="2080" y="1291"/>
                  </a:lnTo>
                  <a:lnTo>
                    <a:pt x="2086" y="1291"/>
                  </a:lnTo>
                  <a:lnTo>
                    <a:pt x="2092" y="1307"/>
                  </a:lnTo>
                  <a:lnTo>
                    <a:pt x="2097" y="1323"/>
                  </a:lnTo>
                  <a:lnTo>
                    <a:pt x="2103" y="1323"/>
                  </a:lnTo>
                  <a:lnTo>
                    <a:pt x="2103" y="1291"/>
                  </a:lnTo>
                  <a:lnTo>
                    <a:pt x="2109" y="1291"/>
                  </a:lnTo>
                  <a:lnTo>
                    <a:pt x="2114" y="1307"/>
                  </a:lnTo>
                  <a:lnTo>
                    <a:pt x="2120" y="1318"/>
                  </a:lnTo>
                  <a:lnTo>
                    <a:pt x="2126" y="1355"/>
                  </a:lnTo>
                  <a:lnTo>
                    <a:pt x="2131" y="1355"/>
                  </a:lnTo>
                  <a:lnTo>
                    <a:pt x="2137" y="1339"/>
                  </a:lnTo>
                  <a:lnTo>
                    <a:pt x="2137" y="1318"/>
                  </a:lnTo>
                  <a:lnTo>
                    <a:pt x="2143" y="1344"/>
                  </a:lnTo>
                  <a:lnTo>
                    <a:pt x="2148" y="1360"/>
                  </a:lnTo>
                  <a:lnTo>
                    <a:pt x="2154" y="1360"/>
                  </a:lnTo>
                  <a:lnTo>
                    <a:pt x="2160" y="1382"/>
                  </a:lnTo>
                  <a:lnTo>
                    <a:pt x="2165" y="1376"/>
                  </a:lnTo>
                  <a:lnTo>
                    <a:pt x="2171" y="1371"/>
                  </a:lnTo>
                  <a:lnTo>
                    <a:pt x="2177" y="1398"/>
                  </a:lnTo>
                  <a:lnTo>
                    <a:pt x="2177" y="1408"/>
                  </a:lnTo>
                  <a:lnTo>
                    <a:pt x="2182" y="1429"/>
                  </a:lnTo>
                  <a:lnTo>
                    <a:pt x="2188" y="1435"/>
                  </a:lnTo>
                  <a:lnTo>
                    <a:pt x="2194" y="1413"/>
                  </a:lnTo>
                  <a:lnTo>
                    <a:pt x="2199" y="1424"/>
                  </a:lnTo>
                  <a:lnTo>
                    <a:pt x="2205" y="1435"/>
                  </a:lnTo>
                  <a:lnTo>
                    <a:pt x="2211" y="1467"/>
                  </a:lnTo>
                  <a:lnTo>
                    <a:pt x="2211" y="1472"/>
                  </a:lnTo>
                  <a:lnTo>
                    <a:pt x="2216" y="1483"/>
                  </a:lnTo>
                  <a:lnTo>
                    <a:pt x="2222" y="1467"/>
                  </a:lnTo>
                  <a:lnTo>
                    <a:pt x="2228" y="1461"/>
                  </a:lnTo>
                  <a:lnTo>
                    <a:pt x="2233" y="1467"/>
                  </a:lnTo>
                  <a:lnTo>
                    <a:pt x="2239" y="1483"/>
                  </a:lnTo>
                  <a:lnTo>
                    <a:pt x="2245" y="1498"/>
                  </a:lnTo>
                  <a:lnTo>
                    <a:pt x="2245" y="1514"/>
                  </a:lnTo>
                  <a:lnTo>
                    <a:pt x="2250" y="1488"/>
                  </a:lnTo>
                  <a:lnTo>
                    <a:pt x="2256" y="1498"/>
                  </a:lnTo>
                  <a:lnTo>
                    <a:pt x="2262" y="1498"/>
                  </a:lnTo>
                  <a:lnTo>
                    <a:pt x="2267" y="1483"/>
                  </a:lnTo>
                  <a:lnTo>
                    <a:pt x="2273" y="1488"/>
                  </a:lnTo>
                  <a:lnTo>
                    <a:pt x="2279" y="1467"/>
                  </a:lnTo>
                  <a:lnTo>
                    <a:pt x="2284" y="1461"/>
                  </a:lnTo>
                  <a:lnTo>
                    <a:pt x="2284" y="1429"/>
                  </a:lnTo>
                  <a:lnTo>
                    <a:pt x="2290" y="1413"/>
                  </a:lnTo>
                  <a:lnTo>
                    <a:pt x="2296" y="1398"/>
                  </a:lnTo>
                  <a:lnTo>
                    <a:pt x="2301" y="1413"/>
                  </a:lnTo>
                  <a:lnTo>
                    <a:pt x="2307" y="1376"/>
                  </a:lnTo>
                  <a:lnTo>
                    <a:pt x="2313" y="1323"/>
                  </a:lnTo>
                  <a:lnTo>
                    <a:pt x="2318" y="1291"/>
                  </a:lnTo>
                  <a:lnTo>
                    <a:pt x="2318" y="1286"/>
                  </a:lnTo>
                  <a:lnTo>
                    <a:pt x="2324" y="1270"/>
                  </a:lnTo>
                  <a:lnTo>
                    <a:pt x="2330" y="1281"/>
                  </a:lnTo>
                  <a:lnTo>
                    <a:pt x="2335" y="1281"/>
                  </a:lnTo>
                  <a:lnTo>
                    <a:pt x="2341" y="1249"/>
                  </a:lnTo>
                  <a:lnTo>
                    <a:pt x="2347" y="1217"/>
                  </a:lnTo>
                  <a:lnTo>
                    <a:pt x="2352" y="1196"/>
                  </a:lnTo>
                  <a:lnTo>
                    <a:pt x="2358" y="1201"/>
                  </a:lnTo>
                  <a:lnTo>
                    <a:pt x="2364" y="1185"/>
                  </a:lnTo>
                  <a:lnTo>
                    <a:pt x="2369" y="1174"/>
                  </a:lnTo>
                  <a:lnTo>
                    <a:pt x="2375" y="1158"/>
                  </a:lnTo>
                  <a:lnTo>
                    <a:pt x="2381" y="1158"/>
                  </a:lnTo>
                  <a:lnTo>
                    <a:pt x="2386" y="1174"/>
                  </a:lnTo>
                  <a:lnTo>
                    <a:pt x="2392" y="1174"/>
                  </a:lnTo>
                  <a:lnTo>
                    <a:pt x="2398" y="1158"/>
                  </a:lnTo>
                  <a:lnTo>
                    <a:pt x="2403" y="1137"/>
                  </a:lnTo>
                </a:path>
              </a:pathLst>
            </a:custGeom>
            <a:grpFill/>
            <a:ln w="15875">
              <a:solidFill>
                <a:srgbClr val="0000FF"/>
              </a:solidFill>
              <a:prstDash val="solid"/>
              <a:round/>
              <a:headEnd/>
              <a:tailEnd/>
            </a:ln>
          </p:spPr>
          <p:txBody>
            <a:bodyPr/>
            <a:lstStyle/>
            <a:p>
              <a:endParaRPr lang="en-US" sz="2400">
                <a:solidFill>
                  <a:schemeClr val="bg1">
                    <a:lumMod val="95000"/>
                  </a:schemeClr>
                </a:solidFill>
              </a:endParaRPr>
            </a:p>
          </p:txBody>
        </p:sp>
      </p:grpSp>
      <p:sp>
        <p:nvSpPr>
          <p:cNvPr id="72" name="Rectangle 71"/>
          <p:cNvSpPr/>
          <p:nvPr/>
        </p:nvSpPr>
        <p:spPr>
          <a:xfrm>
            <a:off x="3232269" y="3352800"/>
            <a:ext cx="1143000" cy="3693319"/>
          </a:xfrm>
          <a:prstGeom prst="rect">
            <a:avLst/>
          </a:prstGeom>
        </p:spPr>
        <p:txBody>
          <a:bodyPr wrap="square">
            <a:spAutoFit/>
          </a:bodyPr>
          <a:lstStyle/>
          <a:p>
            <a:r>
              <a:rPr lang="en-US" b="1" dirty="0">
                <a:solidFill>
                  <a:srgbClr val="0000FF"/>
                </a:solidFill>
              </a:rPr>
              <a:t>   25.350</a:t>
            </a:r>
          </a:p>
          <a:p>
            <a:r>
              <a:rPr lang="en-US" b="1" dirty="0">
                <a:solidFill>
                  <a:srgbClr val="0000FF"/>
                </a:solidFill>
              </a:rPr>
              <a:t>   25.350</a:t>
            </a:r>
          </a:p>
          <a:p>
            <a:r>
              <a:rPr lang="en-US" b="1" dirty="0">
                <a:solidFill>
                  <a:srgbClr val="0000FF"/>
                </a:solidFill>
              </a:rPr>
              <a:t>   25.400</a:t>
            </a:r>
          </a:p>
          <a:p>
            <a:r>
              <a:rPr lang="en-US" b="1" dirty="0">
                <a:solidFill>
                  <a:srgbClr val="0000FF"/>
                </a:solidFill>
              </a:rPr>
              <a:t>   25.400</a:t>
            </a:r>
          </a:p>
          <a:p>
            <a:r>
              <a:rPr lang="en-US" b="1" dirty="0">
                <a:solidFill>
                  <a:srgbClr val="0000FF"/>
                </a:solidFill>
              </a:rPr>
              <a:t>   25.325</a:t>
            </a:r>
          </a:p>
          <a:p>
            <a:r>
              <a:rPr lang="en-US" b="1" dirty="0">
                <a:solidFill>
                  <a:srgbClr val="0000FF"/>
                </a:solidFill>
              </a:rPr>
              <a:t>   25.225</a:t>
            </a:r>
          </a:p>
          <a:p>
            <a:r>
              <a:rPr lang="en-US" b="1" dirty="0">
                <a:solidFill>
                  <a:srgbClr val="0000FF"/>
                </a:solidFill>
              </a:rPr>
              <a:t>   25.200</a:t>
            </a:r>
          </a:p>
          <a:p>
            <a:r>
              <a:rPr lang="en-US" b="1" dirty="0">
                <a:solidFill>
                  <a:srgbClr val="0000FF"/>
                </a:solidFill>
              </a:rPr>
              <a:t>   25.175</a:t>
            </a:r>
          </a:p>
          <a:p>
            <a:r>
              <a:rPr lang="en-US" b="1" dirty="0">
                <a:solidFill>
                  <a:srgbClr val="0000FF"/>
                </a:solidFill>
              </a:rPr>
              <a:t>   ..</a:t>
            </a:r>
          </a:p>
          <a:p>
            <a:r>
              <a:rPr lang="en-US" b="1" dirty="0">
                <a:solidFill>
                  <a:srgbClr val="0000FF"/>
                </a:solidFill>
              </a:rPr>
              <a:t>  </a:t>
            </a:r>
            <a:r>
              <a:rPr lang="en-US" b="1" dirty="0" smtClean="0">
                <a:solidFill>
                  <a:srgbClr val="0000FF"/>
                </a:solidFill>
              </a:rPr>
              <a:t> 24.625</a:t>
            </a:r>
            <a:endParaRPr lang="en-US" b="1" dirty="0">
              <a:solidFill>
                <a:srgbClr val="0000FF"/>
              </a:solidFill>
            </a:endParaRPr>
          </a:p>
          <a:p>
            <a:r>
              <a:rPr lang="en-US" b="1" dirty="0">
                <a:solidFill>
                  <a:srgbClr val="0000FF"/>
                </a:solidFill>
              </a:rPr>
              <a:t>   24.675</a:t>
            </a:r>
          </a:p>
          <a:p>
            <a:r>
              <a:rPr lang="en-US" b="1" dirty="0">
                <a:solidFill>
                  <a:srgbClr val="0000FF"/>
                </a:solidFill>
              </a:rPr>
              <a:t>   </a:t>
            </a:r>
            <a:r>
              <a:rPr lang="en-US" b="1" dirty="0" smtClean="0">
                <a:solidFill>
                  <a:srgbClr val="0000FF"/>
                </a:solidFill>
              </a:rPr>
              <a:t>24.675</a:t>
            </a:r>
          </a:p>
          <a:p>
            <a:r>
              <a:rPr lang="en-US" b="1" dirty="0" smtClean="0">
                <a:solidFill>
                  <a:srgbClr val="0000FF"/>
                </a:solidFill>
              </a:rPr>
              <a:t>   24.675</a:t>
            </a:r>
            <a:endParaRPr lang="en-US" b="1" dirty="0">
              <a:solidFill>
                <a:srgbClr val="0000FF"/>
              </a:solidFill>
            </a:endParaRPr>
          </a:p>
        </p:txBody>
      </p:sp>
      <p:sp>
        <p:nvSpPr>
          <p:cNvPr id="73" name="TextBox 72"/>
          <p:cNvSpPr txBox="1"/>
          <p:nvPr/>
        </p:nvSpPr>
        <p:spPr>
          <a:xfrm>
            <a:off x="238296" y="2895600"/>
            <a:ext cx="2743200" cy="3785652"/>
          </a:xfrm>
          <a:prstGeom prst="rect">
            <a:avLst/>
          </a:prstGeom>
          <a:noFill/>
        </p:spPr>
        <p:txBody>
          <a:bodyPr wrap="square" rtlCol="0">
            <a:spAutoFit/>
          </a:bodyPr>
          <a:lstStyle/>
          <a:p>
            <a:r>
              <a:rPr lang="en-US" sz="2000" dirty="0">
                <a:solidFill>
                  <a:schemeClr val="bg1"/>
                </a:solidFill>
                <a:latin typeface="+mj-lt"/>
                <a:ea typeface="+mj-ea"/>
                <a:cs typeface="+mj-cs"/>
              </a:rPr>
              <a:t>For example, looking at the numbers in this </a:t>
            </a:r>
            <a:r>
              <a:rPr lang="en-US" sz="2000" dirty="0" smtClean="0">
                <a:solidFill>
                  <a:srgbClr val="0000FF"/>
                </a:solidFill>
                <a:latin typeface="+mj-lt"/>
                <a:ea typeface="+mj-ea"/>
                <a:cs typeface="+mj-cs"/>
              </a:rPr>
              <a:t>blue</a:t>
            </a:r>
            <a:r>
              <a:rPr lang="en-US" sz="2000" dirty="0" smtClean="0">
                <a:solidFill>
                  <a:schemeClr val="bg1"/>
                </a:solidFill>
                <a:latin typeface="+mj-lt"/>
                <a:ea typeface="+mj-ea"/>
                <a:cs typeface="+mj-cs"/>
              </a:rPr>
              <a:t> vector </a:t>
            </a:r>
            <a:r>
              <a:rPr lang="en-US" sz="2000" dirty="0">
                <a:solidFill>
                  <a:schemeClr val="bg1"/>
                </a:solidFill>
                <a:latin typeface="+mj-lt"/>
                <a:ea typeface="+mj-ea"/>
                <a:cs typeface="+mj-cs"/>
              </a:rPr>
              <a:t>tells us nothing.</a:t>
            </a:r>
          </a:p>
          <a:p>
            <a:r>
              <a:rPr lang="en-US" sz="2000" dirty="0">
                <a:solidFill>
                  <a:schemeClr val="bg1"/>
                </a:solidFill>
                <a:latin typeface="+mj-lt"/>
                <a:ea typeface="+mj-ea"/>
                <a:cs typeface="+mj-cs"/>
              </a:rPr>
              <a:t>But after </a:t>
            </a:r>
            <a:r>
              <a:rPr lang="en-US" sz="2000" i="1" dirty="0">
                <a:solidFill>
                  <a:schemeClr val="bg1"/>
                </a:solidFill>
                <a:latin typeface="+mj-lt"/>
                <a:ea typeface="+mj-ea"/>
                <a:cs typeface="+mj-cs"/>
              </a:rPr>
              <a:t>plotting</a:t>
            </a:r>
            <a:r>
              <a:rPr lang="en-US" sz="2000" dirty="0">
                <a:solidFill>
                  <a:schemeClr val="bg1"/>
                </a:solidFill>
                <a:latin typeface="+mj-lt"/>
                <a:ea typeface="+mj-ea"/>
                <a:cs typeface="+mj-cs"/>
              </a:rPr>
              <a:t> the data, we can recognize a heartbeat, and possibly </a:t>
            </a:r>
            <a:r>
              <a:rPr lang="en-US" sz="2000" dirty="0" smtClean="0">
                <a:solidFill>
                  <a:schemeClr val="bg1"/>
                </a:solidFill>
                <a:latin typeface="+mj-lt"/>
                <a:ea typeface="+mj-ea"/>
                <a:cs typeface="+mj-cs"/>
              </a:rPr>
              <a:t>even diagnose </a:t>
            </a:r>
            <a:r>
              <a:rPr lang="en-US" sz="2000" dirty="0">
                <a:solidFill>
                  <a:schemeClr val="bg1"/>
                </a:solidFill>
                <a:latin typeface="+mj-lt"/>
                <a:ea typeface="+mj-ea"/>
                <a:cs typeface="+mj-cs"/>
              </a:rPr>
              <a:t>this person's disease.</a:t>
            </a:r>
          </a:p>
          <a:p>
            <a:r>
              <a:rPr lang="en-US" sz="2000" dirty="0">
                <a:solidFill>
                  <a:schemeClr val="bg1"/>
                </a:solidFill>
                <a:latin typeface="+mj-lt"/>
                <a:ea typeface="+mj-ea"/>
                <a:cs typeface="+mj-cs"/>
              </a:rPr>
              <a:t>This tutorial will leverage the visual intuitiveness time series.</a:t>
            </a:r>
          </a:p>
        </p:txBody>
      </p:sp>
    </p:spTree>
    <p:extLst>
      <p:ext uri="{BB962C8B-B14F-4D97-AF65-F5344CB8AC3E}">
        <p14:creationId xmlns:p14="http://schemas.microsoft.com/office/powerpoint/2010/main" xmlns="" val="21762660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endParaRPr lang="en-US" sz="3600" dirty="0">
              <a:solidFill>
                <a:schemeClr val="bg1">
                  <a:lumMod val="50000"/>
                </a:schemeClr>
              </a:solidFill>
            </a:endParaRPr>
          </a:p>
        </p:txBody>
      </p:sp>
      <p:sp>
        <p:nvSpPr>
          <p:cNvPr id="3" name="Content Placeholder 2"/>
          <p:cNvSpPr>
            <a:spLocks noGrp="1"/>
          </p:cNvSpPr>
          <p:nvPr>
            <p:ph idx="1"/>
          </p:nvPr>
        </p:nvSpPr>
        <p:spPr>
          <a:xfrm>
            <a:off x="171530" y="838200"/>
            <a:ext cx="8972470" cy="5943600"/>
          </a:xfrm>
        </p:spPr>
        <p:txBody>
          <a:bodyPr>
            <a:noAutofit/>
          </a:bodyPr>
          <a:lstStyle/>
          <a:p>
            <a:pPr marL="0" indent="0">
              <a:buNone/>
            </a:pPr>
            <a:r>
              <a:rPr lang="en-US" sz="2400" dirty="0">
                <a:solidFill>
                  <a:schemeClr val="accent6">
                    <a:lumMod val="75000"/>
                  </a:schemeClr>
                </a:solidFill>
              </a:rPr>
              <a:t>The Texas Sharpshooter Fallacy</a:t>
            </a:r>
          </a:p>
          <a:p>
            <a:pPr marL="0" indent="0"/>
            <a:r>
              <a:rPr lang="en-US" sz="2000" dirty="0">
                <a:solidFill>
                  <a:schemeClr val="bg1"/>
                </a:solidFill>
              </a:rPr>
              <a:t> A paper in SIGMOD 2016 claims “</a:t>
            </a:r>
            <a:r>
              <a:rPr lang="en-US" sz="2000" i="1" dirty="0">
                <a:solidFill>
                  <a:schemeClr val="bg1"/>
                </a:solidFill>
              </a:rPr>
              <a:t>Our STS3 approach is more accurate than DTW in our suitable scenarios</a:t>
            </a:r>
            <a:r>
              <a:rPr lang="en-US" sz="2000" dirty="0">
                <a:solidFill>
                  <a:schemeClr val="bg1"/>
                </a:solidFill>
              </a:rPr>
              <a:t>”.</a:t>
            </a:r>
          </a:p>
          <a:p>
            <a:pPr marL="0" indent="0"/>
            <a:r>
              <a:rPr lang="en-US" sz="2000" dirty="0">
                <a:solidFill>
                  <a:schemeClr val="bg1"/>
                </a:solidFill>
              </a:rPr>
              <a:t> They then note “</a:t>
            </a:r>
            <a:r>
              <a:rPr lang="en-US" sz="2000" i="1" dirty="0">
                <a:solidFill>
                  <a:schemeClr val="bg1"/>
                </a:solidFill>
              </a:rPr>
              <a:t>DTW outperforms STS3 in 79.5% cases.” </a:t>
            </a:r>
            <a:r>
              <a:rPr lang="en-US" sz="2000" b="1" i="1" dirty="0">
                <a:solidFill>
                  <a:schemeClr val="bg1"/>
                </a:solidFill>
              </a:rPr>
              <a:t>!?!</a:t>
            </a:r>
            <a:r>
              <a:rPr lang="en-US" sz="2000" i="1" dirty="0">
                <a:solidFill>
                  <a:schemeClr val="bg1"/>
                </a:solidFill>
              </a:rPr>
              <a:t> </a:t>
            </a:r>
            <a:r>
              <a:rPr lang="en-US" sz="1800" dirty="0">
                <a:solidFill>
                  <a:schemeClr val="bg1">
                    <a:lumMod val="50000"/>
                  </a:schemeClr>
                </a:solidFill>
              </a:rPr>
              <a:t>(our emphasis)</a:t>
            </a:r>
            <a:endParaRPr lang="en-US" sz="2000" dirty="0">
              <a:solidFill>
                <a:schemeClr val="bg1">
                  <a:lumMod val="50000"/>
                </a:schemeClr>
              </a:solidFill>
            </a:endParaRPr>
          </a:p>
          <a:p>
            <a:pPr marL="0" indent="0"/>
            <a:r>
              <a:rPr lang="en-US" sz="2000" dirty="0">
                <a:solidFill>
                  <a:schemeClr val="bg1"/>
                </a:solidFill>
              </a:rPr>
              <a:t> They then do a </a:t>
            </a:r>
            <a:r>
              <a:rPr lang="en-US" sz="2000" b="1" i="1" dirty="0">
                <a:solidFill>
                  <a:schemeClr val="bg1"/>
                </a:solidFill>
              </a:rPr>
              <a:t>post-hoc</a:t>
            </a:r>
            <a:r>
              <a:rPr lang="en-US" sz="2000" dirty="0">
                <a:solidFill>
                  <a:schemeClr val="bg1"/>
                </a:solidFill>
              </a:rPr>
              <a:t> explanation of why they </a:t>
            </a:r>
            <a:r>
              <a:rPr lang="en-US" sz="2000" i="1" dirty="0">
                <a:solidFill>
                  <a:schemeClr val="bg1"/>
                </a:solidFill>
              </a:rPr>
              <a:t>think</a:t>
            </a:r>
            <a:r>
              <a:rPr lang="en-US" sz="2000" dirty="0">
                <a:solidFill>
                  <a:schemeClr val="bg1"/>
                </a:solidFill>
              </a:rPr>
              <a:t> they won on </a:t>
            </a:r>
            <a:r>
              <a:rPr lang="en-US" sz="2000" dirty="0" smtClean="0">
                <a:solidFill>
                  <a:schemeClr val="bg1"/>
                </a:solidFill>
              </a:rPr>
              <a:t>20.5</a:t>
            </a:r>
            <a:r>
              <a:rPr lang="en-US" sz="2000" dirty="0">
                <a:solidFill>
                  <a:schemeClr val="bg1"/>
                </a:solidFill>
              </a:rPr>
              <a:t>% of the cases that “suit them”.</a:t>
            </a:r>
          </a:p>
          <a:p>
            <a:pPr marL="0" indent="0"/>
            <a:r>
              <a:rPr lang="en-US" sz="2000" dirty="0">
                <a:solidFill>
                  <a:schemeClr val="bg1"/>
                </a:solidFill>
              </a:rPr>
              <a:t> The problem is the </a:t>
            </a:r>
            <a:r>
              <a:rPr lang="en-US" sz="2000" b="1" i="1" dirty="0">
                <a:solidFill>
                  <a:schemeClr val="bg1"/>
                </a:solidFill>
              </a:rPr>
              <a:t>post-hoc </a:t>
            </a:r>
            <a:r>
              <a:rPr lang="en-US" sz="2000" dirty="0">
                <a:solidFill>
                  <a:schemeClr val="bg1"/>
                </a:solidFill>
              </a:rPr>
              <a:t>analysis, this is a form of the Texas Sharpshooter Fallacy. Below is a visual representation. </a:t>
            </a:r>
          </a:p>
        </p:txBody>
      </p:sp>
      <p:grpSp>
        <p:nvGrpSpPr>
          <p:cNvPr id="26" name="Group 25"/>
          <p:cNvGrpSpPr/>
          <p:nvPr/>
        </p:nvGrpSpPr>
        <p:grpSpPr>
          <a:xfrm>
            <a:off x="294560" y="4863987"/>
            <a:ext cx="2171859" cy="1894043"/>
            <a:chOff x="292517" y="4476750"/>
            <a:chExt cx="2720308" cy="2372337"/>
          </a:xfrm>
        </p:grpSpPr>
        <p:grpSp>
          <p:nvGrpSpPr>
            <p:cNvPr id="10" name="Group 9"/>
            <p:cNvGrpSpPr/>
            <p:nvPr/>
          </p:nvGrpSpPr>
          <p:grpSpPr>
            <a:xfrm>
              <a:off x="292517" y="4476750"/>
              <a:ext cx="2403058" cy="2372337"/>
              <a:chOff x="1732586" y="533400"/>
              <a:chExt cx="5658813" cy="5050781"/>
            </a:xfrm>
          </p:grpSpPr>
          <p:pic>
            <p:nvPicPr>
              <p:cNvPr id="167942" name="Picture 6"/>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828800" y="533400"/>
                <a:ext cx="5562599" cy="5028081"/>
              </a:xfrm>
              <a:prstGeom prst="rect">
                <a:avLst/>
              </a:prstGeom>
              <a:noFill/>
              <a:ln w="9525">
                <a:noFill/>
                <a:miter lim="800000"/>
                <a:headEnd/>
                <a:tailEnd/>
              </a:ln>
            </p:spPr>
          </p:pic>
          <p:sp>
            <p:nvSpPr>
              <p:cNvPr id="9" name="Arc 8"/>
              <p:cNvSpPr/>
              <p:nvPr/>
            </p:nvSpPr>
            <p:spPr>
              <a:xfrm flipH="1" flipV="1">
                <a:off x="1732586" y="1545581"/>
                <a:ext cx="4853873" cy="4038600"/>
              </a:xfrm>
              <a:prstGeom prst="arc">
                <a:avLst>
                  <a:gd name="adj1" fmla="val 15032546"/>
                  <a:gd name="adj2" fmla="val 0"/>
                </a:avLst>
              </a:prstGeom>
              <a:ln w="857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67943" name="Picture 7"/>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339232" y="5134396"/>
              <a:ext cx="1673593" cy="742950"/>
            </a:xfrm>
            <a:prstGeom prst="rect">
              <a:avLst/>
            </a:prstGeom>
            <a:noFill/>
            <a:ln w="9525">
              <a:noFill/>
              <a:miter lim="800000"/>
              <a:headEnd/>
              <a:tailEnd/>
            </a:ln>
          </p:spPr>
        </p:pic>
      </p:grpSp>
      <p:sp>
        <p:nvSpPr>
          <p:cNvPr id="28" name="TextBox 27"/>
          <p:cNvSpPr txBox="1"/>
          <p:nvPr/>
        </p:nvSpPr>
        <p:spPr>
          <a:xfrm>
            <a:off x="76200" y="4121038"/>
            <a:ext cx="2971800" cy="646331"/>
          </a:xfrm>
          <a:prstGeom prst="rect">
            <a:avLst/>
          </a:prstGeom>
          <a:noFill/>
        </p:spPr>
        <p:txBody>
          <a:bodyPr wrap="square" rtlCol="0">
            <a:spAutoFit/>
          </a:bodyPr>
          <a:lstStyle/>
          <a:p>
            <a:r>
              <a:rPr lang="en-US" dirty="0">
                <a:solidFill>
                  <a:srgbClr val="FFFF00"/>
                </a:solidFill>
              </a:rPr>
              <a:t>This is what they show you, and you are impressed…</a:t>
            </a:r>
          </a:p>
        </p:txBody>
      </p:sp>
    </p:spTree>
    <p:extLst>
      <p:ext uri="{BB962C8B-B14F-4D97-AF65-F5344CB8AC3E}">
        <p14:creationId xmlns:p14="http://schemas.microsoft.com/office/powerpoint/2010/main" xmlns="" val="4263833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Flowchart: Punched Tape 31"/>
          <p:cNvSpPr/>
          <p:nvPr/>
        </p:nvSpPr>
        <p:spPr>
          <a:xfrm rot="5634034">
            <a:off x="7376161" y="5364477"/>
            <a:ext cx="457200" cy="396539"/>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Punched Tape 30"/>
          <p:cNvSpPr/>
          <p:nvPr/>
        </p:nvSpPr>
        <p:spPr>
          <a:xfrm>
            <a:off x="7147560" y="5374528"/>
            <a:ext cx="457200" cy="685800"/>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endParaRPr lang="en-US" sz="3600" dirty="0">
              <a:solidFill>
                <a:schemeClr val="bg1">
                  <a:lumMod val="50000"/>
                </a:schemeClr>
              </a:solidFill>
            </a:endParaRPr>
          </a:p>
        </p:txBody>
      </p:sp>
      <p:sp>
        <p:nvSpPr>
          <p:cNvPr id="3" name="Content Placeholder 2"/>
          <p:cNvSpPr>
            <a:spLocks noGrp="1"/>
          </p:cNvSpPr>
          <p:nvPr>
            <p:ph idx="1"/>
          </p:nvPr>
        </p:nvSpPr>
        <p:spPr>
          <a:xfrm>
            <a:off x="171530" y="838200"/>
            <a:ext cx="8972470" cy="5943600"/>
          </a:xfrm>
        </p:spPr>
        <p:txBody>
          <a:bodyPr>
            <a:noAutofit/>
          </a:bodyPr>
          <a:lstStyle/>
          <a:p>
            <a:pPr marL="0" indent="0">
              <a:buNone/>
            </a:pPr>
            <a:r>
              <a:rPr lang="en-US" sz="2400" dirty="0">
                <a:solidFill>
                  <a:schemeClr val="accent6">
                    <a:lumMod val="75000"/>
                  </a:schemeClr>
                </a:solidFill>
              </a:rPr>
              <a:t>The Texas Sharpshooter Fallacy</a:t>
            </a:r>
          </a:p>
          <a:p>
            <a:pPr marL="0" indent="0"/>
            <a:r>
              <a:rPr lang="en-US" sz="2000" dirty="0">
                <a:solidFill>
                  <a:schemeClr val="bg1"/>
                </a:solidFill>
              </a:rPr>
              <a:t> A paper in SIGMOD 2016 claims “</a:t>
            </a:r>
            <a:r>
              <a:rPr lang="en-US" sz="2000" i="1" dirty="0">
                <a:solidFill>
                  <a:schemeClr val="bg1"/>
                </a:solidFill>
              </a:rPr>
              <a:t>Our STS3 approach is more accurate than DTW in our suitable scenarios</a:t>
            </a:r>
            <a:r>
              <a:rPr lang="en-US" sz="2000" dirty="0">
                <a:solidFill>
                  <a:schemeClr val="bg1"/>
                </a:solidFill>
              </a:rPr>
              <a:t>”.</a:t>
            </a:r>
          </a:p>
          <a:p>
            <a:pPr marL="0" indent="0"/>
            <a:r>
              <a:rPr lang="en-US" sz="2000" dirty="0">
                <a:solidFill>
                  <a:schemeClr val="bg1"/>
                </a:solidFill>
              </a:rPr>
              <a:t> They then note “</a:t>
            </a:r>
            <a:r>
              <a:rPr lang="en-US" sz="2000" i="1" dirty="0">
                <a:solidFill>
                  <a:schemeClr val="bg1"/>
                </a:solidFill>
              </a:rPr>
              <a:t>DTW outperforms STS3 in 79.5% cases.” </a:t>
            </a:r>
            <a:r>
              <a:rPr lang="en-US" sz="2000" b="1" i="1" dirty="0">
                <a:solidFill>
                  <a:schemeClr val="bg1"/>
                </a:solidFill>
              </a:rPr>
              <a:t>!?!</a:t>
            </a:r>
            <a:r>
              <a:rPr lang="en-US" sz="2000" i="1" dirty="0">
                <a:solidFill>
                  <a:schemeClr val="bg1"/>
                </a:solidFill>
              </a:rPr>
              <a:t> </a:t>
            </a:r>
            <a:r>
              <a:rPr lang="en-US" sz="1800" dirty="0">
                <a:solidFill>
                  <a:schemeClr val="bg1">
                    <a:lumMod val="50000"/>
                  </a:schemeClr>
                </a:solidFill>
              </a:rPr>
              <a:t>(our emphasis)</a:t>
            </a:r>
            <a:endParaRPr lang="en-US" sz="2000" dirty="0">
              <a:solidFill>
                <a:schemeClr val="bg1">
                  <a:lumMod val="50000"/>
                </a:schemeClr>
              </a:solidFill>
            </a:endParaRPr>
          </a:p>
          <a:p>
            <a:pPr marL="0" indent="0"/>
            <a:r>
              <a:rPr lang="en-US" sz="2000" dirty="0">
                <a:solidFill>
                  <a:schemeClr val="bg1"/>
                </a:solidFill>
              </a:rPr>
              <a:t> They then do a </a:t>
            </a:r>
            <a:r>
              <a:rPr lang="en-US" sz="2000" b="1" i="1" dirty="0">
                <a:solidFill>
                  <a:schemeClr val="bg1"/>
                </a:solidFill>
              </a:rPr>
              <a:t>post-hoc</a:t>
            </a:r>
            <a:r>
              <a:rPr lang="en-US" sz="2000" dirty="0">
                <a:solidFill>
                  <a:schemeClr val="bg1"/>
                </a:solidFill>
              </a:rPr>
              <a:t> explanation of why they </a:t>
            </a:r>
            <a:r>
              <a:rPr lang="en-US" sz="2000" i="1" dirty="0">
                <a:solidFill>
                  <a:schemeClr val="bg1"/>
                </a:solidFill>
              </a:rPr>
              <a:t>think</a:t>
            </a:r>
            <a:r>
              <a:rPr lang="en-US" sz="2000" dirty="0">
                <a:solidFill>
                  <a:schemeClr val="bg1"/>
                </a:solidFill>
              </a:rPr>
              <a:t> they won on </a:t>
            </a:r>
            <a:r>
              <a:rPr lang="en-US" sz="2000" dirty="0" smtClean="0">
                <a:solidFill>
                  <a:schemeClr val="bg1"/>
                </a:solidFill>
              </a:rPr>
              <a:t>20.5</a:t>
            </a:r>
            <a:r>
              <a:rPr lang="en-US" sz="2000" dirty="0">
                <a:solidFill>
                  <a:schemeClr val="bg1"/>
                </a:solidFill>
              </a:rPr>
              <a:t>% of the cases that “suit them”.</a:t>
            </a:r>
          </a:p>
          <a:p>
            <a:pPr marL="0" indent="0"/>
            <a:r>
              <a:rPr lang="en-US" sz="2000" dirty="0">
                <a:solidFill>
                  <a:schemeClr val="bg1"/>
                </a:solidFill>
              </a:rPr>
              <a:t> The problem is the </a:t>
            </a:r>
            <a:r>
              <a:rPr lang="en-US" sz="2000" b="1" i="1" dirty="0">
                <a:solidFill>
                  <a:schemeClr val="bg1"/>
                </a:solidFill>
              </a:rPr>
              <a:t>post-hoc </a:t>
            </a:r>
            <a:r>
              <a:rPr lang="en-US" sz="2000" dirty="0">
                <a:solidFill>
                  <a:schemeClr val="bg1"/>
                </a:solidFill>
              </a:rPr>
              <a:t>analysis, this is a form of the Texas Sharpshooter Fallacy. Below is a visual representation. </a:t>
            </a:r>
          </a:p>
        </p:txBody>
      </p:sp>
      <p:grpSp>
        <p:nvGrpSpPr>
          <p:cNvPr id="4" name="Group 25"/>
          <p:cNvGrpSpPr/>
          <p:nvPr/>
        </p:nvGrpSpPr>
        <p:grpSpPr>
          <a:xfrm>
            <a:off x="294560" y="4863987"/>
            <a:ext cx="2171859" cy="1894043"/>
            <a:chOff x="292517" y="4476750"/>
            <a:chExt cx="2720308" cy="2372337"/>
          </a:xfrm>
        </p:grpSpPr>
        <p:grpSp>
          <p:nvGrpSpPr>
            <p:cNvPr id="5" name="Group 9"/>
            <p:cNvGrpSpPr/>
            <p:nvPr/>
          </p:nvGrpSpPr>
          <p:grpSpPr>
            <a:xfrm>
              <a:off x="292517" y="4476750"/>
              <a:ext cx="2403058" cy="2372337"/>
              <a:chOff x="1732586" y="533400"/>
              <a:chExt cx="5658813" cy="5050781"/>
            </a:xfrm>
          </p:grpSpPr>
          <p:pic>
            <p:nvPicPr>
              <p:cNvPr id="167942" name="Picture 6"/>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828800" y="533400"/>
                <a:ext cx="5562599" cy="5028081"/>
              </a:xfrm>
              <a:prstGeom prst="rect">
                <a:avLst/>
              </a:prstGeom>
              <a:noFill/>
              <a:ln w="9525">
                <a:noFill/>
                <a:miter lim="800000"/>
                <a:headEnd/>
                <a:tailEnd/>
              </a:ln>
            </p:spPr>
          </p:pic>
          <p:sp>
            <p:nvSpPr>
              <p:cNvPr id="9" name="Arc 8"/>
              <p:cNvSpPr/>
              <p:nvPr/>
            </p:nvSpPr>
            <p:spPr>
              <a:xfrm flipH="1" flipV="1">
                <a:off x="1732586" y="1545581"/>
                <a:ext cx="4853873" cy="4038600"/>
              </a:xfrm>
              <a:prstGeom prst="arc">
                <a:avLst>
                  <a:gd name="adj1" fmla="val 15032546"/>
                  <a:gd name="adj2" fmla="val 0"/>
                </a:avLst>
              </a:prstGeom>
              <a:ln w="857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67943" name="Picture 7"/>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339232" y="5134396"/>
              <a:ext cx="1673593" cy="742950"/>
            </a:xfrm>
            <a:prstGeom prst="rect">
              <a:avLst/>
            </a:prstGeom>
            <a:noFill/>
            <a:ln w="9525">
              <a:noFill/>
              <a:miter lim="800000"/>
              <a:headEnd/>
              <a:tailEnd/>
            </a:ln>
          </p:spPr>
        </p:pic>
      </p:grpSp>
      <p:pic>
        <p:nvPicPr>
          <p:cNvPr id="167948" name="Picture 12"/>
          <p:cNvPicPr>
            <a:picLocks noChangeAspect="1" noChangeArrowheads="1"/>
          </p:cNvPicPr>
          <p:nvPr/>
        </p:nvPicPr>
        <p:blipFill>
          <a:blip r:embed="rId5" cstate="print">
            <a:clrChange>
              <a:clrFrom>
                <a:srgbClr val="000000"/>
              </a:clrFrom>
              <a:clrTo>
                <a:srgbClr val="000000">
                  <a:alpha val="0"/>
                </a:srgbClr>
              </a:clrTo>
            </a:clrChange>
          </a:blip>
          <a:srcRect r="27273" b="35594"/>
          <a:stretch>
            <a:fillRect/>
          </a:stretch>
        </p:blipFill>
        <p:spPr bwMode="auto">
          <a:xfrm>
            <a:off x="6805496" y="5137703"/>
            <a:ext cx="1222566" cy="1120686"/>
          </a:xfrm>
          <a:prstGeom prst="rect">
            <a:avLst/>
          </a:prstGeom>
          <a:noFill/>
          <a:ln w="9525">
            <a:noFill/>
            <a:miter lim="800000"/>
            <a:headEnd/>
            <a:tailEnd/>
          </a:ln>
        </p:spPr>
      </p:pic>
      <p:pic>
        <p:nvPicPr>
          <p:cNvPr id="167947" name="Picture 11"/>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5791200" y="4961959"/>
            <a:ext cx="1231843" cy="1772721"/>
          </a:xfrm>
          <a:prstGeom prst="rect">
            <a:avLst/>
          </a:prstGeom>
          <a:noFill/>
          <a:ln w="9525">
            <a:noFill/>
            <a:miter lim="800000"/>
            <a:headEnd/>
            <a:tailEnd/>
          </a:ln>
        </p:spPr>
      </p:pic>
      <p:pic>
        <p:nvPicPr>
          <p:cNvPr id="14" name="Picture 7"/>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7722421" y="5443344"/>
            <a:ext cx="1342571" cy="596001"/>
          </a:xfrm>
          <a:prstGeom prst="rect">
            <a:avLst/>
          </a:prstGeom>
          <a:noFill/>
          <a:ln w="9525">
            <a:noFill/>
            <a:miter lim="800000"/>
            <a:headEnd/>
            <a:tailEnd/>
          </a:ln>
        </p:spPr>
      </p:pic>
      <p:sp>
        <p:nvSpPr>
          <p:cNvPr id="28" name="TextBox 27"/>
          <p:cNvSpPr txBox="1"/>
          <p:nvPr/>
        </p:nvSpPr>
        <p:spPr>
          <a:xfrm>
            <a:off x="76200" y="4121038"/>
            <a:ext cx="2971800" cy="646331"/>
          </a:xfrm>
          <a:prstGeom prst="rect">
            <a:avLst/>
          </a:prstGeom>
          <a:noFill/>
        </p:spPr>
        <p:txBody>
          <a:bodyPr wrap="square" rtlCol="0">
            <a:spAutoFit/>
          </a:bodyPr>
          <a:lstStyle/>
          <a:p>
            <a:r>
              <a:rPr lang="en-US" dirty="0">
                <a:solidFill>
                  <a:srgbClr val="FFFF00"/>
                </a:solidFill>
              </a:rPr>
              <a:t>This is what they show you, and you are impressed…</a:t>
            </a:r>
          </a:p>
        </p:txBody>
      </p:sp>
      <p:sp>
        <p:nvSpPr>
          <p:cNvPr id="29" name="TextBox 28"/>
          <p:cNvSpPr txBox="1"/>
          <p:nvPr/>
        </p:nvSpPr>
        <p:spPr>
          <a:xfrm>
            <a:off x="4724400" y="4121038"/>
            <a:ext cx="4267200" cy="646331"/>
          </a:xfrm>
          <a:prstGeom prst="rect">
            <a:avLst/>
          </a:prstGeom>
          <a:noFill/>
        </p:spPr>
        <p:txBody>
          <a:bodyPr wrap="square" rtlCol="0">
            <a:spAutoFit/>
          </a:bodyPr>
          <a:lstStyle/>
          <a:p>
            <a:r>
              <a:rPr lang="en-US" dirty="0">
                <a:solidFill>
                  <a:srgbClr val="FFFF00"/>
                </a:solidFill>
              </a:rPr>
              <a:t>…until you realize that they shot the arrow first,  and then painted the target around it!</a:t>
            </a:r>
          </a:p>
        </p:txBody>
      </p:sp>
    </p:spTree>
    <p:extLst>
      <p:ext uri="{BB962C8B-B14F-4D97-AF65-F5344CB8AC3E}">
        <p14:creationId xmlns:p14="http://schemas.microsoft.com/office/powerpoint/2010/main" xmlns="" val="4263833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6019800" y="3638550"/>
            <a:ext cx="28956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6735" y="904450"/>
            <a:ext cx="8556265" cy="3108543"/>
          </a:xfrm>
          <a:prstGeom prst="rect">
            <a:avLst/>
          </a:prstGeom>
        </p:spPr>
        <p:txBody>
          <a:bodyPr wrap="square">
            <a:spAutoFit/>
          </a:bodyPr>
          <a:lstStyle/>
          <a:p>
            <a:r>
              <a:rPr lang="en-US" dirty="0" smtClean="0">
                <a:solidFill>
                  <a:schemeClr val="bg1"/>
                </a:solidFill>
              </a:rPr>
              <a:t>A good visual trick to compare algorithms of the 80 or so labeled time series in the public domain is the Texas </a:t>
            </a:r>
            <a:r>
              <a:rPr lang="en-US" dirty="0">
                <a:solidFill>
                  <a:schemeClr val="bg1"/>
                </a:solidFill>
              </a:rPr>
              <a:t>Sharpshooter </a:t>
            </a:r>
            <a:r>
              <a:rPr lang="en-US" dirty="0" smtClean="0">
                <a:solidFill>
                  <a:schemeClr val="bg1"/>
                </a:solidFill>
              </a:rPr>
              <a:t>plot.</a:t>
            </a:r>
          </a:p>
          <a:p>
            <a:r>
              <a:rPr lang="en-US" sz="1600" dirty="0" smtClean="0">
                <a:solidFill>
                  <a:schemeClr val="bg1"/>
                </a:solidFill>
              </a:rPr>
              <a:t>For each dataset</a:t>
            </a:r>
            <a:endParaRPr lang="en-US" sz="1600" dirty="0">
              <a:solidFill>
                <a:schemeClr val="bg1"/>
              </a:solidFill>
            </a:endParaRPr>
          </a:p>
          <a:p>
            <a:pPr lvl="1">
              <a:buFont typeface="Arial" pitchFamily="34" charset="0"/>
              <a:buChar char="•"/>
            </a:pPr>
            <a:r>
              <a:rPr lang="en-US" sz="1600" dirty="0" smtClean="0">
                <a:solidFill>
                  <a:schemeClr val="bg1"/>
                </a:solidFill>
              </a:rPr>
              <a:t> First you compute </a:t>
            </a:r>
            <a:r>
              <a:rPr lang="en-US" sz="1600" dirty="0">
                <a:solidFill>
                  <a:schemeClr val="bg1"/>
                </a:solidFill>
              </a:rPr>
              <a:t>the baseline </a:t>
            </a:r>
            <a:r>
              <a:rPr lang="en-US" sz="1600" dirty="0" smtClean="0">
                <a:solidFill>
                  <a:schemeClr val="bg1"/>
                </a:solidFill>
              </a:rPr>
              <a:t>accuracy of the approach you hope to beat.</a:t>
            </a:r>
          </a:p>
          <a:p>
            <a:pPr lvl="1">
              <a:buFont typeface="Arial" pitchFamily="34" charset="0"/>
              <a:buChar char="•"/>
            </a:pPr>
            <a:r>
              <a:rPr lang="en-US" sz="1600" dirty="0" smtClean="0">
                <a:solidFill>
                  <a:schemeClr val="bg1"/>
                </a:solidFill>
              </a:rPr>
              <a:t> Then you compute </a:t>
            </a:r>
            <a:r>
              <a:rPr lang="en-US" sz="1600" dirty="0">
                <a:solidFill>
                  <a:schemeClr val="bg1"/>
                </a:solidFill>
              </a:rPr>
              <a:t>the </a:t>
            </a:r>
            <a:r>
              <a:rPr lang="en-US" sz="1600" b="1" dirty="0">
                <a:solidFill>
                  <a:srgbClr val="FF00FF"/>
                </a:solidFill>
              </a:rPr>
              <a:t>expected improvement </a:t>
            </a:r>
            <a:r>
              <a:rPr lang="en-US" sz="1600" dirty="0">
                <a:solidFill>
                  <a:schemeClr val="bg1"/>
                </a:solidFill>
              </a:rPr>
              <a:t>we would get using </a:t>
            </a:r>
            <a:r>
              <a:rPr lang="en-US" sz="1600" dirty="0" smtClean="0">
                <a:solidFill>
                  <a:schemeClr val="bg1"/>
                </a:solidFill>
              </a:rPr>
              <a:t>your proposed approach (at </a:t>
            </a:r>
            <a:r>
              <a:rPr lang="en-US" sz="1600" dirty="0">
                <a:solidFill>
                  <a:schemeClr val="bg1"/>
                </a:solidFill>
              </a:rPr>
              <a:t>this stage, learning any parameters and settings</a:t>
            </a:r>
            <a:r>
              <a:rPr lang="en-US" sz="1600" dirty="0" smtClean="0">
                <a:solidFill>
                  <a:schemeClr val="bg1"/>
                </a:solidFill>
              </a:rPr>
              <a:t>) using </a:t>
            </a:r>
            <a:r>
              <a:rPr lang="en-US" sz="1600" i="1" dirty="0" smtClean="0">
                <a:solidFill>
                  <a:schemeClr val="bg1"/>
                </a:solidFill>
              </a:rPr>
              <a:t>only</a:t>
            </a:r>
            <a:r>
              <a:rPr lang="en-US" sz="1600" dirty="0" smtClean="0">
                <a:solidFill>
                  <a:schemeClr val="bg1"/>
                </a:solidFill>
              </a:rPr>
              <a:t> the training data. Note that the expected improvement could be negative.</a:t>
            </a:r>
          </a:p>
          <a:p>
            <a:pPr lvl="1">
              <a:buFont typeface="Arial" pitchFamily="34" charset="0"/>
              <a:buChar char="•"/>
            </a:pPr>
            <a:r>
              <a:rPr lang="en-US" sz="1600" dirty="0" smtClean="0">
                <a:solidFill>
                  <a:schemeClr val="bg1"/>
                </a:solidFill>
              </a:rPr>
              <a:t> Then </a:t>
            </a:r>
            <a:r>
              <a:rPr lang="en-US" sz="1600" dirty="0">
                <a:solidFill>
                  <a:schemeClr val="bg1"/>
                </a:solidFill>
              </a:rPr>
              <a:t>compute the </a:t>
            </a:r>
            <a:r>
              <a:rPr lang="en-US" sz="1600" b="1" dirty="0">
                <a:solidFill>
                  <a:srgbClr val="C00000"/>
                </a:solidFill>
              </a:rPr>
              <a:t>actual improvement  </a:t>
            </a:r>
            <a:r>
              <a:rPr lang="en-US" sz="1600" dirty="0">
                <a:solidFill>
                  <a:schemeClr val="bg1"/>
                </a:solidFill>
              </a:rPr>
              <a:t>obtained (using these now hardcoded parameters and settings</a:t>
            </a:r>
            <a:r>
              <a:rPr lang="en-US" sz="1600" dirty="0" smtClean="0">
                <a:solidFill>
                  <a:schemeClr val="bg1"/>
                </a:solidFill>
              </a:rPr>
              <a:t>) by testing on the test dataset. </a:t>
            </a:r>
          </a:p>
          <a:p>
            <a:r>
              <a:rPr lang="en-US" sz="1600" dirty="0" smtClean="0">
                <a:solidFill>
                  <a:schemeClr val="bg1"/>
                </a:solidFill>
              </a:rPr>
              <a:t>You can plot the point {</a:t>
            </a:r>
            <a:r>
              <a:rPr lang="en-US" sz="1600" b="1" dirty="0" smtClean="0">
                <a:solidFill>
                  <a:srgbClr val="FF00FF"/>
                </a:solidFill>
              </a:rPr>
              <a:t>expected improvement </a:t>
            </a:r>
            <a:r>
              <a:rPr lang="en-US" sz="1600" dirty="0" smtClean="0">
                <a:solidFill>
                  <a:schemeClr val="bg1"/>
                </a:solidFill>
              </a:rPr>
              <a:t>, </a:t>
            </a:r>
            <a:r>
              <a:rPr lang="en-US" sz="1600" b="1" dirty="0" smtClean="0">
                <a:solidFill>
                  <a:srgbClr val="C00000"/>
                </a:solidFill>
              </a:rPr>
              <a:t>actual improvement</a:t>
            </a:r>
            <a:r>
              <a:rPr lang="en-US" sz="1600" b="1" dirty="0" smtClean="0">
                <a:solidFill>
                  <a:srgbClr val="FF00FF"/>
                </a:solidFill>
              </a:rPr>
              <a:t> </a:t>
            </a:r>
            <a:r>
              <a:rPr lang="en-US" sz="1600" dirty="0" smtClean="0">
                <a:solidFill>
                  <a:schemeClr val="bg1"/>
                </a:solidFill>
              </a:rPr>
              <a:t>} in a 2D grid, as below.</a:t>
            </a:r>
          </a:p>
          <a:p>
            <a:pPr lvl="1">
              <a:buFont typeface="Arial" pitchFamily="34" charset="0"/>
              <a:buChar char="•"/>
            </a:pPr>
            <a:endParaRPr lang="en-US" sz="1600" dirty="0">
              <a:solidFill>
                <a:schemeClr val="bg1"/>
              </a:solidFill>
            </a:endParaRPr>
          </a:p>
          <a:p>
            <a:endParaRPr lang="en-US" sz="1600" dirty="0">
              <a:solidFill>
                <a:schemeClr val="bg1"/>
              </a:solidFill>
            </a:endParaRPr>
          </a:p>
        </p:txBody>
      </p:sp>
      <p:sp>
        <p:nvSpPr>
          <p:cNvPr id="7" name="Rectangle 6"/>
          <p:cNvSpPr/>
          <p:nvPr/>
        </p:nvSpPr>
        <p:spPr>
          <a:xfrm>
            <a:off x="6019800" y="3638550"/>
            <a:ext cx="1447800" cy="1447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8" name="Rectangle 7"/>
          <p:cNvSpPr/>
          <p:nvPr/>
        </p:nvSpPr>
        <p:spPr>
          <a:xfrm>
            <a:off x="7467600" y="3638550"/>
            <a:ext cx="1447800" cy="1447800"/>
          </a:xfrm>
          <a:prstGeom prst="rect">
            <a:avLst/>
          </a:prstGeom>
          <a:solidFill>
            <a:srgbClr val="FFCC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 name="Rectangle 8"/>
          <p:cNvSpPr/>
          <p:nvPr/>
        </p:nvSpPr>
        <p:spPr>
          <a:xfrm>
            <a:off x="6019800" y="5086350"/>
            <a:ext cx="1447800" cy="1447800"/>
          </a:xfrm>
          <a:prstGeom prst="rect">
            <a:avLst/>
          </a:prstGeom>
          <a:solidFill>
            <a:srgbClr val="FFCC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p:cNvSpPr/>
          <p:nvPr/>
        </p:nvSpPr>
        <p:spPr>
          <a:xfrm>
            <a:off x="7467600" y="5086350"/>
            <a:ext cx="1447800" cy="1447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FF00"/>
              </a:solidFill>
            </a:endParaRPr>
          </a:p>
        </p:txBody>
      </p:sp>
      <p:sp>
        <p:nvSpPr>
          <p:cNvPr id="11" name="Rectangle 10"/>
          <p:cNvSpPr/>
          <p:nvPr/>
        </p:nvSpPr>
        <p:spPr>
          <a:xfrm>
            <a:off x="228600" y="4114800"/>
            <a:ext cx="4648200" cy="2246769"/>
          </a:xfrm>
          <a:prstGeom prst="rect">
            <a:avLst/>
          </a:prstGeom>
        </p:spPr>
        <p:txBody>
          <a:bodyPr wrap="square">
            <a:spAutoFit/>
          </a:bodyPr>
          <a:lstStyle/>
          <a:p>
            <a:r>
              <a:rPr lang="en-US" sz="2000" dirty="0">
                <a:solidFill>
                  <a:schemeClr val="bg1"/>
                </a:solidFill>
              </a:rPr>
              <a:t>In </a:t>
            </a:r>
            <a:r>
              <a:rPr lang="en-US" sz="2000" dirty="0" smtClean="0">
                <a:solidFill>
                  <a:schemeClr val="bg1"/>
                </a:solidFill>
              </a:rPr>
              <a:t>this example, we predicted the </a:t>
            </a:r>
            <a:r>
              <a:rPr lang="en-US" sz="2000" b="1" dirty="0" smtClean="0">
                <a:solidFill>
                  <a:srgbClr val="FF00FF"/>
                </a:solidFill>
              </a:rPr>
              <a:t>expected improvement </a:t>
            </a:r>
            <a:r>
              <a:rPr lang="en-US" sz="2000" dirty="0" smtClean="0">
                <a:solidFill>
                  <a:schemeClr val="bg1"/>
                </a:solidFill>
              </a:rPr>
              <a:t>would be 10%, and the </a:t>
            </a:r>
            <a:r>
              <a:rPr lang="en-US" sz="2000" b="1" dirty="0" smtClean="0">
                <a:solidFill>
                  <a:srgbClr val="C00000"/>
                </a:solidFill>
              </a:rPr>
              <a:t>actual improvement  </a:t>
            </a:r>
            <a:r>
              <a:rPr lang="en-US" sz="2000" dirty="0" smtClean="0">
                <a:solidFill>
                  <a:schemeClr val="bg1"/>
                </a:solidFill>
              </a:rPr>
              <a:t>obtained  was 7%, pretty close!</a:t>
            </a:r>
          </a:p>
          <a:p>
            <a:endParaRPr lang="en-US" sz="2000" dirty="0" smtClean="0">
              <a:solidFill>
                <a:schemeClr val="bg1"/>
              </a:solidFill>
            </a:endParaRPr>
          </a:p>
          <a:p>
            <a:r>
              <a:rPr lang="en-US" sz="2000" dirty="0" smtClean="0">
                <a:solidFill>
                  <a:schemeClr val="bg1"/>
                </a:solidFill>
              </a:rPr>
              <a:t>We need to do these for all 80 or so datasets. What are the possible outcomes?</a:t>
            </a:r>
            <a:endParaRPr lang="en-US" sz="2000" dirty="0"/>
          </a:p>
        </p:txBody>
      </p:sp>
      <p:sp>
        <p:nvSpPr>
          <p:cNvPr id="13" name="Rectangle 131"/>
          <p:cNvSpPr>
            <a:spLocks noChangeArrowheads="1"/>
          </p:cNvSpPr>
          <p:nvPr/>
        </p:nvSpPr>
        <p:spPr bwMode="auto">
          <a:xfrm>
            <a:off x="6610350" y="6567420"/>
            <a:ext cx="195220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FF"/>
                </a:solidFill>
                <a:effectLst/>
                <a:latin typeface="Helvetica" pitchFamily="34" charset="0"/>
                <a:cs typeface="Arial" pitchFamily="34" charset="0"/>
              </a:rPr>
              <a:t>Expected Accuracy Gain</a:t>
            </a:r>
            <a:endParaRPr kumimoji="0" lang="en-US" sz="3600" b="0" i="0" u="none" strike="noStrike" cap="none" normalizeH="0" baseline="0" dirty="0">
              <a:ln>
                <a:noFill/>
              </a:ln>
              <a:solidFill>
                <a:srgbClr val="FF00FF"/>
              </a:solidFill>
              <a:effectLst/>
              <a:latin typeface="Arial" pitchFamily="34" charset="0"/>
              <a:cs typeface="Arial" pitchFamily="34" charset="0"/>
            </a:endParaRPr>
          </a:p>
        </p:txBody>
      </p:sp>
      <p:sp>
        <p:nvSpPr>
          <p:cNvPr id="14" name="Rectangle 132"/>
          <p:cNvSpPr>
            <a:spLocks noChangeArrowheads="1"/>
          </p:cNvSpPr>
          <p:nvPr/>
        </p:nvSpPr>
        <p:spPr bwMode="auto">
          <a:xfrm rot="16200000">
            <a:off x="4862282" y="4947286"/>
            <a:ext cx="194912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C00000"/>
                </a:solidFill>
                <a:effectLst/>
                <a:latin typeface="Helvetica" pitchFamily="34" charset="0"/>
                <a:cs typeface="Arial" pitchFamily="34" charset="0"/>
              </a:rPr>
              <a:t>Actual Accuracy Gain</a:t>
            </a:r>
            <a:endParaRPr kumimoji="0" lang="en-US" sz="4000" b="0" i="0" u="none" strike="noStrike" cap="none" normalizeH="0" baseline="0" dirty="0">
              <a:ln>
                <a:noFill/>
              </a:ln>
              <a:solidFill>
                <a:srgbClr val="C00000"/>
              </a:solidFill>
              <a:effectLst/>
              <a:latin typeface="Arial" pitchFamily="34" charset="0"/>
              <a:cs typeface="Arial" pitchFamily="34" charset="0"/>
            </a:endParaRPr>
          </a:p>
        </p:txBody>
      </p:sp>
      <p:sp>
        <p:nvSpPr>
          <p:cNvPr id="16"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endParaRPr lang="en-US" sz="3600" dirty="0">
              <a:solidFill>
                <a:schemeClr val="bg1">
                  <a:lumMod val="50000"/>
                </a:schemeClr>
              </a:solidFill>
            </a:endParaRPr>
          </a:p>
        </p:txBody>
      </p:sp>
      <p:sp>
        <p:nvSpPr>
          <p:cNvPr id="15" name="Right Brace 14"/>
          <p:cNvSpPr/>
          <p:nvPr/>
        </p:nvSpPr>
        <p:spPr>
          <a:xfrm rot="5400000">
            <a:off x="7620000" y="4953000"/>
            <a:ext cx="533400" cy="838200"/>
          </a:xfrm>
          <a:prstGeom prst="rightBrace">
            <a:avLst/>
          </a:prstGeom>
          <a:ln w="2222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rot="10800000">
            <a:off x="6934200" y="4478866"/>
            <a:ext cx="533400" cy="609600"/>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a:stCxn id="18" idx="2"/>
          </p:cNvCxnSpPr>
          <p:nvPr/>
        </p:nvCxnSpPr>
        <p:spPr>
          <a:xfrm>
            <a:off x="7467600" y="4478866"/>
            <a:ext cx="10668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305800" y="4267200"/>
            <a:ext cx="0" cy="9144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Oval 23"/>
          <p:cNvSpPr>
            <a:spLocks noChangeAspect="1"/>
          </p:cNvSpPr>
          <p:nvPr/>
        </p:nvSpPr>
        <p:spPr>
          <a:xfrm>
            <a:off x="8262197" y="4435263"/>
            <a:ext cx="91438" cy="9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45401" y="5596465"/>
            <a:ext cx="593432" cy="307777"/>
          </a:xfrm>
          <a:prstGeom prst="rect">
            <a:avLst/>
          </a:prstGeom>
        </p:spPr>
        <p:txBody>
          <a:bodyPr wrap="none">
            <a:spAutoFit/>
          </a:bodyPr>
          <a:lstStyle/>
          <a:p>
            <a:r>
              <a:rPr lang="en-US" sz="1400" dirty="0" smtClean="0">
                <a:solidFill>
                  <a:srgbClr val="FF00FF"/>
                </a:solidFill>
                <a:latin typeface="Helvetica" pitchFamily="34" charset="0"/>
                <a:cs typeface="Arial" pitchFamily="34" charset="0"/>
              </a:rPr>
              <a:t>10% </a:t>
            </a:r>
            <a:endParaRPr lang="en-US" sz="1400" dirty="0">
              <a:solidFill>
                <a:srgbClr val="FF00FF"/>
              </a:solidFill>
              <a:latin typeface="Helvetica" pitchFamily="34" charset="0"/>
              <a:cs typeface="Arial" pitchFamily="34" charset="0"/>
            </a:endParaRPr>
          </a:p>
        </p:txBody>
      </p:sp>
      <p:sp>
        <p:nvSpPr>
          <p:cNvPr id="26" name="Rectangle 25"/>
          <p:cNvSpPr/>
          <p:nvPr/>
        </p:nvSpPr>
        <p:spPr>
          <a:xfrm>
            <a:off x="6561670" y="4648200"/>
            <a:ext cx="494046" cy="307777"/>
          </a:xfrm>
          <a:prstGeom prst="rect">
            <a:avLst/>
          </a:prstGeom>
        </p:spPr>
        <p:txBody>
          <a:bodyPr wrap="none">
            <a:spAutoFit/>
          </a:bodyPr>
          <a:lstStyle/>
          <a:p>
            <a:r>
              <a:rPr lang="en-US" sz="1400" dirty="0" smtClean="0">
                <a:solidFill>
                  <a:srgbClr val="C00000"/>
                </a:solidFill>
                <a:latin typeface="Helvetica" pitchFamily="34" charset="0"/>
                <a:cs typeface="Arial" pitchFamily="34" charset="0"/>
              </a:rPr>
              <a:t>7% </a:t>
            </a:r>
            <a:endParaRPr lang="en-US" sz="1400" dirty="0">
              <a:solidFill>
                <a:srgbClr val="C00000"/>
              </a:solidFill>
              <a:latin typeface="Helvetica"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6019800" y="3638550"/>
            <a:ext cx="28956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6735" y="762000"/>
            <a:ext cx="8937265" cy="3139321"/>
          </a:xfrm>
          <a:prstGeom prst="rect">
            <a:avLst/>
          </a:prstGeom>
        </p:spPr>
        <p:txBody>
          <a:bodyPr wrap="square">
            <a:spAutoFit/>
          </a:bodyPr>
          <a:lstStyle/>
          <a:p>
            <a:r>
              <a:rPr lang="en-US" sz="2000" dirty="0" smtClean="0">
                <a:solidFill>
                  <a:schemeClr val="bg1"/>
                </a:solidFill>
              </a:rPr>
              <a:t>With a Texas </a:t>
            </a:r>
            <a:r>
              <a:rPr lang="en-US" sz="2000" dirty="0">
                <a:solidFill>
                  <a:schemeClr val="bg1"/>
                </a:solidFill>
              </a:rPr>
              <a:t>Sharpshooter </a:t>
            </a:r>
            <a:r>
              <a:rPr lang="en-US" sz="2000" dirty="0" smtClean="0">
                <a:solidFill>
                  <a:schemeClr val="bg1"/>
                </a:solidFill>
              </a:rPr>
              <a:t>plot, </a:t>
            </a:r>
            <a:r>
              <a:rPr lang="en-US" sz="2000" dirty="0">
                <a:solidFill>
                  <a:schemeClr val="bg1"/>
                </a:solidFill>
              </a:rPr>
              <a:t>each dataset </a:t>
            </a:r>
            <a:r>
              <a:rPr lang="en-US" sz="2000" dirty="0" smtClean="0">
                <a:solidFill>
                  <a:schemeClr val="bg1"/>
                </a:solidFill>
              </a:rPr>
              <a:t>falls </a:t>
            </a:r>
            <a:r>
              <a:rPr lang="en-US" sz="2000" dirty="0">
                <a:solidFill>
                  <a:schemeClr val="bg1"/>
                </a:solidFill>
              </a:rPr>
              <a:t>into one of four possibilities</a:t>
            </a:r>
            <a:r>
              <a:rPr lang="en-US" sz="2000" dirty="0" smtClean="0">
                <a:solidFill>
                  <a:schemeClr val="bg1"/>
                </a:solidFill>
              </a:rPr>
              <a:t>.</a:t>
            </a:r>
          </a:p>
          <a:p>
            <a:endParaRPr lang="en-US" sz="1600" dirty="0" smtClean="0">
              <a:solidFill>
                <a:schemeClr val="bg1"/>
              </a:solidFill>
            </a:endParaRPr>
          </a:p>
          <a:p>
            <a:pPr>
              <a:buFont typeface="Arial" pitchFamily="34" charset="0"/>
              <a:buChar char="•"/>
            </a:pPr>
            <a:r>
              <a:rPr lang="en-US" sz="2000" dirty="0" smtClean="0">
                <a:solidFill>
                  <a:schemeClr val="bg1"/>
                </a:solidFill>
              </a:rPr>
              <a:t> </a:t>
            </a:r>
            <a:r>
              <a:rPr lang="en-US" sz="2000" dirty="0" smtClean="0">
                <a:solidFill>
                  <a:srgbClr val="FF0000"/>
                </a:solidFill>
              </a:rPr>
              <a:t>We expected an improvement and we got it! </a:t>
            </a:r>
            <a:r>
              <a:rPr lang="en-US" dirty="0" smtClean="0">
                <a:solidFill>
                  <a:schemeClr val="bg1">
                    <a:lumMod val="65000"/>
                  </a:schemeClr>
                </a:solidFill>
              </a:rPr>
              <a:t>This is clearly the best case.</a:t>
            </a:r>
            <a:endParaRPr lang="en-US" sz="2000" dirty="0" smtClean="0">
              <a:solidFill>
                <a:schemeClr val="bg1">
                  <a:lumMod val="65000"/>
                </a:schemeClr>
              </a:solidFill>
            </a:endParaRPr>
          </a:p>
          <a:p>
            <a:pPr>
              <a:buFont typeface="Arial" pitchFamily="34" charset="0"/>
              <a:buChar char="•"/>
            </a:pPr>
            <a:r>
              <a:rPr lang="en-US" sz="2000" dirty="0" smtClean="0">
                <a:solidFill>
                  <a:schemeClr val="bg1"/>
                </a:solidFill>
              </a:rPr>
              <a:t> </a:t>
            </a:r>
            <a:r>
              <a:rPr lang="en-US" sz="2000" dirty="0" smtClean="0">
                <a:solidFill>
                  <a:srgbClr val="00B050"/>
                </a:solidFill>
              </a:rPr>
              <a:t>We expected to do worse, and we did. </a:t>
            </a:r>
            <a:r>
              <a:rPr lang="en-US" dirty="0" smtClean="0">
                <a:solidFill>
                  <a:schemeClr val="bg1">
                    <a:lumMod val="65000"/>
                  </a:schemeClr>
                </a:solidFill>
              </a:rPr>
              <a:t>This is </a:t>
            </a:r>
            <a:r>
              <a:rPr lang="en-US" i="1" dirty="0" smtClean="0">
                <a:solidFill>
                  <a:schemeClr val="bg1">
                    <a:lumMod val="65000"/>
                  </a:schemeClr>
                </a:solidFill>
              </a:rPr>
              <a:t>still</a:t>
            </a:r>
            <a:r>
              <a:rPr lang="en-US" dirty="0" smtClean="0">
                <a:solidFill>
                  <a:schemeClr val="bg1">
                    <a:lumMod val="65000"/>
                  </a:schemeClr>
                </a:solidFill>
              </a:rPr>
              <a:t> a good case, we know not to use our proposed algorithm for these datasets</a:t>
            </a:r>
          </a:p>
          <a:p>
            <a:pPr>
              <a:buFont typeface="Arial" pitchFamily="34" charset="0"/>
              <a:buChar char="•"/>
            </a:pPr>
            <a:r>
              <a:rPr lang="en-US" sz="2000" dirty="0" smtClean="0">
                <a:solidFill>
                  <a:srgbClr val="0000FF"/>
                </a:solidFill>
              </a:rPr>
              <a:t> We expected to do worse, but we did better. </a:t>
            </a:r>
            <a:r>
              <a:rPr lang="en-US" dirty="0" smtClean="0">
                <a:solidFill>
                  <a:schemeClr val="bg1">
                    <a:lumMod val="65000"/>
                  </a:schemeClr>
                </a:solidFill>
              </a:rPr>
              <a:t>This is the wasted opportunity case. </a:t>
            </a:r>
          </a:p>
          <a:p>
            <a:pPr>
              <a:buFont typeface="Arial" pitchFamily="34" charset="0"/>
              <a:buChar char="•"/>
            </a:pPr>
            <a:r>
              <a:rPr lang="en-US" sz="2000" dirty="0" smtClean="0">
                <a:solidFill>
                  <a:schemeClr val="bg1"/>
                </a:solidFill>
              </a:rPr>
              <a:t> </a:t>
            </a:r>
            <a:r>
              <a:rPr lang="en-US" sz="2000" dirty="0" smtClean="0">
                <a:solidFill>
                  <a:srgbClr val="0099CC"/>
                </a:solidFill>
              </a:rPr>
              <a:t>We expected to do better, but actually did worse. </a:t>
            </a:r>
            <a:r>
              <a:rPr lang="en-US" dirty="0" smtClean="0">
                <a:solidFill>
                  <a:schemeClr val="bg1">
                    <a:lumMod val="65000"/>
                  </a:schemeClr>
                </a:solidFill>
              </a:rPr>
              <a:t>This is the worst case. </a:t>
            </a:r>
            <a:endParaRPr lang="en-US" sz="2000" dirty="0" smtClean="0">
              <a:solidFill>
                <a:schemeClr val="bg1"/>
              </a:solidFill>
            </a:endParaRPr>
          </a:p>
          <a:p>
            <a:pPr>
              <a:buFont typeface="Arial" pitchFamily="34" charset="0"/>
              <a:buChar char="•"/>
            </a:pPr>
            <a:endParaRPr lang="en-US" sz="1600" dirty="0" smtClean="0">
              <a:solidFill>
                <a:schemeClr val="bg1"/>
              </a:solidFill>
            </a:endParaRPr>
          </a:p>
          <a:p>
            <a:pPr>
              <a:buFont typeface="Arial" pitchFamily="34" charset="0"/>
              <a:buChar char="•"/>
            </a:pPr>
            <a:endParaRPr lang="en-US" sz="1600" dirty="0" smtClean="0">
              <a:solidFill>
                <a:schemeClr val="bg1"/>
              </a:solidFill>
            </a:endParaRPr>
          </a:p>
          <a:p>
            <a:pPr>
              <a:buFont typeface="Arial" pitchFamily="34" charset="0"/>
              <a:buChar char="•"/>
            </a:pPr>
            <a:endParaRPr lang="en-US" sz="1600" dirty="0" smtClean="0">
              <a:solidFill>
                <a:schemeClr val="bg1"/>
              </a:solidFill>
            </a:endParaRPr>
          </a:p>
          <a:p>
            <a:r>
              <a:rPr lang="en-US" sz="1600" dirty="0" smtClean="0">
                <a:solidFill>
                  <a:schemeClr val="bg1"/>
                </a:solidFill>
              </a:rPr>
              <a:t> </a:t>
            </a:r>
            <a:endParaRPr lang="en-US" sz="1600" dirty="0">
              <a:solidFill>
                <a:schemeClr val="bg1"/>
              </a:solidFill>
            </a:endParaRPr>
          </a:p>
        </p:txBody>
      </p:sp>
      <p:sp>
        <p:nvSpPr>
          <p:cNvPr id="7" name="Rectangle 6"/>
          <p:cNvSpPr/>
          <p:nvPr/>
        </p:nvSpPr>
        <p:spPr>
          <a:xfrm>
            <a:off x="6019800" y="3638550"/>
            <a:ext cx="1447800" cy="1447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FF"/>
                </a:solidFill>
              </a:rPr>
              <a:t>We expected to do worse, but we did </a:t>
            </a:r>
            <a:r>
              <a:rPr lang="en-US" sz="1600" b="1" dirty="0" smtClean="0">
                <a:solidFill>
                  <a:srgbClr val="0000FF"/>
                </a:solidFill>
              </a:rPr>
              <a:t>better</a:t>
            </a:r>
            <a:endParaRPr lang="en-US" sz="1600" b="1" dirty="0">
              <a:solidFill>
                <a:srgbClr val="0000FF"/>
              </a:solidFill>
            </a:endParaRPr>
          </a:p>
        </p:txBody>
      </p:sp>
      <p:sp>
        <p:nvSpPr>
          <p:cNvPr id="8" name="Rectangle 7"/>
          <p:cNvSpPr/>
          <p:nvPr/>
        </p:nvSpPr>
        <p:spPr>
          <a:xfrm>
            <a:off x="7467600" y="3638550"/>
            <a:ext cx="1447800" cy="1447800"/>
          </a:xfrm>
          <a:prstGeom prst="rect">
            <a:avLst/>
          </a:prstGeom>
          <a:solidFill>
            <a:srgbClr val="FFCC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We expected an improvement and we got it!</a:t>
            </a:r>
          </a:p>
        </p:txBody>
      </p:sp>
      <p:sp>
        <p:nvSpPr>
          <p:cNvPr id="9" name="Rectangle 8"/>
          <p:cNvSpPr/>
          <p:nvPr/>
        </p:nvSpPr>
        <p:spPr>
          <a:xfrm>
            <a:off x="6019800" y="5086350"/>
            <a:ext cx="1447800" cy="1447800"/>
          </a:xfrm>
          <a:prstGeom prst="rect">
            <a:avLst/>
          </a:prstGeom>
          <a:solidFill>
            <a:srgbClr val="FFCC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B050"/>
                </a:solidFill>
              </a:rPr>
              <a:t>We expected to do worse, and we </a:t>
            </a:r>
            <a:r>
              <a:rPr lang="en-US" b="1" dirty="0" smtClean="0">
                <a:solidFill>
                  <a:srgbClr val="00B050"/>
                </a:solidFill>
              </a:rPr>
              <a:t>did</a:t>
            </a:r>
            <a:endParaRPr lang="en-US" b="1" dirty="0">
              <a:solidFill>
                <a:srgbClr val="00B050"/>
              </a:solidFill>
            </a:endParaRPr>
          </a:p>
        </p:txBody>
      </p:sp>
      <p:sp>
        <p:nvSpPr>
          <p:cNvPr id="10" name="Rectangle 9"/>
          <p:cNvSpPr/>
          <p:nvPr/>
        </p:nvSpPr>
        <p:spPr>
          <a:xfrm>
            <a:off x="7467600" y="5086350"/>
            <a:ext cx="1447800" cy="1447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99CC"/>
                </a:solidFill>
              </a:rPr>
              <a:t>We expected to do better, but actually did </a:t>
            </a:r>
            <a:r>
              <a:rPr lang="en-US" sz="1600" b="1" dirty="0" smtClean="0">
                <a:solidFill>
                  <a:srgbClr val="0099CC"/>
                </a:solidFill>
              </a:rPr>
              <a:t>worse</a:t>
            </a:r>
            <a:endParaRPr lang="en-US" sz="1600" b="1" dirty="0">
              <a:solidFill>
                <a:srgbClr val="0099CC"/>
              </a:solidFill>
            </a:endParaRPr>
          </a:p>
        </p:txBody>
      </p:sp>
      <p:sp>
        <p:nvSpPr>
          <p:cNvPr id="11" name="Rectangle 10"/>
          <p:cNvSpPr/>
          <p:nvPr/>
        </p:nvSpPr>
        <p:spPr>
          <a:xfrm>
            <a:off x="228600" y="3412391"/>
            <a:ext cx="5257800" cy="3046988"/>
          </a:xfrm>
          <a:prstGeom prst="rect">
            <a:avLst/>
          </a:prstGeom>
        </p:spPr>
        <p:txBody>
          <a:bodyPr wrap="square">
            <a:spAutoFit/>
          </a:bodyPr>
          <a:lstStyle/>
          <a:p>
            <a:r>
              <a:rPr lang="en-US" sz="1600" dirty="0" smtClean="0">
                <a:solidFill>
                  <a:schemeClr val="bg1"/>
                </a:solidFill>
              </a:rPr>
              <a:t>Now that we know how to read the plots, we will use it  to see if DTW is better than Euclidean Distance, </a:t>
            </a:r>
            <a:endParaRPr lang="en-US" sz="1600" dirty="0">
              <a:solidFill>
                <a:schemeClr val="bg1"/>
              </a:solidFill>
            </a:endParaRPr>
          </a:p>
          <a:p>
            <a:endParaRPr lang="en-US" sz="1600" dirty="0">
              <a:solidFill>
                <a:schemeClr val="bg1"/>
              </a:solidFill>
            </a:endParaRPr>
          </a:p>
          <a:p>
            <a:r>
              <a:rPr lang="en-US" sz="1600" b="1" dirty="0">
                <a:solidFill>
                  <a:srgbClr val="FF00FF"/>
                </a:solidFill>
              </a:rPr>
              <a:t>Expected Improvement</a:t>
            </a:r>
            <a:r>
              <a:rPr lang="en-US" sz="1600" dirty="0">
                <a:solidFill>
                  <a:schemeClr val="bg1"/>
                </a:solidFill>
              </a:rPr>
              <a:t>: We will search over different warping window constraints, from 0% to 100%, in 1% increments, looking for the warping window size that gives the highest 1NN training accuracy (if there are ties, we choose the smaller warping window size).</a:t>
            </a:r>
          </a:p>
          <a:p>
            <a:endParaRPr lang="en-US" sz="1600" dirty="0">
              <a:solidFill>
                <a:schemeClr val="bg1"/>
              </a:solidFill>
            </a:endParaRPr>
          </a:p>
          <a:p>
            <a:r>
              <a:rPr lang="en-US" sz="1600" b="1" dirty="0">
                <a:solidFill>
                  <a:srgbClr val="C00000"/>
                </a:solidFill>
              </a:rPr>
              <a:t>Actual Improvement</a:t>
            </a:r>
            <a:r>
              <a:rPr lang="en-US" sz="1600" b="1" dirty="0">
                <a:solidFill>
                  <a:schemeClr val="bg1"/>
                </a:solidFill>
              </a:rPr>
              <a:t>: </a:t>
            </a:r>
            <a:r>
              <a:rPr lang="en-US" sz="1600" dirty="0">
                <a:solidFill>
                  <a:schemeClr val="bg1"/>
                </a:solidFill>
              </a:rPr>
              <a:t>Using the warping window size we learned in the last phase, we test the holdout test data on the training set with 1NN. </a:t>
            </a:r>
            <a:endParaRPr lang="en-US" sz="1400" dirty="0"/>
          </a:p>
        </p:txBody>
      </p:sp>
      <p:sp>
        <p:nvSpPr>
          <p:cNvPr id="12" name="Rectangle 11"/>
          <p:cNvSpPr/>
          <p:nvPr/>
        </p:nvSpPr>
        <p:spPr>
          <a:xfrm>
            <a:off x="6172200" y="3257550"/>
            <a:ext cx="2424318" cy="369332"/>
          </a:xfrm>
          <a:prstGeom prst="rect">
            <a:avLst/>
          </a:prstGeom>
        </p:spPr>
        <p:txBody>
          <a:bodyPr wrap="none">
            <a:spAutoFit/>
          </a:bodyPr>
          <a:lstStyle/>
          <a:p>
            <a:r>
              <a:rPr lang="en-US" dirty="0">
                <a:solidFill>
                  <a:srgbClr val="FFFF00"/>
                </a:solidFill>
              </a:rPr>
              <a:t>Texas Sharpshooter Plot</a:t>
            </a:r>
          </a:p>
        </p:txBody>
      </p:sp>
      <p:sp>
        <p:nvSpPr>
          <p:cNvPr id="13" name="Rectangle 131"/>
          <p:cNvSpPr>
            <a:spLocks noChangeArrowheads="1"/>
          </p:cNvSpPr>
          <p:nvPr/>
        </p:nvSpPr>
        <p:spPr bwMode="auto">
          <a:xfrm>
            <a:off x="6610350" y="6567420"/>
            <a:ext cx="195220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FF"/>
                </a:solidFill>
                <a:effectLst/>
                <a:latin typeface="Helvetica" pitchFamily="34" charset="0"/>
                <a:cs typeface="Arial" pitchFamily="34" charset="0"/>
              </a:rPr>
              <a:t>Expected Accuracy Gain</a:t>
            </a:r>
            <a:endParaRPr kumimoji="0" lang="en-US" sz="3600" b="0" i="0" u="none" strike="noStrike" cap="none" normalizeH="0" baseline="0" dirty="0">
              <a:ln>
                <a:noFill/>
              </a:ln>
              <a:solidFill>
                <a:srgbClr val="FF00FF"/>
              </a:solidFill>
              <a:effectLst/>
              <a:latin typeface="Arial" pitchFamily="34" charset="0"/>
              <a:cs typeface="Arial" pitchFamily="34" charset="0"/>
            </a:endParaRPr>
          </a:p>
        </p:txBody>
      </p:sp>
      <p:sp>
        <p:nvSpPr>
          <p:cNvPr id="14" name="Rectangle 132"/>
          <p:cNvSpPr>
            <a:spLocks noChangeArrowheads="1"/>
          </p:cNvSpPr>
          <p:nvPr/>
        </p:nvSpPr>
        <p:spPr bwMode="auto">
          <a:xfrm rot="16200000">
            <a:off x="4862282" y="4947286"/>
            <a:ext cx="194912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C00000"/>
                </a:solidFill>
                <a:effectLst/>
                <a:latin typeface="Helvetica" pitchFamily="34" charset="0"/>
                <a:cs typeface="Arial" pitchFamily="34" charset="0"/>
              </a:rPr>
              <a:t>Actual Accuracy Gain</a:t>
            </a:r>
            <a:endParaRPr kumimoji="0" lang="en-US" sz="4000" b="0" i="0" u="none" strike="noStrike" cap="none" normalizeH="0" baseline="0" dirty="0">
              <a:ln>
                <a:noFill/>
              </a:ln>
              <a:solidFill>
                <a:srgbClr val="C00000"/>
              </a:solidFill>
              <a:effectLst/>
              <a:latin typeface="Arial" pitchFamily="34" charset="0"/>
              <a:cs typeface="Arial" pitchFamily="34" charset="0"/>
            </a:endParaRPr>
          </a:p>
        </p:txBody>
      </p:sp>
      <p:sp>
        <p:nvSpPr>
          <p:cNvPr id="16"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r>
              <a:rPr lang="en-US" sz="3600" dirty="0">
                <a:solidFill>
                  <a:schemeClr val="bg1">
                    <a:lumMod val="50000"/>
                  </a:schemeClr>
                </a:solidFill>
              </a:rPr>
              <a:t>3 of 3</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9050" y="0"/>
            <a:ext cx="2190750" cy="6340197"/>
          </a:xfrm>
          <a:prstGeom prst="rect">
            <a:avLst/>
          </a:prstGeom>
          <a:noFill/>
        </p:spPr>
        <p:txBody>
          <a:bodyPr wrap="square" rtlCol="0">
            <a:spAutoFit/>
          </a:bodyPr>
          <a:lstStyle/>
          <a:p>
            <a:r>
              <a:rPr lang="en-US" sz="1400" dirty="0">
                <a:solidFill>
                  <a:schemeClr val="bg1"/>
                </a:solidFill>
              </a:rPr>
              <a:t>The results are strongly supportive of the claim “DTW better than Euclidean distance for most problems”  </a:t>
            </a:r>
          </a:p>
          <a:p>
            <a:endParaRPr lang="en-US" sz="1400" dirty="0">
              <a:solidFill>
                <a:schemeClr val="bg1"/>
              </a:solidFill>
            </a:endParaRPr>
          </a:p>
          <a:p>
            <a:r>
              <a:rPr lang="en-US" sz="1400" dirty="0">
                <a:solidFill>
                  <a:schemeClr val="bg1"/>
                </a:solidFill>
              </a:rPr>
              <a:t>We sometimes had difficultly in predicting </a:t>
            </a:r>
            <a:r>
              <a:rPr lang="en-US" sz="1400" i="1" dirty="0">
                <a:solidFill>
                  <a:schemeClr val="bg1"/>
                </a:solidFill>
              </a:rPr>
              <a:t>when</a:t>
            </a:r>
            <a:r>
              <a:rPr lang="en-US" sz="1400" dirty="0">
                <a:solidFill>
                  <a:schemeClr val="bg1"/>
                </a:solidFill>
              </a:rPr>
              <a:t> DTW would be better/worse, but many of the training sets are tiny, making such tests very difficult. </a:t>
            </a:r>
          </a:p>
          <a:p>
            <a:endParaRPr lang="en-US" sz="1400" dirty="0">
              <a:solidFill>
                <a:schemeClr val="bg1"/>
              </a:solidFill>
            </a:endParaRPr>
          </a:p>
          <a:p>
            <a:r>
              <a:rPr lang="en-US" sz="1400" dirty="0">
                <a:solidFill>
                  <a:schemeClr val="bg1"/>
                </a:solidFill>
              </a:rPr>
              <a:t>For example, </a:t>
            </a:r>
            <a:r>
              <a:rPr lang="en-US" sz="1400" b="1" dirty="0">
                <a:solidFill>
                  <a:srgbClr val="0000FF"/>
                </a:solidFill>
              </a:rPr>
              <a:t>51</a:t>
            </a:r>
            <a:r>
              <a:rPr lang="en-US" sz="1400" dirty="0">
                <a:solidFill>
                  <a:schemeClr val="bg1"/>
                </a:solidFill>
              </a:rPr>
              <a:t> is </a:t>
            </a:r>
            <a:r>
              <a:rPr lang="en-US" sz="1400" dirty="0" err="1">
                <a:solidFill>
                  <a:schemeClr val="bg1"/>
                </a:solidFill>
              </a:rPr>
              <a:t>BeetleFy</a:t>
            </a:r>
            <a:r>
              <a:rPr lang="en-US" sz="1400" dirty="0">
                <a:solidFill>
                  <a:schemeClr val="bg1"/>
                </a:solidFill>
              </a:rPr>
              <a:t>, with just 20 train and 20 test instances. Here we expected to do a little better, but we did a little worse.</a:t>
            </a:r>
          </a:p>
          <a:p>
            <a:endParaRPr lang="en-US" sz="1400" dirty="0">
              <a:solidFill>
                <a:schemeClr val="bg1"/>
              </a:solidFill>
            </a:endParaRPr>
          </a:p>
          <a:p>
            <a:r>
              <a:rPr lang="en-US" sz="1400" dirty="0">
                <a:solidFill>
                  <a:schemeClr val="bg1"/>
                </a:solidFill>
              </a:rPr>
              <a:t>In contrast, for </a:t>
            </a:r>
            <a:r>
              <a:rPr lang="en-US" sz="1400" b="1" dirty="0">
                <a:solidFill>
                  <a:srgbClr val="FF0000"/>
                </a:solidFill>
              </a:rPr>
              <a:t>76 </a:t>
            </a:r>
            <a:r>
              <a:rPr lang="en-US" sz="1400" dirty="0">
                <a:solidFill>
                  <a:schemeClr val="bg1"/>
                </a:solidFill>
              </a:rPr>
              <a:t>(</a:t>
            </a:r>
            <a:r>
              <a:rPr lang="en-US" sz="1400" dirty="0" err="1" smtClean="0">
                <a:solidFill>
                  <a:schemeClr val="bg1"/>
                </a:solidFill>
              </a:rPr>
              <a:t>LargeKitchenAppliances</a:t>
            </a:r>
            <a:r>
              <a:rPr lang="en-US" sz="1400" dirty="0" smtClean="0">
                <a:solidFill>
                  <a:schemeClr val="bg1"/>
                </a:solidFill>
              </a:rPr>
              <a:t>) </a:t>
            </a:r>
            <a:r>
              <a:rPr lang="en-US" sz="1400" dirty="0">
                <a:solidFill>
                  <a:schemeClr val="bg1"/>
                </a:solidFill>
              </a:rPr>
              <a:t>we had 375 train and 375 test instances, and where able to more accurately predict a large improvement.</a:t>
            </a:r>
          </a:p>
        </p:txBody>
      </p:sp>
      <p:sp>
        <p:nvSpPr>
          <p:cNvPr id="3075" name="AutoShape 3"/>
          <p:cNvSpPr>
            <a:spLocks noChangeAspect="1" noChangeArrowheads="1" noTextEdit="1"/>
          </p:cNvSpPr>
          <p:nvPr/>
        </p:nvSpPr>
        <p:spPr bwMode="auto">
          <a:xfrm>
            <a:off x="1203325" y="-465138"/>
            <a:ext cx="8542338" cy="7653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77" name="Rectangle 5"/>
          <p:cNvSpPr>
            <a:spLocks noChangeArrowheads="1"/>
          </p:cNvSpPr>
          <p:nvPr/>
        </p:nvSpPr>
        <p:spPr bwMode="auto">
          <a:xfrm>
            <a:off x="2796459" y="104775"/>
            <a:ext cx="6229350" cy="6237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78" name="Rectangle 6"/>
          <p:cNvSpPr>
            <a:spLocks noChangeArrowheads="1"/>
          </p:cNvSpPr>
          <p:nvPr/>
        </p:nvSpPr>
        <p:spPr bwMode="auto">
          <a:xfrm>
            <a:off x="2796459" y="104775"/>
            <a:ext cx="6229350" cy="62372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79" name="Line 7"/>
          <p:cNvSpPr>
            <a:spLocks noChangeShapeType="1"/>
          </p:cNvSpPr>
          <p:nvPr/>
        </p:nvSpPr>
        <p:spPr bwMode="auto">
          <a:xfrm>
            <a:off x="2796459" y="6342063"/>
            <a:ext cx="62293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80" name="Line 8"/>
          <p:cNvSpPr>
            <a:spLocks noChangeShapeType="1"/>
          </p:cNvSpPr>
          <p:nvPr/>
        </p:nvSpPr>
        <p:spPr bwMode="auto">
          <a:xfrm flipV="1">
            <a:off x="2796459" y="104775"/>
            <a:ext cx="1588" cy="6237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81" name="Line 9"/>
          <p:cNvSpPr>
            <a:spLocks noChangeShapeType="1"/>
          </p:cNvSpPr>
          <p:nvPr/>
        </p:nvSpPr>
        <p:spPr bwMode="auto">
          <a:xfrm flipV="1">
            <a:off x="3572746"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82" name="Rectangle 10"/>
          <p:cNvSpPr>
            <a:spLocks noChangeArrowheads="1"/>
          </p:cNvSpPr>
          <p:nvPr/>
        </p:nvSpPr>
        <p:spPr bwMode="auto">
          <a:xfrm>
            <a:off x="3494959" y="636905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0.8</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83" name="Line 11"/>
          <p:cNvSpPr>
            <a:spLocks noChangeShapeType="1"/>
          </p:cNvSpPr>
          <p:nvPr/>
        </p:nvSpPr>
        <p:spPr bwMode="auto">
          <a:xfrm flipV="1">
            <a:off x="4349034"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84" name="Rectangle 12"/>
          <p:cNvSpPr>
            <a:spLocks noChangeArrowheads="1"/>
          </p:cNvSpPr>
          <p:nvPr/>
        </p:nvSpPr>
        <p:spPr bwMode="auto">
          <a:xfrm>
            <a:off x="4323634" y="6369050"/>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85" name="Line 13"/>
          <p:cNvSpPr>
            <a:spLocks noChangeShapeType="1"/>
          </p:cNvSpPr>
          <p:nvPr/>
        </p:nvSpPr>
        <p:spPr bwMode="auto">
          <a:xfrm flipV="1">
            <a:off x="5134846"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86" name="Rectangle 14"/>
          <p:cNvSpPr>
            <a:spLocks noChangeArrowheads="1"/>
          </p:cNvSpPr>
          <p:nvPr/>
        </p:nvSpPr>
        <p:spPr bwMode="auto">
          <a:xfrm>
            <a:off x="5057059" y="636905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1.2</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87" name="Line 15"/>
          <p:cNvSpPr>
            <a:spLocks noChangeShapeType="1"/>
          </p:cNvSpPr>
          <p:nvPr/>
        </p:nvSpPr>
        <p:spPr bwMode="auto">
          <a:xfrm flipV="1">
            <a:off x="5911134"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88" name="Rectangle 16"/>
          <p:cNvSpPr>
            <a:spLocks noChangeArrowheads="1"/>
          </p:cNvSpPr>
          <p:nvPr/>
        </p:nvSpPr>
        <p:spPr bwMode="auto">
          <a:xfrm>
            <a:off x="5833346" y="636905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1.4</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89" name="Line 17"/>
          <p:cNvSpPr>
            <a:spLocks noChangeShapeType="1"/>
          </p:cNvSpPr>
          <p:nvPr/>
        </p:nvSpPr>
        <p:spPr bwMode="auto">
          <a:xfrm flipV="1">
            <a:off x="6687421"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90" name="Rectangle 18"/>
          <p:cNvSpPr>
            <a:spLocks noChangeArrowheads="1"/>
          </p:cNvSpPr>
          <p:nvPr/>
        </p:nvSpPr>
        <p:spPr bwMode="auto">
          <a:xfrm>
            <a:off x="6609634" y="636905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1.6</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91" name="Line 19"/>
          <p:cNvSpPr>
            <a:spLocks noChangeShapeType="1"/>
          </p:cNvSpPr>
          <p:nvPr/>
        </p:nvSpPr>
        <p:spPr bwMode="auto">
          <a:xfrm flipV="1">
            <a:off x="7473234"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92" name="Rectangle 20"/>
          <p:cNvSpPr>
            <a:spLocks noChangeArrowheads="1"/>
          </p:cNvSpPr>
          <p:nvPr/>
        </p:nvSpPr>
        <p:spPr bwMode="auto">
          <a:xfrm>
            <a:off x="7395446" y="636905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1.8</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93" name="Line 21"/>
          <p:cNvSpPr>
            <a:spLocks noChangeShapeType="1"/>
          </p:cNvSpPr>
          <p:nvPr/>
        </p:nvSpPr>
        <p:spPr bwMode="auto">
          <a:xfrm flipV="1">
            <a:off x="8249521"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94" name="Rectangle 22"/>
          <p:cNvSpPr>
            <a:spLocks noChangeArrowheads="1"/>
          </p:cNvSpPr>
          <p:nvPr/>
        </p:nvSpPr>
        <p:spPr bwMode="auto">
          <a:xfrm>
            <a:off x="8224121" y="6369050"/>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2</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95" name="Line 23"/>
          <p:cNvSpPr>
            <a:spLocks noChangeShapeType="1"/>
          </p:cNvSpPr>
          <p:nvPr/>
        </p:nvSpPr>
        <p:spPr bwMode="auto">
          <a:xfrm flipV="1">
            <a:off x="9025809" y="6273800"/>
            <a:ext cx="1588" cy="68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96" name="Rectangle 24"/>
          <p:cNvSpPr>
            <a:spLocks noChangeArrowheads="1"/>
          </p:cNvSpPr>
          <p:nvPr/>
        </p:nvSpPr>
        <p:spPr bwMode="auto">
          <a:xfrm>
            <a:off x="8948021" y="636905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2.2</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97" name="Line 25"/>
          <p:cNvSpPr>
            <a:spLocks noChangeShapeType="1"/>
          </p:cNvSpPr>
          <p:nvPr/>
        </p:nvSpPr>
        <p:spPr bwMode="auto">
          <a:xfrm>
            <a:off x="2796459" y="6342063"/>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98" name="Rectangle 26"/>
          <p:cNvSpPr>
            <a:spLocks noChangeArrowheads="1"/>
          </p:cNvSpPr>
          <p:nvPr/>
        </p:nvSpPr>
        <p:spPr bwMode="auto">
          <a:xfrm>
            <a:off x="2605959" y="6273800"/>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0.8</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099" name="Line 27"/>
          <p:cNvSpPr>
            <a:spLocks noChangeShapeType="1"/>
          </p:cNvSpPr>
          <p:nvPr/>
        </p:nvSpPr>
        <p:spPr bwMode="auto">
          <a:xfrm>
            <a:off x="2796459" y="5445125"/>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00" name="Rectangle 28"/>
          <p:cNvSpPr>
            <a:spLocks noChangeArrowheads="1"/>
          </p:cNvSpPr>
          <p:nvPr/>
        </p:nvSpPr>
        <p:spPr bwMode="auto">
          <a:xfrm>
            <a:off x="2701209" y="537686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101" name="Line 29"/>
          <p:cNvSpPr>
            <a:spLocks noChangeShapeType="1"/>
          </p:cNvSpPr>
          <p:nvPr/>
        </p:nvSpPr>
        <p:spPr bwMode="auto">
          <a:xfrm>
            <a:off x="2796459" y="4556125"/>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02" name="Rectangle 30"/>
          <p:cNvSpPr>
            <a:spLocks noChangeArrowheads="1"/>
          </p:cNvSpPr>
          <p:nvPr/>
        </p:nvSpPr>
        <p:spPr bwMode="auto">
          <a:xfrm>
            <a:off x="2605959" y="4487863"/>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1.2</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103" name="Line 31"/>
          <p:cNvSpPr>
            <a:spLocks noChangeShapeType="1"/>
          </p:cNvSpPr>
          <p:nvPr/>
        </p:nvSpPr>
        <p:spPr bwMode="auto">
          <a:xfrm>
            <a:off x="2796459" y="3667125"/>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04" name="Rectangle 32"/>
          <p:cNvSpPr>
            <a:spLocks noChangeArrowheads="1"/>
          </p:cNvSpPr>
          <p:nvPr/>
        </p:nvSpPr>
        <p:spPr bwMode="auto">
          <a:xfrm>
            <a:off x="2605959" y="3598863"/>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1.4</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105" name="Line 33"/>
          <p:cNvSpPr>
            <a:spLocks noChangeShapeType="1"/>
          </p:cNvSpPr>
          <p:nvPr/>
        </p:nvSpPr>
        <p:spPr bwMode="auto">
          <a:xfrm>
            <a:off x="2796459" y="2779713"/>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06" name="Rectangle 34"/>
          <p:cNvSpPr>
            <a:spLocks noChangeArrowheads="1"/>
          </p:cNvSpPr>
          <p:nvPr/>
        </p:nvSpPr>
        <p:spPr bwMode="auto">
          <a:xfrm>
            <a:off x="2605959" y="2709863"/>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1.6</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107" name="Line 35"/>
          <p:cNvSpPr>
            <a:spLocks noChangeShapeType="1"/>
          </p:cNvSpPr>
          <p:nvPr/>
        </p:nvSpPr>
        <p:spPr bwMode="auto">
          <a:xfrm>
            <a:off x="2796459" y="1890713"/>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08" name="Rectangle 36"/>
          <p:cNvSpPr>
            <a:spLocks noChangeArrowheads="1"/>
          </p:cNvSpPr>
          <p:nvPr/>
        </p:nvSpPr>
        <p:spPr bwMode="auto">
          <a:xfrm>
            <a:off x="2605959" y="1820863"/>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1.8</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109" name="Line 37"/>
          <p:cNvSpPr>
            <a:spLocks noChangeShapeType="1"/>
          </p:cNvSpPr>
          <p:nvPr/>
        </p:nvSpPr>
        <p:spPr bwMode="auto">
          <a:xfrm>
            <a:off x="2796459" y="1001713"/>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10" name="Rectangle 38"/>
          <p:cNvSpPr>
            <a:spLocks noChangeArrowheads="1"/>
          </p:cNvSpPr>
          <p:nvPr/>
        </p:nvSpPr>
        <p:spPr bwMode="auto">
          <a:xfrm>
            <a:off x="2701209" y="93186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2</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111" name="Line 39"/>
          <p:cNvSpPr>
            <a:spLocks noChangeShapeType="1"/>
          </p:cNvSpPr>
          <p:nvPr/>
        </p:nvSpPr>
        <p:spPr bwMode="auto">
          <a:xfrm>
            <a:off x="2796459" y="104775"/>
            <a:ext cx="603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12" name="Rectangle 40"/>
          <p:cNvSpPr>
            <a:spLocks noChangeArrowheads="1"/>
          </p:cNvSpPr>
          <p:nvPr/>
        </p:nvSpPr>
        <p:spPr bwMode="auto">
          <a:xfrm>
            <a:off x="2605959" y="34925"/>
            <a:ext cx="1603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1"/>
                </a:solidFill>
                <a:effectLst/>
                <a:latin typeface="Helvetica" pitchFamily="34" charset="0"/>
                <a:cs typeface="Arial" pitchFamily="34" charset="0"/>
              </a:rPr>
              <a:t>2.2</a:t>
            </a:r>
            <a:endParaRPr kumimoji="0" lang="en-US" sz="1800" b="0" i="0" u="none" strike="noStrike" cap="none" normalizeH="0" baseline="0">
              <a:ln>
                <a:noFill/>
              </a:ln>
              <a:solidFill>
                <a:schemeClr val="bg1"/>
              </a:solidFill>
              <a:effectLst/>
              <a:latin typeface="Arial" pitchFamily="34" charset="0"/>
              <a:cs typeface="Arial" pitchFamily="34" charset="0"/>
            </a:endParaRPr>
          </a:p>
        </p:txBody>
      </p:sp>
      <p:sp>
        <p:nvSpPr>
          <p:cNvPr id="3113" name="Rectangle 41"/>
          <p:cNvSpPr>
            <a:spLocks noChangeArrowheads="1"/>
          </p:cNvSpPr>
          <p:nvPr/>
        </p:nvSpPr>
        <p:spPr bwMode="auto">
          <a:xfrm>
            <a:off x="2796459" y="5445125"/>
            <a:ext cx="1552575" cy="896938"/>
          </a:xfrm>
          <a:prstGeom prst="rect">
            <a:avLst/>
          </a:prstGeom>
          <a:solidFill>
            <a:srgbClr val="FBD89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14" name="Rectangle 42"/>
          <p:cNvSpPr>
            <a:spLocks noChangeArrowheads="1"/>
          </p:cNvSpPr>
          <p:nvPr/>
        </p:nvSpPr>
        <p:spPr bwMode="auto">
          <a:xfrm>
            <a:off x="2796459" y="5445125"/>
            <a:ext cx="1552575" cy="8969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15" name="Rectangle 43"/>
          <p:cNvSpPr>
            <a:spLocks noChangeArrowheads="1"/>
          </p:cNvSpPr>
          <p:nvPr/>
        </p:nvSpPr>
        <p:spPr bwMode="auto">
          <a:xfrm>
            <a:off x="4349034" y="104775"/>
            <a:ext cx="4676775" cy="5340350"/>
          </a:xfrm>
          <a:prstGeom prst="rect">
            <a:avLst/>
          </a:prstGeom>
          <a:solidFill>
            <a:srgbClr val="FBD89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6" name="Rectangle 44"/>
          <p:cNvSpPr>
            <a:spLocks noChangeArrowheads="1"/>
          </p:cNvSpPr>
          <p:nvPr/>
        </p:nvSpPr>
        <p:spPr bwMode="auto">
          <a:xfrm>
            <a:off x="4349034" y="104775"/>
            <a:ext cx="4676775" cy="53403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7" name="Oval 45"/>
          <p:cNvSpPr>
            <a:spLocks noChangeArrowheads="1"/>
          </p:cNvSpPr>
          <p:nvPr/>
        </p:nvSpPr>
        <p:spPr bwMode="auto">
          <a:xfrm>
            <a:off x="4487146" y="525621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8" name="Oval 46"/>
          <p:cNvSpPr>
            <a:spLocks noChangeArrowheads="1"/>
          </p:cNvSpPr>
          <p:nvPr/>
        </p:nvSpPr>
        <p:spPr bwMode="auto">
          <a:xfrm>
            <a:off x="4253784" y="5221288"/>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9" name="Oval 47"/>
          <p:cNvSpPr>
            <a:spLocks noChangeArrowheads="1"/>
          </p:cNvSpPr>
          <p:nvPr/>
        </p:nvSpPr>
        <p:spPr bwMode="auto">
          <a:xfrm>
            <a:off x="4866559" y="4910138"/>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0" name="Oval 48"/>
          <p:cNvSpPr>
            <a:spLocks noChangeArrowheads="1"/>
          </p:cNvSpPr>
          <p:nvPr/>
        </p:nvSpPr>
        <p:spPr bwMode="auto">
          <a:xfrm>
            <a:off x="4539534"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1" name="Oval 49"/>
          <p:cNvSpPr>
            <a:spLocks noChangeArrowheads="1"/>
          </p:cNvSpPr>
          <p:nvPr/>
        </p:nvSpPr>
        <p:spPr bwMode="auto">
          <a:xfrm>
            <a:off x="5014196" y="4676775"/>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2" name="Oval 50"/>
          <p:cNvSpPr>
            <a:spLocks noChangeArrowheads="1"/>
          </p:cNvSpPr>
          <p:nvPr/>
        </p:nvSpPr>
        <p:spPr bwMode="auto">
          <a:xfrm>
            <a:off x="5687296" y="484187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3" name="Oval 51"/>
          <p:cNvSpPr>
            <a:spLocks noChangeArrowheads="1"/>
          </p:cNvSpPr>
          <p:nvPr/>
        </p:nvSpPr>
        <p:spPr bwMode="auto">
          <a:xfrm>
            <a:off x="6084171" y="465137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4" name="Oval 52"/>
          <p:cNvSpPr>
            <a:spLocks noChangeArrowheads="1"/>
          </p:cNvSpPr>
          <p:nvPr/>
        </p:nvSpPr>
        <p:spPr bwMode="auto">
          <a:xfrm>
            <a:off x="4512546" y="5108575"/>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5" name="Oval 53"/>
          <p:cNvSpPr>
            <a:spLocks noChangeArrowheads="1"/>
          </p:cNvSpPr>
          <p:nvPr/>
        </p:nvSpPr>
        <p:spPr bwMode="auto">
          <a:xfrm>
            <a:off x="5177709" y="4538663"/>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6" name="Oval 54"/>
          <p:cNvSpPr>
            <a:spLocks noChangeArrowheads="1"/>
          </p:cNvSpPr>
          <p:nvPr/>
        </p:nvSpPr>
        <p:spPr bwMode="auto">
          <a:xfrm>
            <a:off x="5514259" y="4081463"/>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7" name="Oval 55"/>
          <p:cNvSpPr>
            <a:spLocks noChangeArrowheads="1"/>
          </p:cNvSpPr>
          <p:nvPr/>
        </p:nvSpPr>
        <p:spPr bwMode="auto">
          <a:xfrm>
            <a:off x="4710984" y="4995863"/>
            <a:ext cx="44450"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8" name="Oval 56"/>
          <p:cNvSpPr>
            <a:spLocks noChangeArrowheads="1"/>
          </p:cNvSpPr>
          <p:nvPr/>
        </p:nvSpPr>
        <p:spPr bwMode="auto">
          <a:xfrm>
            <a:off x="4358559"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9" name="Oval 57"/>
          <p:cNvSpPr>
            <a:spLocks noChangeArrowheads="1"/>
          </p:cNvSpPr>
          <p:nvPr/>
        </p:nvSpPr>
        <p:spPr bwMode="auto">
          <a:xfrm>
            <a:off x="4788771" y="484981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0" name="Oval 58"/>
          <p:cNvSpPr>
            <a:spLocks noChangeArrowheads="1"/>
          </p:cNvSpPr>
          <p:nvPr/>
        </p:nvSpPr>
        <p:spPr bwMode="auto">
          <a:xfrm>
            <a:off x="5091984" y="47545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1" name="Oval 59"/>
          <p:cNvSpPr>
            <a:spLocks noChangeArrowheads="1"/>
          </p:cNvSpPr>
          <p:nvPr/>
        </p:nvSpPr>
        <p:spPr bwMode="auto">
          <a:xfrm>
            <a:off x="5858746" y="436721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2" name="Oval 60"/>
          <p:cNvSpPr>
            <a:spLocks noChangeArrowheads="1"/>
          </p:cNvSpPr>
          <p:nvPr/>
        </p:nvSpPr>
        <p:spPr bwMode="auto">
          <a:xfrm>
            <a:off x="4245846"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3" name="Oval 61"/>
          <p:cNvSpPr>
            <a:spLocks noChangeArrowheads="1"/>
          </p:cNvSpPr>
          <p:nvPr/>
        </p:nvSpPr>
        <p:spPr bwMode="auto">
          <a:xfrm>
            <a:off x="4288709" y="544512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4" name="Oval 62"/>
          <p:cNvSpPr>
            <a:spLocks noChangeArrowheads="1"/>
          </p:cNvSpPr>
          <p:nvPr/>
        </p:nvSpPr>
        <p:spPr bwMode="auto">
          <a:xfrm>
            <a:off x="4331571" y="534987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5" name="Oval 63"/>
          <p:cNvSpPr>
            <a:spLocks noChangeArrowheads="1"/>
          </p:cNvSpPr>
          <p:nvPr/>
        </p:nvSpPr>
        <p:spPr bwMode="auto">
          <a:xfrm>
            <a:off x="4418884" y="5073650"/>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6" name="Oval 64"/>
          <p:cNvSpPr>
            <a:spLocks noChangeArrowheads="1"/>
          </p:cNvSpPr>
          <p:nvPr/>
        </p:nvSpPr>
        <p:spPr bwMode="auto">
          <a:xfrm>
            <a:off x="3364784" y="5427663"/>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7" name="Oval 65"/>
          <p:cNvSpPr>
            <a:spLocks noChangeArrowheads="1"/>
          </p:cNvSpPr>
          <p:nvPr/>
        </p:nvSpPr>
        <p:spPr bwMode="auto">
          <a:xfrm>
            <a:off x="4331571"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 name="Oval 66"/>
          <p:cNvSpPr>
            <a:spLocks noChangeArrowheads="1"/>
          </p:cNvSpPr>
          <p:nvPr/>
        </p:nvSpPr>
        <p:spPr bwMode="auto">
          <a:xfrm>
            <a:off x="4487146"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9" name="Oval 67"/>
          <p:cNvSpPr>
            <a:spLocks noChangeArrowheads="1"/>
          </p:cNvSpPr>
          <p:nvPr/>
        </p:nvSpPr>
        <p:spPr bwMode="auto">
          <a:xfrm>
            <a:off x="4479209" y="526415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0" name="Oval 68"/>
          <p:cNvSpPr>
            <a:spLocks noChangeArrowheads="1"/>
          </p:cNvSpPr>
          <p:nvPr/>
        </p:nvSpPr>
        <p:spPr bwMode="auto">
          <a:xfrm>
            <a:off x="4236321" y="5427663"/>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1" name="Oval 69"/>
          <p:cNvSpPr>
            <a:spLocks noChangeArrowheads="1"/>
          </p:cNvSpPr>
          <p:nvPr/>
        </p:nvSpPr>
        <p:spPr bwMode="auto">
          <a:xfrm>
            <a:off x="4341096"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2" name="Oval 70"/>
          <p:cNvSpPr>
            <a:spLocks noChangeArrowheads="1"/>
          </p:cNvSpPr>
          <p:nvPr/>
        </p:nvSpPr>
        <p:spPr bwMode="auto">
          <a:xfrm>
            <a:off x="4479209"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3" name="Oval 71"/>
          <p:cNvSpPr>
            <a:spLocks noChangeArrowheads="1"/>
          </p:cNvSpPr>
          <p:nvPr/>
        </p:nvSpPr>
        <p:spPr bwMode="auto">
          <a:xfrm>
            <a:off x="5125321" y="4598988"/>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4" name="Oval 72"/>
          <p:cNvSpPr>
            <a:spLocks noChangeArrowheads="1"/>
          </p:cNvSpPr>
          <p:nvPr/>
        </p:nvSpPr>
        <p:spPr bwMode="auto">
          <a:xfrm>
            <a:off x="6006384" y="492760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5" name="Oval 73"/>
          <p:cNvSpPr>
            <a:spLocks noChangeArrowheads="1"/>
          </p:cNvSpPr>
          <p:nvPr/>
        </p:nvSpPr>
        <p:spPr bwMode="auto">
          <a:xfrm>
            <a:off x="5220571" y="484187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6" name="Oval 74"/>
          <p:cNvSpPr>
            <a:spLocks noChangeArrowheads="1"/>
          </p:cNvSpPr>
          <p:nvPr/>
        </p:nvSpPr>
        <p:spPr bwMode="auto">
          <a:xfrm>
            <a:off x="4331571"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7" name="Oval 75"/>
          <p:cNvSpPr>
            <a:spLocks noChangeArrowheads="1"/>
          </p:cNvSpPr>
          <p:nvPr/>
        </p:nvSpPr>
        <p:spPr bwMode="auto">
          <a:xfrm>
            <a:off x="4625259"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8" name="Oval 76"/>
          <p:cNvSpPr>
            <a:spLocks noChangeArrowheads="1"/>
          </p:cNvSpPr>
          <p:nvPr/>
        </p:nvSpPr>
        <p:spPr bwMode="auto">
          <a:xfrm>
            <a:off x="4650659" y="502285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9" name="Oval 77"/>
          <p:cNvSpPr>
            <a:spLocks noChangeArrowheads="1"/>
          </p:cNvSpPr>
          <p:nvPr/>
        </p:nvSpPr>
        <p:spPr bwMode="auto">
          <a:xfrm>
            <a:off x="3987084" y="549751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0" name="Oval 78"/>
          <p:cNvSpPr>
            <a:spLocks noChangeArrowheads="1"/>
          </p:cNvSpPr>
          <p:nvPr/>
        </p:nvSpPr>
        <p:spPr bwMode="auto">
          <a:xfrm>
            <a:off x="4306171"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1" name="Oval 79"/>
          <p:cNvSpPr>
            <a:spLocks noChangeArrowheads="1"/>
          </p:cNvSpPr>
          <p:nvPr/>
        </p:nvSpPr>
        <p:spPr bwMode="auto">
          <a:xfrm>
            <a:off x="5488859"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2" name="Oval 80"/>
          <p:cNvSpPr>
            <a:spLocks noChangeArrowheads="1"/>
          </p:cNvSpPr>
          <p:nvPr/>
        </p:nvSpPr>
        <p:spPr bwMode="auto">
          <a:xfrm>
            <a:off x="4599859" y="5133975"/>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3" name="Oval 81"/>
          <p:cNvSpPr>
            <a:spLocks noChangeArrowheads="1"/>
          </p:cNvSpPr>
          <p:nvPr/>
        </p:nvSpPr>
        <p:spPr bwMode="auto">
          <a:xfrm>
            <a:off x="4599859" y="5246688"/>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4" name="Oval 82"/>
          <p:cNvSpPr>
            <a:spLocks noChangeArrowheads="1"/>
          </p:cNvSpPr>
          <p:nvPr/>
        </p:nvSpPr>
        <p:spPr bwMode="auto">
          <a:xfrm>
            <a:off x="5203109" y="471170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Oval 83"/>
          <p:cNvSpPr>
            <a:spLocks noChangeArrowheads="1"/>
          </p:cNvSpPr>
          <p:nvPr/>
        </p:nvSpPr>
        <p:spPr bwMode="auto">
          <a:xfrm>
            <a:off x="5091984" y="449580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6" name="Oval 84"/>
          <p:cNvSpPr>
            <a:spLocks noChangeArrowheads="1"/>
          </p:cNvSpPr>
          <p:nvPr/>
        </p:nvSpPr>
        <p:spPr bwMode="auto">
          <a:xfrm>
            <a:off x="5841284" y="3927475"/>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7" name="Oval 85"/>
          <p:cNvSpPr>
            <a:spLocks noChangeArrowheads="1"/>
          </p:cNvSpPr>
          <p:nvPr/>
        </p:nvSpPr>
        <p:spPr bwMode="auto">
          <a:xfrm>
            <a:off x="5652371" y="3900488"/>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8" name="Oval 86"/>
          <p:cNvSpPr>
            <a:spLocks noChangeArrowheads="1"/>
          </p:cNvSpPr>
          <p:nvPr/>
        </p:nvSpPr>
        <p:spPr bwMode="auto">
          <a:xfrm>
            <a:off x="5574584" y="422910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9" name="Oval 87"/>
          <p:cNvSpPr>
            <a:spLocks noChangeArrowheads="1"/>
          </p:cNvSpPr>
          <p:nvPr/>
        </p:nvSpPr>
        <p:spPr bwMode="auto">
          <a:xfrm>
            <a:off x="4401421" y="522922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Oval 88"/>
          <p:cNvSpPr>
            <a:spLocks noChangeArrowheads="1"/>
          </p:cNvSpPr>
          <p:nvPr/>
        </p:nvSpPr>
        <p:spPr bwMode="auto">
          <a:xfrm>
            <a:off x="4703046" y="51863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1" name="Oval 89"/>
          <p:cNvSpPr>
            <a:spLocks noChangeArrowheads="1"/>
          </p:cNvSpPr>
          <p:nvPr/>
        </p:nvSpPr>
        <p:spPr bwMode="auto">
          <a:xfrm>
            <a:off x="4668121" y="523875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 name="Oval 90"/>
          <p:cNvSpPr>
            <a:spLocks noChangeArrowheads="1"/>
          </p:cNvSpPr>
          <p:nvPr/>
        </p:nvSpPr>
        <p:spPr bwMode="auto">
          <a:xfrm>
            <a:off x="4306171" y="550545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3" name="Oval 91"/>
          <p:cNvSpPr>
            <a:spLocks noChangeArrowheads="1"/>
          </p:cNvSpPr>
          <p:nvPr/>
        </p:nvSpPr>
        <p:spPr bwMode="auto">
          <a:xfrm>
            <a:off x="4323634" y="548005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4" name="Oval 92"/>
          <p:cNvSpPr>
            <a:spLocks noChangeArrowheads="1"/>
          </p:cNvSpPr>
          <p:nvPr/>
        </p:nvSpPr>
        <p:spPr bwMode="auto">
          <a:xfrm>
            <a:off x="4029946" y="530701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5" name="Oval 93"/>
          <p:cNvSpPr>
            <a:spLocks noChangeArrowheads="1"/>
          </p:cNvSpPr>
          <p:nvPr/>
        </p:nvSpPr>
        <p:spPr bwMode="auto">
          <a:xfrm>
            <a:off x="4409359"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6" name="Oval 94"/>
          <p:cNvSpPr>
            <a:spLocks noChangeArrowheads="1"/>
          </p:cNvSpPr>
          <p:nvPr/>
        </p:nvSpPr>
        <p:spPr bwMode="auto">
          <a:xfrm>
            <a:off x="4901484"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7" name="Oval 95"/>
          <p:cNvSpPr>
            <a:spLocks noChangeArrowheads="1"/>
          </p:cNvSpPr>
          <p:nvPr/>
        </p:nvSpPr>
        <p:spPr bwMode="auto">
          <a:xfrm>
            <a:off x="4858621" y="5729288"/>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8" name="Oval 96"/>
          <p:cNvSpPr>
            <a:spLocks noChangeArrowheads="1"/>
          </p:cNvSpPr>
          <p:nvPr/>
        </p:nvSpPr>
        <p:spPr bwMode="auto">
          <a:xfrm>
            <a:off x="6463584" y="421957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9" name="Oval 97"/>
          <p:cNvSpPr>
            <a:spLocks noChangeArrowheads="1"/>
          </p:cNvSpPr>
          <p:nvPr/>
        </p:nvSpPr>
        <p:spPr bwMode="auto">
          <a:xfrm>
            <a:off x="5979396" y="5427663"/>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0" name="Oval 98"/>
          <p:cNvSpPr>
            <a:spLocks noChangeArrowheads="1"/>
          </p:cNvSpPr>
          <p:nvPr/>
        </p:nvSpPr>
        <p:spPr bwMode="auto">
          <a:xfrm>
            <a:off x="4331571" y="529907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1" name="Oval 99"/>
          <p:cNvSpPr>
            <a:spLocks noChangeArrowheads="1"/>
          </p:cNvSpPr>
          <p:nvPr/>
        </p:nvSpPr>
        <p:spPr bwMode="auto">
          <a:xfrm>
            <a:off x="4479209"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2" name="Oval 100"/>
          <p:cNvSpPr>
            <a:spLocks noChangeArrowheads="1"/>
          </p:cNvSpPr>
          <p:nvPr/>
        </p:nvSpPr>
        <p:spPr bwMode="auto">
          <a:xfrm>
            <a:off x="4314109" y="5427663"/>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3" name="Oval 101"/>
          <p:cNvSpPr>
            <a:spLocks noChangeArrowheads="1"/>
          </p:cNvSpPr>
          <p:nvPr/>
        </p:nvSpPr>
        <p:spPr bwMode="auto">
          <a:xfrm>
            <a:off x="4383959" y="5530850"/>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 name="Oval 102"/>
          <p:cNvSpPr>
            <a:spLocks noChangeArrowheads="1"/>
          </p:cNvSpPr>
          <p:nvPr/>
        </p:nvSpPr>
        <p:spPr bwMode="auto">
          <a:xfrm>
            <a:off x="4280771" y="5246688"/>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 name="Oval 103"/>
          <p:cNvSpPr>
            <a:spLocks noChangeArrowheads="1"/>
          </p:cNvSpPr>
          <p:nvPr/>
        </p:nvSpPr>
        <p:spPr bwMode="auto">
          <a:xfrm>
            <a:off x="4168059" y="49704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6" name="Oval 104"/>
          <p:cNvSpPr>
            <a:spLocks noChangeArrowheads="1"/>
          </p:cNvSpPr>
          <p:nvPr/>
        </p:nvSpPr>
        <p:spPr bwMode="auto">
          <a:xfrm>
            <a:off x="4728446" y="4884738"/>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7" name="Oval 105"/>
          <p:cNvSpPr>
            <a:spLocks noChangeArrowheads="1"/>
          </p:cNvSpPr>
          <p:nvPr/>
        </p:nvSpPr>
        <p:spPr bwMode="auto">
          <a:xfrm>
            <a:off x="3839446" y="5487988"/>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8" name="Oval 106"/>
          <p:cNvSpPr>
            <a:spLocks noChangeArrowheads="1"/>
          </p:cNvSpPr>
          <p:nvPr/>
        </p:nvSpPr>
        <p:spPr bwMode="auto">
          <a:xfrm>
            <a:off x="4323634" y="5332413"/>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9" name="Oval 107"/>
          <p:cNvSpPr>
            <a:spLocks noChangeArrowheads="1"/>
          </p:cNvSpPr>
          <p:nvPr/>
        </p:nvSpPr>
        <p:spPr bwMode="auto">
          <a:xfrm>
            <a:off x="3866434"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0" name="Oval 108"/>
          <p:cNvSpPr>
            <a:spLocks noChangeArrowheads="1"/>
          </p:cNvSpPr>
          <p:nvPr/>
        </p:nvSpPr>
        <p:spPr bwMode="auto">
          <a:xfrm>
            <a:off x="4642721" y="4979988"/>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1" name="Oval 109"/>
          <p:cNvSpPr>
            <a:spLocks noChangeArrowheads="1"/>
          </p:cNvSpPr>
          <p:nvPr/>
        </p:nvSpPr>
        <p:spPr bwMode="auto">
          <a:xfrm>
            <a:off x="3210796" y="538480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2" name="Oval 110"/>
          <p:cNvSpPr>
            <a:spLocks noChangeArrowheads="1"/>
          </p:cNvSpPr>
          <p:nvPr/>
        </p:nvSpPr>
        <p:spPr bwMode="auto">
          <a:xfrm>
            <a:off x="4495084" y="5851525"/>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3" name="Oval 111"/>
          <p:cNvSpPr>
            <a:spLocks noChangeArrowheads="1"/>
          </p:cNvSpPr>
          <p:nvPr/>
        </p:nvSpPr>
        <p:spPr bwMode="auto">
          <a:xfrm>
            <a:off x="4547471" y="5272088"/>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4" name="Oval 112"/>
          <p:cNvSpPr>
            <a:spLocks noChangeArrowheads="1"/>
          </p:cNvSpPr>
          <p:nvPr/>
        </p:nvSpPr>
        <p:spPr bwMode="auto">
          <a:xfrm>
            <a:off x="4418884" y="409892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5" name="Oval 113"/>
          <p:cNvSpPr>
            <a:spLocks noChangeArrowheads="1"/>
          </p:cNvSpPr>
          <p:nvPr/>
        </p:nvSpPr>
        <p:spPr bwMode="auto">
          <a:xfrm>
            <a:off x="6817596"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6" name="Oval 114"/>
          <p:cNvSpPr>
            <a:spLocks noChangeArrowheads="1"/>
          </p:cNvSpPr>
          <p:nvPr/>
        </p:nvSpPr>
        <p:spPr bwMode="auto">
          <a:xfrm>
            <a:off x="5091984" y="449580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7" name="Oval 115"/>
          <p:cNvSpPr>
            <a:spLocks noChangeArrowheads="1"/>
          </p:cNvSpPr>
          <p:nvPr/>
        </p:nvSpPr>
        <p:spPr bwMode="auto">
          <a:xfrm>
            <a:off x="5522196" y="509111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8" name="Oval 116"/>
          <p:cNvSpPr>
            <a:spLocks noChangeArrowheads="1"/>
          </p:cNvSpPr>
          <p:nvPr/>
        </p:nvSpPr>
        <p:spPr bwMode="auto">
          <a:xfrm>
            <a:off x="6230221" y="483235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9" name="Oval 117"/>
          <p:cNvSpPr>
            <a:spLocks noChangeArrowheads="1"/>
          </p:cNvSpPr>
          <p:nvPr/>
        </p:nvSpPr>
        <p:spPr bwMode="auto">
          <a:xfrm>
            <a:off x="4374434" y="5427663"/>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0" name="Oval 118"/>
          <p:cNvSpPr>
            <a:spLocks noChangeArrowheads="1"/>
          </p:cNvSpPr>
          <p:nvPr/>
        </p:nvSpPr>
        <p:spPr bwMode="auto">
          <a:xfrm>
            <a:off x="4530009" y="520382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1" name="Oval 119"/>
          <p:cNvSpPr>
            <a:spLocks noChangeArrowheads="1"/>
          </p:cNvSpPr>
          <p:nvPr/>
        </p:nvSpPr>
        <p:spPr bwMode="auto">
          <a:xfrm>
            <a:off x="4815759" y="541972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2" name="Oval 120"/>
          <p:cNvSpPr>
            <a:spLocks noChangeArrowheads="1"/>
          </p:cNvSpPr>
          <p:nvPr/>
        </p:nvSpPr>
        <p:spPr bwMode="auto">
          <a:xfrm>
            <a:off x="6971584" y="2701925"/>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3" name="Oval 121"/>
          <p:cNvSpPr>
            <a:spLocks noChangeArrowheads="1"/>
          </p:cNvSpPr>
          <p:nvPr/>
        </p:nvSpPr>
        <p:spPr bwMode="auto">
          <a:xfrm>
            <a:off x="4617321"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4" name="Oval 122"/>
          <p:cNvSpPr>
            <a:spLocks noChangeArrowheads="1"/>
          </p:cNvSpPr>
          <p:nvPr/>
        </p:nvSpPr>
        <p:spPr bwMode="auto">
          <a:xfrm>
            <a:off x="8119346" y="612775"/>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5" name="Oval 123"/>
          <p:cNvSpPr>
            <a:spLocks noChangeArrowheads="1"/>
          </p:cNvSpPr>
          <p:nvPr/>
        </p:nvSpPr>
        <p:spPr bwMode="auto">
          <a:xfrm>
            <a:off x="7016034" y="492760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6" name="Oval 124"/>
          <p:cNvSpPr>
            <a:spLocks noChangeArrowheads="1"/>
          </p:cNvSpPr>
          <p:nvPr/>
        </p:nvSpPr>
        <p:spPr bwMode="auto">
          <a:xfrm>
            <a:off x="6325471" y="4797425"/>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7" name="Oval 125"/>
          <p:cNvSpPr>
            <a:spLocks noChangeArrowheads="1"/>
          </p:cNvSpPr>
          <p:nvPr/>
        </p:nvSpPr>
        <p:spPr bwMode="auto">
          <a:xfrm>
            <a:off x="4650659" y="5133975"/>
            <a:ext cx="42863"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8" name="Oval 126"/>
          <p:cNvSpPr>
            <a:spLocks noChangeArrowheads="1"/>
          </p:cNvSpPr>
          <p:nvPr/>
        </p:nvSpPr>
        <p:spPr bwMode="auto">
          <a:xfrm>
            <a:off x="8628934" y="1114425"/>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9" name="Oval 127"/>
          <p:cNvSpPr>
            <a:spLocks noChangeArrowheads="1"/>
          </p:cNvSpPr>
          <p:nvPr/>
        </p:nvSpPr>
        <p:spPr bwMode="auto">
          <a:xfrm>
            <a:off x="4271246"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0" name="Oval 128"/>
          <p:cNvSpPr>
            <a:spLocks noChangeArrowheads="1"/>
          </p:cNvSpPr>
          <p:nvPr/>
        </p:nvSpPr>
        <p:spPr bwMode="auto">
          <a:xfrm>
            <a:off x="4434759" y="5349875"/>
            <a:ext cx="44450"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1" name="Oval 129"/>
          <p:cNvSpPr>
            <a:spLocks noChangeArrowheads="1"/>
          </p:cNvSpPr>
          <p:nvPr/>
        </p:nvSpPr>
        <p:spPr bwMode="auto">
          <a:xfrm>
            <a:off x="4884021" y="4832350"/>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2" name="Oval 130"/>
          <p:cNvSpPr>
            <a:spLocks noChangeArrowheads="1"/>
          </p:cNvSpPr>
          <p:nvPr/>
        </p:nvSpPr>
        <p:spPr bwMode="auto">
          <a:xfrm>
            <a:off x="4323634" y="5427663"/>
            <a:ext cx="42863" cy="42863"/>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3" name="Rectangle 131"/>
          <p:cNvSpPr>
            <a:spLocks noChangeArrowheads="1"/>
          </p:cNvSpPr>
          <p:nvPr/>
        </p:nvSpPr>
        <p:spPr bwMode="auto">
          <a:xfrm>
            <a:off x="5272959" y="6515100"/>
            <a:ext cx="1673087"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FF"/>
                </a:solidFill>
                <a:effectLst/>
                <a:latin typeface="Helvetica" pitchFamily="34" charset="0"/>
                <a:cs typeface="Arial" pitchFamily="34" charset="0"/>
              </a:rPr>
              <a:t>Expected Accuracy Gain</a:t>
            </a:r>
            <a:endParaRPr kumimoji="0" lang="en-US" sz="3200" b="0" i="0" u="none" strike="noStrike" cap="none" normalizeH="0" baseline="0" dirty="0">
              <a:ln>
                <a:noFill/>
              </a:ln>
              <a:solidFill>
                <a:srgbClr val="FF00FF"/>
              </a:solidFill>
              <a:effectLst/>
              <a:latin typeface="Arial" pitchFamily="34" charset="0"/>
              <a:cs typeface="Arial" pitchFamily="34" charset="0"/>
            </a:endParaRPr>
          </a:p>
        </p:txBody>
      </p:sp>
      <p:sp>
        <p:nvSpPr>
          <p:cNvPr id="3204" name="Rectangle 132"/>
          <p:cNvSpPr>
            <a:spLocks noChangeArrowheads="1"/>
          </p:cNvSpPr>
          <p:nvPr/>
        </p:nvSpPr>
        <p:spPr bwMode="auto">
          <a:xfrm rot="16200000">
            <a:off x="1471775" y="3130552"/>
            <a:ext cx="2027072"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Helvetica" pitchFamily="34" charset="0"/>
                <a:cs typeface="Arial" pitchFamily="34" charset="0"/>
              </a:rPr>
              <a:t>Actual Accuracy Gain</a:t>
            </a:r>
            <a:endParaRPr kumimoji="0" lang="en-US" sz="4000" b="0" i="0" u="none" strike="noStrike" cap="none" normalizeH="0" baseline="0" dirty="0">
              <a:ln>
                <a:noFill/>
              </a:ln>
              <a:solidFill>
                <a:srgbClr val="FF0000"/>
              </a:solidFill>
              <a:effectLst/>
              <a:latin typeface="Arial" pitchFamily="34" charset="0"/>
              <a:cs typeface="Arial" pitchFamily="34" charset="0"/>
            </a:endParaRPr>
          </a:p>
        </p:txBody>
      </p:sp>
      <p:sp>
        <p:nvSpPr>
          <p:cNvPr id="3205" name="Rectangle 133"/>
          <p:cNvSpPr>
            <a:spLocks noChangeArrowheads="1"/>
          </p:cNvSpPr>
          <p:nvPr/>
        </p:nvSpPr>
        <p:spPr bwMode="auto">
          <a:xfrm>
            <a:off x="4504609" y="5203825"/>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a:t>
            </a:r>
            <a:endParaRPr kumimoji="0" lang="en-US" sz="1800" b="0" i="0" u="none" strike="noStrike" cap="none" normalizeH="0" baseline="0">
              <a:ln>
                <a:noFill/>
              </a:ln>
              <a:effectLst/>
              <a:latin typeface="Arial" pitchFamily="34" charset="0"/>
              <a:cs typeface="Arial" pitchFamily="34" charset="0"/>
            </a:endParaRPr>
          </a:p>
        </p:txBody>
      </p:sp>
      <p:sp>
        <p:nvSpPr>
          <p:cNvPr id="3206" name="Rectangle 134"/>
          <p:cNvSpPr>
            <a:spLocks noChangeArrowheads="1"/>
          </p:cNvSpPr>
          <p:nvPr/>
        </p:nvSpPr>
        <p:spPr bwMode="auto">
          <a:xfrm>
            <a:off x="4271246" y="5168900"/>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a:t>
            </a:r>
            <a:endParaRPr kumimoji="0" lang="en-US" sz="1800" b="0" i="0" u="none" strike="noStrike" cap="none" normalizeH="0" baseline="0">
              <a:ln>
                <a:noFill/>
              </a:ln>
              <a:effectLst/>
              <a:latin typeface="Arial" pitchFamily="34" charset="0"/>
              <a:cs typeface="Arial" pitchFamily="34" charset="0"/>
            </a:endParaRPr>
          </a:p>
        </p:txBody>
      </p:sp>
      <p:sp>
        <p:nvSpPr>
          <p:cNvPr id="3207" name="Rectangle 135"/>
          <p:cNvSpPr>
            <a:spLocks noChangeArrowheads="1"/>
          </p:cNvSpPr>
          <p:nvPr/>
        </p:nvSpPr>
        <p:spPr bwMode="auto">
          <a:xfrm>
            <a:off x="4884021" y="4859338"/>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a:t>
            </a:r>
            <a:endParaRPr kumimoji="0" lang="en-US" sz="1800" b="0" i="0" u="none" strike="noStrike" cap="none" normalizeH="0" baseline="0">
              <a:ln>
                <a:noFill/>
              </a:ln>
              <a:effectLst/>
              <a:latin typeface="Arial" pitchFamily="34" charset="0"/>
              <a:cs typeface="Arial" pitchFamily="34" charset="0"/>
            </a:endParaRPr>
          </a:p>
        </p:txBody>
      </p:sp>
      <p:sp>
        <p:nvSpPr>
          <p:cNvPr id="3208" name="Rectangle 136"/>
          <p:cNvSpPr>
            <a:spLocks noChangeArrowheads="1"/>
          </p:cNvSpPr>
          <p:nvPr/>
        </p:nvSpPr>
        <p:spPr bwMode="auto">
          <a:xfrm>
            <a:off x="4556996" y="537686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a:t>
            </a:r>
            <a:endParaRPr kumimoji="0" lang="en-US" sz="1800" b="0" i="0" u="none" strike="noStrike" cap="none" normalizeH="0" baseline="0">
              <a:ln>
                <a:noFill/>
              </a:ln>
              <a:effectLst/>
              <a:latin typeface="Arial" pitchFamily="34" charset="0"/>
              <a:cs typeface="Arial" pitchFamily="34" charset="0"/>
            </a:endParaRPr>
          </a:p>
        </p:txBody>
      </p:sp>
      <p:sp>
        <p:nvSpPr>
          <p:cNvPr id="3209" name="Rectangle 137"/>
          <p:cNvSpPr>
            <a:spLocks noChangeArrowheads="1"/>
          </p:cNvSpPr>
          <p:nvPr/>
        </p:nvSpPr>
        <p:spPr bwMode="auto">
          <a:xfrm>
            <a:off x="5030071" y="4625975"/>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a:t>
            </a:r>
            <a:endParaRPr kumimoji="0" lang="en-US" sz="1800" b="0" i="0" u="none" strike="noStrike" cap="none" normalizeH="0" baseline="0">
              <a:ln>
                <a:noFill/>
              </a:ln>
              <a:effectLst/>
              <a:latin typeface="Arial" pitchFamily="34" charset="0"/>
              <a:cs typeface="Arial" pitchFamily="34" charset="0"/>
            </a:endParaRPr>
          </a:p>
        </p:txBody>
      </p:sp>
      <p:sp>
        <p:nvSpPr>
          <p:cNvPr id="3210" name="Rectangle 138"/>
          <p:cNvSpPr>
            <a:spLocks noChangeArrowheads="1"/>
          </p:cNvSpPr>
          <p:nvPr/>
        </p:nvSpPr>
        <p:spPr bwMode="auto">
          <a:xfrm>
            <a:off x="5703171" y="4789488"/>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a:t>
            </a:r>
            <a:endParaRPr kumimoji="0" lang="en-US" sz="1800" b="0" i="0" u="none" strike="noStrike" cap="none" normalizeH="0" baseline="0">
              <a:ln>
                <a:noFill/>
              </a:ln>
              <a:effectLst/>
              <a:latin typeface="Arial" pitchFamily="34" charset="0"/>
              <a:cs typeface="Arial" pitchFamily="34" charset="0"/>
            </a:endParaRPr>
          </a:p>
        </p:txBody>
      </p:sp>
      <p:sp>
        <p:nvSpPr>
          <p:cNvPr id="3211" name="Rectangle 139"/>
          <p:cNvSpPr>
            <a:spLocks noChangeArrowheads="1"/>
          </p:cNvSpPr>
          <p:nvPr/>
        </p:nvSpPr>
        <p:spPr bwMode="auto">
          <a:xfrm>
            <a:off x="6100046" y="4598988"/>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a:t>
            </a:r>
            <a:endParaRPr kumimoji="0" lang="en-US" sz="1800" b="0" i="0" u="none" strike="noStrike" cap="none" normalizeH="0" baseline="0">
              <a:ln>
                <a:noFill/>
              </a:ln>
              <a:effectLst/>
              <a:latin typeface="Arial" pitchFamily="34" charset="0"/>
              <a:cs typeface="Arial" pitchFamily="34" charset="0"/>
            </a:endParaRPr>
          </a:p>
        </p:txBody>
      </p:sp>
      <p:sp>
        <p:nvSpPr>
          <p:cNvPr id="3212" name="Rectangle 140"/>
          <p:cNvSpPr>
            <a:spLocks noChangeArrowheads="1"/>
          </p:cNvSpPr>
          <p:nvPr/>
        </p:nvSpPr>
        <p:spPr bwMode="auto">
          <a:xfrm>
            <a:off x="4530009" y="5057775"/>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a:t>
            </a:r>
            <a:endParaRPr kumimoji="0" lang="en-US" sz="1800" b="0" i="0" u="none" strike="noStrike" cap="none" normalizeH="0" baseline="0">
              <a:ln>
                <a:noFill/>
              </a:ln>
              <a:effectLst/>
              <a:latin typeface="Arial" pitchFamily="34" charset="0"/>
              <a:cs typeface="Arial" pitchFamily="34" charset="0"/>
            </a:endParaRPr>
          </a:p>
        </p:txBody>
      </p:sp>
      <p:sp>
        <p:nvSpPr>
          <p:cNvPr id="3213" name="Rectangle 141"/>
          <p:cNvSpPr>
            <a:spLocks noChangeArrowheads="1"/>
          </p:cNvSpPr>
          <p:nvPr/>
        </p:nvSpPr>
        <p:spPr bwMode="auto">
          <a:xfrm>
            <a:off x="5195171" y="4487863"/>
            <a:ext cx="6412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9</a:t>
            </a:r>
            <a:endParaRPr kumimoji="0" lang="en-US" sz="1800" b="0" i="0" u="none" strike="noStrike" cap="none" normalizeH="0" baseline="0">
              <a:ln>
                <a:noFill/>
              </a:ln>
              <a:effectLst/>
              <a:latin typeface="Arial" pitchFamily="34" charset="0"/>
              <a:cs typeface="Arial" pitchFamily="34" charset="0"/>
            </a:endParaRPr>
          </a:p>
        </p:txBody>
      </p:sp>
      <p:sp>
        <p:nvSpPr>
          <p:cNvPr id="3214" name="Rectangle 142"/>
          <p:cNvSpPr>
            <a:spLocks noChangeArrowheads="1"/>
          </p:cNvSpPr>
          <p:nvPr/>
        </p:nvSpPr>
        <p:spPr bwMode="auto">
          <a:xfrm>
            <a:off x="5531721" y="40306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10</a:t>
            </a:r>
            <a:endParaRPr kumimoji="0" lang="en-US" sz="1800" b="0" i="0" u="none" strike="noStrike" cap="none" normalizeH="0" baseline="0">
              <a:ln>
                <a:noFill/>
              </a:ln>
              <a:effectLst/>
              <a:latin typeface="Arial" pitchFamily="34" charset="0"/>
              <a:cs typeface="Arial" pitchFamily="34" charset="0"/>
            </a:endParaRPr>
          </a:p>
        </p:txBody>
      </p:sp>
      <p:sp>
        <p:nvSpPr>
          <p:cNvPr id="3215" name="Rectangle 143"/>
          <p:cNvSpPr>
            <a:spLocks noChangeArrowheads="1"/>
          </p:cNvSpPr>
          <p:nvPr/>
        </p:nvSpPr>
        <p:spPr bwMode="auto">
          <a:xfrm>
            <a:off x="4728446" y="49450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11</a:t>
            </a:r>
            <a:endParaRPr kumimoji="0" lang="en-US" sz="1800" b="0" i="0" u="none" strike="noStrike" cap="none" normalizeH="0" baseline="0">
              <a:ln>
                <a:noFill/>
              </a:ln>
              <a:effectLst/>
              <a:latin typeface="Arial" pitchFamily="34" charset="0"/>
              <a:cs typeface="Arial" pitchFamily="34" charset="0"/>
            </a:endParaRPr>
          </a:p>
        </p:txBody>
      </p:sp>
      <p:sp>
        <p:nvSpPr>
          <p:cNvPr id="3216" name="Rectangle 144"/>
          <p:cNvSpPr>
            <a:spLocks noChangeArrowheads="1"/>
          </p:cNvSpPr>
          <p:nvPr/>
        </p:nvSpPr>
        <p:spPr bwMode="auto">
          <a:xfrm>
            <a:off x="437443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12</a:t>
            </a:r>
            <a:endParaRPr kumimoji="0" lang="en-US" sz="1800" b="0" i="0" u="none" strike="noStrike" cap="none" normalizeH="0" baseline="0">
              <a:ln>
                <a:noFill/>
              </a:ln>
              <a:effectLst/>
              <a:latin typeface="Arial" pitchFamily="34" charset="0"/>
              <a:cs typeface="Arial" pitchFamily="34" charset="0"/>
            </a:endParaRPr>
          </a:p>
        </p:txBody>
      </p:sp>
      <p:sp>
        <p:nvSpPr>
          <p:cNvPr id="3217" name="Rectangle 145"/>
          <p:cNvSpPr>
            <a:spLocks noChangeArrowheads="1"/>
          </p:cNvSpPr>
          <p:nvPr/>
        </p:nvSpPr>
        <p:spPr bwMode="auto">
          <a:xfrm>
            <a:off x="4806234" y="479742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13</a:t>
            </a:r>
            <a:endParaRPr kumimoji="0" lang="en-US" sz="1800" b="0" i="0" u="none" strike="noStrike" cap="none" normalizeH="0" baseline="0">
              <a:ln>
                <a:noFill/>
              </a:ln>
              <a:effectLst/>
              <a:latin typeface="Arial" pitchFamily="34" charset="0"/>
              <a:cs typeface="Arial" pitchFamily="34" charset="0"/>
            </a:endParaRPr>
          </a:p>
        </p:txBody>
      </p:sp>
      <p:sp>
        <p:nvSpPr>
          <p:cNvPr id="3218" name="Rectangle 146"/>
          <p:cNvSpPr>
            <a:spLocks noChangeArrowheads="1"/>
          </p:cNvSpPr>
          <p:nvPr/>
        </p:nvSpPr>
        <p:spPr bwMode="auto">
          <a:xfrm>
            <a:off x="5107859" y="47037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14</a:t>
            </a:r>
            <a:endParaRPr kumimoji="0" lang="en-US" sz="1800" b="0" i="0" u="none" strike="noStrike" cap="none" normalizeH="0" baseline="0">
              <a:ln>
                <a:noFill/>
              </a:ln>
              <a:effectLst/>
              <a:latin typeface="Arial" pitchFamily="34" charset="0"/>
              <a:cs typeface="Arial" pitchFamily="34" charset="0"/>
            </a:endParaRPr>
          </a:p>
        </p:txBody>
      </p:sp>
      <p:sp>
        <p:nvSpPr>
          <p:cNvPr id="3219" name="Rectangle 147"/>
          <p:cNvSpPr>
            <a:spLocks noChangeArrowheads="1"/>
          </p:cNvSpPr>
          <p:nvPr/>
        </p:nvSpPr>
        <p:spPr bwMode="auto">
          <a:xfrm>
            <a:off x="5876209" y="431482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15</a:t>
            </a:r>
            <a:endParaRPr kumimoji="0" lang="en-US" sz="1800" b="0" i="0" u="none" strike="noStrike" cap="none" normalizeH="0" baseline="0">
              <a:ln>
                <a:noFill/>
              </a:ln>
              <a:effectLst/>
              <a:latin typeface="Arial" pitchFamily="34" charset="0"/>
              <a:cs typeface="Arial" pitchFamily="34" charset="0"/>
            </a:endParaRPr>
          </a:p>
        </p:txBody>
      </p:sp>
      <p:sp>
        <p:nvSpPr>
          <p:cNvPr id="3220" name="Rectangle 148"/>
          <p:cNvSpPr>
            <a:spLocks noChangeArrowheads="1"/>
          </p:cNvSpPr>
          <p:nvPr/>
        </p:nvSpPr>
        <p:spPr bwMode="auto">
          <a:xfrm>
            <a:off x="4263309"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16</a:t>
            </a:r>
            <a:endParaRPr kumimoji="0" lang="en-US" sz="1800" b="0" i="0" u="none" strike="noStrike" cap="none" normalizeH="0" baseline="0">
              <a:ln>
                <a:noFill/>
              </a:ln>
              <a:effectLst/>
              <a:latin typeface="Arial" pitchFamily="34" charset="0"/>
              <a:cs typeface="Arial" pitchFamily="34" charset="0"/>
            </a:endParaRPr>
          </a:p>
        </p:txBody>
      </p:sp>
      <p:sp>
        <p:nvSpPr>
          <p:cNvPr id="3221" name="Rectangle 149"/>
          <p:cNvSpPr>
            <a:spLocks noChangeArrowheads="1"/>
          </p:cNvSpPr>
          <p:nvPr/>
        </p:nvSpPr>
        <p:spPr bwMode="auto">
          <a:xfrm>
            <a:off x="4306171" y="539273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17</a:t>
            </a:r>
            <a:endParaRPr kumimoji="0" lang="en-US" sz="1800" b="0" i="0" u="none" strike="noStrike" cap="none" normalizeH="0" baseline="0">
              <a:ln>
                <a:noFill/>
              </a:ln>
              <a:effectLst/>
              <a:latin typeface="Arial" pitchFamily="34" charset="0"/>
              <a:cs typeface="Arial" pitchFamily="34" charset="0"/>
            </a:endParaRPr>
          </a:p>
        </p:txBody>
      </p:sp>
      <p:sp>
        <p:nvSpPr>
          <p:cNvPr id="3222" name="Rectangle 150"/>
          <p:cNvSpPr>
            <a:spLocks noChangeArrowheads="1"/>
          </p:cNvSpPr>
          <p:nvPr/>
        </p:nvSpPr>
        <p:spPr bwMode="auto">
          <a:xfrm>
            <a:off x="4349034" y="52990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18</a:t>
            </a:r>
            <a:endParaRPr kumimoji="0" lang="en-US" sz="1800" b="0" i="0" u="none" strike="noStrike" cap="none" normalizeH="0" baseline="0">
              <a:ln>
                <a:noFill/>
              </a:ln>
              <a:effectLst/>
              <a:latin typeface="Arial" pitchFamily="34" charset="0"/>
              <a:cs typeface="Arial" pitchFamily="34" charset="0"/>
            </a:endParaRPr>
          </a:p>
        </p:txBody>
      </p:sp>
      <p:sp>
        <p:nvSpPr>
          <p:cNvPr id="3223" name="Rectangle 151"/>
          <p:cNvSpPr>
            <a:spLocks noChangeArrowheads="1"/>
          </p:cNvSpPr>
          <p:nvPr/>
        </p:nvSpPr>
        <p:spPr bwMode="auto">
          <a:xfrm>
            <a:off x="4434759" y="502285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19</a:t>
            </a:r>
            <a:endParaRPr kumimoji="0" lang="en-US" sz="1800" b="0" i="0" u="none" strike="noStrike" cap="none" normalizeH="0" baseline="0">
              <a:ln>
                <a:noFill/>
              </a:ln>
              <a:effectLst/>
              <a:latin typeface="Arial" pitchFamily="34" charset="0"/>
              <a:cs typeface="Arial" pitchFamily="34" charset="0"/>
            </a:endParaRPr>
          </a:p>
        </p:txBody>
      </p:sp>
      <p:sp>
        <p:nvSpPr>
          <p:cNvPr id="3224" name="Rectangle 152"/>
          <p:cNvSpPr>
            <a:spLocks noChangeArrowheads="1"/>
          </p:cNvSpPr>
          <p:nvPr/>
        </p:nvSpPr>
        <p:spPr bwMode="auto">
          <a:xfrm>
            <a:off x="3382246"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20</a:t>
            </a:r>
            <a:endParaRPr kumimoji="0" lang="en-US" sz="1800" b="0" i="0" u="none" strike="noStrike" cap="none" normalizeH="0" baseline="0">
              <a:ln>
                <a:noFill/>
              </a:ln>
              <a:effectLst/>
              <a:latin typeface="Arial" pitchFamily="34" charset="0"/>
              <a:cs typeface="Arial" pitchFamily="34" charset="0"/>
            </a:endParaRPr>
          </a:p>
        </p:txBody>
      </p:sp>
      <p:sp>
        <p:nvSpPr>
          <p:cNvPr id="3225" name="Rectangle 153"/>
          <p:cNvSpPr>
            <a:spLocks noChangeArrowheads="1"/>
          </p:cNvSpPr>
          <p:nvPr/>
        </p:nvSpPr>
        <p:spPr bwMode="auto">
          <a:xfrm>
            <a:off x="434903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21</a:t>
            </a:r>
            <a:endParaRPr kumimoji="0" lang="en-US" sz="1800" b="0" i="0" u="none" strike="noStrike" cap="none" normalizeH="0" baseline="0">
              <a:ln>
                <a:noFill/>
              </a:ln>
              <a:effectLst/>
              <a:latin typeface="Arial" pitchFamily="34" charset="0"/>
              <a:cs typeface="Arial" pitchFamily="34" charset="0"/>
            </a:endParaRPr>
          </a:p>
        </p:txBody>
      </p:sp>
      <p:sp>
        <p:nvSpPr>
          <p:cNvPr id="3226" name="Rectangle 154"/>
          <p:cNvSpPr>
            <a:spLocks noChangeArrowheads="1"/>
          </p:cNvSpPr>
          <p:nvPr/>
        </p:nvSpPr>
        <p:spPr bwMode="auto">
          <a:xfrm>
            <a:off x="4504609"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22</a:t>
            </a:r>
            <a:endParaRPr kumimoji="0" lang="en-US" sz="1800" b="0" i="0" u="none" strike="noStrike" cap="none" normalizeH="0" baseline="0">
              <a:ln>
                <a:noFill/>
              </a:ln>
              <a:effectLst/>
              <a:latin typeface="Arial" pitchFamily="34" charset="0"/>
              <a:cs typeface="Arial" pitchFamily="34" charset="0"/>
            </a:endParaRPr>
          </a:p>
        </p:txBody>
      </p:sp>
      <p:sp>
        <p:nvSpPr>
          <p:cNvPr id="3227" name="Rectangle 155"/>
          <p:cNvSpPr>
            <a:spLocks noChangeArrowheads="1"/>
          </p:cNvSpPr>
          <p:nvPr/>
        </p:nvSpPr>
        <p:spPr bwMode="auto">
          <a:xfrm>
            <a:off x="4495084" y="52117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23</a:t>
            </a:r>
            <a:endParaRPr kumimoji="0" lang="en-US" sz="1800" b="0" i="0" u="none" strike="noStrike" cap="none" normalizeH="0" baseline="0">
              <a:ln>
                <a:noFill/>
              </a:ln>
              <a:effectLst/>
              <a:latin typeface="Arial" pitchFamily="34" charset="0"/>
              <a:cs typeface="Arial" pitchFamily="34" charset="0"/>
            </a:endParaRPr>
          </a:p>
        </p:txBody>
      </p:sp>
      <p:sp>
        <p:nvSpPr>
          <p:cNvPr id="3228" name="Rectangle 156"/>
          <p:cNvSpPr>
            <a:spLocks noChangeArrowheads="1"/>
          </p:cNvSpPr>
          <p:nvPr/>
        </p:nvSpPr>
        <p:spPr bwMode="auto">
          <a:xfrm>
            <a:off x="425378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24</a:t>
            </a:r>
            <a:endParaRPr kumimoji="0" lang="en-US" sz="1800" b="0" i="0" u="none" strike="noStrike" cap="none" normalizeH="0" baseline="0">
              <a:ln>
                <a:noFill/>
              </a:ln>
              <a:effectLst/>
              <a:latin typeface="Arial" pitchFamily="34" charset="0"/>
              <a:cs typeface="Arial" pitchFamily="34" charset="0"/>
            </a:endParaRPr>
          </a:p>
        </p:txBody>
      </p:sp>
      <p:sp>
        <p:nvSpPr>
          <p:cNvPr id="3229" name="Rectangle 157"/>
          <p:cNvSpPr>
            <a:spLocks noChangeArrowheads="1"/>
          </p:cNvSpPr>
          <p:nvPr/>
        </p:nvSpPr>
        <p:spPr bwMode="auto">
          <a:xfrm>
            <a:off x="4358559"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25</a:t>
            </a:r>
            <a:endParaRPr kumimoji="0" lang="en-US" sz="1800" b="0" i="0" u="none" strike="noStrike" cap="none" normalizeH="0" baseline="0">
              <a:ln>
                <a:noFill/>
              </a:ln>
              <a:effectLst/>
              <a:latin typeface="Arial" pitchFamily="34" charset="0"/>
              <a:cs typeface="Arial" pitchFamily="34" charset="0"/>
            </a:endParaRPr>
          </a:p>
        </p:txBody>
      </p:sp>
      <p:sp>
        <p:nvSpPr>
          <p:cNvPr id="3230" name="Rectangle 158"/>
          <p:cNvSpPr>
            <a:spLocks noChangeArrowheads="1"/>
          </p:cNvSpPr>
          <p:nvPr/>
        </p:nvSpPr>
        <p:spPr bwMode="auto">
          <a:xfrm>
            <a:off x="449508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26</a:t>
            </a:r>
            <a:endParaRPr kumimoji="0" lang="en-US" sz="1800" b="0" i="0" u="none" strike="noStrike" cap="none" normalizeH="0" baseline="0">
              <a:ln>
                <a:noFill/>
              </a:ln>
              <a:effectLst/>
              <a:latin typeface="Arial" pitchFamily="34" charset="0"/>
              <a:cs typeface="Arial" pitchFamily="34" charset="0"/>
            </a:endParaRPr>
          </a:p>
        </p:txBody>
      </p:sp>
      <p:sp>
        <p:nvSpPr>
          <p:cNvPr id="3231" name="Rectangle 159"/>
          <p:cNvSpPr>
            <a:spLocks noChangeArrowheads="1"/>
          </p:cNvSpPr>
          <p:nvPr/>
        </p:nvSpPr>
        <p:spPr bwMode="auto">
          <a:xfrm>
            <a:off x="5142784" y="454818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27</a:t>
            </a:r>
            <a:endParaRPr kumimoji="0" lang="en-US" sz="1800" b="0" i="0" u="none" strike="noStrike" cap="none" normalizeH="0" baseline="0">
              <a:ln>
                <a:noFill/>
              </a:ln>
              <a:effectLst/>
              <a:latin typeface="Arial" pitchFamily="34" charset="0"/>
              <a:cs typeface="Arial" pitchFamily="34" charset="0"/>
            </a:endParaRPr>
          </a:p>
        </p:txBody>
      </p:sp>
      <p:sp>
        <p:nvSpPr>
          <p:cNvPr id="3232" name="Rectangle 160"/>
          <p:cNvSpPr>
            <a:spLocks noChangeArrowheads="1"/>
          </p:cNvSpPr>
          <p:nvPr/>
        </p:nvSpPr>
        <p:spPr bwMode="auto">
          <a:xfrm>
            <a:off x="6023846" y="48752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28</a:t>
            </a:r>
            <a:endParaRPr kumimoji="0" lang="en-US" sz="1800" b="0" i="0" u="none" strike="noStrike" cap="none" normalizeH="0" baseline="0">
              <a:ln>
                <a:noFill/>
              </a:ln>
              <a:effectLst/>
              <a:latin typeface="Arial" pitchFamily="34" charset="0"/>
              <a:cs typeface="Arial" pitchFamily="34" charset="0"/>
            </a:endParaRPr>
          </a:p>
        </p:txBody>
      </p:sp>
      <p:sp>
        <p:nvSpPr>
          <p:cNvPr id="3233" name="Rectangle 161"/>
          <p:cNvSpPr>
            <a:spLocks noChangeArrowheads="1"/>
          </p:cNvSpPr>
          <p:nvPr/>
        </p:nvSpPr>
        <p:spPr bwMode="auto">
          <a:xfrm>
            <a:off x="5238034" y="478948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29</a:t>
            </a:r>
            <a:endParaRPr kumimoji="0" lang="en-US" sz="1800" b="0" i="0" u="none" strike="noStrike" cap="none" normalizeH="0" baseline="0">
              <a:ln>
                <a:noFill/>
              </a:ln>
              <a:effectLst/>
              <a:latin typeface="Arial" pitchFamily="34" charset="0"/>
              <a:cs typeface="Arial" pitchFamily="34" charset="0"/>
            </a:endParaRPr>
          </a:p>
        </p:txBody>
      </p:sp>
      <p:sp>
        <p:nvSpPr>
          <p:cNvPr id="3234" name="Rectangle 162"/>
          <p:cNvSpPr>
            <a:spLocks noChangeArrowheads="1"/>
          </p:cNvSpPr>
          <p:nvPr/>
        </p:nvSpPr>
        <p:spPr bwMode="auto">
          <a:xfrm>
            <a:off x="434903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30</a:t>
            </a:r>
            <a:endParaRPr kumimoji="0" lang="en-US" sz="1800" b="0" i="0" u="none" strike="noStrike" cap="none" normalizeH="0" baseline="0">
              <a:ln>
                <a:noFill/>
              </a:ln>
              <a:effectLst/>
              <a:latin typeface="Arial" pitchFamily="34" charset="0"/>
              <a:cs typeface="Arial" pitchFamily="34" charset="0"/>
            </a:endParaRPr>
          </a:p>
        </p:txBody>
      </p:sp>
      <p:sp>
        <p:nvSpPr>
          <p:cNvPr id="3235" name="Rectangle 163"/>
          <p:cNvSpPr>
            <a:spLocks noChangeArrowheads="1"/>
          </p:cNvSpPr>
          <p:nvPr/>
        </p:nvSpPr>
        <p:spPr bwMode="auto">
          <a:xfrm>
            <a:off x="4642721"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31</a:t>
            </a:r>
            <a:endParaRPr kumimoji="0" lang="en-US" sz="1800" b="0" i="0" u="none" strike="noStrike" cap="none" normalizeH="0" baseline="0">
              <a:ln>
                <a:noFill/>
              </a:ln>
              <a:effectLst/>
              <a:latin typeface="Arial" pitchFamily="34" charset="0"/>
              <a:cs typeface="Arial" pitchFamily="34" charset="0"/>
            </a:endParaRPr>
          </a:p>
        </p:txBody>
      </p:sp>
      <p:sp>
        <p:nvSpPr>
          <p:cNvPr id="3236" name="Rectangle 164"/>
          <p:cNvSpPr>
            <a:spLocks noChangeArrowheads="1"/>
          </p:cNvSpPr>
          <p:nvPr/>
        </p:nvSpPr>
        <p:spPr bwMode="auto">
          <a:xfrm>
            <a:off x="4668121" y="49704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32</a:t>
            </a:r>
            <a:endParaRPr kumimoji="0" lang="en-US" sz="1800" b="0" i="0" u="none" strike="noStrike" cap="none" normalizeH="0" baseline="0">
              <a:ln>
                <a:noFill/>
              </a:ln>
              <a:effectLst/>
              <a:latin typeface="Arial" pitchFamily="34" charset="0"/>
              <a:cs typeface="Arial" pitchFamily="34" charset="0"/>
            </a:endParaRPr>
          </a:p>
        </p:txBody>
      </p:sp>
      <p:sp>
        <p:nvSpPr>
          <p:cNvPr id="3237" name="Rectangle 165"/>
          <p:cNvSpPr>
            <a:spLocks noChangeArrowheads="1"/>
          </p:cNvSpPr>
          <p:nvPr/>
        </p:nvSpPr>
        <p:spPr bwMode="auto">
          <a:xfrm>
            <a:off x="4004546" y="544512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33</a:t>
            </a:r>
            <a:endParaRPr kumimoji="0" lang="en-US" sz="1800" b="0" i="0" u="none" strike="noStrike" cap="none" normalizeH="0" baseline="0">
              <a:ln>
                <a:noFill/>
              </a:ln>
              <a:effectLst/>
              <a:latin typeface="Arial" pitchFamily="34" charset="0"/>
              <a:cs typeface="Arial" pitchFamily="34" charset="0"/>
            </a:endParaRPr>
          </a:p>
        </p:txBody>
      </p:sp>
      <p:sp>
        <p:nvSpPr>
          <p:cNvPr id="3238" name="Rectangle 166"/>
          <p:cNvSpPr>
            <a:spLocks noChangeArrowheads="1"/>
          </p:cNvSpPr>
          <p:nvPr/>
        </p:nvSpPr>
        <p:spPr bwMode="auto">
          <a:xfrm>
            <a:off x="432363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34</a:t>
            </a:r>
            <a:endParaRPr kumimoji="0" lang="en-US" sz="1800" b="0" i="0" u="none" strike="noStrike" cap="none" normalizeH="0" baseline="0">
              <a:ln>
                <a:noFill/>
              </a:ln>
              <a:effectLst/>
              <a:latin typeface="Arial" pitchFamily="34" charset="0"/>
              <a:cs typeface="Arial" pitchFamily="34" charset="0"/>
            </a:endParaRPr>
          </a:p>
        </p:txBody>
      </p:sp>
      <p:sp>
        <p:nvSpPr>
          <p:cNvPr id="3239" name="Rectangle 167"/>
          <p:cNvSpPr>
            <a:spLocks noChangeArrowheads="1"/>
          </p:cNvSpPr>
          <p:nvPr/>
        </p:nvSpPr>
        <p:spPr bwMode="auto">
          <a:xfrm>
            <a:off x="550473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35</a:t>
            </a:r>
            <a:endParaRPr kumimoji="0" lang="en-US" sz="1800" b="0" i="0" u="none" strike="noStrike" cap="none" normalizeH="0" baseline="0">
              <a:ln>
                <a:noFill/>
              </a:ln>
              <a:effectLst/>
              <a:latin typeface="Arial" pitchFamily="34" charset="0"/>
              <a:cs typeface="Arial" pitchFamily="34" charset="0"/>
            </a:endParaRPr>
          </a:p>
        </p:txBody>
      </p:sp>
      <p:sp>
        <p:nvSpPr>
          <p:cNvPr id="3240" name="Rectangle 168"/>
          <p:cNvSpPr>
            <a:spLocks noChangeArrowheads="1"/>
          </p:cNvSpPr>
          <p:nvPr/>
        </p:nvSpPr>
        <p:spPr bwMode="auto">
          <a:xfrm>
            <a:off x="4617321" y="50831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36</a:t>
            </a:r>
            <a:endParaRPr kumimoji="0" lang="en-US" sz="1800" b="0" i="0" u="none" strike="noStrike" cap="none" normalizeH="0" baseline="0">
              <a:ln>
                <a:noFill/>
              </a:ln>
              <a:effectLst/>
              <a:latin typeface="Arial" pitchFamily="34" charset="0"/>
              <a:cs typeface="Arial" pitchFamily="34" charset="0"/>
            </a:endParaRPr>
          </a:p>
        </p:txBody>
      </p:sp>
      <p:sp>
        <p:nvSpPr>
          <p:cNvPr id="3241" name="Rectangle 169"/>
          <p:cNvSpPr>
            <a:spLocks noChangeArrowheads="1"/>
          </p:cNvSpPr>
          <p:nvPr/>
        </p:nvSpPr>
        <p:spPr bwMode="auto">
          <a:xfrm>
            <a:off x="4617321" y="51943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37</a:t>
            </a:r>
            <a:endParaRPr kumimoji="0" lang="en-US" sz="1800" b="0" i="0" u="none" strike="noStrike" cap="none" normalizeH="0" baseline="0">
              <a:ln>
                <a:noFill/>
              </a:ln>
              <a:effectLst/>
              <a:latin typeface="Arial" pitchFamily="34" charset="0"/>
              <a:cs typeface="Arial" pitchFamily="34" charset="0"/>
            </a:endParaRPr>
          </a:p>
        </p:txBody>
      </p:sp>
      <p:sp>
        <p:nvSpPr>
          <p:cNvPr id="3242" name="Rectangle 170"/>
          <p:cNvSpPr>
            <a:spLocks noChangeArrowheads="1"/>
          </p:cNvSpPr>
          <p:nvPr/>
        </p:nvSpPr>
        <p:spPr bwMode="auto">
          <a:xfrm>
            <a:off x="5220571" y="46593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38</a:t>
            </a:r>
            <a:endParaRPr kumimoji="0" lang="en-US" sz="1800" b="0" i="0" u="none" strike="noStrike" cap="none" normalizeH="0" baseline="0">
              <a:ln>
                <a:noFill/>
              </a:ln>
              <a:effectLst/>
              <a:latin typeface="Arial" pitchFamily="34" charset="0"/>
              <a:cs typeface="Arial" pitchFamily="34" charset="0"/>
            </a:endParaRPr>
          </a:p>
        </p:txBody>
      </p:sp>
      <p:sp>
        <p:nvSpPr>
          <p:cNvPr id="3243" name="Rectangle 171"/>
          <p:cNvSpPr>
            <a:spLocks noChangeArrowheads="1"/>
          </p:cNvSpPr>
          <p:nvPr/>
        </p:nvSpPr>
        <p:spPr bwMode="auto">
          <a:xfrm>
            <a:off x="5107859" y="44450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39</a:t>
            </a:r>
            <a:endParaRPr kumimoji="0" lang="en-US" sz="1800" b="0" i="0" u="none" strike="noStrike" cap="none" normalizeH="0" baseline="0">
              <a:ln>
                <a:noFill/>
              </a:ln>
              <a:effectLst/>
              <a:latin typeface="Arial" pitchFamily="34" charset="0"/>
              <a:cs typeface="Arial" pitchFamily="34" charset="0"/>
            </a:endParaRPr>
          </a:p>
        </p:txBody>
      </p:sp>
      <p:sp>
        <p:nvSpPr>
          <p:cNvPr id="3244" name="Rectangle 172"/>
          <p:cNvSpPr>
            <a:spLocks noChangeArrowheads="1"/>
          </p:cNvSpPr>
          <p:nvPr/>
        </p:nvSpPr>
        <p:spPr bwMode="auto">
          <a:xfrm>
            <a:off x="5858746" y="387508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40</a:t>
            </a:r>
            <a:endParaRPr kumimoji="0" lang="en-US" sz="1800" b="0" i="0" u="none" strike="noStrike" cap="none" normalizeH="0" baseline="0">
              <a:ln>
                <a:noFill/>
              </a:ln>
              <a:effectLst/>
              <a:latin typeface="Arial" pitchFamily="34" charset="0"/>
              <a:cs typeface="Arial" pitchFamily="34" charset="0"/>
            </a:endParaRPr>
          </a:p>
        </p:txBody>
      </p:sp>
      <p:sp>
        <p:nvSpPr>
          <p:cNvPr id="3245" name="Rectangle 173"/>
          <p:cNvSpPr>
            <a:spLocks noChangeArrowheads="1"/>
          </p:cNvSpPr>
          <p:nvPr/>
        </p:nvSpPr>
        <p:spPr bwMode="auto">
          <a:xfrm>
            <a:off x="5669834" y="384968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41</a:t>
            </a:r>
            <a:endParaRPr kumimoji="0" lang="en-US" sz="1800" b="0" i="0" u="none" strike="noStrike" cap="none" normalizeH="0" baseline="0">
              <a:ln>
                <a:noFill/>
              </a:ln>
              <a:effectLst/>
              <a:latin typeface="Arial" pitchFamily="34" charset="0"/>
              <a:cs typeface="Arial" pitchFamily="34" charset="0"/>
            </a:endParaRPr>
          </a:p>
        </p:txBody>
      </p:sp>
      <p:sp>
        <p:nvSpPr>
          <p:cNvPr id="3246" name="Rectangle 174"/>
          <p:cNvSpPr>
            <a:spLocks noChangeArrowheads="1"/>
          </p:cNvSpPr>
          <p:nvPr/>
        </p:nvSpPr>
        <p:spPr bwMode="auto">
          <a:xfrm>
            <a:off x="5592046" y="41767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42</a:t>
            </a:r>
            <a:endParaRPr kumimoji="0" lang="en-US" sz="1800" b="0" i="0" u="none" strike="noStrike" cap="none" normalizeH="0" baseline="0">
              <a:ln>
                <a:noFill/>
              </a:ln>
              <a:effectLst/>
              <a:latin typeface="Arial" pitchFamily="34" charset="0"/>
              <a:cs typeface="Arial" pitchFamily="34" charset="0"/>
            </a:endParaRPr>
          </a:p>
        </p:txBody>
      </p:sp>
      <p:sp>
        <p:nvSpPr>
          <p:cNvPr id="3247" name="Rectangle 175"/>
          <p:cNvSpPr>
            <a:spLocks noChangeArrowheads="1"/>
          </p:cNvSpPr>
          <p:nvPr/>
        </p:nvSpPr>
        <p:spPr bwMode="auto">
          <a:xfrm>
            <a:off x="4418884" y="517842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43</a:t>
            </a:r>
            <a:endParaRPr kumimoji="0" lang="en-US" sz="1800" b="0" i="0" u="none" strike="noStrike" cap="none" normalizeH="0" baseline="0">
              <a:ln>
                <a:noFill/>
              </a:ln>
              <a:effectLst/>
              <a:latin typeface="Arial" pitchFamily="34" charset="0"/>
              <a:cs typeface="Arial" pitchFamily="34" charset="0"/>
            </a:endParaRPr>
          </a:p>
        </p:txBody>
      </p:sp>
      <p:sp>
        <p:nvSpPr>
          <p:cNvPr id="3248" name="Rectangle 176"/>
          <p:cNvSpPr>
            <a:spLocks noChangeArrowheads="1"/>
          </p:cNvSpPr>
          <p:nvPr/>
        </p:nvSpPr>
        <p:spPr bwMode="auto">
          <a:xfrm>
            <a:off x="4720509" y="51339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44</a:t>
            </a:r>
            <a:endParaRPr kumimoji="0" lang="en-US" sz="1800" b="0" i="0" u="none" strike="noStrike" cap="none" normalizeH="0" baseline="0">
              <a:ln>
                <a:noFill/>
              </a:ln>
              <a:effectLst/>
              <a:latin typeface="Arial" pitchFamily="34" charset="0"/>
              <a:cs typeface="Arial" pitchFamily="34" charset="0"/>
            </a:endParaRPr>
          </a:p>
        </p:txBody>
      </p:sp>
      <p:sp>
        <p:nvSpPr>
          <p:cNvPr id="3249" name="Rectangle 177"/>
          <p:cNvSpPr>
            <a:spLocks noChangeArrowheads="1"/>
          </p:cNvSpPr>
          <p:nvPr/>
        </p:nvSpPr>
        <p:spPr bwMode="auto">
          <a:xfrm>
            <a:off x="4685584" y="51863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45</a:t>
            </a:r>
            <a:endParaRPr kumimoji="0" lang="en-US" sz="1800" b="0" i="0" u="none" strike="noStrike" cap="none" normalizeH="0" baseline="0">
              <a:ln>
                <a:noFill/>
              </a:ln>
              <a:effectLst/>
              <a:latin typeface="Arial" pitchFamily="34" charset="0"/>
              <a:cs typeface="Arial" pitchFamily="34" charset="0"/>
            </a:endParaRPr>
          </a:p>
        </p:txBody>
      </p:sp>
      <p:sp>
        <p:nvSpPr>
          <p:cNvPr id="3250" name="Rectangle 178"/>
          <p:cNvSpPr>
            <a:spLocks noChangeArrowheads="1"/>
          </p:cNvSpPr>
          <p:nvPr/>
        </p:nvSpPr>
        <p:spPr bwMode="auto">
          <a:xfrm>
            <a:off x="4323634" y="545465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46</a:t>
            </a:r>
            <a:endParaRPr kumimoji="0" lang="en-US" sz="1800" b="0" i="0" u="none" strike="noStrike" cap="none" normalizeH="0" baseline="0">
              <a:ln>
                <a:noFill/>
              </a:ln>
              <a:effectLst/>
              <a:latin typeface="Arial" pitchFamily="34" charset="0"/>
              <a:cs typeface="Arial" pitchFamily="34" charset="0"/>
            </a:endParaRPr>
          </a:p>
        </p:txBody>
      </p:sp>
      <p:sp>
        <p:nvSpPr>
          <p:cNvPr id="3251" name="Rectangle 179"/>
          <p:cNvSpPr>
            <a:spLocks noChangeArrowheads="1"/>
          </p:cNvSpPr>
          <p:nvPr/>
        </p:nvSpPr>
        <p:spPr bwMode="auto">
          <a:xfrm>
            <a:off x="4341096" y="54276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47</a:t>
            </a:r>
            <a:endParaRPr kumimoji="0" lang="en-US" sz="1800" b="0" i="0" u="none" strike="noStrike" cap="none" normalizeH="0" baseline="0">
              <a:ln>
                <a:noFill/>
              </a:ln>
              <a:effectLst/>
              <a:latin typeface="Arial" pitchFamily="34" charset="0"/>
              <a:cs typeface="Arial" pitchFamily="34" charset="0"/>
            </a:endParaRPr>
          </a:p>
        </p:txBody>
      </p:sp>
      <p:sp>
        <p:nvSpPr>
          <p:cNvPr id="3252" name="Rectangle 180"/>
          <p:cNvSpPr>
            <a:spLocks noChangeArrowheads="1"/>
          </p:cNvSpPr>
          <p:nvPr/>
        </p:nvSpPr>
        <p:spPr bwMode="auto">
          <a:xfrm>
            <a:off x="4047409" y="52562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48</a:t>
            </a:r>
            <a:endParaRPr kumimoji="0" lang="en-US" sz="1800" b="0" i="0" u="none" strike="noStrike" cap="none" normalizeH="0" baseline="0">
              <a:ln>
                <a:noFill/>
              </a:ln>
              <a:effectLst/>
              <a:latin typeface="Arial" pitchFamily="34" charset="0"/>
              <a:cs typeface="Arial" pitchFamily="34" charset="0"/>
            </a:endParaRPr>
          </a:p>
        </p:txBody>
      </p:sp>
      <p:sp>
        <p:nvSpPr>
          <p:cNvPr id="3253" name="Rectangle 181"/>
          <p:cNvSpPr>
            <a:spLocks noChangeArrowheads="1"/>
          </p:cNvSpPr>
          <p:nvPr/>
        </p:nvSpPr>
        <p:spPr bwMode="auto">
          <a:xfrm>
            <a:off x="4426821"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49</a:t>
            </a:r>
            <a:endParaRPr kumimoji="0" lang="en-US" sz="1800" b="0" i="0" u="none" strike="noStrike" cap="none" normalizeH="0" baseline="0">
              <a:ln>
                <a:noFill/>
              </a:ln>
              <a:effectLst/>
              <a:latin typeface="Arial" pitchFamily="34" charset="0"/>
              <a:cs typeface="Arial" pitchFamily="34" charset="0"/>
            </a:endParaRPr>
          </a:p>
        </p:txBody>
      </p:sp>
      <p:sp>
        <p:nvSpPr>
          <p:cNvPr id="3254" name="Rectangle 182"/>
          <p:cNvSpPr>
            <a:spLocks noChangeArrowheads="1"/>
          </p:cNvSpPr>
          <p:nvPr/>
        </p:nvSpPr>
        <p:spPr bwMode="auto">
          <a:xfrm>
            <a:off x="4918946"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50</a:t>
            </a:r>
            <a:endParaRPr kumimoji="0" lang="en-US" sz="1800" b="0" i="0" u="none" strike="noStrike" cap="none" normalizeH="0" baseline="0">
              <a:ln>
                <a:noFill/>
              </a:ln>
              <a:effectLst/>
              <a:latin typeface="Arial" pitchFamily="34" charset="0"/>
              <a:cs typeface="Arial" pitchFamily="34" charset="0"/>
            </a:endParaRPr>
          </a:p>
        </p:txBody>
      </p:sp>
      <p:sp>
        <p:nvSpPr>
          <p:cNvPr id="3255" name="Rectangle 183"/>
          <p:cNvSpPr>
            <a:spLocks noChangeArrowheads="1"/>
          </p:cNvSpPr>
          <p:nvPr/>
        </p:nvSpPr>
        <p:spPr bwMode="auto">
          <a:xfrm>
            <a:off x="4885609" y="5678488"/>
            <a:ext cx="141288"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FF"/>
                </a:solidFill>
                <a:effectLst/>
                <a:latin typeface="Helvetica" pitchFamily="34" charset="0"/>
                <a:cs typeface="Arial" pitchFamily="34" charset="0"/>
              </a:rPr>
              <a:t>51</a:t>
            </a:r>
            <a:endParaRPr kumimoji="0" lang="en-US" sz="2000" b="1" i="0" u="none" strike="noStrike" cap="none" normalizeH="0" baseline="0" dirty="0">
              <a:ln>
                <a:noFill/>
              </a:ln>
              <a:solidFill>
                <a:srgbClr val="0000FF"/>
              </a:solidFill>
              <a:effectLst/>
              <a:latin typeface="Arial" pitchFamily="34" charset="0"/>
              <a:cs typeface="Arial" pitchFamily="34" charset="0"/>
            </a:endParaRPr>
          </a:p>
        </p:txBody>
      </p:sp>
      <p:sp>
        <p:nvSpPr>
          <p:cNvPr id="3256" name="Rectangle 184"/>
          <p:cNvSpPr>
            <a:spLocks noChangeArrowheads="1"/>
          </p:cNvSpPr>
          <p:nvPr/>
        </p:nvSpPr>
        <p:spPr bwMode="auto">
          <a:xfrm>
            <a:off x="6481046" y="41687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52</a:t>
            </a:r>
            <a:endParaRPr kumimoji="0" lang="en-US" sz="1800" b="0" i="0" u="none" strike="noStrike" cap="none" normalizeH="0" baseline="0">
              <a:ln>
                <a:noFill/>
              </a:ln>
              <a:effectLst/>
              <a:latin typeface="Arial" pitchFamily="34" charset="0"/>
              <a:cs typeface="Arial" pitchFamily="34" charset="0"/>
            </a:endParaRPr>
          </a:p>
        </p:txBody>
      </p:sp>
      <p:sp>
        <p:nvSpPr>
          <p:cNvPr id="3257" name="Rectangle 185"/>
          <p:cNvSpPr>
            <a:spLocks noChangeArrowheads="1"/>
          </p:cNvSpPr>
          <p:nvPr/>
        </p:nvSpPr>
        <p:spPr bwMode="auto">
          <a:xfrm>
            <a:off x="5996859"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53</a:t>
            </a:r>
            <a:endParaRPr kumimoji="0" lang="en-US" sz="1800" b="0" i="0" u="none" strike="noStrike" cap="none" normalizeH="0" baseline="0">
              <a:ln>
                <a:noFill/>
              </a:ln>
              <a:effectLst/>
              <a:latin typeface="Arial" pitchFamily="34" charset="0"/>
              <a:cs typeface="Arial" pitchFamily="34" charset="0"/>
            </a:endParaRPr>
          </a:p>
        </p:txBody>
      </p:sp>
      <p:sp>
        <p:nvSpPr>
          <p:cNvPr id="3258" name="Rectangle 186"/>
          <p:cNvSpPr>
            <a:spLocks noChangeArrowheads="1"/>
          </p:cNvSpPr>
          <p:nvPr/>
        </p:nvSpPr>
        <p:spPr bwMode="auto">
          <a:xfrm>
            <a:off x="4349034" y="524668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54</a:t>
            </a:r>
            <a:endParaRPr kumimoji="0" lang="en-US" sz="1800" b="0" i="0" u="none" strike="noStrike" cap="none" normalizeH="0" baseline="0">
              <a:ln>
                <a:noFill/>
              </a:ln>
              <a:effectLst/>
              <a:latin typeface="Arial" pitchFamily="34" charset="0"/>
              <a:cs typeface="Arial" pitchFamily="34" charset="0"/>
            </a:endParaRPr>
          </a:p>
        </p:txBody>
      </p:sp>
      <p:sp>
        <p:nvSpPr>
          <p:cNvPr id="3259" name="Rectangle 187"/>
          <p:cNvSpPr>
            <a:spLocks noChangeArrowheads="1"/>
          </p:cNvSpPr>
          <p:nvPr/>
        </p:nvSpPr>
        <p:spPr bwMode="auto">
          <a:xfrm>
            <a:off x="4495084"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55</a:t>
            </a:r>
            <a:endParaRPr kumimoji="0" lang="en-US" sz="1800" b="0" i="0" u="none" strike="noStrike" cap="none" normalizeH="0" baseline="0">
              <a:ln>
                <a:noFill/>
              </a:ln>
              <a:effectLst/>
              <a:latin typeface="Arial" pitchFamily="34" charset="0"/>
              <a:cs typeface="Arial" pitchFamily="34" charset="0"/>
            </a:endParaRPr>
          </a:p>
        </p:txBody>
      </p:sp>
      <p:sp>
        <p:nvSpPr>
          <p:cNvPr id="3260" name="Rectangle 188"/>
          <p:cNvSpPr>
            <a:spLocks noChangeArrowheads="1"/>
          </p:cNvSpPr>
          <p:nvPr/>
        </p:nvSpPr>
        <p:spPr bwMode="auto">
          <a:xfrm>
            <a:off x="4331571"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56</a:t>
            </a:r>
            <a:endParaRPr kumimoji="0" lang="en-US" sz="1800" b="0" i="0" u="none" strike="noStrike" cap="none" normalizeH="0" baseline="0">
              <a:ln>
                <a:noFill/>
              </a:ln>
              <a:effectLst/>
              <a:latin typeface="Arial" pitchFamily="34" charset="0"/>
              <a:cs typeface="Arial" pitchFamily="34" charset="0"/>
            </a:endParaRPr>
          </a:p>
        </p:txBody>
      </p:sp>
      <p:sp>
        <p:nvSpPr>
          <p:cNvPr id="3261" name="Rectangle 189"/>
          <p:cNvSpPr>
            <a:spLocks noChangeArrowheads="1"/>
          </p:cNvSpPr>
          <p:nvPr/>
        </p:nvSpPr>
        <p:spPr bwMode="auto">
          <a:xfrm>
            <a:off x="4401421" y="548005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57</a:t>
            </a:r>
            <a:endParaRPr kumimoji="0" lang="en-US" sz="1800" b="0" i="0" u="none" strike="noStrike" cap="none" normalizeH="0" baseline="0">
              <a:ln>
                <a:noFill/>
              </a:ln>
              <a:effectLst/>
              <a:latin typeface="Arial" pitchFamily="34" charset="0"/>
              <a:cs typeface="Arial" pitchFamily="34" charset="0"/>
            </a:endParaRPr>
          </a:p>
        </p:txBody>
      </p:sp>
      <p:sp>
        <p:nvSpPr>
          <p:cNvPr id="3262" name="Rectangle 190"/>
          <p:cNvSpPr>
            <a:spLocks noChangeArrowheads="1"/>
          </p:cNvSpPr>
          <p:nvPr/>
        </p:nvSpPr>
        <p:spPr bwMode="auto">
          <a:xfrm>
            <a:off x="4296646" y="51943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58</a:t>
            </a:r>
            <a:endParaRPr kumimoji="0" lang="en-US" sz="1800" b="0" i="0" u="none" strike="noStrike" cap="none" normalizeH="0" baseline="0">
              <a:ln>
                <a:noFill/>
              </a:ln>
              <a:effectLst/>
              <a:latin typeface="Arial" pitchFamily="34" charset="0"/>
              <a:cs typeface="Arial" pitchFamily="34" charset="0"/>
            </a:endParaRPr>
          </a:p>
        </p:txBody>
      </p:sp>
      <p:sp>
        <p:nvSpPr>
          <p:cNvPr id="3263" name="Rectangle 191"/>
          <p:cNvSpPr>
            <a:spLocks noChangeArrowheads="1"/>
          </p:cNvSpPr>
          <p:nvPr/>
        </p:nvSpPr>
        <p:spPr bwMode="auto">
          <a:xfrm>
            <a:off x="4185521" y="49196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59</a:t>
            </a:r>
            <a:endParaRPr kumimoji="0" lang="en-US" sz="1800" b="0" i="0" u="none" strike="noStrike" cap="none" normalizeH="0" baseline="0">
              <a:ln>
                <a:noFill/>
              </a:ln>
              <a:effectLst/>
              <a:latin typeface="Arial" pitchFamily="34" charset="0"/>
              <a:cs typeface="Arial" pitchFamily="34" charset="0"/>
            </a:endParaRPr>
          </a:p>
        </p:txBody>
      </p:sp>
      <p:sp>
        <p:nvSpPr>
          <p:cNvPr id="3264" name="Rectangle 192"/>
          <p:cNvSpPr>
            <a:spLocks noChangeArrowheads="1"/>
          </p:cNvSpPr>
          <p:nvPr/>
        </p:nvSpPr>
        <p:spPr bwMode="auto">
          <a:xfrm>
            <a:off x="4745909" y="483235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60</a:t>
            </a:r>
            <a:endParaRPr kumimoji="0" lang="en-US" sz="1800" b="0" i="0" u="none" strike="noStrike" cap="none" normalizeH="0" baseline="0">
              <a:ln>
                <a:noFill/>
              </a:ln>
              <a:effectLst/>
              <a:latin typeface="Arial" pitchFamily="34" charset="0"/>
              <a:cs typeface="Arial" pitchFamily="34" charset="0"/>
            </a:endParaRPr>
          </a:p>
        </p:txBody>
      </p:sp>
      <p:sp>
        <p:nvSpPr>
          <p:cNvPr id="3265" name="Rectangle 193"/>
          <p:cNvSpPr>
            <a:spLocks noChangeArrowheads="1"/>
          </p:cNvSpPr>
          <p:nvPr/>
        </p:nvSpPr>
        <p:spPr bwMode="auto">
          <a:xfrm>
            <a:off x="3856909" y="543718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61</a:t>
            </a:r>
            <a:endParaRPr kumimoji="0" lang="en-US" sz="1800" b="0" i="0" u="none" strike="noStrike" cap="none" normalizeH="0" baseline="0">
              <a:ln>
                <a:noFill/>
              </a:ln>
              <a:effectLst/>
              <a:latin typeface="Arial" pitchFamily="34" charset="0"/>
              <a:cs typeface="Arial" pitchFamily="34" charset="0"/>
            </a:endParaRPr>
          </a:p>
        </p:txBody>
      </p:sp>
      <p:sp>
        <p:nvSpPr>
          <p:cNvPr id="3266" name="Rectangle 194"/>
          <p:cNvSpPr>
            <a:spLocks noChangeArrowheads="1"/>
          </p:cNvSpPr>
          <p:nvPr/>
        </p:nvSpPr>
        <p:spPr bwMode="auto">
          <a:xfrm>
            <a:off x="4341096" y="52816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62</a:t>
            </a:r>
            <a:endParaRPr kumimoji="0" lang="en-US" sz="1800" b="0" i="0" u="none" strike="noStrike" cap="none" normalizeH="0" baseline="0">
              <a:ln>
                <a:noFill/>
              </a:ln>
              <a:effectLst/>
              <a:latin typeface="Arial" pitchFamily="34" charset="0"/>
              <a:cs typeface="Arial" pitchFamily="34" charset="0"/>
            </a:endParaRPr>
          </a:p>
        </p:txBody>
      </p:sp>
      <p:sp>
        <p:nvSpPr>
          <p:cNvPr id="3267" name="Rectangle 195"/>
          <p:cNvSpPr>
            <a:spLocks noChangeArrowheads="1"/>
          </p:cNvSpPr>
          <p:nvPr/>
        </p:nvSpPr>
        <p:spPr bwMode="auto">
          <a:xfrm>
            <a:off x="3883896"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63</a:t>
            </a:r>
            <a:endParaRPr kumimoji="0" lang="en-US" sz="1800" b="0" i="0" u="none" strike="noStrike" cap="none" normalizeH="0" baseline="0">
              <a:ln>
                <a:noFill/>
              </a:ln>
              <a:effectLst/>
              <a:latin typeface="Arial" pitchFamily="34" charset="0"/>
              <a:cs typeface="Arial" pitchFamily="34" charset="0"/>
            </a:endParaRPr>
          </a:p>
        </p:txBody>
      </p:sp>
      <p:sp>
        <p:nvSpPr>
          <p:cNvPr id="3268" name="Rectangle 196"/>
          <p:cNvSpPr>
            <a:spLocks noChangeArrowheads="1"/>
          </p:cNvSpPr>
          <p:nvPr/>
        </p:nvSpPr>
        <p:spPr bwMode="auto">
          <a:xfrm>
            <a:off x="4660184" y="49276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64</a:t>
            </a:r>
            <a:endParaRPr kumimoji="0" lang="en-US" sz="1800" b="0" i="0" u="none" strike="noStrike" cap="none" normalizeH="0" baseline="0">
              <a:ln>
                <a:noFill/>
              </a:ln>
              <a:effectLst/>
              <a:latin typeface="Arial" pitchFamily="34" charset="0"/>
              <a:cs typeface="Arial" pitchFamily="34" charset="0"/>
            </a:endParaRPr>
          </a:p>
        </p:txBody>
      </p:sp>
      <p:sp>
        <p:nvSpPr>
          <p:cNvPr id="3269" name="Rectangle 197"/>
          <p:cNvSpPr>
            <a:spLocks noChangeArrowheads="1"/>
          </p:cNvSpPr>
          <p:nvPr/>
        </p:nvSpPr>
        <p:spPr bwMode="auto">
          <a:xfrm>
            <a:off x="3226671" y="53324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65</a:t>
            </a:r>
            <a:endParaRPr kumimoji="0" lang="en-US" sz="1800" b="0" i="0" u="none" strike="noStrike" cap="none" normalizeH="0" baseline="0">
              <a:ln>
                <a:noFill/>
              </a:ln>
              <a:effectLst/>
              <a:latin typeface="Arial" pitchFamily="34" charset="0"/>
              <a:cs typeface="Arial" pitchFamily="34" charset="0"/>
            </a:endParaRPr>
          </a:p>
        </p:txBody>
      </p:sp>
      <p:sp>
        <p:nvSpPr>
          <p:cNvPr id="3270" name="Rectangle 198"/>
          <p:cNvSpPr>
            <a:spLocks noChangeArrowheads="1"/>
          </p:cNvSpPr>
          <p:nvPr/>
        </p:nvSpPr>
        <p:spPr bwMode="auto">
          <a:xfrm>
            <a:off x="4512546" y="579913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66</a:t>
            </a:r>
            <a:endParaRPr kumimoji="0" lang="en-US" sz="1800" b="0" i="0" u="none" strike="noStrike" cap="none" normalizeH="0" baseline="0">
              <a:ln>
                <a:noFill/>
              </a:ln>
              <a:effectLst/>
              <a:latin typeface="Arial" pitchFamily="34" charset="0"/>
              <a:cs typeface="Arial" pitchFamily="34" charset="0"/>
            </a:endParaRPr>
          </a:p>
        </p:txBody>
      </p:sp>
      <p:sp>
        <p:nvSpPr>
          <p:cNvPr id="3271" name="Rectangle 199"/>
          <p:cNvSpPr>
            <a:spLocks noChangeArrowheads="1"/>
          </p:cNvSpPr>
          <p:nvPr/>
        </p:nvSpPr>
        <p:spPr bwMode="auto">
          <a:xfrm>
            <a:off x="4564934" y="5221288"/>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67</a:t>
            </a:r>
            <a:endParaRPr kumimoji="0" lang="en-US" sz="1800" b="0" i="0" u="none" strike="noStrike" cap="none" normalizeH="0" baseline="0">
              <a:ln>
                <a:noFill/>
              </a:ln>
              <a:effectLst/>
              <a:latin typeface="Arial" pitchFamily="34" charset="0"/>
              <a:cs typeface="Arial" pitchFamily="34" charset="0"/>
            </a:endParaRPr>
          </a:p>
        </p:txBody>
      </p:sp>
      <p:sp>
        <p:nvSpPr>
          <p:cNvPr id="3272" name="Rectangle 200"/>
          <p:cNvSpPr>
            <a:spLocks noChangeArrowheads="1"/>
          </p:cNvSpPr>
          <p:nvPr/>
        </p:nvSpPr>
        <p:spPr bwMode="auto">
          <a:xfrm>
            <a:off x="4434759" y="404812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68</a:t>
            </a:r>
            <a:endParaRPr kumimoji="0" lang="en-US" sz="1800" b="0" i="0" u="none" strike="noStrike" cap="none" normalizeH="0" baseline="0">
              <a:ln>
                <a:noFill/>
              </a:ln>
              <a:effectLst/>
              <a:latin typeface="Arial" pitchFamily="34" charset="0"/>
              <a:cs typeface="Arial" pitchFamily="34" charset="0"/>
            </a:endParaRPr>
          </a:p>
        </p:txBody>
      </p:sp>
      <p:sp>
        <p:nvSpPr>
          <p:cNvPr id="3273" name="Rectangle 201"/>
          <p:cNvSpPr>
            <a:spLocks noChangeArrowheads="1"/>
          </p:cNvSpPr>
          <p:nvPr/>
        </p:nvSpPr>
        <p:spPr bwMode="auto">
          <a:xfrm>
            <a:off x="6833471" y="537686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69</a:t>
            </a:r>
            <a:endParaRPr kumimoji="0" lang="en-US" sz="1800" b="0" i="0" u="none" strike="noStrike" cap="none" normalizeH="0" baseline="0">
              <a:ln>
                <a:noFill/>
              </a:ln>
              <a:effectLst/>
              <a:latin typeface="Arial" pitchFamily="34" charset="0"/>
              <a:cs typeface="Arial" pitchFamily="34" charset="0"/>
            </a:endParaRPr>
          </a:p>
        </p:txBody>
      </p:sp>
      <p:sp>
        <p:nvSpPr>
          <p:cNvPr id="3274" name="Rectangle 202"/>
          <p:cNvSpPr>
            <a:spLocks noChangeArrowheads="1"/>
          </p:cNvSpPr>
          <p:nvPr/>
        </p:nvSpPr>
        <p:spPr bwMode="auto">
          <a:xfrm>
            <a:off x="5107859" y="444500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70</a:t>
            </a:r>
            <a:endParaRPr kumimoji="0" lang="en-US" sz="1800" b="0" i="0" u="none" strike="noStrike" cap="none" normalizeH="0" baseline="0">
              <a:ln>
                <a:noFill/>
              </a:ln>
              <a:effectLst/>
              <a:latin typeface="Arial" pitchFamily="34" charset="0"/>
              <a:cs typeface="Arial" pitchFamily="34" charset="0"/>
            </a:endParaRPr>
          </a:p>
        </p:txBody>
      </p:sp>
      <p:sp>
        <p:nvSpPr>
          <p:cNvPr id="3275" name="Rectangle 203"/>
          <p:cNvSpPr>
            <a:spLocks noChangeArrowheads="1"/>
          </p:cNvSpPr>
          <p:nvPr/>
        </p:nvSpPr>
        <p:spPr bwMode="auto">
          <a:xfrm>
            <a:off x="5539659" y="5040313"/>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71</a:t>
            </a:r>
            <a:endParaRPr kumimoji="0" lang="en-US" sz="1800" b="0" i="0" u="none" strike="noStrike" cap="none" normalizeH="0" baseline="0">
              <a:ln>
                <a:noFill/>
              </a:ln>
              <a:effectLst/>
              <a:latin typeface="Arial" pitchFamily="34" charset="0"/>
              <a:cs typeface="Arial" pitchFamily="34" charset="0"/>
            </a:endParaRPr>
          </a:p>
        </p:txBody>
      </p:sp>
      <p:sp>
        <p:nvSpPr>
          <p:cNvPr id="3276" name="Rectangle 204"/>
          <p:cNvSpPr>
            <a:spLocks noChangeArrowheads="1"/>
          </p:cNvSpPr>
          <p:nvPr/>
        </p:nvSpPr>
        <p:spPr bwMode="auto">
          <a:xfrm>
            <a:off x="6247684" y="478155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72</a:t>
            </a:r>
            <a:endParaRPr kumimoji="0" lang="en-US" sz="1800" b="0" i="0" u="none" strike="noStrike" cap="none" normalizeH="0" baseline="0">
              <a:ln>
                <a:noFill/>
              </a:ln>
              <a:effectLst/>
              <a:latin typeface="Arial" pitchFamily="34" charset="0"/>
              <a:cs typeface="Arial" pitchFamily="34" charset="0"/>
            </a:endParaRPr>
          </a:p>
        </p:txBody>
      </p:sp>
      <p:sp>
        <p:nvSpPr>
          <p:cNvPr id="3278" name="Rectangle 206"/>
          <p:cNvSpPr>
            <a:spLocks noChangeArrowheads="1"/>
          </p:cNvSpPr>
          <p:nvPr/>
        </p:nvSpPr>
        <p:spPr bwMode="auto">
          <a:xfrm>
            <a:off x="4391896" y="5376862"/>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73</a:t>
            </a:r>
            <a:endParaRPr kumimoji="0" lang="en-US" sz="1800" b="0" i="0" u="none" strike="noStrike" cap="none" normalizeH="0" baseline="0">
              <a:ln>
                <a:noFill/>
              </a:ln>
              <a:effectLst/>
              <a:latin typeface="Arial" pitchFamily="34" charset="0"/>
              <a:cs typeface="Arial" pitchFamily="34" charset="0"/>
            </a:endParaRPr>
          </a:p>
        </p:txBody>
      </p:sp>
      <p:sp>
        <p:nvSpPr>
          <p:cNvPr id="3279" name="Rectangle 207"/>
          <p:cNvSpPr>
            <a:spLocks noChangeArrowheads="1"/>
          </p:cNvSpPr>
          <p:nvPr/>
        </p:nvSpPr>
        <p:spPr bwMode="auto">
          <a:xfrm>
            <a:off x="4547471" y="5151437"/>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74</a:t>
            </a:r>
            <a:endParaRPr kumimoji="0" lang="en-US" sz="1800" b="0" i="0" u="none" strike="noStrike" cap="none" normalizeH="0" baseline="0">
              <a:ln>
                <a:noFill/>
              </a:ln>
              <a:effectLst/>
              <a:latin typeface="Arial" pitchFamily="34" charset="0"/>
              <a:cs typeface="Arial" pitchFamily="34" charset="0"/>
            </a:endParaRPr>
          </a:p>
        </p:txBody>
      </p:sp>
      <p:sp>
        <p:nvSpPr>
          <p:cNvPr id="3280" name="Rectangle 208"/>
          <p:cNvSpPr>
            <a:spLocks noChangeArrowheads="1"/>
          </p:cNvSpPr>
          <p:nvPr/>
        </p:nvSpPr>
        <p:spPr bwMode="auto">
          <a:xfrm>
            <a:off x="4831634" y="5367337"/>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75</a:t>
            </a:r>
            <a:endParaRPr kumimoji="0" lang="en-US" sz="1800" b="0" i="0" u="none" strike="noStrike" cap="none" normalizeH="0" baseline="0">
              <a:ln>
                <a:noFill/>
              </a:ln>
              <a:effectLst/>
              <a:latin typeface="Arial" pitchFamily="34" charset="0"/>
              <a:cs typeface="Arial" pitchFamily="34" charset="0"/>
            </a:endParaRPr>
          </a:p>
        </p:txBody>
      </p:sp>
      <p:sp>
        <p:nvSpPr>
          <p:cNvPr id="3281" name="Rectangle 209"/>
          <p:cNvSpPr>
            <a:spLocks noChangeArrowheads="1"/>
          </p:cNvSpPr>
          <p:nvPr/>
        </p:nvSpPr>
        <p:spPr bwMode="auto">
          <a:xfrm>
            <a:off x="7008096" y="2649537"/>
            <a:ext cx="141288"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0000"/>
                </a:solidFill>
                <a:effectLst/>
                <a:latin typeface="Helvetica" pitchFamily="34" charset="0"/>
                <a:cs typeface="Arial" pitchFamily="34" charset="0"/>
              </a:rPr>
              <a:t>76</a:t>
            </a:r>
            <a:endParaRPr kumimoji="0" lang="en-US" sz="1800" b="1" i="0" u="none" strike="noStrike" cap="none" normalizeH="0" baseline="0" dirty="0">
              <a:ln>
                <a:noFill/>
              </a:ln>
              <a:solidFill>
                <a:srgbClr val="FF0000"/>
              </a:solidFill>
              <a:effectLst/>
              <a:latin typeface="Arial" pitchFamily="34" charset="0"/>
              <a:cs typeface="Arial" pitchFamily="34" charset="0"/>
            </a:endParaRPr>
          </a:p>
        </p:txBody>
      </p:sp>
      <p:sp>
        <p:nvSpPr>
          <p:cNvPr id="3282" name="Rectangle 210"/>
          <p:cNvSpPr>
            <a:spLocks noChangeArrowheads="1"/>
          </p:cNvSpPr>
          <p:nvPr/>
        </p:nvSpPr>
        <p:spPr bwMode="auto">
          <a:xfrm>
            <a:off x="4633196" y="5376862"/>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77</a:t>
            </a:r>
            <a:endParaRPr kumimoji="0" lang="en-US" sz="1800" b="0" i="0" u="none" strike="noStrike" cap="none" normalizeH="0" baseline="0">
              <a:ln>
                <a:noFill/>
              </a:ln>
              <a:effectLst/>
              <a:latin typeface="Arial" pitchFamily="34" charset="0"/>
              <a:cs typeface="Arial" pitchFamily="34" charset="0"/>
            </a:endParaRPr>
          </a:p>
        </p:txBody>
      </p:sp>
      <p:sp>
        <p:nvSpPr>
          <p:cNvPr id="3283" name="Rectangle 211"/>
          <p:cNvSpPr>
            <a:spLocks noChangeArrowheads="1"/>
          </p:cNvSpPr>
          <p:nvPr/>
        </p:nvSpPr>
        <p:spPr bwMode="auto">
          <a:xfrm>
            <a:off x="8136809" y="5619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78</a:t>
            </a:r>
            <a:endParaRPr kumimoji="0" lang="en-US" sz="1800" b="0" i="0" u="none" strike="noStrike" cap="none" normalizeH="0" baseline="0">
              <a:ln>
                <a:noFill/>
              </a:ln>
              <a:effectLst/>
              <a:latin typeface="Arial" pitchFamily="34" charset="0"/>
              <a:cs typeface="Arial" pitchFamily="34" charset="0"/>
            </a:endParaRPr>
          </a:p>
        </p:txBody>
      </p:sp>
      <p:sp>
        <p:nvSpPr>
          <p:cNvPr id="3284" name="Rectangle 212"/>
          <p:cNvSpPr>
            <a:spLocks noChangeArrowheads="1"/>
          </p:cNvSpPr>
          <p:nvPr/>
        </p:nvSpPr>
        <p:spPr bwMode="auto">
          <a:xfrm>
            <a:off x="7031909" y="4875212"/>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79</a:t>
            </a:r>
            <a:endParaRPr kumimoji="0" lang="en-US" sz="1800" b="0" i="0" u="none" strike="noStrike" cap="none" normalizeH="0" baseline="0">
              <a:ln>
                <a:noFill/>
              </a:ln>
              <a:effectLst/>
              <a:latin typeface="Arial" pitchFamily="34" charset="0"/>
              <a:cs typeface="Arial" pitchFamily="34" charset="0"/>
            </a:endParaRPr>
          </a:p>
        </p:txBody>
      </p:sp>
      <p:sp>
        <p:nvSpPr>
          <p:cNvPr id="3285" name="Rectangle 213"/>
          <p:cNvSpPr>
            <a:spLocks noChangeArrowheads="1"/>
          </p:cNvSpPr>
          <p:nvPr/>
        </p:nvSpPr>
        <p:spPr bwMode="auto">
          <a:xfrm>
            <a:off x="6342934" y="474662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80</a:t>
            </a:r>
            <a:endParaRPr kumimoji="0" lang="en-US" sz="1800" b="0" i="0" u="none" strike="noStrike" cap="none" normalizeH="0" baseline="0">
              <a:ln>
                <a:noFill/>
              </a:ln>
              <a:effectLst/>
              <a:latin typeface="Arial" pitchFamily="34" charset="0"/>
              <a:cs typeface="Arial" pitchFamily="34" charset="0"/>
            </a:endParaRPr>
          </a:p>
        </p:txBody>
      </p:sp>
      <p:sp>
        <p:nvSpPr>
          <p:cNvPr id="3286" name="Rectangle 214"/>
          <p:cNvSpPr>
            <a:spLocks noChangeArrowheads="1"/>
          </p:cNvSpPr>
          <p:nvPr/>
        </p:nvSpPr>
        <p:spPr bwMode="auto">
          <a:xfrm>
            <a:off x="4668121" y="50831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81</a:t>
            </a:r>
            <a:endParaRPr kumimoji="0" lang="en-US" sz="1800" b="0" i="0" u="none" strike="noStrike" cap="none" normalizeH="0" baseline="0">
              <a:ln>
                <a:noFill/>
              </a:ln>
              <a:effectLst/>
              <a:latin typeface="Arial" pitchFamily="34" charset="0"/>
              <a:cs typeface="Arial" pitchFamily="34" charset="0"/>
            </a:endParaRPr>
          </a:p>
        </p:txBody>
      </p:sp>
      <p:sp>
        <p:nvSpPr>
          <p:cNvPr id="3287" name="Rectangle 215"/>
          <p:cNvSpPr>
            <a:spLocks noChangeArrowheads="1"/>
          </p:cNvSpPr>
          <p:nvPr/>
        </p:nvSpPr>
        <p:spPr bwMode="auto">
          <a:xfrm>
            <a:off x="8646396" y="1062037"/>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82</a:t>
            </a:r>
            <a:endParaRPr kumimoji="0" lang="en-US" sz="1800" b="0" i="0" u="none" strike="noStrike" cap="none" normalizeH="0" baseline="0">
              <a:ln>
                <a:noFill/>
              </a:ln>
              <a:effectLst/>
              <a:latin typeface="Arial" pitchFamily="34" charset="0"/>
              <a:cs typeface="Arial" pitchFamily="34" charset="0"/>
            </a:endParaRPr>
          </a:p>
        </p:txBody>
      </p:sp>
      <p:sp>
        <p:nvSpPr>
          <p:cNvPr id="3288" name="Rectangle 216"/>
          <p:cNvSpPr>
            <a:spLocks noChangeArrowheads="1"/>
          </p:cNvSpPr>
          <p:nvPr/>
        </p:nvSpPr>
        <p:spPr bwMode="auto">
          <a:xfrm>
            <a:off x="4288709" y="5376862"/>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83</a:t>
            </a:r>
            <a:endParaRPr kumimoji="0" lang="en-US" sz="1800" b="0" i="0" u="none" strike="noStrike" cap="none" normalizeH="0" baseline="0">
              <a:ln>
                <a:noFill/>
              </a:ln>
              <a:effectLst/>
              <a:latin typeface="Arial" pitchFamily="34" charset="0"/>
              <a:cs typeface="Arial" pitchFamily="34" charset="0"/>
            </a:endParaRPr>
          </a:p>
        </p:txBody>
      </p:sp>
      <p:sp>
        <p:nvSpPr>
          <p:cNvPr id="3289" name="Rectangle 217"/>
          <p:cNvSpPr>
            <a:spLocks noChangeArrowheads="1"/>
          </p:cNvSpPr>
          <p:nvPr/>
        </p:nvSpPr>
        <p:spPr bwMode="auto">
          <a:xfrm>
            <a:off x="4452221" y="5299075"/>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84</a:t>
            </a:r>
            <a:endParaRPr kumimoji="0" lang="en-US" sz="1800" b="0" i="0" u="none" strike="noStrike" cap="none" normalizeH="0" baseline="0">
              <a:ln>
                <a:noFill/>
              </a:ln>
              <a:effectLst/>
              <a:latin typeface="Arial" pitchFamily="34" charset="0"/>
              <a:cs typeface="Arial" pitchFamily="34" charset="0"/>
            </a:endParaRPr>
          </a:p>
        </p:txBody>
      </p:sp>
      <p:sp>
        <p:nvSpPr>
          <p:cNvPr id="3290" name="Rectangle 218"/>
          <p:cNvSpPr>
            <a:spLocks noChangeArrowheads="1"/>
          </p:cNvSpPr>
          <p:nvPr/>
        </p:nvSpPr>
        <p:spPr bwMode="auto">
          <a:xfrm>
            <a:off x="4901484" y="4781550"/>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85</a:t>
            </a:r>
            <a:endParaRPr kumimoji="0" lang="en-US" sz="1800" b="0" i="0" u="none" strike="noStrike" cap="none" normalizeH="0" baseline="0">
              <a:ln>
                <a:noFill/>
              </a:ln>
              <a:effectLst/>
              <a:latin typeface="Arial" pitchFamily="34" charset="0"/>
              <a:cs typeface="Arial" pitchFamily="34" charset="0"/>
            </a:endParaRPr>
          </a:p>
        </p:txBody>
      </p:sp>
      <p:sp>
        <p:nvSpPr>
          <p:cNvPr id="3291" name="Rectangle 219"/>
          <p:cNvSpPr>
            <a:spLocks noChangeArrowheads="1"/>
          </p:cNvSpPr>
          <p:nvPr/>
        </p:nvSpPr>
        <p:spPr bwMode="auto">
          <a:xfrm>
            <a:off x="4341096" y="5376862"/>
            <a:ext cx="1282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effectLst/>
                <a:latin typeface="Helvetica" pitchFamily="34" charset="0"/>
                <a:cs typeface="Arial" pitchFamily="34" charset="0"/>
              </a:rPr>
              <a:t>86</a:t>
            </a:r>
            <a:endParaRPr kumimoji="0" lang="en-US" sz="1800" b="0" i="0" u="none" strike="noStrike" cap="none" normalizeH="0" baseline="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06735" y="904450"/>
            <a:ext cx="8784865" cy="1969770"/>
          </a:xfrm>
          <a:prstGeom prst="rect">
            <a:avLst/>
          </a:prstGeom>
        </p:spPr>
        <p:txBody>
          <a:bodyPr wrap="square">
            <a:spAutoFit/>
          </a:bodyPr>
          <a:lstStyle/>
          <a:p>
            <a:r>
              <a:rPr lang="en-US" dirty="0" smtClean="0">
                <a:solidFill>
                  <a:schemeClr val="bg1"/>
                </a:solidFill>
              </a:rPr>
              <a:t>Recall the paper in SIGMOD that claimed “</a:t>
            </a:r>
            <a:r>
              <a:rPr lang="en-US" i="1" dirty="0" smtClean="0">
                <a:solidFill>
                  <a:schemeClr val="bg1"/>
                </a:solidFill>
              </a:rPr>
              <a:t>Our STS3 approach is more accurate than DTW in our suitable scenarios</a:t>
            </a:r>
            <a:r>
              <a:rPr lang="en-US" dirty="0" smtClean="0">
                <a:solidFill>
                  <a:schemeClr val="bg1"/>
                </a:solidFill>
              </a:rPr>
              <a:t>”. And “</a:t>
            </a:r>
            <a:r>
              <a:rPr lang="en-US" i="1" dirty="0" smtClean="0">
                <a:solidFill>
                  <a:schemeClr val="bg1"/>
                </a:solidFill>
              </a:rPr>
              <a:t>DTW outperforms STS3 in 79.5% cases.” </a:t>
            </a:r>
          </a:p>
          <a:p>
            <a:r>
              <a:rPr lang="en-US" dirty="0" smtClean="0">
                <a:solidFill>
                  <a:schemeClr val="bg1"/>
                </a:solidFill>
              </a:rPr>
              <a:t>They are claiming to be better for 1/5</a:t>
            </a:r>
            <a:r>
              <a:rPr lang="en-US" baseline="30000" dirty="0" smtClean="0">
                <a:solidFill>
                  <a:schemeClr val="bg1"/>
                </a:solidFill>
              </a:rPr>
              <a:t>th</a:t>
            </a:r>
            <a:r>
              <a:rPr lang="en-US" dirty="0" smtClean="0">
                <a:solidFill>
                  <a:schemeClr val="bg1"/>
                </a:solidFill>
              </a:rPr>
              <a:t> of the datasets, but in essence they are only reporting one axis of the Sharpshooter plot. </a:t>
            </a:r>
          </a:p>
          <a:p>
            <a:endParaRPr lang="en-US" dirty="0" smtClean="0">
              <a:solidFill>
                <a:schemeClr val="bg1"/>
              </a:solidFill>
            </a:endParaRPr>
          </a:p>
          <a:p>
            <a:pPr lvl="1">
              <a:buFont typeface="Arial" pitchFamily="34" charset="0"/>
              <a:buChar char="•"/>
            </a:pPr>
            <a:endParaRPr lang="en-US" sz="1600" dirty="0">
              <a:solidFill>
                <a:schemeClr val="bg1"/>
              </a:solidFill>
            </a:endParaRPr>
          </a:p>
          <a:p>
            <a:endParaRPr lang="en-US" sz="1600" dirty="0">
              <a:solidFill>
                <a:schemeClr val="bg1"/>
              </a:solidFill>
            </a:endParaRPr>
          </a:p>
        </p:txBody>
      </p:sp>
      <p:sp>
        <p:nvSpPr>
          <p:cNvPr id="11" name="Rectangle 10"/>
          <p:cNvSpPr/>
          <p:nvPr/>
        </p:nvSpPr>
        <p:spPr>
          <a:xfrm>
            <a:off x="304800" y="3276600"/>
            <a:ext cx="4114800" cy="1477328"/>
          </a:xfrm>
          <a:prstGeom prst="rect">
            <a:avLst/>
          </a:prstGeom>
        </p:spPr>
        <p:txBody>
          <a:bodyPr wrap="square">
            <a:spAutoFit/>
          </a:bodyPr>
          <a:lstStyle/>
          <a:p>
            <a:r>
              <a:rPr lang="en-US" dirty="0" smtClean="0">
                <a:solidFill>
                  <a:schemeClr val="bg1"/>
                </a:solidFill>
              </a:rPr>
              <a:t>They did (slightly) win 20.5% of the time.</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They lost 79.5% of the time.</a:t>
            </a:r>
          </a:p>
        </p:txBody>
      </p:sp>
      <p:sp>
        <p:nvSpPr>
          <p:cNvPr id="16"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endParaRPr lang="en-US" sz="3600" dirty="0">
              <a:solidFill>
                <a:schemeClr val="bg1">
                  <a:lumMod val="50000"/>
                </a:schemeClr>
              </a:solidFill>
            </a:endParaRPr>
          </a:p>
        </p:txBody>
      </p:sp>
      <p:sp>
        <p:nvSpPr>
          <p:cNvPr id="19" name="Rectangle 18"/>
          <p:cNvSpPr/>
          <p:nvPr/>
        </p:nvSpPr>
        <p:spPr>
          <a:xfrm rot="16200000">
            <a:off x="3771900" y="4737099"/>
            <a:ext cx="2895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a:off x="3886200" y="5079999"/>
            <a:ext cx="28956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5181600" y="485139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5181600" y="4899003"/>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5181600" y="47548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5181600" y="46024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5181600" y="47548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5181600" y="474471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181600" y="48006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5181600" y="46482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5181600" y="48006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5181600" y="4633914"/>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5181600" y="462279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5181600" y="46786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5181600" y="48310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5181600" y="46786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5181600" y="466851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V="1">
            <a:off x="5181600" y="4717257"/>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5181600" y="48768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5181600" y="4707733"/>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5181600" y="45720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5181600" y="4500884"/>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5181600" y="48006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5181600" y="45262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5181600" y="53259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5181600" y="536354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5181600" y="511264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V="1">
            <a:off x="5181600" y="62918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V="1">
            <a:off x="5181600" y="61287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5181600" y="52506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5181600" y="51502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5181600" y="50248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5181600" y="619151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V="1">
            <a:off x="5181600" y="59531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V="1">
            <a:off x="5181600" y="517537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V="1">
            <a:off x="5181600" y="504992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V="1">
            <a:off x="5181600" y="62166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V="1">
            <a:off x="5181600" y="604876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V="1">
            <a:off x="5181600" y="52004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V="1">
            <a:off x="5181600" y="50750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V="1">
            <a:off x="5181600" y="624169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V="1">
            <a:off x="5181600" y="606606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V="1">
            <a:off x="5181600" y="58904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V="1">
            <a:off x="5181600" y="567717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V="1">
            <a:off x="5181600" y="55391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V="1">
            <a:off x="5181600" y="58402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V="1">
            <a:off x="5181600" y="522555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V="1">
            <a:off x="5181600" y="52631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V="1">
            <a:off x="5181600" y="62793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V="1">
            <a:off x="5181600" y="611148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V="1">
            <a:off x="5181600" y="594776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V="1">
            <a:off x="5181600" y="51377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V="1">
            <a:off x="5181600" y="50122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V="1">
            <a:off x="5181600" y="617897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V="1">
            <a:off x="5181600" y="600572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5181600" y="573989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V="1">
            <a:off x="5181600" y="503261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V="1">
            <a:off x="5181600" y="62040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V="1">
            <a:off x="5181600" y="60409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V="1">
            <a:off x="5181600" y="58277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V="1">
            <a:off x="5181600" y="506008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V="1">
            <a:off x="5181600" y="63420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6200000" flipV="1">
            <a:off x="5181600" y="60786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V="1">
            <a:off x="5181600" y="586534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V="1">
            <a:off x="5181600" y="5669389"/>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V="1">
            <a:off x="5181600" y="55140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V="1">
            <a:off x="5181600" y="54011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V="1">
            <a:off x="5181600" y="56395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V="1">
            <a:off x="5181600" y="510010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V="1">
            <a:off x="5181600" y="508279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V="1">
            <a:off x="5181600" y="610370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V="1">
            <a:off x="5181600" y="593045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V="1">
            <a:off x="5181600" y="572973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V="1">
            <a:off x="5181600" y="49997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V="1">
            <a:off x="5181600" y="61664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V="1">
            <a:off x="5181600" y="599079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V="1">
            <a:off x="5181600" y="57775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V="1">
            <a:off x="5181600" y="555950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flipV="1">
            <a:off x="5181600" y="62542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V="1">
            <a:off x="5181600" y="60284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6200000" flipV="1">
            <a:off x="5181600" y="5817548"/>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V="1">
            <a:off x="5181600" y="56269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flipV="1">
            <a:off x="5181600" y="63295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V="1">
            <a:off x="5181600" y="631696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V="1">
            <a:off x="5181600" y="58778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V="1">
            <a:off x="5181600" y="56520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V="1">
            <a:off x="5181600" y="55015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200000" flipV="1">
            <a:off x="5181600" y="528589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V="1">
            <a:off x="5181600" y="52757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V="1">
            <a:off x="5181600" y="54639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V="1">
            <a:off x="5181600" y="62667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V="1">
            <a:off x="5181600" y="494426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5181600" y="59155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V="1">
            <a:off x="5181600" y="57148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5181600" y="55266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V="1">
            <a:off x="5181600" y="61538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flipV="1">
            <a:off x="5181600" y="597825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flipV="1">
            <a:off x="5181600" y="5769749"/>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V="1">
            <a:off x="5181600" y="55893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200000" flipV="1">
            <a:off x="5181600" y="54137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V="1">
            <a:off x="5181600" y="60158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V="1">
            <a:off x="5181600" y="580500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6200000" flipV="1">
            <a:off x="5181600" y="561206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6200000" flipV="1">
            <a:off x="5181600" y="54513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6200000" flipV="1">
            <a:off x="5181600" y="629966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V="1">
            <a:off x="5181600" y="590536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flipV="1">
            <a:off x="5181600" y="568495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flipV="1">
            <a:off x="5181600" y="547645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V="1">
            <a:off x="5181600" y="53760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flipV="1">
            <a:off x="5181600" y="523571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V="1">
            <a:off x="5181600" y="518553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V="1">
            <a:off x="5181600" y="5340838"/>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flipV="1">
            <a:off x="5181600" y="60911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6200000" flipV="1">
            <a:off x="5181600" y="61413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V="1">
            <a:off x="5181600" y="57022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5181600" y="555172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V="1">
            <a:off x="5181600" y="538387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V="1">
            <a:off x="5181600" y="596332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5181600" y="57524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5181600" y="55768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V="1">
            <a:off x="5181600" y="542151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flipV="1">
            <a:off x="5181600" y="530082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V="1">
            <a:off x="5181600" y="57900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200000" flipV="1">
            <a:off x="5181600" y="560428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6200000" flipV="1">
            <a:off x="5181600" y="543881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V="1">
            <a:off x="5181600" y="531336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V="1">
            <a:off x="5181600" y="584804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V="1">
            <a:off x="5181600" y="6233914"/>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6200000" flipV="1">
            <a:off x="5181600" y="5493759"/>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6200000" flipV="1">
            <a:off x="5181600" y="5348621"/>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16200000" flipV="1">
            <a:off x="5181600" y="51628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6200000" flipV="1">
            <a:off x="5181600" y="512043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V="1">
            <a:off x="5181600" y="498715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V="1">
            <a:off x="5181600" y="52130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876800" y="5088466"/>
            <a:ext cx="1143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228600" y="6442502"/>
            <a:ext cx="3886200" cy="415498"/>
          </a:xfrm>
          <a:prstGeom prst="rect">
            <a:avLst/>
          </a:prstGeom>
        </p:spPr>
        <p:txBody>
          <a:bodyPr wrap="square">
            <a:spAutoFit/>
          </a:bodyPr>
          <a:lstStyle/>
          <a:p>
            <a:r>
              <a:rPr lang="en-US" sz="1050" baseline="30000" dirty="0" smtClean="0">
                <a:solidFill>
                  <a:schemeClr val="bg1"/>
                </a:solidFill>
              </a:rPr>
              <a:t>*</a:t>
            </a:r>
            <a:r>
              <a:rPr lang="en-US" sz="1050" dirty="0" smtClean="0">
                <a:solidFill>
                  <a:schemeClr val="bg1"/>
                </a:solidFill>
              </a:rPr>
              <a:t>We had considered trying to </a:t>
            </a:r>
            <a:r>
              <a:rPr lang="en-US" sz="1050" dirty="0" err="1" smtClean="0">
                <a:solidFill>
                  <a:schemeClr val="bg1"/>
                </a:solidFill>
              </a:rPr>
              <a:t>reimplment</a:t>
            </a:r>
            <a:r>
              <a:rPr lang="en-US" sz="1050" dirty="0" smtClean="0">
                <a:solidFill>
                  <a:schemeClr val="bg1"/>
                </a:solidFill>
              </a:rPr>
              <a:t> this work to make this plot. But the idea has 3 parameters, and the writing is quite vague..</a:t>
            </a:r>
            <a:endParaRPr lang="en-US" sz="1050" dirty="0"/>
          </a:p>
        </p:txBody>
      </p:sp>
      <p:sp>
        <p:nvSpPr>
          <p:cNvPr id="178" name="TextBox 177"/>
          <p:cNvSpPr txBox="1"/>
          <p:nvPr/>
        </p:nvSpPr>
        <p:spPr>
          <a:xfrm>
            <a:off x="6019800" y="4876800"/>
            <a:ext cx="1709186" cy="369332"/>
          </a:xfrm>
          <a:prstGeom prst="rect">
            <a:avLst/>
          </a:prstGeom>
          <a:noFill/>
        </p:spPr>
        <p:txBody>
          <a:bodyPr wrap="none" rtlCol="0">
            <a:spAutoFit/>
          </a:bodyPr>
          <a:lstStyle/>
          <a:p>
            <a:r>
              <a:rPr lang="en-US" dirty="0" smtClean="0">
                <a:solidFill>
                  <a:schemeClr val="bg1"/>
                </a:solidFill>
              </a:rPr>
              <a:t>Breakeven point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p:cNvSpPr/>
          <p:nvPr/>
        </p:nvSpPr>
        <p:spPr>
          <a:xfrm>
            <a:off x="5943597" y="3638550"/>
            <a:ext cx="28956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6735" y="904450"/>
            <a:ext cx="8784865" cy="2523768"/>
          </a:xfrm>
          <a:prstGeom prst="rect">
            <a:avLst/>
          </a:prstGeom>
        </p:spPr>
        <p:txBody>
          <a:bodyPr wrap="square">
            <a:spAutoFit/>
          </a:bodyPr>
          <a:lstStyle/>
          <a:p>
            <a:r>
              <a:rPr lang="en-US" dirty="0" smtClean="0">
                <a:solidFill>
                  <a:schemeClr val="bg1"/>
                </a:solidFill>
              </a:rPr>
              <a:t>Recall the paper in SIGMOD that claimed “</a:t>
            </a:r>
            <a:r>
              <a:rPr lang="en-US" i="1" dirty="0" smtClean="0">
                <a:solidFill>
                  <a:schemeClr val="bg1"/>
                </a:solidFill>
              </a:rPr>
              <a:t>Our STS3 approach is more accurate than DTW in our suitable scenarios</a:t>
            </a:r>
            <a:r>
              <a:rPr lang="en-US" dirty="0" smtClean="0">
                <a:solidFill>
                  <a:schemeClr val="bg1"/>
                </a:solidFill>
              </a:rPr>
              <a:t>”. And “</a:t>
            </a:r>
            <a:r>
              <a:rPr lang="en-US" i="1" dirty="0" smtClean="0">
                <a:solidFill>
                  <a:schemeClr val="bg1"/>
                </a:solidFill>
              </a:rPr>
              <a:t>DTW outperforms STS3 in 79.5% cases.” </a:t>
            </a:r>
          </a:p>
          <a:p>
            <a:r>
              <a:rPr lang="en-US" dirty="0" smtClean="0">
                <a:solidFill>
                  <a:schemeClr val="bg1"/>
                </a:solidFill>
              </a:rPr>
              <a:t>They are claiming to be better for 1/5</a:t>
            </a:r>
            <a:r>
              <a:rPr lang="en-US" baseline="30000" dirty="0" smtClean="0">
                <a:solidFill>
                  <a:schemeClr val="bg1"/>
                </a:solidFill>
              </a:rPr>
              <a:t>th</a:t>
            </a:r>
            <a:r>
              <a:rPr lang="en-US" dirty="0" smtClean="0">
                <a:solidFill>
                  <a:schemeClr val="bg1"/>
                </a:solidFill>
              </a:rPr>
              <a:t> of the datasets, but in essence they are only reporting one axis of the Sharpshooter plot. </a:t>
            </a:r>
          </a:p>
          <a:p>
            <a:r>
              <a:rPr lang="en-US" dirty="0" smtClean="0">
                <a:solidFill>
                  <a:schemeClr val="bg1"/>
                </a:solidFill>
              </a:rPr>
              <a:t>It may be</a:t>
            </a:r>
            <a:r>
              <a:rPr lang="en-US" baseline="30000" dirty="0" smtClean="0">
                <a:solidFill>
                  <a:schemeClr val="bg1"/>
                </a:solidFill>
              </a:rPr>
              <a:t>*</a:t>
            </a:r>
            <a:r>
              <a:rPr lang="en-US" dirty="0" smtClean="0">
                <a:solidFill>
                  <a:schemeClr val="bg1"/>
                </a:solidFill>
              </a:rPr>
              <a:t> that if we computed the Sharpshooter plot it would look like the below (for two selected points only)</a:t>
            </a:r>
          </a:p>
          <a:p>
            <a:endParaRPr lang="en-US" dirty="0" smtClean="0">
              <a:solidFill>
                <a:schemeClr val="bg1"/>
              </a:solidFill>
            </a:endParaRPr>
          </a:p>
          <a:p>
            <a:pPr lvl="1">
              <a:buFont typeface="Arial" pitchFamily="34" charset="0"/>
              <a:buChar char="•"/>
            </a:pPr>
            <a:endParaRPr lang="en-US" sz="1600" dirty="0">
              <a:solidFill>
                <a:schemeClr val="bg1"/>
              </a:solidFill>
            </a:endParaRPr>
          </a:p>
          <a:p>
            <a:endParaRPr lang="en-US" sz="1600" dirty="0">
              <a:solidFill>
                <a:schemeClr val="bg1"/>
              </a:solidFill>
            </a:endParaRPr>
          </a:p>
        </p:txBody>
      </p:sp>
      <p:sp>
        <p:nvSpPr>
          <p:cNvPr id="7" name="Rectangle 6"/>
          <p:cNvSpPr/>
          <p:nvPr/>
        </p:nvSpPr>
        <p:spPr>
          <a:xfrm>
            <a:off x="5943597" y="3638550"/>
            <a:ext cx="1447800" cy="1447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8" name="Rectangle 7"/>
          <p:cNvSpPr/>
          <p:nvPr/>
        </p:nvSpPr>
        <p:spPr>
          <a:xfrm>
            <a:off x="7391397" y="3638550"/>
            <a:ext cx="1447800" cy="1447800"/>
          </a:xfrm>
          <a:prstGeom prst="rect">
            <a:avLst/>
          </a:prstGeom>
          <a:solidFill>
            <a:srgbClr val="FFCC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9" name="Rectangle 8"/>
          <p:cNvSpPr/>
          <p:nvPr/>
        </p:nvSpPr>
        <p:spPr>
          <a:xfrm>
            <a:off x="5943597" y="5086350"/>
            <a:ext cx="1447800" cy="1447800"/>
          </a:xfrm>
          <a:prstGeom prst="rect">
            <a:avLst/>
          </a:prstGeom>
          <a:solidFill>
            <a:srgbClr val="FFCC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p:cNvSpPr/>
          <p:nvPr/>
        </p:nvSpPr>
        <p:spPr>
          <a:xfrm>
            <a:off x="7391397" y="5086350"/>
            <a:ext cx="1447800" cy="1447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FF00"/>
              </a:solidFill>
            </a:endParaRPr>
          </a:p>
        </p:txBody>
      </p:sp>
      <p:sp>
        <p:nvSpPr>
          <p:cNvPr id="11" name="Rectangle 10"/>
          <p:cNvSpPr/>
          <p:nvPr/>
        </p:nvSpPr>
        <p:spPr>
          <a:xfrm>
            <a:off x="304800" y="3276600"/>
            <a:ext cx="4114800" cy="2862322"/>
          </a:xfrm>
          <a:prstGeom prst="rect">
            <a:avLst/>
          </a:prstGeom>
        </p:spPr>
        <p:txBody>
          <a:bodyPr wrap="square">
            <a:spAutoFit/>
          </a:bodyPr>
          <a:lstStyle/>
          <a:p>
            <a:r>
              <a:rPr lang="en-US" dirty="0" smtClean="0">
                <a:solidFill>
                  <a:schemeClr val="bg1"/>
                </a:solidFill>
              </a:rPr>
              <a:t>They did (slightly) win 20.5% of the time, but they did not predict ahead of time that they would win.</a:t>
            </a:r>
          </a:p>
          <a:p>
            <a:endParaRPr lang="en-US" dirty="0" smtClean="0">
              <a:solidFill>
                <a:schemeClr val="bg1"/>
              </a:solidFill>
            </a:endParaRPr>
          </a:p>
          <a:p>
            <a:r>
              <a:rPr lang="en-US" dirty="0" smtClean="0">
                <a:solidFill>
                  <a:schemeClr val="bg1"/>
                </a:solidFill>
              </a:rPr>
              <a:t>They lost 79.5% of the time.</a:t>
            </a:r>
          </a:p>
          <a:p>
            <a:r>
              <a:rPr lang="en-US" dirty="0" smtClean="0">
                <a:solidFill>
                  <a:schemeClr val="bg1"/>
                </a:solidFill>
              </a:rPr>
              <a:t>Moreover, on a huge fraction of the datasets they lost on, they might have said “</a:t>
            </a:r>
            <a:r>
              <a:rPr lang="en-US" i="1" dirty="0" smtClean="0">
                <a:solidFill>
                  <a:schemeClr val="bg1"/>
                </a:solidFill>
              </a:rPr>
              <a:t>you should use our algorithm here, we think we will win</a:t>
            </a:r>
            <a:r>
              <a:rPr lang="en-US" dirty="0" smtClean="0">
                <a:solidFill>
                  <a:schemeClr val="bg1"/>
                </a:solidFill>
              </a:rPr>
              <a:t>”, and we would have been much worse off!</a:t>
            </a:r>
            <a:endParaRPr lang="en-US" dirty="0"/>
          </a:p>
        </p:txBody>
      </p:sp>
      <p:sp>
        <p:nvSpPr>
          <p:cNvPr id="13" name="Rectangle 131"/>
          <p:cNvSpPr>
            <a:spLocks noChangeArrowheads="1"/>
          </p:cNvSpPr>
          <p:nvPr/>
        </p:nvSpPr>
        <p:spPr bwMode="auto">
          <a:xfrm>
            <a:off x="6534147" y="6567420"/>
            <a:ext cx="195220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FF"/>
                </a:solidFill>
                <a:effectLst/>
                <a:latin typeface="Helvetica" pitchFamily="34" charset="0"/>
                <a:cs typeface="Arial" pitchFamily="34" charset="0"/>
              </a:rPr>
              <a:t>Expected Accuracy Gain</a:t>
            </a:r>
            <a:endParaRPr kumimoji="0" lang="en-US" sz="3600" b="0" i="0" u="none" strike="noStrike" cap="none" normalizeH="0" baseline="0" dirty="0">
              <a:ln>
                <a:noFill/>
              </a:ln>
              <a:solidFill>
                <a:srgbClr val="FF00FF"/>
              </a:solidFill>
              <a:effectLst/>
              <a:latin typeface="Arial" pitchFamily="34" charset="0"/>
              <a:cs typeface="Arial" pitchFamily="34" charset="0"/>
            </a:endParaRPr>
          </a:p>
        </p:txBody>
      </p:sp>
      <p:sp>
        <p:nvSpPr>
          <p:cNvPr id="14" name="Rectangle 132"/>
          <p:cNvSpPr>
            <a:spLocks noChangeArrowheads="1"/>
          </p:cNvSpPr>
          <p:nvPr/>
        </p:nvSpPr>
        <p:spPr bwMode="auto">
          <a:xfrm rot="16200000">
            <a:off x="7995526" y="4947286"/>
            <a:ext cx="194912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C00000"/>
                </a:solidFill>
                <a:effectLst/>
                <a:latin typeface="Helvetica" pitchFamily="34" charset="0"/>
                <a:cs typeface="Arial" pitchFamily="34" charset="0"/>
              </a:rPr>
              <a:t>Actual Accuracy Gain</a:t>
            </a:r>
            <a:endParaRPr kumimoji="0" lang="en-US" sz="4000" b="0" i="0" u="none" strike="noStrike" cap="none" normalizeH="0" baseline="0" dirty="0">
              <a:ln>
                <a:noFill/>
              </a:ln>
              <a:solidFill>
                <a:srgbClr val="C00000"/>
              </a:solidFill>
              <a:effectLst/>
              <a:latin typeface="Arial" pitchFamily="34" charset="0"/>
              <a:cs typeface="Arial" pitchFamily="34" charset="0"/>
            </a:endParaRPr>
          </a:p>
        </p:txBody>
      </p:sp>
      <p:sp>
        <p:nvSpPr>
          <p:cNvPr id="16"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endParaRPr lang="en-US" sz="3600" dirty="0">
              <a:solidFill>
                <a:schemeClr val="bg1">
                  <a:lumMod val="50000"/>
                </a:schemeClr>
              </a:solidFill>
            </a:endParaRPr>
          </a:p>
        </p:txBody>
      </p:sp>
      <p:sp>
        <p:nvSpPr>
          <p:cNvPr id="19" name="Rectangle 18"/>
          <p:cNvSpPr/>
          <p:nvPr/>
        </p:nvSpPr>
        <p:spPr>
          <a:xfrm rot="16200000">
            <a:off x="3771900" y="4737099"/>
            <a:ext cx="2895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a:off x="3886200" y="5079999"/>
            <a:ext cx="28956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V="1">
            <a:off x="5181600" y="485139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V="1">
            <a:off x="5181600" y="4899003"/>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5181600" y="47548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5181600" y="46024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V="1">
            <a:off x="5181600" y="47548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5181600" y="474471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181600" y="48006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5181600" y="46482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V="1">
            <a:off x="5181600" y="48006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V="1">
            <a:off x="5181600" y="4633914"/>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V="1">
            <a:off x="5181600" y="462279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5181600" y="46786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V="1">
            <a:off x="5181600" y="48310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V="1">
            <a:off x="5181600" y="46786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V="1">
            <a:off x="5181600" y="4668519"/>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V="1">
            <a:off x="5181600" y="4717257"/>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5181600" y="48768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5181600" y="4707733"/>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5181600" y="45720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5181600" y="4500884"/>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5181600" y="480060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5181600" y="4526280"/>
            <a:ext cx="0" cy="30480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5181600" y="53259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5181600" y="536354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V="1">
            <a:off x="5181600" y="511264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V="1">
            <a:off x="5181600" y="62918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V="1">
            <a:off x="5181600" y="61287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V="1">
            <a:off x="5181600" y="52506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V="1">
            <a:off x="5181600" y="51502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5181600" y="50248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V="1">
            <a:off x="5181600" y="619151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V="1">
            <a:off x="5181600" y="59531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V="1">
            <a:off x="5181600" y="517537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V="1">
            <a:off x="5181600" y="504992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V="1">
            <a:off x="5181600" y="62166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V="1">
            <a:off x="5181600" y="604876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V="1">
            <a:off x="5181600" y="52004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V="1">
            <a:off x="5181600" y="50750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V="1">
            <a:off x="5181600" y="624169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V="1">
            <a:off x="5181600" y="606606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V="1">
            <a:off x="5181600" y="58904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V="1">
            <a:off x="5181600" y="567717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V="1">
            <a:off x="5181600" y="55391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flipV="1">
            <a:off x="5181600" y="58402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V="1">
            <a:off x="5181600" y="522555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V="1">
            <a:off x="5181600" y="52631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V="1">
            <a:off x="5181600" y="62793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V="1">
            <a:off x="5181600" y="611148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V="1">
            <a:off x="5181600" y="594776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V="1">
            <a:off x="5181600" y="51377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V="1">
            <a:off x="5181600" y="50122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V="1">
            <a:off x="5181600" y="617897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V="1">
            <a:off x="5181600" y="600572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5181600" y="573989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V="1">
            <a:off x="5181600" y="503261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V="1">
            <a:off x="5181600" y="62040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V="1">
            <a:off x="5181600" y="60409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16200000" flipV="1">
            <a:off x="5181600" y="58277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V="1">
            <a:off x="5181600" y="506008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V="1">
            <a:off x="5181600" y="63420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16200000" flipV="1">
            <a:off x="5181600" y="60786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flipV="1">
            <a:off x="5181600" y="586534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V="1">
            <a:off x="5181600" y="5669389"/>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6200000" flipV="1">
            <a:off x="5181600" y="55140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V="1">
            <a:off x="5181600" y="54011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V="1">
            <a:off x="5181600" y="56395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V="1">
            <a:off x="5181600" y="510010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V="1">
            <a:off x="5181600" y="508279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6200000" flipV="1">
            <a:off x="5181600" y="610370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6200000" flipV="1">
            <a:off x="5181600" y="593045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V="1">
            <a:off x="5181600" y="572973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6200000" flipV="1">
            <a:off x="5181600" y="49997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V="1">
            <a:off x="5181600" y="61664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flipV="1">
            <a:off x="5181600" y="599079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V="1">
            <a:off x="5181600" y="57775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V="1">
            <a:off x="5181600" y="555950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flipV="1">
            <a:off x="5181600" y="62542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6200000" flipV="1">
            <a:off x="5181600" y="60284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6200000" flipV="1">
            <a:off x="5181600" y="5817548"/>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V="1">
            <a:off x="5181600" y="56269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flipV="1">
            <a:off x="5181600" y="63295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V="1">
            <a:off x="5181600" y="631696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flipV="1">
            <a:off x="5181600" y="58778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200000" flipV="1">
            <a:off x="5181600" y="56520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V="1">
            <a:off x="5181600" y="55015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200000" flipV="1">
            <a:off x="5181600" y="528589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flipV="1">
            <a:off x="5181600" y="52757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V="1">
            <a:off x="5181600" y="54639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V="1">
            <a:off x="5181600" y="62667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V="1">
            <a:off x="5181600" y="494426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5181600" y="59155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V="1">
            <a:off x="5181600" y="57148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200000" flipV="1">
            <a:off x="5181600" y="552663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V="1">
            <a:off x="5181600" y="615388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flipV="1">
            <a:off x="5181600" y="597825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16200000" flipV="1">
            <a:off x="5181600" y="5769749"/>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V="1">
            <a:off x="5181600" y="55893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200000" flipV="1">
            <a:off x="5181600" y="54137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V="1">
            <a:off x="5181600" y="601588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V="1">
            <a:off x="5181600" y="580500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6200000" flipV="1">
            <a:off x="5181600" y="561206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6200000" flipV="1">
            <a:off x="5181600" y="54513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6200000" flipV="1">
            <a:off x="5181600" y="629966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V="1">
            <a:off x="5181600" y="590536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6200000" flipV="1">
            <a:off x="5181600" y="568495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200000" flipV="1">
            <a:off x="5181600" y="547645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V="1">
            <a:off x="5181600" y="537609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16200000" flipV="1">
            <a:off x="5181600" y="523571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V="1">
            <a:off x="5181600" y="518553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V="1">
            <a:off x="5181600" y="5340838"/>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200000" flipV="1">
            <a:off x="5181600" y="609115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6200000" flipV="1">
            <a:off x="5181600" y="614133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V="1">
            <a:off x="5181600" y="570226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5181600" y="555172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6200000" flipV="1">
            <a:off x="5181600" y="5383875"/>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V="1">
            <a:off x="5181600" y="596332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5181600" y="575244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5181600" y="557681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flipV="1">
            <a:off x="5181600" y="542151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200000" flipV="1">
            <a:off x="5181600" y="5300822"/>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V="1">
            <a:off x="5181600" y="579007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200000" flipV="1">
            <a:off x="5181600" y="5604283"/>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6200000" flipV="1">
            <a:off x="5181600" y="543881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V="1">
            <a:off x="5181600" y="531336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V="1">
            <a:off x="5181600" y="584804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V="1">
            <a:off x="5181600" y="6233914"/>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6200000" flipV="1">
            <a:off x="5181600" y="5493759"/>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6200000" flipV="1">
            <a:off x="5181600" y="5348621"/>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16200000" flipV="1">
            <a:off x="5181600" y="516282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6200000" flipV="1">
            <a:off x="5181600" y="5120430"/>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V="1">
            <a:off x="5181600" y="4987156"/>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V="1">
            <a:off x="5181600" y="5213007"/>
            <a:ext cx="0" cy="30480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876800" y="5088466"/>
            <a:ext cx="1143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5334003" y="5410200"/>
            <a:ext cx="2590800" cy="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5" name="Oval 184"/>
          <p:cNvSpPr>
            <a:spLocks noChangeAspect="1"/>
          </p:cNvSpPr>
          <p:nvPr/>
        </p:nvSpPr>
        <p:spPr>
          <a:xfrm>
            <a:off x="7926496" y="5369558"/>
            <a:ext cx="91438" cy="9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p:nvPr/>
        </p:nvCxnSpPr>
        <p:spPr>
          <a:xfrm flipH="1">
            <a:off x="5334000" y="4658366"/>
            <a:ext cx="1066800" cy="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8" name="Oval 187"/>
          <p:cNvSpPr>
            <a:spLocks noChangeAspect="1"/>
          </p:cNvSpPr>
          <p:nvPr/>
        </p:nvSpPr>
        <p:spPr>
          <a:xfrm>
            <a:off x="6400800" y="4616028"/>
            <a:ext cx="91438" cy="9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228600" y="6442502"/>
            <a:ext cx="3886200" cy="415498"/>
          </a:xfrm>
          <a:prstGeom prst="rect">
            <a:avLst/>
          </a:prstGeom>
        </p:spPr>
        <p:txBody>
          <a:bodyPr wrap="square">
            <a:spAutoFit/>
          </a:bodyPr>
          <a:lstStyle/>
          <a:p>
            <a:r>
              <a:rPr lang="en-US" sz="1050" baseline="30000" dirty="0" smtClean="0">
                <a:solidFill>
                  <a:schemeClr val="bg1"/>
                </a:solidFill>
              </a:rPr>
              <a:t>*</a:t>
            </a:r>
            <a:r>
              <a:rPr lang="en-US" sz="1050" dirty="0" smtClean="0">
                <a:solidFill>
                  <a:schemeClr val="bg1"/>
                </a:solidFill>
              </a:rPr>
              <a:t>We had considered trying to </a:t>
            </a:r>
            <a:r>
              <a:rPr lang="en-US" sz="1050" dirty="0" err="1" smtClean="0">
                <a:solidFill>
                  <a:schemeClr val="bg1"/>
                </a:solidFill>
              </a:rPr>
              <a:t>reimplment</a:t>
            </a:r>
            <a:r>
              <a:rPr lang="en-US" sz="1050" dirty="0" smtClean="0">
                <a:solidFill>
                  <a:schemeClr val="bg1"/>
                </a:solidFill>
              </a:rPr>
              <a:t> this work to make this plot. But the idea has 3 parameters, and the writing is quite vague..</a:t>
            </a:r>
            <a:endParaRPr lang="en-US" sz="105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06735" y="904450"/>
            <a:ext cx="8784865" cy="6155531"/>
          </a:xfrm>
          <a:prstGeom prst="rect">
            <a:avLst/>
          </a:prstGeom>
        </p:spPr>
        <p:txBody>
          <a:bodyPr wrap="square">
            <a:spAutoFit/>
          </a:bodyPr>
          <a:lstStyle/>
          <a:p>
            <a:r>
              <a:rPr lang="en-US" sz="2800" dirty="0" smtClean="0">
                <a:solidFill>
                  <a:schemeClr val="bg1"/>
                </a:solidFill>
              </a:rPr>
              <a:t>Summary for this section:</a:t>
            </a:r>
          </a:p>
          <a:p>
            <a:endParaRPr lang="en-US" sz="2000" dirty="0" smtClean="0">
              <a:solidFill>
                <a:schemeClr val="bg1"/>
              </a:solidFill>
            </a:endParaRPr>
          </a:p>
          <a:p>
            <a:r>
              <a:rPr lang="en-US" sz="2400" dirty="0" smtClean="0">
                <a:solidFill>
                  <a:schemeClr val="bg1"/>
                </a:solidFill>
              </a:rPr>
              <a:t>I</a:t>
            </a:r>
            <a:r>
              <a:rPr lang="en-US" sz="2000" dirty="0" smtClean="0">
                <a:solidFill>
                  <a:schemeClr val="bg1"/>
                </a:solidFill>
              </a:rPr>
              <a:t> </a:t>
            </a:r>
            <a:r>
              <a:rPr lang="en-US" sz="2400" dirty="0" smtClean="0">
                <a:solidFill>
                  <a:schemeClr val="bg1"/>
                </a:solidFill>
              </a:rPr>
              <a:t>think that at least 90% of the claims to beat DTW are wrong.</a:t>
            </a:r>
          </a:p>
          <a:p>
            <a:r>
              <a:rPr lang="en-US" sz="2400" dirty="0" smtClean="0">
                <a:solidFill>
                  <a:schemeClr val="bg1"/>
                </a:solidFill>
              </a:rPr>
              <a:t>Of the 10% of claims that remain</a:t>
            </a:r>
          </a:p>
          <a:p>
            <a:pPr lvl="1">
              <a:buFont typeface="Arial" pitchFamily="34" charset="0"/>
              <a:buChar char="•"/>
            </a:pPr>
            <a:r>
              <a:rPr lang="en-US" sz="2400" dirty="0" smtClean="0">
                <a:solidFill>
                  <a:schemeClr val="bg1"/>
                </a:solidFill>
              </a:rPr>
              <a:t> They are beating the simplest 1NN-DTW with </a:t>
            </a:r>
            <a:r>
              <a:rPr lang="en-US" sz="2400" i="1" dirty="0" smtClean="0">
                <a:solidFill>
                  <a:schemeClr val="bg1"/>
                </a:solidFill>
              </a:rPr>
              <a:t>w</a:t>
            </a:r>
            <a:r>
              <a:rPr lang="en-US" sz="2400" dirty="0" smtClean="0">
                <a:solidFill>
                  <a:schemeClr val="bg1"/>
                </a:solidFill>
              </a:rPr>
              <a:t> learned in a simple way. Using KNN-DTW , smoothing the data, relaxing the endpoint constraints, better methods for learning </a:t>
            </a:r>
            <a:r>
              <a:rPr lang="en-US" sz="2400" i="1" dirty="0" smtClean="0">
                <a:solidFill>
                  <a:schemeClr val="bg1"/>
                </a:solidFill>
              </a:rPr>
              <a:t>w</a:t>
            </a:r>
            <a:r>
              <a:rPr lang="en-US" sz="2400" dirty="0" smtClean="0">
                <a:solidFill>
                  <a:schemeClr val="bg1"/>
                </a:solidFill>
              </a:rPr>
              <a:t> etc, would often close some or all the gap.</a:t>
            </a:r>
          </a:p>
          <a:p>
            <a:pPr lvl="1">
              <a:buFont typeface="Arial" pitchFamily="34" charset="0"/>
              <a:buChar char="•"/>
            </a:pPr>
            <a:r>
              <a:rPr lang="en-US" sz="2400" dirty="0" smtClean="0">
                <a:solidFill>
                  <a:schemeClr val="bg1"/>
                </a:solidFill>
              </a:rPr>
              <a:t> The improvements are so small in most cases, it takes a sophisticated and sensitive test to be sure you have a real improvement.</a:t>
            </a:r>
          </a:p>
          <a:p>
            <a:pPr lvl="1">
              <a:buFont typeface="Arial" pitchFamily="34" charset="0"/>
              <a:buChar char="•"/>
            </a:pPr>
            <a:endParaRPr lang="en-US" sz="2400" dirty="0" smtClean="0">
              <a:solidFill>
                <a:schemeClr val="bg1"/>
              </a:solidFill>
            </a:endParaRPr>
          </a:p>
          <a:p>
            <a:r>
              <a:rPr lang="en-US" sz="2400" dirty="0" smtClean="0">
                <a:solidFill>
                  <a:schemeClr val="bg1"/>
                </a:solidFill>
              </a:rPr>
              <a:t>The Texas Sharpshooter test is a great sanity check for this, but you should see the work of Anthony Bagnall and students  https://arxiv.org/abs/1602.01711 for a more principled methods. </a:t>
            </a:r>
          </a:p>
          <a:p>
            <a:endParaRPr lang="en-US" sz="2000" dirty="0" smtClean="0">
              <a:solidFill>
                <a:schemeClr val="bg1"/>
              </a:solidFill>
            </a:endParaRPr>
          </a:p>
          <a:p>
            <a:endParaRPr lang="en-US" sz="1600" dirty="0">
              <a:solidFill>
                <a:schemeClr val="bg1"/>
              </a:solidFill>
            </a:endParaRPr>
          </a:p>
        </p:txBody>
      </p:sp>
      <p:sp>
        <p:nvSpPr>
          <p:cNvPr id="16" name="Title 1"/>
          <p:cNvSpPr>
            <a:spLocks noGrp="1"/>
          </p:cNvSpPr>
          <p:nvPr>
            <p:ph type="title"/>
          </p:nvPr>
        </p:nvSpPr>
        <p:spPr>
          <a:xfrm>
            <a:off x="152400" y="1"/>
            <a:ext cx="8839200" cy="880048"/>
          </a:xfrm>
        </p:spPr>
        <p:txBody>
          <a:bodyPr>
            <a:normAutofit/>
          </a:bodyPr>
          <a:lstStyle/>
          <a:p>
            <a:r>
              <a:rPr lang="en-US" sz="3600" dirty="0">
                <a:solidFill>
                  <a:schemeClr val="bg1"/>
                </a:solidFill>
              </a:rPr>
              <a:t>Can you beat 1NN-DTW? </a:t>
            </a:r>
            <a:endParaRPr lang="en-US"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3" name="Rectangle 452"/>
          <p:cNvSpPr/>
          <p:nvPr/>
        </p:nvSpPr>
        <p:spPr>
          <a:xfrm>
            <a:off x="119148" y="1066800"/>
            <a:ext cx="6324600" cy="1752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nvSpPr>
        <p:spPr>
          <a:xfrm>
            <a:off x="8001000" y="38862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p:cNvSpPr/>
          <p:nvPr/>
        </p:nvSpPr>
        <p:spPr>
          <a:xfrm>
            <a:off x="6724650" y="38862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p:cNvSpPr/>
          <p:nvPr/>
        </p:nvSpPr>
        <p:spPr>
          <a:xfrm>
            <a:off x="8001000" y="5784257"/>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itle 1"/>
          <p:cNvSpPr>
            <a:spLocks noGrp="1"/>
          </p:cNvSpPr>
          <p:nvPr>
            <p:ph type="title"/>
          </p:nvPr>
        </p:nvSpPr>
        <p:spPr>
          <a:xfrm>
            <a:off x="152400" y="1"/>
            <a:ext cx="8839200" cy="761999"/>
          </a:xfrm>
        </p:spPr>
        <p:txBody>
          <a:bodyPr>
            <a:normAutofit/>
          </a:bodyPr>
          <a:lstStyle/>
          <a:p>
            <a:r>
              <a:rPr lang="en-US" sz="3600" dirty="0" smtClean="0">
                <a:solidFill>
                  <a:schemeClr val="bg1"/>
                </a:solidFill>
              </a:rPr>
              <a:t>Generalizing to Multi-Dimensional Data </a:t>
            </a:r>
            <a:r>
              <a:rPr lang="en-US" sz="3600" dirty="0" smtClean="0">
                <a:solidFill>
                  <a:schemeClr val="bg1">
                    <a:lumMod val="50000"/>
                  </a:schemeClr>
                </a:solidFill>
              </a:rPr>
              <a:t>1 of 4</a:t>
            </a:r>
            <a:endParaRPr lang="en-US" sz="3600" dirty="0">
              <a:solidFill>
                <a:schemeClr val="bg1">
                  <a:lumMod val="50000"/>
                </a:schemeClr>
              </a:solidFill>
            </a:endParaRPr>
          </a:p>
        </p:txBody>
      </p:sp>
      <p:sp>
        <p:nvSpPr>
          <p:cNvPr id="249" name="Content Placeholder 2"/>
          <p:cNvSpPr>
            <a:spLocks noGrp="1"/>
          </p:cNvSpPr>
          <p:nvPr>
            <p:ph idx="1"/>
          </p:nvPr>
        </p:nvSpPr>
        <p:spPr>
          <a:xfrm>
            <a:off x="2514600" y="1143000"/>
            <a:ext cx="3962400" cy="1524000"/>
          </a:xfrm>
        </p:spPr>
        <p:txBody>
          <a:bodyPr>
            <a:noAutofit/>
          </a:bodyPr>
          <a:lstStyle/>
          <a:p>
            <a:pPr marL="0" indent="0">
              <a:buNone/>
            </a:pPr>
            <a:r>
              <a:rPr lang="en-US" sz="2000" dirty="0" smtClean="0">
                <a:solidFill>
                  <a:schemeClr val="bg1"/>
                </a:solidFill>
              </a:rPr>
              <a:t>It is increasingly common to encounter Multi-Dimensional (MD) time series data. Here we measure the X-axis acceleration of both the </a:t>
            </a:r>
            <a:r>
              <a:rPr lang="en-US" sz="2000" dirty="0" smtClean="0">
                <a:solidFill>
                  <a:srgbClr val="FF0000"/>
                </a:solidFill>
              </a:rPr>
              <a:t>left</a:t>
            </a:r>
            <a:r>
              <a:rPr lang="en-US" sz="2000" dirty="0" smtClean="0">
                <a:solidFill>
                  <a:schemeClr val="bg1"/>
                </a:solidFill>
              </a:rPr>
              <a:t> and </a:t>
            </a:r>
            <a:r>
              <a:rPr lang="en-US" sz="2000" dirty="0" smtClean="0">
                <a:solidFill>
                  <a:srgbClr val="0000FF"/>
                </a:solidFill>
              </a:rPr>
              <a:t>right</a:t>
            </a:r>
            <a:r>
              <a:rPr lang="en-US" sz="2000" dirty="0" smtClean="0">
                <a:solidFill>
                  <a:schemeClr val="bg1"/>
                </a:solidFill>
              </a:rPr>
              <a:t> hand.  </a:t>
            </a:r>
            <a:endParaRPr lang="en-US" sz="2000" dirty="0">
              <a:solidFill>
                <a:schemeClr val="bg1"/>
              </a:solidFill>
            </a:endParaRPr>
          </a:p>
        </p:txBody>
      </p:sp>
      <p:pic>
        <p:nvPicPr>
          <p:cNvPr id="252" name="Picture 3"/>
          <p:cNvPicPr>
            <a:picLocks noChangeAspect="1" noChangeArrowheads="1"/>
          </p:cNvPicPr>
          <p:nvPr/>
        </p:nvPicPr>
        <p:blipFill>
          <a:blip r:embed="rId2" cstate="print"/>
          <a:srcRect/>
          <a:stretch>
            <a:fillRect/>
          </a:stretch>
        </p:blipFill>
        <p:spPr bwMode="auto">
          <a:xfrm>
            <a:off x="264328" y="1219200"/>
            <a:ext cx="846617" cy="1398908"/>
          </a:xfrm>
          <a:prstGeom prst="rect">
            <a:avLst/>
          </a:prstGeom>
          <a:noFill/>
          <a:ln w="9525">
            <a:noFill/>
            <a:miter lim="800000"/>
            <a:headEnd/>
            <a:tailEnd/>
          </a:ln>
        </p:spPr>
      </p:pic>
      <p:grpSp>
        <p:nvGrpSpPr>
          <p:cNvPr id="452" name="Group 451"/>
          <p:cNvGrpSpPr/>
          <p:nvPr/>
        </p:nvGrpSpPr>
        <p:grpSpPr>
          <a:xfrm>
            <a:off x="1252452" y="1371600"/>
            <a:ext cx="1103339" cy="532573"/>
            <a:chOff x="1100052" y="1354515"/>
            <a:chExt cx="1456404" cy="1128278"/>
          </a:xfrm>
        </p:grpSpPr>
        <p:sp>
          <p:nvSpPr>
            <p:cNvPr id="256" name="Line 9"/>
            <p:cNvSpPr>
              <a:spLocks noChangeShapeType="1"/>
            </p:cNvSpPr>
            <p:nvPr/>
          </p:nvSpPr>
          <p:spPr bwMode="auto">
            <a:xfrm>
              <a:off x="1100052" y="1646805"/>
              <a:ext cx="0" cy="82985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10"/>
            <p:cNvSpPr>
              <a:spLocks noChangeShapeType="1"/>
            </p:cNvSpPr>
            <p:nvPr/>
          </p:nvSpPr>
          <p:spPr bwMode="auto">
            <a:xfrm flipH="1">
              <a:off x="1107272" y="1695861"/>
              <a:ext cx="61319" cy="78080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11"/>
            <p:cNvSpPr>
              <a:spLocks noChangeShapeType="1"/>
            </p:cNvSpPr>
            <p:nvPr/>
          </p:nvSpPr>
          <p:spPr bwMode="auto">
            <a:xfrm flipH="1">
              <a:off x="1156327" y="1683597"/>
              <a:ext cx="30660" cy="793065"/>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12"/>
            <p:cNvSpPr>
              <a:spLocks noChangeShapeType="1"/>
            </p:cNvSpPr>
            <p:nvPr/>
          </p:nvSpPr>
          <p:spPr bwMode="auto">
            <a:xfrm>
              <a:off x="1186988" y="1683597"/>
              <a:ext cx="28616" cy="7910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13"/>
            <p:cNvSpPr>
              <a:spLocks noChangeShapeType="1"/>
            </p:cNvSpPr>
            <p:nvPr/>
          </p:nvSpPr>
          <p:spPr bwMode="auto">
            <a:xfrm>
              <a:off x="1193119" y="1675421"/>
              <a:ext cx="83804" cy="80124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14"/>
            <p:cNvSpPr>
              <a:spLocks noChangeShapeType="1"/>
            </p:cNvSpPr>
            <p:nvPr/>
          </p:nvSpPr>
          <p:spPr bwMode="auto">
            <a:xfrm>
              <a:off x="1246262" y="1599793"/>
              <a:ext cx="89935" cy="79919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15"/>
            <p:cNvSpPr>
              <a:spLocks noChangeShapeType="1"/>
            </p:cNvSpPr>
            <p:nvPr/>
          </p:nvSpPr>
          <p:spPr bwMode="auto">
            <a:xfrm>
              <a:off x="1307582" y="1481242"/>
              <a:ext cx="65407" cy="803286"/>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16"/>
            <p:cNvSpPr>
              <a:spLocks noChangeShapeType="1"/>
            </p:cNvSpPr>
            <p:nvPr/>
          </p:nvSpPr>
          <p:spPr bwMode="auto">
            <a:xfrm>
              <a:off x="1336198" y="1421967"/>
              <a:ext cx="91980" cy="80532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17"/>
            <p:cNvSpPr>
              <a:spLocks noChangeShapeType="1"/>
            </p:cNvSpPr>
            <p:nvPr/>
          </p:nvSpPr>
          <p:spPr bwMode="auto">
            <a:xfrm>
              <a:off x="1385253" y="1385175"/>
              <a:ext cx="83804" cy="79919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18"/>
            <p:cNvSpPr>
              <a:spLocks noChangeShapeType="1"/>
            </p:cNvSpPr>
            <p:nvPr/>
          </p:nvSpPr>
          <p:spPr bwMode="auto">
            <a:xfrm>
              <a:off x="1440441" y="1432186"/>
              <a:ext cx="83804" cy="78897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19"/>
            <p:cNvSpPr>
              <a:spLocks noChangeShapeType="1"/>
            </p:cNvSpPr>
            <p:nvPr/>
          </p:nvSpPr>
          <p:spPr bwMode="auto">
            <a:xfrm>
              <a:off x="1493585" y="1397439"/>
              <a:ext cx="49056" cy="813505"/>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0"/>
            <p:cNvSpPr>
              <a:spLocks noChangeShapeType="1"/>
            </p:cNvSpPr>
            <p:nvPr/>
          </p:nvSpPr>
          <p:spPr bwMode="auto">
            <a:xfrm>
              <a:off x="1524244" y="1354515"/>
              <a:ext cx="77671" cy="797153"/>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1"/>
            <p:cNvSpPr>
              <a:spLocks noChangeShapeType="1"/>
            </p:cNvSpPr>
            <p:nvPr/>
          </p:nvSpPr>
          <p:spPr bwMode="auto">
            <a:xfrm>
              <a:off x="1573300" y="1397439"/>
              <a:ext cx="94023" cy="79919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2"/>
            <p:cNvSpPr>
              <a:spLocks noChangeShapeType="1"/>
            </p:cNvSpPr>
            <p:nvPr/>
          </p:nvSpPr>
          <p:spPr bwMode="auto">
            <a:xfrm>
              <a:off x="1636664" y="1403570"/>
              <a:ext cx="53144" cy="80532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3"/>
            <p:cNvSpPr>
              <a:spLocks noChangeShapeType="1"/>
            </p:cNvSpPr>
            <p:nvPr/>
          </p:nvSpPr>
          <p:spPr bwMode="auto">
            <a:xfrm>
              <a:off x="1677543" y="1399482"/>
              <a:ext cx="67452" cy="815550"/>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4"/>
            <p:cNvSpPr>
              <a:spLocks noChangeShapeType="1"/>
            </p:cNvSpPr>
            <p:nvPr/>
          </p:nvSpPr>
          <p:spPr bwMode="auto">
            <a:xfrm>
              <a:off x="1738863" y="1432186"/>
              <a:ext cx="24528" cy="80941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25"/>
            <p:cNvSpPr>
              <a:spLocks noChangeShapeType="1"/>
            </p:cNvSpPr>
            <p:nvPr/>
          </p:nvSpPr>
          <p:spPr bwMode="auto">
            <a:xfrm flipH="1">
              <a:off x="1763391" y="1430143"/>
              <a:ext cx="36792" cy="81146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26"/>
            <p:cNvSpPr>
              <a:spLocks noChangeShapeType="1"/>
            </p:cNvSpPr>
            <p:nvPr/>
          </p:nvSpPr>
          <p:spPr bwMode="auto">
            <a:xfrm flipH="1">
              <a:off x="1775655" y="1424010"/>
              <a:ext cx="83804" cy="82985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27"/>
            <p:cNvSpPr>
              <a:spLocks noChangeShapeType="1"/>
            </p:cNvSpPr>
            <p:nvPr/>
          </p:nvSpPr>
          <p:spPr bwMode="auto">
            <a:xfrm flipH="1">
              <a:off x="1828798" y="1454671"/>
              <a:ext cx="85847" cy="80532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28"/>
            <p:cNvSpPr>
              <a:spLocks noChangeShapeType="1"/>
            </p:cNvSpPr>
            <p:nvPr/>
          </p:nvSpPr>
          <p:spPr bwMode="auto">
            <a:xfrm flipH="1">
              <a:off x="1883985" y="1475110"/>
              <a:ext cx="65407" cy="82168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29"/>
            <p:cNvSpPr>
              <a:spLocks noChangeShapeType="1"/>
            </p:cNvSpPr>
            <p:nvPr/>
          </p:nvSpPr>
          <p:spPr bwMode="auto">
            <a:xfrm flipH="1">
              <a:off x="1943261" y="1475110"/>
              <a:ext cx="6133" cy="78488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30"/>
            <p:cNvSpPr>
              <a:spLocks noChangeShapeType="1"/>
            </p:cNvSpPr>
            <p:nvPr/>
          </p:nvSpPr>
          <p:spPr bwMode="auto">
            <a:xfrm>
              <a:off x="1949392" y="1475110"/>
              <a:ext cx="55188" cy="797153"/>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Line 31"/>
            <p:cNvSpPr>
              <a:spLocks noChangeShapeType="1"/>
            </p:cNvSpPr>
            <p:nvPr/>
          </p:nvSpPr>
          <p:spPr bwMode="auto">
            <a:xfrm>
              <a:off x="1980053" y="1532342"/>
              <a:ext cx="85847" cy="79919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32"/>
            <p:cNvSpPr>
              <a:spLocks noChangeShapeType="1"/>
            </p:cNvSpPr>
            <p:nvPr/>
          </p:nvSpPr>
          <p:spPr bwMode="auto">
            <a:xfrm>
              <a:off x="2035240" y="1640672"/>
              <a:ext cx="94023" cy="78488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33"/>
            <p:cNvSpPr>
              <a:spLocks noChangeShapeType="1"/>
            </p:cNvSpPr>
            <p:nvPr/>
          </p:nvSpPr>
          <p:spPr bwMode="auto">
            <a:xfrm>
              <a:off x="2094516" y="1691773"/>
              <a:ext cx="94023" cy="76444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34"/>
            <p:cNvSpPr>
              <a:spLocks noChangeShapeType="1"/>
            </p:cNvSpPr>
            <p:nvPr/>
          </p:nvSpPr>
          <p:spPr bwMode="auto">
            <a:xfrm>
              <a:off x="2157879" y="1685640"/>
              <a:ext cx="91980" cy="78897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35"/>
            <p:cNvSpPr>
              <a:spLocks noChangeShapeType="1"/>
            </p:cNvSpPr>
            <p:nvPr/>
          </p:nvSpPr>
          <p:spPr bwMode="auto">
            <a:xfrm>
              <a:off x="2219198" y="1683597"/>
              <a:ext cx="36792" cy="793065"/>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36"/>
            <p:cNvSpPr>
              <a:spLocks noChangeShapeType="1"/>
            </p:cNvSpPr>
            <p:nvPr/>
          </p:nvSpPr>
          <p:spPr bwMode="auto">
            <a:xfrm flipH="1">
              <a:off x="2255990" y="1685640"/>
              <a:ext cx="24528" cy="7910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37"/>
            <p:cNvSpPr>
              <a:spLocks noChangeShapeType="1"/>
            </p:cNvSpPr>
            <p:nvPr/>
          </p:nvSpPr>
          <p:spPr bwMode="auto">
            <a:xfrm flipH="1">
              <a:off x="2284605" y="1685640"/>
              <a:ext cx="30660" cy="795110"/>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38"/>
            <p:cNvSpPr>
              <a:spLocks noChangeShapeType="1"/>
            </p:cNvSpPr>
            <p:nvPr/>
          </p:nvSpPr>
          <p:spPr bwMode="auto">
            <a:xfrm>
              <a:off x="2315266" y="1685640"/>
              <a:ext cx="30660" cy="795110"/>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39"/>
            <p:cNvSpPr>
              <a:spLocks noChangeShapeType="1"/>
            </p:cNvSpPr>
            <p:nvPr/>
          </p:nvSpPr>
          <p:spPr bwMode="auto">
            <a:xfrm>
              <a:off x="2327530" y="1685640"/>
              <a:ext cx="79716" cy="7910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40"/>
            <p:cNvSpPr>
              <a:spLocks noChangeShapeType="1"/>
            </p:cNvSpPr>
            <p:nvPr/>
          </p:nvSpPr>
          <p:spPr bwMode="auto">
            <a:xfrm>
              <a:off x="2370453" y="1685640"/>
              <a:ext cx="89935" cy="78897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 name="Line 41"/>
            <p:cNvSpPr>
              <a:spLocks noChangeShapeType="1"/>
            </p:cNvSpPr>
            <p:nvPr/>
          </p:nvSpPr>
          <p:spPr bwMode="auto">
            <a:xfrm>
              <a:off x="2423596" y="1685640"/>
              <a:ext cx="61319" cy="7910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42"/>
            <p:cNvSpPr>
              <a:spLocks noChangeShapeType="1"/>
            </p:cNvSpPr>
            <p:nvPr/>
          </p:nvSpPr>
          <p:spPr bwMode="auto">
            <a:xfrm>
              <a:off x="2478784" y="1685640"/>
              <a:ext cx="24528" cy="7910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7"/>
            <p:cNvSpPr>
              <a:spLocks/>
            </p:cNvSpPr>
            <p:nvPr/>
          </p:nvSpPr>
          <p:spPr bwMode="auto">
            <a:xfrm>
              <a:off x="1107272" y="1354515"/>
              <a:ext cx="770582" cy="341346"/>
            </a:xfrm>
            <a:custGeom>
              <a:avLst/>
              <a:gdLst>
                <a:gd name="T0" fmla="*/ 6 w 377"/>
                <a:gd name="T1" fmla="*/ 158 h 167"/>
                <a:gd name="T2" fmla="*/ 15 w 377"/>
                <a:gd name="T3" fmla="*/ 164 h 167"/>
                <a:gd name="T4" fmla="*/ 24 w 377"/>
                <a:gd name="T5" fmla="*/ 165 h 167"/>
                <a:gd name="T6" fmla="*/ 33 w 377"/>
                <a:gd name="T7" fmla="*/ 167 h 167"/>
                <a:gd name="T8" fmla="*/ 42 w 377"/>
                <a:gd name="T9" fmla="*/ 157 h 167"/>
                <a:gd name="T10" fmla="*/ 50 w 377"/>
                <a:gd name="T11" fmla="*/ 142 h 167"/>
                <a:gd name="T12" fmla="*/ 59 w 377"/>
                <a:gd name="T13" fmla="*/ 134 h 167"/>
                <a:gd name="T14" fmla="*/ 68 w 377"/>
                <a:gd name="T15" fmla="*/ 120 h 167"/>
                <a:gd name="T16" fmla="*/ 77 w 377"/>
                <a:gd name="T17" fmla="*/ 86 h 167"/>
                <a:gd name="T18" fmla="*/ 86 w 377"/>
                <a:gd name="T19" fmla="*/ 64 h 167"/>
                <a:gd name="T20" fmla="*/ 95 w 377"/>
                <a:gd name="T21" fmla="*/ 64 h 167"/>
                <a:gd name="T22" fmla="*/ 104 w 377"/>
                <a:gd name="T23" fmla="*/ 55 h 167"/>
                <a:gd name="T24" fmla="*/ 112 w 377"/>
                <a:gd name="T25" fmla="*/ 33 h 167"/>
                <a:gd name="T26" fmla="*/ 121 w 377"/>
                <a:gd name="T27" fmla="*/ 21 h 167"/>
                <a:gd name="T28" fmla="*/ 130 w 377"/>
                <a:gd name="T29" fmla="*/ 16 h 167"/>
                <a:gd name="T30" fmla="*/ 139 w 377"/>
                <a:gd name="T31" fmla="*/ 16 h 167"/>
                <a:gd name="T32" fmla="*/ 148 w 377"/>
                <a:gd name="T33" fmla="*/ 19 h 167"/>
                <a:gd name="T34" fmla="*/ 157 w 377"/>
                <a:gd name="T35" fmla="*/ 33 h 167"/>
                <a:gd name="T36" fmla="*/ 166 w 377"/>
                <a:gd name="T37" fmla="*/ 38 h 167"/>
                <a:gd name="T38" fmla="*/ 175 w 377"/>
                <a:gd name="T39" fmla="*/ 36 h 167"/>
                <a:gd name="T40" fmla="*/ 183 w 377"/>
                <a:gd name="T41" fmla="*/ 30 h 167"/>
                <a:gd name="T42" fmla="*/ 192 w 377"/>
                <a:gd name="T43" fmla="*/ 15 h 167"/>
                <a:gd name="T44" fmla="*/ 201 w 377"/>
                <a:gd name="T45" fmla="*/ 0 h 167"/>
                <a:gd name="T46" fmla="*/ 210 w 377"/>
                <a:gd name="T47" fmla="*/ 3 h 167"/>
                <a:gd name="T48" fmla="*/ 219 w 377"/>
                <a:gd name="T49" fmla="*/ 10 h 167"/>
                <a:gd name="T50" fmla="*/ 228 w 377"/>
                <a:gd name="T51" fmla="*/ 21 h 167"/>
                <a:gd name="T52" fmla="*/ 237 w 377"/>
                <a:gd name="T53" fmla="*/ 34 h 167"/>
                <a:gd name="T54" fmla="*/ 247 w 377"/>
                <a:gd name="T55" fmla="*/ 36 h 167"/>
                <a:gd name="T56" fmla="*/ 256 w 377"/>
                <a:gd name="T57" fmla="*/ 30 h 167"/>
                <a:gd name="T58" fmla="*/ 265 w 377"/>
                <a:gd name="T59" fmla="*/ 13 h 167"/>
                <a:gd name="T60" fmla="*/ 274 w 377"/>
                <a:gd name="T61" fmla="*/ 13 h 167"/>
                <a:gd name="T62" fmla="*/ 282 w 377"/>
                <a:gd name="T63" fmla="*/ 28 h 167"/>
                <a:gd name="T64" fmla="*/ 291 w 377"/>
                <a:gd name="T65" fmla="*/ 37 h 167"/>
                <a:gd name="T66" fmla="*/ 300 w 377"/>
                <a:gd name="T67" fmla="*/ 41 h 167"/>
                <a:gd name="T68" fmla="*/ 309 w 377"/>
                <a:gd name="T69" fmla="*/ 38 h 167"/>
                <a:gd name="T70" fmla="*/ 318 w 377"/>
                <a:gd name="T71" fmla="*/ 37 h 167"/>
                <a:gd name="T72" fmla="*/ 327 w 377"/>
                <a:gd name="T73" fmla="*/ 36 h 167"/>
                <a:gd name="T74" fmla="*/ 336 w 377"/>
                <a:gd name="T75" fmla="*/ 36 h 167"/>
                <a:gd name="T76" fmla="*/ 344 w 377"/>
                <a:gd name="T77" fmla="*/ 41 h 167"/>
                <a:gd name="T78" fmla="*/ 353 w 377"/>
                <a:gd name="T79" fmla="*/ 53 h 167"/>
                <a:gd name="T80" fmla="*/ 362 w 377"/>
                <a:gd name="T81" fmla="*/ 46 h 167"/>
                <a:gd name="T82" fmla="*/ 371 w 377"/>
                <a:gd name="T83" fmla="*/ 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67">
                  <a:moveTo>
                    <a:pt x="0" y="143"/>
                  </a:moveTo>
                  <a:lnTo>
                    <a:pt x="3" y="157"/>
                  </a:lnTo>
                  <a:lnTo>
                    <a:pt x="6" y="158"/>
                  </a:lnTo>
                  <a:lnTo>
                    <a:pt x="9" y="162"/>
                  </a:lnTo>
                  <a:lnTo>
                    <a:pt x="12" y="164"/>
                  </a:lnTo>
                  <a:lnTo>
                    <a:pt x="15" y="164"/>
                  </a:lnTo>
                  <a:lnTo>
                    <a:pt x="18" y="164"/>
                  </a:lnTo>
                  <a:lnTo>
                    <a:pt x="21" y="164"/>
                  </a:lnTo>
                  <a:lnTo>
                    <a:pt x="24" y="165"/>
                  </a:lnTo>
                  <a:lnTo>
                    <a:pt x="27" y="165"/>
                  </a:lnTo>
                  <a:lnTo>
                    <a:pt x="30" y="167"/>
                  </a:lnTo>
                  <a:lnTo>
                    <a:pt x="33" y="167"/>
                  </a:lnTo>
                  <a:lnTo>
                    <a:pt x="36" y="164"/>
                  </a:lnTo>
                  <a:lnTo>
                    <a:pt x="39" y="161"/>
                  </a:lnTo>
                  <a:lnTo>
                    <a:pt x="42" y="157"/>
                  </a:lnTo>
                  <a:lnTo>
                    <a:pt x="44" y="151"/>
                  </a:lnTo>
                  <a:lnTo>
                    <a:pt x="47" y="146"/>
                  </a:lnTo>
                  <a:lnTo>
                    <a:pt x="50" y="142"/>
                  </a:lnTo>
                  <a:lnTo>
                    <a:pt x="53" y="139"/>
                  </a:lnTo>
                  <a:lnTo>
                    <a:pt x="56" y="136"/>
                  </a:lnTo>
                  <a:lnTo>
                    <a:pt x="59" y="134"/>
                  </a:lnTo>
                  <a:lnTo>
                    <a:pt x="62" y="131"/>
                  </a:lnTo>
                  <a:lnTo>
                    <a:pt x="65" y="126"/>
                  </a:lnTo>
                  <a:lnTo>
                    <a:pt x="68" y="120"/>
                  </a:lnTo>
                  <a:lnTo>
                    <a:pt x="71" y="109"/>
                  </a:lnTo>
                  <a:lnTo>
                    <a:pt x="74" y="99"/>
                  </a:lnTo>
                  <a:lnTo>
                    <a:pt x="77" y="86"/>
                  </a:lnTo>
                  <a:lnTo>
                    <a:pt x="80" y="75"/>
                  </a:lnTo>
                  <a:lnTo>
                    <a:pt x="83" y="67"/>
                  </a:lnTo>
                  <a:lnTo>
                    <a:pt x="86" y="64"/>
                  </a:lnTo>
                  <a:lnTo>
                    <a:pt x="89" y="62"/>
                  </a:lnTo>
                  <a:lnTo>
                    <a:pt x="92" y="62"/>
                  </a:lnTo>
                  <a:lnTo>
                    <a:pt x="95" y="64"/>
                  </a:lnTo>
                  <a:lnTo>
                    <a:pt x="98" y="62"/>
                  </a:lnTo>
                  <a:lnTo>
                    <a:pt x="101" y="61"/>
                  </a:lnTo>
                  <a:lnTo>
                    <a:pt x="104" y="55"/>
                  </a:lnTo>
                  <a:lnTo>
                    <a:pt x="107" y="47"/>
                  </a:lnTo>
                  <a:lnTo>
                    <a:pt x="109" y="40"/>
                  </a:lnTo>
                  <a:lnTo>
                    <a:pt x="112" y="33"/>
                  </a:lnTo>
                  <a:lnTo>
                    <a:pt x="115" y="27"/>
                  </a:lnTo>
                  <a:lnTo>
                    <a:pt x="118" y="22"/>
                  </a:lnTo>
                  <a:lnTo>
                    <a:pt x="121" y="21"/>
                  </a:lnTo>
                  <a:lnTo>
                    <a:pt x="124" y="19"/>
                  </a:lnTo>
                  <a:lnTo>
                    <a:pt x="127" y="16"/>
                  </a:lnTo>
                  <a:lnTo>
                    <a:pt x="130" y="16"/>
                  </a:lnTo>
                  <a:lnTo>
                    <a:pt x="133" y="15"/>
                  </a:lnTo>
                  <a:lnTo>
                    <a:pt x="136" y="15"/>
                  </a:lnTo>
                  <a:lnTo>
                    <a:pt x="139" y="16"/>
                  </a:lnTo>
                  <a:lnTo>
                    <a:pt x="142" y="16"/>
                  </a:lnTo>
                  <a:lnTo>
                    <a:pt x="145" y="18"/>
                  </a:lnTo>
                  <a:lnTo>
                    <a:pt x="148" y="19"/>
                  </a:lnTo>
                  <a:lnTo>
                    <a:pt x="151" y="24"/>
                  </a:lnTo>
                  <a:lnTo>
                    <a:pt x="154" y="28"/>
                  </a:lnTo>
                  <a:lnTo>
                    <a:pt x="157" y="33"/>
                  </a:lnTo>
                  <a:lnTo>
                    <a:pt x="160" y="36"/>
                  </a:lnTo>
                  <a:lnTo>
                    <a:pt x="163" y="38"/>
                  </a:lnTo>
                  <a:lnTo>
                    <a:pt x="166" y="38"/>
                  </a:lnTo>
                  <a:lnTo>
                    <a:pt x="169" y="38"/>
                  </a:lnTo>
                  <a:lnTo>
                    <a:pt x="172" y="37"/>
                  </a:lnTo>
                  <a:lnTo>
                    <a:pt x="175" y="36"/>
                  </a:lnTo>
                  <a:lnTo>
                    <a:pt x="177" y="34"/>
                  </a:lnTo>
                  <a:lnTo>
                    <a:pt x="180" y="33"/>
                  </a:lnTo>
                  <a:lnTo>
                    <a:pt x="183" y="30"/>
                  </a:lnTo>
                  <a:lnTo>
                    <a:pt x="186" y="27"/>
                  </a:lnTo>
                  <a:lnTo>
                    <a:pt x="189" y="21"/>
                  </a:lnTo>
                  <a:lnTo>
                    <a:pt x="192" y="15"/>
                  </a:lnTo>
                  <a:lnTo>
                    <a:pt x="195" y="9"/>
                  </a:lnTo>
                  <a:lnTo>
                    <a:pt x="198" y="5"/>
                  </a:lnTo>
                  <a:lnTo>
                    <a:pt x="201" y="0"/>
                  </a:lnTo>
                  <a:lnTo>
                    <a:pt x="204" y="0"/>
                  </a:lnTo>
                  <a:lnTo>
                    <a:pt x="207" y="0"/>
                  </a:lnTo>
                  <a:lnTo>
                    <a:pt x="210" y="3"/>
                  </a:lnTo>
                  <a:lnTo>
                    <a:pt x="213" y="5"/>
                  </a:lnTo>
                  <a:lnTo>
                    <a:pt x="216" y="9"/>
                  </a:lnTo>
                  <a:lnTo>
                    <a:pt x="219" y="10"/>
                  </a:lnTo>
                  <a:lnTo>
                    <a:pt x="222" y="13"/>
                  </a:lnTo>
                  <a:lnTo>
                    <a:pt x="225" y="18"/>
                  </a:lnTo>
                  <a:lnTo>
                    <a:pt x="228" y="21"/>
                  </a:lnTo>
                  <a:lnTo>
                    <a:pt x="231" y="27"/>
                  </a:lnTo>
                  <a:lnTo>
                    <a:pt x="234" y="30"/>
                  </a:lnTo>
                  <a:lnTo>
                    <a:pt x="237" y="34"/>
                  </a:lnTo>
                  <a:lnTo>
                    <a:pt x="240" y="36"/>
                  </a:lnTo>
                  <a:lnTo>
                    <a:pt x="242" y="38"/>
                  </a:lnTo>
                  <a:lnTo>
                    <a:pt x="247" y="36"/>
                  </a:lnTo>
                  <a:lnTo>
                    <a:pt x="250" y="36"/>
                  </a:lnTo>
                  <a:lnTo>
                    <a:pt x="253" y="33"/>
                  </a:lnTo>
                  <a:lnTo>
                    <a:pt x="256" y="30"/>
                  </a:lnTo>
                  <a:lnTo>
                    <a:pt x="259" y="24"/>
                  </a:lnTo>
                  <a:lnTo>
                    <a:pt x="262" y="18"/>
                  </a:lnTo>
                  <a:lnTo>
                    <a:pt x="265" y="13"/>
                  </a:lnTo>
                  <a:lnTo>
                    <a:pt x="268" y="10"/>
                  </a:lnTo>
                  <a:lnTo>
                    <a:pt x="271" y="10"/>
                  </a:lnTo>
                  <a:lnTo>
                    <a:pt x="274" y="13"/>
                  </a:lnTo>
                  <a:lnTo>
                    <a:pt x="276" y="18"/>
                  </a:lnTo>
                  <a:lnTo>
                    <a:pt x="279" y="22"/>
                  </a:lnTo>
                  <a:lnTo>
                    <a:pt x="282" y="28"/>
                  </a:lnTo>
                  <a:lnTo>
                    <a:pt x="285" y="31"/>
                  </a:lnTo>
                  <a:lnTo>
                    <a:pt x="288" y="34"/>
                  </a:lnTo>
                  <a:lnTo>
                    <a:pt x="291" y="37"/>
                  </a:lnTo>
                  <a:lnTo>
                    <a:pt x="294" y="40"/>
                  </a:lnTo>
                  <a:lnTo>
                    <a:pt x="297" y="41"/>
                  </a:lnTo>
                  <a:lnTo>
                    <a:pt x="300" y="41"/>
                  </a:lnTo>
                  <a:lnTo>
                    <a:pt x="303" y="40"/>
                  </a:lnTo>
                  <a:lnTo>
                    <a:pt x="306" y="40"/>
                  </a:lnTo>
                  <a:lnTo>
                    <a:pt x="309" y="38"/>
                  </a:lnTo>
                  <a:lnTo>
                    <a:pt x="312" y="37"/>
                  </a:lnTo>
                  <a:lnTo>
                    <a:pt x="315" y="37"/>
                  </a:lnTo>
                  <a:lnTo>
                    <a:pt x="318" y="37"/>
                  </a:lnTo>
                  <a:lnTo>
                    <a:pt x="321" y="36"/>
                  </a:lnTo>
                  <a:lnTo>
                    <a:pt x="324" y="36"/>
                  </a:lnTo>
                  <a:lnTo>
                    <a:pt x="327" y="36"/>
                  </a:lnTo>
                  <a:lnTo>
                    <a:pt x="330" y="36"/>
                  </a:lnTo>
                  <a:lnTo>
                    <a:pt x="333" y="36"/>
                  </a:lnTo>
                  <a:lnTo>
                    <a:pt x="336" y="36"/>
                  </a:lnTo>
                  <a:lnTo>
                    <a:pt x="339" y="37"/>
                  </a:lnTo>
                  <a:lnTo>
                    <a:pt x="342" y="40"/>
                  </a:lnTo>
                  <a:lnTo>
                    <a:pt x="344" y="41"/>
                  </a:lnTo>
                  <a:lnTo>
                    <a:pt x="347" y="46"/>
                  </a:lnTo>
                  <a:lnTo>
                    <a:pt x="350" y="52"/>
                  </a:lnTo>
                  <a:lnTo>
                    <a:pt x="353" y="53"/>
                  </a:lnTo>
                  <a:lnTo>
                    <a:pt x="356" y="50"/>
                  </a:lnTo>
                  <a:lnTo>
                    <a:pt x="359" y="49"/>
                  </a:lnTo>
                  <a:lnTo>
                    <a:pt x="362" y="46"/>
                  </a:lnTo>
                  <a:lnTo>
                    <a:pt x="365" y="37"/>
                  </a:lnTo>
                  <a:lnTo>
                    <a:pt x="368" y="34"/>
                  </a:lnTo>
                  <a:lnTo>
                    <a:pt x="371" y="34"/>
                  </a:lnTo>
                  <a:lnTo>
                    <a:pt x="374" y="34"/>
                  </a:lnTo>
                  <a:lnTo>
                    <a:pt x="377" y="34"/>
                  </a:lnTo>
                </a:path>
              </a:pathLst>
            </a:custGeom>
            <a:noFill/>
            <a:ln w="3492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8"/>
            <p:cNvSpPr>
              <a:spLocks/>
            </p:cNvSpPr>
            <p:nvPr/>
          </p:nvSpPr>
          <p:spPr bwMode="auto">
            <a:xfrm>
              <a:off x="1877854" y="1424010"/>
              <a:ext cx="678602" cy="271850"/>
            </a:xfrm>
            <a:custGeom>
              <a:avLst/>
              <a:gdLst>
                <a:gd name="T0" fmla="*/ 3 w 332"/>
                <a:gd name="T1" fmla="*/ 3 h 133"/>
                <a:gd name="T2" fmla="*/ 9 w 332"/>
                <a:gd name="T3" fmla="*/ 9 h 133"/>
                <a:gd name="T4" fmla="*/ 15 w 332"/>
                <a:gd name="T5" fmla="*/ 12 h 133"/>
                <a:gd name="T6" fmla="*/ 21 w 332"/>
                <a:gd name="T7" fmla="*/ 15 h 133"/>
                <a:gd name="T8" fmla="*/ 27 w 332"/>
                <a:gd name="T9" fmla="*/ 16 h 133"/>
                <a:gd name="T10" fmla="*/ 32 w 332"/>
                <a:gd name="T11" fmla="*/ 21 h 133"/>
                <a:gd name="T12" fmla="*/ 38 w 332"/>
                <a:gd name="T13" fmla="*/ 30 h 133"/>
                <a:gd name="T14" fmla="*/ 44 w 332"/>
                <a:gd name="T15" fmla="*/ 41 h 133"/>
                <a:gd name="T16" fmla="*/ 50 w 332"/>
                <a:gd name="T17" fmla="*/ 53 h 133"/>
                <a:gd name="T18" fmla="*/ 56 w 332"/>
                <a:gd name="T19" fmla="*/ 66 h 133"/>
                <a:gd name="T20" fmla="*/ 62 w 332"/>
                <a:gd name="T21" fmla="*/ 80 h 133"/>
                <a:gd name="T22" fmla="*/ 68 w 332"/>
                <a:gd name="T23" fmla="*/ 90 h 133"/>
                <a:gd name="T24" fmla="*/ 74 w 332"/>
                <a:gd name="T25" fmla="*/ 102 h 133"/>
                <a:gd name="T26" fmla="*/ 80 w 332"/>
                <a:gd name="T27" fmla="*/ 112 h 133"/>
                <a:gd name="T28" fmla="*/ 86 w 332"/>
                <a:gd name="T29" fmla="*/ 121 h 133"/>
                <a:gd name="T30" fmla="*/ 92 w 332"/>
                <a:gd name="T31" fmla="*/ 128 h 133"/>
                <a:gd name="T32" fmla="*/ 98 w 332"/>
                <a:gd name="T33" fmla="*/ 133 h 133"/>
                <a:gd name="T34" fmla="*/ 103 w 332"/>
                <a:gd name="T35" fmla="*/ 133 h 133"/>
                <a:gd name="T36" fmla="*/ 109 w 332"/>
                <a:gd name="T37" fmla="*/ 130 h 133"/>
                <a:gd name="T38" fmla="*/ 117 w 332"/>
                <a:gd name="T39" fmla="*/ 128 h 133"/>
                <a:gd name="T40" fmla="*/ 123 w 332"/>
                <a:gd name="T41" fmla="*/ 128 h 133"/>
                <a:gd name="T42" fmla="*/ 129 w 332"/>
                <a:gd name="T43" fmla="*/ 127 h 133"/>
                <a:gd name="T44" fmla="*/ 134 w 332"/>
                <a:gd name="T45" fmla="*/ 127 h 133"/>
                <a:gd name="T46" fmla="*/ 140 w 332"/>
                <a:gd name="T47" fmla="*/ 130 h 133"/>
                <a:gd name="T48" fmla="*/ 146 w 332"/>
                <a:gd name="T49" fmla="*/ 130 h 133"/>
                <a:gd name="T50" fmla="*/ 152 w 332"/>
                <a:gd name="T51" fmla="*/ 130 h 133"/>
                <a:gd name="T52" fmla="*/ 158 w 332"/>
                <a:gd name="T53" fmla="*/ 128 h 133"/>
                <a:gd name="T54" fmla="*/ 164 w 332"/>
                <a:gd name="T55" fmla="*/ 127 h 133"/>
                <a:gd name="T56" fmla="*/ 170 w 332"/>
                <a:gd name="T57" fmla="*/ 127 h 133"/>
                <a:gd name="T58" fmla="*/ 176 w 332"/>
                <a:gd name="T59" fmla="*/ 127 h 133"/>
                <a:gd name="T60" fmla="*/ 182 w 332"/>
                <a:gd name="T61" fmla="*/ 127 h 133"/>
                <a:gd name="T62" fmla="*/ 188 w 332"/>
                <a:gd name="T63" fmla="*/ 128 h 133"/>
                <a:gd name="T64" fmla="*/ 194 w 332"/>
                <a:gd name="T65" fmla="*/ 128 h 133"/>
                <a:gd name="T66" fmla="*/ 199 w 332"/>
                <a:gd name="T67" fmla="*/ 128 h 133"/>
                <a:gd name="T68" fmla="*/ 205 w 332"/>
                <a:gd name="T69" fmla="*/ 128 h 133"/>
                <a:gd name="T70" fmla="*/ 211 w 332"/>
                <a:gd name="T71" fmla="*/ 128 h 133"/>
                <a:gd name="T72" fmla="*/ 217 w 332"/>
                <a:gd name="T73" fmla="*/ 128 h 133"/>
                <a:gd name="T74" fmla="*/ 223 w 332"/>
                <a:gd name="T75" fmla="*/ 128 h 133"/>
                <a:gd name="T76" fmla="*/ 229 w 332"/>
                <a:gd name="T77" fmla="*/ 128 h 133"/>
                <a:gd name="T78" fmla="*/ 235 w 332"/>
                <a:gd name="T79" fmla="*/ 128 h 133"/>
                <a:gd name="T80" fmla="*/ 241 w 332"/>
                <a:gd name="T81" fmla="*/ 128 h 133"/>
                <a:gd name="T82" fmla="*/ 247 w 332"/>
                <a:gd name="T83" fmla="*/ 128 h 133"/>
                <a:gd name="T84" fmla="*/ 253 w 332"/>
                <a:gd name="T85" fmla="*/ 128 h 133"/>
                <a:gd name="T86" fmla="*/ 259 w 332"/>
                <a:gd name="T87" fmla="*/ 128 h 133"/>
                <a:gd name="T88" fmla="*/ 265 w 332"/>
                <a:gd name="T89" fmla="*/ 128 h 133"/>
                <a:gd name="T90" fmla="*/ 270 w 332"/>
                <a:gd name="T91" fmla="*/ 128 h 133"/>
                <a:gd name="T92" fmla="*/ 276 w 332"/>
                <a:gd name="T93" fmla="*/ 128 h 133"/>
                <a:gd name="T94" fmla="*/ 282 w 332"/>
                <a:gd name="T95" fmla="*/ 128 h 133"/>
                <a:gd name="T96" fmla="*/ 288 w 332"/>
                <a:gd name="T97" fmla="*/ 128 h 133"/>
                <a:gd name="T98" fmla="*/ 294 w 332"/>
                <a:gd name="T99" fmla="*/ 128 h 133"/>
                <a:gd name="T100" fmla="*/ 300 w 332"/>
                <a:gd name="T101" fmla="*/ 128 h 133"/>
                <a:gd name="T102" fmla="*/ 306 w 332"/>
                <a:gd name="T103" fmla="*/ 128 h 133"/>
                <a:gd name="T104" fmla="*/ 312 w 332"/>
                <a:gd name="T105" fmla="*/ 128 h 133"/>
                <a:gd name="T106" fmla="*/ 318 w 332"/>
                <a:gd name="T107" fmla="*/ 128 h 133"/>
                <a:gd name="T108" fmla="*/ 324 w 332"/>
                <a:gd name="T109" fmla="*/ 128 h 133"/>
                <a:gd name="T110" fmla="*/ 330 w 332"/>
                <a:gd name="T11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133">
                  <a:moveTo>
                    <a:pt x="0" y="0"/>
                  </a:moveTo>
                  <a:lnTo>
                    <a:pt x="3" y="3"/>
                  </a:lnTo>
                  <a:lnTo>
                    <a:pt x="6" y="4"/>
                  </a:lnTo>
                  <a:lnTo>
                    <a:pt x="9" y="9"/>
                  </a:lnTo>
                  <a:lnTo>
                    <a:pt x="12" y="10"/>
                  </a:lnTo>
                  <a:lnTo>
                    <a:pt x="15" y="12"/>
                  </a:lnTo>
                  <a:lnTo>
                    <a:pt x="18" y="15"/>
                  </a:lnTo>
                  <a:lnTo>
                    <a:pt x="21" y="15"/>
                  </a:lnTo>
                  <a:lnTo>
                    <a:pt x="24" y="15"/>
                  </a:lnTo>
                  <a:lnTo>
                    <a:pt x="27" y="16"/>
                  </a:lnTo>
                  <a:lnTo>
                    <a:pt x="30" y="18"/>
                  </a:lnTo>
                  <a:lnTo>
                    <a:pt x="32" y="21"/>
                  </a:lnTo>
                  <a:lnTo>
                    <a:pt x="35" y="25"/>
                  </a:lnTo>
                  <a:lnTo>
                    <a:pt x="38" y="30"/>
                  </a:lnTo>
                  <a:lnTo>
                    <a:pt x="41" y="35"/>
                  </a:lnTo>
                  <a:lnTo>
                    <a:pt x="44" y="41"/>
                  </a:lnTo>
                  <a:lnTo>
                    <a:pt x="47" y="46"/>
                  </a:lnTo>
                  <a:lnTo>
                    <a:pt x="50" y="53"/>
                  </a:lnTo>
                  <a:lnTo>
                    <a:pt x="53" y="59"/>
                  </a:lnTo>
                  <a:lnTo>
                    <a:pt x="56" y="66"/>
                  </a:lnTo>
                  <a:lnTo>
                    <a:pt x="59" y="72"/>
                  </a:lnTo>
                  <a:lnTo>
                    <a:pt x="62" y="80"/>
                  </a:lnTo>
                  <a:lnTo>
                    <a:pt x="65" y="84"/>
                  </a:lnTo>
                  <a:lnTo>
                    <a:pt x="68" y="90"/>
                  </a:lnTo>
                  <a:lnTo>
                    <a:pt x="71" y="96"/>
                  </a:lnTo>
                  <a:lnTo>
                    <a:pt x="74" y="102"/>
                  </a:lnTo>
                  <a:lnTo>
                    <a:pt x="77" y="106"/>
                  </a:lnTo>
                  <a:lnTo>
                    <a:pt x="80" y="112"/>
                  </a:lnTo>
                  <a:lnTo>
                    <a:pt x="83" y="117"/>
                  </a:lnTo>
                  <a:lnTo>
                    <a:pt x="86" y="121"/>
                  </a:lnTo>
                  <a:lnTo>
                    <a:pt x="89" y="125"/>
                  </a:lnTo>
                  <a:lnTo>
                    <a:pt x="92" y="128"/>
                  </a:lnTo>
                  <a:lnTo>
                    <a:pt x="95" y="131"/>
                  </a:lnTo>
                  <a:lnTo>
                    <a:pt x="98" y="133"/>
                  </a:lnTo>
                  <a:lnTo>
                    <a:pt x="100" y="133"/>
                  </a:lnTo>
                  <a:lnTo>
                    <a:pt x="103" y="133"/>
                  </a:lnTo>
                  <a:lnTo>
                    <a:pt x="106" y="131"/>
                  </a:lnTo>
                  <a:lnTo>
                    <a:pt x="109" y="130"/>
                  </a:lnTo>
                  <a:lnTo>
                    <a:pt x="112" y="130"/>
                  </a:lnTo>
                  <a:lnTo>
                    <a:pt x="117" y="128"/>
                  </a:lnTo>
                  <a:lnTo>
                    <a:pt x="120" y="128"/>
                  </a:lnTo>
                  <a:lnTo>
                    <a:pt x="123" y="128"/>
                  </a:lnTo>
                  <a:lnTo>
                    <a:pt x="126" y="127"/>
                  </a:lnTo>
                  <a:lnTo>
                    <a:pt x="129" y="127"/>
                  </a:lnTo>
                  <a:lnTo>
                    <a:pt x="131" y="127"/>
                  </a:lnTo>
                  <a:lnTo>
                    <a:pt x="134" y="127"/>
                  </a:lnTo>
                  <a:lnTo>
                    <a:pt x="137" y="128"/>
                  </a:lnTo>
                  <a:lnTo>
                    <a:pt x="140" y="130"/>
                  </a:lnTo>
                  <a:lnTo>
                    <a:pt x="143" y="130"/>
                  </a:lnTo>
                  <a:lnTo>
                    <a:pt x="146" y="130"/>
                  </a:lnTo>
                  <a:lnTo>
                    <a:pt x="149" y="130"/>
                  </a:lnTo>
                  <a:lnTo>
                    <a:pt x="152" y="130"/>
                  </a:lnTo>
                  <a:lnTo>
                    <a:pt x="155" y="130"/>
                  </a:lnTo>
                  <a:lnTo>
                    <a:pt x="158" y="128"/>
                  </a:lnTo>
                  <a:lnTo>
                    <a:pt x="161" y="128"/>
                  </a:lnTo>
                  <a:lnTo>
                    <a:pt x="164" y="127"/>
                  </a:lnTo>
                  <a:lnTo>
                    <a:pt x="167" y="127"/>
                  </a:lnTo>
                  <a:lnTo>
                    <a:pt x="170" y="127"/>
                  </a:lnTo>
                  <a:lnTo>
                    <a:pt x="173" y="127"/>
                  </a:lnTo>
                  <a:lnTo>
                    <a:pt x="176" y="127"/>
                  </a:lnTo>
                  <a:lnTo>
                    <a:pt x="179" y="127"/>
                  </a:lnTo>
                  <a:lnTo>
                    <a:pt x="182" y="127"/>
                  </a:lnTo>
                  <a:lnTo>
                    <a:pt x="185" y="128"/>
                  </a:lnTo>
                  <a:lnTo>
                    <a:pt x="188" y="128"/>
                  </a:lnTo>
                  <a:lnTo>
                    <a:pt x="191" y="128"/>
                  </a:lnTo>
                  <a:lnTo>
                    <a:pt x="194" y="128"/>
                  </a:lnTo>
                  <a:lnTo>
                    <a:pt x="197" y="128"/>
                  </a:lnTo>
                  <a:lnTo>
                    <a:pt x="199" y="128"/>
                  </a:lnTo>
                  <a:lnTo>
                    <a:pt x="202" y="128"/>
                  </a:lnTo>
                  <a:lnTo>
                    <a:pt x="205" y="128"/>
                  </a:lnTo>
                  <a:lnTo>
                    <a:pt x="208" y="128"/>
                  </a:lnTo>
                  <a:lnTo>
                    <a:pt x="211" y="128"/>
                  </a:lnTo>
                  <a:lnTo>
                    <a:pt x="214" y="128"/>
                  </a:lnTo>
                  <a:lnTo>
                    <a:pt x="217" y="128"/>
                  </a:lnTo>
                  <a:lnTo>
                    <a:pt x="220" y="128"/>
                  </a:lnTo>
                  <a:lnTo>
                    <a:pt x="223" y="128"/>
                  </a:lnTo>
                  <a:lnTo>
                    <a:pt x="226" y="128"/>
                  </a:lnTo>
                  <a:lnTo>
                    <a:pt x="229" y="128"/>
                  </a:lnTo>
                  <a:lnTo>
                    <a:pt x="232" y="128"/>
                  </a:lnTo>
                  <a:lnTo>
                    <a:pt x="235" y="128"/>
                  </a:lnTo>
                  <a:lnTo>
                    <a:pt x="238" y="128"/>
                  </a:lnTo>
                  <a:lnTo>
                    <a:pt x="241" y="128"/>
                  </a:lnTo>
                  <a:lnTo>
                    <a:pt x="244" y="128"/>
                  </a:lnTo>
                  <a:lnTo>
                    <a:pt x="247" y="128"/>
                  </a:lnTo>
                  <a:lnTo>
                    <a:pt x="250" y="128"/>
                  </a:lnTo>
                  <a:lnTo>
                    <a:pt x="253" y="128"/>
                  </a:lnTo>
                  <a:lnTo>
                    <a:pt x="256" y="128"/>
                  </a:lnTo>
                  <a:lnTo>
                    <a:pt x="259" y="128"/>
                  </a:lnTo>
                  <a:lnTo>
                    <a:pt x="262" y="128"/>
                  </a:lnTo>
                  <a:lnTo>
                    <a:pt x="265" y="128"/>
                  </a:lnTo>
                  <a:lnTo>
                    <a:pt x="267" y="128"/>
                  </a:lnTo>
                  <a:lnTo>
                    <a:pt x="270" y="128"/>
                  </a:lnTo>
                  <a:lnTo>
                    <a:pt x="273" y="128"/>
                  </a:lnTo>
                  <a:lnTo>
                    <a:pt x="276" y="128"/>
                  </a:lnTo>
                  <a:lnTo>
                    <a:pt x="279" y="128"/>
                  </a:lnTo>
                  <a:lnTo>
                    <a:pt x="282" y="128"/>
                  </a:lnTo>
                  <a:lnTo>
                    <a:pt x="285" y="128"/>
                  </a:lnTo>
                  <a:lnTo>
                    <a:pt x="288" y="128"/>
                  </a:lnTo>
                  <a:lnTo>
                    <a:pt x="291" y="128"/>
                  </a:lnTo>
                  <a:lnTo>
                    <a:pt x="294" y="128"/>
                  </a:lnTo>
                  <a:lnTo>
                    <a:pt x="297" y="128"/>
                  </a:lnTo>
                  <a:lnTo>
                    <a:pt x="300" y="128"/>
                  </a:lnTo>
                  <a:lnTo>
                    <a:pt x="303" y="128"/>
                  </a:lnTo>
                  <a:lnTo>
                    <a:pt x="306" y="128"/>
                  </a:lnTo>
                  <a:lnTo>
                    <a:pt x="309" y="128"/>
                  </a:lnTo>
                  <a:lnTo>
                    <a:pt x="312" y="128"/>
                  </a:lnTo>
                  <a:lnTo>
                    <a:pt x="315" y="128"/>
                  </a:lnTo>
                  <a:lnTo>
                    <a:pt x="318" y="128"/>
                  </a:lnTo>
                  <a:lnTo>
                    <a:pt x="321" y="128"/>
                  </a:lnTo>
                  <a:lnTo>
                    <a:pt x="324" y="128"/>
                  </a:lnTo>
                  <a:lnTo>
                    <a:pt x="327" y="128"/>
                  </a:lnTo>
                  <a:lnTo>
                    <a:pt x="330" y="127"/>
                  </a:lnTo>
                  <a:lnTo>
                    <a:pt x="332" y="127"/>
                  </a:lnTo>
                </a:path>
              </a:pathLst>
            </a:custGeom>
            <a:noFill/>
            <a:ln w="3492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Freeform 5"/>
            <p:cNvSpPr>
              <a:spLocks/>
            </p:cNvSpPr>
            <p:nvPr/>
          </p:nvSpPr>
          <p:spPr bwMode="auto">
            <a:xfrm>
              <a:off x="1107272" y="2139404"/>
              <a:ext cx="770582" cy="343389"/>
            </a:xfrm>
            <a:custGeom>
              <a:avLst/>
              <a:gdLst>
                <a:gd name="T0" fmla="*/ 6 w 377"/>
                <a:gd name="T1" fmla="*/ 164 h 168"/>
                <a:gd name="T2" fmla="*/ 15 w 377"/>
                <a:gd name="T3" fmla="*/ 164 h 168"/>
                <a:gd name="T4" fmla="*/ 24 w 377"/>
                <a:gd name="T5" fmla="*/ 165 h 168"/>
                <a:gd name="T6" fmla="*/ 33 w 377"/>
                <a:gd name="T7" fmla="*/ 164 h 168"/>
                <a:gd name="T8" fmla="*/ 42 w 377"/>
                <a:gd name="T9" fmla="*/ 164 h 168"/>
                <a:gd name="T10" fmla="*/ 50 w 377"/>
                <a:gd name="T11" fmla="*/ 164 h 168"/>
                <a:gd name="T12" fmla="*/ 59 w 377"/>
                <a:gd name="T13" fmla="*/ 164 h 168"/>
                <a:gd name="T14" fmla="*/ 68 w 377"/>
                <a:gd name="T15" fmla="*/ 158 h 168"/>
                <a:gd name="T16" fmla="*/ 77 w 377"/>
                <a:gd name="T17" fmla="*/ 159 h 168"/>
                <a:gd name="T18" fmla="*/ 86 w 377"/>
                <a:gd name="T19" fmla="*/ 168 h 168"/>
                <a:gd name="T20" fmla="*/ 95 w 377"/>
                <a:gd name="T21" fmla="*/ 164 h 168"/>
                <a:gd name="T22" fmla="*/ 104 w 377"/>
                <a:gd name="T23" fmla="*/ 149 h 168"/>
                <a:gd name="T24" fmla="*/ 112 w 377"/>
                <a:gd name="T25" fmla="*/ 127 h 168"/>
                <a:gd name="T26" fmla="*/ 121 w 377"/>
                <a:gd name="T27" fmla="*/ 96 h 168"/>
                <a:gd name="T28" fmla="*/ 130 w 377"/>
                <a:gd name="T29" fmla="*/ 71 h 168"/>
                <a:gd name="T30" fmla="*/ 139 w 377"/>
                <a:gd name="T31" fmla="*/ 59 h 168"/>
                <a:gd name="T32" fmla="*/ 148 w 377"/>
                <a:gd name="T33" fmla="*/ 48 h 168"/>
                <a:gd name="T34" fmla="*/ 157 w 377"/>
                <a:gd name="T35" fmla="*/ 43 h 168"/>
                <a:gd name="T36" fmla="*/ 166 w 377"/>
                <a:gd name="T37" fmla="*/ 32 h 168"/>
                <a:gd name="T38" fmla="*/ 175 w 377"/>
                <a:gd name="T39" fmla="*/ 23 h 168"/>
                <a:gd name="T40" fmla="*/ 183 w 377"/>
                <a:gd name="T41" fmla="*/ 22 h 168"/>
                <a:gd name="T42" fmla="*/ 192 w 377"/>
                <a:gd name="T43" fmla="*/ 29 h 168"/>
                <a:gd name="T44" fmla="*/ 201 w 377"/>
                <a:gd name="T45" fmla="*/ 38 h 168"/>
                <a:gd name="T46" fmla="*/ 210 w 377"/>
                <a:gd name="T47" fmla="*/ 35 h 168"/>
                <a:gd name="T48" fmla="*/ 219 w 377"/>
                <a:gd name="T49" fmla="*/ 32 h 168"/>
                <a:gd name="T50" fmla="*/ 228 w 377"/>
                <a:gd name="T51" fmla="*/ 26 h 168"/>
                <a:gd name="T52" fmla="*/ 237 w 377"/>
                <a:gd name="T53" fmla="*/ 15 h 168"/>
                <a:gd name="T54" fmla="*/ 247 w 377"/>
                <a:gd name="T55" fmla="*/ 3 h 168"/>
                <a:gd name="T56" fmla="*/ 256 w 377"/>
                <a:gd name="T57" fmla="*/ 3 h 168"/>
                <a:gd name="T58" fmla="*/ 265 w 377"/>
                <a:gd name="T59" fmla="*/ 16 h 168"/>
                <a:gd name="T60" fmla="*/ 274 w 377"/>
                <a:gd name="T61" fmla="*/ 28 h 168"/>
                <a:gd name="T62" fmla="*/ 282 w 377"/>
                <a:gd name="T63" fmla="*/ 34 h 168"/>
                <a:gd name="T64" fmla="*/ 291 w 377"/>
                <a:gd name="T65" fmla="*/ 29 h 168"/>
                <a:gd name="T66" fmla="*/ 300 w 377"/>
                <a:gd name="T67" fmla="*/ 28 h 168"/>
                <a:gd name="T68" fmla="*/ 309 w 377"/>
                <a:gd name="T69" fmla="*/ 32 h 168"/>
                <a:gd name="T70" fmla="*/ 318 w 377"/>
                <a:gd name="T71" fmla="*/ 46 h 168"/>
                <a:gd name="T72" fmla="*/ 327 w 377"/>
                <a:gd name="T73" fmla="*/ 56 h 168"/>
                <a:gd name="T74" fmla="*/ 336 w 377"/>
                <a:gd name="T75" fmla="*/ 59 h 168"/>
                <a:gd name="T76" fmla="*/ 344 w 377"/>
                <a:gd name="T77" fmla="*/ 60 h 168"/>
                <a:gd name="T78" fmla="*/ 353 w 377"/>
                <a:gd name="T79" fmla="*/ 59 h 168"/>
                <a:gd name="T80" fmla="*/ 362 w 377"/>
                <a:gd name="T81" fmla="*/ 62 h 168"/>
                <a:gd name="T82" fmla="*/ 371 w 377"/>
                <a:gd name="T83"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68">
                  <a:moveTo>
                    <a:pt x="0" y="165"/>
                  </a:moveTo>
                  <a:lnTo>
                    <a:pt x="3" y="164"/>
                  </a:lnTo>
                  <a:lnTo>
                    <a:pt x="6" y="164"/>
                  </a:lnTo>
                  <a:lnTo>
                    <a:pt x="9" y="164"/>
                  </a:lnTo>
                  <a:lnTo>
                    <a:pt x="12" y="164"/>
                  </a:lnTo>
                  <a:lnTo>
                    <a:pt x="15" y="164"/>
                  </a:lnTo>
                  <a:lnTo>
                    <a:pt x="18" y="164"/>
                  </a:lnTo>
                  <a:lnTo>
                    <a:pt x="21" y="164"/>
                  </a:lnTo>
                  <a:lnTo>
                    <a:pt x="24" y="165"/>
                  </a:lnTo>
                  <a:lnTo>
                    <a:pt x="27" y="165"/>
                  </a:lnTo>
                  <a:lnTo>
                    <a:pt x="30" y="164"/>
                  </a:lnTo>
                  <a:lnTo>
                    <a:pt x="33" y="164"/>
                  </a:lnTo>
                  <a:lnTo>
                    <a:pt x="36" y="164"/>
                  </a:lnTo>
                  <a:lnTo>
                    <a:pt x="39" y="164"/>
                  </a:lnTo>
                  <a:lnTo>
                    <a:pt x="42" y="164"/>
                  </a:lnTo>
                  <a:lnTo>
                    <a:pt x="44" y="164"/>
                  </a:lnTo>
                  <a:lnTo>
                    <a:pt x="47" y="164"/>
                  </a:lnTo>
                  <a:lnTo>
                    <a:pt x="50" y="164"/>
                  </a:lnTo>
                  <a:lnTo>
                    <a:pt x="53" y="164"/>
                  </a:lnTo>
                  <a:lnTo>
                    <a:pt x="56" y="164"/>
                  </a:lnTo>
                  <a:lnTo>
                    <a:pt x="59" y="164"/>
                  </a:lnTo>
                  <a:lnTo>
                    <a:pt x="62" y="161"/>
                  </a:lnTo>
                  <a:lnTo>
                    <a:pt x="65" y="159"/>
                  </a:lnTo>
                  <a:lnTo>
                    <a:pt x="68" y="158"/>
                  </a:lnTo>
                  <a:lnTo>
                    <a:pt x="71" y="156"/>
                  </a:lnTo>
                  <a:lnTo>
                    <a:pt x="74" y="158"/>
                  </a:lnTo>
                  <a:lnTo>
                    <a:pt x="77" y="159"/>
                  </a:lnTo>
                  <a:lnTo>
                    <a:pt x="80" y="162"/>
                  </a:lnTo>
                  <a:lnTo>
                    <a:pt x="83" y="165"/>
                  </a:lnTo>
                  <a:lnTo>
                    <a:pt x="86" y="168"/>
                  </a:lnTo>
                  <a:lnTo>
                    <a:pt x="89" y="167"/>
                  </a:lnTo>
                  <a:lnTo>
                    <a:pt x="92" y="167"/>
                  </a:lnTo>
                  <a:lnTo>
                    <a:pt x="95" y="164"/>
                  </a:lnTo>
                  <a:lnTo>
                    <a:pt x="98" y="159"/>
                  </a:lnTo>
                  <a:lnTo>
                    <a:pt x="101" y="155"/>
                  </a:lnTo>
                  <a:lnTo>
                    <a:pt x="104" y="149"/>
                  </a:lnTo>
                  <a:lnTo>
                    <a:pt x="107" y="143"/>
                  </a:lnTo>
                  <a:lnTo>
                    <a:pt x="109" y="136"/>
                  </a:lnTo>
                  <a:lnTo>
                    <a:pt x="112" y="127"/>
                  </a:lnTo>
                  <a:lnTo>
                    <a:pt x="115" y="116"/>
                  </a:lnTo>
                  <a:lnTo>
                    <a:pt x="118" y="108"/>
                  </a:lnTo>
                  <a:lnTo>
                    <a:pt x="121" y="96"/>
                  </a:lnTo>
                  <a:lnTo>
                    <a:pt x="124" y="85"/>
                  </a:lnTo>
                  <a:lnTo>
                    <a:pt x="127" y="78"/>
                  </a:lnTo>
                  <a:lnTo>
                    <a:pt x="130" y="71"/>
                  </a:lnTo>
                  <a:lnTo>
                    <a:pt x="133" y="66"/>
                  </a:lnTo>
                  <a:lnTo>
                    <a:pt x="136" y="62"/>
                  </a:lnTo>
                  <a:lnTo>
                    <a:pt x="139" y="59"/>
                  </a:lnTo>
                  <a:lnTo>
                    <a:pt x="142" y="56"/>
                  </a:lnTo>
                  <a:lnTo>
                    <a:pt x="145" y="51"/>
                  </a:lnTo>
                  <a:lnTo>
                    <a:pt x="148" y="48"/>
                  </a:lnTo>
                  <a:lnTo>
                    <a:pt x="151" y="47"/>
                  </a:lnTo>
                  <a:lnTo>
                    <a:pt x="154" y="46"/>
                  </a:lnTo>
                  <a:lnTo>
                    <a:pt x="157" y="43"/>
                  </a:lnTo>
                  <a:lnTo>
                    <a:pt x="160" y="41"/>
                  </a:lnTo>
                  <a:lnTo>
                    <a:pt x="163" y="37"/>
                  </a:lnTo>
                  <a:lnTo>
                    <a:pt x="166" y="32"/>
                  </a:lnTo>
                  <a:lnTo>
                    <a:pt x="169" y="29"/>
                  </a:lnTo>
                  <a:lnTo>
                    <a:pt x="172" y="25"/>
                  </a:lnTo>
                  <a:lnTo>
                    <a:pt x="175" y="23"/>
                  </a:lnTo>
                  <a:lnTo>
                    <a:pt x="177" y="22"/>
                  </a:lnTo>
                  <a:lnTo>
                    <a:pt x="180" y="22"/>
                  </a:lnTo>
                  <a:lnTo>
                    <a:pt x="183" y="22"/>
                  </a:lnTo>
                  <a:lnTo>
                    <a:pt x="186" y="23"/>
                  </a:lnTo>
                  <a:lnTo>
                    <a:pt x="189" y="26"/>
                  </a:lnTo>
                  <a:lnTo>
                    <a:pt x="192" y="29"/>
                  </a:lnTo>
                  <a:lnTo>
                    <a:pt x="195" y="34"/>
                  </a:lnTo>
                  <a:lnTo>
                    <a:pt x="198" y="37"/>
                  </a:lnTo>
                  <a:lnTo>
                    <a:pt x="201" y="38"/>
                  </a:lnTo>
                  <a:lnTo>
                    <a:pt x="204" y="40"/>
                  </a:lnTo>
                  <a:lnTo>
                    <a:pt x="207" y="38"/>
                  </a:lnTo>
                  <a:lnTo>
                    <a:pt x="210" y="35"/>
                  </a:lnTo>
                  <a:lnTo>
                    <a:pt x="213" y="35"/>
                  </a:lnTo>
                  <a:lnTo>
                    <a:pt x="216" y="32"/>
                  </a:lnTo>
                  <a:lnTo>
                    <a:pt x="219" y="32"/>
                  </a:lnTo>
                  <a:lnTo>
                    <a:pt x="222" y="31"/>
                  </a:lnTo>
                  <a:lnTo>
                    <a:pt x="225" y="29"/>
                  </a:lnTo>
                  <a:lnTo>
                    <a:pt x="228" y="26"/>
                  </a:lnTo>
                  <a:lnTo>
                    <a:pt x="231" y="23"/>
                  </a:lnTo>
                  <a:lnTo>
                    <a:pt x="234" y="20"/>
                  </a:lnTo>
                  <a:lnTo>
                    <a:pt x="237" y="15"/>
                  </a:lnTo>
                  <a:lnTo>
                    <a:pt x="240" y="10"/>
                  </a:lnTo>
                  <a:lnTo>
                    <a:pt x="242" y="6"/>
                  </a:lnTo>
                  <a:lnTo>
                    <a:pt x="247" y="3"/>
                  </a:lnTo>
                  <a:lnTo>
                    <a:pt x="250" y="0"/>
                  </a:lnTo>
                  <a:lnTo>
                    <a:pt x="253" y="0"/>
                  </a:lnTo>
                  <a:lnTo>
                    <a:pt x="256" y="3"/>
                  </a:lnTo>
                  <a:lnTo>
                    <a:pt x="259" y="6"/>
                  </a:lnTo>
                  <a:lnTo>
                    <a:pt x="262" y="10"/>
                  </a:lnTo>
                  <a:lnTo>
                    <a:pt x="265" y="16"/>
                  </a:lnTo>
                  <a:lnTo>
                    <a:pt x="268" y="20"/>
                  </a:lnTo>
                  <a:lnTo>
                    <a:pt x="271" y="23"/>
                  </a:lnTo>
                  <a:lnTo>
                    <a:pt x="274" y="28"/>
                  </a:lnTo>
                  <a:lnTo>
                    <a:pt x="276" y="31"/>
                  </a:lnTo>
                  <a:lnTo>
                    <a:pt x="279" y="34"/>
                  </a:lnTo>
                  <a:lnTo>
                    <a:pt x="282" y="34"/>
                  </a:lnTo>
                  <a:lnTo>
                    <a:pt x="285" y="34"/>
                  </a:lnTo>
                  <a:lnTo>
                    <a:pt x="288" y="31"/>
                  </a:lnTo>
                  <a:lnTo>
                    <a:pt x="291" y="29"/>
                  </a:lnTo>
                  <a:lnTo>
                    <a:pt x="294" y="28"/>
                  </a:lnTo>
                  <a:lnTo>
                    <a:pt x="297" y="26"/>
                  </a:lnTo>
                  <a:lnTo>
                    <a:pt x="300" y="28"/>
                  </a:lnTo>
                  <a:lnTo>
                    <a:pt x="303" y="28"/>
                  </a:lnTo>
                  <a:lnTo>
                    <a:pt x="306" y="31"/>
                  </a:lnTo>
                  <a:lnTo>
                    <a:pt x="309" y="32"/>
                  </a:lnTo>
                  <a:lnTo>
                    <a:pt x="312" y="37"/>
                  </a:lnTo>
                  <a:lnTo>
                    <a:pt x="315" y="41"/>
                  </a:lnTo>
                  <a:lnTo>
                    <a:pt x="318" y="46"/>
                  </a:lnTo>
                  <a:lnTo>
                    <a:pt x="321" y="50"/>
                  </a:lnTo>
                  <a:lnTo>
                    <a:pt x="324" y="54"/>
                  </a:lnTo>
                  <a:lnTo>
                    <a:pt x="327" y="56"/>
                  </a:lnTo>
                  <a:lnTo>
                    <a:pt x="330" y="57"/>
                  </a:lnTo>
                  <a:lnTo>
                    <a:pt x="333" y="59"/>
                  </a:lnTo>
                  <a:lnTo>
                    <a:pt x="336" y="59"/>
                  </a:lnTo>
                  <a:lnTo>
                    <a:pt x="339" y="60"/>
                  </a:lnTo>
                  <a:lnTo>
                    <a:pt x="342" y="60"/>
                  </a:lnTo>
                  <a:lnTo>
                    <a:pt x="344" y="60"/>
                  </a:lnTo>
                  <a:lnTo>
                    <a:pt x="347" y="60"/>
                  </a:lnTo>
                  <a:lnTo>
                    <a:pt x="350" y="60"/>
                  </a:lnTo>
                  <a:lnTo>
                    <a:pt x="353" y="59"/>
                  </a:lnTo>
                  <a:lnTo>
                    <a:pt x="356" y="60"/>
                  </a:lnTo>
                  <a:lnTo>
                    <a:pt x="359" y="60"/>
                  </a:lnTo>
                  <a:lnTo>
                    <a:pt x="362" y="62"/>
                  </a:lnTo>
                  <a:lnTo>
                    <a:pt x="365" y="65"/>
                  </a:lnTo>
                  <a:lnTo>
                    <a:pt x="368" y="68"/>
                  </a:lnTo>
                  <a:lnTo>
                    <a:pt x="371" y="69"/>
                  </a:lnTo>
                  <a:lnTo>
                    <a:pt x="374" y="72"/>
                  </a:lnTo>
                  <a:lnTo>
                    <a:pt x="377" y="75"/>
                  </a:lnTo>
                </a:path>
              </a:pathLst>
            </a:custGeom>
            <a:noFill/>
            <a:ln w="3492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6"/>
            <p:cNvSpPr>
              <a:spLocks/>
            </p:cNvSpPr>
            <p:nvPr/>
          </p:nvSpPr>
          <p:spPr bwMode="auto">
            <a:xfrm>
              <a:off x="1877854" y="2260000"/>
              <a:ext cx="678602" cy="220750"/>
            </a:xfrm>
            <a:custGeom>
              <a:avLst/>
              <a:gdLst>
                <a:gd name="T0" fmla="*/ 3 w 332"/>
                <a:gd name="T1" fmla="*/ 18 h 108"/>
                <a:gd name="T2" fmla="*/ 9 w 332"/>
                <a:gd name="T3" fmla="*/ 20 h 108"/>
                <a:gd name="T4" fmla="*/ 15 w 332"/>
                <a:gd name="T5" fmla="*/ 20 h 108"/>
                <a:gd name="T6" fmla="*/ 21 w 332"/>
                <a:gd name="T7" fmla="*/ 15 h 108"/>
                <a:gd name="T8" fmla="*/ 27 w 332"/>
                <a:gd name="T9" fmla="*/ 6 h 108"/>
                <a:gd name="T10" fmla="*/ 32 w 332"/>
                <a:gd name="T11" fmla="*/ 0 h 108"/>
                <a:gd name="T12" fmla="*/ 38 w 332"/>
                <a:gd name="T13" fmla="*/ 1 h 108"/>
                <a:gd name="T14" fmla="*/ 44 w 332"/>
                <a:gd name="T15" fmla="*/ 4 h 108"/>
                <a:gd name="T16" fmla="*/ 50 w 332"/>
                <a:gd name="T17" fmla="*/ 4 h 108"/>
                <a:gd name="T18" fmla="*/ 56 w 332"/>
                <a:gd name="T19" fmla="*/ 3 h 108"/>
                <a:gd name="T20" fmla="*/ 62 w 332"/>
                <a:gd name="T21" fmla="*/ 6 h 108"/>
                <a:gd name="T22" fmla="*/ 68 w 332"/>
                <a:gd name="T23" fmla="*/ 9 h 108"/>
                <a:gd name="T24" fmla="*/ 74 w 332"/>
                <a:gd name="T25" fmla="*/ 15 h 108"/>
                <a:gd name="T26" fmla="*/ 80 w 332"/>
                <a:gd name="T27" fmla="*/ 20 h 108"/>
                <a:gd name="T28" fmla="*/ 86 w 332"/>
                <a:gd name="T29" fmla="*/ 28 h 108"/>
                <a:gd name="T30" fmla="*/ 92 w 332"/>
                <a:gd name="T31" fmla="*/ 35 h 108"/>
                <a:gd name="T32" fmla="*/ 98 w 332"/>
                <a:gd name="T33" fmla="*/ 46 h 108"/>
                <a:gd name="T34" fmla="*/ 103 w 332"/>
                <a:gd name="T35" fmla="*/ 56 h 108"/>
                <a:gd name="T36" fmla="*/ 109 w 332"/>
                <a:gd name="T37" fmla="*/ 63 h 108"/>
                <a:gd name="T38" fmla="*/ 117 w 332"/>
                <a:gd name="T39" fmla="*/ 72 h 108"/>
                <a:gd name="T40" fmla="*/ 123 w 332"/>
                <a:gd name="T41" fmla="*/ 81 h 108"/>
                <a:gd name="T42" fmla="*/ 129 w 332"/>
                <a:gd name="T43" fmla="*/ 88 h 108"/>
                <a:gd name="T44" fmla="*/ 134 w 332"/>
                <a:gd name="T45" fmla="*/ 93 h 108"/>
                <a:gd name="T46" fmla="*/ 140 w 332"/>
                <a:gd name="T47" fmla="*/ 94 h 108"/>
                <a:gd name="T48" fmla="*/ 146 w 332"/>
                <a:gd name="T49" fmla="*/ 96 h 108"/>
                <a:gd name="T50" fmla="*/ 152 w 332"/>
                <a:gd name="T51" fmla="*/ 96 h 108"/>
                <a:gd name="T52" fmla="*/ 158 w 332"/>
                <a:gd name="T53" fmla="*/ 97 h 108"/>
                <a:gd name="T54" fmla="*/ 164 w 332"/>
                <a:gd name="T55" fmla="*/ 99 h 108"/>
                <a:gd name="T56" fmla="*/ 170 w 332"/>
                <a:gd name="T57" fmla="*/ 100 h 108"/>
                <a:gd name="T58" fmla="*/ 176 w 332"/>
                <a:gd name="T59" fmla="*/ 103 h 108"/>
                <a:gd name="T60" fmla="*/ 182 w 332"/>
                <a:gd name="T61" fmla="*/ 105 h 108"/>
                <a:gd name="T62" fmla="*/ 188 w 332"/>
                <a:gd name="T63" fmla="*/ 108 h 108"/>
                <a:gd name="T64" fmla="*/ 194 w 332"/>
                <a:gd name="T65" fmla="*/ 108 h 108"/>
                <a:gd name="T66" fmla="*/ 199 w 332"/>
                <a:gd name="T67" fmla="*/ 108 h 108"/>
                <a:gd name="T68" fmla="*/ 205 w 332"/>
                <a:gd name="T69" fmla="*/ 106 h 108"/>
                <a:gd name="T70" fmla="*/ 211 w 332"/>
                <a:gd name="T71" fmla="*/ 108 h 108"/>
                <a:gd name="T72" fmla="*/ 217 w 332"/>
                <a:gd name="T73" fmla="*/ 108 h 108"/>
                <a:gd name="T74" fmla="*/ 223 w 332"/>
                <a:gd name="T75" fmla="*/ 108 h 108"/>
                <a:gd name="T76" fmla="*/ 229 w 332"/>
                <a:gd name="T77" fmla="*/ 108 h 108"/>
                <a:gd name="T78" fmla="*/ 235 w 332"/>
                <a:gd name="T79" fmla="*/ 108 h 108"/>
                <a:gd name="T80" fmla="*/ 241 w 332"/>
                <a:gd name="T81" fmla="*/ 106 h 108"/>
                <a:gd name="T82" fmla="*/ 247 w 332"/>
                <a:gd name="T83" fmla="*/ 106 h 108"/>
                <a:gd name="T84" fmla="*/ 253 w 332"/>
                <a:gd name="T85" fmla="*/ 106 h 108"/>
                <a:gd name="T86" fmla="*/ 259 w 332"/>
                <a:gd name="T87" fmla="*/ 106 h 108"/>
                <a:gd name="T88" fmla="*/ 265 w 332"/>
                <a:gd name="T89" fmla="*/ 106 h 108"/>
                <a:gd name="T90" fmla="*/ 270 w 332"/>
                <a:gd name="T91" fmla="*/ 105 h 108"/>
                <a:gd name="T92" fmla="*/ 276 w 332"/>
                <a:gd name="T93" fmla="*/ 105 h 108"/>
                <a:gd name="T94" fmla="*/ 282 w 332"/>
                <a:gd name="T95" fmla="*/ 105 h 108"/>
                <a:gd name="T96" fmla="*/ 288 w 332"/>
                <a:gd name="T97" fmla="*/ 106 h 108"/>
                <a:gd name="T98" fmla="*/ 294 w 332"/>
                <a:gd name="T99" fmla="*/ 106 h 108"/>
                <a:gd name="T100" fmla="*/ 300 w 332"/>
                <a:gd name="T101" fmla="*/ 106 h 108"/>
                <a:gd name="T102" fmla="*/ 306 w 332"/>
                <a:gd name="T103" fmla="*/ 106 h 108"/>
                <a:gd name="T104" fmla="*/ 312 w 332"/>
                <a:gd name="T105" fmla="*/ 105 h 108"/>
                <a:gd name="T106" fmla="*/ 318 w 332"/>
                <a:gd name="T107" fmla="*/ 106 h 108"/>
                <a:gd name="T108" fmla="*/ 324 w 332"/>
                <a:gd name="T109" fmla="*/ 106 h 108"/>
                <a:gd name="T110" fmla="*/ 330 w 332"/>
                <a:gd name="T111" fmla="*/ 10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108">
                  <a:moveTo>
                    <a:pt x="0" y="16"/>
                  </a:moveTo>
                  <a:lnTo>
                    <a:pt x="3" y="18"/>
                  </a:lnTo>
                  <a:lnTo>
                    <a:pt x="6" y="19"/>
                  </a:lnTo>
                  <a:lnTo>
                    <a:pt x="9" y="20"/>
                  </a:lnTo>
                  <a:lnTo>
                    <a:pt x="12" y="20"/>
                  </a:lnTo>
                  <a:lnTo>
                    <a:pt x="15" y="20"/>
                  </a:lnTo>
                  <a:lnTo>
                    <a:pt x="18" y="19"/>
                  </a:lnTo>
                  <a:lnTo>
                    <a:pt x="21" y="15"/>
                  </a:lnTo>
                  <a:lnTo>
                    <a:pt x="24" y="10"/>
                  </a:lnTo>
                  <a:lnTo>
                    <a:pt x="27" y="6"/>
                  </a:lnTo>
                  <a:lnTo>
                    <a:pt x="30" y="1"/>
                  </a:lnTo>
                  <a:lnTo>
                    <a:pt x="32" y="0"/>
                  </a:lnTo>
                  <a:lnTo>
                    <a:pt x="35" y="1"/>
                  </a:lnTo>
                  <a:lnTo>
                    <a:pt x="38" y="1"/>
                  </a:lnTo>
                  <a:lnTo>
                    <a:pt x="41" y="3"/>
                  </a:lnTo>
                  <a:lnTo>
                    <a:pt x="44" y="4"/>
                  </a:lnTo>
                  <a:lnTo>
                    <a:pt x="47" y="4"/>
                  </a:lnTo>
                  <a:lnTo>
                    <a:pt x="50" y="4"/>
                  </a:lnTo>
                  <a:lnTo>
                    <a:pt x="53" y="3"/>
                  </a:lnTo>
                  <a:lnTo>
                    <a:pt x="56" y="3"/>
                  </a:lnTo>
                  <a:lnTo>
                    <a:pt x="59" y="4"/>
                  </a:lnTo>
                  <a:lnTo>
                    <a:pt x="62" y="6"/>
                  </a:lnTo>
                  <a:lnTo>
                    <a:pt x="65" y="7"/>
                  </a:lnTo>
                  <a:lnTo>
                    <a:pt x="68" y="9"/>
                  </a:lnTo>
                  <a:lnTo>
                    <a:pt x="71" y="12"/>
                  </a:lnTo>
                  <a:lnTo>
                    <a:pt x="74" y="15"/>
                  </a:lnTo>
                  <a:lnTo>
                    <a:pt x="77" y="18"/>
                  </a:lnTo>
                  <a:lnTo>
                    <a:pt x="80" y="20"/>
                  </a:lnTo>
                  <a:lnTo>
                    <a:pt x="83" y="25"/>
                  </a:lnTo>
                  <a:lnTo>
                    <a:pt x="86" y="28"/>
                  </a:lnTo>
                  <a:lnTo>
                    <a:pt x="89" y="32"/>
                  </a:lnTo>
                  <a:lnTo>
                    <a:pt x="92" y="35"/>
                  </a:lnTo>
                  <a:lnTo>
                    <a:pt x="95" y="40"/>
                  </a:lnTo>
                  <a:lnTo>
                    <a:pt x="98" y="46"/>
                  </a:lnTo>
                  <a:lnTo>
                    <a:pt x="100" y="50"/>
                  </a:lnTo>
                  <a:lnTo>
                    <a:pt x="103" y="56"/>
                  </a:lnTo>
                  <a:lnTo>
                    <a:pt x="106" y="60"/>
                  </a:lnTo>
                  <a:lnTo>
                    <a:pt x="109" y="63"/>
                  </a:lnTo>
                  <a:lnTo>
                    <a:pt x="112" y="68"/>
                  </a:lnTo>
                  <a:lnTo>
                    <a:pt x="117" y="72"/>
                  </a:lnTo>
                  <a:lnTo>
                    <a:pt x="120" y="77"/>
                  </a:lnTo>
                  <a:lnTo>
                    <a:pt x="123" y="81"/>
                  </a:lnTo>
                  <a:lnTo>
                    <a:pt x="126" y="85"/>
                  </a:lnTo>
                  <a:lnTo>
                    <a:pt x="129" y="88"/>
                  </a:lnTo>
                  <a:lnTo>
                    <a:pt x="131" y="91"/>
                  </a:lnTo>
                  <a:lnTo>
                    <a:pt x="134" y="93"/>
                  </a:lnTo>
                  <a:lnTo>
                    <a:pt x="137" y="93"/>
                  </a:lnTo>
                  <a:lnTo>
                    <a:pt x="140" y="94"/>
                  </a:lnTo>
                  <a:lnTo>
                    <a:pt x="143" y="94"/>
                  </a:lnTo>
                  <a:lnTo>
                    <a:pt x="146" y="96"/>
                  </a:lnTo>
                  <a:lnTo>
                    <a:pt x="149" y="96"/>
                  </a:lnTo>
                  <a:lnTo>
                    <a:pt x="152" y="96"/>
                  </a:lnTo>
                  <a:lnTo>
                    <a:pt x="155" y="97"/>
                  </a:lnTo>
                  <a:lnTo>
                    <a:pt x="158" y="97"/>
                  </a:lnTo>
                  <a:lnTo>
                    <a:pt x="161" y="97"/>
                  </a:lnTo>
                  <a:lnTo>
                    <a:pt x="164" y="99"/>
                  </a:lnTo>
                  <a:lnTo>
                    <a:pt x="167" y="99"/>
                  </a:lnTo>
                  <a:lnTo>
                    <a:pt x="170" y="100"/>
                  </a:lnTo>
                  <a:lnTo>
                    <a:pt x="173" y="102"/>
                  </a:lnTo>
                  <a:lnTo>
                    <a:pt x="176" y="103"/>
                  </a:lnTo>
                  <a:lnTo>
                    <a:pt x="179" y="105"/>
                  </a:lnTo>
                  <a:lnTo>
                    <a:pt x="182" y="105"/>
                  </a:lnTo>
                  <a:lnTo>
                    <a:pt x="185" y="106"/>
                  </a:lnTo>
                  <a:lnTo>
                    <a:pt x="188" y="108"/>
                  </a:lnTo>
                  <a:lnTo>
                    <a:pt x="191" y="108"/>
                  </a:lnTo>
                  <a:lnTo>
                    <a:pt x="194" y="108"/>
                  </a:lnTo>
                  <a:lnTo>
                    <a:pt x="197" y="108"/>
                  </a:lnTo>
                  <a:lnTo>
                    <a:pt x="199" y="108"/>
                  </a:lnTo>
                  <a:lnTo>
                    <a:pt x="202" y="106"/>
                  </a:lnTo>
                  <a:lnTo>
                    <a:pt x="205" y="106"/>
                  </a:lnTo>
                  <a:lnTo>
                    <a:pt x="208" y="106"/>
                  </a:lnTo>
                  <a:lnTo>
                    <a:pt x="211" y="108"/>
                  </a:lnTo>
                  <a:lnTo>
                    <a:pt x="214" y="108"/>
                  </a:lnTo>
                  <a:lnTo>
                    <a:pt x="217" y="108"/>
                  </a:lnTo>
                  <a:lnTo>
                    <a:pt x="220" y="108"/>
                  </a:lnTo>
                  <a:lnTo>
                    <a:pt x="223" y="108"/>
                  </a:lnTo>
                  <a:lnTo>
                    <a:pt x="226" y="108"/>
                  </a:lnTo>
                  <a:lnTo>
                    <a:pt x="229" y="108"/>
                  </a:lnTo>
                  <a:lnTo>
                    <a:pt x="232" y="108"/>
                  </a:lnTo>
                  <a:lnTo>
                    <a:pt x="235" y="108"/>
                  </a:lnTo>
                  <a:lnTo>
                    <a:pt x="238" y="106"/>
                  </a:lnTo>
                  <a:lnTo>
                    <a:pt x="241" y="106"/>
                  </a:lnTo>
                  <a:lnTo>
                    <a:pt x="244" y="106"/>
                  </a:lnTo>
                  <a:lnTo>
                    <a:pt x="247" y="106"/>
                  </a:lnTo>
                  <a:lnTo>
                    <a:pt x="250" y="106"/>
                  </a:lnTo>
                  <a:lnTo>
                    <a:pt x="253" y="106"/>
                  </a:lnTo>
                  <a:lnTo>
                    <a:pt x="256" y="106"/>
                  </a:lnTo>
                  <a:lnTo>
                    <a:pt x="259" y="106"/>
                  </a:lnTo>
                  <a:lnTo>
                    <a:pt x="262" y="106"/>
                  </a:lnTo>
                  <a:lnTo>
                    <a:pt x="265" y="106"/>
                  </a:lnTo>
                  <a:lnTo>
                    <a:pt x="267" y="105"/>
                  </a:lnTo>
                  <a:lnTo>
                    <a:pt x="270" y="105"/>
                  </a:lnTo>
                  <a:lnTo>
                    <a:pt x="273" y="105"/>
                  </a:lnTo>
                  <a:lnTo>
                    <a:pt x="276" y="105"/>
                  </a:lnTo>
                  <a:lnTo>
                    <a:pt x="279" y="105"/>
                  </a:lnTo>
                  <a:lnTo>
                    <a:pt x="282" y="105"/>
                  </a:lnTo>
                  <a:lnTo>
                    <a:pt x="285" y="105"/>
                  </a:lnTo>
                  <a:lnTo>
                    <a:pt x="288" y="106"/>
                  </a:lnTo>
                  <a:lnTo>
                    <a:pt x="291" y="106"/>
                  </a:lnTo>
                  <a:lnTo>
                    <a:pt x="294" y="106"/>
                  </a:lnTo>
                  <a:lnTo>
                    <a:pt x="297" y="106"/>
                  </a:lnTo>
                  <a:lnTo>
                    <a:pt x="300" y="106"/>
                  </a:lnTo>
                  <a:lnTo>
                    <a:pt x="303" y="106"/>
                  </a:lnTo>
                  <a:lnTo>
                    <a:pt x="306" y="106"/>
                  </a:lnTo>
                  <a:lnTo>
                    <a:pt x="309" y="105"/>
                  </a:lnTo>
                  <a:lnTo>
                    <a:pt x="312" y="105"/>
                  </a:lnTo>
                  <a:lnTo>
                    <a:pt x="315" y="105"/>
                  </a:lnTo>
                  <a:lnTo>
                    <a:pt x="318" y="106"/>
                  </a:lnTo>
                  <a:lnTo>
                    <a:pt x="321" y="106"/>
                  </a:lnTo>
                  <a:lnTo>
                    <a:pt x="324" y="106"/>
                  </a:lnTo>
                  <a:lnTo>
                    <a:pt x="327" y="105"/>
                  </a:lnTo>
                  <a:lnTo>
                    <a:pt x="330" y="105"/>
                  </a:lnTo>
                  <a:lnTo>
                    <a:pt x="332" y="105"/>
                  </a:lnTo>
                </a:path>
              </a:pathLst>
            </a:custGeom>
            <a:noFill/>
            <a:ln w="3492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43"/>
            <p:cNvSpPr>
              <a:spLocks noChangeShapeType="1"/>
            </p:cNvSpPr>
            <p:nvPr/>
          </p:nvSpPr>
          <p:spPr bwMode="auto">
            <a:xfrm flipH="1">
              <a:off x="2503312" y="1685640"/>
              <a:ext cx="36792" cy="7910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44"/>
            <p:cNvSpPr>
              <a:spLocks noChangeShapeType="1"/>
            </p:cNvSpPr>
            <p:nvPr/>
          </p:nvSpPr>
          <p:spPr bwMode="auto">
            <a:xfrm>
              <a:off x="2556456" y="1683597"/>
              <a:ext cx="0" cy="7910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51" name="Group 450"/>
          <p:cNvGrpSpPr/>
          <p:nvPr/>
        </p:nvGrpSpPr>
        <p:grpSpPr>
          <a:xfrm>
            <a:off x="1219200" y="1981063"/>
            <a:ext cx="1097869" cy="533538"/>
            <a:chOff x="2662743" y="1353493"/>
            <a:chExt cx="1449184" cy="1130323"/>
          </a:xfrm>
        </p:grpSpPr>
        <p:sp>
          <p:nvSpPr>
            <p:cNvPr id="292" name="Line 52"/>
            <p:cNvSpPr>
              <a:spLocks noChangeShapeType="1"/>
            </p:cNvSpPr>
            <p:nvPr/>
          </p:nvSpPr>
          <p:spPr bwMode="auto">
            <a:xfrm>
              <a:off x="2662743" y="1694838"/>
              <a:ext cx="0" cy="78488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53"/>
            <p:cNvSpPr>
              <a:spLocks noChangeShapeType="1"/>
            </p:cNvSpPr>
            <p:nvPr/>
          </p:nvSpPr>
          <p:spPr bwMode="auto">
            <a:xfrm>
              <a:off x="2687271" y="1682574"/>
              <a:ext cx="18396" cy="78080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54"/>
            <p:cNvSpPr>
              <a:spLocks noChangeShapeType="1"/>
            </p:cNvSpPr>
            <p:nvPr/>
          </p:nvSpPr>
          <p:spPr bwMode="auto">
            <a:xfrm flipH="1">
              <a:off x="2705667" y="1686662"/>
              <a:ext cx="42924" cy="776713"/>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55"/>
            <p:cNvSpPr>
              <a:spLocks noChangeShapeType="1"/>
            </p:cNvSpPr>
            <p:nvPr/>
          </p:nvSpPr>
          <p:spPr bwMode="auto">
            <a:xfrm flipH="1">
              <a:off x="2724062" y="1688706"/>
              <a:ext cx="83804" cy="733790"/>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56"/>
            <p:cNvSpPr>
              <a:spLocks noChangeShapeType="1"/>
            </p:cNvSpPr>
            <p:nvPr/>
          </p:nvSpPr>
          <p:spPr bwMode="auto">
            <a:xfrm flipH="1">
              <a:off x="2783338" y="1694838"/>
              <a:ext cx="85847" cy="576403"/>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 name="Line 57"/>
            <p:cNvSpPr>
              <a:spLocks noChangeShapeType="1"/>
            </p:cNvSpPr>
            <p:nvPr/>
          </p:nvSpPr>
          <p:spPr bwMode="auto">
            <a:xfrm flipH="1">
              <a:off x="2844658" y="1694838"/>
              <a:ext cx="83804" cy="525304"/>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58"/>
            <p:cNvSpPr>
              <a:spLocks noChangeShapeType="1"/>
            </p:cNvSpPr>
            <p:nvPr/>
          </p:nvSpPr>
          <p:spPr bwMode="auto">
            <a:xfrm flipH="1">
              <a:off x="2903933" y="1694838"/>
              <a:ext cx="85847" cy="47829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59"/>
            <p:cNvSpPr>
              <a:spLocks noChangeShapeType="1"/>
            </p:cNvSpPr>
            <p:nvPr/>
          </p:nvSpPr>
          <p:spPr bwMode="auto">
            <a:xfrm flipH="1">
              <a:off x="2965252" y="1631474"/>
              <a:ext cx="83804" cy="58049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60"/>
            <p:cNvSpPr>
              <a:spLocks noChangeShapeType="1"/>
            </p:cNvSpPr>
            <p:nvPr/>
          </p:nvSpPr>
          <p:spPr bwMode="auto">
            <a:xfrm flipH="1">
              <a:off x="3020440" y="1543584"/>
              <a:ext cx="89935" cy="65816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61"/>
            <p:cNvSpPr>
              <a:spLocks noChangeShapeType="1"/>
            </p:cNvSpPr>
            <p:nvPr/>
          </p:nvSpPr>
          <p:spPr bwMode="auto">
            <a:xfrm flipH="1">
              <a:off x="3079715" y="1429121"/>
              <a:ext cx="87892" cy="733790"/>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62"/>
            <p:cNvSpPr>
              <a:spLocks noChangeShapeType="1"/>
            </p:cNvSpPr>
            <p:nvPr/>
          </p:nvSpPr>
          <p:spPr bwMode="auto">
            <a:xfrm flipH="1">
              <a:off x="3141035" y="1410724"/>
              <a:ext cx="38836" cy="77058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63"/>
            <p:cNvSpPr>
              <a:spLocks noChangeShapeType="1"/>
            </p:cNvSpPr>
            <p:nvPr/>
          </p:nvSpPr>
          <p:spPr bwMode="auto">
            <a:xfrm flipH="1">
              <a:off x="3192135" y="1398460"/>
              <a:ext cx="24528" cy="739922"/>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64"/>
            <p:cNvSpPr>
              <a:spLocks noChangeShapeType="1"/>
            </p:cNvSpPr>
            <p:nvPr/>
          </p:nvSpPr>
          <p:spPr bwMode="auto">
            <a:xfrm flipH="1">
              <a:off x="3226882" y="1429121"/>
              <a:ext cx="42924" cy="76853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65"/>
            <p:cNvSpPr>
              <a:spLocks noChangeShapeType="1"/>
            </p:cNvSpPr>
            <p:nvPr/>
          </p:nvSpPr>
          <p:spPr bwMode="auto">
            <a:xfrm flipH="1">
              <a:off x="3245278" y="1398460"/>
              <a:ext cx="85847" cy="807374"/>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 name="Line 66"/>
            <p:cNvSpPr>
              <a:spLocks noChangeShapeType="1"/>
            </p:cNvSpPr>
            <p:nvPr/>
          </p:nvSpPr>
          <p:spPr bwMode="auto">
            <a:xfrm flipH="1">
              <a:off x="3300465" y="1353493"/>
              <a:ext cx="89935" cy="85234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 name="Line 67"/>
            <p:cNvSpPr>
              <a:spLocks noChangeShapeType="1"/>
            </p:cNvSpPr>
            <p:nvPr/>
          </p:nvSpPr>
          <p:spPr bwMode="auto">
            <a:xfrm flipH="1">
              <a:off x="3361785" y="1402548"/>
              <a:ext cx="89935" cy="829857"/>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 name="Line 68"/>
            <p:cNvSpPr>
              <a:spLocks noChangeShapeType="1"/>
            </p:cNvSpPr>
            <p:nvPr/>
          </p:nvSpPr>
          <p:spPr bwMode="auto">
            <a:xfrm flipH="1">
              <a:off x="3421061" y="1404593"/>
              <a:ext cx="89935" cy="81963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 name="Line 69"/>
            <p:cNvSpPr>
              <a:spLocks noChangeShapeType="1"/>
            </p:cNvSpPr>
            <p:nvPr/>
          </p:nvSpPr>
          <p:spPr bwMode="auto">
            <a:xfrm flipH="1">
              <a:off x="3482380" y="1435252"/>
              <a:ext cx="89935" cy="858473"/>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 name="Line 70"/>
            <p:cNvSpPr>
              <a:spLocks noChangeShapeType="1"/>
            </p:cNvSpPr>
            <p:nvPr/>
          </p:nvSpPr>
          <p:spPr bwMode="auto">
            <a:xfrm flipH="1">
              <a:off x="3541655" y="1447516"/>
              <a:ext cx="91980" cy="93410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 name="Line 71"/>
            <p:cNvSpPr>
              <a:spLocks noChangeShapeType="1"/>
            </p:cNvSpPr>
            <p:nvPr/>
          </p:nvSpPr>
          <p:spPr bwMode="auto">
            <a:xfrm flipH="1">
              <a:off x="3602975" y="1474088"/>
              <a:ext cx="94023" cy="979068"/>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 name="Line 72"/>
            <p:cNvSpPr>
              <a:spLocks noChangeShapeType="1"/>
            </p:cNvSpPr>
            <p:nvPr/>
          </p:nvSpPr>
          <p:spPr bwMode="auto">
            <a:xfrm flipH="1">
              <a:off x="3662251" y="1478176"/>
              <a:ext cx="94023" cy="100563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 name="Line 73"/>
            <p:cNvSpPr>
              <a:spLocks noChangeShapeType="1"/>
            </p:cNvSpPr>
            <p:nvPr/>
          </p:nvSpPr>
          <p:spPr bwMode="auto">
            <a:xfrm flipH="1">
              <a:off x="3725614" y="1604903"/>
              <a:ext cx="91980" cy="87278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 name="Line 74"/>
            <p:cNvSpPr>
              <a:spLocks noChangeShapeType="1"/>
            </p:cNvSpPr>
            <p:nvPr/>
          </p:nvSpPr>
          <p:spPr bwMode="auto">
            <a:xfrm flipH="1">
              <a:off x="3786933" y="1629431"/>
              <a:ext cx="83804" cy="84212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Line 75"/>
            <p:cNvSpPr>
              <a:spLocks noChangeShapeType="1"/>
            </p:cNvSpPr>
            <p:nvPr/>
          </p:nvSpPr>
          <p:spPr bwMode="auto">
            <a:xfrm flipH="1">
              <a:off x="3846209" y="1647826"/>
              <a:ext cx="85847" cy="823726"/>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Line 76"/>
            <p:cNvSpPr>
              <a:spLocks noChangeShapeType="1"/>
            </p:cNvSpPr>
            <p:nvPr/>
          </p:nvSpPr>
          <p:spPr bwMode="auto">
            <a:xfrm flipH="1">
              <a:off x="3907529" y="1680530"/>
              <a:ext cx="83804" cy="797153"/>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Line 77"/>
            <p:cNvSpPr>
              <a:spLocks noChangeShapeType="1"/>
            </p:cNvSpPr>
            <p:nvPr/>
          </p:nvSpPr>
          <p:spPr bwMode="auto">
            <a:xfrm flipH="1">
              <a:off x="3968848" y="1692794"/>
              <a:ext cx="47012" cy="780801"/>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Line 78"/>
            <p:cNvSpPr>
              <a:spLocks noChangeShapeType="1"/>
            </p:cNvSpPr>
            <p:nvPr/>
          </p:nvSpPr>
          <p:spPr bwMode="auto">
            <a:xfrm>
              <a:off x="4015859" y="1692794"/>
              <a:ext cx="12264" cy="784889"/>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Line 79"/>
            <p:cNvSpPr>
              <a:spLocks noChangeShapeType="1"/>
            </p:cNvSpPr>
            <p:nvPr/>
          </p:nvSpPr>
          <p:spPr bwMode="auto">
            <a:xfrm>
              <a:off x="4064915" y="1694838"/>
              <a:ext cx="6133" cy="782846"/>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Line 80"/>
            <p:cNvSpPr>
              <a:spLocks noChangeShapeType="1"/>
            </p:cNvSpPr>
            <p:nvPr/>
          </p:nvSpPr>
          <p:spPr bwMode="auto">
            <a:xfrm>
              <a:off x="4111927" y="1686662"/>
              <a:ext cx="0" cy="786934"/>
            </a:xfrm>
            <a:prstGeom prst="line">
              <a:avLst/>
            </a:prstGeom>
            <a:noFill/>
            <a:ln w="9525">
              <a:solidFill>
                <a:schemeClr val="bg1">
                  <a:lumMod val="6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Freeform 50"/>
            <p:cNvSpPr>
              <a:spLocks/>
            </p:cNvSpPr>
            <p:nvPr/>
          </p:nvSpPr>
          <p:spPr bwMode="auto">
            <a:xfrm>
              <a:off x="2662743" y="1353493"/>
              <a:ext cx="770582" cy="341346"/>
            </a:xfrm>
            <a:custGeom>
              <a:avLst/>
              <a:gdLst>
                <a:gd name="T0" fmla="*/ 6 w 377"/>
                <a:gd name="T1" fmla="*/ 163 h 167"/>
                <a:gd name="T2" fmla="*/ 15 w 377"/>
                <a:gd name="T3" fmla="*/ 161 h 167"/>
                <a:gd name="T4" fmla="*/ 24 w 377"/>
                <a:gd name="T5" fmla="*/ 161 h 167"/>
                <a:gd name="T6" fmla="*/ 33 w 377"/>
                <a:gd name="T7" fmla="*/ 163 h 167"/>
                <a:gd name="T8" fmla="*/ 42 w 377"/>
                <a:gd name="T9" fmla="*/ 163 h 167"/>
                <a:gd name="T10" fmla="*/ 50 w 377"/>
                <a:gd name="T11" fmla="*/ 164 h 167"/>
                <a:gd name="T12" fmla="*/ 59 w 377"/>
                <a:gd name="T13" fmla="*/ 164 h 167"/>
                <a:gd name="T14" fmla="*/ 68 w 377"/>
                <a:gd name="T15" fmla="*/ 164 h 167"/>
                <a:gd name="T16" fmla="*/ 77 w 377"/>
                <a:gd name="T17" fmla="*/ 164 h 167"/>
                <a:gd name="T18" fmla="*/ 86 w 377"/>
                <a:gd name="T19" fmla="*/ 164 h 167"/>
                <a:gd name="T20" fmla="*/ 95 w 377"/>
                <a:gd name="T21" fmla="*/ 164 h 167"/>
                <a:gd name="T22" fmla="*/ 104 w 377"/>
                <a:gd name="T23" fmla="*/ 167 h 167"/>
                <a:gd name="T24" fmla="*/ 112 w 377"/>
                <a:gd name="T25" fmla="*/ 167 h 167"/>
                <a:gd name="T26" fmla="*/ 121 w 377"/>
                <a:gd name="T27" fmla="*/ 167 h 167"/>
                <a:gd name="T28" fmla="*/ 130 w 377"/>
                <a:gd name="T29" fmla="*/ 167 h 167"/>
                <a:gd name="T30" fmla="*/ 139 w 377"/>
                <a:gd name="T31" fmla="*/ 167 h 167"/>
                <a:gd name="T32" fmla="*/ 148 w 377"/>
                <a:gd name="T33" fmla="*/ 167 h 167"/>
                <a:gd name="T34" fmla="*/ 157 w 377"/>
                <a:gd name="T35" fmla="*/ 167 h 167"/>
                <a:gd name="T36" fmla="*/ 166 w 377"/>
                <a:gd name="T37" fmla="*/ 157 h 167"/>
                <a:gd name="T38" fmla="*/ 175 w 377"/>
                <a:gd name="T39" fmla="*/ 158 h 167"/>
                <a:gd name="T40" fmla="*/ 183 w 377"/>
                <a:gd name="T41" fmla="*/ 158 h 167"/>
                <a:gd name="T42" fmla="*/ 192 w 377"/>
                <a:gd name="T43" fmla="*/ 126 h 167"/>
                <a:gd name="T44" fmla="*/ 201 w 377"/>
                <a:gd name="T45" fmla="*/ 115 h 167"/>
                <a:gd name="T46" fmla="*/ 210 w 377"/>
                <a:gd name="T47" fmla="*/ 105 h 167"/>
                <a:gd name="T48" fmla="*/ 219 w 377"/>
                <a:gd name="T49" fmla="*/ 93 h 167"/>
                <a:gd name="T50" fmla="*/ 228 w 377"/>
                <a:gd name="T51" fmla="*/ 67 h 167"/>
                <a:gd name="T52" fmla="*/ 237 w 377"/>
                <a:gd name="T53" fmla="*/ 43 h 167"/>
                <a:gd name="T54" fmla="*/ 247 w 377"/>
                <a:gd name="T55" fmla="*/ 37 h 167"/>
                <a:gd name="T56" fmla="*/ 256 w 377"/>
                <a:gd name="T57" fmla="*/ 28 h 167"/>
                <a:gd name="T58" fmla="*/ 265 w 377"/>
                <a:gd name="T59" fmla="*/ 24 h 167"/>
                <a:gd name="T60" fmla="*/ 274 w 377"/>
                <a:gd name="T61" fmla="*/ 22 h 167"/>
                <a:gd name="T62" fmla="*/ 282 w 377"/>
                <a:gd name="T63" fmla="*/ 24 h 167"/>
                <a:gd name="T64" fmla="*/ 291 w 377"/>
                <a:gd name="T65" fmla="*/ 25 h 167"/>
                <a:gd name="T66" fmla="*/ 300 w 377"/>
                <a:gd name="T67" fmla="*/ 37 h 167"/>
                <a:gd name="T68" fmla="*/ 309 w 377"/>
                <a:gd name="T69" fmla="*/ 36 h 167"/>
                <a:gd name="T70" fmla="*/ 318 w 377"/>
                <a:gd name="T71" fmla="*/ 28 h 167"/>
                <a:gd name="T72" fmla="*/ 327 w 377"/>
                <a:gd name="T73" fmla="*/ 22 h 167"/>
                <a:gd name="T74" fmla="*/ 336 w 377"/>
                <a:gd name="T75" fmla="*/ 12 h 167"/>
                <a:gd name="T76" fmla="*/ 344 w 377"/>
                <a:gd name="T77" fmla="*/ 11 h 167"/>
                <a:gd name="T78" fmla="*/ 353 w 377"/>
                <a:gd name="T79" fmla="*/ 0 h 167"/>
                <a:gd name="T80" fmla="*/ 362 w 377"/>
                <a:gd name="T81" fmla="*/ 0 h 167"/>
                <a:gd name="T82" fmla="*/ 371 w 377"/>
                <a:gd name="T83"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67">
                  <a:moveTo>
                    <a:pt x="0" y="167"/>
                  </a:moveTo>
                  <a:lnTo>
                    <a:pt x="3" y="163"/>
                  </a:lnTo>
                  <a:lnTo>
                    <a:pt x="6" y="163"/>
                  </a:lnTo>
                  <a:lnTo>
                    <a:pt x="9" y="161"/>
                  </a:lnTo>
                  <a:lnTo>
                    <a:pt x="12" y="161"/>
                  </a:lnTo>
                  <a:lnTo>
                    <a:pt x="15" y="161"/>
                  </a:lnTo>
                  <a:lnTo>
                    <a:pt x="18" y="161"/>
                  </a:lnTo>
                  <a:lnTo>
                    <a:pt x="21" y="161"/>
                  </a:lnTo>
                  <a:lnTo>
                    <a:pt x="24" y="161"/>
                  </a:lnTo>
                  <a:lnTo>
                    <a:pt x="27" y="161"/>
                  </a:lnTo>
                  <a:lnTo>
                    <a:pt x="30" y="161"/>
                  </a:lnTo>
                  <a:lnTo>
                    <a:pt x="33" y="163"/>
                  </a:lnTo>
                  <a:lnTo>
                    <a:pt x="36" y="163"/>
                  </a:lnTo>
                  <a:lnTo>
                    <a:pt x="39" y="163"/>
                  </a:lnTo>
                  <a:lnTo>
                    <a:pt x="42" y="163"/>
                  </a:lnTo>
                  <a:lnTo>
                    <a:pt x="44" y="163"/>
                  </a:lnTo>
                  <a:lnTo>
                    <a:pt x="47" y="163"/>
                  </a:lnTo>
                  <a:lnTo>
                    <a:pt x="50" y="164"/>
                  </a:lnTo>
                  <a:lnTo>
                    <a:pt x="53" y="164"/>
                  </a:lnTo>
                  <a:lnTo>
                    <a:pt x="56" y="164"/>
                  </a:lnTo>
                  <a:lnTo>
                    <a:pt x="59" y="164"/>
                  </a:lnTo>
                  <a:lnTo>
                    <a:pt x="62" y="163"/>
                  </a:lnTo>
                  <a:lnTo>
                    <a:pt x="65" y="163"/>
                  </a:lnTo>
                  <a:lnTo>
                    <a:pt x="68" y="164"/>
                  </a:lnTo>
                  <a:lnTo>
                    <a:pt x="71" y="164"/>
                  </a:lnTo>
                  <a:lnTo>
                    <a:pt x="74" y="164"/>
                  </a:lnTo>
                  <a:lnTo>
                    <a:pt x="77" y="164"/>
                  </a:lnTo>
                  <a:lnTo>
                    <a:pt x="80" y="163"/>
                  </a:lnTo>
                  <a:lnTo>
                    <a:pt x="83" y="163"/>
                  </a:lnTo>
                  <a:lnTo>
                    <a:pt x="86" y="164"/>
                  </a:lnTo>
                  <a:lnTo>
                    <a:pt x="89" y="164"/>
                  </a:lnTo>
                  <a:lnTo>
                    <a:pt x="92" y="164"/>
                  </a:lnTo>
                  <a:lnTo>
                    <a:pt x="95" y="164"/>
                  </a:lnTo>
                  <a:lnTo>
                    <a:pt x="98" y="167"/>
                  </a:lnTo>
                  <a:lnTo>
                    <a:pt x="101" y="167"/>
                  </a:lnTo>
                  <a:lnTo>
                    <a:pt x="104" y="167"/>
                  </a:lnTo>
                  <a:lnTo>
                    <a:pt x="107" y="167"/>
                  </a:lnTo>
                  <a:lnTo>
                    <a:pt x="109" y="167"/>
                  </a:lnTo>
                  <a:lnTo>
                    <a:pt x="112" y="167"/>
                  </a:lnTo>
                  <a:lnTo>
                    <a:pt x="115" y="166"/>
                  </a:lnTo>
                  <a:lnTo>
                    <a:pt x="118" y="166"/>
                  </a:lnTo>
                  <a:lnTo>
                    <a:pt x="121" y="167"/>
                  </a:lnTo>
                  <a:lnTo>
                    <a:pt x="124" y="167"/>
                  </a:lnTo>
                  <a:lnTo>
                    <a:pt x="127" y="167"/>
                  </a:lnTo>
                  <a:lnTo>
                    <a:pt x="130" y="167"/>
                  </a:lnTo>
                  <a:lnTo>
                    <a:pt x="133" y="167"/>
                  </a:lnTo>
                  <a:lnTo>
                    <a:pt x="136" y="167"/>
                  </a:lnTo>
                  <a:lnTo>
                    <a:pt x="139" y="167"/>
                  </a:lnTo>
                  <a:lnTo>
                    <a:pt x="142" y="167"/>
                  </a:lnTo>
                  <a:lnTo>
                    <a:pt x="145" y="167"/>
                  </a:lnTo>
                  <a:lnTo>
                    <a:pt x="148" y="167"/>
                  </a:lnTo>
                  <a:lnTo>
                    <a:pt x="151" y="167"/>
                  </a:lnTo>
                  <a:lnTo>
                    <a:pt x="154" y="167"/>
                  </a:lnTo>
                  <a:lnTo>
                    <a:pt x="157" y="167"/>
                  </a:lnTo>
                  <a:lnTo>
                    <a:pt x="160" y="167"/>
                  </a:lnTo>
                  <a:lnTo>
                    <a:pt x="163" y="157"/>
                  </a:lnTo>
                  <a:lnTo>
                    <a:pt x="166" y="157"/>
                  </a:lnTo>
                  <a:lnTo>
                    <a:pt x="169" y="157"/>
                  </a:lnTo>
                  <a:lnTo>
                    <a:pt x="172" y="157"/>
                  </a:lnTo>
                  <a:lnTo>
                    <a:pt x="175" y="158"/>
                  </a:lnTo>
                  <a:lnTo>
                    <a:pt x="177" y="158"/>
                  </a:lnTo>
                  <a:lnTo>
                    <a:pt x="180" y="158"/>
                  </a:lnTo>
                  <a:lnTo>
                    <a:pt x="183" y="158"/>
                  </a:lnTo>
                  <a:lnTo>
                    <a:pt x="186" y="136"/>
                  </a:lnTo>
                  <a:lnTo>
                    <a:pt x="189" y="136"/>
                  </a:lnTo>
                  <a:lnTo>
                    <a:pt x="192" y="126"/>
                  </a:lnTo>
                  <a:lnTo>
                    <a:pt x="195" y="126"/>
                  </a:lnTo>
                  <a:lnTo>
                    <a:pt x="198" y="115"/>
                  </a:lnTo>
                  <a:lnTo>
                    <a:pt x="201" y="115"/>
                  </a:lnTo>
                  <a:lnTo>
                    <a:pt x="204" y="105"/>
                  </a:lnTo>
                  <a:lnTo>
                    <a:pt x="207" y="105"/>
                  </a:lnTo>
                  <a:lnTo>
                    <a:pt x="210" y="105"/>
                  </a:lnTo>
                  <a:lnTo>
                    <a:pt x="213" y="105"/>
                  </a:lnTo>
                  <a:lnTo>
                    <a:pt x="216" y="93"/>
                  </a:lnTo>
                  <a:lnTo>
                    <a:pt x="219" y="93"/>
                  </a:lnTo>
                  <a:lnTo>
                    <a:pt x="222" y="83"/>
                  </a:lnTo>
                  <a:lnTo>
                    <a:pt x="225" y="83"/>
                  </a:lnTo>
                  <a:lnTo>
                    <a:pt x="228" y="67"/>
                  </a:lnTo>
                  <a:lnTo>
                    <a:pt x="231" y="67"/>
                  </a:lnTo>
                  <a:lnTo>
                    <a:pt x="234" y="43"/>
                  </a:lnTo>
                  <a:lnTo>
                    <a:pt x="237" y="43"/>
                  </a:lnTo>
                  <a:lnTo>
                    <a:pt x="240" y="43"/>
                  </a:lnTo>
                  <a:lnTo>
                    <a:pt x="242" y="43"/>
                  </a:lnTo>
                  <a:lnTo>
                    <a:pt x="247" y="37"/>
                  </a:lnTo>
                  <a:lnTo>
                    <a:pt x="250" y="37"/>
                  </a:lnTo>
                  <a:lnTo>
                    <a:pt x="253" y="28"/>
                  </a:lnTo>
                  <a:lnTo>
                    <a:pt x="256" y="28"/>
                  </a:lnTo>
                  <a:lnTo>
                    <a:pt x="259" y="25"/>
                  </a:lnTo>
                  <a:lnTo>
                    <a:pt x="262" y="25"/>
                  </a:lnTo>
                  <a:lnTo>
                    <a:pt x="265" y="24"/>
                  </a:lnTo>
                  <a:lnTo>
                    <a:pt x="268" y="24"/>
                  </a:lnTo>
                  <a:lnTo>
                    <a:pt x="271" y="22"/>
                  </a:lnTo>
                  <a:lnTo>
                    <a:pt x="274" y="22"/>
                  </a:lnTo>
                  <a:lnTo>
                    <a:pt x="276" y="22"/>
                  </a:lnTo>
                  <a:lnTo>
                    <a:pt x="279" y="22"/>
                  </a:lnTo>
                  <a:lnTo>
                    <a:pt x="282" y="24"/>
                  </a:lnTo>
                  <a:lnTo>
                    <a:pt x="285" y="24"/>
                  </a:lnTo>
                  <a:lnTo>
                    <a:pt x="288" y="25"/>
                  </a:lnTo>
                  <a:lnTo>
                    <a:pt x="291" y="25"/>
                  </a:lnTo>
                  <a:lnTo>
                    <a:pt x="294" y="37"/>
                  </a:lnTo>
                  <a:lnTo>
                    <a:pt x="297" y="37"/>
                  </a:lnTo>
                  <a:lnTo>
                    <a:pt x="300" y="37"/>
                  </a:lnTo>
                  <a:lnTo>
                    <a:pt x="303" y="37"/>
                  </a:lnTo>
                  <a:lnTo>
                    <a:pt x="306" y="36"/>
                  </a:lnTo>
                  <a:lnTo>
                    <a:pt x="309" y="36"/>
                  </a:lnTo>
                  <a:lnTo>
                    <a:pt x="312" y="34"/>
                  </a:lnTo>
                  <a:lnTo>
                    <a:pt x="315" y="34"/>
                  </a:lnTo>
                  <a:lnTo>
                    <a:pt x="318" y="28"/>
                  </a:lnTo>
                  <a:lnTo>
                    <a:pt x="321" y="28"/>
                  </a:lnTo>
                  <a:lnTo>
                    <a:pt x="324" y="22"/>
                  </a:lnTo>
                  <a:lnTo>
                    <a:pt x="327" y="22"/>
                  </a:lnTo>
                  <a:lnTo>
                    <a:pt x="330" y="16"/>
                  </a:lnTo>
                  <a:lnTo>
                    <a:pt x="333" y="16"/>
                  </a:lnTo>
                  <a:lnTo>
                    <a:pt x="336" y="12"/>
                  </a:lnTo>
                  <a:lnTo>
                    <a:pt x="339" y="12"/>
                  </a:lnTo>
                  <a:lnTo>
                    <a:pt x="342" y="11"/>
                  </a:lnTo>
                  <a:lnTo>
                    <a:pt x="344" y="11"/>
                  </a:lnTo>
                  <a:lnTo>
                    <a:pt x="347" y="2"/>
                  </a:lnTo>
                  <a:lnTo>
                    <a:pt x="350" y="2"/>
                  </a:lnTo>
                  <a:lnTo>
                    <a:pt x="353" y="0"/>
                  </a:lnTo>
                  <a:lnTo>
                    <a:pt x="356" y="0"/>
                  </a:lnTo>
                  <a:lnTo>
                    <a:pt x="359" y="0"/>
                  </a:lnTo>
                  <a:lnTo>
                    <a:pt x="362" y="0"/>
                  </a:lnTo>
                  <a:lnTo>
                    <a:pt x="365" y="3"/>
                  </a:lnTo>
                  <a:lnTo>
                    <a:pt x="368" y="3"/>
                  </a:lnTo>
                  <a:lnTo>
                    <a:pt x="371" y="12"/>
                  </a:lnTo>
                  <a:lnTo>
                    <a:pt x="374" y="12"/>
                  </a:lnTo>
                  <a:lnTo>
                    <a:pt x="377" y="16"/>
                  </a:lnTo>
                </a:path>
              </a:pathLst>
            </a:custGeom>
            <a:noFill/>
            <a:ln w="3492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51"/>
            <p:cNvSpPr>
              <a:spLocks/>
            </p:cNvSpPr>
            <p:nvPr/>
          </p:nvSpPr>
          <p:spPr bwMode="auto">
            <a:xfrm>
              <a:off x="3433325" y="1386196"/>
              <a:ext cx="678602" cy="308642"/>
            </a:xfrm>
            <a:custGeom>
              <a:avLst/>
              <a:gdLst>
                <a:gd name="T0" fmla="*/ 3 w 332"/>
                <a:gd name="T1" fmla="*/ 0 h 151"/>
                <a:gd name="T2" fmla="*/ 9 w 332"/>
                <a:gd name="T3" fmla="*/ 8 h 151"/>
                <a:gd name="T4" fmla="*/ 15 w 332"/>
                <a:gd name="T5" fmla="*/ 8 h 151"/>
                <a:gd name="T6" fmla="*/ 21 w 332"/>
                <a:gd name="T7" fmla="*/ 2 h 151"/>
                <a:gd name="T8" fmla="*/ 27 w 332"/>
                <a:gd name="T9" fmla="*/ 0 h 151"/>
                <a:gd name="T10" fmla="*/ 32 w 332"/>
                <a:gd name="T11" fmla="*/ 6 h 151"/>
                <a:gd name="T12" fmla="*/ 38 w 332"/>
                <a:gd name="T13" fmla="*/ 9 h 151"/>
                <a:gd name="T14" fmla="*/ 44 w 332"/>
                <a:gd name="T15" fmla="*/ 12 h 151"/>
                <a:gd name="T16" fmla="*/ 50 w 332"/>
                <a:gd name="T17" fmla="*/ 12 h 151"/>
                <a:gd name="T18" fmla="*/ 56 w 332"/>
                <a:gd name="T19" fmla="*/ 14 h 151"/>
                <a:gd name="T20" fmla="*/ 62 w 332"/>
                <a:gd name="T21" fmla="*/ 23 h 151"/>
                <a:gd name="T22" fmla="*/ 68 w 332"/>
                <a:gd name="T23" fmla="*/ 24 h 151"/>
                <a:gd name="T24" fmla="*/ 74 w 332"/>
                <a:gd name="T25" fmla="*/ 26 h 151"/>
                <a:gd name="T26" fmla="*/ 80 w 332"/>
                <a:gd name="T27" fmla="*/ 27 h 151"/>
                <a:gd name="T28" fmla="*/ 86 w 332"/>
                <a:gd name="T29" fmla="*/ 27 h 151"/>
                <a:gd name="T30" fmla="*/ 92 w 332"/>
                <a:gd name="T31" fmla="*/ 29 h 151"/>
                <a:gd name="T32" fmla="*/ 98 w 332"/>
                <a:gd name="T33" fmla="*/ 30 h 151"/>
                <a:gd name="T34" fmla="*/ 103 w 332"/>
                <a:gd name="T35" fmla="*/ 36 h 151"/>
                <a:gd name="T36" fmla="*/ 109 w 332"/>
                <a:gd name="T37" fmla="*/ 39 h 151"/>
                <a:gd name="T38" fmla="*/ 117 w 332"/>
                <a:gd name="T39" fmla="*/ 39 h 151"/>
                <a:gd name="T40" fmla="*/ 123 w 332"/>
                <a:gd name="T41" fmla="*/ 55 h 151"/>
                <a:gd name="T42" fmla="*/ 129 w 332"/>
                <a:gd name="T43" fmla="*/ 43 h 151"/>
                <a:gd name="T44" fmla="*/ 134 w 332"/>
                <a:gd name="T45" fmla="*/ 42 h 151"/>
                <a:gd name="T46" fmla="*/ 140 w 332"/>
                <a:gd name="T47" fmla="*/ 42 h 151"/>
                <a:gd name="T48" fmla="*/ 146 w 332"/>
                <a:gd name="T49" fmla="*/ 42 h 151"/>
                <a:gd name="T50" fmla="*/ 152 w 332"/>
                <a:gd name="T51" fmla="*/ 43 h 151"/>
                <a:gd name="T52" fmla="*/ 158 w 332"/>
                <a:gd name="T53" fmla="*/ 45 h 151"/>
                <a:gd name="T54" fmla="*/ 164 w 332"/>
                <a:gd name="T55" fmla="*/ 79 h 151"/>
                <a:gd name="T56" fmla="*/ 170 w 332"/>
                <a:gd name="T57" fmla="*/ 83 h 151"/>
                <a:gd name="T58" fmla="*/ 176 w 332"/>
                <a:gd name="T59" fmla="*/ 91 h 151"/>
                <a:gd name="T60" fmla="*/ 182 w 332"/>
                <a:gd name="T61" fmla="*/ 95 h 151"/>
                <a:gd name="T62" fmla="*/ 188 w 332"/>
                <a:gd name="T63" fmla="*/ 107 h 151"/>
                <a:gd name="T64" fmla="*/ 194 w 332"/>
                <a:gd name="T65" fmla="*/ 111 h 151"/>
                <a:gd name="T66" fmla="*/ 199 w 332"/>
                <a:gd name="T67" fmla="*/ 113 h 151"/>
                <a:gd name="T68" fmla="*/ 205 w 332"/>
                <a:gd name="T69" fmla="*/ 116 h 151"/>
                <a:gd name="T70" fmla="*/ 211 w 332"/>
                <a:gd name="T71" fmla="*/ 119 h 151"/>
                <a:gd name="T72" fmla="*/ 217 w 332"/>
                <a:gd name="T73" fmla="*/ 119 h 151"/>
                <a:gd name="T74" fmla="*/ 223 w 332"/>
                <a:gd name="T75" fmla="*/ 119 h 151"/>
                <a:gd name="T76" fmla="*/ 229 w 332"/>
                <a:gd name="T77" fmla="*/ 122 h 151"/>
                <a:gd name="T78" fmla="*/ 235 w 332"/>
                <a:gd name="T79" fmla="*/ 125 h 151"/>
                <a:gd name="T80" fmla="*/ 241 w 332"/>
                <a:gd name="T81" fmla="*/ 126 h 151"/>
                <a:gd name="T82" fmla="*/ 247 w 332"/>
                <a:gd name="T83" fmla="*/ 128 h 151"/>
                <a:gd name="T84" fmla="*/ 253 w 332"/>
                <a:gd name="T85" fmla="*/ 132 h 151"/>
                <a:gd name="T86" fmla="*/ 259 w 332"/>
                <a:gd name="T87" fmla="*/ 133 h 151"/>
                <a:gd name="T88" fmla="*/ 265 w 332"/>
                <a:gd name="T89" fmla="*/ 136 h 151"/>
                <a:gd name="T90" fmla="*/ 270 w 332"/>
                <a:gd name="T91" fmla="*/ 139 h 151"/>
                <a:gd name="T92" fmla="*/ 276 w 332"/>
                <a:gd name="T93" fmla="*/ 144 h 151"/>
                <a:gd name="T94" fmla="*/ 282 w 332"/>
                <a:gd name="T95" fmla="*/ 145 h 151"/>
                <a:gd name="T96" fmla="*/ 288 w 332"/>
                <a:gd name="T97" fmla="*/ 150 h 151"/>
                <a:gd name="T98" fmla="*/ 294 w 332"/>
                <a:gd name="T99" fmla="*/ 150 h 151"/>
                <a:gd name="T100" fmla="*/ 300 w 332"/>
                <a:gd name="T101" fmla="*/ 151 h 151"/>
                <a:gd name="T102" fmla="*/ 306 w 332"/>
                <a:gd name="T103" fmla="*/ 151 h 151"/>
                <a:gd name="T104" fmla="*/ 312 w 332"/>
                <a:gd name="T105" fmla="*/ 151 h 151"/>
                <a:gd name="T106" fmla="*/ 318 w 332"/>
                <a:gd name="T107" fmla="*/ 151 h 151"/>
                <a:gd name="T108" fmla="*/ 324 w 332"/>
                <a:gd name="T109" fmla="*/ 151 h 151"/>
                <a:gd name="T110" fmla="*/ 330 w 332"/>
                <a:gd name="T11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151">
                  <a:moveTo>
                    <a:pt x="0" y="0"/>
                  </a:moveTo>
                  <a:lnTo>
                    <a:pt x="3" y="0"/>
                  </a:lnTo>
                  <a:lnTo>
                    <a:pt x="6" y="8"/>
                  </a:lnTo>
                  <a:lnTo>
                    <a:pt x="9" y="8"/>
                  </a:lnTo>
                  <a:lnTo>
                    <a:pt x="12" y="8"/>
                  </a:lnTo>
                  <a:lnTo>
                    <a:pt x="15" y="8"/>
                  </a:lnTo>
                  <a:lnTo>
                    <a:pt x="18" y="2"/>
                  </a:lnTo>
                  <a:lnTo>
                    <a:pt x="21" y="2"/>
                  </a:lnTo>
                  <a:lnTo>
                    <a:pt x="24" y="0"/>
                  </a:lnTo>
                  <a:lnTo>
                    <a:pt x="27" y="0"/>
                  </a:lnTo>
                  <a:lnTo>
                    <a:pt x="30" y="6"/>
                  </a:lnTo>
                  <a:lnTo>
                    <a:pt x="32" y="6"/>
                  </a:lnTo>
                  <a:lnTo>
                    <a:pt x="35" y="9"/>
                  </a:lnTo>
                  <a:lnTo>
                    <a:pt x="38" y="9"/>
                  </a:lnTo>
                  <a:lnTo>
                    <a:pt x="41" y="12"/>
                  </a:lnTo>
                  <a:lnTo>
                    <a:pt x="44" y="12"/>
                  </a:lnTo>
                  <a:lnTo>
                    <a:pt x="47" y="12"/>
                  </a:lnTo>
                  <a:lnTo>
                    <a:pt x="50" y="12"/>
                  </a:lnTo>
                  <a:lnTo>
                    <a:pt x="53" y="14"/>
                  </a:lnTo>
                  <a:lnTo>
                    <a:pt x="56" y="14"/>
                  </a:lnTo>
                  <a:lnTo>
                    <a:pt x="59" y="23"/>
                  </a:lnTo>
                  <a:lnTo>
                    <a:pt x="62" y="23"/>
                  </a:lnTo>
                  <a:lnTo>
                    <a:pt x="65" y="24"/>
                  </a:lnTo>
                  <a:lnTo>
                    <a:pt x="68" y="24"/>
                  </a:lnTo>
                  <a:lnTo>
                    <a:pt x="71" y="26"/>
                  </a:lnTo>
                  <a:lnTo>
                    <a:pt x="74" y="26"/>
                  </a:lnTo>
                  <a:lnTo>
                    <a:pt x="77" y="27"/>
                  </a:lnTo>
                  <a:lnTo>
                    <a:pt x="80" y="27"/>
                  </a:lnTo>
                  <a:lnTo>
                    <a:pt x="83" y="27"/>
                  </a:lnTo>
                  <a:lnTo>
                    <a:pt x="86" y="27"/>
                  </a:lnTo>
                  <a:lnTo>
                    <a:pt x="89" y="29"/>
                  </a:lnTo>
                  <a:lnTo>
                    <a:pt x="92" y="29"/>
                  </a:lnTo>
                  <a:lnTo>
                    <a:pt x="95" y="30"/>
                  </a:lnTo>
                  <a:lnTo>
                    <a:pt x="98" y="30"/>
                  </a:lnTo>
                  <a:lnTo>
                    <a:pt x="100" y="36"/>
                  </a:lnTo>
                  <a:lnTo>
                    <a:pt x="103" y="36"/>
                  </a:lnTo>
                  <a:lnTo>
                    <a:pt x="106" y="39"/>
                  </a:lnTo>
                  <a:lnTo>
                    <a:pt x="109" y="39"/>
                  </a:lnTo>
                  <a:lnTo>
                    <a:pt x="112" y="39"/>
                  </a:lnTo>
                  <a:lnTo>
                    <a:pt x="117" y="39"/>
                  </a:lnTo>
                  <a:lnTo>
                    <a:pt x="120" y="55"/>
                  </a:lnTo>
                  <a:lnTo>
                    <a:pt x="123" y="55"/>
                  </a:lnTo>
                  <a:lnTo>
                    <a:pt x="126" y="43"/>
                  </a:lnTo>
                  <a:lnTo>
                    <a:pt x="129" y="43"/>
                  </a:lnTo>
                  <a:lnTo>
                    <a:pt x="131" y="42"/>
                  </a:lnTo>
                  <a:lnTo>
                    <a:pt x="134" y="42"/>
                  </a:lnTo>
                  <a:lnTo>
                    <a:pt x="137" y="42"/>
                  </a:lnTo>
                  <a:lnTo>
                    <a:pt x="140" y="42"/>
                  </a:lnTo>
                  <a:lnTo>
                    <a:pt x="143" y="42"/>
                  </a:lnTo>
                  <a:lnTo>
                    <a:pt x="146" y="42"/>
                  </a:lnTo>
                  <a:lnTo>
                    <a:pt x="149" y="43"/>
                  </a:lnTo>
                  <a:lnTo>
                    <a:pt x="152" y="43"/>
                  </a:lnTo>
                  <a:lnTo>
                    <a:pt x="155" y="45"/>
                  </a:lnTo>
                  <a:lnTo>
                    <a:pt x="158" y="45"/>
                  </a:lnTo>
                  <a:lnTo>
                    <a:pt x="161" y="79"/>
                  </a:lnTo>
                  <a:lnTo>
                    <a:pt x="164" y="79"/>
                  </a:lnTo>
                  <a:lnTo>
                    <a:pt x="167" y="83"/>
                  </a:lnTo>
                  <a:lnTo>
                    <a:pt x="170" y="83"/>
                  </a:lnTo>
                  <a:lnTo>
                    <a:pt x="173" y="91"/>
                  </a:lnTo>
                  <a:lnTo>
                    <a:pt x="176" y="91"/>
                  </a:lnTo>
                  <a:lnTo>
                    <a:pt x="179" y="95"/>
                  </a:lnTo>
                  <a:lnTo>
                    <a:pt x="182" y="95"/>
                  </a:lnTo>
                  <a:lnTo>
                    <a:pt x="185" y="107"/>
                  </a:lnTo>
                  <a:lnTo>
                    <a:pt x="188" y="107"/>
                  </a:lnTo>
                  <a:lnTo>
                    <a:pt x="191" y="111"/>
                  </a:lnTo>
                  <a:lnTo>
                    <a:pt x="194" y="111"/>
                  </a:lnTo>
                  <a:lnTo>
                    <a:pt x="197" y="113"/>
                  </a:lnTo>
                  <a:lnTo>
                    <a:pt x="199" y="113"/>
                  </a:lnTo>
                  <a:lnTo>
                    <a:pt x="202" y="116"/>
                  </a:lnTo>
                  <a:lnTo>
                    <a:pt x="205" y="116"/>
                  </a:lnTo>
                  <a:lnTo>
                    <a:pt x="208" y="119"/>
                  </a:lnTo>
                  <a:lnTo>
                    <a:pt x="211" y="119"/>
                  </a:lnTo>
                  <a:lnTo>
                    <a:pt x="214" y="119"/>
                  </a:lnTo>
                  <a:lnTo>
                    <a:pt x="217" y="119"/>
                  </a:lnTo>
                  <a:lnTo>
                    <a:pt x="220" y="119"/>
                  </a:lnTo>
                  <a:lnTo>
                    <a:pt x="223" y="119"/>
                  </a:lnTo>
                  <a:lnTo>
                    <a:pt x="226" y="122"/>
                  </a:lnTo>
                  <a:lnTo>
                    <a:pt x="229" y="122"/>
                  </a:lnTo>
                  <a:lnTo>
                    <a:pt x="232" y="125"/>
                  </a:lnTo>
                  <a:lnTo>
                    <a:pt x="235" y="125"/>
                  </a:lnTo>
                  <a:lnTo>
                    <a:pt x="238" y="126"/>
                  </a:lnTo>
                  <a:lnTo>
                    <a:pt x="241" y="126"/>
                  </a:lnTo>
                  <a:lnTo>
                    <a:pt x="244" y="128"/>
                  </a:lnTo>
                  <a:lnTo>
                    <a:pt x="247" y="128"/>
                  </a:lnTo>
                  <a:lnTo>
                    <a:pt x="250" y="132"/>
                  </a:lnTo>
                  <a:lnTo>
                    <a:pt x="253" y="132"/>
                  </a:lnTo>
                  <a:lnTo>
                    <a:pt x="256" y="133"/>
                  </a:lnTo>
                  <a:lnTo>
                    <a:pt x="259" y="133"/>
                  </a:lnTo>
                  <a:lnTo>
                    <a:pt x="262" y="136"/>
                  </a:lnTo>
                  <a:lnTo>
                    <a:pt x="265" y="136"/>
                  </a:lnTo>
                  <a:lnTo>
                    <a:pt x="267" y="139"/>
                  </a:lnTo>
                  <a:lnTo>
                    <a:pt x="270" y="139"/>
                  </a:lnTo>
                  <a:lnTo>
                    <a:pt x="273" y="144"/>
                  </a:lnTo>
                  <a:lnTo>
                    <a:pt x="276" y="144"/>
                  </a:lnTo>
                  <a:lnTo>
                    <a:pt x="279" y="145"/>
                  </a:lnTo>
                  <a:lnTo>
                    <a:pt x="282" y="145"/>
                  </a:lnTo>
                  <a:lnTo>
                    <a:pt x="285" y="150"/>
                  </a:lnTo>
                  <a:lnTo>
                    <a:pt x="288" y="150"/>
                  </a:lnTo>
                  <a:lnTo>
                    <a:pt x="291" y="150"/>
                  </a:lnTo>
                  <a:lnTo>
                    <a:pt x="294" y="150"/>
                  </a:lnTo>
                  <a:lnTo>
                    <a:pt x="297" y="151"/>
                  </a:lnTo>
                  <a:lnTo>
                    <a:pt x="300" y="151"/>
                  </a:lnTo>
                  <a:lnTo>
                    <a:pt x="303" y="151"/>
                  </a:lnTo>
                  <a:lnTo>
                    <a:pt x="306" y="151"/>
                  </a:lnTo>
                  <a:lnTo>
                    <a:pt x="309" y="151"/>
                  </a:lnTo>
                  <a:lnTo>
                    <a:pt x="312" y="151"/>
                  </a:lnTo>
                  <a:lnTo>
                    <a:pt x="315" y="151"/>
                  </a:lnTo>
                  <a:lnTo>
                    <a:pt x="318" y="151"/>
                  </a:lnTo>
                  <a:lnTo>
                    <a:pt x="321" y="151"/>
                  </a:lnTo>
                  <a:lnTo>
                    <a:pt x="324" y="151"/>
                  </a:lnTo>
                  <a:lnTo>
                    <a:pt x="327" y="151"/>
                  </a:lnTo>
                  <a:lnTo>
                    <a:pt x="330" y="151"/>
                  </a:lnTo>
                  <a:lnTo>
                    <a:pt x="332" y="147"/>
                  </a:lnTo>
                </a:path>
              </a:pathLst>
            </a:custGeom>
            <a:noFill/>
            <a:ln w="3492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48"/>
            <p:cNvSpPr>
              <a:spLocks/>
            </p:cNvSpPr>
            <p:nvPr/>
          </p:nvSpPr>
          <p:spPr bwMode="auto">
            <a:xfrm>
              <a:off x="2662743" y="2138382"/>
              <a:ext cx="770582" cy="341346"/>
            </a:xfrm>
            <a:custGeom>
              <a:avLst/>
              <a:gdLst>
                <a:gd name="T0" fmla="*/ 6 w 377"/>
                <a:gd name="T1" fmla="*/ 167 h 167"/>
                <a:gd name="T2" fmla="*/ 15 w 377"/>
                <a:gd name="T3" fmla="*/ 167 h 167"/>
                <a:gd name="T4" fmla="*/ 24 w 377"/>
                <a:gd name="T5" fmla="*/ 145 h 167"/>
                <a:gd name="T6" fmla="*/ 33 w 377"/>
                <a:gd name="T7" fmla="*/ 128 h 167"/>
                <a:gd name="T8" fmla="*/ 42 w 377"/>
                <a:gd name="T9" fmla="*/ 114 h 167"/>
                <a:gd name="T10" fmla="*/ 50 w 377"/>
                <a:gd name="T11" fmla="*/ 77 h 167"/>
                <a:gd name="T12" fmla="*/ 59 w 377"/>
                <a:gd name="T13" fmla="*/ 65 h 167"/>
                <a:gd name="T14" fmla="*/ 68 w 377"/>
                <a:gd name="T15" fmla="*/ 67 h 167"/>
                <a:gd name="T16" fmla="*/ 77 w 377"/>
                <a:gd name="T17" fmla="*/ 68 h 167"/>
                <a:gd name="T18" fmla="*/ 86 w 377"/>
                <a:gd name="T19" fmla="*/ 49 h 167"/>
                <a:gd name="T20" fmla="*/ 95 w 377"/>
                <a:gd name="T21" fmla="*/ 24 h 167"/>
                <a:gd name="T22" fmla="*/ 104 w 377"/>
                <a:gd name="T23" fmla="*/ 21 h 167"/>
                <a:gd name="T24" fmla="*/ 112 w 377"/>
                <a:gd name="T25" fmla="*/ 17 h 167"/>
                <a:gd name="T26" fmla="*/ 121 w 377"/>
                <a:gd name="T27" fmla="*/ 18 h 167"/>
                <a:gd name="T28" fmla="*/ 130 w 377"/>
                <a:gd name="T29" fmla="*/ 20 h 167"/>
                <a:gd name="T30" fmla="*/ 139 w 377"/>
                <a:gd name="T31" fmla="*/ 27 h 167"/>
                <a:gd name="T32" fmla="*/ 148 w 377"/>
                <a:gd name="T33" fmla="*/ 36 h 167"/>
                <a:gd name="T34" fmla="*/ 157 w 377"/>
                <a:gd name="T35" fmla="*/ 40 h 167"/>
                <a:gd name="T36" fmla="*/ 166 w 377"/>
                <a:gd name="T37" fmla="*/ 37 h 167"/>
                <a:gd name="T38" fmla="*/ 175 w 377"/>
                <a:gd name="T39" fmla="*/ 31 h 167"/>
                <a:gd name="T40" fmla="*/ 183 w 377"/>
                <a:gd name="T41" fmla="*/ 8 h 167"/>
                <a:gd name="T42" fmla="*/ 192 w 377"/>
                <a:gd name="T43" fmla="*/ 0 h 167"/>
                <a:gd name="T44" fmla="*/ 201 w 377"/>
                <a:gd name="T45" fmla="*/ 12 h 167"/>
                <a:gd name="T46" fmla="*/ 210 w 377"/>
                <a:gd name="T47" fmla="*/ 21 h 167"/>
                <a:gd name="T48" fmla="*/ 219 w 377"/>
                <a:gd name="T49" fmla="*/ 30 h 167"/>
                <a:gd name="T50" fmla="*/ 228 w 377"/>
                <a:gd name="T51" fmla="*/ 24 h 167"/>
                <a:gd name="T52" fmla="*/ 237 w 377"/>
                <a:gd name="T53" fmla="*/ 18 h 167"/>
                <a:gd name="T54" fmla="*/ 247 w 377"/>
                <a:gd name="T55" fmla="*/ 9 h 167"/>
                <a:gd name="T56" fmla="*/ 256 w 377"/>
                <a:gd name="T57" fmla="*/ 2 h 167"/>
                <a:gd name="T58" fmla="*/ 265 w 377"/>
                <a:gd name="T59" fmla="*/ 2 h 167"/>
                <a:gd name="T60" fmla="*/ 274 w 377"/>
                <a:gd name="T61" fmla="*/ 23 h 167"/>
                <a:gd name="T62" fmla="*/ 282 w 377"/>
                <a:gd name="T63" fmla="*/ 31 h 167"/>
                <a:gd name="T64" fmla="*/ 291 w 377"/>
                <a:gd name="T65" fmla="*/ 34 h 167"/>
                <a:gd name="T66" fmla="*/ 300 w 377"/>
                <a:gd name="T67" fmla="*/ 33 h 167"/>
                <a:gd name="T68" fmla="*/ 309 w 377"/>
                <a:gd name="T69" fmla="*/ 33 h 167"/>
                <a:gd name="T70" fmla="*/ 318 w 377"/>
                <a:gd name="T71" fmla="*/ 34 h 167"/>
                <a:gd name="T72" fmla="*/ 327 w 377"/>
                <a:gd name="T73" fmla="*/ 37 h 167"/>
                <a:gd name="T74" fmla="*/ 336 w 377"/>
                <a:gd name="T75" fmla="*/ 39 h 167"/>
                <a:gd name="T76" fmla="*/ 344 w 377"/>
                <a:gd name="T77" fmla="*/ 46 h 167"/>
                <a:gd name="T78" fmla="*/ 353 w 377"/>
                <a:gd name="T79" fmla="*/ 46 h 167"/>
                <a:gd name="T80" fmla="*/ 362 w 377"/>
                <a:gd name="T81" fmla="*/ 34 h 167"/>
                <a:gd name="T82" fmla="*/ 371 w 377"/>
                <a:gd name="T83" fmla="*/ 4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67">
                  <a:moveTo>
                    <a:pt x="0" y="167"/>
                  </a:moveTo>
                  <a:lnTo>
                    <a:pt x="3" y="167"/>
                  </a:lnTo>
                  <a:lnTo>
                    <a:pt x="6" y="167"/>
                  </a:lnTo>
                  <a:lnTo>
                    <a:pt x="9" y="167"/>
                  </a:lnTo>
                  <a:lnTo>
                    <a:pt x="12" y="167"/>
                  </a:lnTo>
                  <a:lnTo>
                    <a:pt x="15" y="167"/>
                  </a:lnTo>
                  <a:lnTo>
                    <a:pt x="18" y="167"/>
                  </a:lnTo>
                  <a:lnTo>
                    <a:pt x="21" y="159"/>
                  </a:lnTo>
                  <a:lnTo>
                    <a:pt x="24" y="145"/>
                  </a:lnTo>
                  <a:lnTo>
                    <a:pt x="27" y="145"/>
                  </a:lnTo>
                  <a:lnTo>
                    <a:pt x="30" y="139"/>
                  </a:lnTo>
                  <a:lnTo>
                    <a:pt x="33" y="128"/>
                  </a:lnTo>
                  <a:lnTo>
                    <a:pt x="36" y="119"/>
                  </a:lnTo>
                  <a:lnTo>
                    <a:pt x="39" y="114"/>
                  </a:lnTo>
                  <a:lnTo>
                    <a:pt x="42" y="114"/>
                  </a:lnTo>
                  <a:lnTo>
                    <a:pt x="44" y="96"/>
                  </a:lnTo>
                  <a:lnTo>
                    <a:pt x="47" y="88"/>
                  </a:lnTo>
                  <a:lnTo>
                    <a:pt x="50" y="77"/>
                  </a:lnTo>
                  <a:lnTo>
                    <a:pt x="53" y="70"/>
                  </a:lnTo>
                  <a:lnTo>
                    <a:pt x="56" y="70"/>
                  </a:lnTo>
                  <a:lnTo>
                    <a:pt x="59" y="65"/>
                  </a:lnTo>
                  <a:lnTo>
                    <a:pt x="62" y="65"/>
                  </a:lnTo>
                  <a:lnTo>
                    <a:pt x="65" y="65"/>
                  </a:lnTo>
                  <a:lnTo>
                    <a:pt x="68" y="67"/>
                  </a:lnTo>
                  <a:lnTo>
                    <a:pt x="71" y="67"/>
                  </a:lnTo>
                  <a:lnTo>
                    <a:pt x="74" y="70"/>
                  </a:lnTo>
                  <a:lnTo>
                    <a:pt x="77" y="68"/>
                  </a:lnTo>
                  <a:lnTo>
                    <a:pt x="80" y="64"/>
                  </a:lnTo>
                  <a:lnTo>
                    <a:pt x="83" y="49"/>
                  </a:lnTo>
                  <a:lnTo>
                    <a:pt x="86" y="49"/>
                  </a:lnTo>
                  <a:lnTo>
                    <a:pt x="89" y="40"/>
                  </a:lnTo>
                  <a:lnTo>
                    <a:pt x="92" y="27"/>
                  </a:lnTo>
                  <a:lnTo>
                    <a:pt x="95" y="24"/>
                  </a:lnTo>
                  <a:lnTo>
                    <a:pt x="98" y="23"/>
                  </a:lnTo>
                  <a:lnTo>
                    <a:pt x="101" y="23"/>
                  </a:lnTo>
                  <a:lnTo>
                    <a:pt x="104" y="21"/>
                  </a:lnTo>
                  <a:lnTo>
                    <a:pt x="107" y="20"/>
                  </a:lnTo>
                  <a:lnTo>
                    <a:pt x="109" y="18"/>
                  </a:lnTo>
                  <a:lnTo>
                    <a:pt x="112" y="17"/>
                  </a:lnTo>
                  <a:lnTo>
                    <a:pt x="115" y="17"/>
                  </a:lnTo>
                  <a:lnTo>
                    <a:pt x="118" y="17"/>
                  </a:lnTo>
                  <a:lnTo>
                    <a:pt x="121" y="18"/>
                  </a:lnTo>
                  <a:lnTo>
                    <a:pt x="124" y="18"/>
                  </a:lnTo>
                  <a:lnTo>
                    <a:pt x="127" y="20"/>
                  </a:lnTo>
                  <a:lnTo>
                    <a:pt x="130" y="20"/>
                  </a:lnTo>
                  <a:lnTo>
                    <a:pt x="133" y="21"/>
                  </a:lnTo>
                  <a:lnTo>
                    <a:pt x="136" y="24"/>
                  </a:lnTo>
                  <a:lnTo>
                    <a:pt x="139" y="27"/>
                  </a:lnTo>
                  <a:lnTo>
                    <a:pt x="142" y="31"/>
                  </a:lnTo>
                  <a:lnTo>
                    <a:pt x="145" y="31"/>
                  </a:lnTo>
                  <a:lnTo>
                    <a:pt x="148" y="36"/>
                  </a:lnTo>
                  <a:lnTo>
                    <a:pt x="151" y="40"/>
                  </a:lnTo>
                  <a:lnTo>
                    <a:pt x="154" y="42"/>
                  </a:lnTo>
                  <a:lnTo>
                    <a:pt x="157" y="40"/>
                  </a:lnTo>
                  <a:lnTo>
                    <a:pt x="160" y="40"/>
                  </a:lnTo>
                  <a:lnTo>
                    <a:pt x="163" y="39"/>
                  </a:lnTo>
                  <a:lnTo>
                    <a:pt x="166" y="37"/>
                  </a:lnTo>
                  <a:lnTo>
                    <a:pt x="169" y="36"/>
                  </a:lnTo>
                  <a:lnTo>
                    <a:pt x="172" y="31"/>
                  </a:lnTo>
                  <a:lnTo>
                    <a:pt x="175" y="31"/>
                  </a:lnTo>
                  <a:lnTo>
                    <a:pt x="177" y="29"/>
                  </a:lnTo>
                  <a:lnTo>
                    <a:pt x="180" y="11"/>
                  </a:lnTo>
                  <a:lnTo>
                    <a:pt x="183" y="8"/>
                  </a:lnTo>
                  <a:lnTo>
                    <a:pt x="186" y="3"/>
                  </a:lnTo>
                  <a:lnTo>
                    <a:pt x="189" y="3"/>
                  </a:lnTo>
                  <a:lnTo>
                    <a:pt x="192" y="0"/>
                  </a:lnTo>
                  <a:lnTo>
                    <a:pt x="195" y="0"/>
                  </a:lnTo>
                  <a:lnTo>
                    <a:pt x="198" y="5"/>
                  </a:lnTo>
                  <a:lnTo>
                    <a:pt x="201" y="12"/>
                  </a:lnTo>
                  <a:lnTo>
                    <a:pt x="204" y="12"/>
                  </a:lnTo>
                  <a:lnTo>
                    <a:pt x="207" y="17"/>
                  </a:lnTo>
                  <a:lnTo>
                    <a:pt x="210" y="21"/>
                  </a:lnTo>
                  <a:lnTo>
                    <a:pt x="213" y="26"/>
                  </a:lnTo>
                  <a:lnTo>
                    <a:pt x="216" y="30"/>
                  </a:lnTo>
                  <a:lnTo>
                    <a:pt x="219" y="30"/>
                  </a:lnTo>
                  <a:lnTo>
                    <a:pt x="222" y="29"/>
                  </a:lnTo>
                  <a:lnTo>
                    <a:pt x="225" y="29"/>
                  </a:lnTo>
                  <a:lnTo>
                    <a:pt x="228" y="24"/>
                  </a:lnTo>
                  <a:lnTo>
                    <a:pt x="231" y="21"/>
                  </a:lnTo>
                  <a:lnTo>
                    <a:pt x="234" y="21"/>
                  </a:lnTo>
                  <a:lnTo>
                    <a:pt x="237" y="18"/>
                  </a:lnTo>
                  <a:lnTo>
                    <a:pt x="240" y="15"/>
                  </a:lnTo>
                  <a:lnTo>
                    <a:pt x="242" y="14"/>
                  </a:lnTo>
                  <a:lnTo>
                    <a:pt x="247" y="9"/>
                  </a:lnTo>
                  <a:lnTo>
                    <a:pt x="250" y="9"/>
                  </a:lnTo>
                  <a:lnTo>
                    <a:pt x="253" y="5"/>
                  </a:lnTo>
                  <a:lnTo>
                    <a:pt x="256" y="2"/>
                  </a:lnTo>
                  <a:lnTo>
                    <a:pt x="259" y="0"/>
                  </a:lnTo>
                  <a:lnTo>
                    <a:pt x="262" y="2"/>
                  </a:lnTo>
                  <a:lnTo>
                    <a:pt x="265" y="2"/>
                  </a:lnTo>
                  <a:lnTo>
                    <a:pt x="268" y="12"/>
                  </a:lnTo>
                  <a:lnTo>
                    <a:pt x="271" y="18"/>
                  </a:lnTo>
                  <a:lnTo>
                    <a:pt x="274" y="23"/>
                  </a:lnTo>
                  <a:lnTo>
                    <a:pt x="276" y="29"/>
                  </a:lnTo>
                  <a:lnTo>
                    <a:pt x="279" y="29"/>
                  </a:lnTo>
                  <a:lnTo>
                    <a:pt x="282" y="31"/>
                  </a:lnTo>
                  <a:lnTo>
                    <a:pt x="285" y="33"/>
                  </a:lnTo>
                  <a:lnTo>
                    <a:pt x="288" y="33"/>
                  </a:lnTo>
                  <a:lnTo>
                    <a:pt x="291" y="34"/>
                  </a:lnTo>
                  <a:lnTo>
                    <a:pt x="294" y="34"/>
                  </a:lnTo>
                  <a:lnTo>
                    <a:pt x="297" y="33"/>
                  </a:lnTo>
                  <a:lnTo>
                    <a:pt x="300" y="33"/>
                  </a:lnTo>
                  <a:lnTo>
                    <a:pt x="303" y="33"/>
                  </a:lnTo>
                  <a:lnTo>
                    <a:pt x="306" y="33"/>
                  </a:lnTo>
                  <a:lnTo>
                    <a:pt x="309" y="33"/>
                  </a:lnTo>
                  <a:lnTo>
                    <a:pt x="312" y="33"/>
                  </a:lnTo>
                  <a:lnTo>
                    <a:pt x="315" y="33"/>
                  </a:lnTo>
                  <a:lnTo>
                    <a:pt x="318" y="34"/>
                  </a:lnTo>
                  <a:lnTo>
                    <a:pt x="321" y="36"/>
                  </a:lnTo>
                  <a:lnTo>
                    <a:pt x="324" y="36"/>
                  </a:lnTo>
                  <a:lnTo>
                    <a:pt x="327" y="37"/>
                  </a:lnTo>
                  <a:lnTo>
                    <a:pt x="330" y="37"/>
                  </a:lnTo>
                  <a:lnTo>
                    <a:pt x="333" y="39"/>
                  </a:lnTo>
                  <a:lnTo>
                    <a:pt x="336" y="39"/>
                  </a:lnTo>
                  <a:lnTo>
                    <a:pt x="339" y="39"/>
                  </a:lnTo>
                  <a:lnTo>
                    <a:pt x="342" y="46"/>
                  </a:lnTo>
                  <a:lnTo>
                    <a:pt x="344" y="46"/>
                  </a:lnTo>
                  <a:lnTo>
                    <a:pt x="347" y="46"/>
                  </a:lnTo>
                  <a:lnTo>
                    <a:pt x="350" y="46"/>
                  </a:lnTo>
                  <a:lnTo>
                    <a:pt x="353" y="46"/>
                  </a:lnTo>
                  <a:lnTo>
                    <a:pt x="356" y="39"/>
                  </a:lnTo>
                  <a:lnTo>
                    <a:pt x="359" y="36"/>
                  </a:lnTo>
                  <a:lnTo>
                    <a:pt x="362" y="34"/>
                  </a:lnTo>
                  <a:lnTo>
                    <a:pt x="365" y="36"/>
                  </a:lnTo>
                  <a:lnTo>
                    <a:pt x="368" y="36"/>
                  </a:lnTo>
                  <a:lnTo>
                    <a:pt x="371" y="42"/>
                  </a:lnTo>
                  <a:lnTo>
                    <a:pt x="374" y="48"/>
                  </a:lnTo>
                  <a:lnTo>
                    <a:pt x="377" y="49"/>
                  </a:lnTo>
                </a:path>
              </a:pathLst>
            </a:custGeom>
            <a:noFill/>
            <a:ln w="3492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49"/>
            <p:cNvSpPr>
              <a:spLocks/>
            </p:cNvSpPr>
            <p:nvPr/>
          </p:nvSpPr>
          <p:spPr bwMode="auto">
            <a:xfrm>
              <a:off x="3433325" y="2238538"/>
              <a:ext cx="678602" cy="245278"/>
            </a:xfrm>
            <a:custGeom>
              <a:avLst/>
              <a:gdLst>
                <a:gd name="T0" fmla="*/ 3 w 332"/>
                <a:gd name="T1" fmla="*/ 0 h 120"/>
                <a:gd name="T2" fmla="*/ 9 w 332"/>
                <a:gd name="T3" fmla="*/ 2 h 120"/>
                <a:gd name="T4" fmla="*/ 15 w 332"/>
                <a:gd name="T5" fmla="*/ 11 h 120"/>
                <a:gd name="T6" fmla="*/ 21 w 332"/>
                <a:gd name="T7" fmla="*/ 16 h 120"/>
                <a:gd name="T8" fmla="*/ 27 w 332"/>
                <a:gd name="T9" fmla="*/ 33 h 120"/>
                <a:gd name="T10" fmla="*/ 32 w 332"/>
                <a:gd name="T11" fmla="*/ 43 h 120"/>
                <a:gd name="T12" fmla="*/ 38 w 332"/>
                <a:gd name="T13" fmla="*/ 47 h 120"/>
                <a:gd name="T14" fmla="*/ 44 w 332"/>
                <a:gd name="T15" fmla="*/ 59 h 120"/>
                <a:gd name="T16" fmla="*/ 50 w 332"/>
                <a:gd name="T17" fmla="*/ 64 h 120"/>
                <a:gd name="T18" fmla="*/ 56 w 332"/>
                <a:gd name="T19" fmla="*/ 74 h 120"/>
                <a:gd name="T20" fmla="*/ 62 w 332"/>
                <a:gd name="T21" fmla="*/ 89 h 120"/>
                <a:gd name="T22" fmla="*/ 68 w 332"/>
                <a:gd name="T23" fmla="*/ 93 h 120"/>
                <a:gd name="T24" fmla="*/ 74 w 332"/>
                <a:gd name="T25" fmla="*/ 102 h 120"/>
                <a:gd name="T26" fmla="*/ 80 w 332"/>
                <a:gd name="T27" fmla="*/ 104 h 120"/>
                <a:gd name="T28" fmla="*/ 86 w 332"/>
                <a:gd name="T29" fmla="*/ 107 h 120"/>
                <a:gd name="T30" fmla="*/ 92 w 332"/>
                <a:gd name="T31" fmla="*/ 110 h 120"/>
                <a:gd name="T32" fmla="*/ 98 w 332"/>
                <a:gd name="T33" fmla="*/ 110 h 120"/>
                <a:gd name="T34" fmla="*/ 103 w 332"/>
                <a:gd name="T35" fmla="*/ 117 h 120"/>
                <a:gd name="T36" fmla="*/ 109 w 332"/>
                <a:gd name="T37" fmla="*/ 118 h 120"/>
                <a:gd name="T38" fmla="*/ 117 w 332"/>
                <a:gd name="T39" fmla="*/ 118 h 120"/>
                <a:gd name="T40" fmla="*/ 123 w 332"/>
                <a:gd name="T41" fmla="*/ 117 h 120"/>
                <a:gd name="T42" fmla="*/ 129 w 332"/>
                <a:gd name="T43" fmla="*/ 115 h 120"/>
                <a:gd name="T44" fmla="*/ 134 w 332"/>
                <a:gd name="T45" fmla="*/ 117 h 120"/>
                <a:gd name="T46" fmla="*/ 140 w 332"/>
                <a:gd name="T47" fmla="*/ 117 h 120"/>
                <a:gd name="T48" fmla="*/ 146 w 332"/>
                <a:gd name="T49" fmla="*/ 117 h 120"/>
                <a:gd name="T50" fmla="*/ 152 w 332"/>
                <a:gd name="T51" fmla="*/ 117 h 120"/>
                <a:gd name="T52" fmla="*/ 158 w 332"/>
                <a:gd name="T53" fmla="*/ 115 h 120"/>
                <a:gd name="T54" fmla="*/ 164 w 332"/>
                <a:gd name="T55" fmla="*/ 115 h 120"/>
                <a:gd name="T56" fmla="*/ 170 w 332"/>
                <a:gd name="T57" fmla="*/ 115 h 120"/>
                <a:gd name="T58" fmla="*/ 176 w 332"/>
                <a:gd name="T59" fmla="*/ 114 h 120"/>
                <a:gd name="T60" fmla="*/ 182 w 332"/>
                <a:gd name="T61" fmla="*/ 114 h 120"/>
                <a:gd name="T62" fmla="*/ 188 w 332"/>
                <a:gd name="T63" fmla="*/ 114 h 120"/>
                <a:gd name="T64" fmla="*/ 194 w 332"/>
                <a:gd name="T65" fmla="*/ 115 h 120"/>
                <a:gd name="T66" fmla="*/ 199 w 332"/>
                <a:gd name="T67" fmla="*/ 114 h 120"/>
                <a:gd name="T68" fmla="*/ 205 w 332"/>
                <a:gd name="T69" fmla="*/ 114 h 120"/>
                <a:gd name="T70" fmla="*/ 211 w 332"/>
                <a:gd name="T71" fmla="*/ 115 h 120"/>
                <a:gd name="T72" fmla="*/ 217 w 332"/>
                <a:gd name="T73" fmla="*/ 115 h 120"/>
                <a:gd name="T74" fmla="*/ 223 w 332"/>
                <a:gd name="T75" fmla="*/ 117 h 120"/>
                <a:gd name="T76" fmla="*/ 229 w 332"/>
                <a:gd name="T77" fmla="*/ 117 h 120"/>
                <a:gd name="T78" fmla="*/ 235 w 332"/>
                <a:gd name="T79" fmla="*/ 117 h 120"/>
                <a:gd name="T80" fmla="*/ 241 w 332"/>
                <a:gd name="T81" fmla="*/ 117 h 120"/>
                <a:gd name="T82" fmla="*/ 247 w 332"/>
                <a:gd name="T83" fmla="*/ 117 h 120"/>
                <a:gd name="T84" fmla="*/ 253 w 332"/>
                <a:gd name="T85" fmla="*/ 117 h 120"/>
                <a:gd name="T86" fmla="*/ 259 w 332"/>
                <a:gd name="T87" fmla="*/ 117 h 120"/>
                <a:gd name="T88" fmla="*/ 265 w 332"/>
                <a:gd name="T89" fmla="*/ 115 h 120"/>
                <a:gd name="T90" fmla="*/ 270 w 332"/>
                <a:gd name="T91" fmla="*/ 115 h 120"/>
                <a:gd name="T92" fmla="*/ 276 w 332"/>
                <a:gd name="T93" fmla="*/ 115 h 120"/>
                <a:gd name="T94" fmla="*/ 282 w 332"/>
                <a:gd name="T95" fmla="*/ 117 h 120"/>
                <a:gd name="T96" fmla="*/ 288 w 332"/>
                <a:gd name="T97" fmla="*/ 117 h 120"/>
                <a:gd name="T98" fmla="*/ 294 w 332"/>
                <a:gd name="T99" fmla="*/ 115 h 120"/>
                <a:gd name="T100" fmla="*/ 300 w 332"/>
                <a:gd name="T101" fmla="*/ 115 h 120"/>
                <a:gd name="T102" fmla="*/ 306 w 332"/>
                <a:gd name="T103" fmla="*/ 115 h 120"/>
                <a:gd name="T104" fmla="*/ 312 w 332"/>
                <a:gd name="T105" fmla="*/ 117 h 120"/>
                <a:gd name="T106" fmla="*/ 318 w 332"/>
                <a:gd name="T107" fmla="*/ 115 h 120"/>
                <a:gd name="T108" fmla="*/ 324 w 332"/>
                <a:gd name="T109" fmla="*/ 115 h 120"/>
                <a:gd name="T110" fmla="*/ 330 w 332"/>
                <a:gd name="T111"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120">
                  <a:moveTo>
                    <a:pt x="0" y="0"/>
                  </a:moveTo>
                  <a:lnTo>
                    <a:pt x="3" y="0"/>
                  </a:lnTo>
                  <a:lnTo>
                    <a:pt x="6" y="0"/>
                  </a:lnTo>
                  <a:lnTo>
                    <a:pt x="9" y="2"/>
                  </a:lnTo>
                  <a:lnTo>
                    <a:pt x="12" y="6"/>
                  </a:lnTo>
                  <a:lnTo>
                    <a:pt x="15" y="11"/>
                  </a:lnTo>
                  <a:lnTo>
                    <a:pt x="18" y="16"/>
                  </a:lnTo>
                  <a:lnTo>
                    <a:pt x="21" y="16"/>
                  </a:lnTo>
                  <a:lnTo>
                    <a:pt x="24" y="27"/>
                  </a:lnTo>
                  <a:lnTo>
                    <a:pt x="27" y="33"/>
                  </a:lnTo>
                  <a:lnTo>
                    <a:pt x="30" y="37"/>
                  </a:lnTo>
                  <a:lnTo>
                    <a:pt x="32" y="43"/>
                  </a:lnTo>
                  <a:lnTo>
                    <a:pt x="35" y="43"/>
                  </a:lnTo>
                  <a:lnTo>
                    <a:pt x="38" y="47"/>
                  </a:lnTo>
                  <a:lnTo>
                    <a:pt x="41" y="53"/>
                  </a:lnTo>
                  <a:lnTo>
                    <a:pt x="44" y="59"/>
                  </a:lnTo>
                  <a:lnTo>
                    <a:pt x="47" y="64"/>
                  </a:lnTo>
                  <a:lnTo>
                    <a:pt x="50" y="64"/>
                  </a:lnTo>
                  <a:lnTo>
                    <a:pt x="53" y="70"/>
                  </a:lnTo>
                  <a:lnTo>
                    <a:pt x="56" y="74"/>
                  </a:lnTo>
                  <a:lnTo>
                    <a:pt x="59" y="77"/>
                  </a:lnTo>
                  <a:lnTo>
                    <a:pt x="62" y="89"/>
                  </a:lnTo>
                  <a:lnTo>
                    <a:pt x="65" y="89"/>
                  </a:lnTo>
                  <a:lnTo>
                    <a:pt x="68" y="93"/>
                  </a:lnTo>
                  <a:lnTo>
                    <a:pt x="71" y="98"/>
                  </a:lnTo>
                  <a:lnTo>
                    <a:pt x="74" y="102"/>
                  </a:lnTo>
                  <a:lnTo>
                    <a:pt x="77" y="104"/>
                  </a:lnTo>
                  <a:lnTo>
                    <a:pt x="80" y="104"/>
                  </a:lnTo>
                  <a:lnTo>
                    <a:pt x="83" y="105"/>
                  </a:lnTo>
                  <a:lnTo>
                    <a:pt x="86" y="107"/>
                  </a:lnTo>
                  <a:lnTo>
                    <a:pt x="89" y="108"/>
                  </a:lnTo>
                  <a:lnTo>
                    <a:pt x="92" y="110"/>
                  </a:lnTo>
                  <a:lnTo>
                    <a:pt x="95" y="110"/>
                  </a:lnTo>
                  <a:lnTo>
                    <a:pt x="98" y="110"/>
                  </a:lnTo>
                  <a:lnTo>
                    <a:pt x="100" y="111"/>
                  </a:lnTo>
                  <a:lnTo>
                    <a:pt x="103" y="117"/>
                  </a:lnTo>
                  <a:lnTo>
                    <a:pt x="106" y="118"/>
                  </a:lnTo>
                  <a:lnTo>
                    <a:pt x="109" y="118"/>
                  </a:lnTo>
                  <a:lnTo>
                    <a:pt x="112" y="120"/>
                  </a:lnTo>
                  <a:lnTo>
                    <a:pt x="117" y="118"/>
                  </a:lnTo>
                  <a:lnTo>
                    <a:pt x="120" y="117"/>
                  </a:lnTo>
                  <a:lnTo>
                    <a:pt x="123" y="117"/>
                  </a:lnTo>
                  <a:lnTo>
                    <a:pt x="126" y="117"/>
                  </a:lnTo>
                  <a:lnTo>
                    <a:pt x="129" y="115"/>
                  </a:lnTo>
                  <a:lnTo>
                    <a:pt x="131" y="115"/>
                  </a:lnTo>
                  <a:lnTo>
                    <a:pt x="134" y="117"/>
                  </a:lnTo>
                  <a:lnTo>
                    <a:pt x="137" y="117"/>
                  </a:lnTo>
                  <a:lnTo>
                    <a:pt x="140" y="117"/>
                  </a:lnTo>
                  <a:lnTo>
                    <a:pt x="143" y="117"/>
                  </a:lnTo>
                  <a:lnTo>
                    <a:pt x="146" y="117"/>
                  </a:lnTo>
                  <a:lnTo>
                    <a:pt x="149" y="117"/>
                  </a:lnTo>
                  <a:lnTo>
                    <a:pt x="152" y="117"/>
                  </a:lnTo>
                  <a:lnTo>
                    <a:pt x="155" y="117"/>
                  </a:lnTo>
                  <a:lnTo>
                    <a:pt x="158" y="115"/>
                  </a:lnTo>
                  <a:lnTo>
                    <a:pt x="161" y="115"/>
                  </a:lnTo>
                  <a:lnTo>
                    <a:pt x="164" y="115"/>
                  </a:lnTo>
                  <a:lnTo>
                    <a:pt x="167" y="115"/>
                  </a:lnTo>
                  <a:lnTo>
                    <a:pt x="170" y="115"/>
                  </a:lnTo>
                  <a:lnTo>
                    <a:pt x="173" y="114"/>
                  </a:lnTo>
                  <a:lnTo>
                    <a:pt x="176" y="114"/>
                  </a:lnTo>
                  <a:lnTo>
                    <a:pt x="179" y="114"/>
                  </a:lnTo>
                  <a:lnTo>
                    <a:pt x="182" y="114"/>
                  </a:lnTo>
                  <a:lnTo>
                    <a:pt x="185" y="114"/>
                  </a:lnTo>
                  <a:lnTo>
                    <a:pt x="188" y="114"/>
                  </a:lnTo>
                  <a:lnTo>
                    <a:pt x="191" y="115"/>
                  </a:lnTo>
                  <a:lnTo>
                    <a:pt x="194" y="115"/>
                  </a:lnTo>
                  <a:lnTo>
                    <a:pt x="197" y="114"/>
                  </a:lnTo>
                  <a:lnTo>
                    <a:pt x="199" y="114"/>
                  </a:lnTo>
                  <a:lnTo>
                    <a:pt x="202" y="114"/>
                  </a:lnTo>
                  <a:lnTo>
                    <a:pt x="205" y="114"/>
                  </a:lnTo>
                  <a:lnTo>
                    <a:pt x="208" y="115"/>
                  </a:lnTo>
                  <a:lnTo>
                    <a:pt x="211" y="115"/>
                  </a:lnTo>
                  <a:lnTo>
                    <a:pt x="214" y="115"/>
                  </a:lnTo>
                  <a:lnTo>
                    <a:pt x="217" y="115"/>
                  </a:lnTo>
                  <a:lnTo>
                    <a:pt x="220" y="117"/>
                  </a:lnTo>
                  <a:lnTo>
                    <a:pt x="223" y="117"/>
                  </a:lnTo>
                  <a:lnTo>
                    <a:pt x="226" y="117"/>
                  </a:lnTo>
                  <a:lnTo>
                    <a:pt x="229" y="117"/>
                  </a:lnTo>
                  <a:lnTo>
                    <a:pt x="232" y="117"/>
                  </a:lnTo>
                  <a:lnTo>
                    <a:pt x="235" y="117"/>
                  </a:lnTo>
                  <a:lnTo>
                    <a:pt x="238" y="117"/>
                  </a:lnTo>
                  <a:lnTo>
                    <a:pt x="241" y="117"/>
                  </a:lnTo>
                  <a:lnTo>
                    <a:pt x="244" y="117"/>
                  </a:lnTo>
                  <a:lnTo>
                    <a:pt x="247" y="117"/>
                  </a:lnTo>
                  <a:lnTo>
                    <a:pt x="250" y="117"/>
                  </a:lnTo>
                  <a:lnTo>
                    <a:pt x="253" y="117"/>
                  </a:lnTo>
                  <a:lnTo>
                    <a:pt x="256" y="117"/>
                  </a:lnTo>
                  <a:lnTo>
                    <a:pt x="259" y="117"/>
                  </a:lnTo>
                  <a:lnTo>
                    <a:pt x="262" y="115"/>
                  </a:lnTo>
                  <a:lnTo>
                    <a:pt x="265" y="115"/>
                  </a:lnTo>
                  <a:lnTo>
                    <a:pt x="267" y="115"/>
                  </a:lnTo>
                  <a:lnTo>
                    <a:pt x="270" y="115"/>
                  </a:lnTo>
                  <a:lnTo>
                    <a:pt x="273" y="115"/>
                  </a:lnTo>
                  <a:lnTo>
                    <a:pt x="276" y="115"/>
                  </a:lnTo>
                  <a:lnTo>
                    <a:pt x="279" y="115"/>
                  </a:lnTo>
                  <a:lnTo>
                    <a:pt x="282" y="117"/>
                  </a:lnTo>
                  <a:lnTo>
                    <a:pt x="285" y="117"/>
                  </a:lnTo>
                  <a:lnTo>
                    <a:pt x="288" y="117"/>
                  </a:lnTo>
                  <a:lnTo>
                    <a:pt x="291" y="117"/>
                  </a:lnTo>
                  <a:lnTo>
                    <a:pt x="294" y="115"/>
                  </a:lnTo>
                  <a:lnTo>
                    <a:pt x="297" y="115"/>
                  </a:lnTo>
                  <a:lnTo>
                    <a:pt x="300" y="115"/>
                  </a:lnTo>
                  <a:lnTo>
                    <a:pt x="303" y="115"/>
                  </a:lnTo>
                  <a:lnTo>
                    <a:pt x="306" y="115"/>
                  </a:lnTo>
                  <a:lnTo>
                    <a:pt x="309" y="117"/>
                  </a:lnTo>
                  <a:lnTo>
                    <a:pt x="312" y="117"/>
                  </a:lnTo>
                  <a:lnTo>
                    <a:pt x="315" y="115"/>
                  </a:lnTo>
                  <a:lnTo>
                    <a:pt x="318" y="115"/>
                  </a:lnTo>
                  <a:lnTo>
                    <a:pt x="321" y="115"/>
                  </a:lnTo>
                  <a:lnTo>
                    <a:pt x="324" y="115"/>
                  </a:lnTo>
                  <a:lnTo>
                    <a:pt x="327" y="115"/>
                  </a:lnTo>
                  <a:lnTo>
                    <a:pt x="330" y="115"/>
                  </a:lnTo>
                  <a:lnTo>
                    <a:pt x="332" y="115"/>
                  </a:lnTo>
                </a:path>
              </a:pathLst>
            </a:custGeom>
            <a:noFill/>
            <a:ln w="3492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3" name="Content Placeholder 2"/>
          <p:cNvSpPr txBox="1">
            <a:spLocks/>
          </p:cNvSpPr>
          <p:nvPr/>
        </p:nvSpPr>
        <p:spPr>
          <a:xfrm>
            <a:off x="0" y="3200400"/>
            <a:ext cx="8763000" cy="685800"/>
          </a:xfrm>
          <a:prstGeom prst="rect">
            <a:avLst/>
          </a:prstGeom>
        </p:spPr>
        <p:txBody>
          <a:bodyPr vert="horz" lIns="91440" tIns="45720" rIns="91440" bIns="45720" rtlCol="0">
            <a:noAutofit/>
          </a:bodyPr>
          <a:lstStyle/>
          <a:p>
            <a:pPr lvl="0">
              <a:spcBef>
                <a:spcPct val="20000"/>
              </a:spcBef>
            </a:pPr>
            <a:r>
              <a:rPr lang="en-US" sz="2000" dirty="0" smtClean="0">
                <a:solidFill>
                  <a:schemeClr val="bg1"/>
                </a:solidFill>
              </a:rPr>
              <a:t>There are two obvious ways to compute the MD DTW score.</a:t>
            </a:r>
          </a:p>
          <a:p>
            <a:pPr lvl="0">
              <a:spcBef>
                <a:spcPct val="20000"/>
              </a:spcBef>
            </a:pPr>
            <a:endParaRPr lang="en-US" sz="2000" dirty="0" smtClean="0">
              <a:solidFill>
                <a:schemeClr val="bg1"/>
              </a:solidFill>
            </a:endParaRPr>
          </a:p>
          <a:p>
            <a:pPr lvl="0">
              <a:spcBef>
                <a:spcPct val="20000"/>
              </a:spcBef>
            </a:pPr>
            <a:endParaRPr lang="en-US" sz="2000" dirty="0" smtClean="0">
              <a:solidFill>
                <a:schemeClr val="bg1"/>
              </a:solidFill>
            </a:endParaRPr>
          </a:p>
          <a:p>
            <a:pPr lvl="0">
              <a:spcBef>
                <a:spcPct val="20000"/>
              </a:spcBef>
            </a:pPr>
            <a:endParaRPr lang="en-US" sz="2000" dirty="0" smtClean="0">
              <a:solidFill>
                <a:schemeClr val="bg1"/>
              </a:solidFill>
            </a:endParaRPr>
          </a:p>
          <a:p>
            <a:pPr lvl="0">
              <a:spcBef>
                <a:spcPct val="20000"/>
              </a:spcBef>
            </a:pPr>
            <a:endParaRPr lang="en-US" sz="2000" dirty="0" smtClean="0">
              <a:solidFill>
                <a:schemeClr val="bg1"/>
              </a:solidFill>
            </a:endParaRPr>
          </a:p>
          <a:p>
            <a:pPr lvl="0">
              <a:spcBef>
                <a:spcPct val="20000"/>
              </a:spcBef>
            </a:pPr>
            <a:r>
              <a:rPr lang="en-US" sz="2000" dirty="0" smtClean="0">
                <a:solidFill>
                  <a:schemeClr val="bg1"/>
                </a:solidFill>
              </a:rPr>
              <a:t>  </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sp>
        <p:nvSpPr>
          <p:cNvPr id="334" name="Rectangle 333"/>
          <p:cNvSpPr/>
          <p:nvPr/>
        </p:nvSpPr>
        <p:spPr>
          <a:xfrm>
            <a:off x="0" y="3886200"/>
            <a:ext cx="5257800" cy="2542234"/>
          </a:xfrm>
          <a:prstGeom prst="rect">
            <a:avLst/>
          </a:prstGeom>
        </p:spPr>
        <p:txBody>
          <a:bodyPr wrap="square">
            <a:spAutoFit/>
          </a:bodyPr>
          <a:lstStyle/>
          <a:p>
            <a:pPr lvl="0">
              <a:spcBef>
                <a:spcPct val="20000"/>
              </a:spcBef>
            </a:pPr>
            <a:r>
              <a:rPr lang="en-US" sz="2000" b="1" dirty="0" smtClean="0">
                <a:solidFill>
                  <a:schemeClr val="bg1"/>
                </a:solidFill>
              </a:rPr>
              <a:t>Independent</a:t>
            </a:r>
            <a:r>
              <a:rPr lang="en-US" dirty="0" smtClean="0">
                <a:solidFill>
                  <a:schemeClr val="bg1"/>
                </a:solidFill>
              </a:rPr>
              <a:t>: Just compute the DTW score for each dimension independently, and sum up each score.</a:t>
            </a:r>
          </a:p>
          <a:p>
            <a:pPr lvl="0">
              <a:spcBef>
                <a:spcPct val="20000"/>
              </a:spcBef>
            </a:pPr>
            <a:endParaRPr lang="en-US" dirty="0" smtClean="0">
              <a:solidFill>
                <a:schemeClr val="bg1"/>
              </a:solidFill>
            </a:endParaRPr>
          </a:p>
          <a:p>
            <a:pPr lvl="0">
              <a:spcBef>
                <a:spcPct val="20000"/>
              </a:spcBef>
            </a:pPr>
            <a:endParaRPr lang="en-US" b="1" dirty="0" smtClean="0">
              <a:solidFill>
                <a:schemeClr val="bg1"/>
              </a:solidFill>
            </a:endParaRPr>
          </a:p>
          <a:p>
            <a:pPr lvl="0">
              <a:spcBef>
                <a:spcPct val="20000"/>
              </a:spcBef>
            </a:pPr>
            <a:r>
              <a:rPr lang="en-US" sz="2000" b="1" dirty="0" smtClean="0">
                <a:solidFill>
                  <a:schemeClr val="bg1"/>
                </a:solidFill>
              </a:rPr>
              <a:t>Dependent</a:t>
            </a:r>
            <a:r>
              <a:rPr lang="en-US" dirty="0" smtClean="0">
                <a:solidFill>
                  <a:schemeClr val="bg1"/>
                </a:solidFill>
              </a:rPr>
              <a:t>:  Create a single distance matrix that reflect the distance between each corresponding pair of time series, then find the </a:t>
            </a:r>
            <a:r>
              <a:rPr lang="en-US" i="1" dirty="0" smtClean="0">
                <a:solidFill>
                  <a:schemeClr val="bg1"/>
                </a:solidFill>
              </a:rPr>
              <a:t>single</a:t>
            </a:r>
            <a:r>
              <a:rPr lang="en-US" dirty="0" smtClean="0">
                <a:solidFill>
                  <a:schemeClr val="bg1"/>
                </a:solidFill>
              </a:rPr>
              <a:t> warping path and distance as per normal.</a:t>
            </a:r>
          </a:p>
        </p:txBody>
      </p:sp>
      <p:grpSp>
        <p:nvGrpSpPr>
          <p:cNvPr id="336" name="Group 8"/>
          <p:cNvGrpSpPr/>
          <p:nvPr/>
        </p:nvGrpSpPr>
        <p:grpSpPr>
          <a:xfrm>
            <a:off x="7503908" y="5231807"/>
            <a:ext cx="1419900" cy="1473793"/>
            <a:chOff x="1375686" y="154147"/>
            <a:chExt cx="1419900" cy="1473793"/>
          </a:xfrm>
        </p:grpSpPr>
        <p:sp>
          <p:nvSpPr>
            <p:cNvPr id="413" name="Rectangle 412"/>
            <p:cNvSpPr/>
            <p:nvPr/>
          </p:nvSpPr>
          <p:spPr>
            <a:xfrm>
              <a:off x="2461726" y="734705"/>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2575481" y="732028"/>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2343633" y="731086"/>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2232720" y="839540"/>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2232720" y="734705"/>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2688005" y="729464"/>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1897609" y="1522563"/>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p:nvSpPr>
          <p:spPr>
            <a:xfrm>
              <a:off x="2010538" y="1404459"/>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2124198" y="1300294"/>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p:nvSpPr>
          <p:spPr>
            <a:xfrm>
              <a:off x="2232704" y="1184302"/>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2232720" y="1071425"/>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2232720" y="957540"/>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1885752" y="719616"/>
              <a:ext cx="903905" cy="90207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6" name="Straight Connector 425"/>
            <p:cNvCxnSpPr/>
            <p:nvPr/>
          </p:nvCxnSpPr>
          <p:spPr>
            <a:xfrm>
              <a:off x="2111729" y="713540"/>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2563683" y="722653"/>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a:off x="1998740" y="714752"/>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2337706" y="725865"/>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2676671" y="714752"/>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a:off x="2450694" y="722652"/>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a:off x="2224717" y="722415"/>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a:off x="1885752" y="833600"/>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1885176" y="946584"/>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a:off x="1891681" y="1059568"/>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a:off x="1891681" y="1172552"/>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a:off x="1885752" y="1285536"/>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a:off x="1885752" y="1398519"/>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1881186" y="1511503"/>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0" name="Group 439"/>
            <p:cNvGrpSpPr/>
            <p:nvPr/>
          </p:nvGrpSpPr>
          <p:grpSpPr>
            <a:xfrm>
              <a:off x="1928214" y="154147"/>
              <a:ext cx="820345" cy="501045"/>
              <a:chOff x="687755" y="348010"/>
              <a:chExt cx="3965575" cy="1353983"/>
            </a:xfrm>
          </p:grpSpPr>
          <p:sp>
            <p:nvSpPr>
              <p:cNvPr id="444" name="Freeform 51"/>
              <p:cNvSpPr>
                <a:spLocks/>
              </p:cNvSpPr>
              <p:nvPr/>
            </p:nvSpPr>
            <p:spPr bwMode="auto">
              <a:xfrm>
                <a:off x="687755" y="348010"/>
                <a:ext cx="3965575" cy="621792"/>
              </a:xfrm>
              <a:custGeom>
                <a:avLst/>
                <a:gdLst>
                  <a:gd name="T0" fmla="*/ 0 w 2498"/>
                  <a:gd name="T1" fmla="*/ 198 h 198"/>
                  <a:gd name="T2" fmla="*/ 353 w 2498"/>
                  <a:gd name="T3" fmla="*/ 0 h 198"/>
                  <a:gd name="T4" fmla="*/ 710 w 2498"/>
                  <a:gd name="T5" fmla="*/ 198 h 198"/>
                  <a:gd name="T6" fmla="*/ 1068 w 2498"/>
                  <a:gd name="T7" fmla="*/ 198 h 198"/>
                  <a:gd name="T8" fmla="*/ 1425 w 2498"/>
                  <a:gd name="T9" fmla="*/ 198 h 198"/>
                  <a:gd name="T10" fmla="*/ 1783 w 2498"/>
                  <a:gd name="T11" fmla="*/ 198 h 198"/>
                  <a:gd name="T12" fmla="*/ 2141 w 2498"/>
                  <a:gd name="T13" fmla="*/ 198 h 198"/>
                  <a:gd name="T14" fmla="*/ 2498 w 2498"/>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8">
                    <a:moveTo>
                      <a:pt x="0" y="198"/>
                    </a:moveTo>
                    <a:lnTo>
                      <a:pt x="353" y="0"/>
                    </a:lnTo>
                    <a:lnTo>
                      <a:pt x="710" y="198"/>
                    </a:lnTo>
                    <a:lnTo>
                      <a:pt x="1068" y="198"/>
                    </a:lnTo>
                    <a:lnTo>
                      <a:pt x="1425" y="198"/>
                    </a:lnTo>
                    <a:lnTo>
                      <a:pt x="1783" y="198"/>
                    </a:lnTo>
                    <a:lnTo>
                      <a:pt x="2141" y="198"/>
                    </a:lnTo>
                    <a:lnTo>
                      <a:pt x="2498" y="198"/>
                    </a:lnTo>
                  </a:path>
                </a:pathLst>
              </a:custGeom>
              <a:noFill/>
              <a:ln w="3175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5" name="Freeform 97"/>
              <p:cNvSpPr>
                <a:spLocks/>
              </p:cNvSpPr>
              <p:nvPr/>
            </p:nvSpPr>
            <p:spPr bwMode="auto">
              <a:xfrm>
                <a:off x="687755" y="1061913"/>
                <a:ext cx="3965575" cy="640080"/>
              </a:xfrm>
              <a:custGeom>
                <a:avLst/>
                <a:gdLst>
                  <a:gd name="T0" fmla="*/ 0 w 2498"/>
                  <a:gd name="T1" fmla="*/ 199 h 199"/>
                  <a:gd name="T2" fmla="*/ 353 w 2498"/>
                  <a:gd name="T3" fmla="*/ 0 h 199"/>
                  <a:gd name="T4" fmla="*/ 710 w 2498"/>
                  <a:gd name="T5" fmla="*/ 0 h 199"/>
                  <a:gd name="T6" fmla="*/ 1068 w 2498"/>
                  <a:gd name="T7" fmla="*/ 199 h 199"/>
                  <a:gd name="T8" fmla="*/ 1425 w 2498"/>
                  <a:gd name="T9" fmla="*/ 199 h 199"/>
                  <a:gd name="T10" fmla="*/ 1783 w 2498"/>
                  <a:gd name="T11" fmla="*/ 199 h 199"/>
                  <a:gd name="T12" fmla="*/ 2141 w 2498"/>
                  <a:gd name="T13" fmla="*/ 199 h 199"/>
                  <a:gd name="T14" fmla="*/ 2498 w 2498"/>
                  <a:gd name="T15" fmla="*/ 1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9">
                    <a:moveTo>
                      <a:pt x="0" y="199"/>
                    </a:moveTo>
                    <a:lnTo>
                      <a:pt x="353" y="0"/>
                    </a:lnTo>
                    <a:lnTo>
                      <a:pt x="710" y="0"/>
                    </a:lnTo>
                    <a:lnTo>
                      <a:pt x="1068" y="199"/>
                    </a:lnTo>
                    <a:lnTo>
                      <a:pt x="1425" y="199"/>
                    </a:lnTo>
                    <a:lnTo>
                      <a:pt x="1783" y="199"/>
                    </a:lnTo>
                    <a:lnTo>
                      <a:pt x="2141" y="199"/>
                    </a:lnTo>
                    <a:lnTo>
                      <a:pt x="2498" y="199"/>
                    </a:lnTo>
                  </a:path>
                </a:pathLst>
              </a:custGeom>
              <a:noFill/>
              <a:ln w="952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41" name="Group 440"/>
            <p:cNvGrpSpPr/>
            <p:nvPr/>
          </p:nvGrpSpPr>
          <p:grpSpPr>
            <a:xfrm rot="16200000">
              <a:off x="1176030" y="958917"/>
              <a:ext cx="822960" cy="423647"/>
              <a:chOff x="344517" y="1049927"/>
              <a:chExt cx="822960" cy="423647"/>
            </a:xfrm>
          </p:grpSpPr>
          <p:sp>
            <p:nvSpPr>
              <p:cNvPr id="442" name="Freeform 143"/>
              <p:cNvSpPr>
                <a:spLocks/>
              </p:cNvSpPr>
              <p:nvPr/>
            </p:nvSpPr>
            <p:spPr bwMode="auto">
              <a:xfrm>
                <a:off x="344517" y="1049927"/>
                <a:ext cx="822960" cy="228600"/>
              </a:xfrm>
              <a:custGeom>
                <a:avLst/>
                <a:gdLst>
                  <a:gd name="T0" fmla="*/ 0 w 2498"/>
                  <a:gd name="T1" fmla="*/ 203 h 203"/>
                  <a:gd name="T2" fmla="*/ 353 w 2498"/>
                  <a:gd name="T3" fmla="*/ 0 h 203"/>
                  <a:gd name="T4" fmla="*/ 710 w 2498"/>
                  <a:gd name="T5" fmla="*/ 203 h 203"/>
                  <a:gd name="T6" fmla="*/ 1068 w 2498"/>
                  <a:gd name="T7" fmla="*/ 203 h 203"/>
                  <a:gd name="T8" fmla="*/ 1425 w 2498"/>
                  <a:gd name="T9" fmla="*/ 203 h 203"/>
                  <a:gd name="T10" fmla="*/ 1783 w 2498"/>
                  <a:gd name="T11" fmla="*/ 203 h 203"/>
                  <a:gd name="T12" fmla="*/ 2141 w 2498"/>
                  <a:gd name="T13" fmla="*/ 203 h 203"/>
                  <a:gd name="T14" fmla="*/ 2498 w 2498"/>
                  <a:gd name="T15" fmla="*/ 203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203">
                    <a:moveTo>
                      <a:pt x="0" y="203"/>
                    </a:moveTo>
                    <a:lnTo>
                      <a:pt x="353" y="0"/>
                    </a:lnTo>
                    <a:lnTo>
                      <a:pt x="710" y="203"/>
                    </a:lnTo>
                    <a:lnTo>
                      <a:pt x="1068" y="203"/>
                    </a:lnTo>
                    <a:lnTo>
                      <a:pt x="1425" y="203"/>
                    </a:lnTo>
                    <a:lnTo>
                      <a:pt x="1783" y="203"/>
                    </a:lnTo>
                    <a:lnTo>
                      <a:pt x="2141" y="203"/>
                    </a:lnTo>
                    <a:lnTo>
                      <a:pt x="2498" y="203"/>
                    </a:lnTo>
                  </a:path>
                </a:pathLst>
              </a:custGeom>
              <a:noFill/>
              <a:ln w="3175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3" name="Freeform 74"/>
              <p:cNvSpPr>
                <a:spLocks/>
              </p:cNvSpPr>
              <p:nvPr/>
            </p:nvSpPr>
            <p:spPr bwMode="auto">
              <a:xfrm>
                <a:off x="344517" y="1327270"/>
                <a:ext cx="822960" cy="146304"/>
              </a:xfrm>
              <a:custGeom>
                <a:avLst/>
                <a:gdLst>
                  <a:gd name="T0" fmla="*/ 0 w 2498"/>
                  <a:gd name="T1" fmla="*/ 1966 h 1966"/>
                  <a:gd name="T2" fmla="*/ 353 w 2498"/>
                  <a:gd name="T3" fmla="*/ 1966 h 1966"/>
                  <a:gd name="T4" fmla="*/ 710 w 2498"/>
                  <a:gd name="T5" fmla="*/ 1966 h 1966"/>
                  <a:gd name="T6" fmla="*/ 1068 w 2498"/>
                  <a:gd name="T7" fmla="*/ 1966 h 1966"/>
                  <a:gd name="T8" fmla="*/ 1425 w 2498"/>
                  <a:gd name="T9" fmla="*/ 1966 h 1966"/>
                  <a:gd name="T10" fmla="*/ 1783 w 2498"/>
                  <a:gd name="T11" fmla="*/ 0 h 1966"/>
                  <a:gd name="T12" fmla="*/ 2141 w 2498"/>
                  <a:gd name="T13" fmla="*/ 0 h 1966"/>
                  <a:gd name="T14" fmla="*/ 2498 w 2498"/>
                  <a:gd name="T15" fmla="*/ 1966 h 1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66">
                    <a:moveTo>
                      <a:pt x="0" y="1966"/>
                    </a:moveTo>
                    <a:lnTo>
                      <a:pt x="353" y="1966"/>
                    </a:lnTo>
                    <a:lnTo>
                      <a:pt x="710" y="1966"/>
                    </a:lnTo>
                    <a:lnTo>
                      <a:pt x="1068" y="1966"/>
                    </a:lnTo>
                    <a:lnTo>
                      <a:pt x="1425" y="1966"/>
                    </a:lnTo>
                    <a:lnTo>
                      <a:pt x="1783" y="0"/>
                    </a:lnTo>
                    <a:lnTo>
                      <a:pt x="2141" y="0"/>
                    </a:lnTo>
                    <a:lnTo>
                      <a:pt x="2498" y="1966"/>
                    </a:lnTo>
                  </a:path>
                </a:pathLst>
              </a:custGeom>
              <a:noFill/>
              <a:ln w="952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37" name="Group 9"/>
          <p:cNvGrpSpPr/>
          <p:nvPr/>
        </p:nvGrpSpPr>
        <p:grpSpPr>
          <a:xfrm>
            <a:off x="6397427" y="3580969"/>
            <a:ext cx="1237052" cy="1226574"/>
            <a:chOff x="3466393" y="363433"/>
            <a:chExt cx="1237052" cy="1226574"/>
          </a:xfrm>
        </p:grpSpPr>
        <p:sp>
          <p:nvSpPr>
            <p:cNvPr id="388" name="Rectangle 387"/>
            <p:cNvSpPr/>
            <p:nvPr/>
          </p:nvSpPr>
          <p:spPr>
            <a:xfrm>
              <a:off x="4369074" y="920327"/>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4484523" y="808870"/>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a:off x="4595864" y="691531"/>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3805468" y="1484630"/>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3919614" y="1372873"/>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4033021" y="1260964"/>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4138874" y="1149933"/>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4252042" y="1036451"/>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3793611" y="681683"/>
              <a:ext cx="903905" cy="90207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7" name="Straight Connector 396"/>
            <p:cNvCxnSpPr/>
            <p:nvPr/>
          </p:nvCxnSpPr>
          <p:spPr>
            <a:xfrm>
              <a:off x="4019588" y="675607"/>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4471542" y="684720"/>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3906599" y="676819"/>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4245565" y="687932"/>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4584530" y="676819"/>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4358553" y="684719"/>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4132576" y="684482"/>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3793611" y="795667"/>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3793035" y="908651"/>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3799540" y="1021635"/>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3799540" y="1134619"/>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3793611" y="1247603"/>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3793611" y="1360586"/>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3789045" y="1473570"/>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1" name="Freeform 51"/>
            <p:cNvSpPr>
              <a:spLocks/>
            </p:cNvSpPr>
            <p:nvPr/>
          </p:nvSpPr>
          <p:spPr bwMode="auto">
            <a:xfrm>
              <a:off x="3836073" y="363433"/>
              <a:ext cx="820345" cy="230096"/>
            </a:xfrm>
            <a:custGeom>
              <a:avLst/>
              <a:gdLst>
                <a:gd name="T0" fmla="*/ 0 w 2498"/>
                <a:gd name="T1" fmla="*/ 198 h 198"/>
                <a:gd name="T2" fmla="*/ 353 w 2498"/>
                <a:gd name="T3" fmla="*/ 0 h 198"/>
                <a:gd name="T4" fmla="*/ 710 w 2498"/>
                <a:gd name="T5" fmla="*/ 198 h 198"/>
                <a:gd name="T6" fmla="*/ 1068 w 2498"/>
                <a:gd name="T7" fmla="*/ 198 h 198"/>
                <a:gd name="T8" fmla="*/ 1425 w 2498"/>
                <a:gd name="T9" fmla="*/ 198 h 198"/>
                <a:gd name="T10" fmla="*/ 1783 w 2498"/>
                <a:gd name="T11" fmla="*/ 198 h 198"/>
                <a:gd name="T12" fmla="*/ 2141 w 2498"/>
                <a:gd name="T13" fmla="*/ 198 h 198"/>
                <a:gd name="T14" fmla="*/ 2498 w 2498"/>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8">
                  <a:moveTo>
                    <a:pt x="0" y="198"/>
                  </a:moveTo>
                  <a:lnTo>
                    <a:pt x="353" y="0"/>
                  </a:lnTo>
                  <a:lnTo>
                    <a:pt x="710" y="198"/>
                  </a:lnTo>
                  <a:lnTo>
                    <a:pt x="1068" y="198"/>
                  </a:lnTo>
                  <a:lnTo>
                    <a:pt x="1425" y="198"/>
                  </a:lnTo>
                  <a:lnTo>
                    <a:pt x="1783" y="198"/>
                  </a:lnTo>
                  <a:lnTo>
                    <a:pt x="2141" y="198"/>
                  </a:lnTo>
                  <a:lnTo>
                    <a:pt x="2498" y="198"/>
                  </a:lnTo>
                </a:path>
              </a:pathLst>
            </a:custGeom>
            <a:noFill/>
            <a:ln w="3175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2" name="Freeform 143"/>
            <p:cNvSpPr>
              <a:spLocks/>
            </p:cNvSpPr>
            <p:nvPr/>
          </p:nvSpPr>
          <p:spPr bwMode="auto">
            <a:xfrm rot="16200000">
              <a:off x="3169213" y="1018507"/>
              <a:ext cx="822960" cy="228600"/>
            </a:xfrm>
            <a:custGeom>
              <a:avLst/>
              <a:gdLst>
                <a:gd name="T0" fmla="*/ 0 w 2498"/>
                <a:gd name="T1" fmla="*/ 203 h 203"/>
                <a:gd name="T2" fmla="*/ 353 w 2498"/>
                <a:gd name="T3" fmla="*/ 0 h 203"/>
                <a:gd name="T4" fmla="*/ 710 w 2498"/>
                <a:gd name="T5" fmla="*/ 203 h 203"/>
                <a:gd name="T6" fmla="*/ 1068 w 2498"/>
                <a:gd name="T7" fmla="*/ 203 h 203"/>
                <a:gd name="T8" fmla="*/ 1425 w 2498"/>
                <a:gd name="T9" fmla="*/ 203 h 203"/>
                <a:gd name="T10" fmla="*/ 1783 w 2498"/>
                <a:gd name="T11" fmla="*/ 203 h 203"/>
                <a:gd name="T12" fmla="*/ 2141 w 2498"/>
                <a:gd name="T13" fmla="*/ 203 h 203"/>
                <a:gd name="T14" fmla="*/ 2498 w 2498"/>
                <a:gd name="T15" fmla="*/ 203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203">
                  <a:moveTo>
                    <a:pt x="0" y="203"/>
                  </a:moveTo>
                  <a:lnTo>
                    <a:pt x="353" y="0"/>
                  </a:lnTo>
                  <a:lnTo>
                    <a:pt x="710" y="203"/>
                  </a:lnTo>
                  <a:lnTo>
                    <a:pt x="1068" y="203"/>
                  </a:lnTo>
                  <a:lnTo>
                    <a:pt x="1425" y="203"/>
                  </a:lnTo>
                  <a:lnTo>
                    <a:pt x="1783" y="203"/>
                  </a:lnTo>
                  <a:lnTo>
                    <a:pt x="2141" y="203"/>
                  </a:lnTo>
                  <a:lnTo>
                    <a:pt x="2498" y="203"/>
                  </a:lnTo>
                </a:path>
              </a:pathLst>
            </a:custGeom>
            <a:noFill/>
            <a:ln w="3175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8" name="Group 10"/>
          <p:cNvGrpSpPr/>
          <p:nvPr/>
        </p:nvGrpSpPr>
        <p:grpSpPr>
          <a:xfrm>
            <a:off x="7791007" y="3582573"/>
            <a:ext cx="1133944" cy="1224970"/>
            <a:chOff x="4751388" y="340835"/>
            <a:chExt cx="1133944" cy="1224970"/>
          </a:xfrm>
        </p:grpSpPr>
        <p:sp>
          <p:nvSpPr>
            <p:cNvPr id="359" name="Rectangle 358"/>
            <p:cNvSpPr/>
            <p:nvPr/>
          </p:nvSpPr>
          <p:spPr>
            <a:xfrm>
              <a:off x="5778008" y="670456"/>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5660795" y="667448"/>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5214771" y="781348"/>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5326331" y="674707"/>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5433379" y="666565"/>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5553516" y="670516"/>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4987355" y="1460428"/>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4989267" y="1350814"/>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4989928" y="1234249"/>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4985279" y="1118950"/>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4989928" y="1010979"/>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5093542" y="897303"/>
              <a:ext cx="89999" cy="89817"/>
            </a:xfrm>
            <a:prstGeom prst="rect">
              <a:avLst/>
            </a:prstGeom>
            <a:solidFill>
              <a:schemeClr val="tx1">
                <a:lumMod val="65000"/>
                <a:lumOff val="35000"/>
              </a:schemeClr>
            </a:solidFill>
            <a:ln>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4975498" y="657481"/>
              <a:ext cx="903905" cy="90207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2" name="Straight Connector 371"/>
            <p:cNvCxnSpPr/>
            <p:nvPr/>
          </p:nvCxnSpPr>
          <p:spPr>
            <a:xfrm>
              <a:off x="5201475" y="651405"/>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5653429" y="660518"/>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5088486" y="652617"/>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5427452" y="663730"/>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5766417" y="652617"/>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5540440" y="660517"/>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5314463" y="660280"/>
              <a:ext cx="0" cy="902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4975498" y="771465"/>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4974922" y="884449"/>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981427" y="997433"/>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4981427" y="1110417"/>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4975498" y="1223401"/>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4975498" y="1336384"/>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4970932" y="1449368"/>
              <a:ext cx="903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Freeform 97"/>
            <p:cNvSpPr>
              <a:spLocks/>
            </p:cNvSpPr>
            <p:nvPr/>
          </p:nvSpPr>
          <p:spPr bwMode="auto">
            <a:xfrm>
              <a:off x="5017960" y="340835"/>
              <a:ext cx="820345" cy="236863"/>
            </a:xfrm>
            <a:custGeom>
              <a:avLst/>
              <a:gdLst>
                <a:gd name="T0" fmla="*/ 0 w 2498"/>
                <a:gd name="T1" fmla="*/ 199 h 199"/>
                <a:gd name="T2" fmla="*/ 353 w 2498"/>
                <a:gd name="T3" fmla="*/ 0 h 199"/>
                <a:gd name="T4" fmla="*/ 710 w 2498"/>
                <a:gd name="T5" fmla="*/ 0 h 199"/>
                <a:gd name="T6" fmla="*/ 1068 w 2498"/>
                <a:gd name="T7" fmla="*/ 199 h 199"/>
                <a:gd name="T8" fmla="*/ 1425 w 2498"/>
                <a:gd name="T9" fmla="*/ 199 h 199"/>
                <a:gd name="T10" fmla="*/ 1783 w 2498"/>
                <a:gd name="T11" fmla="*/ 199 h 199"/>
                <a:gd name="T12" fmla="*/ 2141 w 2498"/>
                <a:gd name="T13" fmla="*/ 199 h 199"/>
                <a:gd name="T14" fmla="*/ 2498 w 2498"/>
                <a:gd name="T15" fmla="*/ 1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9">
                  <a:moveTo>
                    <a:pt x="0" y="199"/>
                  </a:moveTo>
                  <a:lnTo>
                    <a:pt x="353" y="0"/>
                  </a:lnTo>
                  <a:lnTo>
                    <a:pt x="710" y="0"/>
                  </a:lnTo>
                  <a:lnTo>
                    <a:pt x="1068" y="199"/>
                  </a:lnTo>
                  <a:lnTo>
                    <a:pt x="1425" y="199"/>
                  </a:lnTo>
                  <a:lnTo>
                    <a:pt x="1783" y="199"/>
                  </a:lnTo>
                  <a:lnTo>
                    <a:pt x="2141" y="199"/>
                  </a:lnTo>
                  <a:lnTo>
                    <a:pt x="2498" y="199"/>
                  </a:lnTo>
                </a:path>
              </a:pathLst>
            </a:custGeom>
            <a:noFill/>
            <a:ln w="952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7" name="Freeform 74"/>
            <p:cNvSpPr>
              <a:spLocks/>
            </p:cNvSpPr>
            <p:nvPr/>
          </p:nvSpPr>
          <p:spPr bwMode="auto">
            <a:xfrm rot="16200000">
              <a:off x="4413060" y="1035454"/>
              <a:ext cx="822960" cy="146304"/>
            </a:xfrm>
            <a:custGeom>
              <a:avLst/>
              <a:gdLst>
                <a:gd name="T0" fmla="*/ 0 w 2498"/>
                <a:gd name="T1" fmla="*/ 1966 h 1966"/>
                <a:gd name="T2" fmla="*/ 353 w 2498"/>
                <a:gd name="T3" fmla="*/ 1966 h 1966"/>
                <a:gd name="T4" fmla="*/ 710 w 2498"/>
                <a:gd name="T5" fmla="*/ 1966 h 1966"/>
                <a:gd name="T6" fmla="*/ 1068 w 2498"/>
                <a:gd name="T7" fmla="*/ 1966 h 1966"/>
                <a:gd name="T8" fmla="*/ 1425 w 2498"/>
                <a:gd name="T9" fmla="*/ 1966 h 1966"/>
                <a:gd name="T10" fmla="*/ 1783 w 2498"/>
                <a:gd name="T11" fmla="*/ 0 h 1966"/>
                <a:gd name="T12" fmla="*/ 2141 w 2498"/>
                <a:gd name="T13" fmla="*/ 0 h 1966"/>
                <a:gd name="T14" fmla="*/ 2498 w 2498"/>
                <a:gd name="T15" fmla="*/ 1966 h 1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66">
                  <a:moveTo>
                    <a:pt x="0" y="1966"/>
                  </a:moveTo>
                  <a:lnTo>
                    <a:pt x="353" y="1966"/>
                  </a:lnTo>
                  <a:lnTo>
                    <a:pt x="710" y="1966"/>
                  </a:lnTo>
                  <a:lnTo>
                    <a:pt x="1068" y="1966"/>
                  </a:lnTo>
                  <a:lnTo>
                    <a:pt x="1425" y="1966"/>
                  </a:lnTo>
                  <a:lnTo>
                    <a:pt x="1783" y="0"/>
                  </a:lnTo>
                  <a:lnTo>
                    <a:pt x="2141" y="0"/>
                  </a:lnTo>
                  <a:lnTo>
                    <a:pt x="2498" y="1966"/>
                  </a:lnTo>
                </a:path>
              </a:pathLst>
            </a:custGeom>
            <a:noFill/>
            <a:ln w="952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9" name="Group 11"/>
          <p:cNvGrpSpPr/>
          <p:nvPr/>
        </p:nvGrpSpPr>
        <p:grpSpPr>
          <a:xfrm>
            <a:off x="7696200" y="1981200"/>
            <a:ext cx="1250507" cy="1260135"/>
            <a:chOff x="926592" y="1949017"/>
            <a:chExt cx="1250507" cy="1260135"/>
          </a:xfrm>
        </p:grpSpPr>
        <p:sp>
          <p:nvSpPr>
            <p:cNvPr id="346" name="Rectangle 345"/>
            <p:cNvSpPr/>
            <p:nvPr/>
          </p:nvSpPr>
          <p:spPr>
            <a:xfrm>
              <a:off x="926592" y="1949017"/>
              <a:ext cx="1250507" cy="12601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46"/>
            <p:cNvGrpSpPr/>
            <p:nvPr/>
          </p:nvGrpSpPr>
          <p:grpSpPr>
            <a:xfrm>
              <a:off x="1253390" y="1997563"/>
              <a:ext cx="820345" cy="501045"/>
              <a:chOff x="694078" y="348010"/>
              <a:chExt cx="3965575" cy="1353983"/>
            </a:xfrm>
          </p:grpSpPr>
          <p:sp>
            <p:nvSpPr>
              <p:cNvPr id="357" name="Freeform 51"/>
              <p:cNvSpPr>
                <a:spLocks/>
              </p:cNvSpPr>
              <p:nvPr/>
            </p:nvSpPr>
            <p:spPr bwMode="auto">
              <a:xfrm>
                <a:off x="694078" y="348010"/>
                <a:ext cx="3965575" cy="621793"/>
              </a:xfrm>
              <a:custGeom>
                <a:avLst/>
                <a:gdLst>
                  <a:gd name="T0" fmla="*/ 0 w 2498"/>
                  <a:gd name="T1" fmla="*/ 198 h 198"/>
                  <a:gd name="T2" fmla="*/ 353 w 2498"/>
                  <a:gd name="T3" fmla="*/ 0 h 198"/>
                  <a:gd name="T4" fmla="*/ 710 w 2498"/>
                  <a:gd name="T5" fmla="*/ 198 h 198"/>
                  <a:gd name="T6" fmla="*/ 1068 w 2498"/>
                  <a:gd name="T7" fmla="*/ 198 h 198"/>
                  <a:gd name="T8" fmla="*/ 1425 w 2498"/>
                  <a:gd name="T9" fmla="*/ 198 h 198"/>
                  <a:gd name="T10" fmla="*/ 1783 w 2498"/>
                  <a:gd name="T11" fmla="*/ 198 h 198"/>
                  <a:gd name="T12" fmla="*/ 2141 w 2498"/>
                  <a:gd name="T13" fmla="*/ 198 h 198"/>
                  <a:gd name="T14" fmla="*/ 2498 w 2498"/>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8">
                    <a:moveTo>
                      <a:pt x="0" y="198"/>
                    </a:moveTo>
                    <a:lnTo>
                      <a:pt x="353" y="0"/>
                    </a:lnTo>
                    <a:lnTo>
                      <a:pt x="710" y="198"/>
                    </a:lnTo>
                    <a:lnTo>
                      <a:pt x="1068" y="198"/>
                    </a:lnTo>
                    <a:lnTo>
                      <a:pt x="1425" y="198"/>
                    </a:lnTo>
                    <a:lnTo>
                      <a:pt x="1783" y="198"/>
                    </a:lnTo>
                    <a:lnTo>
                      <a:pt x="2141" y="198"/>
                    </a:lnTo>
                    <a:lnTo>
                      <a:pt x="2498" y="198"/>
                    </a:lnTo>
                  </a:path>
                </a:pathLst>
              </a:custGeom>
              <a:noFill/>
              <a:ln w="3175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Freeform 97"/>
              <p:cNvSpPr>
                <a:spLocks/>
              </p:cNvSpPr>
              <p:nvPr/>
            </p:nvSpPr>
            <p:spPr bwMode="auto">
              <a:xfrm>
                <a:off x="694078" y="1061914"/>
                <a:ext cx="3965575" cy="640079"/>
              </a:xfrm>
              <a:custGeom>
                <a:avLst/>
                <a:gdLst>
                  <a:gd name="T0" fmla="*/ 0 w 2498"/>
                  <a:gd name="T1" fmla="*/ 199 h 199"/>
                  <a:gd name="T2" fmla="*/ 353 w 2498"/>
                  <a:gd name="T3" fmla="*/ 0 h 199"/>
                  <a:gd name="T4" fmla="*/ 710 w 2498"/>
                  <a:gd name="T5" fmla="*/ 0 h 199"/>
                  <a:gd name="T6" fmla="*/ 1068 w 2498"/>
                  <a:gd name="T7" fmla="*/ 199 h 199"/>
                  <a:gd name="T8" fmla="*/ 1425 w 2498"/>
                  <a:gd name="T9" fmla="*/ 199 h 199"/>
                  <a:gd name="T10" fmla="*/ 1783 w 2498"/>
                  <a:gd name="T11" fmla="*/ 199 h 199"/>
                  <a:gd name="T12" fmla="*/ 2141 w 2498"/>
                  <a:gd name="T13" fmla="*/ 199 h 199"/>
                  <a:gd name="T14" fmla="*/ 2498 w 2498"/>
                  <a:gd name="T15" fmla="*/ 1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9">
                    <a:moveTo>
                      <a:pt x="0" y="199"/>
                    </a:moveTo>
                    <a:lnTo>
                      <a:pt x="353" y="0"/>
                    </a:lnTo>
                    <a:lnTo>
                      <a:pt x="710" y="0"/>
                    </a:lnTo>
                    <a:lnTo>
                      <a:pt x="1068" y="199"/>
                    </a:lnTo>
                    <a:lnTo>
                      <a:pt x="1425" y="199"/>
                    </a:lnTo>
                    <a:lnTo>
                      <a:pt x="1783" y="199"/>
                    </a:lnTo>
                    <a:lnTo>
                      <a:pt x="2141" y="199"/>
                    </a:lnTo>
                    <a:lnTo>
                      <a:pt x="2498" y="199"/>
                    </a:lnTo>
                  </a:path>
                </a:pathLst>
              </a:custGeom>
              <a:noFill/>
              <a:ln w="9525">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8" name="Group 347"/>
            <p:cNvGrpSpPr/>
            <p:nvPr/>
          </p:nvGrpSpPr>
          <p:grpSpPr>
            <a:xfrm>
              <a:off x="1252082" y="2661667"/>
              <a:ext cx="822960" cy="423647"/>
              <a:chOff x="344517" y="1049927"/>
              <a:chExt cx="822960" cy="423647"/>
            </a:xfrm>
          </p:grpSpPr>
          <p:sp>
            <p:nvSpPr>
              <p:cNvPr id="355" name="Freeform 143"/>
              <p:cNvSpPr>
                <a:spLocks/>
              </p:cNvSpPr>
              <p:nvPr/>
            </p:nvSpPr>
            <p:spPr bwMode="auto">
              <a:xfrm>
                <a:off x="344517" y="1049927"/>
                <a:ext cx="822960" cy="228600"/>
              </a:xfrm>
              <a:custGeom>
                <a:avLst/>
                <a:gdLst>
                  <a:gd name="T0" fmla="*/ 0 w 2498"/>
                  <a:gd name="T1" fmla="*/ 203 h 203"/>
                  <a:gd name="T2" fmla="*/ 353 w 2498"/>
                  <a:gd name="T3" fmla="*/ 0 h 203"/>
                  <a:gd name="T4" fmla="*/ 710 w 2498"/>
                  <a:gd name="T5" fmla="*/ 203 h 203"/>
                  <a:gd name="T6" fmla="*/ 1068 w 2498"/>
                  <a:gd name="T7" fmla="*/ 203 h 203"/>
                  <a:gd name="T8" fmla="*/ 1425 w 2498"/>
                  <a:gd name="T9" fmla="*/ 203 h 203"/>
                  <a:gd name="T10" fmla="*/ 1783 w 2498"/>
                  <a:gd name="T11" fmla="*/ 203 h 203"/>
                  <a:gd name="T12" fmla="*/ 2141 w 2498"/>
                  <a:gd name="T13" fmla="*/ 203 h 203"/>
                  <a:gd name="T14" fmla="*/ 2498 w 2498"/>
                  <a:gd name="T15" fmla="*/ 203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203">
                    <a:moveTo>
                      <a:pt x="0" y="203"/>
                    </a:moveTo>
                    <a:lnTo>
                      <a:pt x="353" y="0"/>
                    </a:lnTo>
                    <a:lnTo>
                      <a:pt x="710" y="203"/>
                    </a:lnTo>
                    <a:lnTo>
                      <a:pt x="1068" y="203"/>
                    </a:lnTo>
                    <a:lnTo>
                      <a:pt x="1425" y="203"/>
                    </a:lnTo>
                    <a:lnTo>
                      <a:pt x="1783" y="203"/>
                    </a:lnTo>
                    <a:lnTo>
                      <a:pt x="2141" y="203"/>
                    </a:lnTo>
                    <a:lnTo>
                      <a:pt x="2498" y="203"/>
                    </a:lnTo>
                  </a:path>
                </a:pathLst>
              </a:custGeom>
              <a:noFill/>
              <a:ln w="31750">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Freeform 74"/>
              <p:cNvSpPr>
                <a:spLocks/>
              </p:cNvSpPr>
              <p:nvPr/>
            </p:nvSpPr>
            <p:spPr bwMode="auto">
              <a:xfrm>
                <a:off x="344517" y="1327270"/>
                <a:ext cx="822960" cy="146304"/>
              </a:xfrm>
              <a:custGeom>
                <a:avLst/>
                <a:gdLst>
                  <a:gd name="T0" fmla="*/ 0 w 2498"/>
                  <a:gd name="T1" fmla="*/ 1966 h 1966"/>
                  <a:gd name="T2" fmla="*/ 353 w 2498"/>
                  <a:gd name="T3" fmla="*/ 1966 h 1966"/>
                  <a:gd name="T4" fmla="*/ 710 w 2498"/>
                  <a:gd name="T5" fmla="*/ 1966 h 1966"/>
                  <a:gd name="T6" fmla="*/ 1068 w 2498"/>
                  <a:gd name="T7" fmla="*/ 1966 h 1966"/>
                  <a:gd name="T8" fmla="*/ 1425 w 2498"/>
                  <a:gd name="T9" fmla="*/ 1966 h 1966"/>
                  <a:gd name="T10" fmla="*/ 1783 w 2498"/>
                  <a:gd name="T11" fmla="*/ 0 h 1966"/>
                  <a:gd name="T12" fmla="*/ 2141 w 2498"/>
                  <a:gd name="T13" fmla="*/ 0 h 1966"/>
                  <a:gd name="T14" fmla="*/ 2498 w 2498"/>
                  <a:gd name="T15" fmla="*/ 1966 h 1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8" h="1966">
                    <a:moveTo>
                      <a:pt x="0" y="1966"/>
                    </a:moveTo>
                    <a:lnTo>
                      <a:pt x="353" y="1966"/>
                    </a:lnTo>
                    <a:lnTo>
                      <a:pt x="710" y="1966"/>
                    </a:lnTo>
                    <a:lnTo>
                      <a:pt x="1068" y="1966"/>
                    </a:lnTo>
                    <a:lnTo>
                      <a:pt x="1425" y="1966"/>
                    </a:lnTo>
                    <a:lnTo>
                      <a:pt x="1783" y="0"/>
                    </a:lnTo>
                    <a:lnTo>
                      <a:pt x="2141" y="0"/>
                    </a:lnTo>
                    <a:lnTo>
                      <a:pt x="2498" y="1966"/>
                    </a:lnTo>
                  </a:path>
                </a:pathLst>
              </a:custGeom>
              <a:noFill/>
              <a:ln w="9525">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9" name="TextBox 348"/>
            <p:cNvSpPr txBox="1"/>
            <p:nvPr/>
          </p:nvSpPr>
          <p:spPr>
            <a:xfrm>
              <a:off x="935256" y="2110962"/>
              <a:ext cx="332142" cy="338554"/>
            </a:xfrm>
            <a:prstGeom prst="rect">
              <a:avLst/>
            </a:prstGeom>
            <a:noFill/>
          </p:spPr>
          <p:txBody>
            <a:bodyPr wrap="none" rtlCol="0">
              <a:spAutoFit/>
            </a:bodyPr>
            <a:lstStyle/>
            <a:p>
              <a:r>
                <a:rPr lang="en-US" sz="1600" i="1" dirty="0" smtClean="0">
                  <a:latin typeface="Times New Roman" panose="02020603050405020304" pitchFamily="18" charset="0"/>
                  <a:cs typeface="Times New Roman" panose="02020603050405020304" pitchFamily="18" charset="0"/>
                </a:rPr>
                <a:t>Q</a:t>
              </a:r>
              <a:endParaRPr lang="en-US" sz="1600" dirty="0">
                <a:latin typeface="Times New Roman" panose="02020603050405020304" pitchFamily="18" charset="0"/>
                <a:cs typeface="Times New Roman" panose="02020603050405020304" pitchFamily="18" charset="0"/>
              </a:endParaRPr>
            </a:p>
          </p:txBody>
        </p:sp>
        <p:sp>
          <p:nvSpPr>
            <p:cNvPr id="350" name="TextBox 349"/>
            <p:cNvSpPr txBox="1"/>
            <p:nvPr/>
          </p:nvSpPr>
          <p:spPr>
            <a:xfrm>
              <a:off x="935256" y="2792227"/>
              <a:ext cx="320922" cy="338554"/>
            </a:xfrm>
            <a:prstGeom prst="rect">
              <a:avLst/>
            </a:prstGeom>
            <a:noFill/>
          </p:spPr>
          <p:txBody>
            <a:bodyPr wrap="none" rtlCol="0">
              <a:spAutoFit/>
            </a:bodyPr>
            <a:lstStyle/>
            <a:p>
              <a:r>
                <a:rPr lang="en-US" sz="1600" i="1" dirty="0" smtClean="0">
                  <a:latin typeface="Times New Roman" panose="02020603050405020304" pitchFamily="18" charset="0"/>
                  <a:cs typeface="Times New Roman" panose="02020603050405020304" pitchFamily="18" charset="0"/>
                </a:rPr>
                <a:t>C</a:t>
              </a:r>
              <a:endParaRPr lang="en-US" sz="1600" dirty="0">
                <a:latin typeface="Times New Roman" panose="02020603050405020304" pitchFamily="18" charset="0"/>
                <a:cs typeface="Times New Roman" panose="02020603050405020304" pitchFamily="18" charset="0"/>
              </a:endParaRPr>
            </a:p>
          </p:txBody>
        </p:sp>
        <p:sp>
          <p:nvSpPr>
            <p:cNvPr id="351" name="TextBox 350"/>
            <p:cNvSpPr txBox="1"/>
            <p:nvPr/>
          </p:nvSpPr>
          <p:spPr>
            <a:xfrm>
              <a:off x="2087324" y="2031819"/>
              <a:ext cx="80150" cy="215444"/>
            </a:xfrm>
            <a:prstGeom prst="rect">
              <a:avLst/>
            </a:prstGeom>
            <a:noFill/>
          </p:spPr>
          <p:txBody>
            <a:bodyPr wrap="none" lIns="0" tIns="0" rIns="0" bIns="0" rtlCol="0">
              <a:spAutoFit/>
            </a:bodyPr>
            <a:lstStyle/>
            <a:p>
              <a:r>
                <a:rPr lang="en-US" sz="1400" i="1" dirty="0" smtClean="0">
                  <a:latin typeface="Times New Roman" panose="02020603050405020304" pitchFamily="18" charset="0"/>
                  <a:cs typeface="Times New Roman" panose="02020603050405020304" pitchFamily="18" charset="0"/>
                </a:rPr>
                <a:t>x</a:t>
              </a:r>
              <a:endParaRPr lang="en-US" sz="1400" dirty="0">
                <a:latin typeface="Times New Roman" panose="02020603050405020304" pitchFamily="18" charset="0"/>
                <a:cs typeface="Times New Roman" panose="02020603050405020304" pitchFamily="18" charset="0"/>
              </a:endParaRPr>
            </a:p>
          </p:txBody>
        </p:sp>
        <p:sp>
          <p:nvSpPr>
            <p:cNvPr id="352" name="TextBox 351"/>
            <p:cNvSpPr txBox="1"/>
            <p:nvPr/>
          </p:nvSpPr>
          <p:spPr>
            <a:xfrm>
              <a:off x="2087324" y="2317965"/>
              <a:ext cx="80150" cy="215444"/>
            </a:xfrm>
            <a:prstGeom prst="rect">
              <a:avLst/>
            </a:prstGeom>
            <a:noFill/>
          </p:spPr>
          <p:txBody>
            <a:bodyPr wrap="none" lIns="0" tIns="0" rIns="0" bIns="0" rtlCol="0">
              <a:spAutoFit/>
            </a:bodyPr>
            <a:lstStyle/>
            <a:p>
              <a:r>
                <a:rPr lang="en-US" sz="1400" i="1" dirty="0" smtClean="0">
                  <a:latin typeface="Times New Roman" panose="02020603050405020304" pitchFamily="18" charset="0"/>
                  <a:cs typeface="Times New Roman" panose="02020603050405020304" pitchFamily="18" charset="0"/>
                </a:rPr>
                <a:t>y</a:t>
              </a:r>
              <a:endParaRPr lang="en-US" sz="1400" dirty="0">
                <a:latin typeface="Times New Roman" panose="02020603050405020304" pitchFamily="18" charset="0"/>
                <a:cs typeface="Times New Roman" panose="02020603050405020304" pitchFamily="18" charset="0"/>
              </a:endParaRPr>
            </a:p>
          </p:txBody>
        </p:sp>
        <p:sp>
          <p:nvSpPr>
            <p:cNvPr id="353" name="TextBox 352"/>
            <p:cNvSpPr txBox="1"/>
            <p:nvPr/>
          </p:nvSpPr>
          <p:spPr>
            <a:xfrm>
              <a:off x="2087324" y="2699196"/>
              <a:ext cx="80150" cy="215444"/>
            </a:xfrm>
            <a:prstGeom prst="rect">
              <a:avLst/>
            </a:prstGeom>
            <a:noFill/>
          </p:spPr>
          <p:txBody>
            <a:bodyPr wrap="none" lIns="0" tIns="0" rIns="0" bIns="0" rtlCol="0">
              <a:spAutoFit/>
            </a:bodyPr>
            <a:lstStyle/>
            <a:p>
              <a:r>
                <a:rPr lang="en-US" sz="1400" i="1" dirty="0" smtClean="0">
                  <a:latin typeface="Times New Roman" panose="02020603050405020304" pitchFamily="18" charset="0"/>
                  <a:cs typeface="Times New Roman" panose="02020603050405020304" pitchFamily="18" charset="0"/>
                </a:rPr>
                <a:t>x</a:t>
              </a:r>
              <a:endParaRPr lang="en-US" sz="1400" dirty="0">
                <a:latin typeface="Times New Roman" panose="02020603050405020304" pitchFamily="18" charset="0"/>
                <a:cs typeface="Times New Roman" panose="02020603050405020304" pitchFamily="18" charset="0"/>
              </a:endParaRPr>
            </a:p>
          </p:txBody>
        </p:sp>
        <p:sp>
          <p:nvSpPr>
            <p:cNvPr id="354" name="TextBox 353"/>
            <p:cNvSpPr txBox="1"/>
            <p:nvPr/>
          </p:nvSpPr>
          <p:spPr>
            <a:xfrm>
              <a:off x="2087324" y="2973049"/>
              <a:ext cx="80150" cy="215444"/>
            </a:xfrm>
            <a:prstGeom prst="rect">
              <a:avLst/>
            </a:prstGeom>
            <a:noFill/>
          </p:spPr>
          <p:txBody>
            <a:bodyPr wrap="none" lIns="0" tIns="0" rIns="0" bIns="0" rtlCol="0">
              <a:spAutoFit/>
            </a:bodyPr>
            <a:lstStyle/>
            <a:p>
              <a:r>
                <a:rPr lang="en-US" sz="1400" i="1" dirty="0" smtClean="0">
                  <a:latin typeface="Times New Roman" panose="02020603050405020304" pitchFamily="18" charset="0"/>
                  <a:cs typeface="Times New Roman" panose="02020603050405020304" pitchFamily="18" charset="0"/>
                </a:rPr>
                <a:t>y</a:t>
              </a:r>
              <a:endParaRPr lang="en-US" sz="1400" dirty="0">
                <a:latin typeface="Times New Roman" panose="02020603050405020304" pitchFamily="18" charset="0"/>
                <a:cs typeface="Times New Roman" panose="02020603050405020304" pitchFamily="18" charset="0"/>
              </a:endParaRPr>
            </a:p>
          </p:txBody>
        </p:sp>
      </p:grpSp>
      <p:sp>
        <p:nvSpPr>
          <p:cNvPr id="340" name="TextBox 339"/>
          <p:cNvSpPr txBox="1"/>
          <p:nvPr/>
        </p:nvSpPr>
        <p:spPr>
          <a:xfrm>
            <a:off x="1143000" y="4724400"/>
            <a:ext cx="4504759" cy="353943"/>
          </a:xfrm>
          <a:prstGeom prst="rect">
            <a:avLst/>
          </a:prstGeom>
          <a:noFill/>
        </p:spPr>
        <p:txBody>
          <a:bodyPr wrap="none" rtlCol="0">
            <a:spAutoFit/>
          </a:bodyPr>
          <a:lstStyle/>
          <a:p>
            <a:pPr algn="ctr"/>
            <a:r>
              <a:rPr lang="en-US" sz="1700" dirty="0" smtClean="0">
                <a:solidFill>
                  <a:schemeClr val="bg1"/>
                </a:solidFill>
                <a:latin typeface="Times New Roman" panose="02020603050405020304" pitchFamily="18" charset="0"/>
                <a:cs typeface="Times New Roman" panose="02020603050405020304" pitchFamily="18" charset="0"/>
              </a:rPr>
              <a:t>DTW</a:t>
            </a:r>
            <a:r>
              <a:rPr lang="en-US" sz="1700" baseline="-25000" dirty="0" smtClean="0">
                <a:solidFill>
                  <a:schemeClr val="bg1"/>
                </a:solidFill>
                <a:latin typeface="Times New Roman" panose="02020603050405020304" pitchFamily="18" charset="0"/>
                <a:cs typeface="Times New Roman" panose="02020603050405020304" pitchFamily="18" charset="0"/>
              </a:rPr>
              <a:t>I</a:t>
            </a:r>
            <a:r>
              <a:rPr lang="en-US" sz="1700" dirty="0" smtClean="0">
                <a:solidFill>
                  <a:schemeClr val="bg1"/>
                </a:solidFill>
                <a:latin typeface="Times New Roman" panose="02020603050405020304" pitchFamily="18" charset="0"/>
                <a:cs typeface="Times New Roman" panose="02020603050405020304" pitchFamily="18" charset="0"/>
              </a:rPr>
              <a:t>(</a:t>
            </a:r>
            <a:r>
              <a:rPr lang="en-US" sz="1700" i="1" dirty="0" smtClean="0">
                <a:solidFill>
                  <a:schemeClr val="bg1"/>
                </a:solidFill>
                <a:latin typeface="Times New Roman" panose="02020603050405020304" pitchFamily="18" charset="0"/>
                <a:cs typeface="Times New Roman" panose="02020603050405020304" pitchFamily="18" charset="0"/>
              </a:rPr>
              <a:t>Q</a:t>
            </a:r>
            <a:r>
              <a:rPr lang="en-US" sz="1700" dirty="0" smtClean="0">
                <a:solidFill>
                  <a:schemeClr val="bg1"/>
                </a:solidFill>
                <a:latin typeface="Times New Roman" panose="02020603050405020304" pitchFamily="18" charset="0"/>
                <a:cs typeface="Times New Roman" panose="02020603050405020304" pitchFamily="18" charset="0"/>
              </a:rPr>
              <a:t>,</a:t>
            </a:r>
            <a:r>
              <a:rPr lang="en-US" sz="1700" i="1" dirty="0" smtClean="0">
                <a:solidFill>
                  <a:schemeClr val="bg1"/>
                </a:solidFill>
                <a:latin typeface="Times New Roman" panose="02020603050405020304" pitchFamily="18" charset="0"/>
                <a:cs typeface="Times New Roman" panose="02020603050405020304" pitchFamily="18" charset="0"/>
              </a:rPr>
              <a:t>C</a:t>
            </a:r>
            <a:r>
              <a:rPr lang="en-US" sz="1700" dirty="0" smtClean="0">
                <a:solidFill>
                  <a:schemeClr val="bg1"/>
                </a:solidFill>
                <a:latin typeface="Times New Roman" panose="02020603050405020304" pitchFamily="18" charset="0"/>
                <a:cs typeface="Times New Roman" panose="02020603050405020304" pitchFamily="18" charset="0"/>
              </a:rPr>
              <a:t>) = DTW(</a:t>
            </a:r>
            <a:r>
              <a:rPr lang="en-US" sz="1700" dirty="0" err="1" smtClean="0">
                <a:solidFill>
                  <a:schemeClr val="bg1"/>
                </a:solidFill>
                <a:latin typeface="Times New Roman" panose="02020603050405020304" pitchFamily="18" charset="0"/>
                <a:cs typeface="Times New Roman" panose="02020603050405020304" pitchFamily="18" charset="0"/>
              </a:rPr>
              <a:t>Q</a:t>
            </a:r>
            <a:r>
              <a:rPr lang="en-US" sz="1700" i="1" baseline="-25000" dirty="0" err="1" smtClean="0">
                <a:solidFill>
                  <a:schemeClr val="bg1"/>
                </a:solidFill>
                <a:latin typeface="Times New Roman" panose="02020603050405020304" pitchFamily="18" charset="0"/>
                <a:cs typeface="Times New Roman" panose="02020603050405020304" pitchFamily="18" charset="0"/>
              </a:rPr>
              <a:t>x</a:t>
            </a:r>
            <a:r>
              <a:rPr lang="en-US" sz="1700" dirty="0" err="1" smtClean="0">
                <a:solidFill>
                  <a:schemeClr val="bg1"/>
                </a:solidFill>
                <a:latin typeface="Times New Roman" panose="02020603050405020304" pitchFamily="18" charset="0"/>
                <a:cs typeface="Times New Roman" panose="02020603050405020304" pitchFamily="18" charset="0"/>
              </a:rPr>
              <a:t>,C</a:t>
            </a:r>
            <a:r>
              <a:rPr lang="en-US" sz="1700" i="1" baseline="-25000" dirty="0" err="1">
                <a:solidFill>
                  <a:schemeClr val="bg1"/>
                </a:solidFill>
                <a:latin typeface="Times New Roman" panose="02020603050405020304" pitchFamily="18" charset="0"/>
                <a:cs typeface="Times New Roman" panose="02020603050405020304" pitchFamily="18" charset="0"/>
              </a:rPr>
              <a:t>x</a:t>
            </a:r>
            <a:r>
              <a:rPr lang="en-US" sz="1700" dirty="0" smtClean="0">
                <a:solidFill>
                  <a:schemeClr val="bg1"/>
                </a:solidFill>
                <a:latin typeface="Times New Roman" panose="02020603050405020304" pitchFamily="18" charset="0"/>
                <a:cs typeface="Times New Roman" panose="02020603050405020304" pitchFamily="18" charset="0"/>
              </a:rPr>
              <a:t>) + DTW(</a:t>
            </a:r>
            <a:r>
              <a:rPr lang="en-US" sz="1700" dirty="0" err="1" smtClean="0">
                <a:solidFill>
                  <a:schemeClr val="bg1"/>
                </a:solidFill>
                <a:latin typeface="Times New Roman" panose="02020603050405020304" pitchFamily="18" charset="0"/>
                <a:cs typeface="Times New Roman" panose="02020603050405020304" pitchFamily="18" charset="0"/>
              </a:rPr>
              <a:t>Q</a:t>
            </a:r>
            <a:r>
              <a:rPr lang="en-US" sz="1700" i="1" baseline="-25000" dirty="0" err="1" smtClean="0">
                <a:solidFill>
                  <a:schemeClr val="bg1"/>
                </a:solidFill>
                <a:latin typeface="Times New Roman" panose="02020603050405020304" pitchFamily="18" charset="0"/>
                <a:cs typeface="Times New Roman" panose="02020603050405020304" pitchFamily="18" charset="0"/>
              </a:rPr>
              <a:t>y</a:t>
            </a:r>
            <a:r>
              <a:rPr lang="en-US" sz="1700" dirty="0" err="1" smtClean="0">
                <a:solidFill>
                  <a:schemeClr val="bg1"/>
                </a:solidFill>
                <a:latin typeface="Times New Roman" panose="02020603050405020304" pitchFamily="18" charset="0"/>
                <a:cs typeface="Times New Roman" panose="02020603050405020304" pitchFamily="18" charset="0"/>
              </a:rPr>
              <a:t>,C</a:t>
            </a:r>
            <a:r>
              <a:rPr lang="en-US" sz="1700" i="1" baseline="-25000" dirty="0" err="1" smtClean="0">
                <a:solidFill>
                  <a:schemeClr val="bg1"/>
                </a:solidFill>
                <a:latin typeface="Times New Roman" panose="02020603050405020304" pitchFamily="18" charset="0"/>
                <a:cs typeface="Times New Roman" panose="02020603050405020304" pitchFamily="18" charset="0"/>
              </a:rPr>
              <a:t>y</a:t>
            </a:r>
            <a:r>
              <a:rPr lang="en-US" sz="1700" dirty="0" smtClean="0">
                <a:solidFill>
                  <a:schemeClr val="bg1"/>
                </a:solidFill>
                <a:latin typeface="Times New Roman" panose="02020603050405020304" pitchFamily="18" charset="0"/>
                <a:cs typeface="Times New Roman" panose="02020603050405020304" pitchFamily="18" charset="0"/>
              </a:rPr>
              <a:t>) = </a:t>
            </a:r>
            <a:r>
              <a:rPr lang="en-US" sz="1700" b="1" dirty="0" smtClean="0">
                <a:solidFill>
                  <a:schemeClr val="bg1"/>
                </a:solidFill>
                <a:latin typeface="Times New Roman" panose="02020603050405020304" pitchFamily="18" charset="0"/>
                <a:cs typeface="Times New Roman" panose="02020603050405020304" pitchFamily="18" charset="0"/>
              </a:rPr>
              <a:t>2.4</a:t>
            </a:r>
            <a:r>
              <a:rPr lang="en-US" sz="1700" dirty="0" smtClean="0">
                <a:solidFill>
                  <a:schemeClr val="bg1"/>
                </a:solidFill>
                <a:latin typeface="Times New Roman" panose="02020603050405020304" pitchFamily="18" charset="0"/>
                <a:cs typeface="Times New Roman" panose="02020603050405020304" pitchFamily="18" charset="0"/>
              </a:rPr>
              <a:t> </a:t>
            </a:r>
            <a:endParaRPr lang="en-US" sz="1700" dirty="0">
              <a:solidFill>
                <a:schemeClr val="bg1"/>
              </a:solidFill>
              <a:latin typeface="Times New Roman" panose="02020603050405020304" pitchFamily="18" charset="0"/>
              <a:cs typeface="Times New Roman" panose="02020603050405020304" pitchFamily="18" charset="0"/>
            </a:endParaRPr>
          </a:p>
        </p:txBody>
      </p:sp>
      <p:sp>
        <p:nvSpPr>
          <p:cNvPr id="341" name="TextBox 340"/>
          <p:cNvSpPr txBox="1"/>
          <p:nvPr/>
        </p:nvSpPr>
        <p:spPr>
          <a:xfrm>
            <a:off x="1228389" y="6437553"/>
            <a:ext cx="4105611" cy="353943"/>
          </a:xfrm>
          <a:prstGeom prst="rect">
            <a:avLst/>
          </a:prstGeom>
          <a:noFill/>
        </p:spPr>
        <p:txBody>
          <a:bodyPr wrap="none" rtlCol="0">
            <a:spAutoFit/>
          </a:bodyPr>
          <a:lstStyle/>
          <a:p>
            <a:pPr algn="ctr"/>
            <a:r>
              <a:rPr lang="en-US" sz="1700" dirty="0" smtClean="0">
                <a:solidFill>
                  <a:schemeClr val="bg1"/>
                </a:solidFill>
                <a:latin typeface="Times New Roman" panose="02020603050405020304" pitchFamily="18" charset="0"/>
                <a:cs typeface="Times New Roman" panose="02020603050405020304" pitchFamily="18" charset="0"/>
              </a:rPr>
              <a:t>DTW</a:t>
            </a:r>
            <a:r>
              <a:rPr lang="en-US" sz="1700" baseline="-25000" dirty="0" smtClean="0">
                <a:solidFill>
                  <a:schemeClr val="bg1"/>
                </a:solidFill>
                <a:latin typeface="Times New Roman" panose="02020603050405020304" pitchFamily="18" charset="0"/>
                <a:cs typeface="Times New Roman" panose="02020603050405020304" pitchFamily="18" charset="0"/>
              </a:rPr>
              <a:t>D</a:t>
            </a:r>
            <a:r>
              <a:rPr lang="en-US" sz="1700" dirty="0" smtClean="0">
                <a:solidFill>
                  <a:schemeClr val="bg1"/>
                </a:solidFill>
                <a:latin typeface="Times New Roman" panose="02020603050405020304" pitchFamily="18" charset="0"/>
                <a:cs typeface="Times New Roman" panose="02020603050405020304" pitchFamily="18" charset="0"/>
              </a:rPr>
              <a:t>(</a:t>
            </a:r>
            <a:r>
              <a:rPr lang="en-US" sz="1700" i="1" dirty="0" smtClean="0">
                <a:solidFill>
                  <a:schemeClr val="bg1"/>
                </a:solidFill>
                <a:latin typeface="Times New Roman" panose="02020603050405020304" pitchFamily="18" charset="0"/>
                <a:cs typeface="Times New Roman" panose="02020603050405020304" pitchFamily="18" charset="0"/>
              </a:rPr>
              <a:t>Q</a:t>
            </a:r>
            <a:r>
              <a:rPr lang="en-US" sz="1700" dirty="0" smtClean="0">
                <a:solidFill>
                  <a:schemeClr val="bg1"/>
                </a:solidFill>
                <a:latin typeface="Times New Roman" panose="02020603050405020304" pitchFamily="18" charset="0"/>
                <a:cs typeface="Times New Roman" panose="02020603050405020304" pitchFamily="18" charset="0"/>
              </a:rPr>
              <a:t>,</a:t>
            </a:r>
            <a:r>
              <a:rPr lang="en-US" sz="1700" i="1" dirty="0" smtClean="0">
                <a:solidFill>
                  <a:schemeClr val="bg1"/>
                </a:solidFill>
                <a:latin typeface="Times New Roman" panose="02020603050405020304" pitchFamily="18" charset="0"/>
                <a:cs typeface="Times New Roman" panose="02020603050405020304" pitchFamily="18" charset="0"/>
              </a:rPr>
              <a:t>C</a:t>
            </a:r>
            <a:r>
              <a:rPr lang="en-US" sz="1700" dirty="0" smtClean="0">
                <a:solidFill>
                  <a:schemeClr val="bg1"/>
                </a:solidFill>
                <a:latin typeface="Times New Roman" panose="02020603050405020304" pitchFamily="18" charset="0"/>
                <a:cs typeface="Times New Roman" panose="02020603050405020304" pitchFamily="18" charset="0"/>
              </a:rPr>
              <a:t>) = DTW({</a:t>
            </a:r>
            <a:r>
              <a:rPr lang="en-US" sz="1700" dirty="0" err="1" smtClean="0">
                <a:solidFill>
                  <a:schemeClr val="bg1"/>
                </a:solidFill>
                <a:latin typeface="Times New Roman" panose="02020603050405020304" pitchFamily="18" charset="0"/>
                <a:cs typeface="Times New Roman" panose="02020603050405020304" pitchFamily="18" charset="0"/>
              </a:rPr>
              <a:t>Q</a:t>
            </a:r>
            <a:r>
              <a:rPr lang="en-US" sz="1700" i="1" baseline="-25000" dirty="0" err="1" smtClean="0">
                <a:solidFill>
                  <a:schemeClr val="bg1"/>
                </a:solidFill>
                <a:latin typeface="Times New Roman" panose="02020603050405020304" pitchFamily="18" charset="0"/>
                <a:cs typeface="Times New Roman" panose="02020603050405020304" pitchFamily="18" charset="0"/>
              </a:rPr>
              <a:t>x</a:t>
            </a:r>
            <a:r>
              <a:rPr lang="en-US" sz="1700" dirty="0" err="1" smtClean="0">
                <a:solidFill>
                  <a:schemeClr val="bg1"/>
                </a:solidFill>
                <a:latin typeface="Times New Roman" panose="02020603050405020304" pitchFamily="18" charset="0"/>
                <a:cs typeface="Times New Roman" panose="02020603050405020304" pitchFamily="18" charset="0"/>
              </a:rPr>
              <a:t>,Q</a:t>
            </a:r>
            <a:r>
              <a:rPr lang="en-US" sz="1700" i="1" baseline="-25000" dirty="0" err="1" smtClean="0">
                <a:solidFill>
                  <a:schemeClr val="bg1"/>
                </a:solidFill>
                <a:latin typeface="Times New Roman" panose="02020603050405020304" pitchFamily="18" charset="0"/>
                <a:cs typeface="Times New Roman" panose="02020603050405020304" pitchFamily="18" charset="0"/>
              </a:rPr>
              <a:t>y</a:t>
            </a:r>
            <a:r>
              <a:rPr lang="en-US" sz="1700" dirty="0" smtClean="0">
                <a:solidFill>
                  <a:schemeClr val="bg1"/>
                </a:solidFill>
                <a:latin typeface="Times New Roman" panose="02020603050405020304" pitchFamily="18" charset="0"/>
                <a:cs typeface="Times New Roman" panose="02020603050405020304" pitchFamily="18" charset="0"/>
              </a:rPr>
              <a:t>},{</a:t>
            </a:r>
            <a:r>
              <a:rPr lang="en-US" sz="1700" dirty="0" err="1" smtClean="0">
                <a:solidFill>
                  <a:schemeClr val="bg1"/>
                </a:solidFill>
                <a:latin typeface="Times New Roman" panose="02020603050405020304" pitchFamily="18" charset="0"/>
                <a:cs typeface="Times New Roman" panose="02020603050405020304" pitchFamily="18" charset="0"/>
              </a:rPr>
              <a:t>C</a:t>
            </a:r>
            <a:r>
              <a:rPr lang="en-US" sz="1700" i="1" baseline="-25000" dirty="0" err="1" smtClean="0">
                <a:solidFill>
                  <a:schemeClr val="bg1"/>
                </a:solidFill>
                <a:latin typeface="Times New Roman" panose="02020603050405020304" pitchFamily="18" charset="0"/>
                <a:cs typeface="Times New Roman" panose="02020603050405020304" pitchFamily="18" charset="0"/>
              </a:rPr>
              <a:t>x</a:t>
            </a:r>
            <a:r>
              <a:rPr lang="en-US" sz="1700" dirty="0" err="1" smtClean="0">
                <a:solidFill>
                  <a:schemeClr val="bg1"/>
                </a:solidFill>
                <a:latin typeface="Times New Roman" panose="02020603050405020304" pitchFamily="18" charset="0"/>
                <a:cs typeface="Times New Roman" panose="02020603050405020304" pitchFamily="18" charset="0"/>
              </a:rPr>
              <a:t>,C</a:t>
            </a:r>
            <a:r>
              <a:rPr lang="en-US" sz="1700" i="1" baseline="-25000" dirty="0" err="1" smtClean="0">
                <a:solidFill>
                  <a:schemeClr val="bg1"/>
                </a:solidFill>
                <a:latin typeface="Times New Roman" panose="02020603050405020304" pitchFamily="18" charset="0"/>
                <a:cs typeface="Times New Roman" panose="02020603050405020304" pitchFamily="18" charset="0"/>
              </a:rPr>
              <a:t>y</a:t>
            </a:r>
            <a:r>
              <a:rPr lang="en-US" sz="1700" dirty="0" smtClean="0">
                <a:solidFill>
                  <a:schemeClr val="bg1"/>
                </a:solidFill>
                <a:latin typeface="Times New Roman" panose="02020603050405020304" pitchFamily="18" charset="0"/>
                <a:cs typeface="Times New Roman" panose="02020603050405020304" pitchFamily="18" charset="0"/>
              </a:rPr>
              <a:t>}) = </a:t>
            </a:r>
            <a:r>
              <a:rPr lang="en-US" sz="1700" b="1" dirty="0" smtClean="0">
                <a:solidFill>
                  <a:schemeClr val="bg1"/>
                </a:solidFill>
                <a:latin typeface="Times New Roman" panose="02020603050405020304" pitchFamily="18" charset="0"/>
                <a:cs typeface="Times New Roman" panose="02020603050405020304" pitchFamily="18" charset="0"/>
              </a:rPr>
              <a:t>3.2</a:t>
            </a:r>
            <a:endParaRPr lang="en-US" sz="1700" b="1" dirty="0">
              <a:solidFill>
                <a:schemeClr val="bg1"/>
              </a:solidFill>
              <a:latin typeface="Times New Roman" panose="02020603050405020304" pitchFamily="18" charset="0"/>
              <a:cs typeface="Times New Roman" panose="02020603050405020304" pitchFamily="18" charset="0"/>
            </a:endParaRPr>
          </a:p>
        </p:txBody>
      </p:sp>
      <p:sp>
        <p:nvSpPr>
          <p:cNvPr id="343" name="TextBox 342"/>
          <p:cNvSpPr txBox="1"/>
          <p:nvPr/>
        </p:nvSpPr>
        <p:spPr>
          <a:xfrm>
            <a:off x="15001016" y="5057479"/>
            <a:ext cx="518808" cy="369332"/>
          </a:xfrm>
          <a:prstGeom prst="rect">
            <a:avLst/>
          </a:prstGeom>
          <a:noFill/>
        </p:spPr>
        <p:txBody>
          <a:bodyPr wrap="square" rtlCol="0">
            <a:spAutoFit/>
          </a:bodyPr>
          <a:lstStyle/>
          <a:p>
            <a:pPr algn="ctr"/>
            <a:r>
              <a:rPr lang="en-US" dirty="0" smtClean="0"/>
              <a:t>(b)</a:t>
            </a:r>
            <a:endParaRPr lang="en-US" dirty="0"/>
          </a:p>
        </p:txBody>
      </p:sp>
      <p:sp>
        <p:nvSpPr>
          <p:cNvPr id="193" name="Content Placeholder 2"/>
          <p:cNvSpPr txBox="1">
            <a:spLocks/>
          </p:cNvSpPr>
          <p:nvPr/>
        </p:nvSpPr>
        <p:spPr>
          <a:xfrm>
            <a:off x="6934200" y="1371600"/>
            <a:ext cx="2209800" cy="685800"/>
          </a:xfrm>
          <a:prstGeom prst="rect">
            <a:avLst/>
          </a:prstGeom>
        </p:spPr>
        <p:txBody>
          <a:bodyPr vert="horz" lIns="91440" tIns="45720" rIns="91440" bIns="45720" rtlCol="0">
            <a:noAutofit/>
          </a:bodyPr>
          <a:lstStyle/>
          <a:p>
            <a:pPr lvl="0">
              <a:spcBef>
                <a:spcPct val="20000"/>
              </a:spcBef>
            </a:pPr>
            <a:r>
              <a:rPr lang="en-US" sz="1600" dirty="0" smtClean="0">
                <a:solidFill>
                  <a:schemeClr val="bg1"/>
                </a:solidFill>
              </a:rPr>
              <a:t>Given these pair of 2D objects</a:t>
            </a:r>
            <a:r>
              <a:rPr lang="en-US" sz="1400" dirty="0" smtClean="0">
                <a:solidFill>
                  <a:schemeClr val="bg1"/>
                </a:solidFill>
              </a:rPr>
              <a:t>…</a:t>
            </a:r>
          </a:p>
          <a:p>
            <a:pPr lvl="0">
              <a:spcBef>
                <a:spcPct val="20000"/>
              </a:spcBef>
            </a:pPr>
            <a:endParaRPr lang="en-US" sz="2000" dirty="0" smtClean="0">
              <a:solidFill>
                <a:schemeClr val="bg1"/>
              </a:solidFill>
            </a:endParaRPr>
          </a:p>
          <a:p>
            <a:pPr lvl="0">
              <a:spcBef>
                <a:spcPct val="20000"/>
              </a:spcBef>
            </a:pPr>
            <a:endParaRPr lang="en-US" sz="2000" dirty="0" smtClean="0">
              <a:solidFill>
                <a:schemeClr val="bg1"/>
              </a:solidFill>
            </a:endParaRPr>
          </a:p>
          <a:p>
            <a:pPr lvl="0">
              <a:spcBef>
                <a:spcPct val="20000"/>
              </a:spcBef>
            </a:pPr>
            <a:endParaRPr lang="en-US" sz="2000" dirty="0" smtClean="0">
              <a:solidFill>
                <a:schemeClr val="bg1"/>
              </a:solidFill>
            </a:endParaRPr>
          </a:p>
          <a:p>
            <a:pPr lvl="0">
              <a:spcBef>
                <a:spcPct val="20000"/>
              </a:spcBef>
            </a:pPr>
            <a:endParaRPr lang="en-US" sz="2000" dirty="0" smtClean="0">
              <a:solidFill>
                <a:schemeClr val="bg1"/>
              </a:solidFill>
            </a:endParaRPr>
          </a:p>
          <a:p>
            <a:pPr lvl="0">
              <a:spcBef>
                <a:spcPct val="20000"/>
              </a:spcBef>
            </a:pPr>
            <a:r>
              <a:rPr lang="en-US" sz="2000" dirty="0" smtClean="0">
                <a:solidFill>
                  <a:schemeClr val="bg1"/>
                </a:solidFill>
              </a:rPr>
              <a:t>  </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94" name="Straight Connector 193"/>
          <p:cNvCxnSpPr/>
          <p:nvPr/>
        </p:nvCxnSpPr>
        <p:spPr>
          <a:xfrm>
            <a:off x="0" y="5133975"/>
            <a:ext cx="9144000" cy="0"/>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 name="Title 1"/>
          <p:cNvSpPr>
            <a:spLocks noGrp="1"/>
          </p:cNvSpPr>
          <p:nvPr>
            <p:ph type="title"/>
          </p:nvPr>
        </p:nvSpPr>
        <p:spPr>
          <a:xfrm>
            <a:off x="152400" y="1"/>
            <a:ext cx="8839200" cy="761999"/>
          </a:xfrm>
        </p:spPr>
        <p:txBody>
          <a:bodyPr>
            <a:normAutofit/>
          </a:bodyPr>
          <a:lstStyle/>
          <a:p>
            <a:r>
              <a:rPr lang="en-US" sz="3600" dirty="0" smtClean="0">
                <a:solidFill>
                  <a:schemeClr val="bg1"/>
                </a:solidFill>
              </a:rPr>
              <a:t>Generalizing to Multi-Dimensional Data </a:t>
            </a:r>
            <a:r>
              <a:rPr lang="en-US" sz="3600" dirty="0" smtClean="0">
                <a:solidFill>
                  <a:schemeClr val="bg1">
                    <a:lumMod val="50000"/>
                  </a:schemeClr>
                </a:solidFill>
              </a:rPr>
              <a:t>2 of 4</a:t>
            </a:r>
            <a:endParaRPr lang="en-US" sz="3600" dirty="0">
              <a:solidFill>
                <a:schemeClr val="bg1">
                  <a:lumMod val="50000"/>
                </a:schemeClr>
              </a:solidFill>
            </a:endParaRPr>
          </a:p>
        </p:txBody>
      </p:sp>
      <p:sp>
        <p:nvSpPr>
          <p:cNvPr id="249" name="Content Placeholder 2"/>
          <p:cNvSpPr>
            <a:spLocks noGrp="1"/>
          </p:cNvSpPr>
          <p:nvPr>
            <p:ph idx="1"/>
          </p:nvPr>
        </p:nvSpPr>
        <p:spPr>
          <a:xfrm>
            <a:off x="228600" y="990600"/>
            <a:ext cx="8763000" cy="5486400"/>
          </a:xfrm>
        </p:spPr>
        <p:txBody>
          <a:bodyPr>
            <a:noAutofit/>
          </a:bodyPr>
          <a:lstStyle/>
          <a:p>
            <a:pPr marL="0" indent="0">
              <a:buNone/>
            </a:pPr>
            <a:r>
              <a:rPr lang="en-US" sz="2800" dirty="0" smtClean="0">
                <a:solidFill>
                  <a:schemeClr val="bg1"/>
                </a:solidFill>
              </a:rPr>
              <a:t>So, of </a:t>
            </a:r>
            <a:r>
              <a:rPr lang="en-US" sz="2800" dirty="0" smtClean="0">
                <a:solidFill>
                  <a:schemeClr val="bg1"/>
                </a:solidFill>
                <a:cs typeface="Times New Roman" panose="02020603050405020304" pitchFamily="18" charset="0"/>
              </a:rPr>
              <a:t>DTW</a:t>
            </a:r>
            <a:r>
              <a:rPr lang="en-US" sz="2800" baseline="-25000" dirty="0" smtClean="0">
                <a:solidFill>
                  <a:schemeClr val="bg1"/>
                </a:solidFill>
                <a:cs typeface="Times New Roman" panose="02020603050405020304" pitchFamily="18" charset="0"/>
              </a:rPr>
              <a:t>I</a:t>
            </a:r>
            <a:r>
              <a:rPr lang="en-US" sz="2800" dirty="0" smtClean="0">
                <a:solidFill>
                  <a:schemeClr val="bg1"/>
                </a:solidFill>
                <a:cs typeface="Times New Roman" panose="02020603050405020304" pitchFamily="18" charset="0"/>
              </a:rPr>
              <a:t> </a:t>
            </a:r>
            <a:r>
              <a:rPr lang="en-US" sz="2800" dirty="0" smtClean="0">
                <a:solidFill>
                  <a:schemeClr val="bg1"/>
                </a:solidFill>
              </a:rPr>
              <a:t>and </a:t>
            </a:r>
            <a:r>
              <a:rPr lang="en-US" sz="2800" dirty="0" smtClean="0">
                <a:solidFill>
                  <a:schemeClr val="bg1"/>
                </a:solidFill>
                <a:cs typeface="Times New Roman" panose="02020603050405020304" pitchFamily="18" charset="0"/>
              </a:rPr>
              <a:t>DTW</a:t>
            </a:r>
            <a:r>
              <a:rPr lang="en-US" sz="2800" baseline="-25000" dirty="0" smtClean="0">
                <a:solidFill>
                  <a:schemeClr val="bg1"/>
                </a:solidFill>
                <a:cs typeface="Times New Roman" panose="02020603050405020304" pitchFamily="18" charset="0"/>
              </a:rPr>
              <a:t>D</a:t>
            </a:r>
            <a:r>
              <a:rPr lang="en-US" sz="2800" dirty="0" smtClean="0">
                <a:solidFill>
                  <a:schemeClr val="bg1"/>
                </a:solidFill>
                <a:cs typeface="Times New Roman" panose="02020603050405020304" pitchFamily="18" charset="0"/>
              </a:rPr>
              <a:t> </a:t>
            </a:r>
            <a:r>
              <a:rPr lang="en-US" sz="2800" dirty="0" smtClean="0">
                <a:solidFill>
                  <a:schemeClr val="bg1"/>
                </a:solidFill>
              </a:rPr>
              <a:t>which is best?</a:t>
            </a:r>
          </a:p>
          <a:p>
            <a:pPr marL="0" indent="0">
              <a:buNone/>
            </a:pPr>
            <a:r>
              <a:rPr lang="en-US" sz="2400" dirty="0" smtClean="0">
                <a:solidFill>
                  <a:schemeClr val="bg1"/>
                </a:solidFill>
              </a:rPr>
              <a:t>Lets think of it this way:</a:t>
            </a:r>
          </a:p>
          <a:p>
            <a:pPr marL="0" indent="0">
              <a:buNone/>
            </a:pPr>
            <a:r>
              <a:rPr lang="en-US" sz="2400" dirty="0" smtClean="0">
                <a:solidFill>
                  <a:schemeClr val="bg1"/>
                </a:solidFill>
              </a:rPr>
              <a:t>The thing we want classify is an physical process, the utterance of the word “</a:t>
            </a:r>
            <a:r>
              <a:rPr lang="en-US" sz="2400" i="1" dirty="0" smtClean="0">
                <a:solidFill>
                  <a:schemeClr val="bg1"/>
                </a:solidFill>
              </a:rPr>
              <a:t>bicycle</a:t>
            </a:r>
            <a:r>
              <a:rPr lang="en-US" sz="2400" dirty="0" smtClean="0">
                <a:solidFill>
                  <a:schemeClr val="bg1"/>
                </a:solidFill>
              </a:rPr>
              <a:t>”, the beat of a heart, an autograph, a tennis shot etc. </a:t>
            </a:r>
          </a:p>
          <a:p>
            <a:pPr marL="0" indent="0">
              <a:buNone/>
            </a:pPr>
            <a:r>
              <a:rPr lang="en-US" sz="2400" dirty="0" smtClean="0">
                <a:solidFill>
                  <a:schemeClr val="bg1"/>
                </a:solidFill>
              </a:rPr>
              <a:t>We cannot see the actual event, just 2 or more time series it created.</a:t>
            </a:r>
          </a:p>
          <a:p>
            <a:pPr marL="400050" lvl="1" indent="0"/>
            <a:r>
              <a:rPr lang="en-US" sz="2000" dirty="0" smtClean="0">
                <a:solidFill>
                  <a:schemeClr val="bg1"/>
                </a:solidFill>
              </a:rPr>
              <a:t>If the physical process affects the time series simultaneously, then </a:t>
            </a:r>
            <a:r>
              <a:rPr lang="en-US" sz="2000" dirty="0" smtClean="0">
                <a:solidFill>
                  <a:schemeClr val="bg1"/>
                </a:solidFill>
                <a:cs typeface="Times New Roman" panose="02020603050405020304" pitchFamily="18" charset="0"/>
              </a:rPr>
              <a:t>DTW</a:t>
            </a:r>
            <a:r>
              <a:rPr lang="en-US" sz="2400" baseline="-25000" dirty="0" smtClean="0">
                <a:solidFill>
                  <a:schemeClr val="bg1"/>
                </a:solidFill>
                <a:cs typeface="Times New Roman" panose="02020603050405020304" pitchFamily="18" charset="0"/>
              </a:rPr>
              <a:t>D</a:t>
            </a:r>
            <a:r>
              <a:rPr lang="en-US" sz="2000" dirty="0" smtClean="0">
                <a:solidFill>
                  <a:schemeClr val="bg1"/>
                </a:solidFill>
                <a:cs typeface="Times New Roman" panose="02020603050405020304" pitchFamily="18" charset="0"/>
              </a:rPr>
              <a:t> </a:t>
            </a:r>
            <a:r>
              <a:rPr lang="en-US" sz="2000" dirty="0" smtClean="0">
                <a:solidFill>
                  <a:schemeClr val="bg1"/>
                </a:solidFill>
              </a:rPr>
              <a:t>will probably be best. </a:t>
            </a:r>
            <a:r>
              <a:rPr lang="en-US" sz="2000" dirty="0" smtClean="0">
                <a:solidFill>
                  <a:schemeClr val="tx1">
                    <a:lumMod val="50000"/>
                    <a:lumOff val="50000"/>
                  </a:schemeClr>
                </a:solidFill>
              </a:rPr>
              <a:t>We call this the </a:t>
            </a:r>
            <a:r>
              <a:rPr lang="en-US" sz="2000" i="1" dirty="0" smtClean="0">
                <a:solidFill>
                  <a:schemeClr val="tx1">
                    <a:lumMod val="50000"/>
                    <a:lumOff val="50000"/>
                  </a:schemeClr>
                </a:solidFill>
              </a:rPr>
              <a:t>tightly coupled </a:t>
            </a:r>
            <a:r>
              <a:rPr lang="en-US" sz="2000" dirty="0" smtClean="0">
                <a:solidFill>
                  <a:schemeClr val="tx1">
                    <a:lumMod val="50000"/>
                    <a:lumOff val="50000"/>
                  </a:schemeClr>
                </a:solidFill>
              </a:rPr>
              <a:t>case.</a:t>
            </a:r>
          </a:p>
          <a:p>
            <a:pPr marL="400050" lvl="1" indent="0"/>
            <a:r>
              <a:rPr lang="en-US" sz="2000" dirty="0" smtClean="0">
                <a:solidFill>
                  <a:schemeClr val="bg1"/>
                </a:solidFill>
              </a:rPr>
              <a:t>If the physical process affects the time series with varying lags, then </a:t>
            </a:r>
            <a:r>
              <a:rPr lang="en-US" sz="2000" dirty="0" smtClean="0">
                <a:solidFill>
                  <a:schemeClr val="bg1"/>
                </a:solidFill>
                <a:cs typeface="Times New Roman" panose="02020603050405020304" pitchFamily="18" charset="0"/>
              </a:rPr>
              <a:t>DTW</a:t>
            </a:r>
            <a:r>
              <a:rPr lang="en-US" sz="2400" baseline="-25000" dirty="0" smtClean="0">
                <a:solidFill>
                  <a:schemeClr val="bg1"/>
                </a:solidFill>
                <a:cs typeface="Times New Roman" panose="02020603050405020304" pitchFamily="18" charset="0"/>
              </a:rPr>
              <a:t>I</a:t>
            </a:r>
            <a:r>
              <a:rPr lang="en-US" sz="2400" dirty="0" smtClean="0">
                <a:solidFill>
                  <a:schemeClr val="bg1"/>
                </a:solidFill>
                <a:cs typeface="Times New Roman" panose="02020603050405020304" pitchFamily="18" charset="0"/>
              </a:rPr>
              <a:t> </a:t>
            </a:r>
            <a:r>
              <a:rPr lang="en-US" sz="2000" dirty="0" smtClean="0">
                <a:solidFill>
                  <a:schemeClr val="bg1"/>
                </a:solidFill>
              </a:rPr>
              <a:t>will probably be best. </a:t>
            </a:r>
            <a:r>
              <a:rPr lang="en-US" sz="2000" dirty="0" smtClean="0">
                <a:solidFill>
                  <a:schemeClr val="tx1">
                    <a:lumMod val="50000"/>
                    <a:lumOff val="50000"/>
                  </a:schemeClr>
                </a:solidFill>
              </a:rPr>
              <a:t>We call this the </a:t>
            </a:r>
            <a:r>
              <a:rPr lang="en-US" sz="2000" i="1" dirty="0" smtClean="0">
                <a:solidFill>
                  <a:schemeClr val="tx1">
                    <a:lumMod val="50000"/>
                    <a:lumOff val="50000"/>
                  </a:schemeClr>
                </a:solidFill>
              </a:rPr>
              <a:t>loosely coupled </a:t>
            </a:r>
            <a:r>
              <a:rPr lang="en-US" sz="2000" dirty="0" smtClean="0">
                <a:solidFill>
                  <a:schemeClr val="tx1">
                    <a:lumMod val="50000"/>
                    <a:lumOff val="50000"/>
                  </a:schemeClr>
                </a:solidFill>
              </a:rPr>
              <a:t>case.</a:t>
            </a:r>
          </a:p>
          <a:p>
            <a:pPr marL="0" indent="0">
              <a:buNone/>
            </a:pPr>
            <a:endParaRPr lang="en-US" sz="2400" dirty="0" smtClean="0">
              <a:solidFill>
                <a:schemeClr val="bg1"/>
              </a:solidFill>
            </a:endParaRPr>
          </a:p>
          <a:p>
            <a:pPr marL="0" indent="0">
              <a:buNone/>
            </a:pPr>
            <a:endParaRPr lang="en-US" sz="2800" dirty="0">
              <a:solidFill>
                <a:schemeClr val="bg1"/>
              </a:solidFill>
            </a:endParaRPr>
          </a:p>
        </p:txBody>
      </p:sp>
      <p:pic>
        <p:nvPicPr>
          <p:cNvPr id="18534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35815" y="5542568"/>
            <a:ext cx="1980886" cy="1315432"/>
          </a:xfrm>
          <a:prstGeom prst="rect">
            <a:avLst/>
          </a:prstGeom>
          <a:noFill/>
          <a:ln w="9525">
            <a:noFill/>
            <a:miter lim="800000"/>
            <a:headEnd/>
            <a:tailEnd/>
          </a:ln>
        </p:spPr>
      </p:pic>
      <p:pic>
        <p:nvPicPr>
          <p:cNvPr id="185350" name="Picture 6"/>
          <p:cNvPicPr>
            <a:picLocks noChangeAspect="1" noChangeArrowheads="1"/>
          </p:cNvPicPr>
          <p:nvPr/>
        </p:nvPicPr>
        <p:blipFill>
          <a:blip r:embed="rId3" cstate="print">
            <a:clrChange>
              <a:clrFrom>
                <a:srgbClr val="FFFFFF"/>
              </a:clrFrom>
              <a:clrTo>
                <a:srgbClr val="FFFFFF">
                  <a:alpha val="0"/>
                </a:srgbClr>
              </a:clrTo>
            </a:clrChange>
          </a:blip>
          <a:srcRect b="10325"/>
          <a:stretch>
            <a:fillRect/>
          </a:stretch>
        </p:blipFill>
        <p:spPr bwMode="auto">
          <a:xfrm>
            <a:off x="7498438" y="5486400"/>
            <a:ext cx="1569362" cy="1371600"/>
          </a:xfrm>
          <a:prstGeom prst="rect">
            <a:avLst/>
          </a:prstGeom>
          <a:noFill/>
          <a:ln w="9525">
            <a:noFill/>
            <a:miter lim="800000"/>
            <a:headEnd/>
            <a:tailEnd/>
          </a:ln>
        </p:spPr>
      </p:pic>
      <p:sp>
        <p:nvSpPr>
          <p:cNvPr id="199" name="TextBox 198"/>
          <p:cNvSpPr txBox="1"/>
          <p:nvPr/>
        </p:nvSpPr>
        <p:spPr>
          <a:xfrm>
            <a:off x="152400" y="4768096"/>
            <a:ext cx="5181600" cy="2069797"/>
          </a:xfrm>
          <a:prstGeom prst="rect">
            <a:avLst/>
          </a:prstGeom>
          <a:noFill/>
        </p:spPr>
        <p:txBody>
          <a:bodyPr wrap="square" rtlCol="0">
            <a:spAutoFit/>
          </a:bodyPr>
          <a:lstStyle/>
          <a:p>
            <a:pPr>
              <a:spcAft>
                <a:spcPts val="300"/>
              </a:spcAft>
            </a:pPr>
            <a:r>
              <a:rPr lang="en-US" b="1" dirty="0" smtClean="0">
                <a:solidFill>
                  <a:schemeClr val="bg1"/>
                </a:solidFill>
              </a:rPr>
              <a:t>Example</a:t>
            </a:r>
            <a:r>
              <a:rPr lang="en-US" dirty="0" smtClean="0">
                <a:solidFill>
                  <a:schemeClr val="bg1"/>
                </a:solidFill>
              </a:rPr>
              <a:t>: Suppose we measure the directionless acceleration of the left and right wrists of a tennis player.</a:t>
            </a:r>
          </a:p>
          <a:p>
            <a:r>
              <a:rPr lang="en-US" dirty="0" smtClean="0">
                <a:solidFill>
                  <a:schemeClr val="bg1"/>
                </a:solidFill>
              </a:rPr>
              <a:t>The “physical process” is a </a:t>
            </a:r>
            <a:r>
              <a:rPr lang="en-US" i="1" dirty="0" smtClean="0">
                <a:solidFill>
                  <a:schemeClr val="bg1"/>
                </a:solidFill>
              </a:rPr>
              <a:t>backhand stoke</a:t>
            </a:r>
            <a:r>
              <a:rPr lang="en-US" dirty="0" smtClean="0">
                <a:solidFill>
                  <a:schemeClr val="bg1"/>
                </a:solidFill>
              </a:rPr>
              <a:t>. If a two-handed backstroke, the two time series are tightly coupled. If a one-handed backhand, the two hands will be very loosely coupled .</a:t>
            </a:r>
            <a:endParaRPr lang="en-US" dirty="0">
              <a:solidFill>
                <a:schemeClr val="bg1"/>
              </a:solidFill>
            </a:endParaRPr>
          </a:p>
        </p:txBody>
      </p:sp>
      <p:sp>
        <p:nvSpPr>
          <p:cNvPr id="200" name="Rectangle 199"/>
          <p:cNvSpPr/>
          <p:nvPr/>
        </p:nvSpPr>
        <p:spPr>
          <a:xfrm>
            <a:off x="6324600" y="5029200"/>
            <a:ext cx="1899174" cy="369332"/>
          </a:xfrm>
          <a:prstGeom prst="rect">
            <a:avLst/>
          </a:prstGeom>
        </p:spPr>
        <p:txBody>
          <a:bodyPr wrap="none">
            <a:spAutoFit/>
          </a:bodyPr>
          <a:lstStyle/>
          <a:p>
            <a:r>
              <a:rPr lang="en-US" dirty="0" smtClean="0">
                <a:solidFill>
                  <a:schemeClr val="bg1"/>
                </a:solidFill>
              </a:rPr>
              <a:t>Jo-</a:t>
            </a:r>
            <a:r>
              <a:rPr lang="en-US" dirty="0" err="1" smtClean="0">
                <a:solidFill>
                  <a:schemeClr val="bg1"/>
                </a:solidFill>
              </a:rPr>
              <a:t>Wilfried</a:t>
            </a:r>
            <a:r>
              <a:rPr lang="en-US" dirty="0" smtClean="0">
                <a:solidFill>
                  <a:schemeClr val="bg1"/>
                </a:solidFill>
              </a:rPr>
              <a:t> Tsonga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 name="Rectangle 75"/>
          <p:cNvSpPr/>
          <p:nvPr/>
        </p:nvSpPr>
        <p:spPr>
          <a:xfrm>
            <a:off x="228600" y="5562600"/>
            <a:ext cx="2133600" cy="1066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679416" y="3733800"/>
            <a:ext cx="5327605" cy="2895600"/>
            <a:chOff x="2655888" y="3314700"/>
            <a:chExt cx="6338585" cy="3422650"/>
          </a:xfrm>
        </p:grpSpPr>
        <p:pic>
          <p:nvPicPr>
            <p:cNvPr id="41991" name="Picture 7" descr="Mantled Howler Monkey          Alouatta palliata"/>
            <p:cNvPicPr>
              <a:picLocks noChangeAspect="1" noChangeArrowheads="1"/>
            </p:cNvPicPr>
            <p:nvPr/>
          </p:nvPicPr>
          <p:blipFill>
            <a:blip r:embed="rId3" cstate="print"/>
            <a:srcRect/>
            <a:stretch>
              <a:fillRect/>
            </a:stretch>
          </p:blipFill>
          <p:spPr bwMode="auto">
            <a:xfrm>
              <a:off x="4343400" y="3314700"/>
              <a:ext cx="2514600" cy="2254250"/>
            </a:xfrm>
            <a:prstGeom prst="rect">
              <a:avLst/>
            </a:prstGeom>
            <a:noFill/>
          </p:spPr>
        </p:pic>
        <p:grpSp>
          <p:nvGrpSpPr>
            <p:cNvPr id="2" name="Group 63"/>
            <p:cNvGrpSpPr>
              <a:grpSpLocks/>
            </p:cNvGrpSpPr>
            <p:nvPr/>
          </p:nvGrpSpPr>
          <p:grpSpPr bwMode="auto">
            <a:xfrm>
              <a:off x="2655888" y="5924550"/>
              <a:ext cx="6311900" cy="812800"/>
              <a:chOff x="2442" y="1872"/>
              <a:chExt cx="2179" cy="281"/>
            </a:xfrm>
          </p:grpSpPr>
          <p:sp>
            <p:nvSpPr>
              <p:cNvPr id="42048" name="Freeform 64"/>
              <p:cNvSpPr>
                <a:spLocks/>
              </p:cNvSpPr>
              <p:nvPr/>
            </p:nvSpPr>
            <p:spPr bwMode="auto">
              <a:xfrm>
                <a:off x="2442" y="1901"/>
                <a:ext cx="726" cy="217"/>
              </a:xfrm>
              <a:custGeom>
                <a:avLst/>
                <a:gdLst/>
                <a:ahLst/>
                <a:cxnLst>
                  <a:cxn ang="0">
                    <a:pos x="11" y="12"/>
                  </a:cxn>
                  <a:cxn ang="0">
                    <a:pos x="29" y="29"/>
                  </a:cxn>
                  <a:cxn ang="0">
                    <a:pos x="46" y="29"/>
                  </a:cxn>
                  <a:cxn ang="0">
                    <a:pos x="64" y="17"/>
                  </a:cxn>
                  <a:cxn ang="0">
                    <a:pos x="81" y="35"/>
                  </a:cxn>
                  <a:cxn ang="0">
                    <a:pos x="98" y="53"/>
                  </a:cxn>
                  <a:cxn ang="0">
                    <a:pos x="116" y="70"/>
                  </a:cxn>
                  <a:cxn ang="0">
                    <a:pos x="133" y="88"/>
                  </a:cxn>
                  <a:cxn ang="0">
                    <a:pos x="151" y="111"/>
                  </a:cxn>
                  <a:cxn ang="0">
                    <a:pos x="168" y="129"/>
                  </a:cxn>
                  <a:cxn ang="0">
                    <a:pos x="191" y="135"/>
                  </a:cxn>
                  <a:cxn ang="0">
                    <a:pos x="197" y="135"/>
                  </a:cxn>
                  <a:cxn ang="0">
                    <a:pos x="215" y="146"/>
                  </a:cxn>
                  <a:cxn ang="0">
                    <a:pos x="232" y="146"/>
                  </a:cxn>
                  <a:cxn ang="0">
                    <a:pos x="250" y="164"/>
                  </a:cxn>
                  <a:cxn ang="0">
                    <a:pos x="267" y="182"/>
                  </a:cxn>
                  <a:cxn ang="0">
                    <a:pos x="284" y="193"/>
                  </a:cxn>
                  <a:cxn ang="0">
                    <a:pos x="302" y="205"/>
                  </a:cxn>
                  <a:cxn ang="0">
                    <a:pos x="319" y="211"/>
                  </a:cxn>
                  <a:cxn ang="0">
                    <a:pos x="337" y="217"/>
                  </a:cxn>
                  <a:cxn ang="0">
                    <a:pos x="354" y="211"/>
                  </a:cxn>
                  <a:cxn ang="0">
                    <a:pos x="372" y="205"/>
                  </a:cxn>
                  <a:cxn ang="0">
                    <a:pos x="389" y="193"/>
                  </a:cxn>
                  <a:cxn ang="0">
                    <a:pos x="406" y="187"/>
                  </a:cxn>
                  <a:cxn ang="0">
                    <a:pos x="424" y="193"/>
                  </a:cxn>
                  <a:cxn ang="0">
                    <a:pos x="441" y="187"/>
                  </a:cxn>
                  <a:cxn ang="0">
                    <a:pos x="453" y="182"/>
                  </a:cxn>
                  <a:cxn ang="0">
                    <a:pos x="470" y="176"/>
                  </a:cxn>
                  <a:cxn ang="0">
                    <a:pos x="488" y="170"/>
                  </a:cxn>
                  <a:cxn ang="0">
                    <a:pos x="505" y="158"/>
                  </a:cxn>
                  <a:cxn ang="0">
                    <a:pos x="523" y="152"/>
                  </a:cxn>
                  <a:cxn ang="0">
                    <a:pos x="540" y="141"/>
                  </a:cxn>
                  <a:cxn ang="0">
                    <a:pos x="558" y="135"/>
                  </a:cxn>
                  <a:cxn ang="0">
                    <a:pos x="575" y="123"/>
                  </a:cxn>
                  <a:cxn ang="0">
                    <a:pos x="592" y="105"/>
                  </a:cxn>
                  <a:cxn ang="0">
                    <a:pos x="610" y="94"/>
                  </a:cxn>
                  <a:cxn ang="0">
                    <a:pos x="627" y="88"/>
                  </a:cxn>
                  <a:cxn ang="0">
                    <a:pos x="645" y="76"/>
                  </a:cxn>
                  <a:cxn ang="0">
                    <a:pos x="662" y="64"/>
                  </a:cxn>
                  <a:cxn ang="0">
                    <a:pos x="680" y="58"/>
                  </a:cxn>
                  <a:cxn ang="0">
                    <a:pos x="697" y="53"/>
                  </a:cxn>
                  <a:cxn ang="0">
                    <a:pos x="714" y="47"/>
                  </a:cxn>
                </a:cxnLst>
                <a:rect l="0" t="0" r="r" b="b"/>
                <a:pathLst>
                  <a:path w="726" h="217">
                    <a:moveTo>
                      <a:pt x="0" y="0"/>
                    </a:moveTo>
                    <a:lnTo>
                      <a:pt x="6" y="6"/>
                    </a:lnTo>
                    <a:lnTo>
                      <a:pt x="11" y="12"/>
                    </a:lnTo>
                    <a:lnTo>
                      <a:pt x="17" y="17"/>
                    </a:lnTo>
                    <a:lnTo>
                      <a:pt x="23" y="23"/>
                    </a:lnTo>
                    <a:lnTo>
                      <a:pt x="29" y="29"/>
                    </a:lnTo>
                    <a:lnTo>
                      <a:pt x="35" y="29"/>
                    </a:lnTo>
                    <a:lnTo>
                      <a:pt x="40" y="35"/>
                    </a:lnTo>
                    <a:lnTo>
                      <a:pt x="46" y="29"/>
                    </a:lnTo>
                    <a:lnTo>
                      <a:pt x="52" y="23"/>
                    </a:lnTo>
                    <a:lnTo>
                      <a:pt x="58" y="17"/>
                    </a:lnTo>
                    <a:lnTo>
                      <a:pt x="64" y="17"/>
                    </a:lnTo>
                    <a:lnTo>
                      <a:pt x="69" y="23"/>
                    </a:lnTo>
                    <a:lnTo>
                      <a:pt x="75" y="23"/>
                    </a:lnTo>
                    <a:lnTo>
                      <a:pt x="81" y="35"/>
                    </a:lnTo>
                    <a:lnTo>
                      <a:pt x="87" y="41"/>
                    </a:lnTo>
                    <a:lnTo>
                      <a:pt x="93" y="47"/>
                    </a:lnTo>
                    <a:lnTo>
                      <a:pt x="98" y="53"/>
                    </a:lnTo>
                    <a:lnTo>
                      <a:pt x="104" y="58"/>
                    </a:lnTo>
                    <a:lnTo>
                      <a:pt x="110" y="64"/>
                    </a:lnTo>
                    <a:lnTo>
                      <a:pt x="116" y="70"/>
                    </a:lnTo>
                    <a:lnTo>
                      <a:pt x="122" y="76"/>
                    </a:lnTo>
                    <a:lnTo>
                      <a:pt x="128" y="82"/>
                    </a:lnTo>
                    <a:lnTo>
                      <a:pt x="133" y="88"/>
                    </a:lnTo>
                    <a:lnTo>
                      <a:pt x="145" y="99"/>
                    </a:lnTo>
                    <a:lnTo>
                      <a:pt x="145" y="105"/>
                    </a:lnTo>
                    <a:lnTo>
                      <a:pt x="151" y="111"/>
                    </a:lnTo>
                    <a:lnTo>
                      <a:pt x="157" y="117"/>
                    </a:lnTo>
                    <a:lnTo>
                      <a:pt x="162" y="123"/>
                    </a:lnTo>
                    <a:lnTo>
                      <a:pt x="168" y="129"/>
                    </a:lnTo>
                    <a:lnTo>
                      <a:pt x="174" y="129"/>
                    </a:lnTo>
                    <a:lnTo>
                      <a:pt x="180" y="129"/>
                    </a:lnTo>
                    <a:lnTo>
                      <a:pt x="191" y="135"/>
                    </a:lnTo>
                    <a:lnTo>
                      <a:pt x="186" y="135"/>
                    </a:lnTo>
                    <a:lnTo>
                      <a:pt x="191" y="135"/>
                    </a:lnTo>
                    <a:lnTo>
                      <a:pt x="197" y="135"/>
                    </a:lnTo>
                    <a:lnTo>
                      <a:pt x="203" y="135"/>
                    </a:lnTo>
                    <a:lnTo>
                      <a:pt x="209" y="141"/>
                    </a:lnTo>
                    <a:lnTo>
                      <a:pt x="215" y="146"/>
                    </a:lnTo>
                    <a:lnTo>
                      <a:pt x="221" y="141"/>
                    </a:lnTo>
                    <a:lnTo>
                      <a:pt x="226" y="146"/>
                    </a:lnTo>
                    <a:lnTo>
                      <a:pt x="232" y="146"/>
                    </a:lnTo>
                    <a:lnTo>
                      <a:pt x="238" y="152"/>
                    </a:lnTo>
                    <a:lnTo>
                      <a:pt x="244" y="158"/>
                    </a:lnTo>
                    <a:lnTo>
                      <a:pt x="250" y="164"/>
                    </a:lnTo>
                    <a:lnTo>
                      <a:pt x="255" y="170"/>
                    </a:lnTo>
                    <a:lnTo>
                      <a:pt x="261" y="176"/>
                    </a:lnTo>
                    <a:lnTo>
                      <a:pt x="267" y="182"/>
                    </a:lnTo>
                    <a:lnTo>
                      <a:pt x="273" y="187"/>
                    </a:lnTo>
                    <a:lnTo>
                      <a:pt x="279" y="187"/>
                    </a:lnTo>
                    <a:lnTo>
                      <a:pt x="284" y="193"/>
                    </a:lnTo>
                    <a:lnTo>
                      <a:pt x="290" y="199"/>
                    </a:lnTo>
                    <a:lnTo>
                      <a:pt x="296" y="205"/>
                    </a:lnTo>
                    <a:lnTo>
                      <a:pt x="302" y="205"/>
                    </a:lnTo>
                    <a:lnTo>
                      <a:pt x="308" y="211"/>
                    </a:lnTo>
                    <a:lnTo>
                      <a:pt x="313" y="211"/>
                    </a:lnTo>
                    <a:lnTo>
                      <a:pt x="319" y="211"/>
                    </a:lnTo>
                    <a:lnTo>
                      <a:pt x="325" y="217"/>
                    </a:lnTo>
                    <a:lnTo>
                      <a:pt x="331" y="217"/>
                    </a:lnTo>
                    <a:lnTo>
                      <a:pt x="337" y="217"/>
                    </a:lnTo>
                    <a:lnTo>
                      <a:pt x="343" y="217"/>
                    </a:lnTo>
                    <a:lnTo>
                      <a:pt x="348" y="217"/>
                    </a:lnTo>
                    <a:lnTo>
                      <a:pt x="354" y="211"/>
                    </a:lnTo>
                    <a:lnTo>
                      <a:pt x="360" y="211"/>
                    </a:lnTo>
                    <a:lnTo>
                      <a:pt x="366" y="205"/>
                    </a:lnTo>
                    <a:lnTo>
                      <a:pt x="372" y="205"/>
                    </a:lnTo>
                    <a:lnTo>
                      <a:pt x="377" y="199"/>
                    </a:lnTo>
                    <a:lnTo>
                      <a:pt x="383" y="199"/>
                    </a:lnTo>
                    <a:lnTo>
                      <a:pt x="389" y="193"/>
                    </a:lnTo>
                    <a:lnTo>
                      <a:pt x="395" y="193"/>
                    </a:lnTo>
                    <a:lnTo>
                      <a:pt x="401" y="187"/>
                    </a:lnTo>
                    <a:lnTo>
                      <a:pt x="406" y="187"/>
                    </a:lnTo>
                    <a:lnTo>
                      <a:pt x="412" y="187"/>
                    </a:lnTo>
                    <a:lnTo>
                      <a:pt x="418" y="187"/>
                    </a:lnTo>
                    <a:lnTo>
                      <a:pt x="424" y="193"/>
                    </a:lnTo>
                    <a:lnTo>
                      <a:pt x="430" y="187"/>
                    </a:lnTo>
                    <a:lnTo>
                      <a:pt x="435" y="187"/>
                    </a:lnTo>
                    <a:lnTo>
                      <a:pt x="441" y="187"/>
                    </a:lnTo>
                    <a:lnTo>
                      <a:pt x="447" y="182"/>
                    </a:lnTo>
                    <a:lnTo>
                      <a:pt x="459" y="182"/>
                    </a:lnTo>
                    <a:lnTo>
                      <a:pt x="453" y="182"/>
                    </a:lnTo>
                    <a:lnTo>
                      <a:pt x="459" y="182"/>
                    </a:lnTo>
                    <a:lnTo>
                      <a:pt x="465" y="182"/>
                    </a:lnTo>
                    <a:lnTo>
                      <a:pt x="470" y="176"/>
                    </a:lnTo>
                    <a:lnTo>
                      <a:pt x="476" y="176"/>
                    </a:lnTo>
                    <a:lnTo>
                      <a:pt x="482" y="170"/>
                    </a:lnTo>
                    <a:lnTo>
                      <a:pt x="488" y="170"/>
                    </a:lnTo>
                    <a:lnTo>
                      <a:pt x="494" y="164"/>
                    </a:lnTo>
                    <a:lnTo>
                      <a:pt x="499" y="164"/>
                    </a:lnTo>
                    <a:lnTo>
                      <a:pt x="505" y="158"/>
                    </a:lnTo>
                    <a:lnTo>
                      <a:pt x="511" y="158"/>
                    </a:lnTo>
                    <a:lnTo>
                      <a:pt x="517" y="152"/>
                    </a:lnTo>
                    <a:lnTo>
                      <a:pt x="523" y="152"/>
                    </a:lnTo>
                    <a:lnTo>
                      <a:pt x="528" y="146"/>
                    </a:lnTo>
                    <a:lnTo>
                      <a:pt x="534" y="146"/>
                    </a:lnTo>
                    <a:lnTo>
                      <a:pt x="540" y="141"/>
                    </a:lnTo>
                    <a:lnTo>
                      <a:pt x="546" y="141"/>
                    </a:lnTo>
                    <a:lnTo>
                      <a:pt x="552" y="135"/>
                    </a:lnTo>
                    <a:lnTo>
                      <a:pt x="558" y="135"/>
                    </a:lnTo>
                    <a:lnTo>
                      <a:pt x="563" y="129"/>
                    </a:lnTo>
                    <a:lnTo>
                      <a:pt x="569" y="123"/>
                    </a:lnTo>
                    <a:lnTo>
                      <a:pt x="575" y="123"/>
                    </a:lnTo>
                    <a:lnTo>
                      <a:pt x="581" y="117"/>
                    </a:lnTo>
                    <a:lnTo>
                      <a:pt x="587" y="111"/>
                    </a:lnTo>
                    <a:lnTo>
                      <a:pt x="592" y="105"/>
                    </a:lnTo>
                    <a:lnTo>
                      <a:pt x="598" y="99"/>
                    </a:lnTo>
                    <a:lnTo>
                      <a:pt x="604" y="99"/>
                    </a:lnTo>
                    <a:lnTo>
                      <a:pt x="610" y="94"/>
                    </a:lnTo>
                    <a:lnTo>
                      <a:pt x="616" y="94"/>
                    </a:lnTo>
                    <a:lnTo>
                      <a:pt x="621" y="88"/>
                    </a:lnTo>
                    <a:lnTo>
                      <a:pt x="627" y="88"/>
                    </a:lnTo>
                    <a:lnTo>
                      <a:pt x="633" y="82"/>
                    </a:lnTo>
                    <a:lnTo>
                      <a:pt x="639" y="76"/>
                    </a:lnTo>
                    <a:lnTo>
                      <a:pt x="645" y="76"/>
                    </a:lnTo>
                    <a:lnTo>
                      <a:pt x="650" y="70"/>
                    </a:lnTo>
                    <a:lnTo>
                      <a:pt x="656" y="70"/>
                    </a:lnTo>
                    <a:lnTo>
                      <a:pt x="662" y="64"/>
                    </a:lnTo>
                    <a:lnTo>
                      <a:pt x="668" y="64"/>
                    </a:lnTo>
                    <a:lnTo>
                      <a:pt x="674" y="58"/>
                    </a:lnTo>
                    <a:lnTo>
                      <a:pt x="680" y="58"/>
                    </a:lnTo>
                    <a:lnTo>
                      <a:pt x="685" y="58"/>
                    </a:lnTo>
                    <a:lnTo>
                      <a:pt x="691" y="53"/>
                    </a:lnTo>
                    <a:lnTo>
                      <a:pt x="697" y="53"/>
                    </a:lnTo>
                    <a:lnTo>
                      <a:pt x="703" y="47"/>
                    </a:lnTo>
                    <a:lnTo>
                      <a:pt x="709" y="47"/>
                    </a:lnTo>
                    <a:lnTo>
                      <a:pt x="714" y="47"/>
                    </a:lnTo>
                    <a:lnTo>
                      <a:pt x="720" y="41"/>
                    </a:lnTo>
                    <a:lnTo>
                      <a:pt x="726" y="41"/>
                    </a:lnTo>
                  </a:path>
                </a:pathLst>
              </a:custGeom>
              <a:noFill/>
              <a:ln w="34925">
                <a:solidFill>
                  <a:srgbClr val="FF0000"/>
                </a:solidFill>
                <a:prstDash val="solid"/>
                <a:round/>
                <a:headEnd/>
                <a:tailEnd/>
              </a:ln>
            </p:spPr>
            <p:txBody>
              <a:bodyPr/>
              <a:lstStyle/>
              <a:p>
                <a:endParaRPr lang="en-US"/>
              </a:p>
            </p:txBody>
          </p:sp>
          <p:sp>
            <p:nvSpPr>
              <p:cNvPr id="42049" name="Freeform 65"/>
              <p:cNvSpPr>
                <a:spLocks/>
              </p:cNvSpPr>
              <p:nvPr/>
            </p:nvSpPr>
            <p:spPr bwMode="auto">
              <a:xfrm>
                <a:off x="3168" y="1872"/>
                <a:ext cx="709" cy="281"/>
              </a:xfrm>
              <a:custGeom>
                <a:avLst/>
                <a:gdLst/>
                <a:ahLst/>
                <a:cxnLst>
                  <a:cxn ang="0">
                    <a:pos x="12" y="64"/>
                  </a:cxn>
                  <a:cxn ang="0">
                    <a:pos x="29" y="52"/>
                  </a:cxn>
                  <a:cxn ang="0">
                    <a:pos x="47" y="41"/>
                  </a:cxn>
                  <a:cxn ang="0">
                    <a:pos x="64" y="29"/>
                  </a:cxn>
                  <a:cxn ang="0">
                    <a:pos x="81" y="17"/>
                  </a:cxn>
                  <a:cxn ang="0">
                    <a:pos x="99" y="0"/>
                  </a:cxn>
                  <a:cxn ang="0">
                    <a:pos x="116" y="5"/>
                  </a:cxn>
                  <a:cxn ang="0">
                    <a:pos x="134" y="17"/>
                  </a:cxn>
                  <a:cxn ang="0">
                    <a:pos x="151" y="35"/>
                  </a:cxn>
                  <a:cxn ang="0">
                    <a:pos x="169" y="41"/>
                  </a:cxn>
                  <a:cxn ang="0">
                    <a:pos x="186" y="46"/>
                  </a:cxn>
                  <a:cxn ang="0">
                    <a:pos x="203" y="58"/>
                  </a:cxn>
                  <a:cxn ang="0">
                    <a:pos x="227" y="70"/>
                  </a:cxn>
                  <a:cxn ang="0">
                    <a:pos x="232" y="76"/>
                  </a:cxn>
                  <a:cxn ang="0">
                    <a:pos x="238" y="70"/>
                  </a:cxn>
                  <a:cxn ang="0">
                    <a:pos x="256" y="87"/>
                  </a:cxn>
                  <a:cxn ang="0">
                    <a:pos x="273" y="87"/>
                  </a:cxn>
                  <a:cxn ang="0">
                    <a:pos x="291" y="99"/>
                  </a:cxn>
                  <a:cxn ang="0">
                    <a:pos x="308" y="117"/>
                  </a:cxn>
                  <a:cxn ang="0">
                    <a:pos x="325" y="140"/>
                  </a:cxn>
                  <a:cxn ang="0">
                    <a:pos x="343" y="158"/>
                  </a:cxn>
                  <a:cxn ang="0">
                    <a:pos x="360" y="175"/>
                  </a:cxn>
                  <a:cxn ang="0">
                    <a:pos x="372" y="193"/>
                  </a:cxn>
                  <a:cxn ang="0">
                    <a:pos x="389" y="216"/>
                  </a:cxn>
                  <a:cxn ang="0">
                    <a:pos x="413" y="240"/>
                  </a:cxn>
                  <a:cxn ang="0">
                    <a:pos x="424" y="252"/>
                  </a:cxn>
                  <a:cxn ang="0">
                    <a:pos x="442" y="252"/>
                  </a:cxn>
                  <a:cxn ang="0">
                    <a:pos x="459" y="257"/>
                  </a:cxn>
                  <a:cxn ang="0">
                    <a:pos x="477" y="275"/>
                  </a:cxn>
                  <a:cxn ang="0">
                    <a:pos x="494" y="275"/>
                  </a:cxn>
                  <a:cxn ang="0">
                    <a:pos x="511" y="275"/>
                  </a:cxn>
                  <a:cxn ang="0">
                    <a:pos x="529" y="263"/>
                  </a:cxn>
                  <a:cxn ang="0">
                    <a:pos x="546" y="263"/>
                  </a:cxn>
                  <a:cxn ang="0">
                    <a:pos x="564" y="252"/>
                  </a:cxn>
                  <a:cxn ang="0">
                    <a:pos x="581" y="246"/>
                  </a:cxn>
                  <a:cxn ang="0">
                    <a:pos x="599" y="234"/>
                  </a:cxn>
                  <a:cxn ang="0">
                    <a:pos x="610" y="234"/>
                  </a:cxn>
                  <a:cxn ang="0">
                    <a:pos x="628" y="222"/>
                  </a:cxn>
                  <a:cxn ang="0">
                    <a:pos x="645" y="216"/>
                  </a:cxn>
                  <a:cxn ang="0">
                    <a:pos x="662" y="205"/>
                  </a:cxn>
                  <a:cxn ang="0">
                    <a:pos x="680" y="199"/>
                  </a:cxn>
                  <a:cxn ang="0">
                    <a:pos x="697" y="181"/>
                  </a:cxn>
                </a:cxnLst>
                <a:rect l="0" t="0" r="r" b="b"/>
                <a:pathLst>
                  <a:path w="709" h="281">
                    <a:moveTo>
                      <a:pt x="0" y="70"/>
                    </a:moveTo>
                    <a:lnTo>
                      <a:pt x="6" y="64"/>
                    </a:lnTo>
                    <a:lnTo>
                      <a:pt x="12" y="64"/>
                    </a:lnTo>
                    <a:lnTo>
                      <a:pt x="17" y="58"/>
                    </a:lnTo>
                    <a:lnTo>
                      <a:pt x="23" y="52"/>
                    </a:lnTo>
                    <a:lnTo>
                      <a:pt x="29" y="52"/>
                    </a:lnTo>
                    <a:lnTo>
                      <a:pt x="35" y="46"/>
                    </a:lnTo>
                    <a:lnTo>
                      <a:pt x="41" y="46"/>
                    </a:lnTo>
                    <a:lnTo>
                      <a:pt x="47" y="41"/>
                    </a:lnTo>
                    <a:lnTo>
                      <a:pt x="52" y="41"/>
                    </a:lnTo>
                    <a:lnTo>
                      <a:pt x="58" y="35"/>
                    </a:lnTo>
                    <a:lnTo>
                      <a:pt x="64" y="29"/>
                    </a:lnTo>
                    <a:lnTo>
                      <a:pt x="70" y="23"/>
                    </a:lnTo>
                    <a:lnTo>
                      <a:pt x="76" y="17"/>
                    </a:lnTo>
                    <a:lnTo>
                      <a:pt x="81" y="17"/>
                    </a:lnTo>
                    <a:lnTo>
                      <a:pt x="87" y="11"/>
                    </a:lnTo>
                    <a:lnTo>
                      <a:pt x="93" y="5"/>
                    </a:lnTo>
                    <a:lnTo>
                      <a:pt x="99" y="0"/>
                    </a:lnTo>
                    <a:lnTo>
                      <a:pt x="105" y="0"/>
                    </a:lnTo>
                    <a:lnTo>
                      <a:pt x="110" y="5"/>
                    </a:lnTo>
                    <a:lnTo>
                      <a:pt x="116" y="5"/>
                    </a:lnTo>
                    <a:lnTo>
                      <a:pt x="122" y="11"/>
                    </a:lnTo>
                    <a:lnTo>
                      <a:pt x="128" y="17"/>
                    </a:lnTo>
                    <a:lnTo>
                      <a:pt x="134" y="17"/>
                    </a:lnTo>
                    <a:lnTo>
                      <a:pt x="139" y="29"/>
                    </a:lnTo>
                    <a:lnTo>
                      <a:pt x="145" y="29"/>
                    </a:lnTo>
                    <a:lnTo>
                      <a:pt x="151" y="35"/>
                    </a:lnTo>
                    <a:lnTo>
                      <a:pt x="157" y="35"/>
                    </a:lnTo>
                    <a:lnTo>
                      <a:pt x="163" y="41"/>
                    </a:lnTo>
                    <a:lnTo>
                      <a:pt x="169" y="41"/>
                    </a:lnTo>
                    <a:lnTo>
                      <a:pt x="174" y="46"/>
                    </a:lnTo>
                    <a:lnTo>
                      <a:pt x="180" y="46"/>
                    </a:lnTo>
                    <a:lnTo>
                      <a:pt x="186" y="46"/>
                    </a:lnTo>
                    <a:lnTo>
                      <a:pt x="192" y="52"/>
                    </a:lnTo>
                    <a:lnTo>
                      <a:pt x="198" y="58"/>
                    </a:lnTo>
                    <a:lnTo>
                      <a:pt x="203" y="58"/>
                    </a:lnTo>
                    <a:lnTo>
                      <a:pt x="209" y="64"/>
                    </a:lnTo>
                    <a:lnTo>
                      <a:pt x="215" y="64"/>
                    </a:lnTo>
                    <a:lnTo>
                      <a:pt x="227" y="70"/>
                    </a:lnTo>
                    <a:lnTo>
                      <a:pt x="221" y="70"/>
                    </a:lnTo>
                    <a:lnTo>
                      <a:pt x="227" y="70"/>
                    </a:lnTo>
                    <a:lnTo>
                      <a:pt x="232" y="76"/>
                    </a:lnTo>
                    <a:lnTo>
                      <a:pt x="238" y="70"/>
                    </a:lnTo>
                    <a:lnTo>
                      <a:pt x="238" y="76"/>
                    </a:lnTo>
                    <a:lnTo>
                      <a:pt x="238" y="70"/>
                    </a:lnTo>
                    <a:lnTo>
                      <a:pt x="244" y="76"/>
                    </a:lnTo>
                    <a:lnTo>
                      <a:pt x="250" y="82"/>
                    </a:lnTo>
                    <a:lnTo>
                      <a:pt x="256" y="87"/>
                    </a:lnTo>
                    <a:lnTo>
                      <a:pt x="262" y="93"/>
                    </a:lnTo>
                    <a:lnTo>
                      <a:pt x="267" y="93"/>
                    </a:lnTo>
                    <a:lnTo>
                      <a:pt x="273" y="87"/>
                    </a:lnTo>
                    <a:lnTo>
                      <a:pt x="279" y="93"/>
                    </a:lnTo>
                    <a:lnTo>
                      <a:pt x="285" y="99"/>
                    </a:lnTo>
                    <a:lnTo>
                      <a:pt x="291" y="99"/>
                    </a:lnTo>
                    <a:lnTo>
                      <a:pt x="296" y="105"/>
                    </a:lnTo>
                    <a:lnTo>
                      <a:pt x="302" y="111"/>
                    </a:lnTo>
                    <a:lnTo>
                      <a:pt x="308" y="117"/>
                    </a:lnTo>
                    <a:lnTo>
                      <a:pt x="320" y="128"/>
                    </a:lnTo>
                    <a:lnTo>
                      <a:pt x="320" y="134"/>
                    </a:lnTo>
                    <a:lnTo>
                      <a:pt x="325" y="140"/>
                    </a:lnTo>
                    <a:lnTo>
                      <a:pt x="331" y="146"/>
                    </a:lnTo>
                    <a:lnTo>
                      <a:pt x="337" y="152"/>
                    </a:lnTo>
                    <a:lnTo>
                      <a:pt x="343" y="158"/>
                    </a:lnTo>
                    <a:lnTo>
                      <a:pt x="349" y="164"/>
                    </a:lnTo>
                    <a:lnTo>
                      <a:pt x="354" y="170"/>
                    </a:lnTo>
                    <a:lnTo>
                      <a:pt x="360" y="175"/>
                    </a:lnTo>
                    <a:lnTo>
                      <a:pt x="366" y="181"/>
                    </a:lnTo>
                    <a:lnTo>
                      <a:pt x="366" y="187"/>
                    </a:lnTo>
                    <a:lnTo>
                      <a:pt x="372" y="193"/>
                    </a:lnTo>
                    <a:lnTo>
                      <a:pt x="384" y="205"/>
                    </a:lnTo>
                    <a:lnTo>
                      <a:pt x="384" y="211"/>
                    </a:lnTo>
                    <a:lnTo>
                      <a:pt x="389" y="216"/>
                    </a:lnTo>
                    <a:lnTo>
                      <a:pt x="395" y="222"/>
                    </a:lnTo>
                    <a:lnTo>
                      <a:pt x="401" y="228"/>
                    </a:lnTo>
                    <a:lnTo>
                      <a:pt x="413" y="240"/>
                    </a:lnTo>
                    <a:lnTo>
                      <a:pt x="413" y="246"/>
                    </a:lnTo>
                    <a:lnTo>
                      <a:pt x="418" y="252"/>
                    </a:lnTo>
                    <a:lnTo>
                      <a:pt x="424" y="252"/>
                    </a:lnTo>
                    <a:lnTo>
                      <a:pt x="430" y="252"/>
                    </a:lnTo>
                    <a:lnTo>
                      <a:pt x="436" y="252"/>
                    </a:lnTo>
                    <a:lnTo>
                      <a:pt x="442" y="252"/>
                    </a:lnTo>
                    <a:lnTo>
                      <a:pt x="447" y="252"/>
                    </a:lnTo>
                    <a:lnTo>
                      <a:pt x="453" y="257"/>
                    </a:lnTo>
                    <a:lnTo>
                      <a:pt x="459" y="257"/>
                    </a:lnTo>
                    <a:lnTo>
                      <a:pt x="465" y="263"/>
                    </a:lnTo>
                    <a:lnTo>
                      <a:pt x="471" y="269"/>
                    </a:lnTo>
                    <a:lnTo>
                      <a:pt x="477" y="275"/>
                    </a:lnTo>
                    <a:lnTo>
                      <a:pt x="482" y="281"/>
                    </a:lnTo>
                    <a:lnTo>
                      <a:pt x="488" y="281"/>
                    </a:lnTo>
                    <a:lnTo>
                      <a:pt x="494" y="275"/>
                    </a:lnTo>
                    <a:lnTo>
                      <a:pt x="500" y="275"/>
                    </a:lnTo>
                    <a:lnTo>
                      <a:pt x="506" y="275"/>
                    </a:lnTo>
                    <a:lnTo>
                      <a:pt x="511" y="275"/>
                    </a:lnTo>
                    <a:lnTo>
                      <a:pt x="517" y="269"/>
                    </a:lnTo>
                    <a:lnTo>
                      <a:pt x="523" y="269"/>
                    </a:lnTo>
                    <a:lnTo>
                      <a:pt x="529" y="263"/>
                    </a:lnTo>
                    <a:lnTo>
                      <a:pt x="535" y="263"/>
                    </a:lnTo>
                    <a:lnTo>
                      <a:pt x="540" y="263"/>
                    </a:lnTo>
                    <a:lnTo>
                      <a:pt x="546" y="263"/>
                    </a:lnTo>
                    <a:lnTo>
                      <a:pt x="552" y="257"/>
                    </a:lnTo>
                    <a:lnTo>
                      <a:pt x="558" y="257"/>
                    </a:lnTo>
                    <a:lnTo>
                      <a:pt x="564" y="252"/>
                    </a:lnTo>
                    <a:lnTo>
                      <a:pt x="569" y="252"/>
                    </a:lnTo>
                    <a:lnTo>
                      <a:pt x="575" y="246"/>
                    </a:lnTo>
                    <a:lnTo>
                      <a:pt x="581" y="246"/>
                    </a:lnTo>
                    <a:lnTo>
                      <a:pt x="587" y="240"/>
                    </a:lnTo>
                    <a:lnTo>
                      <a:pt x="593" y="240"/>
                    </a:lnTo>
                    <a:lnTo>
                      <a:pt x="599" y="234"/>
                    </a:lnTo>
                    <a:lnTo>
                      <a:pt x="610" y="234"/>
                    </a:lnTo>
                    <a:lnTo>
                      <a:pt x="604" y="234"/>
                    </a:lnTo>
                    <a:lnTo>
                      <a:pt x="610" y="234"/>
                    </a:lnTo>
                    <a:lnTo>
                      <a:pt x="616" y="228"/>
                    </a:lnTo>
                    <a:lnTo>
                      <a:pt x="622" y="228"/>
                    </a:lnTo>
                    <a:lnTo>
                      <a:pt x="628" y="222"/>
                    </a:lnTo>
                    <a:lnTo>
                      <a:pt x="633" y="222"/>
                    </a:lnTo>
                    <a:lnTo>
                      <a:pt x="639" y="216"/>
                    </a:lnTo>
                    <a:lnTo>
                      <a:pt x="645" y="216"/>
                    </a:lnTo>
                    <a:lnTo>
                      <a:pt x="651" y="211"/>
                    </a:lnTo>
                    <a:lnTo>
                      <a:pt x="657" y="211"/>
                    </a:lnTo>
                    <a:lnTo>
                      <a:pt x="662" y="205"/>
                    </a:lnTo>
                    <a:lnTo>
                      <a:pt x="668" y="205"/>
                    </a:lnTo>
                    <a:lnTo>
                      <a:pt x="674" y="199"/>
                    </a:lnTo>
                    <a:lnTo>
                      <a:pt x="680" y="199"/>
                    </a:lnTo>
                    <a:lnTo>
                      <a:pt x="686" y="193"/>
                    </a:lnTo>
                    <a:lnTo>
                      <a:pt x="692" y="187"/>
                    </a:lnTo>
                    <a:lnTo>
                      <a:pt x="697" y="181"/>
                    </a:lnTo>
                    <a:lnTo>
                      <a:pt x="703" y="175"/>
                    </a:lnTo>
                    <a:lnTo>
                      <a:pt x="709" y="175"/>
                    </a:lnTo>
                  </a:path>
                </a:pathLst>
              </a:custGeom>
              <a:noFill/>
              <a:ln w="34925">
                <a:solidFill>
                  <a:srgbClr val="FF0000"/>
                </a:solidFill>
                <a:prstDash val="solid"/>
                <a:round/>
                <a:headEnd/>
                <a:tailEnd/>
              </a:ln>
            </p:spPr>
            <p:txBody>
              <a:bodyPr/>
              <a:lstStyle/>
              <a:p>
                <a:endParaRPr lang="en-US"/>
              </a:p>
            </p:txBody>
          </p:sp>
          <p:sp>
            <p:nvSpPr>
              <p:cNvPr id="42050" name="Freeform 66"/>
              <p:cNvSpPr>
                <a:spLocks/>
              </p:cNvSpPr>
              <p:nvPr/>
            </p:nvSpPr>
            <p:spPr bwMode="auto">
              <a:xfrm>
                <a:off x="3877" y="1924"/>
                <a:ext cx="697" cy="123"/>
              </a:xfrm>
              <a:custGeom>
                <a:avLst/>
                <a:gdLst/>
                <a:ahLst/>
                <a:cxnLst>
                  <a:cxn ang="0">
                    <a:pos x="12" y="112"/>
                  </a:cxn>
                  <a:cxn ang="0">
                    <a:pos x="29" y="100"/>
                  </a:cxn>
                  <a:cxn ang="0">
                    <a:pos x="46" y="94"/>
                  </a:cxn>
                  <a:cxn ang="0">
                    <a:pos x="64" y="88"/>
                  </a:cxn>
                  <a:cxn ang="0">
                    <a:pos x="81" y="76"/>
                  </a:cxn>
                  <a:cxn ang="0">
                    <a:pos x="99" y="65"/>
                  </a:cxn>
                  <a:cxn ang="0">
                    <a:pos x="116" y="59"/>
                  </a:cxn>
                  <a:cxn ang="0">
                    <a:pos x="134" y="59"/>
                  </a:cxn>
                  <a:cxn ang="0">
                    <a:pos x="145" y="59"/>
                  </a:cxn>
                  <a:cxn ang="0">
                    <a:pos x="163" y="53"/>
                  </a:cxn>
                  <a:cxn ang="0">
                    <a:pos x="180" y="59"/>
                  </a:cxn>
                  <a:cxn ang="0">
                    <a:pos x="192" y="59"/>
                  </a:cxn>
                  <a:cxn ang="0">
                    <a:pos x="209" y="59"/>
                  </a:cxn>
                  <a:cxn ang="0">
                    <a:pos x="227" y="59"/>
                  </a:cxn>
                  <a:cxn ang="0">
                    <a:pos x="244" y="59"/>
                  </a:cxn>
                  <a:cxn ang="0">
                    <a:pos x="261" y="59"/>
                  </a:cxn>
                  <a:cxn ang="0">
                    <a:pos x="279" y="59"/>
                  </a:cxn>
                  <a:cxn ang="0">
                    <a:pos x="296" y="59"/>
                  </a:cxn>
                  <a:cxn ang="0">
                    <a:pos x="308" y="65"/>
                  </a:cxn>
                  <a:cxn ang="0">
                    <a:pos x="325" y="65"/>
                  </a:cxn>
                  <a:cxn ang="0">
                    <a:pos x="337" y="71"/>
                  </a:cxn>
                  <a:cxn ang="0">
                    <a:pos x="360" y="76"/>
                  </a:cxn>
                  <a:cxn ang="0">
                    <a:pos x="366" y="76"/>
                  </a:cxn>
                  <a:cxn ang="0">
                    <a:pos x="383" y="82"/>
                  </a:cxn>
                  <a:cxn ang="0">
                    <a:pos x="401" y="82"/>
                  </a:cxn>
                  <a:cxn ang="0">
                    <a:pos x="418" y="82"/>
                  </a:cxn>
                  <a:cxn ang="0">
                    <a:pos x="436" y="76"/>
                  </a:cxn>
                  <a:cxn ang="0">
                    <a:pos x="453" y="71"/>
                  </a:cxn>
                  <a:cxn ang="0">
                    <a:pos x="471" y="65"/>
                  </a:cxn>
                  <a:cxn ang="0">
                    <a:pos x="488" y="59"/>
                  </a:cxn>
                  <a:cxn ang="0">
                    <a:pos x="505" y="47"/>
                  </a:cxn>
                  <a:cxn ang="0">
                    <a:pos x="523" y="35"/>
                  </a:cxn>
                  <a:cxn ang="0">
                    <a:pos x="540" y="24"/>
                  </a:cxn>
                  <a:cxn ang="0">
                    <a:pos x="558" y="18"/>
                  </a:cxn>
                  <a:cxn ang="0">
                    <a:pos x="575" y="35"/>
                  </a:cxn>
                  <a:cxn ang="0">
                    <a:pos x="587" y="30"/>
                  </a:cxn>
                  <a:cxn ang="0">
                    <a:pos x="604" y="24"/>
                  </a:cxn>
                  <a:cxn ang="0">
                    <a:pos x="627" y="18"/>
                  </a:cxn>
                  <a:cxn ang="0">
                    <a:pos x="633" y="18"/>
                  </a:cxn>
                  <a:cxn ang="0">
                    <a:pos x="651" y="18"/>
                  </a:cxn>
                  <a:cxn ang="0">
                    <a:pos x="668" y="12"/>
                  </a:cxn>
                  <a:cxn ang="0">
                    <a:pos x="686" y="0"/>
                  </a:cxn>
                </a:cxnLst>
                <a:rect l="0" t="0" r="r" b="b"/>
                <a:pathLst>
                  <a:path w="697" h="123">
                    <a:moveTo>
                      <a:pt x="0" y="123"/>
                    </a:moveTo>
                    <a:lnTo>
                      <a:pt x="6" y="118"/>
                    </a:lnTo>
                    <a:lnTo>
                      <a:pt x="12" y="112"/>
                    </a:lnTo>
                    <a:lnTo>
                      <a:pt x="17" y="112"/>
                    </a:lnTo>
                    <a:lnTo>
                      <a:pt x="23" y="106"/>
                    </a:lnTo>
                    <a:lnTo>
                      <a:pt x="29" y="100"/>
                    </a:lnTo>
                    <a:lnTo>
                      <a:pt x="35" y="100"/>
                    </a:lnTo>
                    <a:lnTo>
                      <a:pt x="41" y="94"/>
                    </a:lnTo>
                    <a:lnTo>
                      <a:pt x="46" y="94"/>
                    </a:lnTo>
                    <a:lnTo>
                      <a:pt x="52" y="94"/>
                    </a:lnTo>
                    <a:lnTo>
                      <a:pt x="58" y="88"/>
                    </a:lnTo>
                    <a:lnTo>
                      <a:pt x="64" y="88"/>
                    </a:lnTo>
                    <a:lnTo>
                      <a:pt x="70" y="82"/>
                    </a:lnTo>
                    <a:lnTo>
                      <a:pt x="75" y="76"/>
                    </a:lnTo>
                    <a:lnTo>
                      <a:pt x="81" y="76"/>
                    </a:lnTo>
                    <a:lnTo>
                      <a:pt x="87" y="71"/>
                    </a:lnTo>
                    <a:lnTo>
                      <a:pt x="93" y="71"/>
                    </a:lnTo>
                    <a:lnTo>
                      <a:pt x="99" y="65"/>
                    </a:lnTo>
                    <a:lnTo>
                      <a:pt x="105" y="59"/>
                    </a:lnTo>
                    <a:lnTo>
                      <a:pt x="110" y="59"/>
                    </a:lnTo>
                    <a:lnTo>
                      <a:pt x="116" y="59"/>
                    </a:lnTo>
                    <a:lnTo>
                      <a:pt x="122" y="59"/>
                    </a:lnTo>
                    <a:lnTo>
                      <a:pt x="128" y="59"/>
                    </a:lnTo>
                    <a:lnTo>
                      <a:pt x="134" y="59"/>
                    </a:lnTo>
                    <a:lnTo>
                      <a:pt x="145" y="59"/>
                    </a:lnTo>
                    <a:lnTo>
                      <a:pt x="139" y="59"/>
                    </a:lnTo>
                    <a:lnTo>
                      <a:pt x="145" y="59"/>
                    </a:lnTo>
                    <a:lnTo>
                      <a:pt x="151" y="53"/>
                    </a:lnTo>
                    <a:lnTo>
                      <a:pt x="151" y="59"/>
                    </a:lnTo>
                    <a:lnTo>
                      <a:pt x="163" y="53"/>
                    </a:lnTo>
                    <a:lnTo>
                      <a:pt x="168" y="59"/>
                    </a:lnTo>
                    <a:lnTo>
                      <a:pt x="174" y="53"/>
                    </a:lnTo>
                    <a:lnTo>
                      <a:pt x="180" y="59"/>
                    </a:lnTo>
                    <a:lnTo>
                      <a:pt x="192" y="59"/>
                    </a:lnTo>
                    <a:lnTo>
                      <a:pt x="186" y="59"/>
                    </a:lnTo>
                    <a:lnTo>
                      <a:pt x="192" y="59"/>
                    </a:lnTo>
                    <a:lnTo>
                      <a:pt x="198" y="53"/>
                    </a:lnTo>
                    <a:lnTo>
                      <a:pt x="203" y="59"/>
                    </a:lnTo>
                    <a:lnTo>
                      <a:pt x="209" y="59"/>
                    </a:lnTo>
                    <a:lnTo>
                      <a:pt x="215" y="53"/>
                    </a:lnTo>
                    <a:lnTo>
                      <a:pt x="221" y="53"/>
                    </a:lnTo>
                    <a:lnTo>
                      <a:pt x="227" y="59"/>
                    </a:lnTo>
                    <a:lnTo>
                      <a:pt x="232" y="59"/>
                    </a:lnTo>
                    <a:lnTo>
                      <a:pt x="238" y="59"/>
                    </a:lnTo>
                    <a:lnTo>
                      <a:pt x="244" y="59"/>
                    </a:lnTo>
                    <a:lnTo>
                      <a:pt x="250" y="59"/>
                    </a:lnTo>
                    <a:lnTo>
                      <a:pt x="256" y="59"/>
                    </a:lnTo>
                    <a:lnTo>
                      <a:pt x="261" y="59"/>
                    </a:lnTo>
                    <a:lnTo>
                      <a:pt x="267" y="59"/>
                    </a:lnTo>
                    <a:lnTo>
                      <a:pt x="273" y="59"/>
                    </a:lnTo>
                    <a:lnTo>
                      <a:pt x="279" y="59"/>
                    </a:lnTo>
                    <a:lnTo>
                      <a:pt x="285" y="59"/>
                    </a:lnTo>
                    <a:lnTo>
                      <a:pt x="290" y="59"/>
                    </a:lnTo>
                    <a:lnTo>
                      <a:pt x="296" y="59"/>
                    </a:lnTo>
                    <a:lnTo>
                      <a:pt x="302" y="65"/>
                    </a:lnTo>
                    <a:lnTo>
                      <a:pt x="314" y="65"/>
                    </a:lnTo>
                    <a:lnTo>
                      <a:pt x="308" y="65"/>
                    </a:lnTo>
                    <a:lnTo>
                      <a:pt x="314" y="65"/>
                    </a:lnTo>
                    <a:lnTo>
                      <a:pt x="320" y="65"/>
                    </a:lnTo>
                    <a:lnTo>
                      <a:pt x="325" y="65"/>
                    </a:lnTo>
                    <a:lnTo>
                      <a:pt x="337" y="71"/>
                    </a:lnTo>
                    <a:lnTo>
                      <a:pt x="331" y="71"/>
                    </a:lnTo>
                    <a:lnTo>
                      <a:pt x="337" y="71"/>
                    </a:lnTo>
                    <a:lnTo>
                      <a:pt x="343" y="71"/>
                    </a:lnTo>
                    <a:lnTo>
                      <a:pt x="349" y="71"/>
                    </a:lnTo>
                    <a:lnTo>
                      <a:pt x="360" y="76"/>
                    </a:lnTo>
                    <a:lnTo>
                      <a:pt x="354" y="76"/>
                    </a:lnTo>
                    <a:lnTo>
                      <a:pt x="360" y="76"/>
                    </a:lnTo>
                    <a:lnTo>
                      <a:pt x="366" y="76"/>
                    </a:lnTo>
                    <a:lnTo>
                      <a:pt x="372" y="76"/>
                    </a:lnTo>
                    <a:lnTo>
                      <a:pt x="378" y="82"/>
                    </a:lnTo>
                    <a:lnTo>
                      <a:pt x="383" y="82"/>
                    </a:lnTo>
                    <a:lnTo>
                      <a:pt x="389" y="82"/>
                    </a:lnTo>
                    <a:lnTo>
                      <a:pt x="395" y="82"/>
                    </a:lnTo>
                    <a:lnTo>
                      <a:pt x="401" y="82"/>
                    </a:lnTo>
                    <a:lnTo>
                      <a:pt x="407" y="82"/>
                    </a:lnTo>
                    <a:lnTo>
                      <a:pt x="413" y="82"/>
                    </a:lnTo>
                    <a:lnTo>
                      <a:pt x="418" y="82"/>
                    </a:lnTo>
                    <a:lnTo>
                      <a:pt x="424" y="82"/>
                    </a:lnTo>
                    <a:lnTo>
                      <a:pt x="430" y="76"/>
                    </a:lnTo>
                    <a:lnTo>
                      <a:pt x="436" y="76"/>
                    </a:lnTo>
                    <a:lnTo>
                      <a:pt x="442" y="76"/>
                    </a:lnTo>
                    <a:lnTo>
                      <a:pt x="447" y="76"/>
                    </a:lnTo>
                    <a:lnTo>
                      <a:pt x="453" y="71"/>
                    </a:lnTo>
                    <a:lnTo>
                      <a:pt x="459" y="71"/>
                    </a:lnTo>
                    <a:lnTo>
                      <a:pt x="465" y="71"/>
                    </a:lnTo>
                    <a:lnTo>
                      <a:pt x="471" y="65"/>
                    </a:lnTo>
                    <a:lnTo>
                      <a:pt x="476" y="65"/>
                    </a:lnTo>
                    <a:lnTo>
                      <a:pt x="482" y="59"/>
                    </a:lnTo>
                    <a:lnTo>
                      <a:pt x="488" y="59"/>
                    </a:lnTo>
                    <a:lnTo>
                      <a:pt x="494" y="53"/>
                    </a:lnTo>
                    <a:lnTo>
                      <a:pt x="500" y="53"/>
                    </a:lnTo>
                    <a:lnTo>
                      <a:pt x="505" y="47"/>
                    </a:lnTo>
                    <a:lnTo>
                      <a:pt x="511" y="41"/>
                    </a:lnTo>
                    <a:lnTo>
                      <a:pt x="517" y="41"/>
                    </a:lnTo>
                    <a:lnTo>
                      <a:pt x="523" y="35"/>
                    </a:lnTo>
                    <a:lnTo>
                      <a:pt x="529" y="30"/>
                    </a:lnTo>
                    <a:lnTo>
                      <a:pt x="535" y="24"/>
                    </a:lnTo>
                    <a:lnTo>
                      <a:pt x="540" y="24"/>
                    </a:lnTo>
                    <a:lnTo>
                      <a:pt x="546" y="18"/>
                    </a:lnTo>
                    <a:lnTo>
                      <a:pt x="552" y="18"/>
                    </a:lnTo>
                    <a:lnTo>
                      <a:pt x="558" y="18"/>
                    </a:lnTo>
                    <a:lnTo>
                      <a:pt x="564" y="24"/>
                    </a:lnTo>
                    <a:lnTo>
                      <a:pt x="569" y="30"/>
                    </a:lnTo>
                    <a:lnTo>
                      <a:pt x="575" y="35"/>
                    </a:lnTo>
                    <a:lnTo>
                      <a:pt x="575" y="30"/>
                    </a:lnTo>
                    <a:lnTo>
                      <a:pt x="593" y="30"/>
                    </a:lnTo>
                    <a:lnTo>
                      <a:pt x="587" y="30"/>
                    </a:lnTo>
                    <a:lnTo>
                      <a:pt x="593" y="30"/>
                    </a:lnTo>
                    <a:lnTo>
                      <a:pt x="598" y="24"/>
                    </a:lnTo>
                    <a:lnTo>
                      <a:pt x="604" y="24"/>
                    </a:lnTo>
                    <a:lnTo>
                      <a:pt x="610" y="18"/>
                    </a:lnTo>
                    <a:lnTo>
                      <a:pt x="616" y="18"/>
                    </a:lnTo>
                    <a:lnTo>
                      <a:pt x="627" y="18"/>
                    </a:lnTo>
                    <a:lnTo>
                      <a:pt x="622" y="18"/>
                    </a:lnTo>
                    <a:lnTo>
                      <a:pt x="627" y="18"/>
                    </a:lnTo>
                    <a:lnTo>
                      <a:pt x="633" y="18"/>
                    </a:lnTo>
                    <a:lnTo>
                      <a:pt x="639" y="18"/>
                    </a:lnTo>
                    <a:lnTo>
                      <a:pt x="645" y="18"/>
                    </a:lnTo>
                    <a:lnTo>
                      <a:pt x="651" y="18"/>
                    </a:lnTo>
                    <a:lnTo>
                      <a:pt x="657" y="12"/>
                    </a:lnTo>
                    <a:lnTo>
                      <a:pt x="662" y="12"/>
                    </a:lnTo>
                    <a:lnTo>
                      <a:pt x="668" y="12"/>
                    </a:lnTo>
                    <a:lnTo>
                      <a:pt x="674" y="6"/>
                    </a:lnTo>
                    <a:lnTo>
                      <a:pt x="680" y="6"/>
                    </a:lnTo>
                    <a:lnTo>
                      <a:pt x="686" y="0"/>
                    </a:lnTo>
                    <a:lnTo>
                      <a:pt x="691" y="6"/>
                    </a:lnTo>
                    <a:lnTo>
                      <a:pt x="697" y="0"/>
                    </a:lnTo>
                  </a:path>
                </a:pathLst>
              </a:custGeom>
              <a:noFill/>
              <a:ln w="34925">
                <a:solidFill>
                  <a:srgbClr val="FF0000"/>
                </a:solidFill>
                <a:prstDash val="solid"/>
                <a:round/>
                <a:headEnd/>
                <a:tailEnd/>
              </a:ln>
            </p:spPr>
            <p:txBody>
              <a:bodyPr/>
              <a:lstStyle/>
              <a:p>
                <a:endParaRPr lang="en-US"/>
              </a:p>
            </p:txBody>
          </p:sp>
          <p:sp>
            <p:nvSpPr>
              <p:cNvPr id="42051" name="Freeform 67"/>
              <p:cNvSpPr>
                <a:spLocks/>
              </p:cNvSpPr>
              <p:nvPr/>
            </p:nvSpPr>
            <p:spPr bwMode="auto">
              <a:xfrm>
                <a:off x="4574" y="1901"/>
                <a:ext cx="47" cy="29"/>
              </a:xfrm>
              <a:custGeom>
                <a:avLst/>
                <a:gdLst/>
                <a:ahLst/>
                <a:cxnLst>
                  <a:cxn ang="0">
                    <a:pos x="0" y="23"/>
                  </a:cxn>
                  <a:cxn ang="0">
                    <a:pos x="0" y="29"/>
                  </a:cxn>
                  <a:cxn ang="0">
                    <a:pos x="0" y="23"/>
                  </a:cxn>
                  <a:cxn ang="0">
                    <a:pos x="6" y="23"/>
                  </a:cxn>
                  <a:cxn ang="0">
                    <a:pos x="12" y="17"/>
                  </a:cxn>
                  <a:cxn ang="0">
                    <a:pos x="18" y="17"/>
                  </a:cxn>
                  <a:cxn ang="0">
                    <a:pos x="23" y="12"/>
                  </a:cxn>
                  <a:cxn ang="0">
                    <a:pos x="29" y="12"/>
                  </a:cxn>
                  <a:cxn ang="0">
                    <a:pos x="41" y="6"/>
                  </a:cxn>
                  <a:cxn ang="0">
                    <a:pos x="35" y="6"/>
                  </a:cxn>
                  <a:cxn ang="0">
                    <a:pos x="41" y="6"/>
                  </a:cxn>
                  <a:cxn ang="0">
                    <a:pos x="47" y="0"/>
                  </a:cxn>
                </a:cxnLst>
                <a:rect l="0" t="0" r="r" b="b"/>
                <a:pathLst>
                  <a:path w="47" h="29">
                    <a:moveTo>
                      <a:pt x="0" y="23"/>
                    </a:moveTo>
                    <a:lnTo>
                      <a:pt x="0" y="29"/>
                    </a:lnTo>
                    <a:lnTo>
                      <a:pt x="0" y="23"/>
                    </a:lnTo>
                    <a:lnTo>
                      <a:pt x="6" y="23"/>
                    </a:lnTo>
                    <a:lnTo>
                      <a:pt x="12" y="17"/>
                    </a:lnTo>
                    <a:lnTo>
                      <a:pt x="18" y="17"/>
                    </a:lnTo>
                    <a:lnTo>
                      <a:pt x="23" y="12"/>
                    </a:lnTo>
                    <a:lnTo>
                      <a:pt x="29" y="12"/>
                    </a:lnTo>
                    <a:lnTo>
                      <a:pt x="41" y="6"/>
                    </a:lnTo>
                    <a:lnTo>
                      <a:pt x="35" y="6"/>
                    </a:lnTo>
                    <a:lnTo>
                      <a:pt x="41" y="6"/>
                    </a:lnTo>
                    <a:lnTo>
                      <a:pt x="47" y="0"/>
                    </a:lnTo>
                  </a:path>
                </a:pathLst>
              </a:custGeom>
              <a:noFill/>
              <a:ln w="34925">
                <a:solidFill>
                  <a:srgbClr val="FF0000"/>
                </a:solidFill>
                <a:prstDash val="solid"/>
                <a:round/>
                <a:headEnd/>
                <a:tailEnd/>
              </a:ln>
            </p:spPr>
            <p:txBody>
              <a:bodyPr/>
              <a:lstStyle/>
              <a:p>
                <a:endParaRPr lang="en-US"/>
              </a:p>
            </p:txBody>
          </p:sp>
        </p:grpSp>
        <p:sp>
          <p:nvSpPr>
            <p:cNvPr id="42057" name="Rectangle 73"/>
            <p:cNvSpPr>
              <a:spLocks noChangeArrowheads="1"/>
            </p:cNvSpPr>
            <p:nvPr/>
          </p:nvSpPr>
          <p:spPr bwMode="auto">
            <a:xfrm>
              <a:off x="6529691" y="4225925"/>
              <a:ext cx="2464782" cy="567436"/>
            </a:xfrm>
            <a:prstGeom prst="rect">
              <a:avLst/>
            </a:prstGeom>
            <a:noFill/>
            <a:ln w="9525">
              <a:noFill/>
              <a:miter lim="800000"/>
              <a:headEnd/>
              <a:tailEnd/>
            </a:ln>
            <a:effectLst/>
          </p:spPr>
          <p:txBody>
            <a:bodyPr wrap="none">
              <a:spAutoFit/>
            </a:bodyPr>
            <a:lstStyle/>
            <a:p>
              <a:pPr algn="ctr"/>
              <a:r>
                <a:rPr lang="en-US" sz="1600" i="0" dirty="0">
                  <a:solidFill>
                    <a:srgbClr val="FFFF00"/>
                  </a:solidFill>
                </a:rPr>
                <a:t>Mantled Howler Monkey</a:t>
              </a:r>
            </a:p>
            <a:p>
              <a:pPr algn="ctr"/>
              <a:r>
                <a:rPr lang="en-US" sz="1200" i="1" dirty="0">
                  <a:solidFill>
                    <a:srgbClr val="FFFF00"/>
                  </a:solidFill>
                </a:rPr>
                <a:t>Alouatta palliata</a:t>
              </a:r>
            </a:p>
          </p:txBody>
        </p:sp>
        <p:sp>
          <p:nvSpPr>
            <p:cNvPr id="42060" name="Line 76"/>
            <p:cNvSpPr>
              <a:spLocks noChangeShapeType="1"/>
            </p:cNvSpPr>
            <p:nvPr/>
          </p:nvSpPr>
          <p:spPr bwMode="auto">
            <a:xfrm flipH="1">
              <a:off x="2682875" y="4533900"/>
              <a:ext cx="1693863" cy="1528763"/>
            </a:xfrm>
            <a:prstGeom prst="line">
              <a:avLst/>
            </a:prstGeom>
            <a:noFill/>
            <a:ln w="22225">
              <a:solidFill>
                <a:srgbClr val="00FFFF"/>
              </a:solidFill>
              <a:round/>
              <a:headEnd/>
              <a:tailEnd/>
            </a:ln>
          </p:spPr>
          <p:txBody>
            <a:bodyPr/>
            <a:lstStyle/>
            <a:p>
              <a:endParaRPr lang="en-US"/>
            </a:p>
          </p:txBody>
        </p:sp>
        <p:sp>
          <p:nvSpPr>
            <p:cNvPr id="42061" name="Line 77"/>
            <p:cNvSpPr>
              <a:spLocks noChangeShapeType="1"/>
            </p:cNvSpPr>
            <p:nvPr/>
          </p:nvSpPr>
          <p:spPr bwMode="auto">
            <a:xfrm flipH="1">
              <a:off x="3587750" y="4068763"/>
              <a:ext cx="1244600" cy="2565400"/>
            </a:xfrm>
            <a:prstGeom prst="line">
              <a:avLst/>
            </a:prstGeom>
            <a:noFill/>
            <a:ln w="22225">
              <a:solidFill>
                <a:srgbClr val="FF00FF"/>
              </a:solidFill>
              <a:round/>
              <a:headEnd/>
              <a:tailEnd/>
            </a:ln>
          </p:spPr>
          <p:txBody>
            <a:bodyPr/>
            <a:lstStyle/>
            <a:p>
              <a:endParaRPr lang="en-US"/>
            </a:p>
          </p:txBody>
        </p:sp>
        <p:sp>
          <p:nvSpPr>
            <p:cNvPr id="42062" name="Line 78"/>
            <p:cNvSpPr>
              <a:spLocks noChangeShapeType="1"/>
            </p:cNvSpPr>
            <p:nvPr/>
          </p:nvSpPr>
          <p:spPr bwMode="auto">
            <a:xfrm flipH="1">
              <a:off x="5030788" y="3413125"/>
              <a:ext cx="1714500" cy="2528888"/>
            </a:xfrm>
            <a:prstGeom prst="line">
              <a:avLst/>
            </a:prstGeom>
            <a:noFill/>
            <a:ln w="22225">
              <a:solidFill>
                <a:srgbClr val="00FF00"/>
              </a:solidFill>
              <a:round/>
              <a:headEnd/>
              <a:tailEnd/>
            </a:ln>
          </p:spPr>
          <p:txBody>
            <a:bodyPr/>
            <a:lstStyle/>
            <a:p>
              <a:endParaRPr lang="en-US"/>
            </a:p>
          </p:txBody>
        </p:sp>
        <p:sp>
          <p:nvSpPr>
            <p:cNvPr id="42063" name="Line 79"/>
            <p:cNvSpPr>
              <a:spLocks noChangeShapeType="1"/>
            </p:cNvSpPr>
            <p:nvPr/>
          </p:nvSpPr>
          <p:spPr bwMode="auto">
            <a:xfrm flipH="1">
              <a:off x="6194425" y="4164013"/>
              <a:ext cx="227013" cy="2551112"/>
            </a:xfrm>
            <a:prstGeom prst="line">
              <a:avLst/>
            </a:prstGeom>
            <a:noFill/>
            <a:ln w="22225">
              <a:solidFill>
                <a:srgbClr val="FF9900"/>
              </a:solidFill>
              <a:round/>
              <a:headEnd/>
              <a:tailEnd/>
            </a:ln>
          </p:spPr>
          <p:txBody>
            <a:bodyPr/>
            <a:lstStyle/>
            <a:p>
              <a:endParaRPr lang="en-US"/>
            </a:p>
          </p:txBody>
        </p:sp>
        <p:sp>
          <p:nvSpPr>
            <p:cNvPr id="42064" name="Line 80"/>
            <p:cNvSpPr>
              <a:spLocks noChangeShapeType="1"/>
            </p:cNvSpPr>
            <p:nvPr/>
          </p:nvSpPr>
          <p:spPr bwMode="auto">
            <a:xfrm>
              <a:off x="4713288" y="5143500"/>
              <a:ext cx="3714750" cy="990600"/>
            </a:xfrm>
            <a:prstGeom prst="line">
              <a:avLst/>
            </a:prstGeom>
            <a:noFill/>
            <a:ln w="19050">
              <a:solidFill>
                <a:srgbClr val="FFFF00"/>
              </a:solidFill>
              <a:round/>
              <a:headEnd/>
              <a:tailEnd/>
            </a:ln>
          </p:spPr>
          <p:txBody>
            <a:bodyPr/>
            <a:lstStyle/>
            <a:p>
              <a:endParaRPr lang="en-US"/>
            </a:p>
          </p:txBody>
        </p:sp>
      </p:grpSp>
      <p:sp>
        <p:nvSpPr>
          <p:cNvPr id="87" name="Content Placeholder 2"/>
          <p:cNvSpPr txBox="1">
            <a:spLocks/>
          </p:cNvSpPr>
          <p:nvPr/>
        </p:nvSpPr>
        <p:spPr>
          <a:xfrm>
            <a:off x="295058" y="115599"/>
            <a:ext cx="8536585" cy="36576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en-US" sz="4400" dirty="0">
                <a:solidFill>
                  <a:schemeClr val="bg1"/>
                </a:solidFill>
                <a:latin typeface="+mj-lt"/>
                <a:ea typeface="+mj-ea"/>
                <a:cs typeface="+mj-cs"/>
              </a:rPr>
              <a:t>What are Time Series?    </a:t>
            </a:r>
            <a:r>
              <a:rPr lang="en-US" sz="4400" dirty="0">
                <a:solidFill>
                  <a:schemeClr val="bg1">
                    <a:lumMod val="50000"/>
                  </a:schemeClr>
                </a:solidFill>
                <a:latin typeface="+mj-lt"/>
                <a:ea typeface="+mj-ea"/>
                <a:cs typeface="+mj-cs"/>
              </a:rPr>
              <a:t>2 of 2</a:t>
            </a:r>
          </a:p>
          <a:p>
            <a:pPr marR="0" lvl="0" algn="l" defTabSz="914400" rtl="0" eaLnBrk="1" fontAlgn="auto" latinLnBrk="0" hangingPunct="1">
              <a:lnSpc>
                <a:spcPct val="100000"/>
              </a:lnSpc>
              <a:spcBef>
                <a:spcPct val="20000"/>
              </a:spcBef>
              <a:spcAft>
                <a:spcPts val="0"/>
              </a:spcAft>
              <a:buClrTx/>
              <a:buSzTx/>
              <a:tabLst/>
              <a:defRPr/>
            </a:pPr>
            <a:r>
              <a:rPr lang="en-US" sz="2600" dirty="0">
                <a:solidFill>
                  <a:schemeClr val="bg1"/>
                </a:solidFill>
                <a:latin typeface="+mj-lt"/>
                <a:ea typeface="+mj-ea"/>
                <a:cs typeface="+mj-cs"/>
              </a:rPr>
              <a:t>As an aside… </a:t>
            </a:r>
            <a:r>
              <a:rPr lang="en-US" sz="2600" dirty="0">
                <a:solidFill>
                  <a:schemeClr val="tx1">
                    <a:lumMod val="65000"/>
                    <a:lumOff val="35000"/>
                  </a:schemeClr>
                </a:solidFill>
                <a:latin typeface="+mj-lt"/>
                <a:ea typeface="+mj-ea"/>
                <a:cs typeface="+mj-cs"/>
              </a:rPr>
              <a:t>(not the main point for today)</a:t>
            </a:r>
          </a:p>
          <a:p>
            <a:pPr lvl="0">
              <a:spcBef>
                <a:spcPts val="300"/>
              </a:spcBef>
              <a:defRPr/>
            </a:pPr>
            <a:r>
              <a:rPr kumimoji="0" lang="en-US" sz="2600" b="0" i="0" u="none" strike="noStrike" kern="1200" cap="none" spc="0" normalizeH="0" baseline="0" noProof="0" dirty="0">
                <a:ln>
                  <a:noFill/>
                </a:ln>
                <a:solidFill>
                  <a:schemeClr val="bg1"/>
                </a:solidFill>
                <a:effectLst/>
                <a:uLnTx/>
                <a:uFillTx/>
                <a:latin typeface="+mj-lt"/>
                <a:ea typeface="+mj-ea"/>
                <a:cs typeface="+mj-cs"/>
              </a:rPr>
              <a:t>Many</a:t>
            </a:r>
            <a:r>
              <a:rPr kumimoji="0" lang="en-US" sz="2600" b="0" i="0" u="none" strike="noStrike" kern="1200" cap="none" spc="0" normalizeH="0" noProof="0" dirty="0">
                <a:ln>
                  <a:noFill/>
                </a:ln>
                <a:solidFill>
                  <a:schemeClr val="bg1"/>
                </a:solidFill>
                <a:effectLst/>
                <a:uLnTx/>
                <a:uFillTx/>
                <a:latin typeface="+mj-lt"/>
                <a:ea typeface="+mj-ea"/>
                <a:cs typeface="+mj-cs"/>
              </a:rPr>
              <a:t> types of data that are not </a:t>
            </a:r>
            <a:r>
              <a:rPr kumimoji="0" lang="en-US" sz="2600" b="0" i="1" u="none" strike="noStrike" kern="1200" cap="none" spc="0" normalizeH="0" noProof="0" dirty="0">
                <a:ln>
                  <a:noFill/>
                </a:ln>
                <a:solidFill>
                  <a:schemeClr val="bg1"/>
                </a:solidFill>
                <a:effectLst/>
                <a:uLnTx/>
                <a:uFillTx/>
                <a:latin typeface="+mj-lt"/>
                <a:ea typeface="+mj-ea"/>
                <a:cs typeface="+mj-cs"/>
              </a:rPr>
              <a:t>true</a:t>
            </a:r>
            <a:r>
              <a:rPr kumimoji="0" lang="en-US" sz="2600" b="0" i="0" u="none" strike="noStrike" kern="1200" cap="none" spc="0" normalizeH="0" noProof="0" dirty="0">
                <a:ln>
                  <a:noFill/>
                </a:ln>
                <a:solidFill>
                  <a:schemeClr val="bg1"/>
                </a:solidFill>
                <a:effectLst/>
                <a:uLnTx/>
                <a:uFillTx/>
                <a:latin typeface="+mj-lt"/>
                <a:ea typeface="+mj-ea"/>
                <a:cs typeface="+mj-cs"/>
              </a:rPr>
              <a:t> time series can be fruitfully transformed into time series, including DNA, speech</a:t>
            </a:r>
            <a:r>
              <a:rPr lang="en-US" sz="2600" dirty="0">
                <a:solidFill>
                  <a:schemeClr val="bg1"/>
                </a:solidFill>
                <a:latin typeface="+mj-lt"/>
                <a:ea typeface="+mj-ea"/>
                <a:cs typeface="+mj-cs"/>
              </a:rPr>
              <a:t>, textures, core samples, </a:t>
            </a:r>
            <a:r>
              <a:rPr lang="en-US" sz="2600" dirty="0" smtClean="0">
                <a:solidFill>
                  <a:schemeClr val="bg1"/>
                </a:solidFill>
                <a:latin typeface="+mj-lt"/>
                <a:ea typeface="+mj-ea"/>
                <a:cs typeface="+mj-cs"/>
              </a:rPr>
              <a:t>ASCII text</a:t>
            </a:r>
            <a:r>
              <a:rPr kumimoji="0" lang="en-US" sz="2600" b="0" i="0" u="none" strike="noStrike" kern="1200" cap="none" spc="0" normalizeH="0" noProof="0" dirty="0">
                <a:ln>
                  <a:noFill/>
                </a:ln>
                <a:solidFill>
                  <a:schemeClr val="bg1"/>
                </a:solidFill>
                <a:effectLst/>
                <a:uLnTx/>
                <a:uFillTx/>
                <a:latin typeface="+mj-lt"/>
                <a:ea typeface="+mj-ea"/>
                <a:cs typeface="+mj-cs"/>
              </a:rPr>
              <a:t>, </a:t>
            </a:r>
            <a:r>
              <a:rPr kumimoji="0" lang="en-US" sz="2600" b="0" i="0" u="none" strike="noStrike" kern="1200" cap="none" spc="0" normalizeH="0" noProof="0" dirty="0" smtClean="0">
                <a:ln>
                  <a:noFill/>
                </a:ln>
                <a:solidFill>
                  <a:schemeClr val="bg1"/>
                </a:solidFill>
                <a:effectLst/>
                <a:uLnTx/>
                <a:uFillTx/>
                <a:latin typeface="+mj-lt"/>
                <a:ea typeface="+mj-ea"/>
                <a:cs typeface="+mj-cs"/>
              </a:rPr>
              <a:t>historical handwriting, novels and </a:t>
            </a:r>
            <a:r>
              <a:rPr kumimoji="0" lang="en-US" sz="2600" b="0" i="0" u="none" strike="noStrike" kern="1200" cap="none" spc="0" normalizeH="0" noProof="0" dirty="0">
                <a:ln>
                  <a:noFill/>
                </a:ln>
                <a:solidFill>
                  <a:schemeClr val="bg1"/>
                </a:solidFill>
                <a:effectLst/>
                <a:uLnTx/>
                <a:uFillTx/>
                <a:latin typeface="+mj-lt"/>
                <a:ea typeface="+mj-ea"/>
                <a:cs typeface="+mj-cs"/>
              </a:rPr>
              <a:t>even </a:t>
            </a:r>
            <a:r>
              <a:rPr kumimoji="0" lang="en-US" sz="2600" b="0" i="1" u="none" strike="noStrike" kern="1200" cap="none" spc="0" normalizeH="0" noProof="0" dirty="0" smtClean="0">
                <a:ln>
                  <a:noFill/>
                </a:ln>
                <a:solidFill>
                  <a:schemeClr val="bg1"/>
                </a:solidFill>
                <a:effectLst/>
                <a:uLnTx/>
                <a:uFillTx/>
                <a:latin typeface="+mj-lt"/>
                <a:ea typeface="+mj-ea"/>
                <a:cs typeface="+mj-cs"/>
              </a:rPr>
              <a:t>shapes</a:t>
            </a:r>
            <a:r>
              <a:rPr kumimoji="0" lang="en-US" sz="2600" b="0" i="0" u="none" strike="noStrike" kern="1200" cap="none" spc="0" normalizeH="0" noProof="0" dirty="0" smtClean="0">
                <a:ln>
                  <a:noFill/>
                </a:ln>
                <a:solidFill>
                  <a:schemeClr val="bg1"/>
                </a:solidFill>
                <a:effectLst/>
                <a:uLnTx/>
                <a:uFillTx/>
                <a:latin typeface="+mj-lt"/>
                <a:ea typeface="+mj-ea"/>
                <a:cs typeface="+mj-cs"/>
              </a:rPr>
              <a:t>.</a:t>
            </a:r>
            <a:endParaRPr kumimoji="0" lang="en-US" sz="2600" b="0" i="0" u="none" strike="noStrike" kern="1200" cap="none" spc="0" normalizeH="0" noProof="0" dirty="0">
              <a:ln>
                <a:noFill/>
              </a:ln>
              <a:solidFill>
                <a:schemeClr val="bg1"/>
              </a:solidFill>
              <a:effectLst/>
              <a:uLnTx/>
              <a:uFillTx/>
              <a:latin typeface="+mj-lt"/>
              <a:ea typeface="+mj-ea"/>
              <a:cs typeface="+mj-cs"/>
            </a:endParaRPr>
          </a:p>
          <a:p>
            <a:pPr marR="0" lvl="0" algn="l" defTabSz="914400" rtl="0" eaLnBrk="1" fontAlgn="auto" latinLnBrk="0" hangingPunct="1">
              <a:lnSpc>
                <a:spcPct val="100000"/>
              </a:lnSpc>
              <a:spcBef>
                <a:spcPts val="300"/>
              </a:spcBef>
              <a:spcAft>
                <a:spcPts val="0"/>
              </a:spcAft>
              <a:buClrTx/>
              <a:buSzTx/>
              <a:tabLst/>
              <a:defRPr/>
            </a:pPr>
            <a:r>
              <a:rPr lang="en-US" sz="2600" dirty="0">
                <a:solidFill>
                  <a:schemeClr val="bg1"/>
                </a:solidFill>
                <a:latin typeface="+mj-lt"/>
                <a:ea typeface="+mj-ea"/>
                <a:cs typeface="+mj-cs"/>
              </a:rPr>
              <a:t>This fact greatly expands the purview of DTW</a:t>
            </a:r>
            <a:r>
              <a:rPr kumimoji="0" lang="en-US" sz="2600" b="0" i="0" u="none" strike="noStrike" kern="1200" cap="none" spc="0" normalizeH="0" noProof="0" dirty="0">
                <a:ln>
                  <a:noFill/>
                </a:ln>
                <a:solidFill>
                  <a:schemeClr val="bg1"/>
                </a:solidFill>
                <a:effectLst/>
                <a:uLnTx/>
                <a:uFillTx/>
                <a:latin typeface="+mj-lt"/>
                <a:ea typeface="+mj-ea"/>
                <a:cs typeface="+mj-cs"/>
              </a:rPr>
              <a:t> </a:t>
            </a:r>
            <a:endParaRPr kumimoji="0" lang="en-US" sz="2600" b="0" i="0" u="none" strike="noStrike" kern="1200" cap="none" spc="0" normalizeH="0" baseline="0" noProof="0" dirty="0">
              <a:ln>
                <a:noFill/>
              </a:ln>
              <a:solidFill>
                <a:schemeClr val="bg1"/>
              </a:solidFill>
              <a:effectLst/>
              <a:uLnTx/>
              <a:uFillTx/>
              <a:latin typeface="+mj-lt"/>
              <a:ea typeface="+mj-ea"/>
              <a:cs typeface="+mj-cs"/>
            </a:endParaRPr>
          </a:p>
        </p:txBody>
      </p:sp>
      <p:grpSp>
        <p:nvGrpSpPr>
          <p:cNvPr id="16" name="Group 84"/>
          <p:cNvGrpSpPr>
            <a:grpSpLocks noChangeAspect="1"/>
          </p:cNvGrpSpPr>
          <p:nvPr/>
        </p:nvGrpSpPr>
        <p:grpSpPr bwMode="auto">
          <a:xfrm>
            <a:off x="304800" y="5638800"/>
            <a:ext cx="1933575" cy="866790"/>
            <a:chOff x="141" y="128"/>
            <a:chExt cx="2606" cy="1168"/>
          </a:xfrm>
        </p:grpSpPr>
        <p:pic>
          <p:nvPicPr>
            <p:cNvPr id="17" name="Picture 25" descr="Alexandri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7" y="128"/>
              <a:ext cx="2590" cy="46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8" name="Group 26"/>
            <p:cNvGrpSpPr>
              <a:grpSpLocks/>
            </p:cNvGrpSpPr>
            <p:nvPr/>
          </p:nvGrpSpPr>
          <p:grpSpPr bwMode="auto">
            <a:xfrm>
              <a:off x="141" y="767"/>
              <a:ext cx="2606" cy="529"/>
              <a:chOff x="1164" y="1798"/>
              <a:chExt cx="3576" cy="792"/>
            </a:xfrm>
          </p:grpSpPr>
          <p:sp>
            <p:nvSpPr>
              <p:cNvPr id="19" name="Rectangle 27"/>
              <p:cNvSpPr>
                <a:spLocks noChangeArrowheads="1"/>
              </p:cNvSpPr>
              <p:nvPr/>
            </p:nvSpPr>
            <p:spPr bwMode="auto">
              <a:xfrm>
                <a:off x="1182" y="1798"/>
                <a:ext cx="3558" cy="593"/>
              </a:xfrm>
              <a:prstGeom prst="rect">
                <a:avLst/>
              </a:prstGeom>
              <a:noFill/>
              <a:ln w="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20" name="Line 28"/>
              <p:cNvSpPr>
                <a:spLocks noChangeShapeType="1"/>
              </p:cNvSpPr>
              <p:nvPr/>
            </p:nvSpPr>
            <p:spPr bwMode="auto">
              <a:xfrm>
                <a:off x="1182" y="1798"/>
                <a:ext cx="355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21" name="Freeform 29"/>
              <p:cNvSpPr>
                <a:spLocks/>
              </p:cNvSpPr>
              <p:nvPr/>
            </p:nvSpPr>
            <p:spPr bwMode="auto">
              <a:xfrm>
                <a:off x="1182" y="1798"/>
                <a:ext cx="3558" cy="593"/>
              </a:xfrm>
              <a:custGeom>
                <a:avLst/>
                <a:gdLst>
                  <a:gd name="T0" fmla="*/ 0 w 595"/>
                  <a:gd name="T1" fmla="*/ 3552 h 99"/>
                  <a:gd name="T2" fmla="*/ 21276 w 595"/>
                  <a:gd name="T3" fmla="*/ 3552 h 99"/>
                  <a:gd name="T4" fmla="*/ 21276 w 595"/>
                  <a:gd name="T5" fmla="*/ 0 h 99"/>
                  <a:gd name="T6" fmla="*/ 0 60000 65536"/>
                  <a:gd name="T7" fmla="*/ 0 60000 65536"/>
                  <a:gd name="T8" fmla="*/ 0 60000 65536"/>
                  <a:gd name="T9" fmla="*/ 0 w 595"/>
                  <a:gd name="T10" fmla="*/ 0 h 99"/>
                  <a:gd name="T11" fmla="*/ 595 w 595"/>
                  <a:gd name="T12" fmla="*/ 99 h 99"/>
                </a:gdLst>
                <a:ahLst/>
                <a:cxnLst>
                  <a:cxn ang="T6">
                    <a:pos x="T0" y="T1"/>
                  </a:cxn>
                  <a:cxn ang="T7">
                    <a:pos x="T2" y="T3"/>
                  </a:cxn>
                  <a:cxn ang="T8">
                    <a:pos x="T4" y="T5"/>
                  </a:cxn>
                </a:cxnLst>
                <a:rect l="T9" t="T10" r="T11" b="T12"/>
                <a:pathLst>
                  <a:path w="595" h="99">
                    <a:moveTo>
                      <a:pt x="0" y="99"/>
                    </a:moveTo>
                    <a:lnTo>
                      <a:pt x="595" y="99"/>
                    </a:lnTo>
                    <a:lnTo>
                      <a:pt x="595"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22" name="Line 30"/>
              <p:cNvSpPr>
                <a:spLocks noChangeShapeType="1"/>
              </p:cNvSpPr>
              <p:nvPr/>
            </p:nvSpPr>
            <p:spPr bwMode="auto">
              <a:xfrm flipV="1">
                <a:off x="1182" y="1798"/>
                <a:ext cx="1" cy="59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23" name="Line 31"/>
              <p:cNvSpPr>
                <a:spLocks noChangeShapeType="1"/>
              </p:cNvSpPr>
              <p:nvPr/>
            </p:nvSpPr>
            <p:spPr bwMode="auto">
              <a:xfrm>
                <a:off x="1182" y="2391"/>
                <a:ext cx="355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24" name="Line 32"/>
              <p:cNvSpPr>
                <a:spLocks noChangeShapeType="1"/>
              </p:cNvSpPr>
              <p:nvPr/>
            </p:nvSpPr>
            <p:spPr bwMode="auto">
              <a:xfrm flipV="1">
                <a:off x="1182" y="1798"/>
                <a:ext cx="1" cy="59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25" name="Line 33"/>
              <p:cNvSpPr>
                <a:spLocks noChangeShapeType="1"/>
              </p:cNvSpPr>
              <p:nvPr/>
            </p:nvSpPr>
            <p:spPr bwMode="auto">
              <a:xfrm flipV="1">
                <a:off x="1182"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26" name="Line 34"/>
              <p:cNvSpPr>
                <a:spLocks noChangeShapeType="1"/>
              </p:cNvSpPr>
              <p:nvPr/>
            </p:nvSpPr>
            <p:spPr bwMode="auto">
              <a:xfrm>
                <a:off x="1182"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27" name="Rectangle 35"/>
              <p:cNvSpPr>
                <a:spLocks noChangeArrowheads="1"/>
              </p:cNvSpPr>
              <p:nvPr/>
            </p:nvSpPr>
            <p:spPr bwMode="auto">
              <a:xfrm>
                <a:off x="1164" y="2414"/>
                <a:ext cx="76"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0</a:t>
                </a:r>
                <a:endParaRPr lang="en-US" sz="800">
                  <a:cs typeface="Arial" pitchFamily="34" charset="0"/>
                </a:endParaRPr>
              </a:p>
            </p:txBody>
          </p:sp>
          <p:sp>
            <p:nvSpPr>
              <p:cNvPr id="28" name="Line 36"/>
              <p:cNvSpPr>
                <a:spLocks noChangeShapeType="1"/>
              </p:cNvSpPr>
              <p:nvPr/>
            </p:nvSpPr>
            <p:spPr bwMode="auto">
              <a:xfrm flipV="1">
                <a:off x="1541"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29" name="Line 37"/>
              <p:cNvSpPr>
                <a:spLocks noChangeShapeType="1"/>
              </p:cNvSpPr>
              <p:nvPr/>
            </p:nvSpPr>
            <p:spPr bwMode="auto">
              <a:xfrm>
                <a:off x="1541"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30" name="Rectangle 38"/>
              <p:cNvSpPr>
                <a:spLocks noChangeArrowheads="1"/>
              </p:cNvSpPr>
              <p:nvPr/>
            </p:nvSpPr>
            <p:spPr bwMode="auto">
              <a:xfrm>
                <a:off x="1500" y="2414"/>
                <a:ext cx="151"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50</a:t>
                </a:r>
                <a:endParaRPr lang="en-US" sz="800">
                  <a:cs typeface="Arial" pitchFamily="34" charset="0"/>
                </a:endParaRPr>
              </a:p>
            </p:txBody>
          </p:sp>
          <p:sp>
            <p:nvSpPr>
              <p:cNvPr id="31" name="Line 39"/>
              <p:cNvSpPr>
                <a:spLocks noChangeShapeType="1"/>
              </p:cNvSpPr>
              <p:nvPr/>
            </p:nvSpPr>
            <p:spPr bwMode="auto">
              <a:xfrm flipV="1">
                <a:off x="1905"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32" name="Line 40"/>
              <p:cNvSpPr>
                <a:spLocks noChangeShapeType="1"/>
              </p:cNvSpPr>
              <p:nvPr/>
            </p:nvSpPr>
            <p:spPr bwMode="auto">
              <a:xfrm>
                <a:off x="1905"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33" name="Rectangle 41"/>
              <p:cNvSpPr>
                <a:spLocks noChangeArrowheads="1"/>
              </p:cNvSpPr>
              <p:nvPr/>
            </p:nvSpPr>
            <p:spPr bwMode="auto">
              <a:xfrm>
                <a:off x="1846"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100</a:t>
                </a:r>
                <a:endParaRPr lang="en-US" sz="800">
                  <a:cs typeface="Arial" pitchFamily="34" charset="0"/>
                </a:endParaRPr>
              </a:p>
            </p:txBody>
          </p:sp>
          <p:sp>
            <p:nvSpPr>
              <p:cNvPr id="34" name="Line 42"/>
              <p:cNvSpPr>
                <a:spLocks noChangeShapeType="1"/>
              </p:cNvSpPr>
              <p:nvPr/>
            </p:nvSpPr>
            <p:spPr bwMode="auto">
              <a:xfrm flipV="1">
                <a:off x="2270"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35" name="Line 43"/>
              <p:cNvSpPr>
                <a:spLocks noChangeShapeType="1"/>
              </p:cNvSpPr>
              <p:nvPr/>
            </p:nvSpPr>
            <p:spPr bwMode="auto">
              <a:xfrm>
                <a:off x="2270"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36" name="Rectangle 44"/>
              <p:cNvSpPr>
                <a:spLocks noChangeArrowheads="1"/>
              </p:cNvSpPr>
              <p:nvPr/>
            </p:nvSpPr>
            <p:spPr bwMode="auto">
              <a:xfrm>
                <a:off x="2211"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150</a:t>
                </a:r>
                <a:endParaRPr lang="en-US" sz="800">
                  <a:cs typeface="Arial" pitchFamily="34" charset="0"/>
                </a:endParaRPr>
              </a:p>
            </p:txBody>
          </p:sp>
          <p:sp>
            <p:nvSpPr>
              <p:cNvPr id="37" name="Line 45"/>
              <p:cNvSpPr>
                <a:spLocks noChangeShapeType="1"/>
              </p:cNvSpPr>
              <p:nvPr/>
            </p:nvSpPr>
            <p:spPr bwMode="auto">
              <a:xfrm flipV="1">
                <a:off x="2629"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38" name="Line 46"/>
              <p:cNvSpPr>
                <a:spLocks noChangeShapeType="1"/>
              </p:cNvSpPr>
              <p:nvPr/>
            </p:nvSpPr>
            <p:spPr bwMode="auto">
              <a:xfrm>
                <a:off x="2629"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39" name="Rectangle 47"/>
              <p:cNvSpPr>
                <a:spLocks noChangeArrowheads="1"/>
              </p:cNvSpPr>
              <p:nvPr/>
            </p:nvSpPr>
            <p:spPr bwMode="auto">
              <a:xfrm>
                <a:off x="2568"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200</a:t>
                </a:r>
                <a:endParaRPr lang="en-US" sz="800">
                  <a:cs typeface="Arial" pitchFamily="34" charset="0"/>
                </a:endParaRPr>
              </a:p>
            </p:txBody>
          </p:sp>
          <p:sp>
            <p:nvSpPr>
              <p:cNvPr id="40" name="Line 48"/>
              <p:cNvSpPr>
                <a:spLocks noChangeShapeType="1"/>
              </p:cNvSpPr>
              <p:nvPr/>
            </p:nvSpPr>
            <p:spPr bwMode="auto">
              <a:xfrm flipV="1">
                <a:off x="2994"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41" name="Line 49"/>
              <p:cNvSpPr>
                <a:spLocks noChangeShapeType="1"/>
              </p:cNvSpPr>
              <p:nvPr/>
            </p:nvSpPr>
            <p:spPr bwMode="auto">
              <a:xfrm>
                <a:off x="2994"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42" name="Rectangle 50"/>
              <p:cNvSpPr>
                <a:spLocks noChangeArrowheads="1"/>
              </p:cNvSpPr>
              <p:nvPr/>
            </p:nvSpPr>
            <p:spPr bwMode="auto">
              <a:xfrm>
                <a:off x="2934"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250</a:t>
                </a:r>
                <a:endParaRPr lang="en-US" sz="800">
                  <a:cs typeface="Arial" pitchFamily="34" charset="0"/>
                </a:endParaRPr>
              </a:p>
            </p:txBody>
          </p:sp>
          <p:sp>
            <p:nvSpPr>
              <p:cNvPr id="43" name="Line 51"/>
              <p:cNvSpPr>
                <a:spLocks noChangeShapeType="1"/>
              </p:cNvSpPr>
              <p:nvPr/>
            </p:nvSpPr>
            <p:spPr bwMode="auto">
              <a:xfrm flipV="1">
                <a:off x="3358"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44" name="Line 52"/>
              <p:cNvSpPr>
                <a:spLocks noChangeShapeType="1"/>
              </p:cNvSpPr>
              <p:nvPr/>
            </p:nvSpPr>
            <p:spPr bwMode="auto">
              <a:xfrm>
                <a:off x="3358"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45" name="Rectangle 53"/>
              <p:cNvSpPr>
                <a:spLocks noChangeArrowheads="1"/>
              </p:cNvSpPr>
              <p:nvPr/>
            </p:nvSpPr>
            <p:spPr bwMode="auto">
              <a:xfrm>
                <a:off x="3298"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300</a:t>
                </a:r>
                <a:endParaRPr lang="en-US" sz="800">
                  <a:cs typeface="Arial" pitchFamily="34" charset="0"/>
                </a:endParaRPr>
              </a:p>
            </p:txBody>
          </p:sp>
          <p:sp>
            <p:nvSpPr>
              <p:cNvPr id="46" name="Line 54"/>
              <p:cNvSpPr>
                <a:spLocks noChangeShapeType="1"/>
              </p:cNvSpPr>
              <p:nvPr/>
            </p:nvSpPr>
            <p:spPr bwMode="auto">
              <a:xfrm flipV="1">
                <a:off x="3723"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47" name="Line 55"/>
              <p:cNvSpPr>
                <a:spLocks noChangeShapeType="1"/>
              </p:cNvSpPr>
              <p:nvPr/>
            </p:nvSpPr>
            <p:spPr bwMode="auto">
              <a:xfrm>
                <a:off x="3723"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48" name="Rectangle 56"/>
              <p:cNvSpPr>
                <a:spLocks noChangeArrowheads="1"/>
              </p:cNvSpPr>
              <p:nvPr/>
            </p:nvSpPr>
            <p:spPr bwMode="auto">
              <a:xfrm>
                <a:off x="3663"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350</a:t>
                </a:r>
                <a:endParaRPr lang="en-US" sz="800">
                  <a:cs typeface="Arial" pitchFamily="34" charset="0"/>
                </a:endParaRPr>
              </a:p>
            </p:txBody>
          </p:sp>
          <p:sp>
            <p:nvSpPr>
              <p:cNvPr id="49" name="Line 57"/>
              <p:cNvSpPr>
                <a:spLocks noChangeShapeType="1"/>
              </p:cNvSpPr>
              <p:nvPr/>
            </p:nvSpPr>
            <p:spPr bwMode="auto">
              <a:xfrm flipV="1">
                <a:off x="4082"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50" name="Line 58"/>
              <p:cNvSpPr>
                <a:spLocks noChangeShapeType="1"/>
              </p:cNvSpPr>
              <p:nvPr/>
            </p:nvSpPr>
            <p:spPr bwMode="auto">
              <a:xfrm>
                <a:off x="4082"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51" name="Rectangle 59"/>
              <p:cNvSpPr>
                <a:spLocks noChangeArrowheads="1"/>
              </p:cNvSpPr>
              <p:nvPr/>
            </p:nvSpPr>
            <p:spPr bwMode="auto">
              <a:xfrm>
                <a:off x="4023"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400</a:t>
                </a:r>
                <a:endParaRPr lang="en-US" sz="800">
                  <a:cs typeface="Arial" pitchFamily="34" charset="0"/>
                </a:endParaRPr>
              </a:p>
            </p:txBody>
          </p:sp>
          <p:sp>
            <p:nvSpPr>
              <p:cNvPr id="52" name="Line 60"/>
              <p:cNvSpPr>
                <a:spLocks noChangeShapeType="1"/>
              </p:cNvSpPr>
              <p:nvPr/>
            </p:nvSpPr>
            <p:spPr bwMode="auto">
              <a:xfrm flipV="1">
                <a:off x="4447" y="2355"/>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53" name="Line 61"/>
              <p:cNvSpPr>
                <a:spLocks noChangeShapeType="1"/>
              </p:cNvSpPr>
              <p:nvPr/>
            </p:nvSpPr>
            <p:spPr bwMode="auto">
              <a:xfrm>
                <a:off x="4447" y="1798"/>
                <a:ext cx="1" cy="36"/>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54" name="Rectangle 62"/>
              <p:cNvSpPr>
                <a:spLocks noChangeArrowheads="1"/>
              </p:cNvSpPr>
              <p:nvPr/>
            </p:nvSpPr>
            <p:spPr bwMode="auto">
              <a:xfrm>
                <a:off x="4387" y="2414"/>
                <a:ext cx="227"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800">
                    <a:solidFill>
                      <a:srgbClr val="000000"/>
                    </a:solidFill>
                    <a:latin typeface="Helvetica" pitchFamily="34" charset="0"/>
                    <a:cs typeface="Arial" pitchFamily="34" charset="0"/>
                  </a:rPr>
                  <a:t>450</a:t>
                </a:r>
                <a:endParaRPr lang="en-US" sz="800">
                  <a:cs typeface="Arial" pitchFamily="34" charset="0"/>
                </a:endParaRPr>
              </a:p>
            </p:txBody>
          </p:sp>
          <p:sp>
            <p:nvSpPr>
              <p:cNvPr id="55" name="Line 63"/>
              <p:cNvSpPr>
                <a:spLocks noChangeShapeType="1"/>
              </p:cNvSpPr>
              <p:nvPr/>
            </p:nvSpPr>
            <p:spPr bwMode="auto">
              <a:xfrm>
                <a:off x="1182" y="2391"/>
                <a:ext cx="30"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56" name="Line 64"/>
              <p:cNvSpPr>
                <a:spLocks noChangeShapeType="1"/>
              </p:cNvSpPr>
              <p:nvPr/>
            </p:nvSpPr>
            <p:spPr bwMode="auto">
              <a:xfrm flipH="1">
                <a:off x="4704" y="2391"/>
                <a:ext cx="3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58" name="Line 66"/>
              <p:cNvSpPr>
                <a:spLocks noChangeShapeType="1"/>
              </p:cNvSpPr>
              <p:nvPr/>
            </p:nvSpPr>
            <p:spPr bwMode="auto">
              <a:xfrm>
                <a:off x="1182" y="2098"/>
                <a:ext cx="30"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59" name="Line 67"/>
              <p:cNvSpPr>
                <a:spLocks noChangeShapeType="1"/>
              </p:cNvSpPr>
              <p:nvPr/>
            </p:nvSpPr>
            <p:spPr bwMode="auto">
              <a:xfrm flipH="1">
                <a:off x="4704" y="2098"/>
                <a:ext cx="3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61" name="Line 69"/>
              <p:cNvSpPr>
                <a:spLocks noChangeShapeType="1"/>
              </p:cNvSpPr>
              <p:nvPr/>
            </p:nvSpPr>
            <p:spPr bwMode="auto">
              <a:xfrm>
                <a:off x="1182" y="1798"/>
                <a:ext cx="30"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62" name="Line 70"/>
              <p:cNvSpPr>
                <a:spLocks noChangeShapeType="1"/>
              </p:cNvSpPr>
              <p:nvPr/>
            </p:nvSpPr>
            <p:spPr bwMode="auto">
              <a:xfrm flipH="1">
                <a:off x="4704" y="1798"/>
                <a:ext cx="36"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64" name="Line 72"/>
              <p:cNvSpPr>
                <a:spLocks noChangeShapeType="1"/>
              </p:cNvSpPr>
              <p:nvPr/>
            </p:nvSpPr>
            <p:spPr bwMode="auto">
              <a:xfrm>
                <a:off x="1182" y="1798"/>
                <a:ext cx="3558" cy="1"/>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65" name="Freeform 73"/>
              <p:cNvSpPr>
                <a:spLocks/>
              </p:cNvSpPr>
              <p:nvPr/>
            </p:nvSpPr>
            <p:spPr bwMode="auto">
              <a:xfrm>
                <a:off x="1182" y="1798"/>
                <a:ext cx="3558" cy="593"/>
              </a:xfrm>
              <a:custGeom>
                <a:avLst/>
                <a:gdLst>
                  <a:gd name="T0" fmla="*/ 0 w 595"/>
                  <a:gd name="T1" fmla="*/ 3552 h 99"/>
                  <a:gd name="T2" fmla="*/ 21276 w 595"/>
                  <a:gd name="T3" fmla="*/ 3552 h 99"/>
                  <a:gd name="T4" fmla="*/ 21276 w 595"/>
                  <a:gd name="T5" fmla="*/ 0 h 99"/>
                  <a:gd name="T6" fmla="*/ 0 60000 65536"/>
                  <a:gd name="T7" fmla="*/ 0 60000 65536"/>
                  <a:gd name="T8" fmla="*/ 0 60000 65536"/>
                  <a:gd name="T9" fmla="*/ 0 w 595"/>
                  <a:gd name="T10" fmla="*/ 0 h 99"/>
                  <a:gd name="T11" fmla="*/ 595 w 595"/>
                  <a:gd name="T12" fmla="*/ 99 h 99"/>
                </a:gdLst>
                <a:ahLst/>
                <a:cxnLst>
                  <a:cxn ang="T6">
                    <a:pos x="T0" y="T1"/>
                  </a:cxn>
                  <a:cxn ang="T7">
                    <a:pos x="T2" y="T3"/>
                  </a:cxn>
                  <a:cxn ang="T8">
                    <a:pos x="T4" y="T5"/>
                  </a:cxn>
                </a:cxnLst>
                <a:rect l="T9" t="T10" r="T11" b="T12"/>
                <a:pathLst>
                  <a:path w="595" h="99">
                    <a:moveTo>
                      <a:pt x="0" y="99"/>
                    </a:moveTo>
                    <a:lnTo>
                      <a:pt x="595" y="99"/>
                    </a:lnTo>
                    <a:lnTo>
                      <a:pt x="595" y="0"/>
                    </a:lnTo>
                  </a:path>
                </a:pathLst>
              </a:custGeom>
              <a:noFill/>
              <a:ln w="0">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66" name="Line 74"/>
              <p:cNvSpPr>
                <a:spLocks noChangeShapeType="1"/>
              </p:cNvSpPr>
              <p:nvPr/>
            </p:nvSpPr>
            <p:spPr bwMode="auto">
              <a:xfrm flipV="1">
                <a:off x="1182" y="1798"/>
                <a:ext cx="1" cy="593"/>
              </a:xfrm>
              <a:prstGeom prst="line">
                <a:avLst/>
              </a:prstGeom>
              <a:noFill/>
              <a:ln w="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800"/>
              </a:p>
            </p:txBody>
          </p:sp>
          <p:sp>
            <p:nvSpPr>
              <p:cNvPr id="67" name="Freeform 75"/>
              <p:cNvSpPr>
                <a:spLocks/>
              </p:cNvSpPr>
              <p:nvPr/>
            </p:nvSpPr>
            <p:spPr bwMode="auto">
              <a:xfrm>
                <a:off x="1188" y="1798"/>
                <a:ext cx="921" cy="395"/>
              </a:xfrm>
              <a:custGeom>
                <a:avLst/>
                <a:gdLst>
                  <a:gd name="T0" fmla="*/ 12 w 921"/>
                  <a:gd name="T1" fmla="*/ 252 h 395"/>
                  <a:gd name="T2" fmla="*/ 36 w 921"/>
                  <a:gd name="T3" fmla="*/ 222 h 395"/>
                  <a:gd name="T4" fmla="*/ 54 w 921"/>
                  <a:gd name="T5" fmla="*/ 174 h 395"/>
                  <a:gd name="T6" fmla="*/ 78 w 921"/>
                  <a:gd name="T7" fmla="*/ 84 h 395"/>
                  <a:gd name="T8" fmla="*/ 102 w 921"/>
                  <a:gd name="T9" fmla="*/ 12 h 395"/>
                  <a:gd name="T10" fmla="*/ 119 w 921"/>
                  <a:gd name="T11" fmla="*/ 24 h 395"/>
                  <a:gd name="T12" fmla="*/ 143 w 921"/>
                  <a:gd name="T13" fmla="*/ 36 h 395"/>
                  <a:gd name="T14" fmla="*/ 167 w 921"/>
                  <a:gd name="T15" fmla="*/ 120 h 395"/>
                  <a:gd name="T16" fmla="*/ 185 w 921"/>
                  <a:gd name="T17" fmla="*/ 222 h 395"/>
                  <a:gd name="T18" fmla="*/ 209 w 921"/>
                  <a:gd name="T19" fmla="*/ 228 h 395"/>
                  <a:gd name="T20" fmla="*/ 233 w 921"/>
                  <a:gd name="T21" fmla="*/ 360 h 395"/>
                  <a:gd name="T22" fmla="*/ 251 w 921"/>
                  <a:gd name="T23" fmla="*/ 395 h 395"/>
                  <a:gd name="T24" fmla="*/ 275 w 921"/>
                  <a:gd name="T25" fmla="*/ 383 h 395"/>
                  <a:gd name="T26" fmla="*/ 299 w 921"/>
                  <a:gd name="T27" fmla="*/ 377 h 395"/>
                  <a:gd name="T28" fmla="*/ 317 w 921"/>
                  <a:gd name="T29" fmla="*/ 377 h 395"/>
                  <a:gd name="T30" fmla="*/ 341 w 921"/>
                  <a:gd name="T31" fmla="*/ 360 h 395"/>
                  <a:gd name="T32" fmla="*/ 359 w 921"/>
                  <a:gd name="T33" fmla="*/ 348 h 395"/>
                  <a:gd name="T34" fmla="*/ 383 w 921"/>
                  <a:gd name="T35" fmla="*/ 108 h 395"/>
                  <a:gd name="T36" fmla="*/ 406 w 921"/>
                  <a:gd name="T37" fmla="*/ 24 h 395"/>
                  <a:gd name="T38" fmla="*/ 424 w 921"/>
                  <a:gd name="T39" fmla="*/ 0 h 395"/>
                  <a:gd name="T40" fmla="*/ 448 w 921"/>
                  <a:gd name="T41" fmla="*/ 0 h 395"/>
                  <a:gd name="T42" fmla="*/ 472 w 921"/>
                  <a:gd name="T43" fmla="*/ 0 h 395"/>
                  <a:gd name="T44" fmla="*/ 490 w 921"/>
                  <a:gd name="T45" fmla="*/ 24 h 395"/>
                  <a:gd name="T46" fmla="*/ 514 w 921"/>
                  <a:gd name="T47" fmla="*/ 42 h 395"/>
                  <a:gd name="T48" fmla="*/ 538 w 921"/>
                  <a:gd name="T49" fmla="*/ 383 h 395"/>
                  <a:gd name="T50" fmla="*/ 556 w 921"/>
                  <a:gd name="T51" fmla="*/ 395 h 395"/>
                  <a:gd name="T52" fmla="*/ 580 w 921"/>
                  <a:gd name="T53" fmla="*/ 395 h 395"/>
                  <a:gd name="T54" fmla="*/ 604 w 921"/>
                  <a:gd name="T55" fmla="*/ 383 h 395"/>
                  <a:gd name="T56" fmla="*/ 622 w 921"/>
                  <a:gd name="T57" fmla="*/ 264 h 395"/>
                  <a:gd name="T58" fmla="*/ 646 w 921"/>
                  <a:gd name="T59" fmla="*/ 234 h 395"/>
                  <a:gd name="T60" fmla="*/ 664 w 921"/>
                  <a:gd name="T61" fmla="*/ 234 h 395"/>
                  <a:gd name="T62" fmla="*/ 688 w 921"/>
                  <a:gd name="T63" fmla="*/ 246 h 395"/>
                  <a:gd name="T64" fmla="*/ 711 w 921"/>
                  <a:gd name="T65" fmla="*/ 258 h 395"/>
                  <a:gd name="T66" fmla="*/ 729 w 921"/>
                  <a:gd name="T67" fmla="*/ 282 h 395"/>
                  <a:gd name="T68" fmla="*/ 753 w 921"/>
                  <a:gd name="T69" fmla="*/ 377 h 395"/>
                  <a:gd name="T70" fmla="*/ 777 w 921"/>
                  <a:gd name="T71" fmla="*/ 365 h 395"/>
                  <a:gd name="T72" fmla="*/ 795 w 921"/>
                  <a:gd name="T73" fmla="*/ 348 h 395"/>
                  <a:gd name="T74" fmla="*/ 819 w 921"/>
                  <a:gd name="T75" fmla="*/ 300 h 395"/>
                  <a:gd name="T76" fmla="*/ 843 w 921"/>
                  <a:gd name="T77" fmla="*/ 270 h 395"/>
                  <a:gd name="T78" fmla="*/ 861 w 921"/>
                  <a:gd name="T79" fmla="*/ 258 h 395"/>
                  <a:gd name="T80" fmla="*/ 885 w 921"/>
                  <a:gd name="T81" fmla="*/ 246 h 395"/>
                  <a:gd name="T82" fmla="*/ 909 w 921"/>
                  <a:gd name="T83" fmla="*/ 246 h 3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1"/>
                  <a:gd name="T127" fmla="*/ 0 h 395"/>
                  <a:gd name="T128" fmla="*/ 921 w 921"/>
                  <a:gd name="T129" fmla="*/ 395 h 3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1" h="395">
                    <a:moveTo>
                      <a:pt x="0" y="258"/>
                    </a:moveTo>
                    <a:lnTo>
                      <a:pt x="6" y="258"/>
                    </a:lnTo>
                    <a:lnTo>
                      <a:pt x="12" y="252"/>
                    </a:lnTo>
                    <a:lnTo>
                      <a:pt x="18" y="234"/>
                    </a:lnTo>
                    <a:lnTo>
                      <a:pt x="30" y="228"/>
                    </a:lnTo>
                    <a:lnTo>
                      <a:pt x="36" y="222"/>
                    </a:lnTo>
                    <a:lnTo>
                      <a:pt x="42" y="210"/>
                    </a:lnTo>
                    <a:lnTo>
                      <a:pt x="48" y="192"/>
                    </a:lnTo>
                    <a:lnTo>
                      <a:pt x="54" y="174"/>
                    </a:lnTo>
                    <a:lnTo>
                      <a:pt x="66" y="162"/>
                    </a:lnTo>
                    <a:lnTo>
                      <a:pt x="72" y="90"/>
                    </a:lnTo>
                    <a:lnTo>
                      <a:pt x="78" y="84"/>
                    </a:lnTo>
                    <a:lnTo>
                      <a:pt x="84" y="24"/>
                    </a:lnTo>
                    <a:lnTo>
                      <a:pt x="96" y="24"/>
                    </a:lnTo>
                    <a:lnTo>
                      <a:pt x="102" y="12"/>
                    </a:lnTo>
                    <a:lnTo>
                      <a:pt x="108" y="12"/>
                    </a:lnTo>
                    <a:lnTo>
                      <a:pt x="114" y="12"/>
                    </a:lnTo>
                    <a:lnTo>
                      <a:pt x="119" y="24"/>
                    </a:lnTo>
                    <a:lnTo>
                      <a:pt x="131" y="24"/>
                    </a:lnTo>
                    <a:lnTo>
                      <a:pt x="137" y="30"/>
                    </a:lnTo>
                    <a:lnTo>
                      <a:pt x="143" y="36"/>
                    </a:lnTo>
                    <a:lnTo>
                      <a:pt x="149" y="48"/>
                    </a:lnTo>
                    <a:lnTo>
                      <a:pt x="155" y="66"/>
                    </a:lnTo>
                    <a:lnTo>
                      <a:pt x="167" y="120"/>
                    </a:lnTo>
                    <a:lnTo>
                      <a:pt x="173" y="192"/>
                    </a:lnTo>
                    <a:lnTo>
                      <a:pt x="179" y="222"/>
                    </a:lnTo>
                    <a:lnTo>
                      <a:pt x="185" y="222"/>
                    </a:lnTo>
                    <a:lnTo>
                      <a:pt x="197" y="222"/>
                    </a:lnTo>
                    <a:lnTo>
                      <a:pt x="203" y="228"/>
                    </a:lnTo>
                    <a:lnTo>
                      <a:pt x="209" y="228"/>
                    </a:lnTo>
                    <a:lnTo>
                      <a:pt x="215" y="294"/>
                    </a:lnTo>
                    <a:lnTo>
                      <a:pt x="221" y="342"/>
                    </a:lnTo>
                    <a:lnTo>
                      <a:pt x="233" y="360"/>
                    </a:lnTo>
                    <a:lnTo>
                      <a:pt x="239" y="383"/>
                    </a:lnTo>
                    <a:lnTo>
                      <a:pt x="245" y="383"/>
                    </a:lnTo>
                    <a:lnTo>
                      <a:pt x="251" y="395"/>
                    </a:lnTo>
                    <a:lnTo>
                      <a:pt x="257" y="395"/>
                    </a:lnTo>
                    <a:lnTo>
                      <a:pt x="269" y="383"/>
                    </a:lnTo>
                    <a:lnTo>
                      <a:pt x="275" y="383"/>
                    </a:lnTo>
                    <a:lnTo>
                      <a:pt x="281" y="383"/>
                    </a:lnTo>
                    <a:lnTo>
                      <a:pt x="287" y="383"/>
                    </a:lnTo>
                    <a:lnTo>
                      <a:pt x="299" y="377"/>
                    </a:lnTo>
                    <a:lnTo>
                      <a:pt x="305" y="377"/>
                    </a:lnTo>
                    <a:lnTo>
                      <a:pt x="311" y="377"/>
                    </a:lnTo>
                    <a:lnTo>
                      <a:pt x="317" y="377"/>
                    </a:lnTo>
                    <a:lnTo>
                      <a:pt x="323" y="377"/>
                    </a:lnTo>
                    <a:lnTo>
                      <a:pt x="335" y="365"/>
                    </a:lnTo>
                    <a:lnTo>
                      <a:pt x="341" y="360"/>
                    </a:lnTo>
                    <a:lnTo>
                      <a:pt x="347" y="348"/>
                    </a:lnTo>
                    <a:lnTo>
                      <a:pt x="353" y="348"/>
                    </a:lnTo>
                    <a:lnTo>
                      <a:pt x="359" y="348"/>
                    </a:lnTo>
                    <a:lnTo>
                      <a:pt x="371" y="324"/>
                    </a:lnTo>
                    <a:lnTo>
                      <a:pt x="377" y="312"/>
                    </a:lnTo>
                    <a:lnTo>
                      <a:pt x="383" y="108"/>
                    </a:lnTo>
                    <a:lnTo>
                      <a:pt x="389" y="84"/>
                    </a:lnTo>
                    <a:lnTo>
                      <a:pt x="401" y="54"/>
                    </a:lnTo>
                    <a:lnTo>
                      <a:pt x="406" y="24"/>
                    </a:lnTo>
                    <a:lnTo>
                      <a:pt x="412" y="12"/>
                    </a:lnTo>
                    <a:lnTo>
                      <a:pt x="418" y="6"/>
                    </a:lnTo>
                    <a:lnTo>
                      <a:pt x="424" y="0"/>
                    </a:lnTo>
                    <a:lnTo>
                      <a:pt x="436" y="0"/>
                    </a:lnTo>
                    <a:lnTo>
                      <a:pt x="442" y="0"/>
                    </a:lnTo>
                    <a:lnTo>
                      <a:pt x="448" y="0"/>
                    </a:lnTo>
                    <a:lnTo>
                      <a:pt x="454" y="0"/>
                    </a:lnTo>
                    <a:lnTo>
                      <a:pt x="460" y="0"/>
                    </a:lnTo>
                    <a:lnTo>
                      <a:pt x="472" y="0"/>
                    </a:lnTo>
                    <a:lnTo>
                      <a:pt x="478" y="6"/>
                    </a:lnTo>
                    <a:lnTo>
                      <a:pt x="484" y="12"/>
                    </a:lnTo>
                    <a:lnTo>
                      <a:pt x="490" y="24"/>
                    </a:lnTo>
                    <a:lnTo>
                      <a:pt x="502" y="24"/>
                    </a:lnTo>
                    <a:lnTo>
                      <a:pt x="508" y="36"/>
                    </a:lnTo>
                    <a:lnTo>
                      <a:pt x="514" y="42"/>
                    </a:lnTo>
                    <a:lnTo>
                      <a:pt x="520" y="54"/>
                    </a:lnTo>
                    <a:lnTo>
                      <a:pt x="526" y="66"/>
                    </a:lnTo>
                    <a:lnTo>
                      <a:pt x="538" y="383"/>
                    </a:lnTo>
                    <a:lnTo>
                      <a:pt x="544" y="383"/>
                    </a:lnTo>
                    <a:lnTo>
                      <a:pt x="550" y="395"/>
                    </a:lnTo>
                    <a:lnTo>
                      <a:pt x="556" y="395"/>
                    </a:lnTo>
                    <a:lnTo>
                      <a:pt x="562" y="395"/>
                    </a:lnTo>
                    <a:lnTo>
                      <a:pt x="574" y="395"/>
                    </a:lnTo>
                    <a:lnTo>
                      <a:pt x="580" y="395"/>
                    </a:lnTo>
                    <a:lnTo>
                      <a:pt x="586" y="395"/>
                    </a:lnTo>
                    <a:lnTo>
                      <a:pt x="592" y="383"/>
                    </a:lnTo>
                    <a:lnTo>
                      <a:pt x="604" y="383"/>
                    </a:lnTo>
                    <a:lnTo>
                      <a:pt x="610" y="312"/>
                    </a:lnTo>
                    <a:lnTo>
                      <a:pt x="616" y="282"/>
                    </a:lnTo>
                    <a:lnTo>
                      <a:pt x="622" y="264"/>
                    </a:lnTo>
                    <a:lnTo>
                      <a:pt x="628" y="252"/>
                    </a:lnTo>
                    <a:lnTo>
                      <a:pt x="640" y="246"/>
                    </a:lnTo>
                    <a:lnTo>
                      <a:pt x="646" y="234"/>
                    </a:lnTo>
                    <a:lnTo>
                      <a:pt x="652" y="234"/>
                    </a:lnTo>
                    <a:lnTo>
                      <a:pt x="658" y="234"/>
                    </a:lnTo>
                    <a:lnTo>
                      <a:pt x="664" y="234"/>
                    </a:lnTo>
                    <a:lnTo>
                      <a:pt x="676" y="234"/>
                    </a:lnTo>
                    <a:lnTo>
                      <a:pt x="682" y="246"/>
                    </a:lnTo>
                    <a:lnTo>
                      <a:pt x="688" y="246"/>
                    </a:lnTo>
                    <a:lnTo>
                      <a:pt x="693" y="246"/>
                    </a:lnTo>
                    <a:lnTo>
                      <a:pt x="705" y="252"/>
                    </a:lnTo>
                    <a:lnTo>
                      <a:pt x="711" y="258"/>
                    </a:lnTo>
                    <a:lnTo>
                      <a:pt x="717" y="258"/>
                    </a:lnTo>
                    <a:lnTo>
                      <a:pt x="723" y="264"/>
                    </a:lnTo>
                    <a:lnTo>
                      <a:pt x="729" y="282"/>
                    </a:lnTo>
                    <a:lnTo>
                      <a:pt x="741" y="377"/>
                    </a:lnTo>
                    <a:lnTo>
                      <a:pt x="747" y="377"/>
                    </a:lnTo>
                    <a:lnTo>
                      <a:pt x="753" y="377"/>
                    </a:lnTo>
                    <a:lnTo>
                      <a:pt x="759" y="377"/>
                    </a:lnTo>
                    <a:lnTo>
                      <a:pt x="765" y="377"/>
                    </a:lnTo>
                    <a:lnTo>
                      <a:pt x="777" y="365"/>
                    </a:lnTo>
                    <a:lnTo>
                      <a:pt x="783" y="360"/>
                    </a:lnTo>
                    <a:lnTo>
                      <a:pt x="789" y="348"/>
                    </a:lnTo>
                    <a:lnTo>
                      <a:pt x="795" y="348"/>
                    </a:lnTo>
                    <a:lnTo>
                      <a:pt x="807" y="324"/>
                    </a:lnTo>
                    <a:lnTo>
                      <a:pt x="813" y="306"/>
                    </a:lnTo>
                    <a:lnTo>
                      <a:pt x="819" y="300"/>
                    </a:lnTo>
                    <a:lnTo>
                      <a:pt x="825" y="294"/>
                    </a:lnTo>
                    <a:lnTo>
                      <a:pt x="831" y="288"/>
                    </a:lnTo>
                    <a:lnTo>
                      <a:pt x="843" y="270"/>
                    </a:lnTo>
                    <a:lnTo>
                      <a:pt x="849" y="264"/>
                    </a:lnTo>
                    <a:lnTo>
                      <a:pt x="855" y="258"/>
                    </a:lnTo>
                    <a:lnTo>
                      <a:pt x="861" y="258"/>
                    </a:lnTo>
                    <a:lnTo>
                      <a:pt x="867" y="252"/>
                    </a:lnTo>
                    <a:lnTo>
                      <a:pt x="879" y="252"/>
                    </a:lnTo>
                    <a:lnTo>
                      <a:pt x="885" y="246"/>
                    </a:lnTo>
                    <a:lnTo>
                      <a:pt x="891" y="246"/>
                    </a:lnTo>
                    <a:lnTo>
                      <a:pt x="897" y="246"/>
                    </a:lnTo>
                    <a:lnTo>
                      <a:pt x="909" y="246"/>
                    </a:lnTo>
                    <a:lnTo>
                      <a:pt x="915" y="246"/>
                    </a:lnTo>
                    <a:lnTo>
                      <a:pt x="921" y="246"/>
                    </a:lnTo>
                  </a:path>
                </a:pathLst>
              </a:custGeom>
              <a:noFill/>
              <a:ln w="254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68" name="Freeform 76"/>
              <p:cNvSpPr>
                <a:spLocks/>
              </p:cNvSpPr>
              <p:nvPr/>
            </p:nvSpPr>
            <p:spPr bwMode="auto">
              <a:xfrm>
                <a:off x="2109" y="1984"/>
                <a:ext cx="920" cy="209"/>
              </a:xfrm>
              <a:custGeom>
                <a:avLst/>
                <a:gdLst>
                  <a:gd name="T0" fmla="*/ 12 w 920"/>
                  <a:gd name="T1" fmla="*/ 66 h 209"/>
                  <a:gd name="T2" fmla="*/ 36 w 920"/>
                  <a:gd name="T3" fmla="*/ 72 h 209"/>
                  <a:gd name="T4" fmla="*/ 59 w 920"/>
                  <a:gd name="T5" fmla="*/ 66 h 209"/>
                  <a:gd name="T6" fmla="*/ 77 w 920"/>
                  <a:gd name="T7" fmla="*/ 60 h 209"/>
                  <a:gd name="T8" fmla="*/ 101 w 920"/>
                  <a:gd name="T9" fmla="*/ 60 h 209"/>
                  <a:gd name="T10" fmla="*/ 125 w 920"/>
                  <a:gd name="T11" fmla="*/ 0 h 209"/>
                  <a:gd name="T12" fmla="*/ 143 w 920"/>
                  <a:gd name="T13" fmla="*/ 0 h 209"/>
                  <a:gd name="T14" fmla="*/ 167 w 920"/>
                  <a:gd name="T15" fmla="*/ 6 h 209"/>
                  <a:gd name="T16" fmla="*/ 191 w 920"/>
                  <a:gd name="T17" fmla="*/ 24 h 209"/>
                  <a:gd name="T18" fmla="*/ 209 w 920"/>
                  <a:gd name="T19" fmla="*/ 36 h 209"/>
                  <a:gd name="T20" fmla="*/ 233 w 920"/>
                  <a:gd name="T21" fmla="*/ 179 h 209"/>
                  <a:gd name="T22" fmla="*/ 251 w 920"/>
                  <a:gd name="T23" fmla="*/ 162 h 209"/>
                  <a:gd name="T24" fmla="*/ 275 w 920"/>
                  <a:gd name="T25" fmla="*/ 162 h 209"/>
                  <a:gd name="T26" fmla="*/ 299 w 920"/>
                  <a:gd name="T27" fmla="*/ 138 h 209"/>
                  <a:gd name="T28" fmla="*/ 317 w 920"/>
                  <a:gd name="T29" fmla="*/ 126 h 209"/>
                  <a:gd name="T30" fmla="*/ 341 w 920"/>
                  <a:gd name="T31" fmla="*/ 114 h 209"/>
                  <a:gd name="T32" fmla="*/ 364 w 920"/>
                  <a:gd name="T33" fmla="*/ 96 h 209"/>
                  <a:gd name="T34" fmla="*/ 382 w 920"/>
                  <a:gd name="T35" fmla="*/ 72 h 209"/>
                  <a:gd name="T36" fmla="*/ 406 w 920"/>
                  <a:gd name="T37" fmla="*/ 72 h 209"/>
                  <a:gd name="T38" fmla="*/ 430 w 920"/>
                  <a:gd name="T39" fmla="*/ 66 h 209"/>
                  <a:gd name="T40" fmla="*/ 448 w 920"/>
                  <a:gd name="T41" fmla="*/ 72 h 209"/>
                  <a:gd name="T42" fmla="*/ 472 w 920"/>
                  <a:gd name="T43" fmla="*/ 78 h 209"/>
                  <a:gd name="T44" fmla="*/ 496 w 920"/>
                  <a:gd name="T45" fmla="*/ 96 h 209"/>
                  <a:gd name="T46" fmla="*/ 514 w 920"/>
                  <a:gd name="T47" fmla="*/ 144 h 209"/>
                  <a:gd name="T48" fmla="*/ 538 w 920"/>
                  <a:gd name="T49" fmla="*/ 114 h 209"/>
                  <a:gd name="T50" fmla="*/ 556 w 920"/>
                  <a:gd name="T51" fmla="*/ 78 h 209"/>
                  <a:gd name="T52" fmla="*/ 580 w 920"/>
                  <a:gd name="T53" fmla="*/ 66 h 209"/>
                  <a:gd name="T54" fmla="*/ 604 w 920"/>
                  <a:gd name="T55" fmla="*/ 66 h 209"/>
                  <a:gd name="T56" fmla="*/ 622 w 920"/>
                  <a:gd name="T57" fmla="*/ 78 h 209"/>
                  <a:gd name="T58" fmla="*/ 645 w 920"/>
                  <a:gd name="T59" fmla="*/ 197 h 209"/>
                  <a:gd name="T60" fmla="*/ 669 w 920"/>
                  <a:gd name="T61" fmla="*/ 185 h 209"/>
                  <a:gd name="T62" fmla="*/ 687 w 920"/>
                  <a:gd name="T63" fmla="*/ 156 h 209"/>
                  <a:gd name="T64" fmla="*/ 711 w 920"/>
                  <a:gd name="T65" fmla="*/ 138 h 209"/>
                  <a:gd name="T66" fmla="*/ 735 w 920"/>
                  <a:gd name="T67" fmla="*/ 126 h 209"/>
                  <a:gd name="T68" fmla="*/ 753 w 920"/>
                  <a:gd name="T69" fmla="*/ 114 h 209"/>
                  <a:gd name="T70" fmla="*/ 777 w 920"/>
                  <a:gd name="T71" fmla="*/ 102 h 209"/>
                  <a:gd name="T72" fmla="*/ 801 w 920"/>
                  <a:gd name="T73" fmla="*/ 96 h 209"/>
                  <a:gd name="T74" fmla="*/ 819 w 920"/>
                  <a:gd name="T75" fmla="*/ 78 h 209"/>
                  <a:gd name="T76" fmla="*/ 843 w 920"/>
                  <a:gd name="T77" fmla="*/ 78 h 209"/>
                  <a:gd name="T78" fmla="*/ 861 w 920"/>
                  <a:gd name="T79" fmla="*/ 96 h 209"/>
                  <a:gd name="T80" fmla="*/ 885 w 920"/>
                  <a:gd name="T81" fmla="*/ 108 h 209"/>
                  <a:gd name="T82" fmla="*/ 909 w 920"/>
                  <a:gd name="T83" fmla="*/ 120 h 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0"/>
                  <a:gd name="T127" fmla="*/ 0 h 209"/>
                  <a:gd name="T128" fmla="*/ 920 w 920"/>
                  <a:gd name="T129" fmla="*/ 209 h 2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0" h="209">
                    <a:moveTo>
                      <a:pt x="0" y="60"/>
                    </a:moveTo>
                    <a:lnTo>
                      <a:pt x="6" y="66"/>
                    </a:lnTo>
                    <a:lnTo>
                      <a:pt x="12" y="66"/>
                    </a:lnTo>
                    <a:lnTo>
                      <a:pt x="24" y="72"/>
                    </a:lnTo>
                    <a:lnTo>
                      <a:pt x="30" y="72"/>
                    </a:lnTo>
                    <a:lnTo>
                      <a:pt x="36" y="72"/>
                    </a:lnTo>
                    <a:lnTo>
                      <a:pt x="42" y="72"/>
                    </a:lnTo>
                    <a:lnTo>
                      <a:pt x="48" y="72"/>
                    </a:lnTo>
                    <a:lnTo>
                      <a:pt x="59" y="66"/>
                    </a:lnTo>
                    <a:lnTo>
                      <a:pt x="65" y="66"/>
                    </a:lnTo>
                    <a:lnTo>
                      <a:pt x="71" y="66"/>
                    </a:lnTo>
                    <a:lnTo>
                      <a:pt x="77" y="60"/>
                    </a:lnTo>
                    <a:lnTo>
                      <a:pt x="89" y="60"/>
                    </a:lnTo>
                    <a:lnTo>
                      <a:pt x="95" y="60"/>
                    </a:lnTo>
                    <a:lnTo>
                      <a:pt x="101" y="60"/>
                    </a:lnTo>
                    <a:lnTo>
                      <a:pt x="107" y="60"/>
                    </a:lnTo>
                    <a:lnTo>
                      <a:pt x="113" y="6"/>
                    </a:lnTo>
                    <a:lnTo>
                      <a:pt x="125" y="0"/>
                    </a:lnTo>
                    <a:lnTo>
                      <a:pt x="131" y="0"/>
                    </a:lnTo>
                    <a:lnTo>
                      <a:pt x="137" y="0"/>
                    </a:lnTo>
                    <a:lnTo>
                      <a:pt x="143" y="0"/>
                    </a:lnTo>
                    <a:lnTo>
                      <a:pt x="149" y="0"/>
                    </a:lnTo>
                    <a:lnTo>
                      <a:pt x="161" y="6"/>
                    </a:lnTo>
                    <a:lnTo>
                      <a:pt x="167" y="6"/>
                    </a:lnTo>
                    <a:lnTo>
                      <a:pt x="173" y="6"/>
                    </a:lnTo>
                    <a:lnTo>
                      <a:pt x="179" y="12"/>
                    </a:lnTo>
                    <a:lnTo>
                      <a:pt x="191" y="24"/>
                    </a:lnTo>
                    <a:lnTo>
                      <a:pt x="197" y="24"/>
                    </a:lnTo>
                    <a:lnTo>
                      <a:pt x="203" y="30"/>
                    </a:lnTo>
                    <a:lnTo>
                      <a:pt x="209" y="36"/>
                    </a:lnTo>
                    <a:lnTo>
                      <a:pt x="215" y="42"/>
                    </a:lnTo>
                    <a:lnTo>
                      <a:pt x="227" y="48"/>
                    </a:lnTo>
                    <a:lnTo>
                      <a:pt x="233" y="179"/>
                    </a:lnTo>
                    <a:lnTo>
                      <a:pt x="239" y="174"/>
                    </a:lnTo>
                    <a:lnTo>
                      <a:pt x="245" y="174"/>
                    </a:lnTo>
                    <a:lnTo>
                      <a:pt x="251" y="162"/>
                    </a:lnTo>
                    <a:lnTo>
                      <a:pt x="263" y="162"/>
                    </a:lnTo>
                    <a:lnTo>
                      <a:pt x="269" y="162"/>
                    </a:lnTo>
                    <a:lnTo>
                      <a:pt x="275" y="162"/>
                    </a:lnTo>
                    <a:lnTo>
                      <a:pt x="281" y="156"/>
                    </a:lnTo>
                    <a:lnTo>
                      <a:pt x="293" y="150"/>
                    </a:lnTo>
                    <a:lnTo>
                      <a:pt x="299" y="138"/>
                    </a:lnTo>
                    <a:lnTo>
                      <a:pt x="305" y="138"/>
                    </a:lnTo>
                    <a:lnTo>
                      <a:pt x="311" y="126"/>
                    </a:lnTo>
                    <a:lnTo>
                      <a:pt x="317" y="126"/>
                    </a:lnTo>
                    <a:lnTo>
                      <a:pt x="329" y="120"/>
                    </a:lnTo>
                    <a:lnTo>
                      <a:pt x="335" y="114"/>
                    </a:lnTo>
                    <a:lnTo>
                      <a:pt x="341" y="114"/>
                    </a:lnTo>
                    <a:lnTo>
                      <a:pt x="346" y="108"/>
                    </a:lnTo>
                    <a:lnTo>
                      <a:pt x="352" y="102"/>
                    </a:lnTo>
                    <a:lnTo>
                      <a:pt x="364" y="96"/>
                    </a:lnTo>
                    <a:lnTo>
                      <a:pt x="370" y="84"/>
                    </a:lnTo>
                    <a:lnTo>
                      <a:pt x="376" y="78"/>
                    </a:lnTo>
                    <a:lnTo>
                      <a:pt x="382" y="72"/>
                    </a:lnTo>
                    <a:lnTo>
                      <a:pt x="394" y="72"/>
                    </a:lnTo>
                    <a:lnTo>
                      <a:pt x="400" y="72"/>
                    </a:lnTo>
                    <a:lnTo>
                      <a:pt x="406" y="72"/>
                    </a:lnTo>
                    <a:lnTo>
                      <a:pt x="412" y="66"/>
                    </a:lnTo>
                    <a:lnTo>
                      <a:pt x="418" y="66"/>
                    </a:lnTo>
                    <a:lnTo>
                      <a:pt x="430" y="66"/>
                    </a:lnTo>
                    <a:lnTo>
                      <a:pt x="436" y="66"/>
                    </a:lnTo>
                    <a:lnTo>
                      <a:pt x="442" y="72"/>
                    </a:lnTo>
                    <a:lnTo>
                      <a:pt x="448" y="72"/>
                    </a:lnTo>
                    <a:lnTo>
                      <a:pt x="454" y="72"/>
                    </a:lnTo>
                    <a:lnTo>
                      <a:pt x="466" y="72"/>
                    </a:lnTo>
                    <a:lnTo>
                      <a:pt x="472" y="78"/>
                    </a:lnTo>
                    <a:lnTo>
                      <a:pt x="478" y="78"/>
                    </a:lnTo>
                    <a:lnTo>
                      <a:pt x="484" y="84"/>
                    </a:lnTo>
                    <a:lnTo>
                      <a:pt x="496" y="96"/>
                    </a:lnTo>
                    <a:lnTo>
                      <a:pt x="502" y="150"/>
                    </a:lnTo>
                    <a:lnTo>
                      <a:pt x="508" y="150"/>
                    </a:lnTo>
                    <a:lnTo>
                      <a:pt x="514" y="144"/>
                    </a:lnTo>
                    <a:lnTo>
                      <a:pt x="520" y="138"/>
                    </a:lnTo>
                    <a:lnTo>
                      <a:pt x="532" y="120"/>
                    </a:lnTo>
                    <a:lnTo>
                      <a:pt x="538" y="114"/>
                    </a:lnTo>
                    <a:lnTo>
                      <a:pt x="544" y="108"/>
                    </a:lnTo>
                    <a:lnTo>
                      <a:pt x="550" y="102"/>
                    </a:lnTo>
                    <a:lnTo>
                      <a:pt x="556" y="78"/>
                    </a:lnTo>
                    <a:lnTo>
                      <a:pt x="568" y="72"/>
                    </a:lnTo>
                    <a:lnTo>
                      <a:pt x="574" y="66"/>
                    </a:lnTo>
                    <a:lnTo>
                      <a:pt x="580" y="66"/>
                    </a:lnTo>
                    <a:lnTo>
                      <a:pt x="586" y="66"/>
                    </a:lnTo>
                    <a:lnTo>
                      <a:pt x="598" y="66"/>
                    </a:lnTo>
                    <a:lnTo>
                      <a:pt x="604" y="66"/>
                    </a:lnTo>
                    <a:lnTo>
                      <a:pt x="610" y="72"/>
                    </a:lnTo>
                    <a:lnTo>
                      <a:pt x="616" y="72"/>
                    </a:lnTo>
                    <a:lnTo>
                      <a:pt x="622" y="78"/>
                    </a:lnTo>
                    <a:lnTo>
                      <a:pt x="633" y="209"/>
                    </a:lnTo>
                    <a:lnTo>
                      <a:pt x="639" y="209"/>
                    </a:lnTo>
                    <a:lnTo>
                      <a:pt x="645" y="197"/>
                    </a:lnTo>
                    <a:lnTo>
                      <a:pt x="651" y="191"/>
                    </a:lnTo>
                    <a:lnTo>
                      <a:pt x="657" y="191"/>
                    </a:lnTo>
                    <a:lnTo>
                      <a:pt x="669" y="185"/>
                    </a:lnTo>
                    <a:lnTo>
                      <a:pt x="675" y="179"/>
                    </a:lnTo>
                    <a:lnTo>
                      <a:pt x="681" y="162"/>
                    </a:lnTo>
                    <a:lnTo>
                      <a:pt x="687" y="156"/>
                    </a:lnTo>
                    <a:lnTo>
                      <a:pt x="699" y="150"/>
                    </a:lnTo>
                    <a:lnTo>
                      <a:pt x="705" y="150"/>
                    </a:lnTo>
                    <a:lnTo>
                      <a:pt x="711" y="138"/>
                    </a:lnTo>
                    <a:lnTo>
                      <a:pt x="717" y="138"/>
                    </a:lnTo>
                    <a:lnTo>
                      <a:pt x="723" y="126"/>
                    </a:lnTo>
                    <a:lnTo>
                      <a:pt x="735" y="126"/>
                    </a:lnTo>
                    <a:lnTo>
                      <a:pt x="741" y="120"/>
                    </a:lnTo>
                    <a:lnTo>
                      <a:pt x="747" y="114"/>
                    </a:lnTo>
                    <a:lnTo>
                      <a:pt x="753" y="114"/>
                    </a:lnTo>
                    <a:lnTo>
                      <a:pt x="759" y="108"/>
                    </a:lnTo>
                    <a:lnTo>
                      <a:pt x="771" y="102"/>
                    </a:lnTo>
                    <a:lnTo>
                      <a:pt x="777" y="102"/>
                    </a:lnTo>
                    <a:lnTo>
                      <a:pt x="783" y="96"/>
                    </a:lnTo>
                    <a:lnTo>
                      <a:pt x="789" y="96"/>
                    </a:lnTo>
                    <a:lnTo>
                      <a:pt x="801" y="96"/>
                    </a:lnTo>
                    <a:lnTo>
                      <a:pt x="807" y="84"/>
                    </a:lnTo>
                    <a:lnTo>
                      <a:pt x="813" y="84"/>
                    </a:lnTo>
                    <a:lnTo>
                      <a:pt x="819" y="78"/>
                    </a:lnTo>
                    <a:lnTo>
                      <a:pt x="825" y="78"/>
                    </a:lnTo>
                    <a:lnTo>
                      <a:pt x="837" y="78"/>
                    </a:lnTo>
                    <a:lnTo>
                      <a:pt x="843" y="78"/>
                    </a:lnTo>
                    <a:lnTo>
                      <a:pt x="849" y="84"/>
                    </a:lnTo>
                    <a:lnTo>
                      <a:pt x="855" y="84"/>
                    </a:lnTo>
                    <a:lnTo>
                      <a:pt x="861" y="96"/>
                    </a:lnTo>
                    <a:lnTo>
                      <a:pt x="873" y="96"/>
                    </a:lnTo>
                    <a:lnTo>
                      <a:pt x="879" y="102"/>
                    </a:lnTo>
                    <a:lnTo>
                      <a:pt x="885" y="108"/>
                    </a:lnTo>
                    <a:lnTo>
                      <a:pt x="891" y="108"/>
                    </a:lnTo>
                    <a:lnTo>
                      <a:pt x="903" y="114"/>
                    </a:lnTo>
                    <a:lnTo>
                      <a:pt x="909" y="120"/>
                    </a:lnTo>
                    <a:lnTo>
                      <a:pt x="915" y="120"/>
                    </a:lnTo>
                    <a:lnTo>
                      <a:pt x="920" y="120"/>
                    </a:lnTo>
                  </a:path>
                </a:pathLst>
              </a:custGeom>
              <a:noFill/>
              <a:ln w="254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69" name="Freeform 77"/>
              <p:cNvSpPr>
                <a:spLocks/>
              </p:cNvSpPr>
              <p:nvPr/>
            </p:nvSpPr>
            <p:spPr bwMode="auto">
              <a:xfrm>
                <a:off x="3029" y="1846"/>
                <a:ext cx="921" cy="329"/>
              </a:xfrm>
              <a:custGeom>
                <a:avLst/>
                <a:gdLst>
                  <a:gd name="T0" fmla="*/ 18 w 921"/>
                  <a:gd name="T1" fmla="*/ 252 h 329"/>
                  <a:gd name="T2" fmla="*/ 36 w 921"/>
                  <a:gd name="T3" fmla="*/ 246 h 329"/>
                  <a:gd name="T4" fmla="*/ 60 w 921"/>
                  <a:gd name="T5" fmla="*/ 222 h 329"/>
                  <a:gd name="T6" fmla="*/ 84 w 921"/>
                  <a:gd name="T7" fmla="*/ 210 h 329"/>
                  <a:gd name="T8" fmla="*/ 102 w 921"/>
                  <a:gd name="T9" fmla="*/ 210 h 329"/>
                  <a:gd name="T10" fmla="*/ 126 w 921"/>
                  <a:gd name="T11" fmla="*/ 216 h 329"/>
                  <a:gd name="T12" fmla="*/ 144 w 921"/>
                  <a:gd name="T13" fmla="*/ 240 h 329"/>
                  <a:gd name="T14" fmla="*/ 168 w 921"/>
                  <a:gd name="T15" fmla="*/ 317 h 329"/>
                  <a:gd name="T16" fmla="*/ 192 w 921"/>
                  <a:gd name="T17" fmla="*/ 329 h 329"/>
                  <a:gd name="T18" fmla="*/ 210 w 921"/>
                  <a:gd name="T19" fmla="*/ 329 h 329"/>
                  <a:gd name="T20" fmla="*/ 234 w 921"/>
                  <a:gd name="T21" fmla="*/ 329 h 329"/>
                  <a:gd name="T22" fmla="*/ 258 w 921"/>
                  <a:gd name="T23" fmla="*/ 329 h 329"/>
                  <a:gd name="T24" fmla="*/ 276 w 921"/>
                  <a:gd name="T25" fmla="*/ 317 h 329"/>
                  <a:gd name="T26" fmla="*/ 299 w 921"/>
                  <a:gd name="T27" fmla="*/ 258 h 329"/>
                  <a:gd name="T28" fmla="*/ 323 w 921"/>
                  <a:gd name="T29" fmla="*/ 240 h 329"/>
                  <a:gd name="T30" fmla="*/ 341 w 921"/>
                  <a:gd name="T31" fmla="*/ 216 h 329"/>
                  <a:gd name="T32" fmla="*/ 365 w 921"/>
                  <a:gd name="T33" fmla="*/ 216 h 329"/>
                  <a:gd name="T34" fmla="*/ 389 w 921"/>
                  <a:gd name="T35" fmla="*/ 210 h 329"/>
                  <a:gd name="T36" fmla="*/ 407 w 921"/>
                  <a:gd name="T37" fmla="*/ 216 h 329"/>
                  <a:gd name="T38" fmla="*/ 431 w 921"/>
                  <a:gd name="T39" fmla="*/ 216 h 329"/>
                  <a:gd name="T40" fmla="*/ 449 w 921"/>
                  <a:gd name="T41" fmla="*/ 222 h 329"/>
                  <a:gd name="T42" fmla="*/ 473 w 921"/>
                  <a:gd name="T43" fmla="*/ 234 h 329"/>
                  <a:gd name="T44" fmla="*/ 497 w 921"/>
                  <a:gd name="T45" fmla="*/ 246 h 329"/>
                  <a:gd name="T46" fmla="*/ 515 w 921"/>
                  <a:gd name="T47" fmla="*/ 216 h 329"/>
                  <a:gd name="T48" fmla="*/ 539 w 921"/>
                  <a:gd name="T49" fmla="*/ 138 h 329"/>
                  <a:gd name="T50" fmla="*/ 563 w 921"/>
                  <a:gd name="T51" fmla="*/ 6 h 329"/>
                  <a:gd name="T52" fmla="*/ 580 w 921"/>
                  <a:gd name="T53" fmla="*/ 0 h 329"/>
                  <a:gd name="T54" fmla="*/ 604 w 921"/>
                  <a:gd name="T55" fmla="*/ 6 h 329"/>
                  <a:gd name="T56" fmla="*/ 628 w 921"/>
                  <a:gd name="T57" fmla="*/ 126 h 329"/>
                  <a:gd name="T58" fmla="*/ 646 w 921"/>
                  <a:gd name="T59" fmla="*/ 300 h 329"/>
                  <a:gd name="T60" fmla="*/ 670 w 921"/>
                  <a:gd name="T61" fmla="*/ 288 h 329"/>
                  <a:gd name="T62" fmla="*/ 694 w 921"/>
                  <a:gd name="T63" fmla="*/ 246 h 329"/>
                  <a:gd name="T64" fmla="*/ 712 w 921"/>
                  <a:gd name="T65" fmla="*/ 204 h 329"/>
                  <a:gd name="T66" fmla="*/ 736 w 921"/>
                  <a:gd name="T67" fmla="*/ 204 h 329"/>
                  <a:gd name="T68" fmla="*/ 754 w 921"/>
                  <a:gd name="T69" fmla="*/ 210 h 329"/>
                  <a:gd name="T70" fmla="*/ 778 w 921"/>
                  <a:gd name="T71" fmla="*/ 216 h 329"/>
                  <a:gd name="T72" fmla="*/ 802 w 921"/>
                  <a:gd name="T73" fmla="*/ 234 h 329"/>
                  <a:gd name="T74" fmla="*/ 820 w 921"/>
                  <a:gd name="T75" fmla="*/ 246 h 329"/>
                  <a:gd name="T76" fmla="*/ 844 w 921"/>
                  <a:gd name="T77" fmla="*/ 258 h 329"/>
                  <a:gd name="T78" fmla="*/ 867 w 921"/>
                  <a:gd name="T79" fmla="*/ 294 h 329"/>
                  <a:gd name="T80" fmla="*/ 885 w 921"/>
                  <a:gd name="T81" fmla="*/ 329 h 329"/>
                  <a:gd name="T82" fmla="*/ 909 w 921"/>
                  <a:gd name="T83" fmla="*/ 329 h 3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1"/>
                  <a:gd name="T127" fmla="*/ 0 h 329"/>
                  <a:gd name="T128" fmla="*/ 921 w 921"/>
                  <a:gd name="T129" fmla="*/ 329 h 3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1" h="329">
                    <a:moveTo>
                      <a:pt x="0" y="258"/>
                    </a:moveTo>
                    <a:lnTo>
                      <a:pt x="6" y="252"/>
                    </a:lnTo>
                    <a:lnTo>
                      <a:pt x="18" y="252"/>
                    </a:lnTo>
                    <a:lnTo>
                      <a:pt x="24" y="246"/>
                    </a:lnTo>
                    <a:lnTo>
                      <a:pt x="30" y="246"/>
                    </a:lnTo>
                    <a:lnTo>
                      <a:pt x="36" y="246"/>
                    </a:lnTo>
                    <a:lnTo>
                      <a:pt x="42" y="240"/>
                    </a:lnTo>
                    <a:lnTo>
                      <a:pt x="54" y="234"/>
                    </a:lnTo>
                    <a:lnTo>
                      <a:pt x="60" y="222"/>
                    </a:lnTo>
                    <a:lnTo>
                      <a:pt x="66" y="222"/>
                    </a:lnTo>
                    <a:lnTo>
                      <a:pt x="72" y="216"/>
                    </a:lnTo>
                    <a:lnTo>
                      <a:pt x="84" y="210"/>
                    </a:lnTo>
                    <a:lnTo>
                      <a:pt x="90" y="210"/>
                    </a:lnTo>
                    <a:lnTo>
                      <a:pt x="96" y="210"/>
                    </a:lnTo>
                    <a:lnTo>
                      <a:pt x="102" y="210"/>
                    </a:lnTo>
                    <a:lnTo>
                      <a:pt x="108" y="210"/>
                    </a:lnTo>
                    <a:lnTo>
                      <a:pt x="120" y="210"/>
                    </a:lnTo>
                    <a:lnTo>
                      <a:pt x="126" y="216"/>
                    </a:lnTo>
                    <a:lnTo>
                      <a:pt x="132" y="222"/>
                    </a:lnTo>
                    <a:lnTo>
                      <a:pt x="138" y="222"/>
                    </a:lnTo>
                    <a:lnTo>
                      <a:pt x="144" y="240"/>
                    </a:lnTo>
                    <a:lnTo>
                      <a:pt x="156" y="258"/>
                    </a:lnTo>
                    <a:lnTo>
                      <a:pt x="162" y="288"/>
                    </a:lnTo>
                    <a:lnTo>
                      <a:pt x="168" y="317"/>
                    </a:lnTo>
                    <a:lnTo>
                      <a:pt x="174" y="323"/>
                    </a:lnTo>
                    <a:lnTo>
                      <a:pt x="186" y="329"/>
                    </a:lnTo>
                    <a:lnTo>
                      <a:pt x="192" y="329"/>
                    </a:lnTo>
                    <a:lnTo>
                      <a:pt x="198" y="329"/>
                    </a:lnTo>
                    <a:lnTo>
                      <a:pt x="204" y="329"/>
                    </a:lnTo>
                    <a:lnTo>
                      <a:pt x="210" y="329"/>
                    </a:lnTo>
                    <a:lnTo>
                      <a:pt x="222" y="329"/>
                    </a:lnTo>
                    <a:lnTo>
                      <a:pt x="228" y="329"/>
                    </a:lnTo>
                    <a:lnTo>
                      <a:pt x="234" y="329"/>
                    </a:lnTo>
                    <a:lnTo>
                      <a:pt x="240" y="329"/>
                    </a:lnTo>
                    <a:lnTo>
                      <a:pt x="246" y="329"/>
                    </a:lnTo>
                    <a:lnTo>
                      <a:pt x="258" y="329"/>
                    </a:lnTo>
                    <a:lnTo>
                      <a:pt x="264" y="329"/>
                    </a:lnTo>
                    <a:lnTo>
                      <a:pt x="270" y="329"/>
                    </a:lnTo>
                    <a:lnTo>
                      <a:pt x="276" y="317"/>
                    </a:lnTo>
                    <a:lnTo>
                      <a:pt x="287" y="312"/>
                    </a:lnTo>
                    <a:lnTo>
                      <a:pt x="293" y="294"/>
                    </a:lnTo>
                    <a:lnTo>
                      <a:pt x="299" y="258"/>
                    </a:lnTo>
                    <a:lnTo>
                      <a:pt x="305" y="252"/>
                    </a:lnTo>
                    <a:lnTo>
                      <a:pt x="311" y="246"/>
                    </a:lnTo>
                    <a:lnTo>
                      <a:pt x="323" y="240"/>
                    </a:lnTo>
                    <a:lnTo>
                      <a:pt x="329" y="234"/>
                    </a:lnTo>
                    <a:lnTo>
                      <a:pt x="335" y="222"/>
                    </a:lnTo>
                    <a:lnTo>
                      <a:pt x="341" y="216"/>
                    </a:lnTo>
                    <a:lnTo>
                      <a:pt x="347" y="216"/>
                    </a:lnTo>
                    <a:lnTo>
                      <a:pt x="359" y="216"/>
                    </a:lnTo>
                    <a:lnTo>
                      <a:pt x="365" y="216"/>
                    </a:lnTo>
                    <a:lnTo>
                      <a:pt x="371" y="210"/>
                    </a:lnTo>
                    <a:lnTo>
                      <a:pt x="377" y="210"/>
                    </a:lnTo>
                    <a:lnTo>
                      <a:pt x="389" y="210"/>
                    </a:lnTo>
                    <a:lnTo>
                      <a:pt x="395" y="216"/>
                    </a:lnTo>
                    <a:lnTo>
                      <a:pt x="401" y="216"/>
                    </a:lnTo>
                    <a:lnTo>
                      <a:pt x="407" y="216"/>
                    </a:lnTo>
                    <a:lnTo>
                      <a:pt x="413" y="216"/>
                    </a:lnTo>
                    <a:lnTo>
                      <a:pt x="425" y="216"/>
                    </a:lnTo>
                    <a:lnTo>
                      <a:pt x="431" y="216"/>
                    </a:lnTo>
                    <a:lnTo>
                      <a:pt x="437" y="216"/>
                    </a:lnTo>
                    <a:lnTo>
                      <a:pt x="443" y="216"/>
                    </a:lnTo>
                    <a:lnTo>
                      <a:pt x="449" y="222"/>
                    </a:lnTo>
                    <a:lnTo>
                      <a:pt x="461" y="222"/>
                    </a:lnTo>
                    <a:lnTo>
                      <a:pt x="467" y="234"/>
                    </a:lnTo>
                    <a:lnTo>
                      <a:pt x="473" y="234"/>
                    </a:lnTo>
                    <a:lnTo>
                      <a:pt x="479" y="240"/>
                    </a:lnTo>
                    <a:lnTo>
                      <a:pt x="491" y="246"/>
                    </a:lnTo>
                    <a:lnTo>
                      <a:pt x="497" y="246"/>
                    </a:lnTo>
                    <a:lnTo>
                      <a:pt x="503" y="246"/>
                    </a:lnTo>
                    <a:lnTo>
                      <a:pt x="509" y="246"/>
                    </a:lnTo>
                    <a:lnTo>
                      <a:pt x="515" y="216"/>
                    </a:lnTo>
                    <a:lnTo>
                      <a:pt x="527" y="204"/>
                    </a:lnTo>
                    <a:lnTo>
                      <a:pt x="533" y="180"/>
                    </a:lnTo>
                    <a:lnTo>
                      <a:pt x="539" y="138"/>
                    </a:lnTo>
                    <a:lnTo>
                      <a:pt x="545" y="90"/>
                    </a:lnTo>
                    <a:lnTo>
                      <a:pt x="551" y="18"/>
                    </a:lnTo>
                    <a:lnTo>
                      <a:pt x="563" y="6"/>
                    </a:lnTo>
                    <a:lnTo>
                      <a:pt x="569" y="0"/>
                    </a:lnTo>
                    <a:lnTo>
                      <a:pt x="574" y="0"/>
                    </a:lnTo>
                    <a:lnTo>
                      <a:pt x="580" y="0"/>
                    </a:lnTo>
                    <a:lnTo>
                      <a:pt x="592" y="0"/>
                    </a:lnTo>
                    <a:lnTo>
                      <a:pt x="598" y="0"/>
                    </a:lnTo>
                    <a:lnTo>
                      <a:pt x="604" y="6"/>
                    </a:lnTo>
                    <a:lnTo>
                      <a:pt x="610" y="18"/>
                    </a:lnTo>
                    <a:lnTo>
                      <a:pt x="616" y="66"/>
                    </a:lnTo>
                    <a:lnTo>
                      <a:pt x="628" y="126"/>
                    </a:lnTo>
                    <a:lnTo>
                      <a:pt x="634" y="317"/>
                    </a:lnTo>
                    <a:lnTo>
                      <a:pt x="640" y="312"/>
                    </a:lnTo>
                    <a:lnTo>
                      <a:pt x="646" y="300"/>
                    </a:lnTo>
                    <a:lnTo>
                      <a:pt x="652" y="294"/>
                    </a:lnTo>
                    <a:lnTo>
                      <a:pt x="664" y="288"/>
                    </a:lnTo>
                    <a:lnTo>
                      <a:pt x="670" y="288"/>
                    </a:lnTo>
                    <a:lnTo>
                      <a:pt x="676" y="276"/>
                    </a:lnTo>
                    <a:lnTo>
                      <a:pt x="682" y="258"/>
                    </a:lnTo>
                    <a:lnTo>
                      <a:pt x="694" y="246"/>
                    </a:lnTo>
                    <a:lnTo>
                      <a:pt x="700" y="240"/>
                    </a:lnTo>
                    <a:lnTo>
                      <a:pt x="706" y="210"/>
                    </a:lnTo>
                    <a:lnTo>
                      <a:pt x="712" y="204"/>
                    </a:lnTo>
                    <a:lnTo>
                      <a:pt x="718" y="204"/>
                    </a:lnTo>
                    <a:lnTo>
                      <a:pt x="730" y="204"/>
                    </a:lnTo>
                    <a:lnTo>
                      <a:pt x="736" y="204"/>
                    </a:lnTo>
                    <a:lnTo>
                      <a:pt x="742" y="210"/>
                    </a:lnTo>
                    <a:lnTo>
                      <a:pt x="748" y="210"/>
                    </a:lnTo>
                    <a:lnTo>
                      <a:pt x="754" y="210"/>
                    </a:lnTo>
                    <a:lnTo>
                      <a:pt x="766" y="216"/>
                    </a:lnTo>
                    <a:lnTo>
                      <a:pt x="772" y="216"/>
                    </a:lnTo>
                    <a:lnTo>
                      <a:pt x="778" y="216"/>
                    </a:lnTo>
                    <a:lnTo>
                      <a:pt x="784" y="222"/>
                    </a:lnTo>
                    <a:lnTo>
                      <a:pt x="796" y="222"/>
                    </a:lnTo>
                    <a:lnTo>
                      <a:pt x="802" y="234"/>
                    </a:lnTo>
                    <a:lnTo>
                      <a:pt x="808" y="240"/>
                    </a:lnTo>
                    <a:lnTo>
                      <a:pt x="814" y="240"/>
                    </a:lnTo>
                    <a:lnTo>
                      <a:pt x="820" y="246"/>
                    </a:lnTo>
                    <a:lnTo>
                      <a:pt x="832" y="252"/>
                    </a:lnTo>
                    <a:lnTo>
                      <a:pt x="838" y="252"/>
                    </a:lnTo>
                    <a:lnTo>
                      <a:pt x="844" y="258"/>
                    </a:lnTo>
                    <a:lnTo>
                      <a:pt x="850" y="264"/>
                    </a:lnTo>
                    <a:lnTo>
                      <a:pt x="856" y="282"/>
                    </a:lnTo>
                    <a:lnTo>
                      <a:pt x="867" y="294"/>
                    </a:lnTo>
                    <a:lnTo>
                      <a:pt x="873" y="300"/>
                    </a:lnTo>
                    <a:lnTo>
                      <a:pt x="879" y="329"/>
                    </a:lnTo>
                    <a:lnTo>
                      <a:pt x="885" y="329"/>
                    </a:lnTo>
                    <a:lnTo>
                      <a:pt x="897" y="329"/>
                    </a:lnTo>
                    <a:lnTo>
                      <a:pt x="903" y="329"/>
                    </a:lnTo>
                    <a:lnTo>
                      <a:pt x="909" y="329"/>
                    </a:lnTo>
                    <a:lnTo>
                      <a:pt x="915" y="329"/>
                    </a:lnTo>
                    <a:lnTo>
                      <a:pt x="921" y="329"/>
                    </a:lnTo>
                  </a:path>
                </a:pathLst>
              </a:custGeom>
              <a:noFill/>
              <a:ln w="254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70" name="Freeform 78"/>
              <p:cNvSpPr>
                <a:spLocks/>
              </p:cNvSpPr>
              <p:nvPr/>
            </p:nvSpPr>
            <p:spPr bwMode="auto">
              <a:xfrm>
                <a:off x="3950" y="1840"/>
                <a:ext cx="790" cy="353"/>
              </a:xfrm>
              <a:custGeom>
                <a:avLst/>
                <a:gdLst>
                  <a:gd name="T0" fmla="*/ 12 w 790"/>
                  <a:gd name="T1" fmla="*/ 335 h 353"/>
                  <a:gd name="T2" fmla="*/ 24 w 790"/>
                  <a:gd name="T3" fmla="*/ 323 h 353"/>
                  <a:gd name="T4" fmla="*/ 36 w 790"/>
                  <a:gd name="T5" fmla="*/ 318 h 353"/>
                  <a:gd name="T6" fmla="*/ 54 w 790"/>
                  <a:gd name="T7" fmla="*/ 306 h 353"/>
                  <a:gd name="T8" fmla="*/ 66 w 790"/>
                  <a:gd name="T9" fmla="*/ 306 h 353"/>
                  <a:gd name="T10" fmla="*/ 84 w 790"/>
                  <a:gd name="T11" fmla="*/ 294 h 353"/>
                  <a:gd name="T12" fmla="*/ 96 w 790"/>
                  <a:gd name="T13" fmla="*/ 264 h 353"/>
                  <a:gd name="T14" fmla="*/ 114 w 790"/>
                  <a:gd name="T15" fmla="*/ 252 h 353"/>
                  <a:gd name="T16" fmla="*/ 126 w 790"/>
                  <a:gd name="T17" fmla="*/ 210 h 353"/>
                  <a:gd name="T18" fmla="*/ 138 w 790"/>
                  <a:gd name="T19" fmla="*/ 192 h 353"/>
                  <a:gd name="T20" fmla="*/ 156 w 790"/>
                  <a:gd name="T21" fmla="*/ 0 h 353"/>
                  <a:gd name="T22" fmla="*/ 168 w 790"/>
                  <a:gd name="T23" fmla="*/ 0 h 353"/>
                  <a:gd name="T24" fmla="*/ 186 w 790"/>
                  <a:gd name="T25" fmla="*/ 0 h 353"/>
                  <a:gd name="T26" fmla="*/ 198 w 790"/>
                  <a:gd name="T27" fmla="*/ 6 h 353"/>
                  <a:gd name="T28" fmla="*/ 216 w 790"/>
                  <a:gd name="T29" fmla="*/ 12 h 353"/>
                  <a:gd name="T30" fmla="*/ 227 w 790"/>
                  <a:gd name="T31" fmla="*/ 36 h 353"/>
                  <a:gd name="T32" fmla="*/ 239 w 790"/>
                  <a:gd name="T33" fmla="*/ 318 h 353"/>
                  <a:gd name="T34" fmla="*/ 257 w 790"/>
                  <a:gd name="T35" fmla="*/ 306 h 353"/>
                  <a:gd name="T36" fmla="*/ 269 w 790"/>
                  <a:gd name="T37" fmla="*/ 300 h 353"/>
                  <a:gd name="T38" fmla="*/ 287 w 790"/>
                  <a:gd name="T39" fmla="*/ 294 h 353"/>
                  <a:gd name="T40" fmla="*/ 299 w 790"/>
                  <a:gd name="T41" fmla="*/ 282 h 353"/>
                  <a:gd name="T42" fmla="*/ 317 w 790"/>
                  <a:gd name="T43" fmla="*/ 264 h 353"/>
                  <a:gd name="T44" fmla="*/ 329 w 790"/>
                  <a:gd name="T45" fmla="*/ 258 h 353"/>
                  <a:gd name="T46" fmla="*/ 341 w 790"/>
                  <a:gd name="T47" fmla="*/ 252 h 353"/>
                  <a:gd name="T48" fmla="*/ 359 w 790"/>
                  <a:gd name="T49" fmla="*/ 246 h 353"/>
                  <a:gd name="T50" fmla="*/ 371 w 790"/>
                  <a:gd name="T51" fmla="*/ 228 h 353"/>
                  <a:gd name="T52" fmla="*/ 389 w 790"/>
                  <a:gd name="T53" fmla="*/ 216 h 353"/>
                  <a:gd name="T54" fmla="*/ 401 w 790"/>
                  <a:gd name="T55" fmla="*/ 210 h 353"/>
                  <a:gd name="T56" fmla="*/ 419 w 790"/>
                  <a:gd name="T57" fmla="*/ 204 h 353"/>
                  <a:gd name="T58" fmla="*/ 431 w 790"/>
                  <a:gd name="T59" fmla="*/ 204 h 353"/>
                  <a:gd name="T60" fmla="*/ 443 w 790"/>
                  <a:gd name="T61" fmla="*/ 204 h 353"/>
                  <a:gd name="T62" fmla="*/ 461 w 790"/>
                  <a:gd name="T63" fmla="*/ 204 h 353"/>
                  <a:gd name="T64" fmla="*/ 473 w 790"/>
                  <a:gd name="T65" fmla="*/ 210 h 353"/>
                  <a:gd name="T66" fmla="*/ 491 w 790"/>
                  <a:gd name="T67" fmla="*/ 216 h 353"/>
                  <a:gd name="T68" fmla="*/ 503 w 790"/>
                  <a:gd name="T69" fmla="*/ 216 h 353"/>
                  <a:gd name="T70" fmla="*/ 520 w 790"/>
                  <a:gd name="T71" fmla="*/ 222 h 353"/>
                  <a:gd name="T72" fmla="*/ 532 w 790"/>
                  <a:gd name="T73" fmla="*/ 240 h 353"/>
                  <a:gd name="T74" fmla="*/ 544 w 790"/>
                  <a:gd name="T75" fmla="*/ 270 h 353"/>
                  <a:gd name="T76" fmla="*/ 562 w 790"/>
                  <a:gd name="T77" fmla="*/ 252 h 353"/>
                  <a:gd name="T78" fmla="*/ 574 w 790"/>
                  <a:gd name="T79" fmla="*/ 228 h 353"/>
                  <a:gd name="T80" fmla="*/ 592 w 790"/>
                  <a:gd name="T81" fmla="*/ 222 h 353"/>
                  <a:gd name="T82" fmla="*/ 604 w 790"/>
                  <a:gd name="T83" fmla="*/ 222 h 353"/>
                  <a:gd name="T84" fmla="*/ 622 w 790"/>
                  <a:gd name="T85" fmla="*/ 228 h 353"/>
                  <a:gd name="T86" fmla="*/ 634 w 790"/>
                  <a:gd name="T87" fmla="*/ 240 h 353"/>
                  <a:gd name="T88" fmla="*/ 646 w 790"/>
                  <a:gd name="T89" fmla="*/ 258 h 353"/>
                  <a:gd name="T90" fmla="*/ 664 w 790"/>
                  <a:gd name="T91" fmla="*/ 335 h 353"/>
                  <a:gd name="T92" fmla="*/ 676 w 790"/>
                  <a:gd name="T93" fmla="*/ 341 h 353"/>
                  <a:gd name="T94" fmla="*/ 694 w 790"/>
                  <a:gd name="T95" fmla="*/ 353 h 353"/>
                  <a:gd name="T96" fmla="*/ 706 w 790"/>
                  <a:gd name="T97" fmla="*/ 353 h 353"/>
                  <a:gd name="T98" fmla="*/ 724 w 790"/>
                  <a:gd name="T99" fmla="*/ 341 h 353"/>
                  <a:gd name="T100" fmla="*/ 736 w 790"/>
                  <a:gd name="T101" fmla="*/ 323 h 353"/>
                  <a:gd name="T102" fmla="*/ 748 w 790"/>
                  <a:gd name="T103" fmla="*/ 306 h 353"/>
                  <a:gd name="T104" fmla="*/ 766 w 790"/>
                  <a:gd name="T105" fmla="*/ 306 h 353"/>
                  <a:gd name="T106" fmla="*/ 778 w 790"/>
                  <a:gd name="T107" fmla="*/ 323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353"/>
                  <a:gd name="T164" fmla="*/ 790 w 790"/>
                  <a:gd name="T165" fmla="*/ 353 h 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353">
                    <a:moveTo>
                      <a:pt x="0" y="335"/>
                    </a:moveTo>
                    <a:lnTo>
                      <a:pt x="12" y="335"/>
                    </a:lnTo>
                    <a:lnTo>
                      <a:pt x="18" y="329"/>
                    </a:lnTo>
                    <a:lnTo>
                      <a:pt x="24" y="323"/>
                    </a:lnTo>
                    <a:lnTo>
                      <a:pt x="30" y="323"/>
                    </a:lnTo>
                    <a:lnTo>
                      <a:pt x="36" y="318"/>
                    </a:lnTo>
                    <a:lnTo>
                      <a:pt x="48" y="318"/>
                    </a:lnTo>
                    <a:lnTo>
                      <a:pt x="54" y="306"/>
                    </a:lnTo>
                    <a:lnTo>
                      <a:pt x="60" y="306"/>
                    </a:lnTo>
                    <a:lnTo>
                      <a:pt x="66" y="306"/>
                    </a:lnTo>
                    <a:lnTo>
                      <a:pt x="78" y="300"/>
                    </a:lnTo>
                    <a:lnTo>
                      <a:pt x="84" y="294"/>
                    </a:lnTo>
                    <a:lnTo>
                      <a:pt x="90" y="270"/>
                    </a:lnTo>
                    <a:lnTo>
                      <a:pt x="96" y="264"/>
                    </a:lnTo>
                    <a:lnTo>
                      <a:pt x="102" y="258"/>
                    </a:lnTo>
                    <a:lnTo>
                      <a:pt x="114" y="252"/>
                    </a:lnTo>
                    <a:lnTo>
                      <a:pt x="120" y="222"/>
                    </a:lnTo>
                    <a:lnTo>
                      <a:pt x="126" y="210"/>
                    </a:lnTo>
                    <a:lnTo>
                      <a:pt x="132" y="204"/>
                    </a:lnTo>
                    <a:lnTo>
                      <a:pt x="138" y="192"/>
                    </a:lnTo>
                    <a:lnTo>
                      <a:pt x="150" y="6"/>
                    </a:lnTo>
                    <a:lnTo>
                      <a:pt x="156" y="0"/>
                    </a:lnTo>
                    <a:lnTo>
                      <a:pt x="162" y="0"/>
                    </a:lnTo>
                    <a:lnTo>
                      <a:pt x="168" y="0"/>
                    </a:lnTo>
                    <a:lnTo>
                      <a:pt x="180" y="0"/>
                    </a:lnTo>
                    <a:lnTo>
                      <a:pt x="186" y="0"/>
                    </a:lnTo>
                    <a:lnTo>
                      <a:pt x="192" y="6"/>
                    </a:lnTo>
                    <a:lnTo>
                      <a:pt x="198" y="6"/>
                    </a:lnTo>
                    <a:lnTo>
                      <a:pt x="204" y="12"/>
                    </a:lnTo>
                    <a:lnTo>
                      <a:pt x="216" y="12"/>
                    </a:lnTo>
                    <a:lnTo>
                      <a:pt x="222" y="30"/>
                    </a:lnTo>
                    <a:lnTo>
                      <a:pt x="227" y="36"/>
                    </a:lnTo>
                    <a:lnTo>
                      <a:pt x="233" y="318"/>
                    </a:lnTo>
                    <a:lnTo>
                      <a:pt x="239" y="318"/>
                    </a:lnTo>
                    <a:lnTo>
                      <a:pt x="251" y="306"/>
                    </a:lnTo>
                    <a:lnTo>
                      <a:pt x="257" y="306"/>
                    </a:lnTo>
                    <a:lnTo>
                      <a:pt x="263" y="306"/>
                    </a:lnTo>
                    <a:lnTo>
                      <a:pt x="269" y="300"/>
                    </a:lnTo>
                    <a:lnTo>
                      <a:pt x="281" y="294"/>
                    </a:lnTo>
                    <a:lnTo>
                      <a:pt x="287" y="294"/>
                    </a:lnTo>
                    <a:lnTo>
                      <a:pt x="293" y="288"/>
                    </a:lnTo>
                    <a:lnTo>
                      <a:pt x="299" y="282"/>
                    </a:lnTo>
                    <a:lnTo>
                      <a:pt x="305" y="270"/>
                    </a:lnTo>
                    <a:lnTo>
                      <a:pt x="317" y="264"/>
                    </a:lnTo>
                    <a:lnTo>
                      <a:pt x="323" y="264"/>
                    </a:lnTo>
                    <a:lnTo>
                      <a:pt x="329" y="258"/>
                    </a:lnTo>
                    <a:lnTo>
                      <a:pt x="335" y="258"/>
                    </a:lnTo>
                    <a:lnTo>
                      <a:pt x="341" y="252"/>
                    </a:lnTo>
                    <a:lnTo>
                      <a:pt x="353" y="246"/>
                    </a:lnTo>
                    <a:lnTo>
                      <a:pt x="359" y="246"/>
                    </a:lnTo>
                    <a:lnTo>
                      <a:pt x="365" y="246"/>
                    </a:lnTo>
                    <a:lnTo>
                      <a:pt x="371" y="228"/>
                    </a:lnTo>
                    <a:lnTo>
                      <a:pt x="383" y="222"/>
                    </a:lnTo>
                    <a:lnTo>
                      <a:pt x="389" y="216"/>
                    </a:lnTo>
                    <a:lnTo>
                      <a:pt x="395" y="210"/>
                    </a:lnTo>
                    <a:lnTo>
                      <a:pt x="401" y="210"/>
                    </a:lnTo>
                    <a:lnTo>
                      <a:pt x="407" y="204"/>
                    </a:lnTo>
                    <a:lnTo>
                      <a:pt x="419" y="204"/>
                    </a:lnTo>
                    <a:lnTo>
                      <a:pt x="425" y="204"/>
                    </a:lnTo>
                    <a:lnTo>
                      <a:pt x="431" y="204"/>
                    </a:lnTo>
                    <a:lnTo>
                      <a:pt x="437" y="204"/>
                    </a:lnTo>
                    <a:lnTo>
                      <a:pt x="443" y="204"/>
                    </a:lnTo>
                    <a:lnTo>
                      <a:pt x="455" y="204"/>
                    </a:lnTo>
                    <a:lnTo>
                      <a:pt x="461" y="204"/>
                    </a:lnTo>
                    <a:lnTo>
                      <a:pt x="467" y="210"/>
                    </a:lnTo>
                    <a:lnTo>
                      <a:pt x="473" y="210"/>
                    </a:lnTo>
                    <a:lnTo>
                      <a:pt x="485" y="210"/>
                    </a:lnTo>
                    <a:lnTo>
                      <a:pt x="491" y="216"/>
                    </a:lnTo>
                    <a:lnTo>
                      <a:pt x="497" y="216"/>
                    </a:lnTo>
                    <a:lnTo>
                      <a:pt x="503" y="216"/>
                    </a:lnTo>
                    <a:lnTo>
                      <a:pt x="509" y="222"/>
                    </a:lnTo>
                    <a:lnTo>
                      <a:pt x="520" y="222"/>
                    </a:lnTo>
                    <a:lnTo>
                      <a:pt x="526" y="228"/>
                    </a:lnTo>
                    <a:lnTo>
                      <a:pt x="532" y="240"/>
                    </a:lnTo>
                    <a:lnTo>
                      <a:pt x="538" y="294"/>
                    </a:lnTo>
                    <a:lnTo>
                      <a:pt x="544" y="270"/>
                    </a:lnTo>
                    <a:lnTo>
                      <a:pt x="556" y="264"/>
                    </a:lnTo>
                    <a:lnTo>
                      <a:pt x="562" y="252"/>
                    </a:lnTo>
                    <a:lnTo>
                      <a:pt x="568" y="240"/>
                    </a:lnTo>
                    <a:lnTo>
                      <a:pt x="574" y="228"/>
                    </a:lnTo>
                    <a:lnTo>
                      <a:pt x="586" y="228"/>
                    </a:lnTo>
                    <a:lnTo>
                      <a:pt x="592" y="222"/>
                    </a:lnTo>
                    <a:lnTo>
                      <a:pt x="598" y="222"/>
                    </a:lnTo>
                    <a:lnTo>
                      <a:pt x="604" y="222"/>
                    </a:lnTo>
                    <a:lnTo>
                      <a:pt x="610" y="228"/>
                    </a:lnTo>
                    <a:lnTo>
                      <a:pt x="622" y="228"/>
                    </a:lnTo>
                    <a:lnTo>
                      <a:pt x="628" y="240"/>
                    </a:lnTo>
                    <a:lnTo>
                      <a:pt x="634" y="240"/>
                    </a:lnTo>
                    <a:lnTo>
                      <a:pt x="640" y="246"/>
                    </a:lnTo>
                    <a:lnTo>
                      <a:pt x="646" y="258"/>
                    </a:lnTo>
                    <a:lnTo>
                      <a:pt x="658" y="335"/>
                    </a:lnTo>
                    <a:lnTo>
                      <a:pt x="664" y="335"/>
                    </a:lnTo>
                    <a:lnTo>
                      <a:pt x="670" y="341"/>
                    </a:lnTo>
                    <a:lnTo>
                      <a:pt x="676" y="341"/>
                    </a:lnTo>
                    <a:lnTo>
                      <a:pt x="688" y="341"/>
                    </a:lnTo>
                    <a:lnTo>
                      <a:pt x="694" y="353"/>
                    </a:lnTo>
                    <a:lnTo>
                      <a:pt x="700" y="353"/>
                    </a:lnTo>
                    <a:lnTo>
                      <a:pt x="706" y="353"/>
                    </a:lnTo>
                    <a:lnTo>
                      <a:pt x="712" y="341"/>
                    </a:lnTo>
                    <a:lnTo>
                      <a:pt x="724" y="341"/>
                    </a:lnTo>
                    <a:lnTo>
                      <a:pt x="730" y="335"/>
                    </a:lnTo>
                    <a:lnTo>
                      <a:pt x="736" y="323"/>
                    </a:lnTo>
                    <a:lnTo>
                      <a:pt x="742" y="318"/>
                    </a:lnTo>
                    <a:lnTo>
                      <a:pt x="748" y="306"/>
                    </a:lnTo>
                    <a:lnTo>
                      <a:pt x="760" y="306"/>
                    </a:lnTo>
                    <a:lnTo>
                      <a:pt x="766" y="306"/>
                    </a:lnTo>
                    <a:lnTo>
                      <a:pt x="772" y="306"/>
                    </a:lnTo>
                    <a:lnTo>
                      <a:pt x="778" y="323"/>
                    </a:lnTo>
                    <a:lnTo>
                      <a:pt x="790" y="329"/>
                    </a:lnTo>
                  </a:path>
                </a:pathLst>
              </a:custGeom>
              <a:noFill/>
              <a:ln w="25400">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grpSp>
            <p:nvGrpSpPr>
              <p:cNvPr id="71" name="Group 79"/>
              <p:cNvGrpSpPr>
                <a:grpSpLocks/>
              </p:cNvGrpSpPr>
              <p:nvPr/>
            </p:nvGrpSpPr>
            <p:grpSpPr bwMode="auto">
              <a:xfrm>
                <a:off x="1188" y="2032"/>
                <a:ext cx="3552" cy="269"/>
                <a:chOff x="1188" y="2032"/>
                <a:chExt cx="3552" cy="269"/>
              </a:xfrm>
            </p:grpSpPr>
            <p:sp>
              <p:nvSpPr>
                <p:cNvPr id="72" name="Freeform 80"/>
                <p:cNvSpPr>
                  <a:spLocks/>
                </p:cNvSpPr>
                <p:nvPr/>
              </p:nvSpPr>
              <p:spPr bwMode="auto">
                <a:xfrm>
                  <a:off x="1188" y="2032"/>
                  <a:ext cx="921" cy="245"/>
                </a:xfrm>
                <a:custGeom>
                  <a:avLst/>
                  <a:gdLst>
                    <a:gd name="T0" fmla="*/ 12 w 921"/>
                    <a:gd name="T1" fmla="*/ 12 h 245"/>
                    <a:gd name="T2" fmla="*/ 36 w 921"/>
                    <a:gd name="T3" fmla="*/ 36 h 245"/>
                    <a:gd name="T4" fmla="*/ 54 w 921"/>
                    <a:gd name="T5" fmla="*/ 12 h 245"/>
                    <a:gd name="T6" fmla="*/ 78 w 921"/>
                    <a:gd name="T7" fmla="*/ 0 h 245"/>
                    <a:gd name="T8" fmla="*/ 102 w 921"/>
                    <a:gd name="T9" fmla="*/ 0 h 245"/>
                    <a:gd name="T10" fmla="*/ 119 w 921"/>
                    <a:gd name="T11" fmla="*/ 90 h 245"/>
                    <a:gd name="T12" fmla="*/ 143 w 921"/>
                    <a:gd name="T13" fmla="*/ 137 h 245"/>
                    <a:gd name="T14" fmla="*/ 167 w 921"/>
                    <a:gd name="T15" fmla="*/ 197 h 245"/>
                    <a:gd name="T16" fmla="*/ 185 w 921"/>
                    <a:gd name="T17" fmla="*/ 221 h 245"/>
                    <a:gd name="T18" fmla="*/ 209 w 921"/>
                    <a:gd name="T19" fmla="*/ 233 h 245"/>
                    <a:gd name="T20" fmla="*/ 233 w 921"/>
                    <a:gd name="T21" fmla="*/ 245 h 245"/>
                    <a:gd name="T22" fmla="*/ 251 w 921"/>
                    <a:gd name="T23" fmla="*/ 245 h 245"/>
                    <a:gd name="T24" fmla="*/ 275 w 921"/>
                    <a:gd name="T25" fmla="*/ 245 h 245"/>
                    <a:gd name="T26" fmla="*/ 299 w 921"/>
                    <a:gd name="T27" fmla="*/ 233 h 245"/>
                    <a:gd name="T28" fmla="*/ 317 w 921"/>
                    <a:gd name="T29" fmla="*/ 221 h 245"/>
                    <a:gd name="T30" fmla="*/ 341 w 921"/>
                    <a:gd name="T31" fmla="*/ 209 h 245"/>
                    <a:gd name="T32" fmla="*/ 359 w 921"/>
                    <a:gd name="T33" fmla="*/ 197 h 245"/>
                    <a:gd name="T34" fmla="*/ 383 w 921"/>
                    <a:gd name="T35" fmla="*/ 137 h 245"/>
                    <a:gd name="T36" fmla="*/ 406 w 921"/>
                    <a:gd name="T37" fmla="*/ 137 h 245"/>
                    <a:gd name="T38" fmla="*/ 424 w 921"/>
                    <a:gd name="T39" fmla="*/ 173 h 245"/>
                    <a:gd name="T40" fmla="*/ 448 w 921"/>
                    <a:gd name="T41" fmla="*/ 197 h 245"/>
                    <a:gd name="T42" fmla="*/ 472 w 921"/>
                    <a:gd name="T43" fmla="*/ 209 h 245"/>
                    <a:gd name="T44" fmla="*/ 490 w 921"/>
                    <a:gd name="T45" fmla="*/ 221 h 245"/>
                    <a:gd name="T46" fmla="*/ 514 w 921"/>
                    <a:gd name="T47" fmla="*/ 233 h 245"/>
                    <a:gd name="T48" fmla="*/ 538 w 921"/>
                    <a:gd name="T49" fmla="*/ 245 h 245"/>
                    <a:gd name="T50" fmla="*/ 556 w 921"/>
                    <a:gd name="T51" fmla="*/ 245 h 245"/>
                    <a:gd name="T52" fmla="*/ 580 w 921"/>
                    <a:gd name="T53" fmla="*/ 245 h 245"/>
                    <a:gd name="T54" fmla="*/ 604 w 921"/>
                    <a:gd name="T55" fmla="*/ 233 h 245"/>
                    <a:gd name="T56" fmla="*/ 622 w 921"/>
                    <a:gd name="T57" fmla="*/ 221 h 245"/>
                    <a:gd name="T58" fmla="*/ 646 w 921"/>
                    <a:gd name="T59" fmla="*/ 209 h 245"/>
                    <a:gd name="T60" fmla="*/ 664 w 921"/>
                    <a:gd name="T61" fmla="*/ 209 h 245"/>
                    <a:gd name="T62" fmla="*/ 688 w 921"/>
                    <a:gd name="T63" fmla="*/ 233 h 245"/>
                    <a:gd name="T64" fmla="*/ 711 w 921"/>
                    <a:gd name="T65" fmla="*/ 245 h 245"/>
                    <a:gd name="T66" fmla="*/ 729 w 921"/>
                    <a:gd name="T67" fmla="*/ 245 h 245"/>
                    <a:gd name="T68" fmla="*/ 753 w 921"/>
                    <a:gd name="T69" fmla="*/ 245 h 245"/>
                    <a:gd name="T70" fmla="*/ 777 w 921"/>
                    <a:gd name="T71" fmla="*/ 233 h 245"/>
                    <a:gd name="T72" fmla="*/ 795 w 921"/>
                    <a:gd name="T73" fmla="*/ 209 h 245"/>
                    <a:gd name="T74" fmla="*/ 819 w 921"/>
                    <a:gd name="T75" fmla="*/ 185 h 245"/>
                    <a:gd name="T76" fmla="*/ 843 w 921"/>
                    <a:gd name="T77" fmla="*/ 137 h 245"/>
                    <a:gd name="T78" fmla="*/ 861 w 921"/>
                    <a:gd name="T79" fmla="*/ 209 h 245"/>
                    <a:gd name="T80" fmla="*/ 885 w 921"/>
                    <a:gd name="T81" fmla="*/ 233 h 245"/>
                    <a:gd name="T82" fmla="*/ 909 w 921"/>
                    <a:gd name="T83" fmla="*/ 245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1"/>
                    <a:gd name="T127" fmla="*/ 0 h 245"/>
                    <a:gd name="T128" fmla="*/ 921 w 92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1" h="245">
                      <a:moveTo>
                        <a:pt x="0" y="0"/>
                      </a:moveTo>
                      <a:lnTo>
                        <a:pt x="6" y="0"/>
                      </a:lnTo>
                      <a:lnTo>
                        <a:pt x="12" y="12"/>
                      </a:lnTo>
                      <a:lnTo>
                        <a:pt x="18" y="36"/>
                      </a:lnTo>
                      <a:lnTo>
                        <a:pt x="30" y="36"/>
                      </a:lnTo>
                      <a:lnTo>
                        <a:pt x="36" y="36"/>
                      </a:lnTo>
                      <a:lnTo>
                        <a:pt x="42" y="24"/>
                      </a:lnTo>
                      <a:lnTo>
                        <a:pt x="48" y="24"/>
                      </a:lnTo>
                      <a:lnTo>
                        <a:pt x="54" y="12"/>
                      </a:lnTo>
                      <a:lnTo>
                        <a:pt x="66" y="12"/>
                      </a:lnTo>
                      <a:lnTo>
                        <a:pt x="72" y="12"/>
                      </a:lnTo>
                      <a:lnTo>
                        <a:pt x="78" y="0"/>
                      </a:lnTo>
                      <a:lnTo>
                        <a:pt x="84" y="0"/>
                      </a:lnTo>
                      <a:lnTo>
                        <a:pt x="96" y="0"/>
                      </a:lnTo>
                      <a:lnTo>
                        <a:pt x="102" y="0"/>
                      </a:lnTo>
                      <a:lnTo>
                        <a:pt x="108" y="12"/>
                      </a:lnTo>
                      <a:lnTo>
                        <a:pt x="114" y="36"/>
                      </a:lnTo>
                      <a:lnTo>
                        <a:pt x="119" y="90"/>
                      </a:lnTo>
                      <a:lnTo>
                        <a:pt x="131" y="114"/>
                      </a:lnTo>
                      <a:lnTo>
                        <a:pt x="137" y="126"/>
                      </a:lnTo>
                      <a:lnTo>
                        <a:pt x="143" y="137"/>
                      </a:lnTo>
                      <a:lnTo>
                        <a:pt x="149" y="161"/>
                      </a:lnTo>
                      <a:lnTo>
                        <a:pt x="155" y="185"/>
                      </a:lnTo>
                      <a:lnTo>
                        <a:pt x="167" y="197"/>
                      </a:lnTo>
                      <a:lnTo>
                        <a:pt x="173" y="197"/>
                      </a:lnTo>
                      <a:lnTo>
                        <a:pt x="179" y="209"/>
                      </a:lnTo>
                      <a:lnTo>
                        <a:pt x="185" y="221"/>
                      </a:lnTo>
                      <a:lnTo>
                        <a:pt x="197" y="233"/>
                      </a:lnTo>
                      <a:lnTo>
                        <a:pt x="203" y="233"/>
                      </a:lnTo>
                      <a:lnTo>
                        <a:pt x="209" y="233"/>
                      </a:lnTo>
                      <a:lnTo>
                        <a:pt x="215" y="233"/>
                      </a:lnTo>
                      <a:lnTo>
                        <a:pt x="221" y="245"/>
                      </a:lnTo>
                      <a:lnTo>
                        <a:pt x="233" y="245"/>
                      </a:lnTo>
                      <a:lnTo>
                        <a:pt x="239" y="245"/>
                      </a:lnTo>
                      <a:lnTo>
                        <a:pt x="245" y="245"/>
                      </a:lnTo>
                      <a:lnTo>
                        <a:pt x="251" y="245"/>
                      </a:lnTo>
                      <a:lnTo>
                        <a:pt x="257" y="245"/>
                      </a:lnTo>
                      <a:lnTo>
                        <a:pt x="269" y="245"/>
                      </a:lnTo>
                      <a:lnTo>
                        <a:pt x="275" y="245"/>
                      </a:lnTo>
                      <a:lnTo>
                        <a:pt x="281" y="245"/>
                      </a:lnTo>
                      <a:lnTo>
                        <a:pt x="287" y="233"/>
                      </a:lnTo>
                      <a:lnTo>
                        <a:pt x="299" y="233"/>
                      </a:lnTo>
                      <a:lnTo>
                        <a:pt x="305" y="233"/>
                      </a:lnTo>
                      <a:lnTo>
                        <a:pt x="311" y="233"/>
                      </a:lnTo>
                      <a:lnTo>
                        <a:pt x="317" y="221"/>
                      </a:lnTo>
                      <a:lnTo>
                        <a:pt x="323" y="209"/>
                      </a:lnTo>
                      <a:lnTo>
                        <a:pt x="335" y="209"/>
                      </a:lnTo>
                      <a:lnTo>
                        <a:pt x="341" y="209"/>
                      </a:lnTo>
                      <a:lnTo>
                        <a:pt x="347" y="209"/>
                      </a:lnTo>
                      <a:lnTo>
                        <a:pt x="353" y="197"/>
                      </a:lnTo>
                      <a:lnTo>
                        <a:pt x="359" y="197"/>
                      </a:lnTo>
                      <a:lnTo>
                        <a:pt x="371" y="185"/>
                      </a:lnTo>
                      <a:lnTo>
                        <a:pt x="377" y="149"/>
                      </a:lnTo>
                      <a:lnTo>
                        <a:pt x="383" y="137"/>
                      </a:lnTo>
                      <a:lnTo>
                        <a:pt x="389" y="137"/>
                      </a:lnTo>
                      <a:lnTo>
                        <a:pt x="401" y="137"/>
                      </a:lnTo>
                      <a:lnTo>
                        <a:pt x="406" y="137"/>
                      </a:lnTo>
                      <a:lnTo>
                        <a:pt x="412" y="137"/>
                      </a:lnTo>
                      <a:lnTo>
                        <a:pt x="418" y="161"/>
                      </a:lnTo>
                      <a:lnTo>
                        <a:pt x="424" y="173"/>
                      </a:lnTo>
                      <a:lnTo>
                        <a:pt x="436" y="173"/>
                      </a:lnTo>
                      <a:lnTo>
                        <a:pt x="442" y="185"/>
                      </a:lnTo>
                      <a:lnTo>
                        <a:pt x="448" y="197"/>
                      </a:lnTo>
                      <a:lnTo>
                        <a:pt x="454" y="197"/>
                      </a:lnTo>
                      <a:lnTo>
                        <a:pt x="460" y="209"/>
                      </a:lnTo>
                      <a:lnTo>
                        <a:pt x="472" y="209"/>
                      </a:lnTo>
                      <a:lnTo>
                        <a:pt x="478" y="209"/>
                      </a:lnTo>
                      <a:lnTo>
                        <a:pt x="484" y="221"/>
                      </a:lnTo>
                      <a:lnTo>
                        <a:pt x="490" y="221"/>
                      </a:lnTo>
                      <a:lnTo>
                        <a:pt x="502" y="221"/>
                      </a:lnTo>
                      <a:lnTo>
                        <a:pt x="508" y="233"/>
                      </a:lnTo>
                      <a:lnTo>
                        <a:pt x="514" y="233"/>
                      </a:lnTo>
                      <a:lnTo>
                        <a:pt x="520" y="233"/>
                      </a:lnTo>
                      <a:lnTo>
                        <a:pt x="526" y="233"/>
                      </a:lnTo>
                      <a:lnTo>
                        <a:pt x="538" y="245"/>
                      </a:lnTo>
                      <a:lnTo>
                        <a:pt x="544" y="245"/>
                      </a:lnTo>
                      <a:lnTo>
                        <a:pt x="550" y="245"/>
                      </a:lnTo>
                      <a:lnTo>
                        <a:pt x="556" y="245"/>
                      </a:lnTo>
                      <a:lnTo>
                        <a:pt x="562" y="245"/>
                      </a:lnTo>
                      <a:lnTo>
                        <a:pt x="574" y="245"/>
                      </a:lnTo>
                      <a:lnTo>
                        <a:pt x="580" y="245"/>
                      </a:lnTo>
                      <a:lnTo>
                        <a:pt x="586" y="233"/>
                      </a:lnTo>
                      <a:lnTo>
                        <a:pt x="592" y="233"/>
                      </a:lnTo>
                      <a:lnTo>
                        <a:pt x="604" y="233"/>
                      </a:lnTo>
                      <a:lnTo>
                        <a:pt x="610" y="221"/>
                      </a:lnTo>
                      <a:lnTo>
                        <a:pt x="616" y="221"/>
                      </a:lnTo>
                      <a:lnTo>
                        <a:pt x="622" y="221"/>
                      </a:lnTo>
                      <a:lnTo>
                        <a:pt x="628" y="221"/>
                      </a:lnTo>
                      <a:lnTo>
                        <a:pt x="640" y="221"/>
                      </a:lnTo>
                      <a:lnTo>
                        <a:pt x="646" y="209"/>
                      </a:lnTo>
                      <a:lnTo>
                        <a:pt x="652" y="209"/>
                      </a:lnTo>
                      <a:lnTo>
                        <a:pt x="658" y="209"/>
                      </a:lnTo>
                      <a:lnTo>
                        <a:pt x="664" y="209"/>
                      </a:lnTo>
                      <a:lnTo>
                        <a:pt x="676" y="221"/>
                      </a:lnTo>
                      <a:lnTo>
                        <a:pt x="682" y="221"/>
                      </a:lnTo>
                      <a:lnTo>
                        <a:pt x="688" y="233"/>
                      </a:lnTo>
                      <a:lnTo>
                        <a:pt x="693" y="233"/>
                      </a:lnTo>
                      <a:lnTo>
                        <a:pt x="705" y="233"/>
                      </a:lnTo>
                      <a:lnTo>
                        <a:pt x="711" y="245"/>
                      </a:lnTo>
                      <a:lnTo>
                        <a:pt x="717" y="245"/>
                      </a:lnTo>
                      <a:lnTo>
                        <a:pt x="723" y="245"/>
                      </a:lnTo>
                      <a:lnTo>
                        <a:pt x="729" y="245"/>
                      </a:lnTo>
                      <a:lnTo>
                        <a:pt x="741" y="245"/>
                      </a:lnTo>
                      <a:lnTo>
                        <a:pt x="747" y="245"/>
                      </a:lnTo>
                      <a:lnTo>
                        <a:pt x="753" y="245"/>
                      </a:lnTo>
                      <a:lnTo>
                        <a:pt x="759" y="233"/>
                      </a:lnTo>
                      <a:lnTo>
                        <a:pt x="765" y="233"/>
                      </a:lnTo>
                      <a:lnTo>
                        <a:pt x="777" y="233"/>
                      </a:lnTo>
                      <a:lnTo>
                        <a:pt x="783" y="221"/>
                      </a:lnTo>
                      <a:lnTo>
                        <a:pt x="789" y="209"/>
                      </a:lnTo>
                      <a:lnTo>
                        <a:pt x="795" y="209"/>
                      </a:lnTo>
                      <a:lnTo>
                        <a:pt x="807" y="197"/>
                      </a:lnTo>
                      <a:lnTo>
                        <a:pt x="813" y="185"/>
                      </a:lnTo>
                      <a:lnTo>
                        <a:pt x="819" y="185"/>
                      </a:lnTo>
                      <a:lnTo>
                        <a:pt x="825" y="137"/>
                      </a:lnTo>
                      <a:lnTo>
                        <a:pt x="831" y="137"/>
                      </a:lnTo>
                      <a:lnTo>
                        <a:pt x="843" y="137"/>
                      </a:lnTo>
                      <a:lnTo>
                        <a:pt x="849" y="197"/>
                      </a:lnTo>
                      <a:lnTo>
                        <a:pt x="855" y="209"/>
                      </a:lnTo>
                      <a:lnTo>
                        <a:pt x="861" y="209"/>
                      </a:lnTo>
                      <a:lnTo>
                        <a:pt x="867" y="221"/>
                      </a:lnTo>
                      <a:lnTo>
                        <a:pt x="879" y="233"/>
                      </a:lnTo>
                      <a:lnTo>
                        <a:pt x="885" y="233"/>
                      </a:lnTo>
                      <a:lnTo>
                        <a:pt x="891" y="245"/>
                      </a:lnTo>
                      <a:lnTo>
                        <a:pt x="897" y="245"/>
                      </a:lnTo>
                      <a:lnTo>
                        <a:pt x="909" y="245"/>
                      </a:lnTo>
                      <a:lnTo>
                        <a:pt x="915" y="245"/>
                      </a:lnTo>
                      <a:lnTo>
                        <a:pt x="921" y="245"/>
                      </a:lnTo>
                    </a:path>
                  </a:pathLst>
                </a:custGeom>
                <a:noFill/>
                <a:ln w="254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73" name="Freeform 81"/>
                <p:cNvSpPr>
                  <a:spLocks/>
                </p:cNvSpPr>
                <p:nvPr/>
              </p:nvSpPr>
              <p:spPr bwMode="auto">
                <a:xfrm>
                  <a:off x="2109" y="2122"/>
                  <a:ext cx="920" cy="179"/>
                </a:xfrm>
                <a:custGeom>
                  <a:avLst/>
                  <a:gdLst>
                    <a:gd name="T0" fmla="*/ 12 w 920"/>
                    <a:gd name="T1" fmla="*/ 155 h 179"/>
                    <a:gd name="T2" fmla="*/ 36 w 920"/>
                    <a:gd name="T3" fmla="*/ 131 h 179"/>
                    <a:gd name="T4" fmla="*/ 59 w 920"/>
                    <a:gd name="T5" fmla="*/ 119 h 179"/>
                    <a:gd name="T6" fmla="*/ 77 w 920"/>
                    <a:gd name="T7" fmla="*/ 119 h 179"/>
                    <a:gd name="T8" fmla="*/ 101 w 920"/>
                    <a:gd name="T9" fmla="*/ 119 h 179"/>
                    <a:gd name="T10" fmla="*/ 125 w 920"/>
                    <a:gd name="T11" fmla="*/ 143 h 179"/>
                    <a:gd name="T12" fmla="*/ 143 w 920"/>
                    <a:gd name="T13" fmla="*/ 143 h 179"/>
                    <a:gd name="T14" fmla="*/ 167 w 920"/>
                    <a:gd name="T15" fmla="*/ 143 h 179"/>
                    <a:gd name="T16" fmla="*/ 191 w 920"/>
                    <a:gd name="T17" fmla="*/ 143 h 179"/>
                    <a:gd name="T18" fmla="*/ 209 w 920"/>
                    <a:gd name="T19" fmla="*/ 131 h 179"/>
                    <a:gd name="T20" fmla="*/ 233 w 920"/>
                    <a:gd name="T21" fmla="*/ 119 h 179"/>
                    <a:gd name="T22" fmla="*/ 251 w 920"/>
                    <a:gd name="T23" fmla="*/ 119 h 179"/>
                    <a:gd name="T24" fmla="*/ 275 w 920"/>
                    <a:gd name="T25" fmla="*/ 95 h 179"/>
                    <a:gd name="T26" fmla="*/ 299 w 920"/>
                    <a:gd name="T27" fmla="*/ 83 h 179"/>
                    <a:gd name="T28" fmla="*/ 317 w 920"/>
                    <a:gd name="T29" fmla="*/ 83 h 179"/>
                    <a:gd name="T30" fmla="*/ 341 w 920"/>
                    <a:gd name="T31" fmla="*/ 119 h 179"/>
                    <a:gd name="T32" fmla="*/ 364 w 920"/>
                    <a:gd name="T33" fmla="*/ 143 h 179"/>
                    <a:gd name="T34" fmla="*/ 382 w 920"/>
                    <a:gd name="T35" fmla="*/ 155 h 179"/>
                    <a:gd name="T36" fmla="*/ 406 w 920"/>
                    <a:gd name="T37" fmla="*/ 167 h 179"/>
                    <a:gd name="T38" fmla="*/ 430 w 920"/>
                    <a:gd name="T39" fmla="*/ 167 h 179"/>
                    <a:gd name="T40" fmla="*/ 448 w 920"/>
                    <a:gd name="T41" fmla="*/ 167 h 179"/>
                    <a:gd name="T42" fmla="*/ 472 w 920"/>
                    <a:gd name="T43" fmla="*/ 155 h 179"/>
                    <a:gd name="T44" fmla="*/ 496 w 920"/>
                    <a:gd name="T45" fmla="*/ 143 h 179"/>
                    <a:gd name="T46" fmla="*/ 514 w 920"/>
                    <a:gd name="T47" fmla="*/ 107 h 179"/>
                    <a:gd name="T48" fmla="*/ 538 w 920"/>
                    <a:gd name="T49" fmla="*/ 83 h 179"/>
                    <a:gd name="T50" fmla="*/ 556 w 920"/>
                    <a:gd name="T51" fmla="*/ 119 h 179"/>
                    <a:gd name="T52" fmla="*/ 580 w 920"/>
                    <a:gd name="T53" fmla="*/ 143 h 179"/>
                    <a:gd name="T54" fmla="*/ 604 w 920"/>
                    <a:gd name="T55" fmla="*/ 155 h 179"/>
                    <a:gd name="T56" fmla="*/ 622 w 920"/>
                    <a:gd name="T57" fmla="*/ 167 h 179"/>
                    <a:gd name="T58" fmla="*/ 645 w 920"/>
                    <a:gd name="T59" fmla="*/ 167 h 179"/>
                    <a:gd name="T60" fmla="*/ 669 w 920"/>
                    <a:gd name="T61" fmla="*/ 155 h 179"/>
                    <a:gd name="T62" fmla="*/ 687 w 920"/>
                    <a:gd name="T63" fmla="*/ 143 h 179"/>
                    <a:gd name="T64" fmla="*/ 711 w 920"/>
                    <a:gd name="T65" fmla="*/ 131 h 179"/>
                    <a:gd name="T66" fmla="*/ 735 w 920"/>
                    <a:gd name="T67" fmla="*/ 107 h 179"/>
                    <a:gd name="T68" fmla="*/ 753 w 920"/>
                    <a:gd name="T69" fmla="*/ 47 h 179"/>
                    <a:gd name="T70" fmla="*/ 777 w 920"/>
                    <a:gd name="T71" fmla="*/ 24 h 179"/>
                    <a:gd name="T72" fmla="*/ 801 w 920"/>
                    <a:gd name="T73" fmla="*/ 12 h 179"/>
                    <a:gd name="T74" fmla="*/ 819 w 920"/>
                    <a:gd name="T75" fmla="*/ 155 h 179"/>
                    <a:gd name="T76" fmla="*/ 843 w 920"/>
                    <a:gd name="T77" fmla="*/ 179 h 179"/>
                    <a:gd name="T78" fmla="*/ 861 w 920"/>
                    <a:gd name="T79" fmla="*/ 167 h 179"/>
                    <a:gd name="T80" fmla="*/ 885 w 920"/>
                    <a:gd name="T81" fmla="*/ 155 h 179"/>
                    <a:gd name="T82" fmla="*/ 909 w 920"/>
                    <a:gd name="T83" fmla="*/ 95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0"/>
                    <a:gd name="T127" fmla="*/ 0 h 179"/>
                    <a:gd name="T128" fmla="*/ 920 w 920"/>
                    <a:gd name="T129" fmla="*/ 179 h 1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0" h="179">
                      <a:moveTo>
                        <a:pt x="0" y="155"/>
                      </a:moveTo>
                      <a:lnTo>
                        <a:pt x="6" y="155"/>
                      </a:lnTo>
                      <a:lnTo>
                        <a:pt x="12" y="155"/>
                      </a:lnTo>
                      <a:lnTo>
                        <a:pt x="24" y="143"/>
                      </a:lnTo>
                      <a:lnTo>
                        <a:pt x="30" y="131"/>
                      </a:lnTo>
                      <a:lnTo>
                        <a:pt x="36" y="131"/>
                      </a:lnTo>
                      <a:lnTo>
                        <a:pt x="42" y="119"/>
                      </a:lnTo>
                      <a:lnTo>
                        <a:pt x="48" y="119"/>
                      </a:lnTo>
                      <a:lnTo>
                        <a:pt x="59" y="119"/>
                      </a:lnTo>
                      <a:lnTo>
                        <a:pt x="65" y="107"/>
                      </a:lnTo>
                      <a:lnTo>
                        <a:pt x="71" y="107"/>
                      </a:lnTo>
                      <a:lnTo>
                        <a:pt x="77" y="119"/>
                      </a:lnTo>
                      <a:lnTo>
                        <a:pt x="89" y="119"/>
                      </a:lnTo>
                      <a:lnTo>
                        <a:pt x="95" y="119"/>
                      </a:lnTo>
                      <a:lnTo>
                        <a:pt x="101" y="119"/>
                      </a:lnTo>
                      <a:lnTo>
                        <a:pt x="107" y="131"/>
                      </a:lnTo>
                      <a:lnTo>
                        <a:pt x="113" y="131"/>
                      </a:lnTo>
                      <a:lnTo>
                        <a:pt x="125" y="143"/>
                      </a:lnTo>
                      <a:lnTo>
                        <a:pt x="131" y="143"/>
                      </a:lnTo>
                      <a:lnTo>
                        <a:pt x="137" y="143"/>
                      </a:lnTo>
                      <a:lnTo>
                        <a:pt x="143" y="143"/>
                      </a:lnTo>
                      <a:lnTo>
                        <a:pt x="149" y="143"/>
                      </a:lnTo>
                      <a:lnTo>
                        <a:pt x="161" y="143"/>
                      </a:lnTo>
                      <a:lnTo>
                        <a:pt x="167" y="143"/>
                      </a:lnTo>
                      <a:lnTo>
                        <a:pt x="173" y="143"/>
                      </a:lnTo>
                      <a:lnTo>
                        <a:pt x="179" y="143"/>
                      </a:lnTo>
                      <a:lnTo>
                        <a:pt x="191" y="143"/>
                      </a:lnTo>
                      <a:lnTo>
                        <a:pt x="197" y="143"/>
                      </a:lnTo>
                      <a:lnTo>
                        <a:pt x="203" y="143"/>
                      </a:lnTo>
                      <a:lnTo>
                        <a:pt x="209" y="131"/>
                      </a:lnTo>
                      <a:lnTo>
                        <a:pt x="215" y="131"/>
                      </a:lnTo>
                      <a:lnTo>
                        <a:pt x="227" y="119"/>
                      </a:lnTo>
                      <a:lnTo>
                        <a:pt x="233" y="119"/>
                      </a:lnTo>
                      <a:lnTo>
                        <a:pt x="239" y="119"/>
                      </a:lnTo>
                      <a:lnTo>
                        <a:pt x="245" y="119"/>
                      </a:lnTo>
                      <a:lnTo>
                        <a:pt x="251" y="119"/>
                      </a:lnTo>
                      <a:lnTo>
                        <a:pt x="263" y="107"/>
                      </a:lnTo>
                      <a:lnTo>
                        <a:pt x="269" y="107"/>
                      </a:lnTo>
                      <a:lnTo>
                        <a:pt x="275" y="95"/>
                      </a:lnTo>
                      <a:lnTo>
                        <a:pt x="281" y="95"/>
                      </a:lnTo>
                      <a:lnTo>
                        <a:pt x="293" y="95"/>
                      </a:lnTo>
                      <a:lnTo>
                        <a:pt x="299" y="83"/>
                      </a:lnTo>
                      <a:lnTo>
                        <a:pt x="305" y="59"/>
                      </a:lnTo>
                      <a:lnTo>
                        <a:pt x="311" y="71"/>
                      </a:lnTo>
                      <a:lnTo>
                        <a:pt x="317" y="83"/>
                      </a:lnTo>
                      <a:lnTo>
                        <a:pt x="329" y="95"/>
                      </a:lnTo>
                      <a:lnTo>
                        <a:pt x="335" y="95"/>
                      </a:lnTo>
                      <a:lnTo>
                        <a:pt x="341" y="119"/>
                      </a:lnTo>
                      <a:lnTo>
                        <a:pt x="346" y="119"/>
                      </a:lnTo>
                      <a:lnTo>
                        <a:pt x="352" y="131"/>
                      </a:lnTo>
                      <a:lnTo>
                        <a:pt x="364" y="143"/>
                      </a:lnTo>
                      <a:lnTo>
                        <a:pt x="370" y="143"/>
                      </a:lnTo>
                      <a:lnTo>
                        <a:pt x="376" y="155"/>
                      </a:lnTo>
                      <a:lnTo>
                        <a:pt x="382" y="155"/>
                      </a:lnTo>
                      <a:lnTo>
                        <a:pt x="394" y="155"/>
                      </a:lnTo>
                      <a:lnTo>
                        <a:pt x="400" y="167"/>
                      </a:lnTo>
                      <a:lnTo>
                        <a:pt x="406" y="167"/>
                      </a:lnTo>
                      <a:lnTo>
                        <a:pt x="412" y="167"/>
                      </a:lnTo>
                      <a:lnTo>
                        <a:pt x="418" y="167"/>
                      </a:lnTo>
                      <a:lnTo>
                        <a:pt x="430" y="167"/>
                      </a:lnTo>
                      <a:lnTo>
                        <a:pt x="436" y="167"/>
                      </a:lnTo>
                      <a:lnTo>
                        <a:pt x="442" y="167"/>
                      </a:lnTo>
                      <a:lnTo>
                        <a:pt x="448" y="167"/>
                      </a:lnTo>
                      <a:lnTo>
                        <a:pt x="454" y="167"/>
                      </a:lnTo>
                      <a:lnTo>
                        <a:pt x="466" y="167"/>
                      </a:lnTo>
                      <a:lnTo>
                        <a:pt x="472" y="155"/>
                      </a:lnTo>
                      <a:lnTo>
                        <a:pt x="478" y="155"/>
                      </a:lnTo>
                      <a:lnTo>
                        <a:pt x="484" y="155"/>
                      </a:lnTo>
                      <a:lnTo>
                        <a:pt x="496" y="143"/>
                      </a:lnTo>
                      <a:lnTo>
                        <a:pt x="502" y="131"/>
                      </a:lnTo>
                      <a:lnTo>
                        <a:pt x="508" y="119"/>
                      </a:lnTo>
                      <a:lnTo>
                        <a:pt x="514" y="107"/>
                      </a:lnTo>
                      <a:lnTo>
                        <a:pt x="520" y="95"/>
                      </a:lnTo>
                      <a:lnTo>
                        <a:pt x="532" y="71"/>
                      </a:lnTo>
                      <a:lnTo>
                        <a:pt x="538" y="83"/>
                      </a:lnTo>
                      <a:lnTo>
                        <a:pt x="544" y="95"/>
                      </a:lnTo>
                      <a:lnTo>
                        <a:pt x="550" y="107"/>
                      </a:lnTo>
                      <a:lnTo>
                        <a:pt x="556" y="119"/>
                      </a:lnTo>
                      <a:lnTo>
                        <a:pt x="568" y="119"/>
                      </a:lnTo>
                      <a:lnTo>
                        <a:pt x="574" y="131"/>
                      </a:lnTo>
                      <a:lnTo>
                        <a:pt x="580" y="143"/>
                      </a:lnTo>
                      <a:lnTo>
                        <a:pt x="586" y="155"/>
                      </a:lnTo>
                      <a:lnTo>
                        <a:pt x="598" y="155"/>
                      </a:lnTo>
                      <a:lnTo>
                        <a:pt x="604" y="155"/>
                      </a:lnTo>
                      <a:lnTo>
                        <a:pt x="610" y="155"/>
                      </a:lnTo>
                      <a:lnTo>
                        <a:pt x="616" y="167"/>
                      </a:lnTo>
                      <a:lnTo>
                        <a:pt x="622" y="167"/>
                      </a:lnTo>
                      <a:lnTo>
                        <a:pt x="633" y="167"/>
                      </a:lnTo>
                      <a:lnTo>
                        <a:pt x="639" y="167"/>
                      </a:lnTo>
                      <a:lnTo>
                        <a:pt x="645" y="167"/>
                      </a:lnTo>
                      <a:lnTo>
                        <a:pt x="651" y="167"/>
                      </a:lnTo>
                      <a:lnTo>
                        <a:pt x="657" y="167"/>
                      </a:lnTo>
                      <a:lnTo>
                        <a:pt x="669" y="155"/>
                      </a:lnTo>
                      <a:lnTo>
                        <a:pt x="675" y="155"/>
                      </a:lnTo>
                      <a:lnTo>
                        <a:pt x="681" y="155"/>
                      </a:lnTo>
                      <a:lnTo>
                        <a:pt x="687" y="143"/>
                      </a:lnTo>
                      <a:lnTo>
                        <a:pt x="699" y="143"/>
                      </a:lnTo>
                      <a:lnTo>
                        <a:pt x="705" y="143"/>
                      </a:lnTo>
                      <a:lnTo>
                        <a:pt x="711" y="131"/>
                      </a:lnTo>
                      <a:lnTo>
                        <a:pt x="717" y="119"/>
                      </a:lnTo>
                      <a:lnTo>
                        <a:pt x="723" y="107"/>
                      </a:lnTo>
                      <a:lnTo>
                        <a:pt x="735" y="107"/>
                      </a:lnTo>
                      <a:lnTo>
                        <a:pt x="741" y="95"/>
                      </a:lnTo>
                      <a:lnTo>
                        <a:pt x="747" y="59"/>
                      </a:lnTo>
                      <a:lnTo>
                        <a:pt x="753" y="47"/>
                      </a:lnTo>
                      <a:lnTo>
                        <a:pt x="759" y="47"/>
                      </a:lnTo>
                      <a:lnTo>
                        <a:pt x="771" y="36"/>
                      </a:lnTo>
                      <a:lnTo>
                        <a:pt x="777" y="24"/>
                      </a:lnTo>
                      <a:lnTo>
                        <a:pt x="783" y="24"/>
                      </a:lnTo>
                      <a:lnTo>
                        <a:pt x="789" y="12"/>
                      </a:lnTo>
                      <a:lnTo>
                        <a:pt x="801" y="12"/>
                      </a:lnTo>
                      <a:lnTo>
                        <a:pt x="807" y="0"/>
                      </a:lnTo>
                      <a:lnTo>
                        <a:pt x="813" y="0"/>
                      </a:lnTo>
                      <a:lnTo>
                        <a:pt x="819" y="155"/>
                      </a:lnTo>
                      <a:lnTo>
                        <a:pt x="825" y="167"/>
                      </a:lnTo>
                      <a:lnTo>
                        <a:pt x="837" y="167"/>
                      </a:lnTo>
                      <a:lnTo>
                        <a:pt x="843" y="179"/>
                      </a:lnTo>
                      <a:lnTo>
                        <a:pt x="849" y="179"/>
                      </a:lnTo>
                      <a:lnTo>
                        <a:pt x="855" y="167"/>
                      </a:lnTo>
                      <a:lnTo>
                        <a:pt x="861" y="167"/>
                      </a:lnTo>
                      <a:lnTo>
                        <a:pt x="873" y="167"/>
                      </a:lnTo>
                      <a:lnTo>
                        <a:pt x="879" y="155"/>
                      </a:lnTo>
                      <a:lnTo>
                        <a:pt x="885" y="155"/>
                      </a:lnTo>
                      <a:lnTo>
                        <a:pt x="891" y="131"/>
                      </a:lnTo>
                      <a:lnTo>
                        <a:pt x="903" y="119"/>
                      </a:lnTo>
                      <a:lnTo>
                        <a:pt x="909" y="95"/>
                      </a:lnTo>
                      <a:lnTo>
                        <a:pt x="915" y="71"/>
                      </a:lnTo>
                      <a:lnTo>
                        <a:pt x="920" y="59"/>
                      </a:lnTo>
                    </a:path>
                  </a:pathLst>
                </a:custGeom>
                <a:noFill/>
                <a:ln w="254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74" name="Freeform 82"/>
                <p:cNvSpPr>
                  <a:spLocks/>
                </p:cNvSpPr>
                <p:nvPr/>
              </p:nvSpPr>
              <p:spPr bwMode="auto">
                <a:xfrm>
                  <a:off x="3029" y="2092"/>
                  <a:ext cx="921" cy="185"/>
                </a:xfrm>
                <a:custGeom>
                  <a:avLst/>
                  <a:gdLst>
                    <a:gd name="T0" fmla="*/ 18 w 921"/>
                    <a:gd name="T1" fmla="*/ 77 h 185"/>
                    <a:gd name="T2" fmla="*/ 36 w 921"/>
                    <a:gd name="T3" fmla="*/ 18 h 185"/>
                    <a:gd name="T4" fmla="*/ 60 w 921"/>
                    <a:gd name="T5" fmla="*/ 0 h 185"/>
                    <a:gd name="T6" fmla="*/ 84 w 921"/>
                    <a:gd name="T7" fmla="*/ 0 h 185"/>
                    <a:gd name="T8" fmla="*/ 102 w 921"/>
                    <a:gd name="T9" fmla="*/ 77 h 185"/>
                    <a:gd name="T10" fmla="*/ 126 w 921"/>
                    <a:gd name="T11" fmla="*/ 125 h 185"/>
                    <a:gd name="T12" fmla="*/ 144 w 921"/>
                    <a:gd name="T13" fmla="*/ 149 h 185"/>
                    <a:gd name="T14" fmla="*/ 168 w 921"/>
                    <a:gd name="T15" fmla="*/ 161 h 185"/>
                    <a:gd name="T16" fmla="*/ 192 w 921"/>
                    <a:gd name="T17" fmla="*/ 173 h 185"/>
                    <a:gd name="T18" fmla="*/ 210 w 921"/>
                    <a:gd name="T19" fmla="*/ 173 h 185"/>
                    <a:gd name="T20" fmla="*/ 234 w 921"/>
                    <a:gd name="T21" fmla="*/ 173 h 185"/>
                    <a:gd name="T22" fmla="*/ 258 w 921"/>
                    <a:gd name="T23" fmla="*/ 161 h 185"/>
                    <a:gd name="T24" fmla="*/ 276 w 921"/>
                    <a:gd name="T25" fmla="*/ 125 h 185"/>
                    <a:gd name="T26" fmla="*/ 299 w 921"/>
                    <a:gd name="T27" fmla="*/ 125 h 185"/>
                    <a:gd name="T28" fmla="*/ 323 w 921"/>
                    <a:gd name="T29" fmla="*/ 125 h 185"/>
                    <a:gd name="T30" fmla="*/ 341 w 921"/>
                    <a:gd name="T31" fmla="*/ 149 h 185"/>
                    <a:gd name="T32" fmla="*/ 365 w 921"/>
                    <a:gd name="T33" fmla="*/ 161 h 185"/>
                    <a:gd name="T34" fmla="*/ 389 w 921"/>
                    <a:gd name="T35" fmla="*/ 185 h 185"/>
                    <a:gd name="T36" fmla="*/ 407 w 921"/>
                    <a:gd name="T37" fmla="*/ 185 h 185"/>
                    <a:gd name="T38" fmla="*/ 431 w 921"/>
                    <a:gd name="T39" fmla="*/ 185 h 185"/>
                    <a:gd name="T40" fmla="*/ 449 w 921"/>
                    <a:gd name="T41" fmla="*/ 173 h 185"/>
                    <a:gd name="T42" fmla="*/ 473 w 921"/>
                    <a:gd name="T43" fmla="*/ 161 h 185"/>
                    <a:gd name="T44" fmla="*/ 497 w 921"/>
                    <a:gd name="T45" fmla="*/ 149 h 185"/>
                    <a:gd name="T46" fmla="*/ 515 w 921"/>
                    <a:gd name="T47" fmla="*/ 77 h 185"/>
                    <a:gd name="T48" fmla="*/ 539 w 921"/>
                    <a:gd name="T49" fmla="*/ 101 h 185"/>
                    <a:gd name="T50" fmla="*/ 563 w 921"/>
                    <a:gd name="T51" fmla="*/ 137 h 185"/>
                    <a:gd name="T52" fmla="*/ 580 w 921"/>
                    <a:gd name="T53" fmla="*/ 149 h 185"/>
                    <a:gd name="T54" fmla="*/ 604 w 921"/>
                    <a:gd name="T55" fmla="*/ 161 h 185"/>
                    <a:gd name="T56" fmla="*/ 628 w 921"/>
                    <a:gd name="T57" fmla="*/ 173 h 185"/>
                    <a:gd name="T58" fmla="*/ 646 w 921"/>
                    <a:gd name="T59" fmla="*/ 173 h 185"/>
                    <a:gd name="T60" fmla="*/ 670 w 921"/>
                    <a:gd name="T61" fmla="*/ 173 h 185"/>
                    <a:gd name="T62" fmla="*/ 694 w 921"/>
                    <a:gd name="T63" fmla="*/ 149 h 185"/>
                    <a:gd name="T64" fmla="*/ 712 w 921"/>
                    <a:gd name="T65" fmla="*/ 125 h 185"/>
                    <a:gd name="T66" fmla="*/ 736 w 921"/>
                    <a:gd name="T67" fmla="*/ 54 h 185"/>
                    <a:gd name="T68" fmla="*/ 754 w 921"/>
                    <a:gd name="T69" fmla="*/ 18 h 185"/>
                    <a:gd name="T70" fmla="*/ 778 w 921"/>
                    <a:gd name="T71" fmla="*/ 6 h 185"/>
                    <a:gd name="T72" fmla="*/ 802 w 921"/>
                    <a:gd name="T73" fmla="*/ 89 h 185"/>
                    <a:gd name="T74" fmla="*/ 820 w 921"/>
                    <a:gd name="T75" fmla="*/ 149 h 185"/>
                    <a:gd name="T76" fmla="*/ 844 w 921"/>
                    <a:gd name="T77" fmla="*/ 161 h 185"/>
                    <a:gd name="T78" fmla="*/ 867 w 921"/>
                    <a:gd name="T79" fmla="*/ 173 h 185"/>
                    <a:gd name="T80" fmla="*/ 885 w 921"/>
                    <a:gd name="T81" fmla="*/ 185 h 185"/>
                    <a:gd name="T82" fmla="*/ 909 w 921"/>
                    <a:gd name="T83" fmla="*/ 185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1"/>
                    <a:gd name="T127" fmla="*/ 0 h 185"/>
                    <a:gd name="T128" fmla="*/ 921 w 921"/>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1" h="185">
                      <a:moveTo>
                        <a:pt x="0" y="89"/>
                      </a:moveTo>
                      <a:lnTo>
                        <a:pt x="6" y="77"/>
                      </a:lnTo>
                      <a:lnTo>
                        <a:pt x="18" y="77"/>
                      </a:lnTo>
                      <a:lnTo>
                        <a:pt x="24" y="54"/>
                      </a:lnTo>
                      <a:lnTo>
                        <a:pt x="30" y="30"/>
                      </a:lnTo>
                      <a:lnTo>
                        <a:pt x="36" y="18"/>
                      </a:lnTo>
                      <a:lnTo>
                        <a:pt x="42" y="18"/>
                      </a:lnTo>
                      <a:lnTo>
                        <a:pt x="54" y="6"/>
                      </a:lnTo>
                      <a:lnTo>
                        <a:pt x="60" y="0"/>
                      </a:lnTo>
                      <a:lnTo>
                        <a:pt x="66" y="0"/>
                      </a:lnTo>
                      <a:lnTo>
                        <a:pt x="72" y="0"/>
                      </a:lnTo>
                      <a:lnTo>
                        <a:pt x="84" y="0"/>
                      </a:lnTo>
                      <a:lnTo>
                        <a:pt x="90" y="30"/>
                      </a:lnTo>
                      <a:lnTo>
                        <a:pt x="96" y="66"/>
                      </a:lnTo>
                      <a:lnTo>
                        <a:pt x="102" y="77"/>
                      </a:lnTo>
                      <a:lnTo>
                        <a:pt x="108" y="101"/>
                      </a:lnTo>
                      <a:lnTo>
                        <a:pt x="120" y="125"/>
                      </a:lnTo>
                      <a:lnTo>
                        <a:pt x="126" y="125"/>
                      </a:lnTo>
                      <a:lnTo>
                        <a:pt x="132" y="137"/>
                      </a:lnTo>
                      <a:lnTo>
                        <a:pt x="138" y="149"/>
                      </a:lnTo>
                      <a:lnTo>
                        <a:pt x="144" y="149"/>
                      </a:lnTo>
                      <a:lnTo>
                        <a:pt x="156" y="149"/>
                      </a:lnTo>
                      <a:lnTo>
                        <a:pt x="162" y="161"/>
                      </a:lnTo>
                      <a:lnTo>
                        <a:pt x="168" y="161"/>
                      </a:lnTo>
                      <a:lnTo>
                        <a:pt x="174" y="161"/>
                      </a:lnTo>
                      <a:lnTo>
                        <a:pt x="186" y="173"/>
                      </a:lnTo>
                      <a:lnTo>
                        <a:pt x="192" y="173"/>
                      </a:lnTo>
                      <a:lnTo>
                        <a:pt x="198" y="173"/>
                      </a:lnTo>
                      <a:lnTo>
                        <a:pt x="204" y="173"/>
                      </a:lnTo>
                      <a:lnTo>
                        <a:pt x="210" y="173"/>
                      </a:lnTo>
                      <a:lnTo>
                        <a:pt x="222" y="173"/>
                      </a:lnTo>
                      <a:lnTo>
                        <a:pt x="228" y="173"/>
                      </a:lnTo>
                      <a:lnTo>
                        <a:pt x="234" y="173"/>
                      </a:lnTo>
                      <a:lnTo>
                        <a:pt x="240" y="161"/>
                      </a:lnTo>
                      <a:lnTo>
                        <a:pt x="246" y="161"/>
                      </a:lnTo>
                      <a:lnTo>
                        <a:pt x="258" y="161"/>
                      </a:lnTo>
                      <a:lnTo>
                        <a:pt x="264" y="149"/>
                      </a:lnTo>
                      <a:lnTo>
                        <a:pt x="270" y="149"/>
                      </a:lnTo>
                      <a:lnTo>
                        <a:pt x="276" y="125"/>
                      </a:lnTo>
                      <a:lnTo>
                        <a:pt x="287" y="125"/>
                      </a:lnTo>
                      <a:lnTo>
                        <a:pt x="293" y="125"/>
                      </a:lnTo>
                      <a:lnTo>
                        <a:pt x="299" y="125"/>
                      </a:lnTo>
                      <a:lnTo>
                        <a:pt x="305" y="113"/>
                      </a:lnTo>
                      <a:lnTo>
                        <a:pt x="311" y="125"/>
                      </a:lnTo>
                      <a:lnTo>
                        <a:pt x="323" y="125"/>
                      </a:lnTo>
                      <a:lnTo>
                        <a:pt x="329" y="137"/>
                      </a:lnTo>
                      <a:lnTo>
                        <a:pt x="335" y="149"/>
                      </a:lnTo>
                      <a:lnTo>
                        <a:pt x="341" y="149"/>
                      </a:lnTo>
                      <a:lnTo>
                        <a:pt x="347" y="149"/>
                      </a:lnTo>
                      <a:lnTo>
                        <a:pt x="359" y="161"/>
                      </a:lnTo>
                      <a:lnTo>
                        <a:pt x="365" y="161"/>
                      </a:lnTo>
                      <a:lnTo>
                        <a:pt x="371" y="173"/>
                      </a:lnTo>
                      <a:lnTo>
                        <a:pt x="377" y="173"/>
                      </a:lnTo>
                      <a:lnTo>
                        <a:pt x="389" y="185"/>
                      </a:lnTo>
                      <a:lnTo>
                        <a:pt x="395" y="185"/>
                      </a:lnTo>
                      <a:lnTo>
                        <a:pt x="401" y="185"/>
                      </a:lnTo>
                      <a:lnTo>
                        <a:pt x="407" y="185"/>
                      </a:lnTo>
                      <a:lnTo>
                        <a:pt x="413" y="185"/>
                      </a:lnTo>
                      <a:lnTo>
                        <a:pt x="425" y="185"/>
                      </a:lnTo>
                      <a:lnTo>
                        <a:pt x="431" y="185"/>
                      </a:lnTo>
                      <a:lnTo>
                        <a:pt x="437" y="185"/>
                      </a:lnTo>
                      <a:lnTo>
                        <a:pt x="443" y="185"/>
                      </a:lnTo>
                      <a:lnTo>
                        <a:pt x="449" y="173"/>
                      </a:lnTo>
                      <a:lnTo>
                        <a:pt x="461" y="173"/>
                      </a:lnTo>
                      <a:lnTo>
                        <a:pt x="467" y="161"/>
                      </a:lnTo>
                      <a:lnTo>
                        <a:pt x="473" y="161"/>
                      </a:lnTo>
                      <a:lnTo>
                        <a:pt x="479" y="149"/>
                      </a:lnTo>
                      <a:lnTo>
                        <a:pt x="491" y="149"/>
                      </a:lnTo>
                      <a:lnTo>
                        <a:pt x="497" y="149"/>
                      </a:lnTo>
                      <a:lnTo>
                        <a:pt x="503" y="113"/>
                      </a:lnTo>
                      <a:lnTo>
                        <a:pt x="509" y="89"/>
                      </a:lnTo>
                      <a:lnTo>
                        <a:pt x="515" y="77"/>
                      </a:lnTo>
                      <a:lnTo>
                        <a:pt x="527" y="77"/>
                      </a:lnTo>
                      <a:lnTo>
                        <a:pt x="533" y="89"/>
                      </a:lnTo>
                      <a:lnTo>
                        <a:pt x="539" y="101"/>
                      </a:lnTo>
                      <a:lnTo>
                        <a:pt x="545" y="113"/>
                      </a:lnTo>
                      <a:lnTo>
                        <a:pt x="551" y="125"/>
                      </a:lnTo>
                      <a:lnTo>
                        <a:pt x="563" y="137"/>
                      </a:lnTo>
                      <a:lnTo>
                        <a:pt x="569" y="137"/>
                      </a:lnTo>
                      <a:lnTo>
                        <a:pt x="574" y="149"/>
                      </a:lnTo>
                      <a:lnTo>
                        <a:pt x="580" y="149"/>
                      </a:lnTo>
                      <a:lnTo>
                        <a:pt x="592" y="149"/>
                      </a:lnTo>
                      <a:lnTo>
                        <a:pt x="598" y="161"/>
                      </a:lnTo>
                      <a:lnTo>
                        <a:pt x="604" y="161"/>
                      </a:lnTo>
                      <a:lnTo>
                        <a:pt x="610" y="173"/>
                      </a:lnTo>
                      <a:lnTo>
                        <a:pt x="616" y="173"/>
                      </a:lnTo>
                      <a:lnTo>
                        <a:pt x="628" y="173"/>
                      </a:lnTo>
                      <a:lnTo>
                        <a:pt x="634" y="173"/>
                      </a:lnTo>
                      <a:lnTo>
                        <a:pt x="640" y="173"/>
                      </a:lnTo>
                      <a:lnTo>
                        <a:pt x="646" y="173"/>
                      </a:lnTo>
                      <a:lnTo>
                        <a:pt x="652" y="173"/>
                      </a:lnTo>
                      <a:lnTo>
                        <a:pt x="664" y="173"/>
                      </a:lnTo>
                      <a:lnTo>
                        <a:pt x="670" y="173"/>
                      </a:lnTo>
                      <a:lnTo>
                        <a:pt x="676" y="161"/>
                      </a:lnTo>
                      <a:lnTo>
                        <a:pt x="682" y="161"/>
                      </a:lnTo>
                      <a:lnTo>
                        <a:pt x="694" y="149"/>
                      </a:lnTo>
                      <a:lnTo>
                        <a:pt x="700" y="149"/>
                      </a:lnTo>
                      <a:lnTo>
                        <a:pt x="706" y="137"/>
                      </a:lnTo>
                      <a:lnTo>
                        <a:pt x="712" y="125"/>
                      </a:lnTo>
                      <a:lnTo>
                        <a:pt x="718" y="113"/>
                      </a:lnTo>
                      <a:lnTo>
                        <a:pt x="730" y="66"/>
                      </a:lnTo>
                      <a:lnTo>
                        <a:pt x="736" y="54"/>
                      </a:lnTo>
                      <a:lnTo>
                        <a:pt x="742" y="30"/>
                      </a:lnTo>
                      <a:lnTo>
                        <a:pt x="748" y="18"/>
                      </a:lnTo>
                      <a:lnTo>
                        <a:pt x="754" y="18"/>
                      </a:lnTo>
                      <a:lnTo>
                        <a:pt x="766" y="0"/>
                      </a:lnTo>
                      <a:lnTo>
                        <a:pt x="772" y="0"/>
                      </a:lnTo>
                      <a:lnTo>
                        <a:pt x="778" y="6"/>
                      </a:lnTo>
                      <a:lnTo>
                        <a:pt x="784" y="30"/>
                      </a:lnTo>
                      <a:lnTo>
                        <a:pt x="796" y="54"/>
                      </a:lnTo>
                      <a:lnTo>
                        <a:pt x="802" y="89"/>
                      </a:lnTo>
                      <a:lnTo>
                        <a:pt x="808" y="125"/>
                      </a:lnTo>
                      <a:lnTo>
                        <a:pt x="814" y="137"/>
                      </a:lnTo>
                      <a:lnTo>
                        <a:pt x="820" y="149"/>
                      </a:lnTo>
                      <a:lnTo>
                        <a:pt x="832" y="149"/>
                      </a:lnTo>
                      <a:lnTo>
                        <a:pt x="838" y="149"/>
                      </a:lnTo>
                      <a:lnTo>
                        <a:pt x="844" y="161"/>
                      </a:lnTo>
                      <a:lnTo>
                        <a:pt x="850" y="173"/>
                      </a:lnTo>
                      <a:lnTo>
                        <a:pt x="856" y="173"/>
                      </a:lnTo>
                      <a:lnTo>
                        <a:pt x="867" y="173"/>
                      </a:lnTo>
                      <a:lnTo>
                        <a:pt x="873" y="185"/>
                      </a:lnTo>
                      <a:lnTo>
                        <a:pt x="879" y="185"/>
                      </a:lnTo>
                      <a:lnTo>
                        <a:pt x="885" y="185"/>
                      </a:lnTo>
                      <a:lnTo>
                        <a:pt x="897" y="185"/>
                      </a:lnTo>
                      <a:lnTo>
                        <a:pt x="903" y="185"/>
                      </a:lnTo>
                      <a:lnTo>
                        <a:pt x="909" y="185"/>
                      </a:lnTo>
                      <a:lnTo>
                        <a:pt x="915" y="185"/>
                      </a:lnTo>
                      <a:lnTo>
                        <a:pt x="921" y="185"/>
                      </a:lnTo>
                    </a:path>
                  </a:pathLst>
                </a:custGeom>
                <a:noFill/>
                <a:ln w="254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sp>
              <p:nvSpPr>
                <p:cNvPr id="75" name="Freeform 83"/>
                <p:cNvSpPr>
                  <a:spLocks/>
                </p:cNvSpPr>
                <p:nvPr/>
              </p:nvSpPr>
              <p:spPr bwMode="auto">
                <a:xfrm>
                  <a:off x="3950" y="2169"/>
                  <a:ext cx="790" cy="108"/>
                </a:xfrm>
                <a:custGeom>
                  <a:avLst/>
                  <a:gdLst>
                    <a:gd name="T0" fmla="*/ 12 w 790"/>
                    <a:gd name="T1" fmla="*/ 108 h 108"/>
                    <a:gd name="T2" fmla="*/ 24 w 790"/>
                    <a:gd name="T3" fmla="*/ 108 h 108"/>
                    <a:gd name="T4" fmla="*/ 36 w 790"/>
                    <a:gd name="T5" fmla="*/ 96 h 108"/>
                    <a:gd name="T6" fmla="*/ 54 w 790"/>
                    <a:gd name="T7" fmla="*/ 84 h 108"/>
                    <a:gd name="T8" fmla="*/ 66 w 790"/>
                    <a:gd name="T9" fmla="*/ 72 h 108"/>
                    <a:gd name="T10" fmla="*/ 84 w 790"/>
                    <a:gd name="T11" fmla="*/ 48 h 108"/>
                    <a:gd name="T12" fmla="*/ 96 w 790"/>
                    <a:gd name="T13" fmla="*/ 24 h 108"/>
                    <a:gd name="T14" fmla="*/ 114 w 790"/>
                    <a:gd name="T15" fmla="*/ 0 h 108"/>
                    <a:gd name="T16" fmla="*/ 126 w 790"/>
                    <a:gd name="T17" fmla="*/ 12 h 108"/>
                    <a:gd name="T18" fmla="*/ 138 w 790"/>
                    <a:gd name="T19" fmla="*/ 36 h 108"/>
                    <a:gd name="T20" fmla="*/ 156 w 790"/>
                    <a:gd name="T21" fmla="*/ 48 h 108"/>
                    <a:gd name="T22" fmla="*/ 168 w 790"/>
                    <a:gd name="T23" fmla="*/ 60 h 108"/>
                    <a:gd name="T24" fmla="*/ 186 w 790"/>
                    <a:gd name="T25" fmla="*/ 72 h 108"/>
                    <a:gd name="T26" fmla="*/ 198 w 790"/>
                    <a:gd name="T27" fmla="*/ 72 h 108"/>
                    <a:gd name="T28" fmla="*/ 216 w 790"/>
                    <a:gd name="T29" fmla="*/ 84 h 108"/>
                    <a:gd name="T30" fmla="*/ 227 w 790"/>
                    <a:gd name="T31" fmla="*/ 84 h 108"/>
                    <a:gd name="T32" fmla="*/ 239 w 790"/>
                    <a:gd name="T33" fmla="*/ 84 h 108"/>
                    <a:gd name="T34" fmla="*/ 257 w 790"/>
                    <a:gd name="T35" fmla="*/ 84 h 108"/>
                    <a:gd name="T36" fmla="*/ 269 w 790"/>
                    <a:gd name="T37" fmla="*/ 84 h 108"/>
                    <a:gd name="T38" fmla="*/ 287 w 790"/>
                    <a:gd name="T39" fmla="*/ 72 h 108"/>
                    <a:gd name="T40" fmla="*/ 299 w 790"/>
                    <a:gd name="T41" fmla="*/ 72 h 108"/>
                    <a:gd name="T42" fmla="*/ 317 w 790"/>
                    <a:gd name="T43" fmla="*/ 48 h 108"/>
                    <a:gd name="T44" fmla="*/ 329 w 790"/>
                    <a:gd name="T45" fmla="*/ 36 h 108"/>
                    <a:gd name="T46" fmla="*/ 341 w 790"/>
                    <a:gd name="T47" fmla="*/ 24 h 108"/>
                    <a:gd name="T48" fmla="*/ 359 w 790"/>
                    <a:gd name="T49" fmla="*/ 36 h 108"/>
                    <a:gd name="T50" fmla="*/ 371 w 790"/>
                    <a:gd name="T51" fmla="*/ 60 h 108"/>
                    <a:gd name="T52" fmla="*/ 389 w 790"/>
                    <a:gd name="T53" fmla="*/ 72 h 108"/>
                    <a:gd name="T54" fmla="*/ 401 w 790"/>
                    <a:gd name="T55" fmla="*/ 72 h 108"/>
                    <a:gd name="T56" fmla="*/ 419 w 790"/>
                    <a:gd name="T57" fmla="*/ 84 h 108"/>
                    <a:gd name="T58" fmla="*/ 431 w 790"/>
                    <a:gd name="T59" fmla="*/ 96 h 108"/>
                    <a:gd name="T60" fmla="*/ 443 w 790"/>
                    <a:gd name="T61" fmla="*/ 108 h 108"/>
                    <a:gd name="T62" fmla="*/ 461 w 790"/>
                    <a:gd name="T63" fmla="*/ 108 h 108"/>
                    <a:gd name="T64" fmla="*/ 473 w 790"/>
                    <a:gd name="T65" fmla="*/ 108 h 108"/>
                    <a:gd name="T66" fmla="*/ 491 w 790"/>
                    <a:gd name="T67" fmla="*/ 108 h 108"/>
                    <a:gd name="T68" fmla="*/ 503 w 790"/>
                    <a:gd name="T69" fmla="*/ 108 h 108"/>
                    <a:gd name="T70" fmla="*/ 520 w 790"/>
                    <a:gd name="T71" fmla="*/ 108 h 108"/>
                    <a:gd name="T72" fmla="*/ 532 w 790"/>
                    <a:gd name="T73" fmla="*/ 96 h 108"/>
                    <a:gd name="T74" fmla="*/ 544 w 790"/>
                    <a:gd name="T75" fmla="*/ 84 h 108"/>
                    <a:gd name="T76" fmla="*/ 562 w 790"/>
                    <a:gd name="T77" fmla="*/ 36 h 108"/>
                    <a:gd name="T78" fmla="*/ 574 w 790"/>
                    <a:gd name="T79" fmla="*/ 36 h 108"/>
                    <a:gd name="T80" fmla="*/ 592 w 790"/>
                    <a:gd name="T81" fmla="*/ 48 h 108"/>
                    <a:gd name="T82" fmla="*/ 604 w 790"/>
                    <a:gd name="T83" fmla="*/ 72 h 108"/>
                    <a:gd name="T84" fmla="*/ 622 w 790"/>
                    <a:gd name="T85" fmla="*/ 72 h 108"/>
                    <a:gd name="T86" fmla="*/ 634 w 790"/>
                    <a:gd name="T87" fmla="*/ 84 h 108"/>
                    <a:gd name="T88" fmla="*/ 646 w 790"/>
                    <a:gd name="T89" fmla="*/ 96 h 108"/>
                    <a:gd name="T90" fmla="*/ 664 w 790"/>
                    <a:gd name="T91" fmla="*/ 108 h 108"/>
                    <a:gd name="T92" fmla="*/ 676 w 790"/>
                    <a:gd name="T93" fmla="*/ 108 h 108"/>
                    <a:gd name="T94" fmla="*/ 694 w 790"/>
                    <a:gd name="T95" fmla="*/ 108 h 108"/>
                    <a:gd name="T96" fmla="*/ 706 w 790"/>
                    <a:gd name="T97" fmla="*/ 108 h 108"/>
                    <a:gd name="T98" fmla="*/ 724 w 790"/>
                    <a:gd name="T99" fmla="*/ 108 h 108"/>
                    <a:gd name="T100" fmla="*/ 736 w 790"/>
                    <a:gd name="T101" fmla="*/ 96 h 108"/>
                    <a:gd name="T102" fmla="*/ 748 w 790"/>
                    <a:gd name="T103" fmla="*/ 96 h 108"/>
                    <a:gd name="T104" fmla="*/ 766 w 790"/>
                    <a:gd name="T105" fmla="*/ 84 h 108"/>
                    <a:gd name="T106" fmla="*/ 778 w 790"/>
                    <a:gd name="T107" fmla="*/ 72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0"/>
                    <a:gd name="T163" fmla="*/ 0 h 108"/>
                    <a:gd name="T164" fmla="*/ 790 w 790"/>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0" h="108">
                      <a:moveTo>
                        <a:pt x="0" y="108"/>
                      </a:moveTo>
                      <a:lnTo>
                        <a:pt x="12" y="108"/>
                      </a:lnTo>
                      <a:lnTo>
                        <a:pt x="18" y="108"/>
                      </a:lnTo>
                      <a:lnTo>
                        <a:pt x="24" y="108"/>
                      </a:lnTo>
                      <a:lnTo>
                        <a:pt x="30" y="108"/>
                      </a:lnTo>
                      <a:lnTo>
                        <a:pt x="36" y="96"/>
                      </a:lnTo>
                      <a:lnTo>
                        <a:pt x="48" y="96"/>
                      </a:lnTo>
                      <a:lnTo>
                        <a:pt x="54" y="84"/>
                      </a:lnTo>
                      <a:lnTo>
                        <a:pt x="60" y="72"/>
                      </a:lnTo>
                      <a:lnTo>
                        <a:pt x="66" y="72"/>
                      </a:lnTo>
                      <a:lnTo>
                        <a:pt x="78" y="60"/>
                      </a:lnTo>
                      <a:lnTo>
                        <a:pt x="84" y="48"/>
                      </a:lnTo>
                      <a:lnTo>
                        <a:pt x="90" y="36"/>
                      </a:lnTo>
                      <a:lnTo>
                        <a:pt x="96" y="24"/>
                      </a:lnTo>
                      <a:lnTo>
                        <a:pt x="102" y="0"/>
                      </a:lnTo>
                      <a:lnTo>
                        <a:pt x="114" y="0"/>
                      </a:lnTo>
                      <a:lnTo>
                        <a:pt x="120" y="0"/>
                      </a:lnTo>
                      <a:lnTo>
                        <a:pt x="126" y="12"/>
                      </a:lnTo>
                      <a:lnTo>
                        <a:pt x="132" y="24"/>
                      </a:lnTo>
                      <a:lnTo>
                        <a:pt x="138" y="36"/>
                      </a:lnTo>
                      <a:lnTo>
                        <a:pt x="150" y="48"/>
                      </a:lnTo>
                      <a:lnTo>
                        <a:pt x="156" y="48"/>
                      </a:lnTo>
                      <a:lnTo>
                        <a:pt x="162" y="60"/>
                      </a:lnTo>
                      <a:lnTo>
                        <a:pt x="168" y="60"/>
                      </a:lnTo>
                      <a:lnTo>
                        <a:pt x="180" y="72"/>
                      </a:lnTo>
                      <a:lnTo>
                        <a:pt x="186" y="72"/>
                      </a:lnTo>
                      <a:lnTo>
                        <a:pt x="192" y="72"/>
                      </a:lnTo>
                      <a:lnTo>
                        <a:pt x="198" y="72"/>
                      </a:lnTo>
                      <a:lnTo>
                        <a:pt x="204" y="84"/>
                      </a:lnTo>
                      <a:lnTo>
                        <a:pt x="216" y="84"/>
                      </a:lnTo>
                      <a:lnTo>
                        <a:pt x="222" y="84"/>
                      </a:lnTo>
                      <a:lnTo>
                        <a:pt x="227" y="84"/>
                      </a:lnTo>
                      <a:lnTo>
                        <a:pt x="233" y="84"/>
                      </a:lnTo>
                      <a:lnTo>
                        <a:pt x="239" y="84"/>
                      </a:lnTo>
                      <a:lnTo>
                        <a:pt x="251" y="84"/>
                      </a:lnTo>
                      <a:lnTo>
                        <a:pt x="257" y="84"/>
                      </a:lnTo>
                      <a:lnTo>
                        <a:pt x="263" y="84"/>
                      </a:lnTo>
                      <a:lnTo>
                        <a:pt x="269" y="84"/>
                      </a:lnTo>
                      <a:lnTo>
                        <a:pt x="281" y="84"/>
                      </a:lnTo>
                      <a:lnTo>
                        <a:pt x="287" y="72"/>
                      </a:lnTo>
                      <a:lnTo>
                        <a:pt x="293" y="72"/>
                      </a:lnTo>
                      <a:lnTo>
                        <a:pt x="299" y="72"/>
                      </a:lnTo>
                      <a:lnTo>
                        <a:pt x="305" y="60"/>
                      </a:lnTo>
                      <a:lnTo>
                        <a:pt x="317" y="48"/>
                      </a:lnTo>
                      <a:lnTo>
                        <a:pt x="323" y="48"/>
                      </a:lnTo>
                      <a:lnTo>
                        <a:pt x="329" y="36"/>
                      </a:lnTo>
                      <a:lnTo>
                        <a:pt x="335" y="24"/>
                      </a:lnTo>
                      <a:lnTo>
                        <a:pt x="341" y="24"/>
                      </a:lnTo>
                      <a:lnTo>
                        <a:pt x="353" y="24"/>
                      </a:lnTo>
                      <a:lnTo>
                        <a:pt x="359" y="36"/>
                      </a:lnTo>
                      <a:lnTo>
                        <a:pt x="365" y="48"/>
                      </a:lnTo>
                      <a:lnTo>
                        <a:pt x="371" y="60"/>
                      </a:lnTo>
                      <a:lnTo>
                        <a:pt x="383" y="60"/>
                      </a:lnTo>
                      <a:lnTo>
                        <a:pt x="389" y="72"/>
                      </a:lnTo>
                      <a:lnTo>
                        <a:pt x="395" y="72"/>
                      </a:lnTo>
                      <a:lnTo>
                        <a:pt x="401" y="72"/>
                      </a:lnTo>
                      <a:lnTo>
                        <a:pt x="407" y="84"/>
                      </a:lnTo>
                      <a:lnTo>
                        <a:pt x="419" y="84"/>
                      </a:lnTo>
                      <a:lnTo>
                        <a:pt x="425" y="96"/>
                      </a:lnTo>
                      <a:lnTo>
                        <a:pt x="431" y="96"/>
                      </a:lnTo>
                      <a:lnTo>
                        <a:pt x="437" y="96"/>
                      </a:lnTo>
                      <a:lnTo>
                        <a:pt x="443" y="108"/>
                      </a:lnTo>
                      <a:lnTo>
                        <a:pt x="455" y="108"/>
                      </a:lnTo>
                      <a:lnTo>
                        <a:pt x="461" y="108"/>
                      </a:lnTo>
                      <a:lnTo>
                        <a:pt x="467" y="108"/>
                      </a:lnTo>
                      <a:lnTo>
                        <a:pt x="473" y="108"/>
                      </a:lnTo>
                      <a:lnTo>
                        <a:pt x="485" y="108"/>
                      </a:lnTo>
                      <a:lnTo>
                        <a:pt x="491" y="108"/>
                      </a:lnTo>
                      <a:lnTo>
                        <a:pt x="497" y="108"/>
                      </a:lnTo>
                      <a:lnTo>
                        <a:pt x="503" y="108"/>
                      </a:lnTo>
                      <a:lnTo>
                        <a:pt x="509" y="108"/>
                      </a:lnTo>
                      <a:lnTo>
                        <a:pt x="520" y="108"/>
                      </a:lnTo>
                      <a:lnTo>
                        <a:pt x="526" y="96"/>
                      </a:lnTo>
                      <a:lnTo>
                        <a:pt x="532" y="96"/>
                      </a:lnTo>
                      <a:lnTo>
                        <a:pt x="538" y="84"/>
                      </a:lnTo>
                      <a:lnTo>
                        <a:pt x="544" y="84"/>
                      </a:lnTo>
                      <a:lnTo>
                        <a:pt x="556" y="72"/>
                      </a:lnTo>
                      <a:lnTo>
                        <a:pt x="562" y="36"/>
                      </a:lnTo>
                      <a:lnTo>
                        <a:pt x="568" y="36"/>
                      </a:lnTo>
                      <a:lnTo>
                        <a:pt x="574" y="36"/>
                      </a:lnTo>
                      <a:lnTo>
                        <a:pt x="586" y="48"/>
                      </a:lnTo>
                      <a:lnTo>
                        <a:pt x="592" y="48"/>
                      </a:lnTo>
                      <a:lnTo>
                        <a:pt x="598" y="60"/>
                      </a:lnTo>
                      <a:lnTo>
                        <a:pt x="604" y="72"/>
                      </a:lnTo>
                      <a:lnTo>
                        <a:pt x="610" y="72"/>
                      </a:lnTo>
                      <a:lnTo>
                        <a:pt x="622" y="72"/>
                      </a:lnTo>
                      <a:lnTo>
                        <a:pt x="628" y="84"/>
                      </a:lnTo>
                      <a:lnTo>
                        <a:pt x="634" y="84"/>
                      </a:lnTo>
                      <a:lnTo>
                        <a:pt x="640" y="96"/>
                      </a:lnTo>
                      <a:lnTo>
                        <a:pt x="646" y="96"/>
                      </a:lnTo>
                      <a:lnTo>
                        <a:pt x="658" y="96"/>
                      </a:lnTo>
                      <a:lnTo>
                        <a:pt x="664" y="108"/>
                      </a:lnTo>
                      <a:lnTo>
                        <a:pt x="670" y="108"/>
                      </a:lnTo>
                      <a:lnTo>
                        <a:pt x="676" y="108"/>
                      </a:lnTo>
                      <a:lnTo>
                        <a:pt x="688" y="108"/>
                      </a:lnTo>
                      <a:lnTo>
                        <a:pt x="694" y="108"/>
                      </a:lnTo>
                      <a:lnTo>
                        <a:pt x="700" y="108"/>
                      </a:lnTo>
                      <a:lnTo>
                        <a:pt x="706" y="108"/>
                      </a:lnTo>
                      <a:lnTo>
                        <a:pt x="712" y="108"/>
                      </a:lnTo>
                      <a:lnTo>
                        <a:pt x="724" y="108"/>
                      </a:lnTo>
                      <a:lnTo>
                        <a:pt x="730" y="108"/>
                      </a:lnTo>
                      <a:lnTo>
                        <a:pt x="736" y="96"/>
                      </a:lnTo>
                      <a:lnTo>
                        <a:pt x="742" y="96"/>
                      </a:lnTo>
                      <a:lnTo>
                        <a:pt x="748" y="96"/>
                      </a:lnTo>
                      <a:lnTo>
                        <a:pt x="760" y="84"/>
                      </a:lnTo>
                      <a:lnTo>
                        <a:pt x="766" y="84"/>
                      </a:lnTo>
                      <a:lnTo>
                        <a:pt x="772" y="72"/>
                      </a:lnTo>
                      <a:lnTo>
                        <a:pt x="778" y="72"/>
                      </a:lnTo>
                      <a:lnTo>
                        <a:pt x="790" y="60"/>
                      </a:lnTo>
                    </a:path>
                  </a:pathLst>
                </a:custGeom>
                <a:noFill/>
                <a:ln w="25400">
                  <a:solidFill>
                    <a:srgbClr val="0000FF"/>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sz="800"/>
                </a:p>
              </p:txBody>
            </p:sp>
          </p:grpSp>
        </p:grpSp>
      </p:grpSp>
      <p:pic>
        <p:nvPicPr>
          <p:cNvPr id="133121" name="Picture 1"/>
          <p:cNvPicPr>
            <a:picLocks noChangeAspect="1" noChangeArrowheads="1"/>
          </p:cNvPicPr>
          <p:nvPr/>
        </p:nvPicPr>
        <p:blipFill>
          <a:blip r:embed="rId5" cstate="print"/>
          <a:srcRect/>
          <a:stretch>
            <a:fillRect/>
          </a:stretch>
        </p:blipFill>
        <p:spPr bwMode="auto">
          <a:xfrm>
            <a:off x="1752600" y="3810000"/>
            <a:ext cx="1676400" cy="1267777"/>
          </a:xfrm>
          <a:prstGeom prst="rect">
            <a:avLst/>
          </a:prstGeom>
          <a:noFill/>
          <a:ln w="9525">
            <a:noFill/>
            <a:miter lim="800000"/>
            <a:headEnd/>
            <a:tailEnd/>
          </a:ln>
        </p:spPr>
      </p:pic>
      <p:sp>
        <p:nvSpPr>
          <p:cNvPr id="77" name="Right Arrow 76"/>
          <p:cNvSpPr/>
          <p:nvPr/>
        </p:nvSpPr>
        <p:spPr>
          <a:xfrm>
            <a:off x="1219200" y="4267200"/>
            <a:ext cx="457200" cy="304800"/>
          </a:xfrm>
          <a:prstGeom prst="rightArrow">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24" name="Picture 4"/>
          <p:cNvPicPr>
            <a:picLocks noChangeAspect="1" noChangeArrowheads="1"/>
          </p:cNvPicPr>
          <p:nvPr/>
        </p:nvPicPr>
        <p:blipFill>
          <a:blip r:embed="rId6" cstate="print"/>
          <a:srcRect/>
          <a:stretch>
            <a:fillRect/>
          </a:stretch>
        </p:blipFill>
        <p:spPr bwMode="auto">
          <a:xfrm>
            <a:off x="152400" y="3876604"/>
            <a:ext cx="1019441" cy="1147834"/>
          </a:xfrm>
          <a:prstGeom prst="rect">
            <a:avLst/>
          </a:prstGeom>
          <a:noFill/>
          <a:ln w="9525">
            <a:noFill/>
            <a:miter lim="800000"/>
            <a:headEnd/>
            <a:tailEnd/>
          </a:ln>
        </p:spPr>
      </p:pic>
    </p:spTree>
    <p:extLst>
      <p:ext uri="{BB962C8B-B14F-4D97-AF65-F5344CB8AC3E}">
        <p14:creationId xmlns:p14="http://schemas.microsoft.com/office/powerpoint/2010/main" xmlns="" val="30895003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 name="Title 1"/>
          <p:cNvSpPr>
            <a:spLocks noGrp="1"/>
          </p:cNvSpPr>
          <p:nvPr>
            <p:ph type="title"/>
          </p:nvPr>
        </p:nvSpPr>
        <p:spPr>
          <a:xfrm>
            <a:off x="152400" y="1"/>
            <a:ext cx="8839200" cy="761999"/>
          </a:xfrm>
        </p:spPr>
        <p:txBody>
          <a:bodyPr>
            <a:normAutofit/>
          </a:bodyPr>
          <a:lstStyle/>
          <a:p>
            <a:r>
              <a:rPr lang="en-US" sz="3600" dirty="0" smtClean="0">
                <a:solidFill>
                  <a:schemeClr val="bg1"/>
                </a:solidFill>
              </a:rPr>
              <a:t>Generalizing to Multi-Dimensional Data </a:t>
            </a:r>
            <a:r>
              <a:rPr lang="en-US" sz="3600" dirty="0" smtClean="0">
                <a:solidFill>
                  <a:schemeClr val="bg1">
                    <a:lumMod val="50000"/>
                  </a:schemeClr>
                </a:solidFill>
              </a:rPr>
              <a:t>3 of 4</a:t>
            </a:r>
            <a:endParaRPr lang="en-US" sz="3600" dirty="0">
              <a:solidFill>
                <a:schemeClr val="bg1">
                  <a:lumMod val="50000"/>
                </a:schemeClr>
              </a:solidFill>
            </a:endParaRPr>
          </a:p>
        </p:txBody>
      </p:sp>
      <p:sp>
        <p:nvSpPr>
          <p:cNvPr id="343" name="TextBox 342"/>
          <p:cNvSpPr txBox="1"/>
          <p:nvPr/>
        </p:nvSpPr>
        <p:spPr>
          <a:xfrm>
            <a:off x="15001016" y="5057479"/>
            <a:ext cx="518808" cy="369332"/>
          </a:xfrm>
          <a:prstGeom prst="rect">
            <a:avLst/>
          </a:prstGeom>
          <a:noFill/>
        </p:spPr>
        <p:txBody>
          <a:bodyPr wrap="square" rtlCol="0">
            <a:spAutoFit/>
          </a:bodyPr>
          <a:lstStyle/>
          <a:p>
            <a:pPr algn="ctr"/>
            <a:r>
              <a:rPr lang="en-US" dirty="0" smtClean="0"/>
              <a:t>(b)</a:t>
            </a:r>
            <a:endParaRPr lang="en-US" dirty="0"/>
          </a:p>
        </p:txBody>
      </p:sp>
      <p:sp>
        <p:nvSpPr>
          <p:cNvPr id="5" name="Content Placeholder 2"/>
          <p:cNvSpPr>
            <a:spLocks noGrp="1"/>
          </p:cNvSpPr>
          <p:nvPr>
            <p:ph idx="1"/>
          </p:nvPr>
        </p:nvSpPr>
        <p:spPr>
          <a:xfrm>
            <a:off x="228600" y="838200"/>
            <a:ext cx="8763000" cy="1371600"/>
          </a:xfrm>
        </p:spPr>
        <p:txBody>
          <a:bodyPr>
            <a:noAutofit/>
          </a:bodyPr>
          <a:lstStyle/>
          <a:p>
            <a:pPr marL="0" indent="0">
              <a:buNone/>
            </a:pPr>
            <a:r>
              <a:rPr lang="en-US" sz="2400" dirty="0" smtClean="0">
                <a:solidFill>
                  <a:schemeClr val="bg1"/>
                </a:solidFill>
              </a:rPr>
              <a:t>We can demonstrate the claim in the last slide with experiments.</a:t>
            </a:r>
          </a:p>
          <a:p>
            <a:pPr marL="0" indent="0">
              <a:buNone/>
            </a:pPr>
            <a:r>
              <a:rPr lang="en-US" sz="2400" dirty="0" smtClean="0">
                <a:solidFill>
                  <a:schemeClr val="bg1"/>
                </a:solidFill>
              </a:rPr>
              <a:t>Let us begin with a dataset that we are 100% sure is tightly coupled, then slowly add some random time lags into the data… </a:t>
            </a:r>
          </a:p>
          <a:p>
            <a:pPr marL="0" indent="0">
              <a:buNone/>
            </a:pPr>
            <a:endParaRPr lang="en-US" sz="2800" dirty="0">
              <a:solidFill>
                <a:schemeClr val="bg1"/>
              </a:solidFill>
            </a:endParaRPr>
          </a:p>
        </p:txBody>
      </p:sp>
      <p:sp>
        <p:nvSpPr>
          <p:cNvPr id="8" name="Line 66"/>
          <p:cNvSpPr>
            <a:spLocks noChangeShapeType="1"/>
          </p:cNvSpPr>
          <p:nvPr/>
        </p:nvSpPr>
        <p:spPr bwMode="auto">
          <a:xfrm>
            <a:off x="5928111" y="4203058"/>
            <a:ext cx="2909888"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9" name="Line 68"/>
          <p:cNvSpPr>
            <a:spLocks noChangeShapeType="1"/>
          </p:cNvSpPr>
          <p:nvPr/>
        </p:nvSpPr>
        <p:spPr bwMode="auto">
          <a:xfrm flipV="1">
            <a:off x="5715385" y="2775862"/>
            <a:ext cx="0" cy="1427197"/>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10" name="Line 69"/>
          <p:cNvSpPr>
            <a:spLocks noChangeShapeType="1"/>
          </p:cNvSpPr>
          <p:nvPr/>
        </p:nvSpPr>
        <p:spPr bwMode="auto">
          <a:xfrm>
            <a:off x="5928111" y="4203058"/>
            <a:ext cx="2909888"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11" name="Line 70"/>
          <p:cNvSpPr>
            <a:spLocks noChangeShapeType="1"/>
          </p:cNvSpPr>
          <p:nvPr/>
        </p:nvSpPr>
        <p:spPr bwMode="auto">
          <a:xfrm flipV="1">
            <a:off x="5715385" y="2775862"/>
            <a:ext cx="0" cy="1427197"/>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12" name="Line 71"/>
          <p:cNvSpPr>
            <a:spLocks noChangeShapeType="1"/>
          </p:cNvSpPr>
          <p:nvPr/>
        </p:nvSpPr>
        <p:spPr bwMode="auto">
          <a:xfrm flipV="1">
            <a:off x="5715385"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13" name="Line 72"/>
          <p:cNvSpPr>
            <a:spLocks noChangeShapeType="1"/>
          </p:cNvSpPr>
          <p:nvPr/>
        </p:nvSpPr>
        <p:spPr bwMode="auto">
          <a:xfrm>
            <a:off x="5715385" y="2775862"/>
            <a:ext cx="0" cy="1781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14" name="Rectangle 73"/>
          <p:cNvSpPr>
            <a:spLocks noChangeArrowheads="1"/>
          </p:cNvSpPr>
          <p:nvPr/>
        </p:nvSpPr>
        <p:spPr bwMode="auto">
          <a:xfrm>
            <a:off x="5905886" y="4217903"/>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0</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15" name="Line 74"/>
          <p:cNvSpPr>
            <a:spLocks noChangeShapeType="1"/>
          </p:cNvSpPr>
          <p:nvPr/>
        </p:nvSpPr>
        <p:spPr bwMode="auto">
          <a:xfrm flipV="1">
            <a:off x="6286886"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16" name="Rectangle 76"/>
          <p:cNvSpPr>
            <a:spLocks noChangeArrowheads="1"/>
          </p:cNvSpPr>
          <p:nvPr/>
        </p:nvSpPr>
        <p:spPr bwMode="auto">
          <a:xfrm>
            <a:off x="6263073" y="4217903"/>
            <a:ext cx="7053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FFFF00"/>
                </a:solidFill>
                <a:effectLst/>
                <a:latin typeface="Helvetica" charset="0"/>
                <a:cs typeface="Arial" pitchFamily="34" charset="0"/>
              </a:rPr>
              <a:t>5</a:t>
            </a:r>
            <a:endParaRPr kumimoji="0" lang="en-US" altLang="en-US"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17" name="Line 77"/>
          <p:cNvSpPr>
            <a:spLocks noChangeShapeType="1"/>
          </p:cNvSpPr>
          <p:nvPr/>
        </p:nvSpPr>
        <p:spPr bwMode="auto">
          <a:xfrm flipV="1">
            <a:off x="6652011"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18" name="Rectangle 79"/>
          <p:cNvSpPr>
            <a:spLocks noChangeArrowheads="1"/>
          </p:cNvSpPr>
          <p:nvPr/>
        </p:nvSpPr>
        <p:spPr bwMode="auto">
          <a:xfrm>
            <a:off x="6599623" y="4217903"/>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10</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19" name="Line 80"/>
          <p:cNvSpPr>
            <a:spLocks noChangeShapeType="1"/>
          </p:cNvSpPr>
          <p:nvPr/>
        </p:nvSpPr>
        <p:spPr bwMode="auto">
          <a:xfrm flipV="1">
            <a:off x="7015548"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20" name="Rectangle 82"/>
          <p:cNvSpPr>
            <a:spLocks noChangeArrowheads="1"/>
          </p:cNvSpPr>
          <p:nvPr/>
        </p:nvSpPr>
        <p:spPr bwMode="auto">
          <a:xfrm>
            <a:off x="6963161" y="4217903"/>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15</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21" name="Line 83"/>
          <p:cNvSpPr>
            <a:spLocks noChangeShapeType="1"/>
          </p:cNvSpPr>
          <p:nvPr/>
        </p:nvSpPr>
        <p:spPr bwMode="auto">
          <a:xfrm flipV="1">
            <a:off x="7380673"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22" name="Rectangle 85"/>
          <p:cNvSpPr>
            <a:spLocks noChangeArrowheads="1"/>
          </p:cNvSpPr>
          <p:nvPr/>
        </p:nvSpPr>
        <p:spPr bwMode="auto">
          <a:xfrm>
            <a:off x="7328286" y="4217903"/>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20</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23" name="Line 86"/>
          <p:cNvSpPr>
            <a:spLocks noChangeShapeType="1"/>
          </p:cNvSpPr>
          <p:nvPr/>
        </p:nvSpPr>
        <p:spPr bwMode="auto">
          <a:xfrm flipV="1">
            <a:off x="7744211"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24" name="Rectangle 88"/>
          <p:cNvSpPr>
            <a:spLocks noChangeArrowheads="1"/>
          </p:cNvSpPr>
          <p:nvPr/>
        </p:nvSpPr>
        <p:spPr bwMode="auto">
          <a:xfrm>
            <a:off x="7691823" y="4217903"/>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25</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25" name="Line 89"/>
          <p:cNvSpPr>
            <a:spLocks noChangeShapeType="1"/>
          </p:cNvSpPr>
          <p:nvPr/>
        </p:nvSpPr>
        <p:spPr bwMode="auto">
          <a:xfrm flipV="1">
            <a:off x="8109336"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26" name="Rectangle 91"/>
          <p:cNvSpPr>
            <a:spLocks noChangeArrowheads="1"/>
          </p:cNvSpPr>
          <p:nvPr/>
        </p:nvSpPr>
        <p:spPr bwMode="auto">
          <a:xfrm>
            <a:off x="8056948" y="4217903"/>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30</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27" name="Line 92"/>
          <p:cNvSpPr>
            <a:spLocks noChangeShapeType="1"/>
          </p:cNvSpPr>
          <p:nvPr/>
        </p:nvSpPr>
        <p:spPr bwMode="auto">
          <a:xfrm flipV="1">
            <a:off x="8472873"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28" name="Rectangle 94"/>
          <p:cNvSpPr>
            <a:spLocks noChangeArrowheads="1"/>
          </p:cNvSpPr>
          <p:nvPr/>
        </p:nvSpPr>
        <p:spPr bwMode="auto">
          <a:xfrm>
            <a:off x="8422073" y="4217903"/>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35</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29" name="Line 95"/>
          <p:cNvSpPr>
            <a:spLocks noChangeShapeType="1"/>
          </p:cNvSpPr>
          <p:nvPr/>
        </p:nvSpPr>
        <p:spPr bwMode="auto">
          <a:xfrm flipV="1">
            <a:off x="8837998" y="4182273"/>
            <a:ext cx="0" cy="20785"/>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30" name="Rectangle 97"/>
          <p:cNvSpPr>
            <a:spLocks noChangeArrowheads="1"/>
          </p:cNvSpPr>
          <p:nvPr/>
        </p:nvSpPr>
        <p:spPr bwMode="auto">
          <a:xfrm>
            <a:off x="8785611" y="4217903"/>
            <a:ext cx="14106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40</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31" name="Line 98"/>
          <p:cNvSpPr>
            <a:spLocks noChangeShapeType="1"/>
          </p:cNvSpPr>
          <p:nvPr/>
        </p:nvSpPr>
        <p:spPr bwMode="auto">
          <a:xfrm>
            <a:off x="5715385" y="4203058"/>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32" name="Line 99"/>
          <p:cNvSpPr>
            <a:spLocks noChangeShapeType="1"/>
          </p:cNvSpPr>
          <p:nvPr/>
        </p:nvSpPr>
        <p:spPr bwMode="auto">
          <a:xfrm flipH="1">
            <a:off x="8803073" y="4203058"/>
            <a:ext cx="3492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33" name="Rectangle 100"/>
          <p:cNvSpPr>
            <a:spLocks noChangeArrowheads="1"/>
          </p:cNvSpPr>
          <p:nvPr/>
        </p:nvSpPr>
        <p:spPr bwMode="auto">
          <a:xfrm>
            <a:off x="5476875" y="4171387"/>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0.4</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34" name="Line 101"/>
          <p:cNvSpPr>
            <a:spLocks noChangeShapeType="1"/>
          </p:cNvSpPr>
          <p:nvPr/>
        </p:nvSpPr>
        <p:spPr bwMode="auto">
          <a:xfrm>
            <a:off x="5715385" y="4022926"/>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35" name="Line 104"/>
          <p:cNvSpPr>
            <a:spLocks noChangeShapeType="1"/>
          </p:cNvSpPr>
          <p:nvPr/>
        </p:nvSpPr>
        <p:spPr bwMode="auto">
          <a:xfrm>
            <a:off x="5715385" y="3846754"/>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36" name="Rectangle 106"/>
          <p:cNvSpPr>
            <a:spLocks noChangeArrowheads="1"/>
          </p:cNvSpPr>
          <p:nvPr/>
        </p:nvSpPr>
        <p:spPr bwMode="auto">
          <a:xfrm>
            <a:off x="5476875" y="3814092"/>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FFFF00"/>
                </a:solidFill>
                <a:effectLst/>
                <a:latin typeface="Helvetica" charset="0"/>
                <a:cs typeface="Arial" pitchFamily="34" charset="0"/>
              </a:rPr>
              <a:t>0.5</a:t>
            </a:r>
            <a:endParaRPr kumimoji="0" lang="en-US" altLang="en-US"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37" name="Line 107"/>
          <p:cNvSpPr>
            <a:spLocks noChangeShapeType="1"/>
          </p:cNvSpPr>
          <p:nvPr/>
        </p:nvSpPr>
        <p:spPr bwMode="auto">
          <a:xfrm>
            <a:off x="5715385" y="3666623"/>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38" name="Line 110"/>
          <p:cNvSpPr>
            <a:spLocks noChangeShapeType="1"/>
          </p:cNvSpPr>
          <p:nvPr/>
        </p:nvSpPr>
        <p:spPr bwMode="auto">
          <a:xfrm>
            <a:off x="5715385" y="3489459"/>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39" name="Rectangle 112"/>
          <p:cNvSpPr>
            <a:spLocks noChangeArrowheads="1"/>
          </p:cNvSpPr>
          <p:nvPr/>
        </p:nvSpPr>
        <p:spPr bwMode="auto">
          <a:xfrm>
            <a:off x="5476875" y="3456799"/>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0.6</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40" name="Line 113"/>
          <p:cNvSpPr>
            <a:spLocks noChangeShapeType="1"/>
          </p:cNvSpPr>
          <p:nvPr/>
        </p:nvSpPr>
        <p:spPr bwMode="auto">
          <a:xfrm>
            <a:off x="5715385" y="3309329"/>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41" name="Line 116"/>
          <p:cNvSpPr>
            <a:spLocks noChangeShapeType="1"/>
          </p:cNvSpPr>
          <p:nvPr/>
        </p:nvSpPr>
        <p:spPr bwMode="auto">
          <a:xfrm>
            <a:off x="5715385" y="3132165"/>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42" name="Rectangle 118"/>
          <p:cNvSpPr>
            <a:spLocks noChangeArrowheads="1"/>
          </p:cNvSpPr>
          <p:nvPr/>
        </p:nvSpPr>
        <p:spPr bwMode="auto">
          <a:xfrm>
            <a:off x="5476875" y="3100494"/>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00"/>
                </a:solidFill>
                <a:effectLst/>
                <a:latin typeface="Helvetica" charset="0"/>
                <a:cs typeface="Arial" pitchFamily="34" charset="0"/>
              </a:rPr>
              <a:t>0.7</a:t>
            </a:r>
            <a:endParaRPr kumimoji="0" lang="en-US" altLang="en-US" sz="2800" b="0" i="0" u="none" strike="noStrike" cap="none" normalizeH="0" baseline="0" smtClean="0">
              <a:ln>
                <a:noFill/>
              </a:ln>
              <a:solidFill>
                <a:srgbClr val="FFFF00"/>
              </a:solidFill>
              <a:effectLst/>
              <a:latin typeface="Arial" pitchFamily="34" charset="0"/>
              <a:cs typeface="Arial" pitchFamily="34" charset="0"/>
            </a:endParaRPr>
          </a:p>
        </p:txBody>
      </p:sp>
      <p:sp>
        <p:nvSpPr>
          <p:cNvPr id="43" name="Line 119"/>
          <p:cNvSpPr>
            <a:spLocks noChangeShapeType="1"/>
          </p:cNvSpPr>
          <p:nvPr/>
        </p:nvSpPr>
        <p:spPr bwMode="auto">
          <a:xfrm>
            <a:off x="5715385" y="2952034"/>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44" name="Line 122"/>
          <p:cNvSpPr>
            <a:spLocks noChangeShapeType="1"/>
          </p:cNvSpPr>
          <p:nvPr/>
        </p:nvSpPr>
        <p:spPr bwMode="auto">
          <a:xfrm>
            <a:off x="5715385" y="2775862"/>
            <a:ext cx="28575"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45" name="Rectangle 124"/>
          <p:cNvSpPr>
            <a:spLocks noChangeArrowheads="1"/>
          </p:cNvSpPr>
          <p:nvPr/>
        </p:nvSpPr>
        <p:spPr bwMode="auto">
          <a:xfrm>
            <a:off x="5476875" y="2743200"/>
            <a:ext cx="17633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FFFF00"/>
                </a:solidFill>
                <a:effectLst/>
                <a:latin typeface="Helvetica" charset="0"/>
                <a:cs typeface="Arial" pitchFamily="34" charset="0"/>
              </a:rPr>
              <a:t>0.8</a:t>
            </a:r>
            <a:endParaRPr kumimoji="0" lang="en-US" altLang="en-US"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46" name="Line 126"/>
          <p:cNvSpPr>
            <a:spLocks noChangeShapeType="1"/>
          </p:cNvSpPr>
          <p:nvPr/>
        </p:nvSpPr>
        <p:spPr bwMode="auto">
          <a:xfrm>
            <a:off x="5928111" y="4203058"/>
            <a:ext cx="2909888" cy="0"/>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47" name="Line 128"/>
          <p:cNvSpPr>
            <a:spLocks noChangeShapeType="1"/>
          </p:cNvSpPr>
          <p:nvPr/>
        </p:nvSpPr>
        <p:spPr bwMode="auto">
          <a:xfrm flipV="1">
            <a:off x="5715385" y="2775862"/>
            <a:ext cx="0" cy="1427197"/>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sp>
        <p:nvSpPr>
          <p:cNvPr id="48" name="Freeform 129"/>
          <p:cNvSpPr>
            <a:spLocks/>
          </p:cNvSpPr>
          <p:nvPr/>
        </p:nvSpPr>
        <p:spPr bwMode="auto">
          <a:xfrm>
            <a:off x="5928111" y="2819409"/>
            <a:ext cx="2909888" cy="1319315"/>
          </a:xfrm>
          <a:custGeom>
            <a:avLst/>
            <a:gdLst>
              <a:gd name="T0" fmla="*/ 0 w 1833"/>
              <a:gd name="T1" fmla="*/ 1333 h 1333"/>
              <a:gd name="T2" fmla="*/ 91 w 1833"/>
              <a:gd name="T3" fmla="*/ 1249 h 1333"/>
              <a:gd name="T4" fmla="*/ 182 w 1833"/>
              <a:gd name="T5" fmla="*/ 1118 h 1333"/>
              <a:gd name="T6" fmla="*/ 273 w 1833"/>
              <a:gd name="T7" fmla="*/ 994 h 1333"/>
              <a:gd name="T8" fmla="*/ 364 w 1833"/>
              <a:gd name="T9" fmla="*/ 845 h 1333"/>
              <a:gd name="T10" fmla="*/ 456 w 1833"/>
              <a:gd name="T11" fmla="*/ 728 h 1333"/>
              <a:gd name="T12" fmla="*/ 547 w 1833"/>
              <a:gd name="T13" fmla="*/ 623 h 1333"/>
              <a:gd name="T14" fmla="*/ 641 w 1833"/>
              <a:gd name="T15" fmla="*/ 502 h 1333"/>
              <a:gd name="T16" fmla="*/ 733 w 1833"/>
              <a:gd name="T17" fmla="*/ 426 h 1333"/>
              <a:gd name="T18" fmla="*/ 824 w 1833"/>
              <a:gd name="T19" fmla="*/ 353 h 1333"/>
              <a:gd name="T20" fmla="*/ 915 w 1833"/>
              <a:gd name="T21" fmla="*/ 295 h 1333"/>
              <a:gd name="T22" fmla="*/ 1006 w 1833"/>
              <a:gd name="T23" fmla="*/ 236 h 1333"/>
              <a:gd name="T24" fmla="*/ 1097 w 1833"/>
              <a:gd name="T25" fmla="*/ 193 h 1333"/>
              <a:gd name="T26" fmla="*/ 1188 w 1833"/>
              <a:gd name="T27" fmla="*/ 145 h 1333"/>
              <a:gd name="T28" fmla="*/ 1283 w 1833"/>
              <a:gd name="T29" fmla="*/ 112 h 1333"/>
              <a:gd name="T30" fmla="*/ 1374 w 1833"/>
              <a:gd name="T31" fmla="*/ 76 h 1333"/>
              <a:gd name="T32" fmla="*/ 1465 w 1833"/>
              <a:gd name="T33" fmla="*/ 51 h 1333"/>
              <a:gd name="T34" fmla="*/ 1556 w 1833"/>
              <a:gd name="T35" fmla="*/ 29 h 1333"/>
              <a:gd name="T36" fmla="*/ 1647 w 1833"/>
              <a:gd name="T37" fmla="*/ 18 h 1333"/>
              <a:gd name="T38" fmla="*/ 1738 w 1833"/>
              <a:gd name="T39" fmla="*/ 0 h 1333"/>
              <a:gd name="T40" fmla="*/ 1833 w 1833"/>
              <a:gd name="T41" fmla="*/ 10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3" h="1333">
                <a:moveTo>
                  <a:pt x="0" y="1333"/>
                </a:moveTo>
                <a:lnTo>
                  <a:pt x="91" y="1249"/>
                </a:lnTo>
                <a:lnTo>
                  <a:pt x="182" y="1118"/>
                </a:lnTo>
                <a:lnTo>
                  <a:pt x="273" y="994"/>
                </a:lnTo>
                <a:lnTo>
                  <a:pt x="364" y="845"/>
                </a:lnTo>
                <a:lnTo>
                  <a:pt x="456" y="728"/>
                </a:lnTo>
                <a:lnTo>
                  <a:pt x="547" y="623"/>
                </a:lnTo>
                <a:lnTo>
                  <a:pt x="641" y="502"/>
                </a:lnTo>
                <a:lnTo>
                  <a:pt x="733" y="426"/>
                </a:lnTo>
                <a:lnTo>
                  <a:pt x="824" y="353"/>
                </a:lnTo>
                <a:lnTo>
                  <a:pt x="915" y="295"/>
                </a:lnTo>
                <a:lnTo>
                  <a:pt x="1006" y="236"/>
                </a:lnTo>
                <a:lnTo>
                  <a:pt x="1097" y="193"/>
                </a:lnTo>
                <a:lnTo>
                  <a:pt x="1188" y="145"/>
                </a:lnTo>
                <a:lnTo>
                  <a:pt x="1283" y="112"/>
                </a:lnTo>
                <a:lnTo>
                  <a:pt x="1374" y="76"/>
                </a:lnTo>
                <a:lnTo>
                  <a:pt x="1465" y="51"/>
                </a:lnTo>
                <a:lnTo>
                  <a:pt x="1556" y="29"/>
                </a:lnTo>
                <a:lnTo>
                  <a:pt x="1647" y="18"/>
                </a:lnTo>
                <a:lnTo>
                  <a:pt x="1738" y="0"/>
                </a:lnTo>
                <a:lnTo>
                  <a:pt x="1833" y="10"/>
                </a:lnTo>
              </a:path>
            </a:pathLst>
          </a:custGeom>
          <a:noFill/>
          <a:ln w="50800" cap="flat">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0"/>
          <p:cNvSpPr>
            <a:spLocks/>
          </p:cNvSpPr>
          <p:nvPr/>
        </p:nvSpPr>
        <p:spPr bwMode="auto">
          <a:xfrm>
            <a:off x="5928111" y="3467686"/>
            <a:ext cx="2909888" cy="252382"/>
          </a:xfrm>
          <a:custGeom>
            <a:avLst/>
            <a:gdLst>
              <a:gd name="T0" fmla="*/ 0 w 1833"/>
              <a:gd name="T1" fmla="*/ 226 h 255"/>
              <a:gd name="T2" fmla="*/ 91 w 1833"/>
              <a:gd name="T3" fmla="*/ 223 h 255"/>
              <a:gd name="T4" fmla="*/ 182 w 1833"/>
              <a:gd name="T5" fmla="*/ 226 h 255"/>
              <a:gd name="T6" fmla="*/ 273 w 1833"/>
              <a:gd name="T7" fmla="*/ 237 h 255"/>
              <a:gd name="T8" fmla="*/ 364 w 1833"/>
              <a:gd name="T9" fmla="*/ 233 h 255"/>
              <a:gd name="T10" fmla="*/ 456 w 1833"/>
              <a:gd name="T11" fmla="*/ 226 h 255"/>
              <a:gd name="T12" fmla="*/ 547 w 1833"/>
              <a:gd name="T13" fmla="*/ 255 h 255"/>
              <a:gd name="T14" fmla="*/ 641 w 1833"/>
              <a:gd name="T15" fmla="*/ 223 h 255"/>
              <a:gd name="T16" fmla="*/ 733 w 1833"/>
              <a:gd name="T17" fmla="*/ 215 h 255"/>
              <a:gd name="T18" fmla="*/ 824 w 1833"/>
              <a:gd name="T19" fmla="*/ 208 h 255"/>
              <a:gd name="T20" fmla="*/ 915 w 1833"/>
              <a:gd name="T21" fmla="*/ 204 h 255"/>
              <a:gd name="T22" fmla="*/ 1006 w 1833"/>
              <a:gd name="T23" fmla="*/ 175 h 255"/>
              <a:gd name="T24" fmla="*/ 1097 w 1833"/>
              <a:gd name="T25" fmla="*/ 157 h 255"/>
              <a:gd name="T26" fmla="*/ 1188 w 1833"/>
              <a:gd name="T27" fmla="*/ 117 h 255"/>
              <a:gd name="T28" fmla="*/ 1283 w 1833"/>
              <a:gd name="T29" fmla="*/ 88 h 255"/>
              <a:gd name="T30" fmla="*/ 1374 w 1833"/>
              <a:gd name="T31" fmla="*/ 73 h 255"/>
              <a:gd name="T32" fmla="*/ 1465 w 1833"/>
              <a:gd name="T33" fmla="*/ 33 h 255"/>
              <a:gd name="T34" fmla="*/ 1556 w 1833"/>
              <a:gd name="T35" fmla="*/ 29 h 255"/>
              <a:gd name="T36" fmla="*/ 1647 w 1833"/>
              <a:gd name="T37" fmla="*/ 19 h 255"/>
              <a:gd name="T38" fmla="*/ 1738 w 1833"/>
              <a:gd name="T39" fmla="*/ 0 h 255"/>
              <a:gd name="T40" fmla="*/ 1833 w 1833"/>
              <a:gd name="T4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3" h="255">
                <a:moveTo>
                  <a:pt x="0" y="226"/>
                </a:moveTo>
                <a:lnTo>
                  <a:pt x="91" y="223"/>
                </a:lnTo>
                <a:lnTo>
                  <a:pt x="182" y="226"/>
                </a:lnTo>
                <a:lnTo>
                  <a:pt x="273" y="237"/>
                </a:lnTo>
                <a:lnTo>
                  <a:pt x="364" y="233"/>
                </a:lnTo>
                <a:lnTo>
                  <a:pt x="456" y="226"/>
                </a:lnTo>
                <a:lnTo>
                  <a:pt x="547" y="255"/>
                </a:lnTo>
                <a:lnTo>
                  <a:pt x="641" y="223"/>
                </a:lnTo>
                <a:lnTo>
                  <a:pt x="733" y="215"/>
                </a:lnTo>
                <a:lnTo>
                  <a:pt x="824" y="208"/>
                </a:lnTo>
                <a:lnTo>
                  <a:pt x="915" y="204"/>
                </a:lnTo>
                <a:lnTo>
                  <a:pt x="1006" y="175"/>
                </a:lnTo>
                <a:lnTo>
                  <a:pt x="1097" y="157"/>
                </a:lnTo>
                <a:lnTo>
                  <a:pt x="1188" y="117"/>
                </a:lnTo>
                <a:lnTo>
                  <a:pt x="1283" y="88"/>
                </a:lnTo>
                <a:lnTo>
                  <a:pt x="1374" y="73"/>
                </a:lnTo>
                <a:lnTo>
                  <a:pt x="1465" y="33"/>
                </a:lnTo>
                <a:lnTo>
                  <a:pt x="1556" y="29"/>
                </a:lnTo>
                <a:lnTo>
                  <a:pt x="1647" y="19"/>
                </a:lnTo>
                <a:lnTo>
                  <a:pt x="1738" y="0"/>
                </a:lnTo>
                <a:lnTo>
                  <a:pt x="1833" y="0"/>
                </a:lnTo>
              </a:path>
            </a:pathLst>
          </a:custGeom>
          <a:noFill/>
          <a:ln w="22225" cap="flat">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7"/>
          <p:cNvSpPr>
            <a:spLocks noChangeShapeType="1"/>
          </p:cNvSpPr>
          <p:nvPr/>
        </p:nvSpPr>
        <p:spPr bwMode="auto">
          <a:xfrm flipV="1">
            <a:off x="5925570" y="4185980"/>
            <a:ext cx="0" cy="16287"/>
          </a:xfrm>
          <a:prstGeom prst="line">
            <a:avLst/>
          </a:prstGeom>
          <a:noFill/>
          <a:ln w="0">
            <a:solidFill>
              <a:schemeClr val="bg1">
                <a:lumMod val="8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800">
              <a:solidFill>
                <a:srgbClr val="FFFF00"/>
              </a:solidFill>
            </a:endParaRPr>
          </a:p>
        </p:txBody>
      </p:sp>
      <p:cxnSp>
        <p:nvCxnSpPr>
          <p:cNvPr id="51" name="Straight Arrow Connector 50"/>
          <p:cNvCxnSpPr/>
          <p:nvPr/>
        </p:nvCxnSpPr>
        <p:spPr>
          <a:xfrm>
            <a:off x="6734561" y="3033407"/>
            <a:ext cx="228600" cy="134173"/>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969637" y="3309329"/>
            <a:ext cx="219298" cy="1474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949564" y="2729792"/>
            <a:ext cx="831831" cy="461665"/>
          </a:xfrm>
          <a:prstGeom prst="rect">
            <a:avLst/>
          </a:prstGeom>
        </p:spPr>
        <p:txBody>
          <a:bodyPr wrap="none">
            <a:spAutoFit/>
          </a:bodyPr>
          <a:lstStyle/>
          <a:p>
            <a:r>
              <a:rPr lang="en-US" sz="2000" b="1" dirty="0">
                <a:solidFill>
                  <a:srgbClr val="0000FF"/>
                </a:solidFill>
              </a:rPr>
              <a:t>DTW</a:t>
            </a:r>
            <a:r>
              <a:rPr lang="en-US" sz="2400" b="1" baseline="-25000" dirty="0">
                <a:solidFill>
                  <a:srgbClr val="0000FF"/>
                </a:solidFill>
              </a:rPr>
              <a:t>D</a:t>
            </a:r>
            <a:endParaRPr lang="en-US" sz="2000" b="1" dirty="0">
              <a:solidFill>
                <a:srgbClr val="0000FF"/>
              </a:solidFill>
            </a:endParaRPr>
          </a:p>
        </p:txBody>
      </p:sp>
      <p:sp>
        <p:nvSpPr>
          <p:cNvPr id="54" name="Rectangle 53"/>
          <p:cNvSpPr/>
          <p:nvPr/>
        </p:nvSpPr>
        <p:spPr>
          <a:xfrm>
            <a:off x="8174539" y="3013578"/>
            <a:ext cx="742832" cy="461665"/>
          </a:xfrm>
          <a:prstGeom prst="rect">
            <a:avLst/>
          </a:prstGeom>
        </p:spPr>
        <p:txBody>
          <a:bodyPr wrap="none">
            <a:spAutoFit/>
          </a:bodyPr>
          <a:lstStyle/>
          <a:p>
            <a:r>
              <a:rPr lang="en-US" sz="2000" dirty="0">
                <a:solidFill>
                  <a:srgbClr val="FF0000"/>
                </a:solidFill>
              </a:rPr>
              <a:t>DTW</a:t>
            </a:r>
            <a:r>
              <a:rPr lang="en-US" sz="2400" baseline="-25000" dirty="0">
                <a:solidFill>
                  <a:srgbClr val="FF0000"/>
                </a:solidFill>
              </a:rPr>
              <a:t>I</a:t>
            </a:r>
            <a:endParaRPr lang="en-US" sz="2000" dirty="0">
              <a:solidFill>
                <a:srgbClr val="FF0000"/>
              </a:solidFill>
            </a:endParaRPr>
          </a:p>
        </p:txBody>
      </p:sp>
      <p:sp>
        <p:nvSpPr>
          <p:cNvPr id="55" name="TextBox 54"/>
          <p:cNvSpPr txBox="1"/>
          <p:nvPr/>
        </p:nvSpPr>
        <p:spPr>
          <a:xfrm rot="16200000">
            <a:off x="4791199" y="3350366"/>
            <a:ext cx="1125248" cy="369332"/>
          </a:xfrm>
          <a:prstGeom prst="rect">
            <a:avLst/>
          </a:prstGeom>
          <a:noFill/>
        </p:spPr>
        <p:txBody>
          <a:bodyPr wrap="square" rtlCol="0">
            <a:spAutoFit/>
          </a:bodyPr>
          <a:lstStyle/>
          <a:p>
            <a:pPr algn="ctr"/>
            <a:r>
              <a:rPr lang="en-US" dirty="0" smtClean="0">
                <a:solidFill>
                  <a:srgbClr val="FFFF00"/>
                </a:solidFill>
              </a:rPr>
              <a:t>Error Rate</a:t>
            </a:r>
            <a:endParaRPr lang="en-US" dirty="0">
              <a:solidFill>
                <a:srgbClr val="FFFF00"/>
              </a:solidFill>
            </a:endParaRPr>
          </a:p>
        </p:txBody>
      </p:sp>
      <p:sp>
        <p:nvSpPr>
          <p:cNvPr id="56" name="TextBox 55"/>
          <p:cNvSpPr txBox="1"/>
          <p:nvPr/>
        </p:nvSpPr>
        <p:spPr>
          <a:xfrm>
            <a:off x="5934075" y="4343400"/>
            <a:ext cx="3200400" cy="369332"/>
          </a:xfrm>
          <a:prstGeom prst="rect">
            <a:avLst/>
          </a:prstGeom>
          <a:noFill/>
        </p:spPr>
        <p:txBody>
          <a:bodyPr wrap="square" rtlCol="0">
            <a:spAutoFit/>
          </a:bodyPr>
          <a:lstStyle/>
          <a:p>
            <a:pPr algn="ctr"/>
            <a:r>
              <a:rPr lang="en-US" dirty="0" smtClean="0">
                <a:solidFill>
                  <a:srgbClr val="FFFF00"/>
                </a:solidFill>
              </a:rPr>
              <a:t>More Random Lag  </a:t>
            </a:r>
            <a:r>
              <a:rPr lang="en-US" dirty="0" smtClean="0">
                <a:solidFill>
                  <a:srgbClr val="FFFF00"/>
                </a:solidFill>
                <a:sym typeface="Symbol"/>
              </a:rPr>
              <a:t></a:t>
            </a:r>
            <a:endParaRPr lang="en-US" dirty="0">
              <a:solidFill>
                <a:srgbClr val="FFFF00"/>
              </a:solidFill>
            </a:endParaRPr>
          </a:p>
        </p:txBody>
      </p:sp>
      <p:sp>
        <p:nvSpPr>
          <p:cNvPr id="57" name="TextBox 56"/>
          <p:cNvSpPr txBox="1"/>
          <p:nvPr/>
        </p:nvSpPr>
        <p:spPr>
          <a:xfrm>
            <a:off x="228600" y="2133600"/>
            <a:ext cx="4800600" cy="2631490"/>
          </a:xfrm>
          <a:prstGeom prst="rect">
            <a:avLst/>
          </a:prstGeom>
          <a:noFill/>
        </p:spPr>
        <p:txBody>
          <a:bodyPr wrap="square" rtlCol="0">
            <a:spAutoFit/>
          </a:bodyPr>
          <a:lstStyle/>
          <a:p>
            <a:pPr>
              <a:spcAft>
                <a:spcPts val="600"/>
              </a:spcAft>
            </a:pPr>
            <a:r>
              <a:rPr lang="en-US" sz="2000" dirty="0" smtClean="0">
                <a:solidFill>
                  <a:schemeClr val="bg1"/>
                </a:solidFill>
              </a:rPr>
              <a:t>We know that the </a:t>
            </a:r>
            <a:r>
              <a:rPr lang="en-US" sz="2000" b="1" dirty="0" smtClean="0">
                <a:solidFill>
                  <a:schemeClr val="bg1"/>
                </a:solidFill>
              </a:rPr>
              <a:t>handwriting dataset </a:t>
            </a:r>
            <a:r>
              <a:rPr lang="en-US" sz="2000" dirty="0" smtClean="0">
                <a:solidFill>
                  <a:schemeClr val="bg1"/>
                </a:solidFill>
              </a:rPr>
              <a:t>is </a:t>
            </a:r>
            <a:r>
              <a:rPr lang="en-US" sz="2000" i="1" dirty="0" smtClean="0">
                <a:solidFill>
                  <a:schemeClr val="bg1"/>
                </a:solidFill>
              </a:rPr>
              <a:t>tightly coupled</a:t>
            </a:r>
            <a:r>
              <a:rPr lang="en-US" sz="2000" dirty="0" smtClean="0">
                <a:solidFill>
                  <a:schemeClr val="bg1"/>
                </a:solidFill>
              </a:rPr>
              <a:t>. We find that DTW</a:t>
            </a:r>
            <a:r>
              <a:rPr lang="en-US" sz="2000" baseline="-25000" dirty="0" smtClean="0">
                <a:solidFill>
                  <a:schemeClr val="bg1"/>
                </a:solidFill>
              </a:rPr>
              <a:t>D </a:t>
            </a:r>
            <a:r>
              <a:rPr lang="en-US" sz="2000" dirty="0" smtClean="0">
                <a:solidFill>
                  <a:schemeClr val="bg1"/>
                </a:solidFill>
              </a:rPr>
              <a:t>has an error-rate of about 0.42, much better than that DTW</a:t>
            </a:r>
            <a:r>
              <a:rPr lang="en-US" sz="2000" baseline="-25000" dirty="0" smtClean="0">
                <a:solidFill>
                  <a:schemeClr val="bg1"/>
                </a:solidFill>
              </a:rPr>
              <a:t>I </a:t>
            </a:r>
            <a:r>
              <a:rPr lang="en-US" sz="2000" dirty="0" smtClean="0">
                <a:solidFill>
                  <a:schemeClr val="bg1"/>
                </a:solidFill>
              </a:rPr>
              <a:t>has an error-rate of about 0.55.</a:t>
            </a:r>
          </a:p>
          <a:p>
            <a:pPr>
              <a:spcAft>
                <a:spcPts val="300"/>
              </a:spcAft>
            </a:pPr>
            <a:r>
              <a:rPr lang="en-US" sz="2000" dirty="0" smtClean="0">
                <a:solidFill>
                  <a:schemeClr val="bg1"/>
                </a:solidFill>
              </a:rPr>
              <a:t>However, as we uncouple the perfect synchronization by adding some random lag, DTW</a:t>
            </a:r>
            <a:r>
              <a:rPr lang="en-US" sz="2000" baseline="-25000" dirty="0" smtClean="0">
                <a:solidFill>
                  <a:schemeClr val="bg1"/>
                </a:solidFill>
              </a:rPr>
              <a:t>D </a:t>
            </a:r>
            <a:r>
              <a:rPr lang="en-US" sz="2000" dirty="0" smtClean="0">
                <a:solidFill>
                  <a:schemeClr val="bg1"/>
                </a:solidFill>
              </a:rPr>
              <a:t>quickly gets worse, while that DTW</a:t>
            </a:r>
            <a:r>
              <a:rPr lang="en-US" sz="2000" baseline="-25000" dirty="0" smtClean="0">
                <a:solidFill>
                  <a:schemeClr val="bg1"/>
                </a:solidFill>
              </a:rPr>
              <a:t>I </a:t>
            </a:r>
            <a:r>
              <a:rPr lang="en-US" sz="2000" dirty="0" smtClean="0">
                <a:solidFill>
                  <a:schemeClr val="bg1"/>
                </a:solidFill>
              </a:rPr>
              <a:t>is barely effected.</a:t>
            </a:r>
            <a:endParaRPr lang="en-US" sz="2000" dirty="0">
              <a:solidFill>
                <a:schemeClr val="bg1"/>
              </a:solidFill>
            </a:endParaRPr>
          </a:p>
        </p:txBody>
      </p:sp>
      <p:sp>
        <p:nvSpPr>
          <p:cNvPr id="58" name="Rectangle 57"/>
          <p:cNvSpPr/>
          <p:nvPr/>
        </p:nvSpPr>
        <p:spPr>
          <a:xfrm>
            <a:off x="6315075" y="2362200"/>
            <a:ext cx="2164823" cy="369332"/>
          </a:xfrm>
          <a:prstGeom prst="rect">
            <a:avLst/>
          </a:prstGeom>
        </p:spPr>
        <p:txBody>
          <a:bodyPr wrap="none">
            <a:spAutoFit/>
          </a:bodyPr>
          <a:lstStyle/>
          <a:p>
            <a:r>
              <a:rPr lang="en-US" b="1" dirty="0" smtClean="0">
                <a:solidFill>
                  <a:schemeClr val="bg1"/>
                </a:solidFill>
              </a:rPr>
              <a:t>handwriting dataset </a:t>
            </a:r>
            <a:endParaRPr lang="en-US" dirty="0"/>
          </a:p>
        </p:txBody>
      </p:sp>
      <p:graphicFrame>
        <p:nvGraphicFramePr>
          <p:cNvPr id="59" name="Table 58"/>
          <p:cNvGraphicFramePr>
            <a:graphicFrameLocks noGrp="1"/>
          </p:cNvGraphicFramePr>
          <p:nvPr/>
        </p:nvGraphicFramePr>
        <p:xfrm>
          <a:off x="85723" y="5688897"/>
          <a:ext cx="3724276" cy="1066800"/>
        </p:xfrm>
        <a:graphic>
          <a:graphicData uri="http://schemas.openxmlformats.org/drawingml/2006/table">
            <a:tbl>
              <a:tblPr firstRow="1" bandRow="1"/>
              <a:tblGrid>
                <a:gridCol w="680232"/>
                <a:gridCol w="865694"/>
                <a:gridCol w="913502"/>
                <a:gridCol w="632424"/>
                <a:gridCol w="632424"/>
              </a:tblGrid>
              <a:tr h="316865">
                <a:tc>
                  <a:txBody>
                    <a:bodyPr/>
                    <a:lstStyle/>
                    <a:p>
                      <a:pPr>
                        <a:lnSpc>
                          <a:spcPct val="100000"/>
                        </a:lnSpc>
                        <a:spcBef>
                          <a:spcPts val="0"/>
                        </a:spcBef>
                        <a:spcAft>
                          <a:spcPts val="0"/>
                        </a:spcAft>
                      </a:pPr>
                      <a:r>
                        <a:rPr lang="en-US" sz="1600" dirty="0" smtClean="0">
                          <a:latin typeface="+mj-lt"/>
                        </a:rPr>
                        <a:t>Data</a:t>
                      </a:r>
                      <a:endParaRPr lang="en-US" sz="1600" dirty="0">
                        <a:latin typeface="+mj-lt"/>
                      </a:endParaRPr>
                    </a:p>
                  </a:txBody>
                  <a:tcPr marR="0" marT="91440" marB="0">
                    <a:solidFill>
                      <a:schemeClr val="bg1">
                        <a:lumMod val="85000"/>
                      </a:schemeClr>
                    </a:solidFill>
                  </a:tcPr>
                </a:tc>
                <a:tc>
                  <a:txBody>
                    <a:bodyPr/>
                    <a:lstStyle/>
                    <a:p>
                      <a:pPr marL="0" marR="0" algn="ctr">
                        <a:lnSpc>
                          <a:spcPct val="100000"/>
                        </a:lnSpc>
                        <a:spcBef>
                          <a:spcPts val="0"/>
                        </a:spcBef>
                        <a:spcAft>
                          <a:spcPts val="0"/>
                        </a:spcAft>
                      </a:pPr>
                      <a:r>
                        <a:rPr lang="en-US" sz="1600" dirty="0">
                          <a:latin typeface="+mj-lt"/>
                          <a:ea typeface="SimSun"/>
                        </a:rPr>
                        <a:t>DTW(</a:t>
                      </a:r>
                      <a:r>
                        <a:rPr lang="en-US" sz="1600" i="1" baseline="-25000" dirty="0">
                          <a:solidFill>
                            <a:srgbClr val="C00000"/>
                          </a:solidFill>
                          <a:latin typeface="+mj-lt"/>
                          <a:ea typeface="SimSun"/>
                        </a:rPr>
                        <a:t>1st</a:t>
                      </a:r>
                      <a:r>
                        <a:rPr lang="en-US" sz="1600" dirty="0">
                          <a:latin typeface="+mj-lt"/>
                          <a:ea typeface="SimSun"/>
                        </a:rPr>
                        <a:t>)</a:t>
                      </a:r>
                    </a:p>
                  </a:txBody>
                  <a:tcPr marL="0" marR="0" marT="0" marB="0" anchor="ctr">
                    <a:solidFill>
                      <a:schemeClr val="bg1">
                        <a:lumMod val="85000"/>
                      </a:schemeClr>
                    </a:solidFill>
                  </a:tcPr>
                </a:tc>
                <a:tc>
                  <a:txBody>
                    <a:bodyPr/>
                    <a:lstStyle/>
                    <a:p>
                      <a:pPr marL="0" marR="0" algn="ctr">
                        <a:lnSpc>
                          <a:spcPct val="100000"/>
                        </a:lnSpc>
                        <a:spcBef>
                          <a:spcPts val="0"/>
                        </a:spcBef>
                        <a:spcAft>
                          <a:spcPts val="0"/>
                        </a:spcAft>
                      </a:pPr>
                      <a:r>
                        <a:rPr lang="en-US" sz="1600" dirty="0">
                          <a:latin typeface="+mj-lt"/>
                          <a:ea typeface="SimSun"/>
                        </a:rPr>
                        <a:t>DTW(</a:t>
                      </a:r>
                      <a:r>
                        <a:rPr lang="en-US" sz="1600" i="1" baseline="-25000" dirty="0">
                          <a:solidFill>
                            <a:srgbClr val="0000FF"/>
                          </a:solidFill>
                          <a:latin typeface="+mj-lt"/>
                          <a:ea typeface="SimSun"/>
                        </a:rPr>
                        <a:t>2nd</a:t>
                      </a:r>
                      <a:r>
                        <a:rPr lang="en-US" sz="1600" dirty="0">
                          <a:latin typeface="+mj-lt"/>
                          <a:ea typeface="SimSun"/>
                        </a:rPr>
                        <a:t>)</a:t>
                      </a:r>
                    </a:p>
                  </a:txBody>
                  <a:tcPr marL="0" marR="0" marT="0" marB="0" anchor="ctr">
                    <a:solidFill>
                      <a:schemeClr val="bg1">
                        <a:lumMod val="85000"/>
                      </a:schemeClr>
                    </a:solidFill>
                  </a:tcPr>
                </a:tc>
                <a:tc>
                  <a:txBody>
                    <a:bodyPr/>
                    <a:lstStyle/>
                    <a:p>
                      <a:pPr marL="0" marR="0" algn="ctr">
                        <a:lnSpc>
                          <a:spcPct val="100000"/>
                        </a:lnSpc>
                        <a:spcBef>
                          <a:spcPts val="0"/>
                        </a:spcBef>
                        <a:spcAft>
                          <a:spcPts val="0"/>
                        </a:spcAft>
                      </a:pPr>
                      <a:r>
                        <a:rPr lang="en-US" sz="1600" dirty="0">
                          <a:latin typeface="+mj-lt"/>
                          <a:ea typeface="SimSun"/>
                        </a:rPr>
                        <a:t>DTW</a:t>
                      </a:r>
                      <a:r>
                        <a:rPr lang="en-US" sz="1600" baseline="-25000" dirty="0">
                          <a:latin typeface="+mj-lt"/>
                          <a:ea typeface="SimSun"/>
                        </a:rPr>
                        <a:t>I</a:t>
                      </a:r>
                      <a:endParaRPr lang="en-US" sz="1600" dirty="0">
                        <a:latin typeface="+mj-lt"/>
                        <a:ea typeface="SimSun"/>
                      </a:endParaRPr>
                    </a:p>
                  </a:txBody>
                  <a:tcPr marR="0" marT="91440" marB="0" anchor="ctr">
                    <a:solidFill>
                      <a:schemeClr val="bg1">
                        <a:lumMod val="85000"/>
                      </a:schemeClr>
                    </a:solidFill>
                  </a:tcPr>
                </a:tc>
                <a:tc>
                  <a:txBody>
                    <a:bodyPr/>
                    <a:lstStyle/>
                    <a:p>
                      <a:pPr marL="0" marR="0" algn="ctr">
                        <a:lnSpc>
                          <a:spcPct val="100000"/>
                        </a:lnSpc>
                        <a:spcBef>
                          <a:spcPts val="0"/>
                        </a:spcBef>
                        <a:spcAft>
                          <a:spcPts val="0"/>
                        </a:spcAft>
                      </a:pPr>
                      <a:r>
                        <a:rPr lang="en-US" sz="1600" dirty="0">
                          <a:latin typeface="+mj-lt"/>
                          <a:ea typeface="SimSun"/>
                        </a:rPr>
                        <a:t>DTW</a:t>
                      </a:r>
                      <a:r>
                        <a:rPr lang="en-US" sz="1600" baseline="-25000" dirty="0">
                          <a:latin typeface="+mj-lt"/>
                          <a:ea typeface="SimSun"/>
                        </a:rPr>
                        <a:t>D</a:t>
                      </a:r>
                      <a:endParaRPr lang="en-US" sz="1600" dirty="0">
                        <a:latin typeface="+mj-lt"/>
                        <a:ea typeface="SimSun"/>
                      </a:endParaRPr>
                    </a:p>
                  </a:txBody>
                  <a:tcPr marR="0" marT="91440" marB="0" anchor="ctr">
                    <a:solidFill>
                      <a:schemeClr val="bg1">
                        <a:lumMod val="85000"/>
                      </a:schemeClr>
                    </a:solidFill>
                  </a:tcPr>
                </a:tc>
              </a:tr>
              <a:tr h="249555">
                <a:tc>
                  <a:txBody>
                    <a:bodyPr/>
                    <a:lstStyle/>
                    <a:p>
                      <a:pPr>
                        <a:lnSpc>
                          <a:spcPct val="100000"/>
                        </a:lnSpc>
                        <a:spcBef>
                          <a:spcPts val="0"/>
                        </a:spcBef>
                        <a:spcAft>
                          <a:spcPts val="0"/>
                        </a:spcAft>
                      </a:pPr>
                      <a:r>
                        <a:rPr lang="en-US" sz="1800" i="1" kern="1200" dirty="0" smtClean="0">
                          <a:solidFill>
                            <a:srgbClr val="C00000"/>
                          </a:solidFill>
                          <a:latin typeface="+mj-lt"/>
                          <a:ea typeface="+mn-ea"/>
                          <a:cs typeface="+mn-cs"/>
                        </a:rPr>
                        <a:t>T1</a:t>
                      </a:r>
                      <a:r>
                        <a:rPr lang="en-US" sz="1800" i="1" kern="1200" baseline="-25000" dirty="0" smtClean="0">
                          <a:solidFill>
                            <a:srgbClr val="C00000"/>
                          </a:solidFill>
                          <a:latin typeface="+mj-lt"/>
                          <a:ea typeface="+mn-ea"/>
                          <a:cs typeface="+mn-cs"/>
                        </a:rPr>
                        <a:t>Z</a:t>
                      </a:r>
                      <a:r>
                        <a:rPr lang="en-US" sz="1800" i="1" kern="1200" baseline="0" dirty="0" smtClean="0">
                          <a:solidFill>
                            <a:schemeClr val="tx1"/>
                          </a:solidFill>
                          <a:latin typeface="+mj-lt"/>
                          <a:ea typeface="+mn-ea"/>
                          <a:cs typeface="+mn-cs"/>
                        </a:rPr>
                        <a:t> </a:t>
                      </a:r>
                      <a:r>
                        <a:rPr lang="en-US" sz="1800" i="1" kern="1200" dirty="0" smtClean="0">
                          <a:solidFill>
                            <a:srgbClr val="0000FF"/>
                          </a:solidFill>
                          <a:latin typeface="+mj-lt"/>
                          <a:ea typeface="+mn-ea"/>
                          <a:cs typeface="+mn-cs"/>
                        </a:rPr>
                        <a:t>UL</a:t>
                      </a:r>
                      <a:r>
                        <a:rPr lang="en-US" sz="1800" i="1" kern="1200" baseline="-25000" dirty="0" smtClean="0">
                          <a:solidFill>
                            <a:srgbClr val="0000FF"/>
                          </a:solidFill>
                          <a:latin typeface="+mj-lt"/>
                          <a:ea typeface="+mn-ea"/>
                          <a:cs typeface="+mn-cs"/>
                        </a:rPr>
                        <a:t>X</a:t>
                      </a:r>
                      <a:endParaRPr lang="en-US" sz="1800" dirty="0">
                        <a:solidFill>
                          <a:srgbClr val="0000FF"/>
                        </a:solidFill>
                        <a:latin typeface="+mj-lt"/>
                      </a:endParaRPr>
                    </a:p>
                  </a:txBody>
                  <a:tcPr marL="0" marR="0" marT="91440" marB="0">
                    <a:solidFill>
                      <a:schemeClr val="bg1">
                        <a:lumMod val="85000"/>
                      </a:schemeClr>
                    </a:solidFill>
                  </a:tcPr>
                </a:tc>
                <a:tc>
                  <a:txBody>
                    <a:bodyPr/>
                    <a:lstStyle/>
                    <a:p>
                      <a:pPr marL="0" marR="0" algn="ctr">
                        <a:lnSpc>
                          <a:spcPct val="100000"/>
                        </a:lnSpc>
                        <a:spcBef>
                          <a:spcPts val="0"/>
                        </a:spcBef>
                        <a:spcAft>
                          <a:spcPts val="0"/>
                        </a:spcAft>
                      </a:pPr>
                      <a:r>
                        <a:rPr lang="en-US" sz="1800" dirty="0">
                          <a:solidFill>
                            <a:srgbClr val="C00000"/>
                          </a:solidFill>
                          <a:latin typeface="+mj-lt"/>
                          <a:ea typeface="SimSun"/>
                        </a:rPr>
                        <a:t>0.34</a:t>
                      </a:r>
                      <a:endParaRPr lang="en-US" sz="1800" dirty="0">
                        <a:latin typeface="+mj-lt"/>
                        <a:ea typeface="SimSun"/>
                      </a:endParaRPr>
                    </a:p>
                  </a:txBody>
                  <a:tcPr marT="91440" marB="0" anchor="ctr">
                    <a:solidFill>
                      <a:schemeClr val="bg1">
                        <a:lumMod val="85000"/>
                      </a:schemeClr>
                    </a:solidFill>
                  </a:tcPr>
                </a:tc>
                <a:tc>
                  <a:txBody>
                    <a:bodyPr/>
                    <a:lstStyle/>
                    <a:p>
                      <a:pPr marL="0" marR="0" algn="ctr">
                        <a:lnSpc>
                          <a:spcPct val="100000"/>
                        </a:lnSpc>
                        <a:spcBef>
                          <a:spcPts val="0"/>
                        </a:spcBef>
                        <a:spcAft>
                          <a:spcPts val="0"/>
                        </a:spcAft>
                      </a:pPr>
                      <a:r>
                        <a:rPr lang="en-US" sz="1800" kern="1200" dirty="0" smtClean="0">
                          <a:solidFill>
                            <a:srgbClr val="0000FF"/>
                          </a:solidFill>
                          <a:latin typeface="+mj-lt"/>
                          <a:ea typeface="SimSun"/>
                          <a:cs typeface="+mn-cs"/>
                        </a:rPr>
                        <a:t>0.59</a:t>
                      </a:r>
                    </a:p>
                  </a:txBody>
                  <a:tcPr marT="91440" marB="0" anchor="ctr">
                    <a:solidFill>
                      <a:schemeClr val="bg1">
                        <a:lumMod val="85000"/>
                      </a:schemeClr>
                    </a:solidFill>
                  </a:tcPr>
                </a:tc>
                <a:tc>
                  <a:txBody>
                    <a:bodyPr/>
                    <a:lstStyle/>
                    <a:p>
                      <a:pPr marL="0" marR="0" algn="ctr">
                        <a:lnSpc>
                          <a:spcPct val="100000"/>
                        </a:lnSpc>
                        <a:spcBef>
                          <a:spcPts val="0"/>
                        </a:spcBef>
                        <a:spcAft>
                          <a:spcPts val="0"/>
                        </a:spcAft>
                      </a:pPr>
                      <a:r>
                        <a:rPr lang="en-US" sz="1800" kern="1200" dirty="0" smtClean="0">
                          <a:solidFill>
                            <a:schemeClr val="tx1"/>
                          </a:solidFill>
                          <a:latin typeface="+mj-lt"/>
                          <a:ea typeface="SimSun"/>
                          <a:cs typeface="+mn-cs"/>
                        </a:rPr>
                        <a:t>0.25</a:t>
                      </a:r>
                      <a:endParaRPr lang="en-US" sz="1800" kern="1200" dirty="0">
                        <a:solidFill>
                          <a:schemeClr val="tx1"/>
                        </a:solidFill>
                        <a:latin typeface="+mj-lt"/>
                        <a:ea typeface="SimSun"/>
                        <a:cs typeface="+mn-cs"/>
                      </a:endParaRPr>
                    </a:p>
                  </a:txBody>
                  <a:tcPr marT="91440" marB="0" anchor="ctr">
                    <a:solidFill>
                      <a:schemeClr val="bg1">
                        <a:lumMod val="85000"/>
                      </a:schemeClr>
                    </a:solidFill>
                  </a:tcPr>
                </a:tc>
                <a:tc>
                  <a:txBody>
                    <a:bodyPr/>
                    <a:lstStyle/>
                    <a:p>
                      <a:pPr marL="0" marR="0" algn="ctr">
                        <a:lnSpc>
                          <a:spcPct val="100000"/>
                        </a:lnSpc>
                        <a:spcBef>
                          <a:spcPts val="0"/>
                        </a:spcBef>
                        <a:spcAft>
                          <a:spcPts val="0"/>
                        </a:spcAft>
                      </a:pPr>
                      <a:r>
                        <a:rPr lang="en-US" sz="1800" kern="1200" dirty="0" smtClean="0">
                          <a:solidFill>
                            <a:schemeClr val="tx1"/>
                          </a:solidFill>
                          <a:latin typeface="+mj-lt"/>
                          <a:ea typeface="SimSun"/>
                          <a:cs typeface="+mn-cs"/>
                        </a:rPr>
                        <a:t>0.31</a:t>
                      </a:r>
                    </a:p>
                  </a:txBody>
                  <a:tcPr marT="91440" marB="0" anchor="ctr">
                    <a:solidFill>
                      <a:schemeClr val="bg1">
                        <a:lumMod val="85000"/>
                      </a:schemeClr>
                    </a:solidFill>
                  </a:tcPr>
                </a:tc>
              </a:tr>
              <a:tr h="316865">
                <a:tc>
                  <a:txBody>
                    <a:bodyPr/>
                    <a:lstStyle/>
                    <a:p>
                      <a:pPr>
                        <a:lnSpc>
                          <a:spcPct val="100000"/>
                        </a:lnSpc>
                        <a:spcBef>
                          <a:spcPts val="0"/>
                        </a:spcBef>
                        <a:spcAft>
                          <a:spcPts val="0"/>
                        </a:spcAft>
                      </a:pPr>
                      <a:r>
                        <a:rPr lang="en-US" sz="1800" i="1" kern="1200" dirty="0" smtClean="0">
                          <a:solidFill>
                            <a:srgbClr val="C00000"/>
                          </a:solidFill>
                          <a:latin typeface="+mj-lt"/>
                          <a:ea typeface="+mn-ea"/>
                          <a:cs typeface="+mn-cs"/>
                        </a:rPr>
                        <a:t>T1</a:t>
                      </a:r>
                      <a:r>
                        <a:rPr lang="en-US" sz="1800" i="1" kern="1200" baseline="-25000" dirty="0" smtClean="0">
                          <a:solidFill>
                            <a:srgbClr val="C00000"/>
                          </a:solidFill>
                          <a:latin typeface="+mj-lt"/>
                          <a:ea typeface="+mn-ea"/>
                          <a:cs typeface="+mn-cs"/>
                        </a:rPr>
                        <a:t>Y</a:t>
                      </a:r>
                      <a:r>
                        <a:rPr lang="en-US" sz="1800" i="1" kern="1200" baseline="0" dirty="0" smtClean="0">
                          <a:solidFill>
                            <a:schemeClr val="tx1"/>
                          </a:solidFill>
                          <a:latin typeface="+mj-lt"/>
                          <a:ea typeface="+mn-ea"/>
                          <a:cs typeface="+mn-cs"/>
                        </a:rPr>
                        <a:t> </a:t>
                      </a:r>
                      <a:r>
                        <a:rPr lang="en-US" sz="1800" i="1" kern="1200" dirty="0" smtClean="0">
                          <a:solidFill>
                            <a:srgbClr val="0000FF"/>
                          </a:solidFill>
                          <a:latin typeface="+mj-lt"/>
                          <a:ea typeface="+mn-ea"/>
                          <a:cs typeface="+mn-cs"/>
                        </a:rPr>
                        <a:t>T1</a:t>
                      </a:r>
                      <a:r>
                        <a:rPr lang="en-US" sz="1800" i="1" kern="1200" baseline="-25000" dirty="0" smtClean="0">
                          <a:solidFill>
                            <a:srgbClr val="0000FF"/>
                          </a:solidFill>
                          <a:latin typeface="+mj-lt"/>
                          <a:ea typeface="+mn-ea"/>
                          <a:cs typeface="+mn-cs"/>
                        </a:rPr>
                        <a:t>Z</a:t>
                      </a:r>
                      <a:endParaRPr lang="en-US" sz="1800" dirty="0">
                        <a:solidFill>
                          <a:srgbClr val="0000FF"/>
                        </a:solidFill>
                        <a:latin typeface="+mj-lt"/>
                      </a:endParaRPr>
                    </a:p>
                  </a:txBody>
                  <a:tcPr marL="0" marR="0" marT="91440" marB="0">
                    <a:solidFill>
                      <a:schemeClr val="bg1">
                        <a:lumMod val="85000"/>
                      </a:schemeClr>
                    </a:solidFill>
                  </a:tcPr>
                </a:tc>
                <a:tc>
                  <a:txBody>
                    <a:bodyPr/>
                    <a:lstStyle/>
                    <a:p>
                      <a:pPr marL="0" marR="0" algn="ctr">
                        <a:lnSpc>
                          <a:spcPct val="100000"/>
                        </a:lnSpc>
                        <a:spcBef>
                          <a:spcPts val="0"/>
                        </a:spcBef>
                        <a:spcAft>
                          <a:spcPts val="0"/>
                        </a:spcAft>
                      </a:pPr>
                      <a:r>
                        <a:rPr lang="en-US" sz="1800" dirty="0">
                          <a:solidFill>
                            <a:srgbClr val="C00000"/>
                          </a:solidFill>
                          <a:latin typeface="+mj-lt"/>
                          <a:ea typeface="SimSun"/>
                        </a:rPr>
                        <a:t>0.38</a:t>
                      </a:r>
                    </a:p>
                  </a:txBody>
                  <a:tcPr marT="91440" marB="0" anchor="ctr">
                    <a:solidFill>
                      <a:schemeClr val="bg1">
                        <a:lumMod val="85000"/>
                      </a:schemeClr>
                    </a:solidFill>
                  </a:tcPr>
                </a:tc>
                <a:tc>
                  <a:txBody>
                    <a:bodyPr/>
                    <a:lstStyle/>
                    <a:p>
                      <a:pPr marL="0" marR="0" algn="ctr" defTabSz="914400" rtl="0" eaLnBrk="1" latinLnBrk="0" hangingPunct="1">
                        <a:lnSpc>
                          <a:spcPct val="100000"/>
                        </a:lnSpc>
                        <a:spcBef>
                          <a:spcPts val="0"/>
                        </a:spcBef>
                        <a:spcAft>
                          <a:spcPts val="0"/>
                        </a:spcAft>
                      </a:pPr>
                      <a:r>
                        <a:rPr lang="en-US" sz="1800" kern="1200" dirty="0" smtClean="0">
                          <a:solidFill>
                            <a:srgbClr val="0000FF"/>
                          </a:solidFill>
                          <a:latin typeface="+mj-lt"/>
                          <a:ea typeface="SimSun"/>
                          <a:cs typeface="+mn-cs"/>
                        </a:rPr>
                        <a:t>0.34</a:t>
                      </a:r>
                    </a:p>
                  </a:txBody>
                  <a:tcPr marT="91440" marB="0" anchor="ctr">
                    <a:solidFill>
                      <a:schemeClr val="bg1">
                        <a:lumMod val="85000"/>
                      </a:schemeClr>
                    </a:solidFill>
                  </a:tcPr>
                </a:tc>
                <a:tc>
                  <a:txBody>
                    <a:bodyPr/>
                    <a:lstStyle/>
                    <a:p>
                      <a:pPr marL="0" marR="0" algn="ctr" defTabSz="914400" rtl="0" eaLnBrk="1" latinLnBrk="0" hangingPunct="1">
                        <a:lnSpc>
                          <a:spcPct val="100000"/>
                        </a:lnSpc>
                        <a:spcBef>
                          <a:spcPts val="0"/>
                        </a:spcBef>
                        <a:spcAft>
                          <a:spcPts val="0"/>
                        </a:spcAft>
                      </a:pPr>
                      <a:r>
                        <a:rPr lang="en-US" sz="1800" kern="1200" dirty="0" smtClean="0">
                          <a:solidFill>
                            <a:schemeClr val="tx1"/>
                          </a:solidFill>
                          <a:latin typeface="+mj-lt"/>
                          <a:ea typeface="SimSun"/>
                          <a:cs typeface="+mn-cs"/>
                        </a:rPr>
                        <a:t>0.24</a:t>
                      </a:r>
                    </a:p>
                  </a:txBody>
                  <a:tcPr marT="91440" marB="0" anchor="ctr">
                    <a:solidFill>
                      <a:schemeClr val="bg1">
                        <a:lumMod val="85000"/>
                      </a:schemeClr>
                    </a:solidFill>
                  </a:tcPr>
                </a:tc>
                <a:tc>
                  <a:txBody>
                    <a:bodyPr/>
                    <a:lstStyle/>
                    <a:p>
                      <a:pPr marL="0" marR="0" algn="ctr" defTabSz="914400" rtl="0" eaLnBrk="1" latinLnBrk="0" hangingPunct="1">
                        <a:lnSpc>
                          <a:spcPct val="100000"/>
                        </a:lnSpc>
                        <a:spcBef>
                          <a:spcPts val="0"/>
                        </a:spcBef>
                        <a:spcAft>
                          <a:spcPts val="0"/>
                        </a:spcAft>
                      </a:pPr>
                      <a:r>
                        <a:rPr lang="en-US" sz="1800" kern="1200" dirty="0" smtClean="0">
                          <a:solidFill>
                            <a:schemeClr val="tx1"/>
                          </a:solidFill>
                          <a:latin typeface="+mj-lt"/>
                          <a:ea typeface="SimSun"/>
                          <a:cs typeface="+mn-cs"/>
                        </a:rPr>
                        <a:t>0.15</a:t>
                      </a:r>
                    </a:p>
                  </a:txBody>
                  <a:tcPr marT="91440" marB="0" anchor="ctr">
                    <a:solidFill>
                      <a:schemeClr val="bg1">
                        <a:lumMod val="85000"/>
                      </a:schemeClr>
                    </a:solidFill>
                  </a:tcPr>
                </a:tc>
              </a:tr>
            </a:tbl>
          </a:graphicData>
        </a:graphic>
      </p:graphicFrame>
      <p:pic>
        <p:nvPicPr>
          <p:cNvPr id="60" name="Picture 59"/>
          <p:cNvPicPr>
            <a:picLocks noChangeAspect="1"/>
          </p:cNvPicPr>
          <p:nvPr/>
        </p:nvPicPr>
        <p:blipFill>
          <a:blip r:embed="rId3"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86200" y="5698422"/>
            <a:ext cx="1447800" cy="1073853"/>
          </a:xfrm>
          <a:prstGeom prst="rect">
            <a:avLst/>
          </a:prstGeom>
          <a:noFill/>
          <a:ln>
            <a:noFill/>
          </a:ln>
        </p:spPr>
      </p:pic>
      <p:sp>
        <p:nvSpPr>
          <p:cNvPr id="61" name="Rectangle 60"/>
          <p:cNvSpPr/>
          <p:nvPr/>
        </p:nvSpPr>
        <p:spPr>
          <a:xfrm>
            <a:off x="152400" y="5257800"/>
            <a:ext cx="5257800" cy="369332"/>
          </a:xfrm>
          <a:prstGeom prst="rect">
            <a:avLst/>
          </a:prstGeom>
        </p:spPr>
        <p:txBody>
          <a:bodyPr wrap="square">
            <a:spAutoFit/>
          </a:bodyPr>
          <a:lstStyle/>
          <a:p>
            <a:r>
              <a:rPr lang="en-US" dirty="0" smtClean="0">
                <a:solidFill>
                  <a:srgbClr val="FFCC00"/>
                </a:solidFill>
              </a:rPr>
              <a:t>Word Recognition from Articulatory Movement Data</a:t>
            </a:r>
            <a:endParaRPr lang="en-US" dirty="0">
              <a:solidFill>
                <a:srgbClr val="FFCC00"/>
              </a:solidFill>
            </a:endParaRPr>
          </a:p>
        </p:txBody>
      </p:sp>
      <p:sp>
        <p:nvSpPr>
          <p:cNvPr id="62" name="TextBox 61"/>
          <p:cNvSpPr txBox="1"/>
          <p:nvPr/>
        </p:nvSpPr>
        <p:spPr>
          <a:xfrm>
            <a:off x="5410200" y="5486400"/>
            <a:ext cx="3581400" cy="1269578"/>
          </a:xfrm>
          <a:prstGeom prst="rect">
            <a:avLst/>
          </a:prstGeom>
          <a:noFill/>
        </p:spPr>
        <p:txBody>
          <a:bodyPr wrap="square" rtlCol="0">
            <a:spAutoFit/>
          </a:bodyPr>
          <a:lstStyle/>
          <a:p>
            <a:pPr>
              <a:spcAft>
                <a:spcPts val="300"/>
              </a:spcAft>
            </a:pPr>
            <a:r>
              <a:rPr lang="en-US" sz="1900" dirty="0" smtClean="0">
                <a:solidFill>
                  <a:schemeClr val="bg1"/>
                </a:solidFill>
              </a:rPr>
              <a:t>This effect is observed on real data</a:t>
            </a:r>
          </a:p>
          <a:p>
            <a:pPr>
              <a:spcAft>
                <a:spcPts val="300"/>
              </a:spcAft>
            </a:pPr>
            <a:r>
              <a:rPr lang="en-US" dirty="0" smtClean="0">
                <a:solidFill>
                  <a:schemeClr val="bg1"/>
                </a:solidFill>
              </a:rPr>
              <a:t>Note the results here show that..</a:t>
            </a:r>
          </a:p>
          <a:p>
            <a:pPr marL="342900" indent="-342900">
              <a:spcAft>
                <a:spcPts val="300"/>
              </a:spcAft>
              <a:buAutoNum type="arabicParenR"/>
            </a:pPr>
            <a:r>
              <a:rPr lang="en-US" sz="1600" dirty="0" smtClean="0">
                <a:solidFill>
                  <a:schemeClr val="bg1"/>
                </a:solidFill>
              </a:rPr>
              <a:t>Using 2D </a:t>
            </a:r>
            <a:r>
              <a:rPr lang="en-US" sz="1600" i="1" dirty="0" smtClean="0">
                <a:solidFill>
                  <a:schemeClr val="bg1"/>
                </a:solidFill>
              </a:rPr>
              <a:t>can</a:t>
            </a:r>
            <a:r>
              <a:rPr lang="en-US" sz="1600" dirty="0" smtClean="0">
                <a:solidFill>
                  <a:schemeClr val="bg1"/>
                </a:solidFill>
              </a:rPr>
              <a:t> be better than 1D</a:t>
            </a:r>
          </a:p>
          <a:p>
            <a:pPr marL="342900" indent="-342900">
              <a:spcAft>
                <a:spcPts val="300"/>
              </a:spcAft>
              <a:buAutoNum type="arabicParenR"/>
            </a:pPr>
            <a:r>
              <a:rPr lang="en-US" sz="1600" dirty="0" smtClean="0">
                <a:solidFill>
                  <a:schemeClr val="bg1"/>
                </a:solidFill>
              </a:rPr>
              <a:t>Neither DTW</a:t>
            </a:r>
            <a:r>
              <a:rPr lang="en-US" sz="1600" baseline="-25000" dirty="0" smtClean="0">
                <a:solidFill>
                  <a:schemeClr val="bg1"/>
                </a:solidFill>
              </a:rPr>
              <a:t>I </a:t>
            </a:r>
            <a:r>
              <a:rPr lang="en-US" sz="1600" dirty="0" smtClean="0">
                <a:solidFill>
                  <a:schemeClr val="bg1"/>
                </a:solidFill>
              </a:rPr>
              <a:t>nor DTW</a:t>
            </a:r>
            <a:r>
              <a:rPr lang="en-US" sz="1600" baseline="-25000" dirty="0" smtClean="0">
                <a:solidFill>
                  <a:schemeClr val="bg1"/>
                </a:solidFill>
              </a:rPr>
              <a:t>D</a:t>
            </a:r>
            <a:r>
              <a:rPr lang="en-US" sz="1600" dirty="0" smtClean="0">
                <a:solidFill>
                  <a:schemeClr val="bg1"/>
                </a:solidFill>
              </a:rPr>
              <a:t> dominates</a:t>
            </a:r>
            <a:endParaRPr lang="en-US" sz="1600" dirty="0">
              <a:solidFill>
                <a:schemeClr val="bg1"/>
              </a:solidFill>
            </a:endParaRPr>
          </a:p>
        </p:txBody>
      </p:sp>
      <p:cxnSp>
        <p:nvCxnSpPr>
          <p:cNvPr id="64" name="Straight Connector 63"/>
          <p:cNvCxnSpPr/>
          <p:nvPr/>
        </p:nvCxnSpPr>
        <p:spPr>
          <a:xfrm>
            <a:off x="0" y="5105400"/>
            <a:ext cx="9144000" cy="0"/>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 name="Title 1"/>
          <p:cNvSpPr>
            <a:spLocks noGrp="1"/>
          </p:cNvSpPr>
          <p:nvPr>
            <p:ph type="title"/>
          </p:nvPr>
        </p:nvSpPr>
        <p:spPr>
          <a:xfrm>
            <a:off x="152400" y="1"/>
            <a:ext cx="8839200" cy="761999"/>
          </a:xfrm>
        </p:spPr>
        <p:txBody>
          <a:bodyPr>
            <a:normAutofit/>
          </a:bodyPr>
          <a:lstStyle/>
          <a:p>
            <a:r>
              <a:rPr lang="en-US" sz="3600" dirty="0" smtClean="0">
                <a:solidFill>
                  <a:schemeClr val="bg1"/>
                </a:solidFill>
              </a:rPr>
              <a:t>Generalizing to Multi-Dimensional Data </a:t>
            </a:r>
            <a:r>
              <a:rPr lang="en-US" sz="3600" dirty="0" smtClean="0">
                <a:solidFill>
                  <a:schemeClr val="bg1">
                    <a:lumMod val="50000"/>
                  </a:schemeClr>
                </a:solidFill>
              </a:rPr>
              <a:t>4 of 4</a:t>
            </a:r>
            <a:endParaRPr lang="en-US" sz="3600" dirty="0">
              <a:solidFill>
                <a:schemeClr val="bg1">
                  <a:lumMod val="50000"/>
                </a:schemeClr>
              </a:solidFill>
            </a:endParaRPr>
          </a:p>
        </p:txBody>
      </p:sp>
      <p:sp>
        <p:nvSpPr>
          <p:cNvPr id="343" name="TextBox 342"/>
          <p:cNvSpPr txBox="1"/>
          <p:nvPr/>
        </p:nvSpPr>
        <p:spPr>
          <a:xfrm>
            <a:off x="15001016" y="5057479"/>
            <a:ext cx="518808" cy="369332"/>
          </a:xfrm>
          <a:prstGeom prst="rect">
            <a:avLst/>
          </a:prstGeom>
          <a:noFill/>
        </p:spPr>
        <p:txBody>
          <a:bodyPr wrap="square" rtlCol="0">
            <a:spAutoFit/>
          </a:bodyPr>
          <a:lstStyle/>
          <a:p>
            <a:pPr algn="ctr"/>
            <a:r>
              <a:rPr lang="en-US" dirty="0" smtClean="0"/>
              <a:t>(b)</a:t>
            </a:r>
            <a:endParaRPr lang="en-US" dirty="0"/>
          </a:p>
        </p:txBody>
      </p:sp>
      <p:sp>
        <p:nvSpPr>
          <p:cNvPr id="5" name="Content Placeholder 2"/>
          <p:cNvSpPr>
            <a:spLocks noGrp="1"/>
          </p:cNvSpPr>
          <p:nvPr>
            <p:ph idx="1"/>
          </p:nvPr>
        </p:nvSpPr>
        <p:spPr>
          <a:xfrm>
            <a:off x="228600" y="838200"/>
            <a:ext cx="8763000" cy="1371600"/>
          </a:xfrm>
        </p:spPr>
        <p:txBody>
          <a:bodyPr>
            <a:noAutofit/>
          </a:bodyPr>
          <a:lstStyle/>
          <a:p>
            <a:pPr marL="0" indent="0">
              <a:buNone/>
            </a:pPr>
            <a:r>
              <a:rPr lang="en-US" sz="2400" dirty="0" smtClean="0">
                <a:solidFill>
                  <a:schemeClr val="bg1"/>
                </a:solidFill>
              </a:rPr>
              <a:t>Critical Point: You </a:t>
            </a:r>
            <a:r>
              <a:rPr lang="en-US" sz="2400" i="1" dirty="0" smtClean="0">
                <a:solidFill>
                  <a:schemeClr val="bg1"/>
                </a:solidFill>
              </a:rPr>
              <a:t>can</a:t>
            </a:r>
            <a:r>
              <a:rPr lang="en-US" sz="2400" dirty="0" smtClean="0">
                <a:solidFill>
                  <a:schemeClr val="bg1"/>
                </a:solidFill>
              </a:rPr>
              <a:t> generalize DTW to 2,3,4,…1,000 dimensions.</a:t>
            </a:r>
          </a:p>
          <a:p>
            <a:pPr marL="0" indent="0">
              <a:buNone/>
            </a:pPr>
            <a:r>
              <a:rPr lang="en-US" sz="2400" dirty="0" smtClean="0">
                <a:solidFill>
                  <a:schemeClr val="bg1"/>
                </a:solidFill>
              </a:rPr>
              <a:t>However, it is </a:t>
            </a:r>
            <a:r>
              <a:rPr lang="en-US" sz="2400" i="1" dirty="0" smtClean="0">
                <a:solidFill>
                  <a:schemeClr val="bg1"/>
                </a:solidFill>
              </a:rPr>
              <a:t>very</a:t>
            </a:r>
            <a:r>
              <a:rPr lang="en-US" sz="2400" dirty="0" smtClean="0">
                <a:solidFill>
                  <a:schemeClr val="bg1"/>
                </a:solidFill>
              </a:rPr>
              <a:t> unlikely that more than 2 to 4 is useful, after that, you are almost certainly condemned to the curse of dimensionality. </a:t>
            </a:r>
          </a:p>
          <a:p>
            <a:pPr marL="0" indent="0">
              <a:buNone/>
            </a:pPr>
            <a:endParaRPr lang="en-US" sz="2800" dirty="0">
              <a:solidFill>
                <a:schemeClr val="bg1"/>
              </a:solidFill>
            </a:endParaRPr>
          </a:p>
        </p:txBody>
      </p:sp>
      <p:graphicFrame>
        <p:nvGraphicFramePr>
          <p:cNvPr id="63" name="Table 62"/>
          <p:cNvGraphicFramePr>
            <a:graphicFrameLocks noGrp="1"/>
          </p:cNvGraphicFramePr>
          <p:nvPr/>
        </p:nvGraphicFramePr>
        <p:xfrm>
          <a:off x="5181600" y="4038600"/>
          <a:ext cx="3810000" cy="2656840"/>
        </p:xfrm>
        <a:graphic>
          <a:graphicData uri="http://schemas.openxmlformats.org/drawingml/2006/table">
            <a:tbl>
              <a:tblPr firstRow="1" bandRow="1"/>
              <a:tblGrid>
                <a:gridCol w="2681110"/>
                <a:gridCol w="1128890"/>
              </a:tblGrid>
              <a:tr h="213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Which Dimensions?</a:t>
                      </a:r>
                      <a:endParaRPr lang="en-US" b="1" dirty="0"/>
                    </a:p>
                  </a:txBody>
                  <a:tcPr>
                    <a:solidFill>
                      <a:schemeClr val="bg1">
                        <a:lumMod val="95000"/>
                      </a:schemeClr>
                    </a:solidFill>
                  </a:tcPr>
                </a:tc>
                <a:tc>
                  <a:txBody>
                    <a:bodyPr/>
                    <a:lstStyle/>
                    <a:p>
                      <a:pPr algn="ctr"/>
                      <a:r>
                        <a:rPr lang="en-US" b="1" dirty="0" smtClean="0"/>
                        <a:t>Accuracy</a:t>
                      </a:r>
                      <a:endParaRPr lang="en-US" b="1" dirty="0"/>
                    </a:p>
                  </a:txBody>
                  <a:tcPr>
                    <a:solidFill>
                      <a:schemeClr val="bg1">
                        <a:lumMod val="95000"/>
                      </a:schemeClr>
                    </a:solidFill>
                  </a:tcPr>
                </a:tc>
              </a:tr>
              <a:tr h="370840">
                <a:tc>
                  <a:txBody>
                    <a:bodyPr/>
                    <a:lstStyle/>
                    <a:p>
                      <a:r>
                        <a:rPr lang="en-US" dirty="0" smtClean="0"/>
                        <a:t>All</a:t>
                      </a:r>
                      <a:r>
                        <a:rPr lang="en-US" baseline="0" dirty="0" smtClean="0"/>
                        <a:t> </a:t>
                      </a:r>
                      <a:r>
                        <a:rPr lang="en-US" dirty="0" smtClean="0"/>
                        <a:t>dimensions</a:t>
                      </a:r>
                      <a:endParaRPr lang="en-US" dirty="0"/>
                    </a:p>
                  </a:txBody>
                  <a:tcPr>
                    <a:solidFill>
                      <a:schemeClr val="bg1">
                        <a:lumMod val="95000"/>
                      </a:schemeClr>
                    </a:solidFill>
                  </a:tcPr>
                </a:tc>
                <a:tc>
                  <a:txBody>
                    <a:bodyPr/>
                    <a:lstStyle/>
                    <a:p>
                      <a:pPr algn="ctr"/>
                      <a:r>
                        <a:rPr lang="en-US" dirty="0" smtClean="0"/>
                        <a:t>0.19</a:t>
                      </a:r>
                      <a:endParaRPr lang="en-US" dirty="0"/>
                    </a:p>
                  </a:txBody>
                  <a:tcPr>
                    <a:solidFill>
                      <a:schemeClr val="bg1">
                        <a:lumMod val="95000"/>
                      </a:schemeClr>
                    </a:solidFill>
                  </a:tcPr>
                </a:tc>
              </a:tr>
              <a:tr h="370840">
                <a:tc>
                  <a:txBody>
                    <a:bodyPr/>
                    <a:lstStyle/>
                    <a:p>
                      <a:r>
                        <a:rPr lang="en-US" dirty="0" smtClean="0"/>
                        <a:t>A single</a:t>
                      </a:r>
                      <a:r>
                        <a:rPr lang="en-US" baseline="0" dirty="0" smtClean="0"/>
                        <a:t> random dimension (on average)</a:t>
                      </a:r>
                      <a:endParaRPr lang="en-US" dirty="0"/>
                    </a:p>
                  </a:txBody>
                  <a:tcPr>
                    <a:solidFill>
                      <a:schemeClr val="bg1">
                        <a:lumMod val="95000"/>
                      </a:schemeClr>
                    </a:solidFill>
                  </a:tcPr>
                </a:tc>
                <a:tc>
                  <a:txBody>
                    <a:bodyPr/>
                    <a:lstStyle/>
                    <a:p>
                      <a:pPr algn="ctr"/>
                      <a:r>
                        <a:rPr lang="en-US" dirty="0" smtClean="0"/>
                        <a:t>0.51</a:t>
                      </a:r>
                      <a:endParaRPr lang="en-US" dirty="0"/>
                    </a:p>
                  </a:txBody>
                  <a:tcPr>
                    <a:solidFill>
                      <a:schemeClr val="bg1">
                        <a:lumMod val="95000"/>
                      </a:schemeClr>
                    </a:solidFill>
                  </a:tcPr>
                </a:tc>
              </a:tr>
              <a:tr h="370840">
                <a:tc>
                  <a:txBody>
                    <a:bodyPr/>
                    <a:lstStyle/>
                    <a:p>
                      <a:r>
                        <a:rPr lang="en-US" dirty="0" smtClean="0"/>
                        <a:t>The best</a:t>
                      </a:r>
                      <a:r>
                        <a:rPr lang="en-US" baseline="0" dirty="0" smtClean="0"/>
                        <a:t> single dimension (as predicted by CV)</a:t>
                      </a:r>
                      <a:endParaRPr lang="en-US" dirty="0"/>
                    </a:p>
                  </a:txBody>
                  <a:tcPr>
                    <a:solidFill>
                      <a:schemeClr val="bg1">
                        <a:lumMod val="95000"/>
                      </a:schemeClr>
                    </a:solidFill>
                  </a:tcPr>
                </a:tc>
                <a:tc>
                  <a:txBody>
                    <a:bodyPr/>
                    <a:lstStyle/>
                    <a:p>
                      <a:pPr algn="ctr"/>
                      <a:r>
                        <a:rPr lang="en-US" dirty="0" smtClean="0"/>
                        <a:t>0.72</a:t>
                      </a:r>
                      <a:endParaRPr lang="en-US" dirty="0"/>
                    </a:p>
                  </a:txBody>
                  <a:tcPr>
                    <a:solidFill>
                      <a:schemeClr val="bg1">
                        <a:lumMod val="95000"/>
                      </a:schemeClr>
                    </a:solidFill>
                  </a:tcPr>
                </a:tc>
              </a:tr>
              <a:tr h="370840">
                <a:tc>
                  <a:txBody>
                    <a:bodyPr/>
                    <a:lstStyle/>
                    <a:p>
                      <a:r>
                        <a:rPr lang="en-US" dirty="0" smtClean="0"/>
                        <a:t>The best</a:t>
                      </a:r>
                      <a:r>
                        <a:rPr lang="en-US" baseline="0" dirty="0" smtClean="0"/>
                        <a:t> 3 dimensions (as predicted by CV)</a:t>
                      </a:r>
                      <a:endParaRPr lang="en-US" dirty="0"/>
                    </a:p>
                  </a:txBody>
                  <a:tcPr>
                    <a:solidFill>
                      <a:schemeClr val="bg1">
                        <a:lumMod val="95000"/>
                      </a:schemeClr>
                    </a:solidFill>
                  </a:tcPr>
                </a:tc>
                <a:tc>
                  <a:txBody>
                    <a:bodyPr/>
                    <a:lstStyle/>
                    <a:p>
                      <a:pPr algn="ctr"/>
                      <a:r>
                        <a:rPr lang="en-US" dirty="0" smtClean="0"/>
                        <a:t>0.89</a:t>
                      </a:r>
                      <a:endParaRPr lang="en-US" dirty="0"/>
                    </a:p>
                  </a:txBody>
                  <a:tcPr>
                    <a:solidFill>
                      <a:schemeClr val="bg1">
                        <a:lumMod val="95000"/>
                      </a:schemeClr>
                    </a:solidFill>
                  </a:tcPr>
                </a:tc>
              </a:tr>
            </a:tbl>
          </a:graphicData>
        </a:graphic>
      </p:graphicFrame>
      <p:sp>
        <p:nvSpPr>
          <p:cNvPr id="65" name="TextBox 64"/>
          <p:cNvSpPr txBox="1"/>
          <p:nvPr/>
        </p:nvSpPr>
        <p:spPr>
          <a:xfrm>
            <a:off x="228600" y="2362200"/>
            <a:ext cx="4800600" cy="4208844"/>
          </a:xfrm>
          <a:prstGeom prst="rect">
            <a:avLst/>
          </a:prstGeom>
          <a:noFill/>
        </p:spPr>
        <p:txBody>
          <a:bodyPr wrap="square" rtlCol="0">
            <a:spAutoFit/>
          </a:bodyPr>
          <a:lstStyle/>
          <a:p>
            <a:pPr>
              <a:spcAft>
                <a:spcPts val="300"/>
              </a:spcAft>
            </a:pPr>
            <a:r>
              <a:rPr lang="en-US" sz="2000" dirty="0" smtClean="0">
                <a:solidFill>
                  <a:schemeClr val="bg1"/>
                </a:solidFill>
              </a:rPr>
              <a:t>Consider a physical activity dataset containing 36 axis synchronous measurements from three Inertial Measurement Units (IMUs) located on the wrist, chest and ankle. This dataset has eight subjects performing activities such as: </a:t>
            </a:r>
            <a:r>
              <a:rPr lang="en-US" sz="2000" dirty="0" smtClean="0">
                <a:solidFill>
                  <a:schemeClr val="bg1"/>
                </a:solidFill>
                <a:latin typeface="Courier New" pitchFamily="49" charset="0"/>
                <a:cs typeface="Courier New" pitchFamily="49" charset="0"/>
              </a:rPr>
              <a:t>rope-jumping</a:t>
            </a:r>
            <a:r>
              <a:rPr lang="en-US" sz="2000" dirty="0" smtClean="0">
                <a:solidFill>
                  <a:schemeClr val="bg1"/>
                </a:solidFill>
              </a:rPr>
              <a:t>, </a:t>
            </a:r>
            <a:r>
              <a:rPr lang="en-US" sz="2000" dirty="0" smtClean="0">
                <a:solidFill>
                  <a:schemeClr val="bg1"/>
                </a:solidFill>
                <a:latin typeface="Courier New" pitchFamily="49" charset="0"/>
                <a:cs typeface="Courier New" pitchFamily="49" charset="0"/>
              </a:rPr>
              <a:t>running</a:t>
            </a:r>
            <a:r>
              <a:rPr lang="en-US" sz="2000" dirty="0" smtClean="0">
                <a:solidFill>
                  <a:schemeClr val="bg1"/>
                </a:solidFill>
              </a:rPr>
              <a:t>, </a:t>
            </a:r>
            <a:r>
              <a:rPr lang="en-US" sz="2000" dirty="0" smtClean="0">
                <a:solidFill>
                  <a:schemeClr val="bg1"/>
                </a:solidFill>
                <a:latin typeface="Courier New" pitchFamily="49" charset="0"/>
                <a:cs typeface="Courier New" pitchFamily="49" charset="0"/>
              </a:rPr>
              <a:t>folding</a:t>
            </a:r>
            <a:r>
              <a:rPr lang="en-US" sz="2000" dirty="0" smtClean="0">
                <a:solidFill>
                  <a:schemeClr val="bg1"/>
                </a:solidFill>
              </a:rPr>
              <a:t> </a:t>
            </a:r>
            <a:r>
              <a:rPr lang="en-US" sz="2000" dirty="0" smtClean="0">
                <a:solidFill>
                  <a:schemeClr val="bg1"/>
                </a:solidFill>
                <a:latin typeface="Courier New" pitchFamily="49" charset="0"/>
                <a:cs typeface="Courier New" pitchFamily="49" charset="0"/>
              </a:rPr>
              <a:t>laundry</a:t>
            </a:r>
            <a:r>
              <a:rPr lang="en-US" sz="2000" dirty="0" smtClean="0">
                <a:solidFill>
                  <a:schemeClr val="bg1"/>
                </a:solidFill>
              </a:rPr>
              <a:t>, </a:t>
            </a:r>
            <a:r>
              <a:rPr lang="en-US" sz="2000" dirty="0" smtClean="0">
                <a:solidFill>
                  <a:schemeClr val="bg1"/>
                </a:solidFill>
                <a:latin typeface="Courier New" pitchFamily="49" charset="0"/>
                <a:cs typeface="Courier New" pitchFamily="49" charset="0"/>
              </a:rPr>
              <a:t>ascending-stairs</a:t>
            </a:r>
            <a:r>
              <a:rPr lang="en-US" sz="2000" dirty="0" smtClean="0">
                <a:solidFill>
                  <a:schemeClr val="bg1"/>
                </a:solidFill>
              </a:rPr>
              <a:t>.</a:t>
            </a:r>
          </a:p>
          <a:p>
            <a:pPr>
              <a:spcAft>
                <a:spcPts val="300"/>
              </a:spcAft>
            </a:pPr>
            <a:endParaRPr lang="en-US" sz="2000" dirty="0" smtClean="0">
              <a:solidFill>
                <a:schemeClr val="bg1"/>
              </a:solidFill>
            </a:endParaRPr>
          </a:p>
          <a:p>
            <a:pPr>
              <a:spcAft>
                <a:spcPts val="300"/>
              </a:spcAft>
            </a:pPr>
            <a:r>
              <a:rPr lang="en-US" sz="2000" dirty="0" smtClean="0">
                <a:solidFill>
                  <a:schemeClr val="bg1"/>
                </a:solidFill>
              </a:rPr>
              <a:t>Using </a:t>
            </a:r>
            <a:r>
              <a:rPr lang="en-US" sz="2000" i="1" dirty="0" smtClean="0">
                <a:solidFill>
                  <a:schemeClr val="bg1"/>
                </a:solidFill>
              </a:rPr>
              <a:t>all</a:t>
            </a:r>
            <a:r>
              <a:rPr lang="en-US" sz="2000" dirty="0" smtClean="0">
                <a:solidFill>
                  <a:schemeClr val="bg1"/>
                </a:solidFill>
              </a:rPr>
              <a:t> dimensions is a disaster! </a:t>
            </a:r>
          </a:p>
          <a:p>
            <a:pPr>
              <a:spcAft>
                <a:spcPts val="300"/>
              </a:spcAft>
            </a:pPr>
            <a:r>
              <a:rPr lang="en-US" sz="2000" dirty="0" smtClean="0">
                <a:solidFill>
                  <a:schemeClr val="bg1"/>
                </a:solidFill>
              </a:rPr>
              <a:t>Using the best three is a lot better than using the best one, so there is evidence that Multi-Dimensional DTW really does help</a:t>
            </a:r>
            <a:r>
              <a:rPr lang="en-US" dirty="0" smtClean="0">
                <a:solidFill>
                  <a:schemeClr val="bg1"/>
                </a:solidFill>
              </a:rPr>
              <a:t>.</a:t>
            </a:r>
            <a:endParaRPr lang="en-US" dirty="0">
              <a:solidFill>
                <a:schemeClr val="bg1"/>
              </a:solidFill>
            </a:endParaRPr>
          </a:p>
        </p:txBody>
      </p:sp>
      <p:pic>
        <p:nvPicPr>
          <p:cNvPr id="186370" name="Picture 2"/>
          <p:cNvPicPr>
            <a:picLocks noChangeAspect="1" noChangeArrowheads="1"/>
          </p:cNvPicPr>
          <p:nvPr/>
        </p:nvPicPr>
        <p:blipFill>
          <a:blip r:embed="rId3" cstate="print"/>
          <a:srcRect/>
          <a:stretch>
            <a:fillRect/>
          </a:stretch>
        </p:blipFill>
        <p:spPr bwMode="auto">
          <a:xfrm>
            <a:off x="7786130" y="2590800"/>
            <a:ext cx="1188781" cy="1281113"/>
          </a:xfrm>
          <a:prstGeom prst="rect">
            <a:avLst/>
          </a:prstGeom>
          <a:noFill/>
          <a:ln w="9525">
            <a:noFill/>
            <a:miter lim="800000"/>
            <a:headEnd/>
            <a:tailEnd/>
          </a:ln>
        </p:spPr>
      </p:pic>
      <p:sp>
        <p:nvSpPr>
          <p:cNvPr id="66" name="Rectangle 65"/>
          <p:cNvSpPr/>
          <p:nvPr/>
        </p:nvSpPr>
        <p:spPr>
          <a:xfrm>
            <a:off x="5105400" y="2438400"/>
            <a:ext cx="2667000" cy="1569660"/>
          </a:xfrm>
          <a:prstGeom prst="rect">
            <a:avLst/>
          </a:prstGeom>
        </p:spPr>
        <p:txBody>
          <a:bodyPr wrap="square">
            <a:spAutoFit/>
          </a:bodyPr>
          <a:lstStyle/>
          <a:p>
            <a:r>
              <a:rPr lang="en-US" dirty="0" smtClean="0">
                <a:solidFill>
                  <a:srgbClr val="FFCC00"/>
                </a:solidFill>
              </a:rPr>
              <a:t>PAMAP, Physical Activity Monitoring for Aging People www.pamap.org/</a:t>
            </a:r>
          </a:p>
          <a:p>
            <a:r>
              <a:rPr lang="en-US" sz="1400" dirty="0" smtClean="0">
                <a:solidFill>
                  <a:srgbClr val="FFCC00"/>
                </a:solidFill>
              </a:rPr>
              <a:t>(we used DTW with </a:t>
            </a:r>
            <a:r>
              <a:rPr lang="en-US" sz="1400" i="1" dirty="0" smtClean="0">
                <a:solidFill>
                  <a:srgbClr val="FFCC00"/>
                </a:solidFill>
              </a:rPr>
              <a:t>w</a:t>
            </a:r>
            <a:r>
              <a:rPr lang="en-US" sz="1400" dirty="0" smtClean="0">
                <a:solidFill>
                  <a:srgbClr val="FFCC00"/>
                </a:solidFill>
              </a:rPr>
              <a:t> = 0 for simplicity here, we could do better by tuning </a:t>
            </a:r>
            <a:r>
              <a:rPr lang="en-US" sz="1400" i="1" dirty="0" smtClean="0">
                <a:solidFill>
                  <a:srgbClr val="FFCC00"/>
                </a:solidFill>
              </a:rPr>
              <a:t>w</a:t>
            </a:r>
            <a:r>
              <a:rPr lang="en-US" sz="1400" dirty="0" smtClean="0">
                <a:solidFill>
                  <a:srgbClr val="FFCC00"/>
                </a:solidFill>
              </a:rPr>
              <a:t>)</a:t>
            </a:r>
            <a:endParaRPr lang="en-US" sz="1400" dirty="0">
              <a:solidFill>
                <a:srgbClr val="FFCC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153525" cy="6873875"/>
          </a:xfrm>
          <a:prstGeom prst="rect">
            <a:avLst/>
          </a:prstGeom>
          <a:solidFill>
            <a:srgbClr val="000000"/>
          </a:solidFill>
          <a:ln w="9525">
            <a:noFill/>
            <a:miter lim="800000"/>
            <a:headEnd/>
            <a:tailEnd/>
          </a:ln>
          <a:effectLst/>
        </p:spPr>
        <p:txBody>
          <a:bodyPr wrap="none" anchor="ctr"/>
          <a:lstStyle/>
          <a:p>
            <a:endParaRPr lang="en-US"/>
          </a:p>
        </p:txBody>
      </p:sp>
      <p:pic>
        <p:nvPicPr>
          <p:cNvPr id="167972" name="Picture 36"/>
          <p:cNvPicPr>
            <a:picLocks noChangeAspect="1" noChangeArrowheads="1"/>
          </p:cNvPicPr>
          <p:nvPr/>
        </p:nvPicPr>
        <p:blipFill>
          <a:blip r:embed="rId3" cstate="print"/>
          <a:srcRect l="4311" t="17391"/>
          <a:stretch>
            <a:fillRect/>
          </a:stretch>
        </p:blipFill>
        <p:spPr bwMode="auto">
          <a:xfrm>
            <a:off x="0" y="0"/>
            <a:ext cx="8457843" cy="2895600"/>
          </a:xfrm>
          <a:prstGeom prst="rect">
            <a:avLst/>
          </a:prstGeom>
          <a:noFill/>
        </p:spPr>
      </p:pic>
      <p:pic>
        <p:nvPicPr>
          <p:cNvPr id="167973" name="Picture 37"/>
          <p:cNvPicPr>
            <a:picLocks noChangeAspect="1" noChangeArrowheads="1"/>
          </p:cNvPicPr>
          <p:nvPr/>
        </p:nvPicPr>
        <p:blipFill>
          <a:blip r:embed="rId4" cstate="print"/>
          <a:srcRect b="21538"/>
          <a:stretch>
            <a:fillRect/>
          </a:stretch>
        </p:blipFill>
        <p:spPr bwMode="auto">
          <a:xfrm>
            <a:off x="304800" y="2971800"/>
            <a:ext cx="8288955" cy="3886200"/>
          </a:xfrm>
          <a:prstGeom prst="rect">
            <a:avLst/>
          </a:prstGeom>
          <a:noFill/>
        </p:spPr>
      </p:pic>
      <p:sp>
        <p:nvSpPr>
          <p:cNvPr id="134" name="TextBox 133"/>
          <p:cNvSpPr txBox="1"/>
          <p:nvPr/>
        </p:nvSpPr>
        <p:spPr>
          <a:xfrm>
            <a:off x="152400" y="457200"/>
            <a:ext cx="2060757" cy="584775"/>
          </a:xfrm>
          <a:prstGeom prst="rect">
            <a:avLst/>
          </a:prstGeom>
          <a:noFill/>
        </p:spPr>
        <p:txBody>
          <a:bodyPr wrap="none" rtlCol="0">
            <a:spAutoFit/>
          </a:bodyPr>
          <a:lstStyle/>
          <a:p>
            <a:r>
              <a:rPr lang="en-US" sz="3200" dirty="0" smtClean="0">
                <a:solidFill>
                  <a:srgbClr val="FFCC00"/>
                </a:solidFill>
              </a:rPr>
              <a:t>Summary…</a:t>
            </a:r>
            <a:endParaRPr lang="en-US" sz="3200" dirty="0">
              <a:solidFill>
                <a:srgbClr val="FFCC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153525" cy="6873875"/>
          </a:xfrm>
          <a:prstGeom prst="rect">
            <a:avLst/>
          </a:prstGeom>
          <a:solidFill>
            <a:srgbClr val="000000"/>
          </a:solidFill>
          <a:ln w="9525">
            <a:noFill/>
            <a:miter lim="800000"/>
            <a:headEnd/>
            <a:tailEnd/>
          </a:ln>
          <a:effectLst/>
        </p:spPr>
        <p:txBody>
          <a:bodyPr wrap="none" anchor="ctr"/>
          <a:lstStyle/>
          <a:p>
            <a:endParaRPr lang="en-US"/>
          </a:p>
        </p:txBody>
      </p:sp>
      <p:sp>
        <p:nvSpPr>
          <p:cNvPr id="167943" name="Line 7"/>
          <p:cNvSpPr>
            <a:spLocks noChangeShapeType="1"/>
          </p:cNvSpPr>
          <p:nvPr/>
        </p:nvSpPr>
        <p:spPr bwMode="auto">
          <a:xfrm>
            <a:off x="2492375" y="2492375"/>
            <a:ext cx="1588" cy="1084263"/>
          </a:xfrm>
          <a:prstGeom prst="line">
            <a:avLst/>
          </a:prstGeom>
          <a:noFill/>
          <a:ln w="0">
            <a:solidFill>
              <a:srgbClr val="7F7F7F"/>
            </a:solidFill>
            <a:round/>
            <a:headEnd/>
            <a:tailEnd/>
          </a:ln>
        </p:spPr>
        <p:txBody>
          <a:bodyPr/>
          <a:lstStyle/>
          <a:p>
            <a:endParaRPr lang="en-US"/>
          </a:p>
        </p:txBody>
      </p:sp>
      <p:sp>
        <p:nvSpPr>
          <p:cNvPr id="167944" name="Line 8"/>
          <p:cNvSpPr>
            <a:spLocks noChangeShapeType="1"/>
          </p:cNvSpPr>
          <p:nvPr/>
        </p:nvSpPr>
        <p:spPr bwMode="auto">
          <a:xfrm>
            <a:off x="2560638" y="2508250"/>
            <a:ext cx="3175" cy="1028700"/>
          </a:xfrm>
          <a:prstGeom prst="line">
            <a:avLst/>
          </a:prstGeom>
          <a:noFill/>
          <a:ln w="0">
            <a:solidFill>
              <a:srgbClr val="7F7F7F"/>
            </a:solidFill>
            <a:round/>
            <a:headEnd/>
            <a:tailEnd/>
          </a:ln>
        </p:spPr>
        <p:txBody>
          <a:bodyPr/>
          <a:lstStyle/>
          <a:p>
            <a:endParaRPr lang="en-US"/>
          </a:p>
        </p:txBody>
      </p:sp>
      <p:sp>
        <p:nvSpPr>
          <p:cNvPr id="167945" name="Line 9"/>
          <p:cNvSpPr>
            <a:spLocks noChangeShapeType="1"/>
          </p:cNvSpPr>
          <p:nvPr/>
        </p:nvSpPr>
        <p:spPr bwMode="auto">
          <a:xfrm>
            <a:off x="2635250" y="2541588"/>
            <a:ext cx="1588" cy="1012825"/>
          </a:xfrm>
          <a:prstGeom prst="line">
            <a:avLst/>
          </a:prstGeom>
          <a:noFill/>
          <a:ln w="0">
            <a:solidFill>
              <a:srgbClr val="7F7F7F"/>
            </a:solidFill>
            <a:round/>
            <a:headEnd/>
            <a:tailEnd/>
          </a:ln>
        </p:spPr>
        <p:txBody>
          <a:bodyPr/>
          <a:lstStyle/>
          <a:p>
            <a:endParaRPr lang="en-US"/>
          </a:p>
        </p:txBody>
      </p:sp>
      <p:sp>
        <p:nvSpPr>
          <p:cNvPr id="167946" name="Line 10"/>
          <p:cNvSpPr>
            <a:spLocks noChangeShapeType="1"/>
          </p:cNvSpPr>
          <p:nvPr/>
        </p:nvSpPr>
        <p:spPr bwMode="auto">
          <a:xfrm>
            <a:off x="2703513" y="2549525"/>
            <a:ext cx="3175" cy="1008063"/>
          </a:xfrm>
          <a:prstGeom prst="line">
            <a:avLst/>
          </a:prstGeom>
          <a:noFill/>
          <a:ln w="0">
            <a:solidFill>
              <a:srgbClr val="7F7F7F"/>
            </a:solidFill>
            <a:round/>
            <a:headEnd/>
            <a:tailEnd/>
          </a:ln>
        </p:spPr>
        <p:txBody>
          <a:bodyPr/>
          <a:lstStyle/>
          <a:p>
            <a:endParaRPr lang="en-US"/>
          </a:p>
        </p:txBody>
      </p:sp>
      <p:sp>
        <p:nvSpPr>
          <p:cNvPr id="167947" name="Line 11"/>
          <p:cNvSpPr>
            <a:spLocks noChangeShapeType="1"/>
          </p:cNvSpPr>
          <p:nvPr/>
        </p:nvSpPr>
        <p:spPr bwMode="auto">
          <a:xfrm>
            <a:off x="2778125" y="2584450"/>
            <a:ext cx="1588" cy="954088"/>
          </a:xfrm>
          <a:prstGeom prst="line">
            <a:avLst/>
          </a:prstGeom>
          <a:noFill/>
          <a:ln w="0">
            <a:solidFill>
              <a:srgbClr val="7F7F7F"/>
            </a:solidFill>
            <a:round/>
            <a:headEnd/>
            <a:tailEnd/>
          </a:ln>
        </p:spPr>
        <p:txBody>
          <a:bodyPr/>
          <a:lstStyle/>
          <a:p>
            <a:endParaRPr lang="en-US"/>
          </a:p>
        </p:txBody>
      </p:sp>
      <p:sp>
        <p:nvSpPr>
          <p:cNvPr id="167948" name="Line 12"/>
          <p:cNvSpPr>
            <a:spLocks noChangeShapeType="1"/>
          </p:cNvSpPr>
          <p:nvPr/>
        </p:nvSpPr>
        <p:spPr bwMode="auto">
          <a:xfrm>
            <a:off x="2846388" y="2579688"/>
            <a:ext cx="1587" cy="962025"/>
          </a:xfrm>
          <a:prstGeom prst="line">
            <a:avLst/>
          </a:prstGeom>
          <a:noFill/>
          <a:ln w="0">
            <a:solidFill>
              <a:srgbClr val="7F7F7F"/>
            </a:solidFill>
            <a:round/>
            <a:headEnd/>
            <a:tailEnd/>
          </a:ln>
        </p:spPr>
        <p:txBody>
          <a:bodyPr/>
          <a:lstStyle/>
          <a:p>
            <a:endParaRPr lang="en-US"/>
          </a:p>
        </p:txBody>
      </p:sp>
      <p:sp>
        <p:nvSpPr>
          <p:cNvPr id="167949" name="Line 13"/>
          <p:cNvSpPr>
            <a:spLocks noChangeShapeType="1"/>
          </p:cNvSpPr>
          <p:nvPr/>
        </p:nvSpPr>
        <p:spPr bwMode="auto">
          <a:xfrm>
            <a:off x="2914650" y="2643188"/>
            <a:ext cx="3175" cy="927100"/>
          </a:xfrm>
          <a:prstGeom prst="line">
            <a:avLst/>
          </a:prstGeom>
          <a:noFill/>
          <a:ln w="0">
            <a:solidFill>
              <a:srgbClr val="7F7F7F"/>
            </a:solidFill>
            <a:round/>
            <a:headEnd/>
            <a:tailEnd/>
          </a:ln>
        </p:spPr>
        <p:txBody>
          <a:bodyPr/>
          <a:lstStyle/>
          <a:p>
            <a:endParaRPr lang="en-US"/>
          </a:p>
        </p:txBody>
      </p:sp>
      <p:sp>
        <p:nvSpPr>
          <p:cNvPr id="167950" name="Line 14"/>
          <p:cNvSpPr>
            <a:spLocks noChangeShapeType="1"/>
          </p:cNvSpPr>
          <p:nvPr/>
        </p:nvSpPr>
        <p:spPr bwMode="auto">
          <a:xfrm>
            <a:off x="2989263" y="2660650"/>
            <a:ext cx="1587" cy="955675"/>
          </a:xfrm>
          <a:prstGeom prst="line">
            <a:avLst/>
          </a:prstGeom>
          <a:noFill/>
          <a:ln w="0">
            <a:solidFill>
              <a:srgbClr val="7F7F7F"/>
            </a:solidFill>
            <a:round/>
            <a:headEnd/>
            <a:tailEnd/>
          </a:ln>
        </p:spPr>
        <p:txBody>
          <a:bodyPr/>
          <a:lstStyle/>
          <a:p>
            <a:endParaRPr lang="en-US"/>
          </a:p>
        </p:txBody>
      </p:sp>
      <p:sp>
        <p:nvSpPr>
          <p:cNvPr id="167951" name="Line 15"/>
          <p:cNvSpPr>
            <a:spLocks noChangeShapeType="1"/>
          </p:cNvSpPr>
          <p:nvPr/>
        </p:nvSpPr>
        <p:spPr bwMode="auto">
          <a:xfrm flipH="1">
            <a:off x="2989263" y="2655888"/>
            <a:ext cx="68262" cy="960437"/>
          </a:xfrm>
          <a:prstGeom prst="line">
            <a:avLst/>
          </a:prstGeom>
          <a:noFill/>
          <a:ln w="0">
            <a:solidFill>
              <a:srgbClr val="7F7F7F"/>
            </a:solidFill>
            <a:round/>
            <a:headEnd/>
            <a:tailEnd/>
          </a:ln>
        </p:spPr>
        <p:txBody>
          <a:bodyPr/>
          <a:lstStyle/>
          <a:p>
            <a:endParaRPr lang="en-US"/>
          </a:p>
        </p:txBody>
      </p:sp>
      <p:sp>
        <p:nvSpPr>
          <p:cNvPr id="167952" name="Line 16"/>
          <p:cNvSpPr>
            <a:spLocks noChangeShapeType="1"/>
          </p:cNvSpPr>
          <p:nvPr/>
        </p:nvSpPr>
        <p:spPr bwMode="auto">
          <a:xfrm flipH="1">
            <a:off x="2989263" y="2687638"/>
            <a:ext cx="144462" cy="928687"/>
          </a:xfrm>
          <a:prstGeom prst="line">
            <a:avLst/>
          </a:prstGeom>
          <a:noFill/>
          <a:ln w="0">
            <a:solidFill>
              <a:srgbClr val="7F7F7F"/>
            </a:solidFill>
            <a:round/>
            <a:headEnd/>
            <a:tailEnd/>
          </a:ln>
        </p:spPr>
        <p:txBody>
          <a:bodyPr/>
          <a:lstStyle/>
          <a:p>
            <a:endParaRPr lang="en-US"/>
          </a:p>
        </p:txBody>
      </p:sp>
      <p:sp>
        <p:nvSpPr>
          <p:cNvPr id="167953" name="Line 17"/>
          <p:cNvSpPr>
            <a:spLocks noChangeShapeType="1"/>
          </p:cNvSpPr>
          <p:nvPr/>
        </p:nvSpPr>
        <p:spPr bwMode="auto">
          <a:xfrm flipH="1">
            <a:off x="3057525" y="2695575"/>
            <a:ext cx="144463" cy="963613"/>
          </a:xfrm>
          <a:prstGeom prst="line">
            <a:avLst/>
          </a:prstGeom>
          <a:noFill/>
          <a:ln w="0">
            <a:solidFill>
              <a:srgbClr val="7F7F7F"/>
            </a:solidFill>
            <a:round/>
            <a:headEnd/>
            <a:tailEnd/>
          </a:ln>
        </p:spPr>
        <p:txBody>
          <a:bodyPr/>
          <a:lstStyle/>
          <a:p>
            <a:endParaRPr lang="en-US"/>
          </a:p>
        </p:txBody>
      </p:sp>
      <p:sp>
        <p:nvSpPr>
          <p:cNvPr id="167954" name="Line 18"/>
          <p:cNvSpPr>
            <a:spLocks noChangeShapeType="1"/>
          </p:cNvSpPr>
          <p:nvPr/>
        </p:nvSpPr>
        <p:spPr bwMode="auto">
          <a:xfrm flipH="1">
            <a:off x="3133725" y="2713038"/>
            <a:ext cx="134938" cy="969962"/>
          </a:xfrm>
          <a:prstGeom prst="line">
            <a:avLst/>
          </a:prstGeom>
          <a:noFill/>
          <a:ln w="0">
            <a:solidFill>
              <a:srgbClr val="7F7F7F"/>
            </a:solidFill>
            <a:round/>
            <a:headEnd/>
            <a:tailEnd/>
          </a:ln>
        </p:spPr>
        <p:txBody>
          <a:bodyPr/>
          <a:lstStyle/>
          <a:p>
            <a:endParaRPr lang="en-US"/>
          </a:p>
        </p:txBody>
      </p:sp>
      <p:sp>
        <p:nvSpPr>
          <p:cNvPr id="167955" name="Line 19"/>
          <p:cNvSpPr>
            <a:spLocks noChangeShapeType="1"/>
          </p:cNvSpPr>
          <p:nvPr/>
        </p:nvSpPr>
        <p:spPr bwMode="auto">
          <a:xfrm flipH="1">
            <a:off x="3201988" y="2719388"/>
            <a:ext cx="142875" cy="966787"/>
          </a:xfrm>
          <a:prstGeom prst="line">
            <a:avLst/>
          </a:prstGeom>
          <a:noFill/>
          <a:ln w="0">
            <a:solidFill>
              <a:srgbClr val="7F7F7F"/>
            </a:solidFill>
            <a:round/>
            <a:headEnd/>
            <a:tailEnd/>
          </a:ln>
        </p:spPr>
        <p:txBody>
          <a:bodyPr/>
          <a:lstStyle/>
          <a:p>
            <a:endParaRPr lang="en-US"/>
          </a:p>
        </p:txBody>
      </p:sp>
      <p:sp>
        <p:nvSpPr>
          <p:cNvPr id="167956" name="Line 20"/>
          <p:cNvSpPr>
            <a:spLocks noChangeShapeType="1"/>
          </p:cNvSpPr>
          <p:nvPr/>
        </p:nvSpPr>
        <p:spPr bwMode="auto">
          <a:xfrm flipH="1">
            <a:off x="3268663" y="2719388"/>
            <a:ext cx="76200" cy="955675"/>
          </a:xfrm>
          <a:prstGeom prst="line">
            <a:avLst/>
          </a:prstGeom>
          <a:noFill/>
          <a:ln w="0">
            <a:solidFill>
              <a:srgbClr val="7F7F7F"/>
            </a:solidFill>
            <a:round/>
            <a:headEnd/>
            <a:tailEnd/>
          </a:ln>
        </p:spPr>
        <p:txBody>
          <a:bodyPr/>
          <a:lstStyle/>
          <a:p>
            <a:endParaRPr lang="en-US"/>
          </a:p>
        </p:txBody>
      </p:sp>
      <p:sp>
        <p:nvSpPr>
          <p:cNvPr id="167957" name="Line 21"/>
          <p:cNvSpPr>
            <a:spLocks noChangeShapeType="1"/>
          </p:cNvSpPr>
          <p:nvPr/>
        </p:nvSpPr>
        <p:spPr bwMode="auto">
          <a:xfrm flipH="1">
            <a:off x="3344863" y="2668588"/>
            <a:ext cx="69850" cy="982662"/>
          </a:xfrm>
          <a:prstGeom prst="line">
            <a:avLst/>
          </a:prstGeom>
          <a:noFill/>
          <a:ln w="0">
            <a:solidFill>
              <a:srgbClr val="7F7F7F"/>
            </a:solidFill>
            <a:round/>
            <a:headEnd/>
            <a:tailEnd/>
          </a:ln>
        </p:spPr>
        <p:txBody>
          <a:bodyPr/>
          <a:lstStyle/>
          <a:p>
            <a:endParaRPr lang="en-US"/>
          </a:p>
        </p:txBody>
      </p:sp>
      <p:sp>
        <p:nvSpPr>
          <p:cNvPr id="167958" name="Line 22"/>
          <p:cNvSpPr>
            <a:spLocks noChangeShapeType="1"/>
          </p:cNvSpPr>
          <p:nvPr/>
        </p:nvSpPr>
        <p:spPr bwMode="auto">
          <a:xfrm flipH="1">
            <a:off x="3414713" y="2709863"/>
            <a:ext cx="73025" cy="927100"/>
          </a:xfrm>
          <a:prstGeom prst="line">
            <a:avLst/>
          </a:prstGeom>
          <a:noFill/>
          <a:ln w="0">
            <a:solidFill>
              <a:srgbClr val="7F7F7F"/>
            </a:solidFill>
            <a:round/>
            <a:headEnd/>
            <a:tailEnd/>
          </a:ln>
        </p:spPr>
        <p:txBody>
          <a:bodyPr/>
          <a:lstStyle/>
          <a:p>
            <a:endParaRPr lang="en-US"/>
          </a:p>
        </p:txBody>
      </p:sp>
      <p:sp>
        <p:nvSpPr>
          <p:cNvPr id="167959" name="Line 23"/>
          <p:cNvSpPr>
            <a:spLocks noChangeShapeType="1"/>
          </p:cNvSpPr>
          <p:nvPr/>
        </p:nvSpPr>
        <p:spPr bwMode="auto">
          <a:xfrm flipH="1">
            <a:off x="3487738" y="2646363"/>
            <a:ext cx="68262" cy="968375"/>
          </a:xfrm>
          <a:prstGeom prst="line">
            <a:avLst/>
          </a:prstGeom>
          <a:noFill/>
          <a:ln w="0">
            <a:solidFill>
              <a:srgbClr val="7F7F7F"/>
            </a:solidFill>
            <a:round/>
            <a:headEnd/>
            <a:tailEnd/>
          </a:ln>
        </p:spPr>
        <p:txBody>
          <a:bodyPr/>
          <a:lstStyle/>
          <a:p>
            <a:endParaRPr lang="en-US"/>
          </a:p>
        </p:txBody>
      </p:sp>
      <p:sp>
        <p:nvSpPr>
          <p:cNvPr id="167960" name="Line 24"/>
          <p:cNvSpPr>
            <a:spLocks noChangeShapeType="1"/>
          </p:cNvSpPr>
          <p:nvPr/>
        </p:nvSpPr>
        <p:spPr bwMode="auto">
          <a:xfrm>
            <a:off x="3556000" y="2646363"/>
            <a:ext cx="3175" cy="933450"/>
          </a:xfrm>
          <a:prstGeom prst="line">
            <a:avLst/>
          </a:prstGeom>
          <a:noFill/>
          <a:ln w="0">
            <a:solidFill>
              <a:srgbClr val="7F7F7F"/>
            </a:solidFill>
            <a:round/>
            <a:headEnd/>
            <a:tailEnd/>
          </a:ln>
        </p:spPr>
        <p:txBody>
          <a:bodyPr/>
          <a:lstStyle/>
          <a:p>
            <a:endParaRPr lang="en-US"/>
          </a:p>
        </p:txBody>
      </p:sp>
      <p:sp>
        <p:nvSpPr>
          <p:cNvPr id="167961" name="Line 25"/>
          <p:cNvSpPr>
            <a:spLocks noChangeShapeType="1"/>
          </p:cNvSpPr>
          <p:nvPr/>
        </p:nvSpPr>
        <p:spPr bwMode="auto">
          <a:xfrm>
            <a:off x="3625850" y="2579688"/>
            <a:ext cx="1588" cy="942975"/>
          </a:xfrm>
          <a:prstGeom prst="line">
            <a:avLst/>
          </a:prstGeom>
          <a:noFill/>
          <a:ln w="0">
            <a:solidFill>
              <a:srgbClr val="7F7F7F"/>
            </a:solidFill>
            <a:round/>
            <a:headEnd/>
            <a:tailEnd/>
          </a:ln>
        </p:spPr>
        <p:txBody>
          <a:bodyPr/>
          <a:lstStyle/>
          <a:p>
            <a:endParaRPr lang="en-US"/>
          </a:p>
        </p:txBody>
      </p:sp>
      <p:sp>
        <p:nvSpPr>
          <p:cNvPr id="167962" name="Line 26"/>
          <p:cNvSpPr>
            <a:spLocks noChangeShapeType="1"/>
          </p:cNvSpPr>
          <p:nvPr/>
        </p:nvSpPr>
        <p:spPr bwMode="auto">
          <a:xfrm>
            <a:off x="3698875" y="2509838"/>
            <a:ext cx="3175" cy="955675"/>
          </a:xfrm>
          <a:prstGeom prst="line">
            <a:avLst/>
          </a:prstGeom>
          <a:noFill/>
          <a:ln w="0">
            <a:solidFill>
              <a:srgbClr val="7F7F7F"/>
            </a:solidFill>
            <a:round/>
            <a:headEnd/>
            <a:tailEnd/>
          </a:ln>
        </p:spPr>
        <p:txBody>
          <a:bodyPr/>
          <a:lstStyle/>
          <a:p>
            <a:endParaRPr lang="en-US"/>
          </a:p>
        </p:txBody>
      </p:sp>
      <p:sp>
        <p:nvSpPr>
          <p:cNvPr id="167963" name="Line 27"/>
          <p:cNvSpPr>
            <a:spLocks noChangeShapeType="1"/>
          </p:cNvSpPr>
          <p:nvPr/>
        </p:nvSpPr>
        <p:spPr bwMode="auto">
          <a:xfrm>
            <a:off x="3768725" y="2549525"/>
            <a:ext cx="1588" cy="958850"/>
          </a:xfrm>
          <a:prstGeom prst="line">
            <a:avLst/>
          </a:prstGeom>
          <a:noFill/>
          <a:ln w="0">
            <a:solidFill>
              <a:srgbClr val="7F7F7F"/>
            </a:solidFill>
            <a:round/>
            <a:headEnd/>
            <a:tailEnd/>
          </a:ln>
        </p:spPr>
        <p:txBody>
          <a:bodyPr/>
          <a:lstStyle/>
          <a:p>
            <a:endParaRPr lang="en-US"/>
          </a:p>
        </p:txBody>
      </p:sp>
      <p:sp>
        <p:nvSpPr>
          <p:cNvPr id="167964" name="Line 28"/>
          <p:cNvSpPr>
            <a:spLocks noChangeShapeType="1"/>
          </p:cNvSpPr>
          <p:nvPr/>
        </p:nvSpPr>
        <p:spPr bwMode="auto">
          <a:xfrm>
            <a:off x="3768725" y="2549525"/>
            <a:ext cx="73025" cy="944563"/>
          </a:xfrm>
          <a:prstGeom prst="line">
            <a:avLst/>
          </a:prstGeom>
          <a:noFill/>
          <a:ln w="0">
            <a:solidFill>
              <a:srgbClr val="7F7F7F"/>
            </a:solidFill>
            <a:round/>
            <a:headEnd/>
            <a:tailEnd/>
          </a:ln>
        </p:spPr>
        <p:txBody>
          <a:bodyPr/>
          <a:lstStyle/>
          <a:p>
            <a:endParaRPr lang="en-US"/>
          </a:p>
        </p:txBody>
      </p:sp>
      <p:sp>
        <p:nvSpPr>
          <p:cNvPr id="167965" name="Line 29"/>
          <p:cNvSpPr>
            <a:spLocks noChangeShapeType="1"/>
          </p:cNvSpPr>
          <p:nvPr/>
        </p:nvSpPr>
        <p:spPr bwMode="auto">
          <a:xfrm>
            <a:off x="3768725" y="2549525"/>
            <a:ext cx="141288" cy="874713"/>
          </a:xfrm>
          <a:prstGeom prst="line">
            <a:avLst/>
          </a:prstGeom>
          <a:noFill/>
          <a:ln w="0">
            <a:solidFill>
              <a:srgbClr val="7F7F7F"/>
            </a:solidFill>
            <a:round/>
            <a:headEnd/>
            <a:tailEnd/>
          </a:ln>
        </p:spPr>
        <p:txBody>
          <a:bodyPr/>
          <a:lstStyle/>
          <a:p>
            <a:endParaRPr lang="en-US"/>
          </a:p>
        </p:txBody>
      </p:sp>
      <p:sp>
        <p:nvSpPr>
          <p:cNvPr id="167966" name="Line 30"/>
          <p:cNvSpPr>
            <a:spLocks noChangeShapeType="1"/>
          </p:cNvSpPr>
          <p:nvPr/>
        </p:nvSpPr>
        <p:spPr bwMode="auto">
          <a:xfrm>
            <a:off x="3768725" y="2549525"/>
            <a:ext cx="211138" cy="808038"/>
          </a:xfrm>
          <a:prstGeom prst="line">
            <a:avLst/>
          </a:prstGeom>
          <a:noFill/>
          <a:ln w="0">
            <a:solidFill>
              <a:srgbClr val="7F7F7F"/>
            </a:solidFill>
            <a:round/>
            <a:headEnd/>
            <a:tailEnd/>
          </a:ln>
        </p:spPr>
        <p:txBody>
          <a:bodyPr/>
          <a:lstStyle/>
          <a:p>
            <a:endParaRPr lang="en-US"/>
          </a:p>
        </p:txBody>
      </p:sp>
      <p:sp>
        <p:nvSpPr>
          <p:cNvPr id="167967" name="Line 31"/>
          <p:cNvSpPr>
            <a:spLocks noChangeShapeType="1"/>
          </p:cNvSpPr>
          <p:nvPr/>
        </p:nvSpPr>
        <p:spPr bwMode="auto">
          <a:xfrm>
            <a:off x="3768725" y="2549525"/>
            <a:ext cx="287338" cy="817563"/>
          </a:xfrm>
          <a:prstGeom prst="line">
            <a:avLst/>
          </a:prstGeom>
          <a:noFill/>
          <a:ln w="0">
            <a:solidFill>
              <a:srgbClr val="7F7F7F"/>
            </a:solidFill>
            <a:round/>
            <a:headEnd/>
            <a:tailEnd/>
          </a:ln>
        </p:spPr>
        <p:txBody>
          <a:bodyPr/>
          <a:lstStyle/>
          <a:p>
            <a:endParaRPr lang="en-US"/>
          </a:p>
        </p:txBody>
      </p:sp>
      <p:sp>
        <p:nvSpPr>
          <p:cNvPr id="167968" name="Line 32"/>
          <p:cNvSpPr>
            <a:spLocks noChangeShapeType="1"/>
          </p:cNvSpPr>
          <p:nvPr/>
        </p:nvSpPr>
        <p:spPr bwMode="auto">
          <a:xfrm>
            <a:off x="3841750" y="2620963"/>
            <a:ext cx="280988" cy="808037"/>
          </a:xfrm>
          <a:prstGeom prst="line">
            <a:avLst/>
          </a:prstGeom>
          <a:noFill/>
          <a:ln w="0">
            <a:solidFill>
              <a:srgbClr val="7F7F7F"/>
            </a:solidFill>
            <a:round/>
            <a:headEnd/>
            <a:tailEnd/>
          </a:ln>
        </p:spPr>
        <p:txBody>
          <a:bodyPr/>
          <a:lstStyle/>
          <a:p>
            <a:endParaRPr lang="en-US"/>
          </a:p>
        </p:txBody>
      </p:sp>
      <p:sp>
        <p:nvSpPr>
          <p:cNvPr id="167969" name="Line 33"/>
          <p:cNvSpPr>
            <a:spLocks noChangeShapeType="1"/>
          </p:cNvSpPr>
          <p:nvPr/>
        </p:nvSpPr>
        <p:spPr bwMode="auto">
          <a:xfrm>
            <a:off x="3841750" y="2620963"/>
            <a:ext cx="355600" cy="866775"/>
          </a:xfrm>
          <a:prstGeom prst="line">
            <a:avLst/>
          </a:prstGeom>
          <a:noFill/>
          <a:ln w="0">
            <a:solidFill>
              <a:srgbClr val="7F7F7F"/>
            </a:solidFill>
            <a:round/>
            <a:headEnd/>
            <a:tailEnd/>
          </a:ln>
        </p:spPr>
        <p:txBody>
          <a:bodyPr/>
          <a:lstStyle/>
          <a:p>
            <a:endParaRPr lang="en-US"/>
          </a:p>
        </p:txBody>
      </p:sp>
      <p:sp>
        <p:nvSpPr>
          <p:cNvPr id="167970" name="Freeform 34"/>
          <p:cNvSpPr>
            <a:spLocks/>
          </p:cNvSpPr>
          <p:nvPr/>
        </p:nvSpPr>
        <p:spPr bwMode="auto">
          <a:xfrm>
            <a:off x="2492375" y="2489200"/>
            <a:ext cx="6530975" cy="668338"/>
          </a:xfrm>
          <a:custGeom>
            <a:avLst/>
            <a:gdLst/>
            <a:ahLst/>
            <a:cxnLst>
              <a:cxn ang="0">
                <a:pos x="30" y="25"/>
              </a:cxn>
              <a:cxn ang="0">
                <a:pos x="92" y="80"/>
              </a:cxn>
              <a:cxn ang="0">
                <a:pos x="154" y="121"/>
              </a:cxn>
              <a:cxn ang="0">
                <a:pos x="216" y="231"/>
              </a:cxn>
              <a:cxn ang="0">
                <a:pos x="279" y="266"/>
              </a:cxn>
              <a:cxn ang="0">
                <a:pos x="338" y="301"/>
              </a:cxn>
              <a:cxn ang="0">
                <a:pos x="401" y="241"/>
              </a:cxn>
              <a:cxn ang="0">
                <a:pos x="463" y="211"/>
              </a:cxn>
              <a:cxn ang="0">
                <a:pos x="525" y="28"/>
              </a:cxn>
              <a:cxn ang="0">
                <a:pos x="587" y="176"/>
              </a:cxn>
              <a:cxn ang="0">
                <a:pos x="647" y="364"/>
              </a:cxn>
              <a:cxn ang="0">
                <a:pos x="709" y="304"/>
              </a:cxn>
              <a:cxn ang="0">
                <a:pos x="772" y="176"/>
              </a:cxn>
              <a:cxn ang="0">
                <a:pos x="834" y="228"/>
              </a:cxn>
              <a:cxn ang="0">
                <a:pos x="896" y="454"/>
              </a:cxn>
              <a:cxn ang="0">
                <a:pos x="956" y="625"/>
              </a:cxn>
              <a:cxn ang="0">
                <a:pos x="1018" y="550"/>
              </a:cxn>
              <a:cxn ang="0">
                <a:pos x="1080" y="394"/>
              </a:cxn>
              <a:cxn ang="0">
                <a:pos x="1143" y="213"/>
              </a:cxn>
              <a:cxn ang="0">
                <a:pos x="1205" y="201"/>
              </a:cxn>
              <a:cxn ang="0">
                <a:pos x="1265" y="414"/>
              </a:cxn>
              <a:cxn ang="0">
                <a:pos x="1327" y="635"/>
              </a:cxn>
              <a:cxn ang="0">
                <a:pos x="1389" y="848"/>
              </a:cxn>
              <a:cxn ang="0">
                <a:pos x="1451" y="886"/>
              </a:cxn>
              <a:cxn ang="0">
                <a:pos x="1514" y="653"/>
              </a:cxn>
              <a:cxn ang="0">
                <a:pos x="1573" y="437"/>
              </a:cxn>
              <a:cxn ang="0">
                <a:pos x="1636" y="218"/>
              </a:cxn>
              <a:cxn ang="0">
                <a:pos x="1698" y="181"/>
              </a:cxn>
              <a:cxn ang="0">
                <a:pos x="1760" y="356"/>
              </a:cxn>
              <a:cxn ang="0">
                <a:pos x="1822" y="525"/>
              </a:cxn>
              <a:cxn ang="0">
                <a:pos x="1882" y="648"/>
              </a:cxn>
              <a:cxn ang="0">
                <a:pos x="1944" y="495"/>
              </a:cxn>
              <a:cxn ang="0">
                <a:pos x="2007" y="259"/>
              </a:cxn>
              <a:cxn ang="0">
                <a:pos x="2069" y="188"/>
              </a:cxn>
              <a:cxn ang="0">
                <a:pos x="2131" y="304"/>
              </a:cxn>
              <a:cxn ang="0">
                <a:pos x="2191" y="359"/>
              </a:cxn>
              <a:cxn ang="0">
                <a:pos x="2253" y="171"/>
              </a:cxn>
              <a:cxn ang="0">
                <a:pos x="2316" y="65"/>
              </a:cxn>
              <a:cxn ang="0">
                <a:pos x="2378" y="244"/>
              </a:cxn>
              <a:cxn ang="0">
                <a:pos x="2440" y="251"/>
              </a:cxn>
              <a:cxn ang="0">
                <a:pos x="2500" y="306"/>
              </a:cxn>
              <a:cxn ang="0">
                <a:pos x="2562" y="264"/>
              </a:cxn>
              <a:cxn ang="0">
                <a:pos x="2624" y="231"/>
              </a:cxn>
              <a:cxn ang="0">
                <a:pos x="2687" y="118"/>
              </a:cxn>
              <a:cxn ang="0">
                <a:pos x="2749" y="70"/>
              </a:cxn>
              <a:cxn ang="0">
                <a:pos x="2809" y="20"/>
              </a:cxn>
            </a:cxnLst>
            <a:rect l="0" t="0" r="r" b="b"/>
            <a:pathLst>
              <a:path w="2841" h="896">
                <a:moveTo>
                  <a:pt x="0" y="5"/>
                </a:moveTo>
                <a:lnTo>
                  <a:pt x="30" y="25"/>
                </a:lnTo>
                <a:lnTo>
                  <a:pt x="62" y="70"/>
                </a:lnTo>
                <a:lnTo>
                  <a:pt x="92" y="80"/>
                </a:lnTo>
                <a:lnTo>
                  <a:pt x="124" y="128"/>
                </a:lnTo>
                <a:lnTo>
                  <a:pt x="154" y="121"/>
                </a:lnTo>
                <a:lnTo>
                  <a:pt x="184" y="206"/>
                </a:lnTo>
                <a:lnTo>
                  <a:pt x="216" y="231"/>
                </a:lnTo>
                <a:lnTo>
                  <a:pt x="246" y="223"/>
                </a:lnTo>
                <a:lnTo>
                  <a:pt x="279" y="266"/>
                </a:lnTo>
                <a:lnTo>
                  <a:pt x="309" y="276"/>
                </a:lnTo>
                <a:lnTo>
                  <a:pt x="338" y="301"/>
                </a:lnTo>
                <a:lnTo>
                  <a:pt x="371" y="309"/>
                </a:lnTo>
                <a:lnTo>
                  <a:pt x="401" y="241"/>
                </a:lnTo>
                <a:lnTo>
                  <a:pt x="433" y="296"/>
                </a:lnTo>
                <a:lnTo>
                  <a:pt x="463" y="211"/>
                </a:lnTo>
                <a:lnTo>
                  <a:pt x="493" y="121"/>
                </a:lnTo>
                <a:lnTo>
                  <a:pt x="525" y="28"/>
                </a:lnTo>
                <a:lnTo>
                  <a:pt x="555" y="80"/>
                </a:lnTo>
                <a:lnTo>
                  <a:pt x="587" y="176"/>
                </a:lnTo>
                <a:lnTo>
                  <a:pt x="617" y="271"/>
                </a:lnTo>
                <a:lnTo>
                  <a:pt x="647" y="364"/>
                </a:lnTo>
                <a:lnTo>
                  <a:pt x="680" y="359"/>
                </a:lnTo>
                <a:lnTo>
                  <a:pt x="709" y="304"/>
                </a:lnTo>
                <a:lnTo>
                  <a:pt x="742" y="244"/>
                </a:lnTo>
                <a:lnTo>
                  <a:pt x="772" y="176"/>
                </a:lnTo>
                <a:lnTo>
                  <a:pt x="802" y="128"/>
                </a:lnTo>
                <a:lnTo>
                  <a:pt x="834" y="228"/>
                </a:lnTo>
                <a:lnTo>
                  <a:pt x="864" y="341"/>
                </a:lnTo>
                <a:lnTo>
                  <a:pt x="896" y="454"/>
                </a:lnTo>
                <a:lnTo>
                  <a:pt x="926" y="560"/>
                </a:lnTo>
                <a:lnTo>
                  <a:pt x="956" y="625"/>
                </a:lnTo>
                <a:lnTo>
                  <a:pt x="988" y="628"/>
                </a:lnTo>
                <a:lnTo>
                  <a:pt x="1018" y="550"/>
                </a:lnTo>
                <a:lnTo>
                  <a:pt x="1051" y="479"/>
                </a:lnTo>
                <a:lnTo>
                  <a:pt x="1080" y="394"/>
                </a:lnTo>
                <a:lnTo>
                  <a:pt x="1110" y="304"/>
                </a:lnTo>
                <a:lnTo>
                  <a:pt x="1143" y="213"/>
                </a:lnTo>
                <a:lnTo>
                  <a:pt x="1173" y="126"/>
                </a:lnTo>
                <a:lnTo>
                  <a:pt x="1205" y="201"/>
                </a:lnTo>
                <a:lnTo>
                  <a:pt x="1235" y="309"/>
                </a:lnTo>
                <a:lnTo>
                  <a:pt x="1265" y="414"/>
                </a:lnTo>
                <a:lnTo>
                  <a:pt x="1297" y="522"/>
                </a:lnTo>
                <a:lnTo>
                  <a:pt x="1327" y="635"/>
                </a:lnTo>
                <a:lnTo>
                  <a:pt x="1359" y="741"/>
                </a:lnTo>
                <a:lnTo>
                  <a:pt x="1389" y="848"/>
                </a:lnTo>
                <a:lnTo>
                  <a:pt x="1419" y="896"/>
                </a:lnTo>
                <a:lnTo>
                  <a:pt x="1451" y="886"/>
                </a:lnTo>
                <a:lnTo>
                  <a:pt x="1481" y="766"/>
                </a:lnTo>
                <a:lnTo>
                  <a:pt x="1514" y="653"/>
                </a:lnTo>
                <a:lnTo>
                  <a:pt x="1544" y="547"/>
                </a:lnTo>
                <a:lnTo>
                  <a:pt x="1573" y="437"/>
                </a:lnTo>
                <a:lnTo>
                  <a:pt x="1606" y="326"/>
                </a:lnTo>
                <a:lnTo>
                  <a:pt x="1636" y="218"/>
                </a:lnTo>
                <a:lnTo>
                  <a:pt x="1668" y="113"/>
                </a:lnTo>
                <a:lnTo>
                  <a:pt x="1698" y="181"/>
                </a:lnTo>
                <a:lnTo>
                  <a:pt x="1728" y="274"/>
                </a:lnTo>
                <a:lnTo>
                  <a:pt x="1760" y="356"/>
                </a:lnTo>
                <a:lnTo>
                  <a:pt x="1790" y="444"/>
                </a:lnTo>
                <a:lnTo>
                  <a:pt x="1822" y="525"/>
                </a:lnTo>
                <a:lnTo>
                  <a:pt x="1852" y="590"/>
                </a:lnTo>
                <a:lnTo>
                  <a:pt x="1882" y="648"/>
                </a:lnTo>
                <a:lnTo>
                  <a:pt x="1915" y="590"/>
                </a:lnTo>
                <a:lnTo>
                  <a:pt x="1944" y="495"/>
                </a:lnTo>
                <a:lnTo>
                  <a:pt x="1977" y="379"/>
                </a:lnTo>
                <a:lnTo>
                  <a:pt x="2007" y="259"/>
                </a:lnTo>
                <a:lnTo>
                  <a:pt x="2037" y="156"/>
                </a:lnTo>
                <a:lnTo>
                  <a:pt x="2069" y="188"/>
                </a:lnTo>
                <a:lnTo>
                  <a:pt x="2099" y="254"/>
                </a:lnTo>
                <a:lnTo>
                  <a:pt x="2131" y="304"/>
                </a:lnTo>
                <a:lnTo>
                  <a:pt x="2161" y="354"/>
                </a:lnTo>
                <a:lnTo>
                  <a:pt x="2191" y="359"/>
                </a:lnTo>
                <a:lnTo>
                  <a:pt x="2223" y="264"/>
                </a:lnTo>
                <a:lnTo>
                  <a:pt x="2253" y="171"/>
                </a:lnTo>
                <a:lnTo>
                  <a:pt x="2286" y="75"/>
                </a:lnTo>
                <a:lnTo>
                  <a:pt x="2316" y="65"/>
                </a:lnTo>
                <a:lnTo>
                  <a:pt x="2345" y="156"/>
                </a:lnTo>
                <a:lnTo>
                  <a:pt x="2378" y="244"/>
                </a:lnTo>
                <a:lnTo>
                  <a:pt x="2408" y="299"/>
                </a:lnTo>
                <a:lnTo>
                  <a:pt x="2440" y="251"/>
                </a:lnTo>
                <a:lnTo>
                  <a:pt x="2470" y="299"/>
                </a:lnTo>
                <a:lnTo>
                  <a:pt x="2500" y="306"/>
                </a:lnTo>
                <a:lnTo>
                  <a:pt x="2532" y="254"/>
                </a:lnTo>
                <a:lnTo>
                  <a:pt x="2562" y="264"/>
                </a:lnTo>
                <a:lnTo>
                  <a:pt x="2594" y="196"/>
                </a:lnTo>
                <a:lnTo>
                  <a:pt x="2624" y="231"/>
                </a:lnTo>
                <a:lnTo>
                  <a:pt x="2654" y="191"/>
                </a:lnTo>
                <a:lnTo>
                  <a:pt x="2687" y="118"/>
                </a:lnTo>
                <a:lnTo>
                  <a:pt x="2716" y="131"/>
                </a:lnTo>
                <a:lnTo>
                  <a:pt x="2749" y="70"/>
                </a:lnTo>
                <a:lnTo>
                  <a:pt x="2779" y="68"/>
                </a:lnTo>
                <a:lnTo>
                  <a:pt x="2809" y="20"/>
                </a:lnTo>
                <a:lnTo>
                  <a:pt x="2841" y="0"/>
                </a:lnTo>
              </a:path>
            </a:pathLst>
          </a:custGeom>
          <a:noFill/>
          <a:ln w="31750">
            <a:solidFill>
              <a:srgbClr val="FF0000"/>
            </a:solidFill>
            <a:prstDash val="solid"/>
            <a:round/>
            <a:headEnd/>
            <a:tailEnd/>
          </a:ln>
        </p:spPr>
        <p:txBody>
          <a:bodyPr/>
          <a:lstStyle/>
          <a:p>
            <a:endParaRPr lang="en-US"/>
          </a:p>
        </p:txBody>
      </p:sp>
      <p:pic>
        <p:nvPicPr>
          <p:cNvPr id="167975" name="Picture 39"/>
          <p:cNvPicPr>
            <a:picLocks noChangeAspect="1" noChangeArrowheads="1"/>
          </p:cNvPicPr>
          <p:nvPr/>
        </p:nvPicPr>
        <p:blipFill>
          <a:blip r:embed="rId3" cstate="print"/>
          <a:srcRect/>
          <a:stretch>
            <a:fillRect/>
          </a:stretch>
        </p:blipFill>
        <p:spPr bwMode="auto">
          <a:xfrm>
            <a:off x="6715125" y="4229100"/>
            <a:ext cx="1819275" cy="2543175"/>
          </a:xfrm>
          <a:prstGeom prst="rect">
            <a:avLst/>
          </a:prstGeom>
          <a:noFill/>
          <a:ln w="9525">
            <a:noFill/>
            <a:miter lim="800000"/>
            <a:headEnd/>
            <a:tailEnd/>
          </a:ln>
          <a:effectLst/>
        </p:spPr>
      </p:pic>
      <p:sp>
        <p:nvSpPr>
          <p:cNvPr id="167978" name="Line 42"/>
          <p:cNvSpPr>
            <a:spLocks noChangeShapeType="1"/>
          </p:cNvSpPr>
          <p:nvPr/>
        </p:nvSpPr>
        <p:spPr bwMode="auto">
          <a:xfrm>
            <a:off x="3910013" y="2690813"/>
            <a:ext cx="357187" cy="858837"/>
          </a:xfrm>
          <a:prstGeom prst="line">
            <a:avLst/>
          </a:prstGeom>
          <a:noFill/>
          <a:ln w="0">
            <a:solidFill>
              <a:srgbClr val="7F7F7F"/>
            </a:solidFill>
            <a:round/>
            <a:headEnd/>
            <a:tailEnd/>
          </a:ln>
        </p:spPr>
        <p:txBody>
          <a:bodyPr/>
          <a:lstStyle/>
          <a:p>
            <a:endParaRPr lang="en-US"/>
          </a:p>
        </p:txBody>
      </p:sp>
      <p:sp>
        <p:nvSpPr>
          <p:cNvPr id="167979" name="Line 43"/>
          <p:cNvSpPr>
            <a:spLocks noChangeShapeType="1"/>
          </p:cNvSpPr>
          <p:nvPr/>
        </p:nvSpPr>
        <p:spPr bwMode="auto">
          <a:xfrm>
            <a:off x="3979863" y="2760663"/>
            <a:ext cx="355600" cy="835025"/>
          </a:xfrm>
          <a:prstGeom prst="line">
            <a:avLst/>
          </a:prstGeom>
          <a:noFill/>
          <a:ln w="0">
            <a:solidFill>
              <a:srgbClr val="7F7F7F"/>
            </a:solidFill>
            <a:round/>
            <a:headEnd/>
            <a:tailEnd/>
          </a:ln>
        </p:spPr>
        <p:txBody>
          <a:bodyPr/>
          <a:lstStyle/>
          <a:p>
            <a:endParaRPr lang="en-US"/>
          </a:p>
        </p:txBody>
      </p:sp>
      <p:sp>
        <p:nvSpPr>
          <p:cNvPr id="167980" name="Line 44"/>
          <p:cNvSpPr>
            <a:spLocks noChangeShapeType="1"/>
          </p:cNvSpPr>
          <p:nvPr/>
        </p:nvSpPr>
        <p:spPr bwMode="auto">
          <a:xfrm>
            <a:off x="4056063" y="2757488"/>
            <a:ext cx="279400" cy="838200"/>
          </a:xfrm>
          <a:prstGeom prst="line">
            <a:avLst/>
          </a:prstGeom>
          <a:noFill/>
          <a:ln w="0">
            <a:solidFill>
              <a:srgbClr val="7F7F7F"/>
            </a:solidFill>
            <a:round/>
            <a:headEnd/>
            <a:tailEnd/>
          </a:ln>
        </p:spPr>
        <p:txBody>
          <a:bodyPr/>
          <a:lstStyle/>
          <a:p>
            <a:endParaRPr lang="en-US"/>
          </a:p>
        </p:txBody>
      </p:sp>
      <p:sp>
        <p:nvSpPr>
          <p:cNvPr id="167981" name="Line 45"/>
          <p:cNvSpPr>
            <a:spLocks noChangeShapeType="1"/>
          </p:cNvSpPr>
          <p:nvPr/>
        </p:nvSpPr>
        <p:spPr bwMode="auto">
          <a:xfrm>
            <a:off x="4122738" y="2716213"/>
            <a:ext cx="287337" cy="814387"/>
          </a:xfrm>
          <a:prstGeom prst="line">
            <a:avLst/>
          </a:prstGeom>
          <a:noFill/>
          <a:ln w="0">
            <a:solidFill>
              <a:srgbClr val="7F7F7F"/>
            </a:solidFill>
            <a:round/>
            <a:headEnd/>
            <a:tailEnd/>
          </a:ln>
        </p:spPr>
        <p:txBody>
          <a:bodyPr/>
          <a:lstStyle/>
          <a:p>
            <a:endParaRPr lang="en-US"/>
          </a:p>
        </p:txBody>
      </p:sp>
      <p:sp>
        <p:nvSpPr>
          <p:cNvPr id="167982" name="Line 46"/>
          <p:cNvSpPr>
            <a:spLocks noChangeShapeType="1"/>
          </p:cNvSpPr>
          <p:nvPr/>
        </p:nvSpPr>
        <p:spPr bwMode="auto">
          <a:xfrm>
            <a:off x="4197350" y="2671763"/>
            <a:ext cx="280988" cy="792162"/>
          </a:xfrm>
          <a:prstGeom prst="line">
            <a:avLst/>
          </a:prstGeom>
          <a:noFill/>
          <a:ln w="0">
            <a:solidFill>
              <a:srgbClr val="7F7F7F"/>
            </a:solidFill>
            <a:round/>
            <a:headEnd/>
            <a:tailEnd/>
          </a:ln>
        </p:spPr>
        <p:txBody>
          <a:bodyPr/>
          <a:lstStyle/>
          <a:p>
            <a:endParaRPr lang="en-US"/>
          </a:p>
        </p:txBody>
      </p:sp>
      <p:sp>
        <p:nvSpPr>
          <p:cNvPr id="167983" name="Line 47"/>
          <p:cNvSpPr>
            <a:spLocks noChangeShapeType="1"/>
          </p:cNvSpPr>
          <p:nvPr/>
        </p:nvSpPr>
        <p:spPr bwMode="auto">
          <a:xfrm>
            <a:off x="4267200" y="2620963"/>
            <a:ext cx="284163" cy="777875"/>
          </a:xfrm>
          <a:prstGeom prst="line">
            <a:avLst/>
          </a:prstGeom>
          <a:noFill/>
          <a:ln w="0">
            <a:solidFill>
              <a:srgbClr val="7F7F7F"/>
            </a:solidFill>
            <a:round/>
            <a:headEnd/>
            <a:tailEnd/>
          </a:ln>
        </p:spPr>
        <p:txBody>
          <a:bodyPr/>
          <a:lstStyle/>
          <a:p>
            <a:endParaRPr lang="en-US"/>
          </a:p>
        </p:txBody>
      </p:sp>
      <p:sp>
        <p:nvSpPr>
          <p:cNvPr id="167984" name="Line 48"/>
          <p:cNvSpPr>
            <a:spLocks noChangeShapeType="1"/>
          </p:cNvSpPr>
          <p:nvPr/>
        </p:nvSpPr>
        <p:spPr bwMode="auto">
          <a:xfrm>
            <a:off x="4335463" y="2584450"/>
            <a:ext cx="285750" cy="839788"/>
          </a:xfrm>
          <a:prstGeom prst="line">
            <a:avLst/>
          </a:prstGeom>
          <a:noFill/>
          <a:ln w="0">
            <a:solidFill>
              <a:srgbClr val="7F7F7F"/>
            </a:solidFill>
            <a:round/>
            <a:headEnd/>
            <a:tailEnd/>
          </a:ln>
        </p:spPr>
        <p:txBody>
          <a:bodyPr/>
          <a:lstStyle/>
          <a:p>
            <a:endParaRPr lang="en-US"/>
          </a:p>
        </p:txBody>
      </p:sp>
      <p:sp>
        <p:nvSpPr>
          <p:cNvPr id="167985" name="Line 49"/>
          <p:cNvSpPr>
            <a:spLocks noChangeShapeType="1"/>
          </p:cNvSpPr>
          <p:nvPr/>
        </p:nvSpPr>
        <p:spPr bwMode="auto">
          <a:xfrm>
            <a:off x="4410075" y="2659063"/>
            <a:ext cx="279400" cy="835025"/>
          </a:xfrm>
          <a:prstGeom prst="line">
            <a:avLst/>
          </a:prstGeom>
          <a:noFill/>
          <a:ln w="0">
            <a:solidFill>
              <a:srgbClr val="7F7F7F"/>
            </a:solidFill>
            <a:round/>
            <a:headEnd/>
            <a:tailEnd/>
          </a:ln>
        </p:spPr>
        <p:txBody>
          <a:bodyPr/>
          <a:lstStyle/>
          <a:p>
            <a:endParaRPr lang="en-US"/>
          </a:p>
        </p:txBody>
      </p:sp>
      <p:sp>
        <p:nvSpPr>
          <p:cNvPr id="167986" name="Line 50"/>
          <p:cNvSpPr>
            <a:spLocks noChangeShapeType="1"/>
          </p:cNvSpPr>
          <p:nvPr/>
        </p:nvSpPr>
        <p:spPr bwMode="auto">
          <a:xfrm>
            <a:off x="4478338" y="2743200"/>
            <a:ext cx="285750" cy="820738"/>
          </a:xfrm>
          <a:prstGeom prst="line">
            <a:avLst/>
          </a:prstGeom>
          <a:noFill/>
          <a:ln w="0">
            <a:solidFill>
              <a:srgbClr val="7F7F7F"/>
            </a:solidFill>
            <a:round/>
            <a:headEnd/>
            <a:tailEnd/>
          </a:ln>
        </p:spPr>
        <p:txBody>
          <a:bodyPr/>
          <a:lstStyle/>
          <a:p>
            <a:endParaRPr lang="en-US"/>
          </a:p>
        </p:txBody>
      </p:sp>
      <p:sp>
        <p:nvSpPr>
          <p:cNvPr id="167987" name="Line 51"/>
          <p:cNvSpPr>
            <a:spLocks noChangeShapeType="1"/>
          </p:cNvSpPr>
          <p:nvPr/>
        </p:nvSpPr>
        <p:spPr bwMode="auto">
          <a:xfrm>
            <a:off x="4551363" y="2827338"/>
            <a:ext cx="280987" cy="811212"/>
          </a:xfrm>
          <a:prstGeom prst="line">
            <a:avLst/>
          </a:prstGeom>
          <a:noFill/>
          <a:ln w="0">
            <a:solidFill>
              <a:srgbClr val="7F7F7F"/>
            </a:solidFill>
            <a:round/>
            <a:headEnd/>
            <a:tailEnd/>
          </a:ln>
        </p:spPr>
        <p:txBody>
          <a:bodyPr/>
          <a:lstStyle/>
          <a:p>
            <a:endParaRPr lang="en-US"/>
          </a:p>
        </p:txBody>
      </p:sp>
      <p:sp>
        <p:nvSpPr>
          <p:cNvPr id="167988" name="Line 52"/>
          <p:cNvSpPr>
            <a:spLocks noChangeShapeType="1"/>
          </p:cNvSpPr>
          <p:nvPr/>
        </p:nvSpPr>
        <p:spPr bwMode="auto">
          <a:xfrm>
            <a:off x="4551363" y="2827338"/>
            <a:ext cx="357187" cy="879475"/>
          </a:xfrm>
          <a:prstGeom prst="line">
            <a:avLst/>
          </a:prstGeom>
          <a:noFill/>
          <a:ln w="0">
            <a:solidFill>
              <a:srgbClr val="7F7F7F"/>
            </a:solidFill>
            <a:round/>
            <a:headEnd/>
            <a:tailEnd/>
          </a:ln>
        </p:spPr>
        <p:txBody>
          <a:bodyPr/>
          <a:lstStyle/>
          <a:p>
            <a:endParaRPr lang="en-US"/>
          </a:p>
        </p:txBody>
      </p:sp>
      <p:sp>
        <p:nvSpPr>
          <p:cNvPr id="167989" name="Line 53"/>
          <p:cNvSpPr>
            <a:spLocks noChangeShapeType="1"/>
          </p:cNvSpPr>
          <p:nvPr/>
        </p:nvSpPr>
        <p:spPr bwMode="auto">
          <a:xfrm>
            <a:off x="4621213" y="2906713"/>
            <a:ext cx="354012" cy="846137"/>
          </a:xfrm>
          <a:prstGeom prst="line">
            <a:avLst/>
          </a:prstGeom>
          <a:noFill/>
          <a:ln w="0">
            <a:solidFill>
              <a:srgbClr val="7F7F7F"/>
            </a:solidFill>
            <a:round/>
            <a:headEnd/>
            <a:tailEnd/>
          </a:ln>
        </p:spPr>
        <p:txBody>
          <a:bodyPr/>
          <a:lstStyle/>
          <a:p>
            <a:endParaRPr lang="en-US"/>
          </a:p>
        </p:txBody>
      </p:sp>
      <p:sp>
        <p:nvSpPr>
          <p:cNvPr id="167990" name="Line 54"/>
          <p:cNvSpPr>
            <a:spLocks noChangeShapeType="1"/>
          </p:cNvSpPr>
          <p:nvPr/>
        </p:nvSpPr>
        <p:spPr bwMode="auto">
          <a:xfrm>
            <a:off x="4689475" y="2955925"/>
            <a:ext cx="354013" cy="857250"/>
          </a:xfrm>
          <a:prstGeom prst="line">
            <a:avLst/>
          </a:prstGeom>
          <a:noFill/>
          <a:ln w="0">
            <a:solidFill>
              <a:srgbClr val="7F7F7F"/>
            </a:solidFill>
            <a:round/>
            <a:headEnd/>
            <a:tailEnd/>
          </a:ln>
        </p:spPr>
        <p:txBody>
          <a:bodyPr/>
          <a:lstStyle/>
          <a:p>
            <a:endParaRPr lang="en-US"/>
          </a:p>
        </p:txBody>
      </p:sp>
      <p:sp>
        <p:nvSpPr>
          <p:cNvPr id="167991" name="Line 55"/>
          <p:cNvSpPr>
            <a:spLocks noChangeShapeType="1"/>
          </p:cNvSpPr>
          <p:nvPr/>
        </p:nvSpPr>
        <p:spPr bwMode="auto">
          <a:xfrm>
            <a:off x="4764088" y="2957513"/>
            <a:ext cx="355600" cy="806450"/>
          </a:xfrm>
          <a:prstGeom prst="line">
            <a:avLst/>
          </a:prstGeom>
          <a:noFill/>
          <a:ln w="0">
            <a:solidFill>
              <a:srgbClr val="7F7F7F"/>
            </a:solidFill>
            <a:round/>
            <a:headEnd/>
            <a:tailEnd/>
          </a:ln>
        </p:spPr>
        <p:txBody>
          <a:bodyPr/>
          <a:lstStyle/>
          <a:p>
            <a:endParaRPr lang="en-US"/>
          </a:p>
        </p:txBody>
      </p:sp>
      <p:sp>
        <p:nvSpPr>
          <p:cNvPr id="167992" name="Line 56"/>
          <p:cNvSpPr>
            <a:spLocks noChangeShapeType="1"/>
          </p:cNvSpPr>
          <p:nvPr/>
        </p:nvSpPr>
        <p:spPr bwMode="auto">
          <a:xfrm>
            <a:off x="4832350" y="2898775"/>
            <a:ext cx="355600" cy="855663"/>
          </a:xfrm>
          <a:prstGeom prst="line">
            <a:avLst/>
          </a:prstGeom>
          <a:noFill/>
          <a:ln w="0">
            <a:solidFill>
              <a:srgbClr val="7F7F7F"/>
            </a:solidFill>
            <a:round/>
            <a:headEnd/>
            <a:tailEnd/>
          </a:ln>
        </p:spPr>
        <p:txBody>
          <a:bodyPr/>
          <a:lstStyle/>
          <a:p>
            <a:endParaRPr lang="en-US"/>
          </a:p>
        </p:txBody>
      </p:sp>
      <p:pic>
        <p:nvPicPr>
          <p:cNvPr id="167993" name="Picture 57"/>
          <p:cNvPicPr>
            <a:picLocks noChangeAspect="1" noChangeArrowheads="1"/>
          </p:cNvPicPr>
          <p:nvPr/>
        </p:nvPicPr>
        <p:blipFill>
          <a:blip r:embed="rId4" cstate="print"/>
          <a:srcRect/>
          <a:stretch>
            <a:fillRect/>
          </a:stretch>
        </p:blipFill>
        <p:spPr bwMode="auto">
          <a:xfrm>
            <a:off x="6519863" y="0"/>
            <a:ext cx="2038350" cy="2105025"/>
          </a:xfrm>
          <a:prstGeom prst="rect">
            <a:avLst/>
          </a:prstGeom>
          <a:noFill/>
        </p:spPr>
      </p:pic>
      <p:sp>
        <p:nvSpPr>
          <p:cNvPr id="168000" name="Rectangle 64"/>
          <p:cNvSpPr>
            <a:spLocks noChangeArrowheads="1"/>
          </p:cNvSpPr>
          <p:nvPr/>
        </p:nvSpPr>
        <p:spPr bwMode="auto">
          <a:xfrm>
            <a:off x="4929188" y="6138863"/>
            <a:ext cx="1912937" cy="549275"/>
          </a:xfrm>
          <a:prstGeom prst="rect">
            <a:avLst/>
          </a:prstGeom>
          <a:noFill/>
          <a:ln w="9525">
            <a:noFill/>
            <a:miter lim="800000"/>
            <a:headEnd/>
            <a:tailEnd/>
          </a:ln>
          <a:effectLst/>
        </p:spPr>
        <p:txBody>
          <a:bodyPr wrap="none">
            <a:spAutoFit/>
          </a:bodyPr>
          <a:lstStyle/>
          <a:p>
            <a:pPr algn="ctr" eaLnBrk="0" hangingPunct="0"/>
            <a:r>
              <a:rPr lang="en-US" sz="1600" i="0" dirty="0">
                <a:solidFill>
                  <a:srgbClr val="0000FF"/>
                </a:solidFill>
              </a:rPr>
              <a:t>Texas Horned Lizard</a:t>
            </a:r>
          </a:p>
          <a:p>
            <a:pPr algn="ctr" eaLnBrk="0" hangingPunct="0"/>
            <a:r>
              <a:rPr lang="en-US" sz="1400" i="1" dirty="0" err="1">
                <a:solidFill>
                  <a:srgbClr val="0000FF"/>
                </a:solidFill>
              </a:rPr>
              <a:t>Phrynosoma</a:t>
            </a:r>
            <a:r>
              <a:rPr lang="en-US" sz="1400" i="1" dirty="0">
                <a:solidFill>
                  <a:srgbClr val="0000FF"/>
                </a:solidFill>
              </a:rPr>
              <a:t> </a:t>
            </a:r>
            <a:r>
              <a:rPr lang="en-US" sz="1400" i="1" dirty="0" err="1">
                <a:solidFill>
                  <a:srgbClr val="0000FF"/>
                </a:solidFill>
              </a:rPr>
              <a:t>cornutum</a:t>
            </a:r>
            <a:endParaRPr lang="en-US" sz="1400" i="1" dirty="0">
              <a:solidFill>
                <a:srgbClr val="0000FF"/>
              </a:solidFill>
            </a:endParaRPr>
          </a:p>
        </p:txBody>
      </p:sp>
      <p:sp>
        <p:nvSpPr>
          <p:cNvPr id="168002" name="Line 66"/>
          <p:cNvSpPr>
            <a:spLocks noChangeShapeType="1"/>
          </p:cNvSpPr>
          <p:nvPr/>
        </p:nvSpPr>
        <p:spPr bwMode="auto">
          <a:xfrm flipH="1" flipV="1">
            <a:off x="8475663" y="1042988"/>
            <a:ext cx="549275" cy="1458912"/>
          </a:xfrm>
          <a:prstGeom prst="line">
            <a:avLst/>
          </a:prstGeom>
          <a:noFill/>
          <a:ln w="22225">
            <a:solidFill>
              <a:srgbClr val="FF6600"/>
            </a:solidFill>
            <a:round/>
            <a:headEnd/>
            <a:tailEnd/>
          </a:ln>
          <a:effectLst/>
        </p:spPr>
        <p:txBody>
          <a:bodyPr/>
          <a:lstStyle/>
          <a:p>
            <a:endParaRPr lang="en-US"/>
          </a:p>
        </p:txBody>
      </p:sp>
      <p:sp>
        <p:nvSpPr>
          <p:cNvPr id="168003" name="Line 67"/>
          <p:cNvSpPr>
            <a:spLocks noChangeShapeType="1"/>
          </p:cNvSpPr>
          <p:nvPr/>
        </p:nvSpPr>
        <p:spPr bwMode="auto">
          <a:xfrm flipH="1" flipV="1">
            <a:off x="7415213" y="2071688"/>
            <a:ext cx="330200" cy="487362"/>
          </a:xfrm>
          <a:prstGeom prst="line">
            <a:avLst/>
          </a:prstGeom>
          <a:noFill/>
          <a:ln w="22225">
            <a:solidFill>
              <a:srgbClr val="00FFFF"/>
            </a:solidFill>
            <a:round/>
            <a:headEnd/>
            <a:tailEnd/>
          </a:ln>
          <a:effectLst/>
        </p:spPr>
        <p:txBody>
          <a:bodyPr/>
          <a:lstStyle/>
          <a:p>
            <a:endParaRPr lang="en-US"/>
          </a:p>
        </p:txBody>
      </p:sp>
      <p:sp>
        <p:nvSpPr>
          <p:cNvPr id="168004" name="Line 68"/>
          <p:cNvSpPr>
            <a:spLocks noChangeShapeType="1"/>
          </p:cNvSpPr>
          <p:nvPr/>
        </p:nvSpPr>
        <p:spPr bwMode="auto">
          <a:xfrm flipH="1" flipV="1">
            <a:off x="7015163" y="1862138"/>
            <a:ext cx="166687" cy="757237"/>
          </a:xfrm>
          <a:prstGeom prst="line">
            <a:avLst/>
          </a:prstGeom>
          <a:noFill/>
          <a:ln w="22225">
            <a:solidFill>
              <a:srgbClr val="00FF00"/>
            </a:solidFill>
            <a:round/>
            <a:headEnd/>
            <a:tailEnd/>
          </a:ln>
          <a:effectLst/>
        </p:spPr>
        <p:txBody>
          <a:bodyPr/>
          <a:lstStyle/>
          <a:p>
            <a:endParaRPr lang="en-US"/>
          </a:p>
        </p:txBody>
      </p:sp>
      <p:sp>
        <p:nvSpPr>
          <p:cNvPr id="168005" name="Line 69"/>
          <p:cNvSpPr>
            <a:spLocks noChangeShapeType="1"/>
          </p:cNvSpPr>
          <p:nvPr/>
        </p:nvSpPr>
        <p:spPr bwMode="auto">
          <a:xfrm flipV="1">
            <a:off x="6324600" y="1500188"/>
            <a:ext cx="296863" cy="1074737"/>
          </a:xfrm>
          <a:prstGeom prst="line">
            <a:avLst/>
          </a:prstGeom>
          <a:noFill/>
          <a:ln w="25400">
            <a:solidFill>
              <a:srgbClr val="FFFF00"/>
            </a:solidFill>
            <a:round/>
            <a:headEnd/>
            <a:tailEnd/>
          </a:ln>
          <a:effectLst/>
        </p:spPr>
        <p:txBody>
          <a:bodyPr/>
          <a:lstStyle/>
          <a:p>
            <a:endParaRPr lang="en-US"/>
          </a:p>
        </p:txBody>
      </p:sp>
      <p:sp>
        <p:nvSpPr>
          <p:cNvPr id="168006" name="Freeform 70"/>
          <p:cNvSpPr>
            <a:spLocks/>
          </p:cNvSpPr>
          <p:nvPr/>
        </p:nvSpPr>
        <p:spPr bwMode="auto">
          <a:xfrm>
            <a:off x="5753100" y="1041400"/>
            <a:ext cx="1460500" cy="2120900"/>
          </a:xfrm>
          <a:custGeom>
            <a:avLst/>
            <a:gdLst/>
            <a:ahLst/>
            <a:cxnLst>
              <a:cxn ang="0">
                <a:pos x="0" y="1324"/>
              </a:cxn>
              <a:cxn ang="0">
                <a:pos x="364" y="283"/>
              </a:cxn>
              <a:cxn ang="0">
                <a:pos x="920" y="0"/>
              </a:cxn>
            </a:cxnLst>
            <a:rect l="0" t="0" r="r" b="b"/>
            <a:pathLst>
              <a:path w="920" h="1324">
                <a:moveTo>
                  <a:pt x="0" y="1324"/>
                </a:moveTo>
                <a:cubicBezTo>
                  <a:pt x="61" y="1151"/>
                  <a:pt x="211" y="504"/>
                  <a:pt x="364" y="283"/>
                </a:cubicBezTo>
                <a:cubicBezTo>
                  <a:pt x="517" y="62"/>
                  <a:pt x="804" y="59"/>
                  <a:pt x="920" y="0"/>
                </a:cubicBezTo>
              </a:path>
            </a:pathLst>
          </a:custGeom>
          <a:noFill/>
          <a:ln w="22225">
            <a:solidFill>
              <a:srgbClr val="FF00FF"/>
            </a:solidFill>
            <a:round/>
            <a:headEnd/>
            <a:tailEnd/>
          </a:ln>
          <a:effectLst/>
        </p:spPr>
        <p:txBody>
          <a:bodyPr/>
          <a:lstStyle/>
          <a:p>
            <a:endParaRPr lang="en-US"/>
          </a:p>
        </p:txBody>
      </p:sp>
      <p:sp>
        <p:nvSpPr>
          <p:cNvPr id="168007" name="Line 71"/>
          <p:cNvSpPr>
            <a:spLocks noChangeShapeType="1"/>
          </p:cNvSpPr>
          <p:nvPr/>
        </p:nvSpPr>
        <p:spPr bwMode="auto">
          <a:xfrm flipH="1" flipV="1">
            <a:off x="7662863" y="1824038"/>
            <a:ext cx="439737" cy="863600"/>
          </a:xfrm>
          <a:prstGeom prst="line">
            <a:avLst/>
          </a:prstGeom>
          <a:noFill/>
          <a:ln w="22225">
            <a:solidFill>
              <a:srgbClr val="CC00CC"/>
            </a:solidFill>
            <a:round/>
            <a:headEnd/>
            <a:tailEnd/>
          </a:ln>
          <a:effectLst/>
        </p:spPr>
        <p:txBody>
          <a:bodyPr/>
          <a:lstStyle/>
          <a:p>
            <a:endParaRPr lang="en-US"/>
          </a:p>
        </p:txBody>
      </p:sp>
      <p:sp>
        <p:nvSpPr>
          <p:cNvPr id="168008" name="Freeform 72"/>
          <p:cNvSpPr>
            <a:spLocks/>
          </p:cNvSpPr>
          <p:nvPr/>
        </p:nvSpPr>
        <p:spPr bwMode="auto">
          <a:xfrm>
            <a:off x="5183188" y="587375"/>
            <a:ext cx="1458912" cy="2001838"/>
          </a:xfrm>
          <a:custGeom>
            <a:avLst/>
            <a:gdLst/>
            <a:ahLst/>
            <a:cxnLst>
              <a:cxn ang="0">
                <a:pos x="0" y="1253"/>
              </a:cxn>
              <a:cxn ang="0">
                <a:pos x="458" y="357"/>
              </a:cxn>
              <a:cxn ang="0">
                <a:pos x="920" y="0"/>
              </a:cxn>
            </a:cxnLst>
            <a:rect l="0" t="0" r="r" b="b"/>
            <a:pathLst>
              <a:path w="920" h="1253">
                <a:moveTo>
                  <a:pt x="0" y="1253"/>
                </a:moveTo>
                <a:cubicBezTo>
                  <a:pt x="76" y="1104"/>
                  <a:pt x="305" y="566"/>
                  <a:pt x="458" y="357"/>
                </a:cubicBezTo>
                <a:cubicBezTo>
                  <a:pt x="611" y="148"/>
                  <a:pt x="824" y="74"/>
                  <a:pt x="920" y="0"/>
                </a:cubicBezTo>
              </a:path>
            </a:pathLst>
          </a:custGeom>
          <a:noFill/>
          <a:ln w="22225">
            <a:solidFill>
              <a:srgbClr val="33CCCC"/>
            </a:solidFill>
            <a:round/>
            <a:headEnd/>
            <a:tailEnd/>
          </a:ln>
          <a:effectLst/>
        </p:spPr>
        <p:txBody>
          <a:bodyPr/>
          <a:lstStyle/>
          <a:p>
            <a:endParaRPr lang="en-US"/>
          </a:p>
        </p:txBody>
      </p:sp>
      <p:sp>
        <p:nvSpPr>
          <p:cNvPr id="168009" name="Line 73"/>
          <p:cNvSpPr>
            <a:spLocks noChangeShapeType="1"/>
          </p:cNvSpPr>
          <p:nvPr/>
        </p:nvSpPr>
        <p:spPr bwMode="auto">
          <a:xfrm>
            <a:off x="4908550" y="2846388"/>
            <a:ext cx="354013" cy="969962"/>
          </a:xfrm>
          <a:prstGeom prst="line">
            <a:avLst/>
          </a:prstGeom>
          <a:noFill/>
          <a:ln w="0">
            <a:solidFill>
              <a:srgbClr val="7F7F7F"/>
            </a:solidFill>
            <a:round/>
            <a:headEnd/>
            <a:tailEnd/>
          </a:ln>
        </p:spPr>
        <p:txBody>
          <a:bodyPr/>
          <a:lstStyle/>
          <a:p>
            <a:endParaRPr lang="en-US"/>
          </a:p>
        </p:txBody>
      </p:sp>
      <p:sp>
        <p:nvSpPr>
          <p:cNvPr id="168010" name="Line 74"/>
          <p:cNvSpPr>
            <a:spLocks noChangeShapeType="1"/>
          </p:cNvSpPr>
          <p:nvPr/>
        </p:nvSpPr>
        <p:spPr bwMode="auto">
          <a:xfrm>
            <a:off x="4975225" y="2782888"/>
            <a:ext cx="287338" cy="1033462"/>
          </a:xfrm>
          <a:prstGeom prst="line">
            <a:avLst/>
          </a:prstGeom>
          <a:noFill/>
          <a:ln w="0">
            <a:solidFill>
              <a:srgbClr val="7F7F7F"/>
            </a:solidFill>
            <a:round/>
            <a:headEnd/>
            <a:tailEnd/>
          </a:ln>
        </p:spPr>
        <p:txBody>
          <a:bodyPr/>
          <a:lstStyle/>
          <a:p>
            <a:endParaRPr lang="en-US"/>
          </a:p>
        </p:txBody>
      </p:sp>
      <p:sp>
        <p:nvSpPr>
          <p:cNvPr id="168011" name="Line 75"/>
          <p:cNvSpPr>
            <a:spLocks noChangeShapeType="1"/>
          </p:cNvSpPr>
          <p:nvPr/>
        </p:nvSpPr>
        <p:spPr bwMode="auto">
          <a:xfrm>
            <a:off x="5043488" y="2716213"/>
            <a:ext cx="219075" cy="1100137"/>
          </a:xfrm>
          <a:prstGeom prst="line">
            <a:avLst/>
          </a:prstGeom>
          <a:noFill/>
          <a:ln w="0">
            <a:solidFill>
              <a:srgbClr val="7F7F7F"/>
            </a:solidFill>
            <a:round/>
            <a:headEnd/>
            <a:tailEnd/>
          </a:ln>
        </p:spPr>
        <p:txBody>
          <a:bodyPr/>
          <a:lstStyle/>
          <a:p>
            <a:endParaRPr lang="en-US"/>
          </a:p>
        </p:txBody>
      </p:sp>
      <p:sp>
        <p:nvSpPr>
          <p:cNvPr id="168012" name="Line 76"/>
          <p:cNvSpPr>
            <a:spLocks noChangeShapeType="1"/>
          </p:cNvSpPr>
          <p:nvPr/>
        </p:nvSpPr>
        <p:spPr bwMode="auto">
          <a:xfrm>
            <a:off x="5119688" y="2647950"/>
            <a:ext cx="142875" cy="1168400"/>
          </a:xfrm>
          <a:prstGeom prst="line">
            <a:avLst/>
          </a:prstGeom>
          <a:noFill/>
          <a:ln w="0">
            <a:solidFill>
              <a:srgbClr val="7F7F7F"/>
            </a:solidFill>
            <a:round/>
            <a:headEnd/>
            <a:tailEnd/>
          </a:ln>
        </p:spPr>
        <p:txBody>
          <a:bodyPr/>
          <a:lstStyle/>
          <a:p>
            <a:endParaRPr lang="en-US"/>
          </a:p>
        </p:txBody>
      </p:sp>
      <p:sp>
        <p:nvSpPr>
          <p:cNvPr id="168014" name="Line 78"/>
          <p:cNvSpPr>
            <a:spLocks noChangeShapeType="1"/>
          </p:cNvSpPr>
          <p:nvPr/>
        </p:nvSpPr>
        <p:spPr bwMode="auto">
          <a:xfrm>
            <a:off x="5262563" y="2638425"/>
            <a:ext cx="1587" cy="1177925"/>
          </a:xfrm>
          <a:prstGeom prst="line">
            <a:avLst/>
          </a:prstGeom>
          <a:noFill/>
          <a:ln w="0">
            <a:solidFill>
              <a:srgbClr val="7F7F7F"/>
            </a:solidFill>
            <a:round/>
            <a:headEnd/>
            <a:tailEnd/>
          </a:ln>
        </p:spPr>
        <p:txBody>
          <a:bodyPr/>
          <a:lstStyle/>
          <a:p>
            <a:endParaRPr lang="en-US"/>
          </a:p>
        </p:txBody>
      </p:sp>
      <p:sp>
        <p:nvSpPr>
          <p:cNvPr id="168015" name="Line 79"/>
          <p:cNvSpPr>
            <a:spLocks noChangeShapeType="1"/>
          </p:cNvSpPr>
          <p:nvPr/>
        </p:nvSpPr>
        <p:spPr bwMode="auto">
          <a:xfrm>
            <a:off x="5330825" y="2719388"/>
            <a:ext cx="3175" cy="1163637"/>
          </a:xfrm>
          <a:prstGeom prst="line">
            <a:avLst/>
          </a:prstGeom>
          <a:noFill/>
          <a:ln w="0">
            <a:solidFill>
              <a:srgbClr val="7F7F7F"/>
            </a:solidFill>
            <a:round/>
            <a:headEnd/>
            <a:tailEnd/>
          </a:ln>
        </p:spPr>
        <p:txBody>
          <a:bodyPr/>
          <a:lstStyle/>
          <a:p>
            <a:endParaRPr lang="en-US"/>
          </a:p>
        </p:txBody>
      </p:sp>
      <p:sp>
        <p:nvSpPr>
          <p:cNvPr id="168016" name="Line 80"/>
          <p:cNvSpPr>
            <a:spLocks noChangeShapeType="1"/>
          </p:cNvSpPr>
          <p:nvPr/>
        </p:nvSpPr>
        <p:spPr bwMode="auto">
          <a:xfrm flipH="1">
            <a:off x="5330825" y="2797175"/>
            <a:ext cx="69850" cy="1085850"/>
          </a:xfrm>
          <a:prstGeom prst="line">
            <a:avLst/>
          </a:prstGeom>
          <a:noFill/>
          <a:ln w="0">
            <a:solidFill>
              <a:srgbClr val="7F7F7F"/>
            </a:solidFill>
            <a:round/>
            <a:headEnd/>
            <a:tailEnd/>
          </a:ln>
        </p:spPr>
        <p:txBody>
          <a:bodyPr/>
          <a:lstStyle/>
          <a:p>
            <a:endParaRPr lang="en-US"/>
          </a:p>
        </p:txBody>
      </p:sp>
      <p:sp>
        <p:nvSpPr>
          <p:cNvPr id="168017" name="Line 81"/>
          <p:cNvSpPr>
            <a:spLocks noChangeShapeType="1"/>
          </p:cNvSpPr>
          <p:nvPr/>
        </p:nvSpPr>
        <p:spPr bwMode="auto">
          <a:xfrm flipH="1">
            <a:off x="5400675" y="2878138"/>
            <a:ext cx="73025" cy="1087437"/>
          </a:xfrm>
          <a:prstGeom prst="line">
            <a:avLst/>
          </a:prstGeom>
          <a:noFill/>
          <a:ln w="0">
            <a:solidFill>
              <a:srgbClr val="7F7F7F"/>
            </a:solidFill>
            <a:round/>
            <a:headEnd/>
            <a:tailEnd/>
          </a:ln>
        </p:spPr>
        <p:txBody>
          <a:bodyPr/>
          <a:lstStyle/>
          <a:p>
            <a:endParaRPr lang="en-US"/>
          </a:p>
        </p:txBody>
      </p:sp>
      <p:sp>
        <p:nvSpPr>
          <p:cNvPr id="168018" name="Line 82"/>
          <p:cNvSpPr>
            <a:spLocks noChangeShapeType="1"/>
          </p:cNvSpPr>
          <p:nvPr/>
        </p:nvSpPr>
        <p:spPr bwMode="auto">
          <a:xfrm flipH="1">
            <a:off x="5473700" y="2962275"/>
            <a:ext cx="68263" cy="1063625"/>
          </a:xfrm>
          <a:prstGeom prst="line">
            <a:avLst/>
          </a:prstGeom>
          <a:noFill/>
          <a:ln w="0">
            <a:solidFill>
              <a:srgbClr val="7F7F7F"/>
            </a:solidFill>
            <a:round/>
            <a:headEnd/>
            <a:tailEnd/>
          </a:ln>
        </p:spPr>
        <p:txBody>
          <a:bodyPr/>
          <a:lstStyle/>
          <a:p>
            <a:endParaRPr lang="en-US"/>
          </a:p>
        </p:txBody>
      </p:sp>
      <p:sp>
        <p:nvSpPr>
          <p:cNvPr id="168019" name="Line 83"/>
          <p:cNvSpPr>
            <a:spLocks noChangeShapeType="1"/>
          </p:cNvSpPr>
          <p:nvPr/>
        </p:nvSpPr>
        <p:spPr bwMode="auto">
          <a:xfrm flipH="1">
            <a:off x="5541963" y="3041650"/>
            <a:ext cx="74612" cy="950913"/>
          </a:xfrm>
          <a:prstGeom prst="line">
            <a:avLst/>
          </a:prstGeom>
          <a:noFill/>
          <a:ln w="0">
            <a:solidFill>
              <a:srgbClr val="7F7F7F"/>
            </a:solidFill>
            <a:round/>
            <a:headEnd/>
            <a:tailEnd/>
          </a:ln>
        </p:spPr>
        <p:txBody>
          <a:bodyPr/>
          <a:lstStyle/>
          <a:p>
            <a:endParaRPr lang="en-US"/>
          </a:p>
        </p:txBody>
      </p:sp>
      <p:sp>
        <p:nvSpPr>
          <p:cNvPr id="168020" name="Line 84"/>
          <p:cNvSpPr>
            <a:spLocks noChangeShapeType="1"/>
          </p:cNvSpPr>
          <p:nvPr/>
        </p:nvSpPr>
        <p:spPr bwMode="auto">
          <a:xfrm flipH="1">
            <a:off x="5616575" y="3121025"/>
            <a:ext cx="68263" cy="887413"/>
          </a:xfrm>
          <a:prstGeom prst="line">
            <a:avLst/>
          </a:prstGeom>
          <a:noFill/>
          <a:ln w="0">
            <a:solidFill>
              <a:srgbClr val="7F7F7F"/>
            </a:solidFill>
            <a:round/>
            <a:headEnd/>
            <a:tailEnd/>
          </a:ln>
        </p:spPr>
        <p:txBody>
          <a:bodyPr/>
          <a:lstStyle/>
          <a:p>
            <a:endParaRPr lang="en-US"/>
          </a:p>
        </p:txBody>
      </p:sp>
      <p:sp>
        <p:nvSpPr>
          <p:cNvPr id="168021" name="Line 85"/>
          <p:cNvSpPr>
            <a:spLocks noChangeShapeType="1"/>
          </p:cNvSpPr>
          <p:nvPr/>
        </p:nvSpPr>
        <p:spPr bwMode="auto">
          <a:xfrm flipH="1">
            <a:off x="5684838" y="3157538"/>
            <a:ext cx="69850" cy="850900"/>
          </a:xfrm>
          <a:prstGeom prst="line">
            <a:avLst/>
          </a:prstGeom>
          <a:noFill/>
          <a:ln w="22225">
            <a:solidFill>
              <a:srgbClr val="FF00FF"/>
            </a:solidFill>
            <a:round/>
            <a:headEnd/>
            <a:tailEnd/>
          </a:ln>
        </p:spPr>
        <p:txBody>
          <a:bodyPr/>
          <a:lstStyle/>
          <a:p>
            <a:endParaRPr lang="en-US"/>
          </a:p>
        </p:txBody>
      </p:sp>
      <p:sp>
        <p:nvSpPr>
          <p:cNvPr id="168022" name="Line 86"/>
          <p:cNvSpPr>
            <a:spLocks noChangeShapeType="1"/>
          </p:cNvSpPr>
          <p:nvPr/>
        </p:nvSpPr>
        <p:spPr bwMode="auto">
          <a:xfrm flipH="1">
            <a:off x="5754688" y="3149600"/>
            <a:ext cx="73025" cy="873125"/>
          </a:xfrm>
          <a:prstGeom prst="line">
            <a:avLst/>
          </a:prstGeom>
          <a:noFill/>
          <a:ln w="0">
            <a:solidFill>
              <a:srgbClr val="7F7F7F"/>
            </a:solidFill>
            <a:round/>
            <a:headEnd/>
            <a:tailEnd/>
          </a:ln>
        </p:spPr>
        <p:txBody>
          <a:bodyPr/>
          <a:lstStyle/>
          <a:p>
            <a:endParaRPr lang="en-US"/>
          </a:p>
        </p:txBody>
      </p:sp>
      <p:sp>
        <p:nvSpPr>
          <p:cNvPr id="168023" name="Line 87"/>
          <p:cNvSpPr>
            <a:spLocks noChangeShapeType="1"/>
          </p:cNvSpPr>
          <p:nvPr/>
        </p:nvSpPr>
        <p:spPr bwMode="auto">
          <a:xfrm flipH="1">
            <a:off x="5827713" y="3060700"/>
            <a:ext cx="68262" cy="958850"/>
          </a:xfrm>
          <a:prstGeom prst="line">
            <a:avLst/>
          </a:prstGeom>
          <a:noFill/>
          <a:ln w="0">
            <a:solidFill>
              <a:srgbClr val="7F7F7F"/>
            </a:solidFill>
            <a:round/>
            <a:headEnd/>
            <a:tailEnd/>
          </a:ln>
        </p:spPr>
        <p:txBody>
          <a:bodyPr/>
          <a:lstStyle/>
          <a:p>
            <a:endParaRPr lang="en-US"/>
          </a:p>
        </p:txBody>
      </p:sp>
      <p:sp>
        <p:nvSpPr>
          <p:cNvPr id="168024" name="Line 88"/>
          <p:cNvSpPr>
            <a:spLocks noChangeShapeType="1"/>
          </p:cNvSpPr>
          <p:nvPr/>
        </p:nvSpPr>
        <p:spPr bwMode="auto">
          <a:xfrm flipH="1">
            <a:off x="5895975" y="2976563"/>
            <a:ext cx="76200" cy="1019175"/>
          </a:xfrm>
          <a:prstGeom prst="line">
            <a:avLst/>
          </a:prstGeom>
          <a:noFill/>
          <a:ln w="0">
            <a:solidFill>
              <a:srgbClr val="7F7F7F"/>
            </a:solidFill>
            <a:round/>
            <a:headEnd/>
            <a:tailEnd/>
          </a:ln>
        </p:spPr>
        <p:txBody>
          <a:bodyPr/>
          <a:lstStyle/>
          <a:p>
            <a:endParaRPr lang="en-US"/>
          </a:p>
        </p:txBody>
      </p:sp>
      <p:sp>
        <p:nvSpPr>
          <p:cNvPr id="168025" name="Line 89"/>
          <p:cNvSpPr>
            <a:spLocks noChangeShapeType="1"/>
          </p:cNvSpPr>
          <p:nvPr/>
        </p:nvSpPr>
        <p:spPr bwMode="auto">
          <a:xfrm flipH="1">
            <a:off x="5972175" y="2897188"/>
            <a:ext cx="69850" cy="1023937"/>
          </a:xfrm>
          <a:prstGeom prst="line">
            <a:avLst/>
          </a:prstGeom>
          <a:noFill/>
          <a:ln w="0">
            <a:solidFill>
              <a:srgbClr val="7F7F7F"/>
            </a:solidFill>
            <a:round/>
            <a:headEnd/>
            <a:tailEnd/>
          </a:ln>
        </p:spPr>
        <p:txBody>
          <a:bodyPr/>
          <a:lstStyle/>
          <a:p>
            <a:endParaRPr lang="en-US"/>
          </a:p>
        </p:txBody>
      </p:sp>
      <p:sp>
        <p:nvSpPr>
          <p:cNvPr id="168026" name="Line 90"/>
          <p:cNvSpPr>
            <a:spLocks noChangeShapeType="1"/>
          </p:cNvSpPr>
          <p:nvPr/>
        </p:nvSpPr>
        <p:spPr bwMode="auto">
          <a:xfrm flipH="1">
            <a:off x="6042025" y="2814638"/>
            <a:ext cx="66675" cy="1027112"/>
          </a:xfrm>
          <a:prstGeom prst="line">
            <a:avLst/>
          </a:prstGeom>
          <a:noFill/>
          <a:ln w="0">
            <a:solidFill>
              <a:srgbClr val="7F7F7F"/>
            </a:solidFill>
            <a:round/>
            <a:headEnd/>
            <a:tailEnd/>
          </a:ln>
        </p:spPr>
        <p:txBody>
          <a:bodyPr/>
          <a:lstStyle/>
          <a:p>
            <a:endParaRPr lang="en-US"/>
          </a:p>
        </p:txBody>
      </p:sp>
      <p:sp>
        <p:nvSpPr>
          <p:cNvPr id="168027" name="Line 91"/>
          <p:cNvSpPr>
            <a:spLocks noChangeShapeType="1"/>
          </p:cNvSpPr>
          <p:nvPr/>
        </p:nvSpPr>
        <p:spPr bwMode="auto">
          <a:xfrm flipH="1">
            <a:off x="6108700" y="2732088"/>
            <a:ext cx="74613" cy="1038225"/>
          </a:xfrm>
          <a:prstGeom prst="line">
            <a:avLst/>
          </a:prstGeom>
          <a:noFill/>
          <a:ln w="0">
            <a:solidFill>
              <a:srgbClr val="7F7F7F"/>
            </a:solidFill>
            <a:round/>
            <a:headEnd/>
            <a:tailEnd/>
          </a:ln>
        </p:spPr>
        <p:txBody>
          <a:bodyPr/>
          <a:lstStyle/>
          <a:p>
            <a:endParaRPr lang="en-US"/>
          </a:p>
        </p:txBody>
      </p:sp>
      <p:sp>
        <p:nvSpPr>
          <p:cNvPr id="168028" name="Line 92"/>
          <p:cNvSpPr>
            <a:spLocks noChangeShapeType="1"/>
          </p:cNvSpPr>
          <p:nvPr/>
        </p:nvSpPr>
        <p:spPr bwMode="auto">
          <a:xfrm>
            <a:off x="6183313" y="2732088"/>
            <a:ext cx="3175" cy="969962"/>
          </a:xfrm>
          <a:prstGeom prst="line">
            <a:avLst/>
          </a:prstGeom>
          <a:noFill/>
          <a:ln w="0">
            <a:solidFill>
              <a:srgbClr val="7F7F7F"/>
            </a:solidFill>
            <a:round/>
            <a:headEnd/>
            <a:tailEnd/>
          </a:ln>
        </p:spPr>
        <p:txBody>
          <a:bodyPr/>
          <a:lstStyle/>
          <a:p>
            <a:endParaRPr lang="en-US"/>
          </a:p>
        </p:txBody>
      </p:sp>
      <p:sp>
        <p:nvSpPr>
          <p:cNvPr id="168029" name="Line 93"/>
          <p:cNvSpPr>
            <a:spLocks noChangeShapeType="1"/>
          </p:cNvSpPr>
          <p:nvPr/>
        </p:nvSpPr>
        <p:spPr bwMode="auto">
          <a:xfrm>
            <a:off x="6253163" y="2651125"/>
            <a:ext cx="1587" cy="1012825"/>
          </a:xfrm>
          <a:prstGeom prst="line">
            <a:avLst/>
          </a:prstGeom>
          <a:noFill/>
          <a:ln w="0">
            <a:solidFill>
              <a:srgbClr val="7F7F7F"/>
            </a:solidFill>
            <a:round/>
            <a:headEnd/>
            <a:tailEnd/>
          </a:ln>
        </p:spPr>
        <p:txBody>
          <a:bodyPr/>
          <a:lstStyle/>
          <a:p>
            <a:endParaRPr lang="en-US"/>
          </a:p>
        </p:txBody>
      </p:sp>
      <p:sp>
        <p:nvSpPr>
          <p:cNvPr id="168030" name="Line 94"/>
          <p:cNvSpPr>
            <a:spLocks noChangeShapeType="1"/>
          </p:cNvSpPr>
          <p:nvPr/>
        </p:nvSpPr>
        <p:spPr bwMode="auto">
          <a:xfrm flipH="1">
            <a:off x="6253163" y="2573338"/>
            <a:ext cx="73025" cy="1090612"/>
          </a:xfrm>
          <a:prstGeom prst="line">
            <a:avLst/>
          </a:prstGeom>
          <a:noFill/>
          <a:ln w="22225">
            <a:solidFill>
              <a:srgbClr val="FFFF00"/>
            </a:solidFill>
            <a:round/>
            <a:headEnd/>
            <a:tailEnd/>
          </a:ln>
        </p:spPr>
        <p:txBody>
          <a:bodyPr/>
          <a:lstStyle/>
          <a:p>
            <a:endParaRPr lang="en-US"/>
          </a:p>
        </p:txBody>
      </p:sp>
      <p:sp>
        <p:nvSpPr>
          <p:cNvPr id="168031" name="Line 95"/>
          <p:cNvSpPr>
            <a:spLocks noChangeShapeType="1"/>
          </p:cNvSpPr>
          <p:nvPr/>
        </p:nvSpPr>
        <p:spPr bwMode="auto">
          <a:xfrm flipH="1">
            <a:off x="6326188" y="2624138"/>
            <a:ext cx="69850" cy="1098550"/>
          </a:xfrm>
          <a:prstGeom prst="line">
            <a:avLst/>
          </a:prstGeom>
          <a:noFill/>
          <a:ln w="0">
            <a:solidFill>
              <a:srgbClr val="7F7F7F"/>
            </a:solidFill>
            <a:round/>
            <a:headEnd/>
            <a:tailEnd/>
          </a:ln>
        </p:spPr>
        <p:txBody>
          <a:bodyPr/>
          <a:lstStyle/>
          <a:p>
            <a:endParaRPr lang="en-US"/>
          </a:p>
        </p:txBody>
      </p:sp>
      <p:sp>
        <p:nvSpPr>
          <p:cNvPr id="168032" name="Line 96"/>
          <p:cNvSpPr>
            <a:spLocks noChangeShapeType="1"/>
          </p:cNvSpPr>
          <p:nvPr/>
        </p:nvSpPr>
        <p:spPr bwMode="auto">
          <a:xfrm flipH="1">
            <a:off x="6396038" y="2693988"/>
            <a:ext cx="68262" cy="1087437"/>
          </a:xfrm>
          <a:prstGeom prst="line">
            <a:avLst/>
          </a:prstGeom>
          <a:noFill/>
          <a:ln w="0">
            <a:solidFill>
              <a:srgbClr val="7F7F7F"/>
            </a:solidFill>
            <a:round/>
            <a:headEnd/>
            <a:tailEnd/>
          </a:ln>
        </p:spPr>
        <p:txBody>
          <a:bodyPr/>
          <a:lstStyle/>
          <a:p>
            <a:endParaRPr lang="en-US"/>
          </a:p>
        </p:txBody>
      </p:sp>
      <p:sp>
        <p:nvSpPr>
          <p:cNvPr id="168033" name="Line 97"/>
          <p:cNvSpPr>
            <a:spLocks noChangeShapeType="1"/>
          </p:cNvSpPr>
          <p:nvPr/>
        </p:nvSpPr>
        <p:spPr bwMode="auto">
          <a:xfrm flipH="1">
            <a:off x="6464300" y="2754313"/>
            <a:ext cx="73025" cy="992187"/>
          </a:xfrm>
          <a:prstGeom prst="line">
            <a:avLst/>
          </a:prstGeom>
          <a:noFill/>
          <a:ln w="0">
            <a:solidFill>
              <a:srgbClr val="7F7F7F"/>
            </a:solidFill>
            <a:round/>
            <a:headEnd/>
            <a:tailEnd/>
          </a:ln>
        </p:spPr>
        <p:txBody>
          <a:bodyPr/>
          <a:lstStyle/>
          <a:p>
            <a:endParaRPr lang="en-US"/>
          </a:p>
        </p:txBody>
      </p:sp>
      <p:sp>
        <p:nvSpPr>
          <p:cNvPr id="168034" name="Line 98"/>
          <p:cNvSpPr>
            <a:spLocks noChangeShapeType="1"/>
          </p:cNvSpPr>
          <p:nvPr/>
        </p:nvSpPr>
        <p:spPr bwMode="auto">
          <a:xfrm flipH="1">
            <a:off x="6537325" y="2820988"/>
            <a:ext cx="69850" cy="858837"/>
          </a:xfrm>
          <a:prstGeom prst="line">
            <a:avLst/>
          </a:prstGeom>
          <a:noFill/>
          <a:ln w="0">
            <a:solidFill>
              <a:srgbClr val="7F7F7F"/>
            </a:solidFill>
            <a:round/>
            <a:headEnd/>
            <a:tailEnd/>
          </a:ln>
        </p:spPr>
        <p:txBody>
          <a:bodyPr/>
          <a:lstStyle/>
          <a:p>
            <a:endParaRPr lang="en-US"/>
          </a:p>
        </p:txBody>
      </p:sp>
      <p:sp>
        <p:nvSpPr>
          <p:cNvPr id="168035" name="Line 99"/>
          <p:cNvSpPr>
            <a:spLocks noChangeShapeType="1"/>
          </p:cNvSpPr>
          <p:nvPr/>
        </p:nvSpPr>
        <p:spPr bwMode="auto">
          <a:xfrm flipH="1">
            <a:off x="6607175" y="2881313"/>
            <a:ext cx="73025" cy="728662"/>
          </a:xfrm>
          <a:prstGeom prst="line">
            <a:avLst/>
          </a:prstGeom>
          <a:noFill/>
          <a:ln w="0">
            <a:solidFill>
              <a:srgbClr val="7F7F7F"/>
            </a:solidFill>
            <a:round/>
            <a:headEnd/>
            <a:tailEnd/>
          </a:ln>
        </p:spPr>
        <p:txBody>
          <a:bodyPr/>
          <a:lstStyle/>
          <a:p>
            <a:endParaRPr lang="en-US"/>
          </a:p>
        </p:txBody>
      </p:sp>
      <p:sp>
        <p:nvSpPr>
          <p:cNvPr id="168036" name="Line 100"/>
          <p:cNvSpPr>
            <a:spLocks noChangeShapeType="1"/>
          </p:cNvSpPr>
          <p:nvPr/>
        </p:nvSpPr>
        <p:spPr bwMode="auto">
          <a:xfrm flipH="1">
            <a:off x="6680200" y="2928938"/>
            <a:ext cx="69850" cy="609600"/>
          </a:xfrm>
          <a:prstGeom prst="line">
            <a:avLst/>
          </a:prstGeom>
          <a:noFill/>
          <a:ln w="0">
            <a:solidFill>
              <a:srgbClr val="7F7F7F"/>
            </a:solidFill>
            <a:round/>
            <a:headEnd/>
            <a:tailEnd/>
          </a:ln>
        </p:spPr>
        <p:txBody>
          <a:bodyPr/>
          <a:lstStyle/>
          <a:p>
            <a:endParaRPr lang="en-US"/>
          </a:p>
        </p:txBody>
      </p:sp>
      <p:sp>
        <p:nvSpPr>
          <p:cNvPr id="168037" name="Line 101"/>
          <p:cNvSpPr>
            <a:spLocks noChangeShapeType="1"/>
          </p:cNvSpPr>
          <p:nvPr/>
        </p:nvSpPr>
        <p:spPr bwMode="auto">
          <a:xfrm flipH="1">
            <a:off x="6680200" y="2971800"/>
            <a:ext cx="138113" cy="566738"/>
          </a:xfrm>
          <a:prstGeom prst="line">
            <a:avLst/>
          </a:prstGeom>
          <a:noFill/>
          <a:ln w="0">
            <a:solidFill>
              <a:srgbClr val="7F7F7F"/>
            </a:solidFill>
            <a:round/>
            <a:headEnd/>
            <a:tailEnd/>
          </a:ln>
        </p:spPr>
        <p:txBody>
          <a:bodyPr/>
          <a:lstStyle/>
          <a:p>
            <a:endParaRPr lang="en-US"/>
          </a:p>
        </p:txBody>
      </p:sp>
      <p:sp>
        <p:nvSpPr>
          <p:cNvPr id="168038" name="Line 102"/>
          <p:cNvSpPr>
            <a:spLocks noChangeShapeType="1"/>
          </p:cNvSpPr>
          <p:nvPr/>
        </p:nvSpPr>
        <p:spPr bwMode="auto">
          <a:xfrm flipH="1">
            <a:off x="6680200" y="2928938"/>
            <a:ext cx="214313" cy="609600"/>
          </a:xfrm>
          <a:prstGeom prst="line">
            <a:avLst/>
          </a:prstGeom>
          <a:noFill/>
          <a:ln w="0">
            <a:solidFill>
              <a:srgbClr val="7F7F7F"/>
            </a:solidFill>
            <a:round/>
            <a:headEnd/>
            <a:tailEnd/>
          </a:ln>
        </p:spPr>
        <p:txBody>
          <a:bodyPr/>
          <a:lstStyle/>
          <a:p>
            <a:endParaRPr lang="en-US"/>
          </a:p>
        </p:txBody>
      </p:sp>
      <p:sp>
        <p:nvSpPr>
          <p:cNvPr id="168039" name="Line 103"/>
          <p:cNvSpPr>
            <a:spLocks noChangeShapeType="1"/>
          </p:cNvSpPr>
          <p:nvPr/>
        </p:nvSpPr>
        <p:spPr bwMode="auto">
          <a:xfrm flipH="1">
            <a:off x="6680200" y="2857500"/>
            <a:ext cx="280988" cy="681038"/>
          </a:xfrm>
          <a:prstGeom prst="line">
            <a:avLst/>
          </a:prstGeom>
          <a:noFill/>
          <a:ln w="0">
            <a:solidFill>
              <a:srgbClr val="7F7F7F"/>
            </a:solidFill>
            <a:round/>
            <a:headEnd/>
            <a:tailEnd/>
          </a:ln>
        </p:spPr>
        <p:txBody>
          <a:bodyPr/>
          <a:lstStyle/>
          <a:p>
            <a:endParaRPr lang="en-US"/>
          </a:p>
        </p:txBody>
      </p:sp>
      <p:sp>
        <p:nvSpPr>
          <p:cNvPr id="168040" name="Line 104"/>
          <p:cNvSpPr>
            <a:spLocks noChangeShapeType="1"/>
          </p:cNvSpPr>
          <p:nvPr/>
        </p:nvSpPr>
        <p:spPr bwMode="auto">
          <a:xfrm flipH="1">
            <a:off x="6750050" y="2771775"/>
            <a:ext cx="287338" cy="700088"/>
          </a:xfrm>
          <a:prstGeom prst="line">
            <a:avLst/>
          </a:prstGeom>
          <a:noFill/>
          <a:ln w="0">
            <a:solidFill>
              <a:srgbClr val="7F7F7F"/>
            </a:solidFill>
            <a:round/>
            <a:headEnd/>
            <a:tailEnd/>
          </a:ln>
        </p:spPr>
        <p:txBody>
          <a:bodyPr/>
          <a:lstStyle/>
          <a:p>
            <a:endParaRPr lang="en-US"/>
          </a:p>
        </p:txBody>
      </p:sp>
      <p:sp>
        <p:nvSpPr>
          <p:cNvPr id="168041" name="Line 105"/>
          <p:cNvSpPr>
            <a:spLocks noChangeShapeType="1"/>
          </p:cNvSpPr>
          <p:nvPr/>
        </p:nvSpPr>
        <p:spPr bwMode="auto">
          <a:xfrm flipH="1">
            <a:off x="6818313" y="2682875"/>
            <a:ext cx="287337" cy="723900"/>
          </a:xfrm>
          <a:prstGeom prst="line">
            <a:avLst/>
          </a:prstGeom>
          <a:noFill/>
          <a:ln w="0">
            <a:solidFill>
              <a:srgbClr val="7F7F7F"/>
            </a:solidFill>
            <a:round/>
            <a:headEnd/>
            <a:tailEnd/>
          </a:ln>
        </p:spPr>
        <p:txBody>
          <a:bodyPr/>
          <a:lstStyle/>
          <a:p>
            <a:endParaRPr lang="en-US"/>
          </a:p>
        </p:txBody>
      </p:sp>
      <p:sp>
        <p:nvSpPr>
          <p:cNvPr id="168042" name="Line 106"/>
          <p:cNvSpPr>
            <a:spLocks noChangeShapeType="1"/>
          </p:cNvSpPr>
          <p:nvPr/>
        </p:nvSpPr>
        <p:spPr bwMode="auto">
          <a:xfrm flipH="1">
            <a:off x="6894513" y="2605088"/>
            <a:ext cx="279400" cy="838200"/>
          </a:xfrm>
          <a:prstGeom prst="line">
            <a:avLst/>
          </a:prstGeom>
          <a:noFill/>
          <a:ln w="0">
            <a:solidFill>
              <a:srgbClr val="7F7F7F"/>
            </a:solidFill>
            <a:round/>
            <a:headEnd/>
            <a:tailEnd/>
          </a:ln>
        </p:spPr>
        <p:txBody>
          <a:bodyPr/>
          <a:lstStyle/>
          <a:p>
            <a:endParaRPr lang="en-US"/>
          </a:p>
        </p:txBody>
      </p:sp>
      <p:sp>
        <p:nvSpPr>
          <p:cNvPr id="168043" name="Line 107"/>
          <p:cNvSpPr>
            <a:spLocks noChangeShapeType="1"/>
          </p:cNvSpPr>
          <p:nvPr/>
        </p:nvSpPr>
        <p:spPr bwMode="auto">
          <a:xfrm flipH="1">
            <a:off x="6961188" y="2628900"/>
            <a:ext cx="287337" cy="884238"/>
          </a:xfrm>
          <a:prstGeom prst="line">
            <a:avLst/>
          </a:prstGeom>
          <a:noFill/>
          <a:ln w="0">
            <a:solidFill>
              <a:srgbClr val="7F7F7F"/>
            </a:solidFill>
            <a:round/>
            <a:headEnd/>
            <a:tailEnd/>
          </a:ln>
        </p:spPr>
        <p:txBody>
          <a:bodyPr/>
          <a:lstStyle/>
          <a:p>
            <a:endParaRPr lang="en-US"/>
          </a:p>
        </p:txBody>
      </p:sp>
      <p:sp>
        <p:nvSpPr>
          <p:cNvPr id="168044" name="Line 108"/>
          <p:cNvSpPr>
            <a:spLocks noChangeShapeType="1"/>
          </p:cNvSpPr>
          <p:nvPr/>
        </p:nvSpPr>
        <p:spPr bwMode="auto">
          <a:xfrm flipH="1">
            <a:off x="7037388" y="2678113"/>
            <a:ext cx="279400" cy="908050"/>
          </a:xfrm>
          <a:prstGeom prst="line">
            <a:avLst/>
          </a:prstGeom>
          <a:noFill/>
          <a:ln w="0">
            <a:solidFill>
              <a:srgbClr val="7F7F7F"/>
            </a:solidFill>
            <a:round/>
            <a:headEnd/>
            <a:tailEnd/>
          </a:ln>
        </p:spPr>
        <p:txBody>
          <a:bodyPr/>
          <a:lstStyle/>
          <a:p>
            <a:endParaRPr lang="en-US"/>
          </a:p>
        </p:txBody>
      </p:sp>
      <p:sp>
        <p:nvSpPr>
          <p:cNvPr id="168045" name="Line 109"/>
          <p:cNvSpPr>
            <a:spLocks noChangeShapeType="1"/>
          </p:cNvSpPr>
          <p:nvPr/>
        </p:nvSpPr>
        <p:spPr bwMode="auto">
          <a:xfrm flipH="1">
            <a:off x="7105650" y="2716213"/>
            <a:ext cx="285750" cy="901700"/>
          </a:xfrm>
          <a:prstGeom prst="line">
            <a:avLst/>
          </a:prstGeom>
          <a:noFill/>
          <a:ln w="0">
            <a:solidFill>
              <a:srgbClr val="7F7F7F"/>
            </a:solidFill>
            <a:round/>
            <a:headEnd/>
            <a:tailEnd/>
          </a:ln>
        </p:spPr>
        <p:txBody>
          <a:bodyPr/>
          <a:lstStyle/>
          <a:p>
            <a:endParaRPr lang="en-US"/>
          </a:p>
        </p:txBody>
      </p:sp>
      <p:sp>
        <p:nvSpPr>
          <p:cNvPr id="168046" name="Line 110"/>
          <p:cNvSpPr>
            <a:spLocks noChangeShapeType="1"/>
          </p:cNvSpPr>
          <p:nvPr/>
        </p:nvSpPr>
        <p:spPr bwMode="auto">
          <a:xfrm flipH="1">
            <a:off x="7173913" y="2752725"/>
            <a:ext cx="285750" cy="801688"/>
          </a:xfrm>
          <a:prstGeom prst="line">
            <a:avLst/>
          </a:prstGeom>
          <a:noFill/>
          <a:ln w="0">
            <a:solidFill>
              <a:srgbClr val="7F7F7F"/>
            </a:solidFill>
            <a:round/>
            <a:headEnd/>
            <a:tailEnd/>
          </a:ln>
        </p:spPr>
        <p:txBody>
          <a:bodyPr/>
          <a:lstStyle/>
          <a:p>
            <a:endParaRPr lang="en-US"/>
          </a:p>
        </p:txBody>
      </p:sp>
      <p:sp>
        <p:nvSpPr>
          <p:cNvPr id="168047" name="Line 111"/>
          <p:cNvSpPr>
            <a:spLocks noChangeShapeType="1"/>
          </p:cNvSpPr>
          <p:nvPr/>
        </p:nvSpPr>
        <p:spPr bwMode="auto">
          <a:xfrm flipH="1">
            <a:off x="7173913" y="2757488"/>
            <a:ext cx="354012" cy="796925"/>
          </a:xfrm>
          <a:prstGeom prst="line">
            <a:avLst/>
          </a:prstGeom>
          <a:noFill/>
          <a:ln w="0">
            <a:solidFill>
              <a:srgbClr val="7F7F7F"/>
            </a:solidFill>
            <a:round/>
            <a:headEnd/>
            <a:tailEnd/>
          </a:ln>
        </p:spPr>
        <p:txBody>
          <a:bodyPr/>
          <a:lstStyle/>
          <a:p>
            <a:endParaRPr lang="en-US"/>
          </a:p>
        </p:txBody>
      </p:sp>
      <p:sp>
        <p:nvSpPr>
          <p:cNvPr id="168048" name="Line 112"/>
          <p:cNvSpPr>
            <a:spLocks noChangeShapeType="1"/>
          </p:cNvSpPr>
          <p:nvPr/>
        </p:nvSpPr>
        <p:spPr bwMode="auto">
          <a:xfrm flipH="1">
            <a:off x="7248525" y="2686050"/>
            <a:ext cx="354013" cy="808038"/>
          </a:xfrm>
          <a:prstGeom prst="line">
            <a:avLst/>
          </a:prstGeom>
          <a:noFill/>
          <a:ln w="0">
            <a:solidFill>
              <a:srgbClr val="7F7F7F"/>
            </a:solidFill>
            <a:round/>
            <a:headEnd/>
            <a:tailEnd/>
          </a:ln>
        </p:spPr>
        <p:txBody>
          <a:bodyPr/>
          <a:lstStyle/>
          <a:p>
            <a:endParaRPr lang="en-US"/>
          </a:p>
        </p:txBody>
      </p:sp>
      <p:sp>
        <p:nvSpPr>
          <p:cNvPr id="168049" name="Line 113"/>
          <p:cNvSpPr>
            <a:spLocks noChangeShapeType="1"/>
          </p:cNvSpPr>
          <p:nvPr/>
        </p:nvSpPr>
        <p:spPr bwMode="auto">
          <a:xfrm flipH="1">
            <a:off x="7316788" y="2616200"/>
            <a:ext cx="354012" cy="815975"/>
          </a:xfrm>
          <a:prstGeom prst="line">
            <a:avLst/>
          </a:prstGeom>
          <a:noFill/>
          <a:ln w="0">
            <a:solidFill>
              <a:srgbClr val="7F7F7F"/>
            </a:solidFill>
            <a:round/>
            <a:headEnd/>
            <a:tailEnd/>
          </a:ln>
        </p:spPr>
        <p:txBody>
          <a:bodyPr/>
          <a:lstStyle/>
          <a:p>
            <a:endParaRPr lang="en-US"/>
          </a:p>
        </p:txBody>
      </p:sp>
      <p:sp>
        <p:nvSpPr>
          <p:cNvPr id="168050" name="Line 114"/>
          <p:cNvSpPr>
            <a:spLocks noChangeShapeType="1"/>
          </p:cNvSpPr>
          <p:nvPr/>
        </p:nvSpPr>
        <p:spPr bwMode="auto">
          <a:xfrm flipH="1">
            <a:off x="7391400" y="2544763"/>
            <a:ext cx="355600" cy="828675"/>
          </a:xfrm>
          <a:prstGeom prst="line">
            <a:avLst/>
          </a:prstGeom>
          <a:noFill/>
          <a:ln w="22225">
            <a:solidFill>
              <a:srgbClr val="00FFFF"/>
            </a:solidFill>
            <a:round/>
            <a:headEnd/>
            <a:tailEnd/>
          </a:ln>
        </p:spPr>
        <p:txBody>
          <a:bodyPr/>
          <a:lstStyle/>
          <a:p>
            <a:endParaRPr lang="en-US"/>
          </a:p>
        </p:txBody>
      </p:sp>
      <p:sp>
        <p:nvSpPr>
          <p:cNvPr id="168051" name="Line 115"/>
          <p:cNvSpPr>
            <a:spLocks noChangeShapeType="1"/>
          </p:cNvSpPr>
          <p:nvPr/>
        </p:nvSpPr>
        <p:spPr bwMode="auto">
          <a:xfrm flipH="1">
            <a:off x="7459663" y="2538413"/>
            <a:ext cx="355600" cy="873125"/>
          </a:xfrm>
          <a:prstGeom prst="line">
            <a:avLst/>
          </a:prstGeom>
          <a:noFill/>
          <a:ln w="0">
            <a:solidFill>
              <a:srgbClr val="7F7F7F"/>
            </a:solidFill>
            <a:round/>
            <a:headEnd/>
            <a:tailEnd/>
          </a:ln>
        </p:spPr>
        <p:txBody>
          <a:bodyPr/>
          <a:lstStyle/>
          <a:p>
            <a:endParaRPr lang="en-US"/>
          </a:p>
        </p:txBody>
      </p:sp>
      <p:sp>
        <p:nvSpPr>
          <p:cNvPr id="168052" name="Line 116"/>
          <p:cNvSpPr>
            <a:spLocks noChangeShapeType="1"/>
          </p:cNvSpPr>
          <p:nvPr/>
        </p:nvSpPr>
        <p:spPr bwMode="auto">
          <a:xfrm flipH="1">
            <a:off x="7527925" y="2605088"/>
            <a:ext cx="354013" cy="869950"/>
          </a:xfrm>
          <a:prstGeom prst="line">
            <a:avLst/>
          </a:prstGeom>
          <a:noFill/>
          <a:ln w="0">
            <a:solidFill>
              <a:srgbClr val="7F7F7F"/>
            </a:solidFill>
            <a:round/>
            <a:headEnd/>
            <a:tailEnd/>
          </a:ln>
        </p:spPr>
        <p:txBody>
          <a:bodyPr/>
          <a:lstStyle/>
          <a:p>
            <a:endParaRPr lang="en-US"/>
          </a:p>
        </p:txBody>
      </p:sp>
      <p:sp>
        <p:nvSpPr>
          <p:cNvPr id="168053" name="Line 117"/>
          <p:cNvSpPr>
            <a:spLocks noChangeShapeType="1"/>
          </p:cNvSpPr>
          <p:nvPr/>
        </p:nvSpPr>
        <p:spPr bwMode="auto">
          <a:xfrm flipH="1">
            <a:off x="7602538" y="2671763"/>
            <a:ext cx="355600" cy="871537"/>
          </a:xfrm>
          <a:prstGeom prst="line">
            <a:avLst/>
          </a:prstGeom>
          <a:noFill/>
          <a:ln w="0">
            <a:solidFill>
              <a:srgbClr val="7F7F7F"/>
            </a:solidFill>
            <a:round/>
            <a:headEnd/>
            <a:tailEnd/>
          </a:ln>
        </p:spPr>
        <p:txBody>
          <a:bodyPr/>
          <a:lstStyle/>
          <a:p>
            <a:endParaRPr lang="en-US"/>
          </a:p>
        </p:txBody>
      </p:sp>
      <p:sp>
        <p:nvSpPr>
          <p:cNvPr id="168054" name="Line 118"/>
          <p:cNvSpPr>
            <a:spLocks noChangeShapeType="1"/>
          </p:cNvSpPr>
          <p:nvPr/>
        </p:nvSpPr>
        <p:spPr bwMode="auto">
          <a:xfrm flipH="1">
            <a:off x="7670800" y="2711450"/>
            <a:ext cx="357188" cy="857250"/>
          </a:xfrm>
          <a:prstGeom prst="line">
            <a:avLst/>
          </a:prstGeom>
          <a:noFill/>
          <a:ln w="0">
            <a:solidFill>
              <a:srgbClr val="7F7F7F"/>
            </a:solidFill>
            <a:round/>
            <a:headEnd/>
            <a:tailEnd/>
          </a:ln>
        </p:spPr>
        <p:txBody>
          <a:bodyPr/>
          <a:lstStyle/>
          <a:p>
            <a:endParaRPr lang="en-US"/>
          </a:p>
        </p:txBody>
      </p:sp>
      <p:sp>
        <p:nvSpPr>
          <p:cNvPr id="168055" name="Line 119"/>
          <p:cNvSpPr>
            <a:spLocks noChangeShapeType="1"/>
          </p:cNvSpPr>
          <p:nvPr/>
        </p:nvSpPr>
        <p:spPr bwMode="auto">
          <a:xfrm flipH="1">
            <a:off x="7747000" y="2676525"/>
            <a:ext cx="354013" cy="838200"/>
          </a:xfrm>
          <a:prstGeom prst="line">
            <a:avLst/>
          </a:prstGeom>
          <a:noFill/>
          <a:ln w="22225">
            <a:solidFill>
              <a:srgbClr val="CC00CC"/>
            </a:solidFill>
            <a:round/>
            <a:headEnd/>
            <a:tailEnd/>
          </a:ln>
        </p:spPr>
        <p:txBody>
          <a:bodyPr/>
          <a:lstStyle/>
          <a:p>
            <a:endParaRPr lang="en-US"/>
          </a:p>
        </p:txBody>
      </p:sp>
      <p:sp>
        <p:nvSpPr>
          <p:cNvPr id="168056" name="Line 120"/>
          <p:cNvSpPr>
            <a:spLocks noChangeShapeType="1"/>
          </p:cNvSpPr>
          <p:nvPr/>
        </p:nvSpPr>
        <p:spPr bwMode="auto">
          <a:xfrm flipH="1">
            <a:off x="7815263" y="2711450"/>
            <a:ext cx="354012" cy="849313"/>
          </a:xfrm>
          <a:prstGeom prst="line">
            <a:avLst/>
          </a:prstGeom>
          <a:noFill/>
          <a:ln w="0">
            <a:solidFill>
              <a:srgbClr val="7F7F7F"/>
            </a:solidFill>
            <a:round/>
            <a:headEnd/>
            <a:tailEnd/>
          </a:ln>
        </p:spPr>
        <p:txBody>
          <a:bodyPr/>
          <a:lstStyle/>
          <a:p>
            <a:endParaRPr lang="en-US"/>
          </a:p>
        </p:txBody>
      </p:sp>
      <p:sp>
        <p:nvSpPr>
          <p:cNvPr id="168057" name="Line 121"/>
          <p:cNvSpPr>
            <a:spLocks noChangeShapeType="1"/>
          </p:cNvSpPr>
          <p:nvPr/>
        </p:nvSpPr>
        <p:spPr bwMode="auto">
          <a:xfrm flipH="1">
            <a:off x="7881938" y="2717800"/>
            <a:ext cx="357187" cy="900113"/>
          </a:xfrm>
          <a:prstGeom prst="line">
            <a:avLst/>
          </a:prstGeom>
          <a:noFill/>
          <a:ln w="0">
            <a:solidFill>
              <a:srgbClr val="7F7F7F"/>
            </a:solidFill>
            <a:round/>
            <a:headEnd/>
            <a:tailEnd/>
          </a:ln>
        </p:spPr>
        <p:txBody>
          <a:bodyPr/>
          <a:lstStyle/>
          <a:p>
            <a:endParaRPr lang="en-US"/>
          </a:p>
        </p:txBody>
      </p:sp>
      <p:sp>
        <p:nvSpPr>
          <p:cNvPr id="168058" name="Line 122"/>
          <p:cNvSpPr>
            <a:spLocks noChangeShapeType="1"/>
          </p:cNvSpPr>
          <p:nvPr/>
        </p:nvSpPr>
        <p:spPr bwMode="auto">
          <a:xfrm flipH="1">
            <a:off x="7958138" y="2678113"/>
            <a:ext cx="354012" cy="984250"/>
          </a:xfrm>
          <a:prstGeom prst="line">
            <a:avLst/>
          </a:prstGeom>
          <a:noFill/>
          <a:ln w="0">
            <a:solidFill>
              <a:srgbClr val="7F7F7F"/>
            </a:solidFill>
            <a:round/>
            <a:headEnd/>
            <a:tailEnd/>
          </a:ln>
        </p:spPr>
        <p:txBody>
          <a:bodyPr/>
          <a:lstStyle/>
          <a:p>
            <a:endParaRPr lang="en-US"/>
          </a:p>
        </p:txBody>
      </p:sp>
      <p:sp>
        <p:nvSpPr>
          <p:cNvPr id="168059" name="Line 123"/>
          <p:cNvSpPr>
            <a:spLocks noChangeShapeType="1"/>
          </p:cNvSpPr>
          <p:nvPr/>
        </p:nvSpPr>
        <p:spPr bwMode="auto">
          <a:xfrm flipH="1">
            <a:off x="8027988" y="2686050"/>
            <a:ext cx="354012" cy="985838"/>
          </a:xfrm>
          <a:prstGeom prst="line">
            <a:avLst/>
          </a:prstGeom>
          <a:noFill/>
          <a:ln w="0">
            <a:solidFill>
              <a:srgbClr val="7F7F7F"/>
            </a:solidFill>
            <a:round/>
            <a:headEnd/>
            <a:tailEnd/>
          </a:ln>
        </p:spPr>
        <p:txBody>
          <a:bodyPr/>
          <a:lstStyle/>
          <a:p>
            <a:endParaRPr lang="en-US"/>
          </a:p>
        </p:txBody>
      </p:sp>
      <p:sp>
        <p:nvSpPr>
          <p:cNvPr id="168060" name="Line 124"/>
          <p:cNvSpPr>
            <a:spLocks noChangeShapeType="1"/>
          </p:cNvSpPr>
          <p:nvPr/>
        </p:nvSpPr>
        <p:spPr bwMode="auto">
          <a:xfrm flipH="1">
            <a:off x="8101013" y="2635250"/>
            <a:ext cx="354012" cy="1047750"/>
          </a:xfrm>
          <a:prstGeom prst="line">
            <a:avLst/>
          </a:prstGeom>
          <a:noFill/>
          <a:ln w="0">
            <a:solidFill>
              <a:srgbClr val="7F7F7F"/>
            </a:solidFill>
            <a:round/>
            <a:headEnd/>
            <a:tailEnd/>
          </a:ln>
        </p:spPr>
        <p:txBody>
          <a:bodyPr/>
          <a:lstStyle/>
          <a:p>
            <a:endParaRPr lang="en-US"/>
          </a:p>
        </p:txBody>
      </p:sp>
      <p:sp>
        <p:nvSpPr>
          <p:cNvPr id="168061" name="Line 125"/>
          <p:cNvSpPr>
            <a:spLocks noChangeShapeType="1"/>
          </p:cNvSpPr>
          <p:nvPr/>
        </p:nvSpPr>
        <p:spPr bwMode="auto">
          <a:xfrm flipH="1">
            <a:off x="8169275" y="2660650"/>
            <a:ext cx="354013" cy="1049338"/>
          </a:xfrm>
          <a:prstGeom prst="line">
            <a:avLst/>
          </a:prstGeom>
          <a:noFill/>
          <a:ln w="0">
            <a:solidFill>
              <a:srgbClr val="7F7F7F"/>
            </a:solidFill>
            <a:round/>
            <a:headEnd/>
            <a:tailEnd/>
          </a:ln>
        </p:spPr>
        <p:txBody>
          <a:bodyPr/>
          <a:lstStyle/>
          <a:p>
            <a:endParaRPr lang="en-US"/>
          </a:p>
        </p:txBody>
      </p:sp>
      <p:sp>
        <p:nvSpPr>
          <p:cNvPr id="168062" name="Line 126"/>
          <p:cNvSpPr>
            <a:spLocks noChangeShapeType="1"/>
          </p:cNvSpPr>
          <p:nvPr/>
        </p:nvSpPr>
        <p:spPr bwMode="auto">
          <a:xfrm flipH="1">
            <a:off x="8239125" y="2632075"/>
            <a:ext cx="354013" cy="1096963"/>
          </a:xfrm>
          <a:prstGeom prst="line">
            <a:avLst/>
          </a:prstGeom>
          <a:noFill/>
          <a:ln w="0">
            <a:solidFill>
              <a:srgbClr val="7F7F7F"/>
            </a:solidFill>
            <a:round/>
            <a:headEnd/>
            <a:tailEnd/>
          </a:ln>
        </p:spPr>
        <p:txBody>
          <a:bodyPr/>
          <a:lstStyle/>
          <a:p>
            <a:endParaRPr lang="en-US"/>
          </a:p>
        </p:txBody>
      </p:sp>
      <p:sp>
        <p:nvSpPr>
          <p:cNvPr id="168063" name="Line 127"/>
          <p:cNvSpPr>
            <a:spLocks noChangeShapeType="1"/>
          </p:cNvSpPr>
          <p:nvPr/>
        </p:nvSpPr>
        <p:spPr bwMode="auto">
          <a:xfrm flipH="1">
            <a:off x="8312150" y="2632075"/>
            <a:ext cx="280988" cy="1100138"/>
          </a:xfrm>
          <a:prstGeom prst="line">
            <a:avLst/>
          </a:prstGeom>
          <a:noFill/>
          <a:ln w="0">
            <a:solidFill>
              <a:srgbClr val="7F7F7F"/>
            </a:solidFill>
            <a:round/>
            <a:headEnd/>
            <a:tailEnd/>
          </a:ln>
        </p:spPr>
        <p:txBody>
          <a:bodyPr/>
          <a:lstStyle/>
          <a:p>
            <a:endParaRPr lang="en-US"/>
          </a:p>
        </p:txBody>
      </p:sp>
      <p:sp>
        <p:nvSpPr>
          <p:cNvPr id="168064" name="Line 128"/>
          <p:cNvSpPr>
            <a:spLocks noChangeShapeType="1"/>
          </p:cNvSpPr>
          <p:nvPr/>
        </p:nvSpPr>
        <p:spPr bwMode="auto">
          <a:xfrm flipH="1">
            <a:off x="8382000" y="2576513"/>
            <a:ext cx="287338" cy="1114425"/>
          </a:xfrm>
          <a:prstGeom prst="line">
            <a:avLst/>
          </a:prstGeom>
          <a:noFill/>
          <a:ln w="0">
            <a:solidFill>
              <a:srgbClr val="7F7F7F"/>
            </a:solidFill>
            <a:round/>
            <a:headEnd/>
            <a:tailEnd/>
          </a:ln>
        </p:spPr>
        <p:txBody>
          <a:bodyPr/>
          <a:lstStyle/>
          <a:p>
            <a:endParaRPr lang="en-US"/>
          </a:p>
        </p:txBody>
      </p:sp>
      <p:sp>
        <p:nvSpPr>
          <p:cNvPr id="168065" name="Line 129"/>
          <p:cNvSpPr>
            <a:spLocks noChangeShapeType="1"/>
          </p:cNvSpPr>
          <p:nvPr/>
        </p:nvSpPr>
        <p:spPr bwMode="auto">
          <a:xfrm flipH="1">
            <a:off x="8455025" y="2587625"/>
            <a:ext cx="280988" cy="1079500"/>
          </a:xfrm>
          <a:prstGeom prst="line">
            <a:avLst/>
          </a:prstGeom>
          <a:noFill/>
          <a:ln w="0">
            <a:solidFill>
              <a:srgbClr val="7F7F7F"/>
            </a:solidFill>
            <a:round/>
            <a:headEnd/>
            <a:tailEnd/>
          </a:ln>
        </p:spPr>
        <p:txBody>
          <a:bodyPr/>
          <a:lstStyle/>
          <a:p>
            <a:endParaRPr lang="en-US"/>
          </a:p>
        </p:txBody>
      </p:sp>
      <p:sp>
        <p:nvSpPr>
          <p:cNvPr id="168066" name="Line 130"/>
          <p:cNvSpPr>
            <a:spLocks noChangeShapeType="1"/>
          </p:cNvSpPr>
          <p:nvPr/>
        </p:nvSpPr>
        <p:spPr bwMode="auto">
          <a:xfrm flipH="1">
            <a:off x="8523288" y="2541588"/>
            <a:ext cx="287337" cy="1077912"/>
          </a:xfrm>
          <a:prstGeom prst="line">
            <a:avLst/>
          </a:prstGeom>
          <a:noFill/>
          <a:ln w="0">
            <a:solidFill>
              <a:srgbClr val="7F7F7F"/>
            </a:solidFill>
            <a:round/>
            <a:headEnd/>
            <a:tailEnd/>
          </a:ln>
        </p:spPr>
        <p:txBody>
          <a:bodyPr/>
          <a:lstStyle/>
          <a:p>
            <a:endParaRPr lang="en-US"/>
          </a:p>
        </p:txBody>
      </p:sp>
      <p:sp>
        <p:nvSpPr>
          <p:cNvPr id="168067" name="Line 131"/>
          <p:cNvSpPr>
            <a:spLocks noChangeShapeType="1"/>
          </p:cNvSpPr>
          <p:nvPr/>
        </p:nvSpPr>
        <p:spPr bwMode="auto">
          <a:xfrm flipH="1">
            <a:off x="8593138" y="2540000"/>
            <a:ext cx="287337" cy="1042988"/>
          </a:xfrm>
          <a:prstGeom prst="line">
            <a:avLst/>
          </a:prstGeom>
          <a:noFill/>
          <a:ln w="0">
            <a:solidFill>
              <a:srgbClr val="7F7F7F"/>
            </a:solidFill>
            <a:round/>
            <a:headEnd/>
            <a:tailEnd/>
          </a:ln>
        </p:spPr>
        <p:txBody>
          <a:bodyPr/>
          <a:lstStyle/>
          <a:p>
            <a:endParaRPr lang="en-US"/>
          </a:p>
        </p:txBody>
      </p:sp>
      <p:sp>
        <p:nvSpPr>
          <p:cNvPr id="168068" name="Line 132"/>
          <p:cNvSpPr>
            <a:spLocks noChangeShapeType="1"/>
          </p:cNvSpPr>
          <p:nvPr/>
        </p:nvSpPr>
        <p:spPr bwMode="auto">
          <a:xfrm flipH="1">
            <a:off x="8669338" y="2503488"/>
            <a:ext cx="279400" cy="1054100"/>
          </a:xfrm>
          <a:prstGeom prst="line">
            <a:avLst/>
          </a:prstGeom>
          <a:noFill/>
          <a:ln w="0">
            <a:solidFill>
              <a:srgbClr val="7F7F7F"/>
            </a:solidFill>
            <a:round/>
            <a:headEnd/>
            <a:tailEnd/>
          </a:ln>
        </p:spPr>
        <p:txBody>
          <a:bodyPr/>
          <a:lstStyle/>
          <a:p>
            <a:endParaRPr lang="en-US"/>
          </a:p>
        </p:txBody>
      </p:sp>
      <p:sp>
        <p:nvSpPr>
          <p:cNvPr id="168069" name="Line 133"/>
          <p:cNvSpPr>
            <a:spLocks noChangeShapeType="1"/>
          </p:cNvSpPr>
          <p:nvPr/>
        </p:nvSpPr>
        <p:spPr bwMode="auto">
          <a:xfrm flipH="1">
            <a:off x="8736013" y="2503488"/>
            <a:ext cx="212725" cy="1057275"/>
          </a:xfrm>
          <a:prstGeom prst="line">
            <a:avLst/>
          </a:prstGeom>
          <a:noFill/>
          <a:ln w="0">
            <a:solidFill>
              <a:srgbClr val="7F7F7F"/>
            </a:solidFill>
            <a:round/>
            <a:headEnd/>
            <a:tailEnd/>
          </a:ln>
        </p:spPr>
        <p:txBody>
          <a:bodyPr/>
          <a:lstStyle/>
          <a:p>
            <a:endParaRPr lang="en-US"/>
          </a:p>
        </p:txBody>
      </p:sp>
      <p:sp>
        <p:nvSpPr>
          <p:cNvPr id="168070" name="Line 134"/>
          <p:cNvSpPr>
            <a:spLocks noChangeShapeType="1"/>
          </p:cNvSpPr>
          <p:nvPr/>
        </p:nvSpPr>
        <p:spPr bwMode="auto">
          <a:xfrm flipH="1">
            <a:off x="8810625" y="2503488"/>
            <a:ext cx="138113" cy="1082675"/>
          </a:xfrm>
          <a:prstGeom prst="line">
            <a:avLst/>
          </a:prstGeom>
          <a:noFill/>
          <a:ln w="0">
            <a:solidFill>
              <a:srgbClr val="7F7F7F"/>
            </a:solidFill>
            <a:round/>
            <a:headEnd/>
            <a:tailEnd/>
          </a:ln>
        </p:spPr>
        <p:txBody>
          <a:bodyPr/>
          <a:lstStyle/>
          <a:p>
            <a:endParaRPr lang="en-US"/>
          </a:p>
        </p:txBody>
      </p:sp>
      <p:sp>
        <p:nvSpPr>
          <p:cNvPr id="168071" name="Line 135"/>
          <p:cNvSpPr>
            <a:spLocks noChangeShapeType="1"/>
          </p:cNvSpPr>
          <p:nvPr/>
        </p:nvSpPr>
        <p:spPr bwMode="auto">
          <a:xfrm flipH="1">
            <a:off x="8880475" y="2503488"/>
            <a:ext cx="68263" cy="1063625"/>
          </a:xfrm>
          <a:prstGeom prst="line">
            <a:avLst/>
          </a:prstGeom>
          <a:noFill/>
          <a:ln w="0">
            <a:solidFill>
              <a:srgbClr val="7F7F7F"/>
            </a:solidFill>
            <a:round/>
            <a:headEnd/>
            <a:tailEnd/>
          </a:ln>
        </p:spPr>
        <p:txBody>
          <a:bodyPr/>
          <a:lstStyle/>
          <a:p>
            <a:endParaRPr lang="en-US"/>
          </a:p>
        </p:txBody>
      </p:sp>
      <p:sp>
        <p:nvSpPr>
          <p:cNvPr id="168072" name="Line 136"/>
          <p:cNvSpPr>
            <a:spLocks noChangeShapeType="1"/>
          </p:cNvSpPr>
          <p:nvPr/>
        </p:nvSpPr>
        <p:spPr bwMode="auto">
          <a:xfrm flipH="1">
            <a:off x="8948738" y="2489200"/>
            <a:ext cx="74612" cy="1049338"/>
          </a:xfrm>
          <a:prstGeom prst="line">
            <a:avLst/>
          </a:prstGeom>
          <a:noFill/>
          <a:ln w="0">
            <a:solidFill>
              <a:srgbClr val="7F7F7F"/>
            </a:solidFill>
            <a:round/>
            <a:headEnd/>
            <a:tailEnd/>
          </a:ln>
        </p:spPr>
        <p:txBody>
          <a:bodyPr/>
          <a:lstStyle/>
          <a:p>
            <a:endParaRPr lang="en-US"/>
          </a:p>
        </p:txBody>
      </p:sp>
      <p:sp>
        <p:nvSpPr>
          <p:cNvPr id="168073" name="Line 137"/>
          <p:cNvSpPr>
            <a:spLocks noChangeShapeType="1"/>
          </p:cNvSpPr>
          <p:nvPr/>
        </p:nvSpPr>
        <p:spPr bwMode="auto">
          <a:xfrm>
            <a:off x="9023350" y="2489200"/>
            <a:ext cx="1588" cy="1038225"/>
          </a:xfrm>
          <a:prstGeom prst="line">
            <a:avLst/>
          </a:prstGeom>
          <a:noFill/>
          <a:ln w="22225">
            <a:solidFill>
              <a:srgbClr val="FF6600"/>
            </a:solidFill>
            <a:round/>
            <a:headEnd/>
            <a:tailEnd/>
          </a:ln>
        </p:spPr>
        <p:txBody>
          <a:bodyPr/>
          <a:lstStyle/>
          <a:p>
            <a:endParaRPr lang="en-US"/>
          </a:p>
        </p:txBody>
      </p:sp>
      <p:sp>
        <p:nvSpPr>
          <p:cNvPr id="168074" name="Line 138"/>
          <p:cNvSpPr>
            <a:spLocks noChangeShapeType="1"/>
          </p:cNvSpPr>
          <p:nvPr/>
        </p:nvSpPr>
        <p:spPr bwMode="auto">
          <a:xfrm flipH="1">
            <a:off x="6818313" y="2613025"/>
            <a:ext cx="363537" cy="806450"/>
          </a:xfrm>
          <a:prstGeom prst="line">
            <a:avLst/>
          </a:prstGeom>
          <a:noFill/>
          <a:ln w="22225">
            <a:solidFill>
              <a:srgbClr val="00FF00"/>
            </a:solidFill>
            <a:round/>
            <a:headEnd/>
            <a:tailEnd/>
          </a:ln>
        </p:spPr>
        <p:txBody>
          <a:bodyPr/>
          <a:lstStyle/>
          <a:p>
            <a:endParaRPr lang="en-US"/>
          </a:p>
        </p:txBody>
      </p:sp>
      <p:sp>
        <p:nvSpPr>
          <p:cNvPr id="167971" name="Freeform 35"/>
          <p:cNvSpPr>
            <a:spLocks/>
          </p:cNvSpPr>
          <p:nvPr/>
        </p:nvSpPr>
        <p:spPr bwMode="auto">
          <a:xfrm>
            <a:off x="2492375" y="3357563"/>
            <a:ext cx="6530975" cy="668337"/>
          </a:xfrm>
          <a:custGeom>
            <a:avLst/>
            <a:gdLst/>
            <a:ahLst/>
            <a:cxnLst>
              <a:cxn ang="0">
                <a:pos x="30" y="241"/>
              </a:cxn>
              <a:cxn ang="0">
                <a:pos x="92" y="268"/>
              </a:cxn>
              <a:cxn ang="0">
                <a:pos x="154" y="246"/>
              </a:cxn>
              <a:cxn ang="0">
                <a:pos x="216" y="346"/>
              </a:cxn>
              <a:cxn ang="0">
                <a:pos x="279" y="436"/>
              </a:cxn>
              <a:cxn ang="0">
                <a:pos x="338" y="426"/>
              </a:cxn>
              <a:cxn ang="0">
                <a:pos x="401" y="374"/>
              </a:cxn>
              <a:cxn ang="0">
                <a:pos x="463" y="298"/>
              </a:cxn>
              <a:cxn ang="0">
                <a:pos x="525" y="145"/>
              </a:cxn>
              <a:cxn ang="0">
                <a:pos x="587" y="183"/>
              </a:cxn>
              <a:cxn ang="0">
                <a:pos x="647" y="0"/>
              </a:cxn>
              <a:cxn ang="0">
                <a:pos x="709" y="95"/>
              </a:cxn>
              <a:cxn ang="0">
                <a:pos x="772" y="258"/>
              </a:cxn>
              <a:cxn ang="0">
                <a:pos x="834" y="231"/>
              </a:cxn>
              <a:cxn ang="0">
                <a:pos x="896" y="55"/>
              </a:cxn>
              <a:cxn ang="0">
                <a:pos x="956" y="183"/>
              </a:cxn>
              <a:cxn ang="0">
                <a:pos x="1018" y="376"/>
              </a:cxn>
              <a:cxn ang="0">
                <a:pos x="1080" y="529"/>
              </a:cxn>
              <a:cxn ang="0">
                <a:pos x="1143" y="544"/>
              </a:cxn>
              <a:cxn ang="0">
                <a:pos x="1205" y="615"/>
              </a:cxn>
              <a:cxn ang="0">
                <a:pos x="1265" y="815"/>
              </a:cxn>
              <a:cxn ang="0">
                <a:pos x="1327" y="851"/>
              </a:cxn>
              <a:cxn ang="0">
                <a:pos x="1389" y="873"/>
              </a:cxn>
              <a:cxn ang="0">
                <a:pos x="1451" y="888"/>
              </a:cxn>
              <a:cxn ang="0">
                <a:pos x="1514" y="755"/>
              </a:cxn>
              <a:cxn ang="0">
                <a:pos x="1573" y="554"/>
              </a:cxn>
              <a:cxn ang="0">
                <a:pos x="1636" y="411"/>
              </a:cxn>
              <a:cxn ang="0">
                <a:pos x="1698" y="569"/>
              </a:cxn>
              <a:cxn ang="0">
                <a:pos x="1760" y="431"/>
              </a:cxn>
              <a:cxn ang="0">
                <a:pos x="1822" y="243"/>
              </a:cxn>
              <a:cxn ang="0">
                <a:pos x="1882" y="65"/>
              </a:cxn>
              <a:cxn ang="0">
                <a:pos x="1944" y="208"/>
              </a:cxn>
              <a:cxn ang="0">
                <a:pos x="2007" y="349"/>
              </a:cxn>
              <a:cxn ang="0">
                <a:pos x="2069" y="183"/>
              </a:cxn>
              <a:cxn ang="0">
                <a:pos x="2131" y="20"/>
              </a:cxn>
              <a:cxn ang="0">
                <a:pos x="2191" y="158"/>
              </a:cxn>
              <a:cxn ang="0">
                <a:pos x="2253" y="283"/>
              </a:cxn>
              <a:cxn ang="0">
                <a:pos x="2316" y="273"/>
              </a:cxn>
              <a:cxn ang="0">
                <a:pos x="2378" y="409"/>
              </a:cxn>
              <a:cxn ang="0">
                <a:pos x="2440" y="436"/>
              </a:cxn>
              <a:cxn ang="0">
                <a:pos x="2500" y="497"/>
              </a:cxn>
              <a:cxn ang="0">
                <a:pos x="2562" y="446"/>
              </a:cxn>
              <a:cxn ang="0">
                <a:pos x="2624" y="351"/>
              </a:cxn>
              <a:cxn ang="0">
                <a:pos x="2687" y="268"/>
              </a:cxn>
              <a:cxn ang="0">
                <a:pos x="2749" y="306"/>
              </a:cxn>
              <a:cxn ang="0">
                <a:pos x="2809" y="243"/>
              </a:cxn>
            </a:cxnLst>
            <a:rect l="0" t="0" r="r" b="b"/>
            <a:pathLst>
              <a:path w="2841" h="896">
                <a:moveTo>
                  <a:pt x="0" y="293"/>
                </a:moveTo>
                <a:lnTo>
                  <a:pt x="30" y="241"/>
                </a:lnTo>
                <a:lnTo>
                  <a:pt x="62" y="263"/>
                </a:lnTo>
                <a:lnTo>
                  <a:pt x="92" y="268"/>
                </a:lnTo>
                <a:lnTo>
                  <a:pt x="124" y="243"/>
                </a:lnTo>
                <a:lnTo>
                  <a:pt x="154" y="246"/>
                </a:lnTo>
                <a:lnTo>
                  <a:pt x="184" y="286"/>
                </a:lnTo>
                <a:lnTo>
                  <a:pt x="216" y="346"/>
                </a:lnTo>
                <a:lnTo>
                  <a:pt x="246" y="404"/>
                </a:lnTo>
                <a:lnTo>
                  <a:pt x="279" y="436"/>
                </a:lnTo>
                <a:lnTo>
                  <a:pt x="309" y="441"/>
                </a:lnTo>
                <a:lnTo>
                  <a:pt x="338" y="426"/>
                </a:lnTo>
                <a:lnTo>
                  <a:pt x="371" y="394"/>
                </a:lnTo>
                <a:lnTo>
                  <a:pt x="401" y="374"/>
                </a:lnTo>
                <a:lnTo>
                  <a:pt x="433" y="344"/>
                </a:lnTo>
                <a:lnTo>
                  <a:pt x="463" y="298"/>
                </a:lnTo>
                <a:lnTo>
                  <a:pt x="493" y="221"/>
                </a:lnTo>
                <a:lnTo>
                  <a:pt x="525" y="145"/>
                </a:lnTo>
                <a:lnTo>
                  <a:pt x="555" y="201"/>
                </a:lnTo>
                <a:lnTo>
                  <a:pt x="587" y="183"/>
                </a:lnTo>
                <a:lnTo>
                  <a:pt x="617" y="90"/>
                </a:lnTo>
                <a:lnTo>
                  <a:pt x="647" y="0"/>
                </a:lnTo>
                <a:lnTo>
                  <a:pt x="680" y="12"/>
                </a:lnTo>
                <a:lnTo>
                  <a:pt x="709" y="95"/>
                </a:lnTo>
                <a:lnTo>
                  <a:pt x="742" y="175"/>
                </a:lnTo>
                <a:lnTo>
                  <a:pt x="772" y="258"/>
                </a:lnTo>
                <a:lnTo>
                  <a:pt x="802" y="318"/>
                </a:lnTo>
                <a:lnTo>
                  <a:pt x="834" y="231"/>
                </a:lnTo>
                <a:lnTo>
                  <a:pt x="864" y="143"/>
                </a:lnTo>
                <a:lnTo>
                  <a:pt x="896" y="55"/>
                </a:lnTo>
                <a:lnTo>
                  <a:pt x="926" y="88"/>
                </a:lnTo>
                <a:lnTo>
                  <a:pt x="956" y="183"/>
                </a:lnTo>
                <a:lnTo>
                  <a:pt x="988" y="276"/>
                </a:lnTo>
                <a:lnTo>
                  <a:pt x="1018" y="376"/>
                </a:lnTo>
                <a:lnTo>
                  <a:pt x="1051" y="467"/>
                </a:lnTo>
                <a:lnTo>
                  <a:pt x="1080" y="529"/>
                </a:lnTo>
                <a:lnTo>
                  <a:pt x="1110" y="610"/>
                </a:lnTo>
                <a:lnTo>
                  <a:pt x="1143" y="544"/>
                </a:lnTo>
                <a:lnTo>
                  <a:pt x="1173" y="532"/>
                </a:lnTo>
                <a:lnTo>
                  <a:pt x="1205" y="615"/>
                </a:lnTo>
                <a:lnTo>
                  <a:pt x="1235" y="705"/>
                </a:lnTo>
                <a:lnTo>
                  <a:pt x="1265" y="815"/>
                </a:lnTo>
                <a:lnTo>
                  <a:pt x="1297" y="896"/>
                </a:lnTo>
                <a:lnTo>
                  <a:pt x="1327" y="851"/>
                </a:lnTo>
                <a:lnTo>
                  <a:pt x="1359" y="873"/>
                </a:lnTo>
                <a:lnTo>
                  <a:pt x="1389" y="873"/>
                </a:lnTo>
                <a:lnTo>
                  <a:pt x="1419" y="891"/>
                </a:lnTo>
                <a:lnTo>
                  <a:pt x="1451" y="888"/>
                </a:lnTo>
                <a:lnTo>
                  <a:pt x="1481" y="856"/>
                </a:lnTo>
                <a:lnTo>
                  <a:pt x="1514" y="755"/>
                </a:lnTo>
                <a:lnTo>
                  <a:pt x="1544" y="650"/>
                </a:lnTo>
                <a:lnTo>
                  <a:pt x="1573" y="554"/>
                </a:lnTo>
                <a:lnTo>
                  <a:pt x="1606" y="462"/>
                </a:lnTo>
                <a:lnTo>
                  <a:pt x="1636" y="411"/>
                </a:lnTo>
                <a:lnTo>
                  <a:pt x="1668" y="489"/>
                </a:lnTo>
                <a:lnTo>
                  <a:pt x="1698" y="569"/>
                </a:lnTo>
                <a:lnTo>
                  <a:pt x="1728" y="522"/>
                </a:lnTo>
                <a:lnTo>
                  <a:pt x="1760" y="431"/>
                </a:lnTo>
                <a:lnTo>
                  <a:pt x="1790" y="339"/>
                </a:lnTo>
                <a:lnTo>
                  <a:pt x="1822" y="243"/>
                </a:lnTo>
                <a:lnTo>
                  <a:pt x="1852" y="153"/>
                </a:lnTo>
                <a:lnTo>
                  <a:pt x="1882" y="65"/>
                </a:lnTo>
                <a:lnTo>
                  <a:pt x="1915" y="115"/>
                </a:lnTo>
                <a:lnTo>
                  <a:pt x="1944" y="208"/>
                </a:lnTo>
                <a:lnTo>
                  <a:pt x="1977" y="306"/>
                </a:lnTo>
                <a:lnTo>
                  <a:pt x="2007" y="349"/>
                </a:lnTo>
                <a:lnTo>
                  <a:pt x="2037" y="263"/>
                </a:lnTo>
                <a:lnTo>
                  <a:pt x="2069" y="183"/>
                </a:lnTo>
                <a:lnTo>
                  <a:pt x="2099" y="100"/>
                </a:lnTo>
                <a:lnTo>
                  <a:pt x="2131" y="20"/>
                </a:lnTo>
                <a:lnTo>
                  <a:pt x="2161" y="72"/>
                </a:lnTo>
                <a:lnTo>
                  <a:pt x="2191" y="158"/>
                </a:lnTo>
                <a:lnTo>
                  <a:pt x="2223" y="248"/>
                </a:lnTo>
                <a:lnTo>
                  <a:pt x="2253" y="283"/>
                </a:lnTo>
                <a:lnTo>
                  <a:pt x="2286" y="211"/>
                </a:lnTo>
                <a:lnTo>
                  <a:pt x="2316" y="273"/>
                </a:lnTo>
                <a:lnTo>
                  <a:pt x="2345" y="349"/>
                </a:lnTo>
                <a:lnTo>
                  <a:pt x="2378" y="409"/>
                </a:lnTo>
                <a:lnTo>
                  <a:pt x="2408" y="421"/>
                </a:lnTo>
                <a:lnTo>
                  <a:pt x="2440" y="436"/>
                </a:lnTo>
                <a:lnTo>
                  <a:pt x="2470" y="472"/>
                </a:lnTo>
                <a:lnTo>
                  <a:pt x="2500" y="497"/>
                </a:lnTo>
                <a:lnTo>
                  <a:pt x="2532" y="502"/>
                </a:lnTo>
                <a:lnTo>
                  <a:pt x="2562" y="446"/>
                </a:lnTo>
                <a:lnTo>
                  <a:pt x="2594" y="414"/>
                </a:lnTo>
                <a:lnTo>
                  <a:pt x="2624" y="351"/>
                </a:lnTo>
                <a:lnTo>
                  <a:pt x="2654" y="301"/>
                </a:lnTo>
                <a:lnTo>
                  <a:pt x="2687" y="268"/>
                </a:lnTo>
                <a:lnTo>
                  <a:pt x="2716" y="273"/>
                </a:lnTo>
                <a:lnTo>
                  <a:pt x="2749" y="306"/>
                </a:lnTo>
                <a:lnTo>
                  <a:pt x="2779" y="281"/>
                </a:lnTo>
                <a:lnTo>
                  <a:pt x="2809" y="243"/>
                </a:lnTo>
                <a:lnTo>
                  <a:pt x="2841" y="228"/>
                </a:lnTo>
              </a:path>
            </a:pathLst>
          </a:custGeom>
          <a:noFill/>
          <a:ln w="31750">
            <a:solidFill>
              <a:srgbClr val="0000FF"/>
            </a:solidFill>
            <a:prstDash val="solid"/>
            <a:round/>
            <a:headEnd/>
            <a:tailEnd/>
          </a:ln>
        </p:spPr>
        <p:txBody>
          <a:bodyPr/>
          <a:lstStyle/>
          <a:p>
            <a:endParaRPr lang="en-US"/>
          </a:p>
        </p:txBody>
      </p:sp>
      <p:sp>
        <p:nvSpPr>
          <p:cNvPr id="167976" name="Rectangle 40"/>
          <p:cNvSpPr>
            <a:spLocks noChangeArrowheads="1"/>
          </p:cNvSpPr>
          <p:nvPr/>
        </p:nvSpPr>
        <p:spPr bwMode="auto">
          <a:xfrm>
            <a:off x="4538663" y="0"/>
            <a:ext cx="2465387" cy="549275"/>
          </a:xfrm>
          <a:prstGeom prst="rect">
            <a:avLst/>
          </a:prstGeom>
          <a:noFill/>
          <a:ln w="9525">
            <a:noFill/>
            <a:miter lim="800000"/>
            <a:headEnd/>
            <a:tailEnd/>
          </a:ln>
          <a:effectLst/>
        </p:spPr>
        <p:txBody>
          <a:bodyPr>
            <a:spAutoFit/>
          </a:bodyPr>
          <a:lstStyle/>
          <a:p>
            <a:pPr algn="ctr"/>
            <a:r>
              <a:rPr lang="en-US" sz="1600" i="0" dirty="0">
                <a:solidFill>
                  <a:srgbClr val="C00000"/>
                </a:solidFill>
              </a:rPr>
              <a:t>Flat-tailed Horned Lizard</a:t>
            </a:r>
          </a:p>
          <a:p>
            <a:pPr algn="ctr"/>
            <a:r>
              <a:rPr lang="en-US" sz="1400" i="1" dirty="0" err="1">
                <a:solidFill>
                  <a:srgbClr val="C00000"/>
                </a:solidFill>
              </a:rPr>
              <a:t>Phrynosoma</a:t>
            </a:r>
            <a:r>
              <a:rPr lang="en-US" sz="1400" i="1" dirty="0">
                <a:solidFill>
                  <a:srgbClr val="C00000"/>
                </a:solidFill>
              </a:rPr>
              <a:t> </a:t>
            </a:r>
            <a:r>
              <a:rPr lang="en-US" sz="1400" i="1" dirty="0" err="1">
                <a:solidFill>
                  <a:srgbClr val="C00000"/>
                </a:solidFill>
              </a:rPr>
              <a:t>mcallii</a:t>
            </a:r>
            <a:endParaRPr lang="en-US" sz="1400" i="1" dirty="0">
              <a:solidFill>
                <a:srgbClr val="C00000"/>
              </a:solidFill>
            </a:endParaRPr>
          </a:p>
        </p:txBody>
      </p:sp>
      <p:sp>
        <p:nvSpPr>
          <p:cNvPr id="167994" name="Line 58"/>
          <p:cNvSpPr>
            <a:spLocks noChangeShapeType="1"/>
          </p:cNvSpPr>
          <p:nvPr/>
        </p:nvSpPr>
        <p:spPr bwMode="auto">
          <a:xfrm flipV="1">
            <a:off x="7137400" y="3354388"/>
            <a:ext cx="263525" cy="1071562"/>
          </a:xfrm>
          <a:prstGeom prst="line">
            <a:avLst/>
          </a:prstGeom>
          <a:noFill/>
          <a:ln w="22225">
            <a:solidFill>
              <a:srgbClr val="00FFFF"/>
            </a:solidFill>
            <a:round/>
            <a:headEnd/>
            <a:tailEnd/>
          </a:ln>
          <a:effectLst/>
        </p:spPr>
        <p:txBody>
          <a:bodyPr/>
          <a:lstStyle/>
          <a:p>
            <a:endParaRPr lang="en-US"/>
          </a:p>
        </p:txBody>
      </p:sp>
      <p:sp>
        <p:nvSpPr>
          <p:cNvPr id="167995" name="Line 59"/>
          <p:cNvSpPr>
            <a:spLocks noChangeShapeType="1"/>
          </p:cNvSpPr>
          <p:nvPr/>
        </p:nvSpPr>
        <p:spPr bwMode="auto">
          <a:xfrm flipH="1" flipV="1">
            <a:off x="6827838" y="3390900"/>
            <a:ext cx="74612" cy="1174750"/>
          </a:xfrm>
          <a:prstGeom prst="line">
            <a:avLst/>
          </a:prstGeom>
          <a:noFill/>
          <a:ln w="22225">
            <a:solidFill>
              <a:srgbClr val="00FF00"/>
            </a:solidFill>
            <a:round/>
            <a:headEnd/>
            <a:tailEnd/>
          </a:ln>
          <a:effectLst/>
        </p:spPr>
        <p:txBody>
          <a:bodyPr/>
          <a:lstStyle/>
          <a:p>
            <a:endParaRPr lang="en-US"/>
          </a:p>
        </p:txBody>
      </p:sp>
      <p:sp>
        <p:nvSpPr>
          <p:cNvPr id="167996" name="Line 60"/>
          <p:cNvSpPr>
            <a:spLocks noChangeShapeType="1"/>
          </p:cNvSpPr>
          <p:nvPr/>
        </p:nvSpPr>
        <p:spPr bwMode="auto">
          <a:xfrm flipV="1">
            <a:off x="8389938" y="3514725"/>
            <a:ext cx="635000" cy="2112963"/>
          </a:xfrm>
          <a:prstGeom prst="line">
            <a:avLst/>
          </a:prstGeom>
          <a:noFill/>
          <a:ln w="22225">
            <a:solidFill>
              <a:srgbClr val="FF6600"/>
            </a:solidFill>
            <a:round/>
            <a:headEnd/>
            <a:tailEnd/>
          </a:ln>
          <a:effectLst/>
        </p:spPr>
        <p:txBody>
          <a:bodyPr/>
          <a:lstStyle/>
          <a:p>
            <a:endParaRPr lang="en-US"/>
          </a:p>
        </p:txBody>
      </p:sp>
      <p:sp>
        <p:nvSpPr>
          <p:cNvPr id="167997" name="Line 61"/>
          <p:cNvSpPr>
            <a:spLocks noChangeShapeType="1"/>
          </p:cNvSpPr>
          <p:nvPr/>
        </p:nvSpPr>
        <p:spPr bwMode="auto">
          <a:xfrm flipH="1" flipV="1">
            <a:off x="6251575" y="3643313"/>
            <a:ext cx="612775" cy="1316037"/>
          </a:xfrm>
          <a:prstGeom prst="line">
            <a:avLst/>
          </a:prstGeom>
          <a:noFill/>
          <a:ln w="22225">
            <a:solidFill>
              <a:srgbClr val="FFFF00"/>
            </a:solidFill>
            <a:round/>
            <a:headEnd/>
            <a:tailEnd/>
          </a:ln>
          <a:effectLst/>
        </p:spPr>
        <p:txBody>
          <a:bodyPr/>
          <a:lstStyle/>
          <a:p>
            <a:endParaRPr lang="en-US"/>
          </a:p>
        </p:txBody>
      </p:sp>
      <p:sp>
        <p:nvSpPr>
          <p:cNvPr id="167998" name="Line 62"/>
          <p:cNvSpPr>
            <a:spLocks noChangeShapeType="1"/>
          </p:cNvSpPr>
          <p:nvPr/>
        </p:nvSpPr>
        <p:spPr bwMode="auto">
          <a:xfrm flipH="1" flipV="1">
            <a:off x="5683250" y="3990975"/>
            <a:ext cx="1365250" cy="1584325"/>
          </a:xfrm>
          <a:prstGeom prst="line">
            <a:avLst/>
          </a:prstGeom>
          <a:noFill/>
          <a:ln w="22225">
            <a:solidFill>
              <a:srgbClr val="FF00FF"/>
            </a:solidFill>
            <a:round/>
            <a:headEnd/>
            <a:tailEnd/>
          </a:ln>
          <a:effectLst/>
        </p:spPr>
        <p:txBody>
          <a:bodyPr/>
          <a:lstStyle/>
          <a:p>
            <a:endParaRPr lang="en-US"/>
          </a:p>
        </p:txBody>
      </p:sp>
      <p:sp>
        <p:nvSpPr>
          <p:cNvPr id="167999" name="Line 63"/>
          <p:cNvSpPr>
            <a:spLocks noChangeShapeType="1"/>
          </p:cNvSpPr>
          <p:nvPr/>
        </p:nvSpPr>
        <p:spPr bwMode="auto">
          <a:xfrm flipV="1">
            <a:off x="7429500" y="3498850"/>
            <a:ext cx="322263" cy="1073150"/>
          </a:xfrm>
          <a:prstGeom prst="line">
            <a:avLst/>
          </a:prstGeom>
          <a:noFill/>
          <a:ln w="22225">
            <a:solidFill>
              <a:srgbClr val="CC00CC"/>
            </a:solidFill>
            <a:round/>
            <a:headEnd/>
            <a:tailEnd/>
          </a:ln>
          <a:effectLst/>
        </p:spPr>
        <p:txBody>
          <a:bodyPr/>
          <a:lstStyle/>
          <a:p>
            <a:endParaRPr lang="en-US"/>
          </a:p>
        </p:txBody>
      </p:sp>
      <p:sp>
        <p:nvSpPr>
          <p:cNvPr id="168001" name="Freeform 65"/>
          <p:cNvSpPr>
            <a:spLocks/>
          </p:cNvSpPr>
          <p:nvPr/>
        </p:nvSpPr>
        <p:spPr bwMode="auto">
          <a:xfrm>
            <a:off x="5254625" y="3790950"/>
            <a:ext cx="1658938" cy="2246313"/>
          </a:xfrm>
          <a:custGeom>
            <a:avLst/>
            <a:gdLst/>
            <a:ahLst/>
            <a:cxnLst>
              <a:cxn ang="0">
                <a:pos x="0" y="0"/>
              </a:cxn>
              <a:cxn ang="0">
                <a:pos x="473" y="1020"/>
              </a:cxn>
              <a:cxn ang="0">
                <a:pos x="1106" y="1446"/>
              </a:cxn>
            </a:cxnLst>
            <a:rect l="0" t="0" r="r" b="b"/>
            <a:pathLst>
              <a:path w="1106" h="1446">
                <a:moveTo>
                  <a:pt x="0" y="0"/>
                </a:moveTo>
                <a:cubicBezTo>
                  <a:pt x="79" y="170"/>
                  <a:pt x="289" y="779"/>
                  <a:pt x="473" y="1020"/>
                </a:cubicBezTo>
                <a:cubicBezTo>
                  <a:pt x="657" y="1261"/>
                  <a:pt x="974" y="1357"/>
                  <a:pt x="1106" y="1446"/>
                </a:cubicBezTo>
              </a:path>
            </a:pathLst>
          </a:custGeom>
          <a:noFill/>
          <a:ln w="22225">
            <a:solidFill>
              <a:srgbClr val="33CCCC"/>
            </a:solidFill>
            <a:round/>
            <a:headEnd/>
            <a:tailEnd/>
          </a:ln>
          <a:effectLst/>
        </p:spPr>
        <p:txBody>
          <a:bodyPr/>
          <a:lstStyle/>
          <a:p>
            <a:endParaRPr lang="en-US"/>
          </a:p>
        </p:txBody>
      </p:sp>
      <p:sp>
        <p:nvSpPr>
          <p:cNvPr id="168013" name="Line 77"/>
          <p:cNvSpPr>
            <a:spLocks noChangeShapeType="1"/>
          </p:cNvSpPr>
          <p:nvPr/>
        </p:nvSpPr>
        <p:spPr bwMode="auto">
          <a:xfrm>
            <a:off x="5187950" y="2582863"/>
            <a:ext cx="74613" cy="1233487"/>
          </a:xfrm>
          <a:prstGeom prst="line">
            <a:avLst/>
          </a:prstGeom>
          <a:noFill/>
          <a:ln w="22225">
            <a:solidFill>
              <a:srgbClr val="33CCCC"/>
            </a:solidFill>
            <a:round/>
            <a:headEnd/>
            <a:tailEnd/>
          </a:ln>
        </p:spPr>
        <p:txBody>
          <a:bodyPr/>
          <a:lstStyle/>
          <a:p>
            <a:endParaRPr lang="en-US"/>
          </a:p>
        </p:txBody>
      </p:sp>
      <p:sp>
        <p:nvSpPr>
          <p:cNvPr id="135" name="Rectangle 134"/>
          <p:cNvSpPr/>
          <p:nvPr/>
        </p:nvSpPr>
        <p:spPr>
          <a:xfrm>
            <a:off x="16184" y="152400"/>
            <a:ext cx="3657600" cy="670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152400" y="457200"/>
            <a:ext cx="3429000" cy="5139869"/>
          </a:xfrm>
          <a:prstGeom prst="rect">
            <a:avLst/>
          </a:prstGeom>
          <a:noFill/>
        </p:spPr>
        <p:txBody>
          <a:bodyPr wrap="square" rtlCol="0">
            <a:spAutoFit/>
          </a:bodyPr>
          <a:lstStyle/>
          <a:p>
            <a:r>
              <a:rPr lang="en-US" sz="3200" dirty="0" smtClean="0">
                <a:solidFill>
                  <a:srgbClr val="FFCC00"/>
                </a:solidFill>
              </a:rPr>
              <a:t>Summary…</a:t>
            </a:r>
          </a:p>
          <a:p>
            <a:endParaRPr lang="en-US" sz="3200" dirty="0" smtClean="0">
              <a:solidFill>
                <a:srgbClr val="FFCC00"/>
              </a:solidFill>
            </a:endParaRPr>
          </a:p>
          <a:p>
            <a:r>
              <a:rPr lang="en-US" sz="2400" dirty="0" smtClean="0">
                <a:solidFill>
                  <a:srgbClr val="FFCC00"/>
                </a:solidFill>
              </a:rPr>
              <a:t>DTW is an extraordinarily powerful and useful tool.</a:t>
            </a:r>
          </a:p>
          <a:p>
            <a:endParaRPr lang="en-US" sz="2400" dirty="0" smtClean="0">
              <a:solidFill>
                <a:srgbClr val="FFCC00"/>
              </a:solidFill>
            </a:endParaRPr>
          </a:p>
          <a:p>
            <a:r>
              <a:rPr lang="en-US" sz="2400" dirty="0" smtClean="0">
                <a:solidFill>
                  <a:srgbClr val="FFCC00"/>
                </a:solidFill>
              </a:rPr>
              <a:t>Its uses are limited only by our imaginations.</a:t>
            </a:r>
          </a:p>
          <a:p>
            <a:endParaRPr lang="en-US" sz="2400" dirty="0" smtClean="0">
              <a:solidFill>
                <a:srgbClr val="FFCC00"/>
              </a:solidFill>
            </a:endParaRPr>
          </a:p>
          <a:p>
            <a:r>
              <a:rPr lang="en-US" sz="2400" dirty="0" smtClean="0">
                <a:solidFill>
                  <a:srgbClr val="FFCC00"/>
                </a:solidFill>
              </a:rPr>
              <a:t>We believe it will remain and important part of the data mining toolbox for decades to come.</a:t>
            </a:r>
          </a:p>
          <a:p>
            <a:r>
              <a:rPr lang="en-US" sz="2400" dirty="0" smtClean="0">
                <a:solidFill>
                  <a:srgbClr val="FFCC00"/>
                </a:solidFill>
              </a:rPr>
              <a:t> </a:t>
            </a:r>
            <a:endParaRPr lang="en-US" sz="2400" dirty="0">
              <a:solidFill>
                <a:srgbClr val="FFCC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rot="16200000">
            <a:off x="4821178" y="2480676"/>
            <a:ext cx="6136749" cy="2432695"/>
          </a:xfrm>
          <a:prstGeom prst="rect">
            <a:avLst/>
          </a:prstGeom>
        </p:spPr>
      </p:pic>
      <p:sp>
        <p:nvSpPr>
          <p:cNvPr id="2" name="Title 1"/>
          <p:cNvSpPr>
            <a:spLocks noGrp="1"/>
          </p:cNvSpPr>
          <p:nvPr>
            <p:ph type="title"/>
          </p:nvPr>
        </p:nvSpPr>
        <p:spPr>
          <a:xfrm>
            <a:off x="152400" y="0"/>
            <a:ext cx="8839200" cy="1066799"/>
          </a:xfrm>
        </p:spPr>
        <p:txBody>
          <a:bodyPr>
            <a:noAutofit/>
          </a:bodyPr>
          <a:lstStyle/>
          <a:p>
            <a:r>
              <a:rPr lang="en-US" sz="7200" dirty="0">
                <a:solidFill>
                  <a:schemeClr val="bg1"/>
                </a:solidFill>
              </a:rPr>
              <a:t>Coffee Break!</a:t>
            </a:r>
            <a:endParaRPr lang="en-US" sz="7200" dirty="0">
              <a:solidFill>
                <a:schemeClr val="bg1">
                  <a:lumMod val="50000"/>
                </a:schemeClr>
              </a:solidFill>
            </a:endParaRPr>
          </a:p>
        </p:txBody>
      </p:sp>
      <p:sp>
        <p:nvSpPr>
          <p:cNvPr id="3" name="Content Placeholder 2"/>
          <p:cNvSpPr>
            <a:spLocks noGrp="1"/>
          </p:cNvSpPr>
          <p:nvPr>
            <p:ph idx="1"/>
          </p:nvPr>
        </p:nvSpPr>
        <p:spPr>
          <a:xfrm>
            <a:off x="152400" y="1498600"/>
            <a:ext cx="7010400" cy="5207000"/>
          </a:xfrm>
        </p:spPr>
        <p:txBody>
          <a:bodyPr>
            <a:noAutofit/>
          </a:bodyPr>
          <a:lstStyle/>
          <a:p>
            <a:pPr marL="0" indent="0">
              <a:buNone/>
            </a:pPr>
            <a:r>
              <a:rPr lang="en-US" sz="3600" dirty="0" smtClean="0">
                <a:solidFill>
                  <a:schemeClr val="bg1"/>
                </a:solidFill>
              </a:rPr>
              <a:t>When </a:t>
            </a:r>
            <a:r>
              <a:rPr lang="en-US" sz="3600" dirty="0">
                <a:solidFill>
                  <a:schemeClr val="bg1"/>
                </a:solidFill>
              </a:rPr>
              <a:t>we come back after the break</a:t>
            </a:r>
          </a:p>
          <a:p>
            <a:endParaRPr lang="en-US" sz="3600" dirty="0" smtClean="0">
              <a:solidFill>
                <a:schemeClr val="bg1"/>
              </a:solidFill>
            </a:endParaRPr>
          </a:p>
          <a:p>
            <a:r>
              <a:rPr lang="en-US" sz="3600" dirty="0" smtClean="0">
                <a:solidFill>
                  <a:schemeClr val="bg1"/>
                </a:solidFill>
              </a:rPr>
              <a:t>Dr. Mueen will take over</a:t>
            </a:r>
          </a:p>
          <a:p>
            <a:endParaRPr lang="en-US" sz="3600" dirty="0" smtClean="0">
              <a:solidFill>
                <a:schemeClr val="bg1"/>
              </a:solidFill>
            </a:endParaRPr>
          </a:p>
          <a:p>
            <a:r>
              <a:rPr lang="en-US" sz="3600" dirty="0" smtClean="0">
                <a:solidFill>
                  <a:schemeClr val="bg1"/>
                </a:solidFill>
              </a:rPr>
              <a:t>We will learn how to speed up DTW, and scale up to a trillion subsequences!</a:t>
            </a:r>
            <a:endParaRPr lang="en-US" sz="36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a:p>
            <a:endParaRPr lang="en-US" sz="20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xmlns="" val="403088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What is Dynamic Time Warping?  </a:t>
            </a:r>
            <a:endParaRPr lang="en-US" dirty="0">
              <a:solidFill>
                <a:schemeClr val="bg1">
                  <a:lumMod val="50000"/>
                </a:schemeClr>
              </a:solidFill>
            </a:endParaRPr>
          </a:p>
        </p:txBody>
      </p:sp>
      <p:sp>
        <p:nvSpPr>
          <p:cNvPr id="3" name="Content Placeholder 2"/>
          <p:cNvSpPr>
            <a:spLocks noGrp="1"/>
          </p:cNvSpPr>
          <p:nvPr>
            <p:ph idx="1"/>
          </p:nvPr>
        </p:nvSpPr>
        <p:spPr>
          <a:xfrm>
            <a:off x="152400" y="1219200"/>
            <a:ext cx="8229600" cy="4525963"/>
          </a:xfrm>
        </p:spPr>
        <p:txBody>
          <a:bodyPr>
            <a:normAutofit/>
          </a:bodyPr>
          <a:lstStyle/>
          <a:p>
            <a:r>
              <a:rPr lang="en-US" dirty="0">
                <a:solidFill>
                  <a:schemeClr val="bg1"/>
                </a:solidFill>
                <a:latin typeface="+mj-lt"/>
                <a:ea typeface="+mj-ea"/>
                <a:cs typeface="+mj-cs"/>
              </a:rPr>
              <a:t>DTW is an algorithm for measuring similarity between two time series which may vary (i.e. </a:t>
            </a:r>
            <a:r>
              <a:rPr lang="en-US" i="1" dirty="0">
                <a:solidFill>
                  <a:schemeClr val="bg1"/>
                </a:solidFill>
                <a:latin typeface="+mj-lt"/>
                <a:ea typeface="+mj-ea"/>
                <a:cs typeface="+mj-cs"/>
              </a:rPr>
              <a:t>warp</a:t>
            </a:r>
            <a:r>
              <a:rPr lang="en-US" dirty="0">
                <a:solidFill>
                  <a:schemeClr val="bg1"/>
                </a:solidFill>
                <a:latin typeface="+mj-lt"/>
                <a:ea typeface="+mj-ea"/>
                <a:cs typeface="+mj-cs"/>
              </a:rPr>
              <a:t>) in </a:t>
            </a:r>
            <a:r>
              <a:rPr lang="en-US" dirty="0" smtClean="0">
                <a:solidFill>
                  <a:schemeClr val="bg1"/>
                </a:solidFill>
                <a:latin typeface="+mj-lt"/>
                <a:ea typeface="+mj-ea"/>
                <a:cs typeface="+mj-cs"/>
              </a:rPr>
              <a:t>timing.</a:t>
            </a:r>
            <a:endParaRPr lang="en-US" dirty="0">
              <a:solidFill>
                <a:schemeClr val="bg1"/>
              </a:solidFill>
              <a:latin typeface="+mj-lt"/>
              <a:ea typeface="+mj-ea"/>
              <a:cs typeface="+mj-cs"/>
            </a:endParaRPr>
          </a:p>
        </p:txBody>
      </p:sp>
      <p:grpSp>
        <p:nvGrpSpPr>
          <p:cNvPr id="123" name="Group 122"/>
          <p:cNvGrpSpPr/>
          <p:nvPr/>
        </p:nvGrpSpPr>
        <p:grpSpPr>
          <a:xfrm>
            <a:off x="3858733" y="2884487"/>
            <a:ext cx="2313467" cy="3810000"/>
            <a:chOff x="2743200" y="3798887"/>
            <a:chExt cx="2770444" cy="2895600"/>
          </a:xfrm>
        </p:grpSpPr>
        <p:sp>
          <p:nvSpPr>
            <p:cNvPr id="110" name="Line 80"/>
            <p:cNvSpPr>
              <a:spLocks noChangeShapeType="1"/>
            </p:cNvSpPr>
            <p:nvPr/>
          </p:nvSpPr>
          <p:spPr bwMode="auto">
            <a:xfrm flipV="1">
              <a:off x="4991790" y="4656930"/>
              <a:ext cx="0" cy="548640"/>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86"/>
            <p:cNvSpPr>
              <a:spLocks noChangeShapeType="1"/>
            </p:cNvSpPr>
            <p:nvPr/>
          </p:nvSpPr>
          <p:spPr bwMode="auto">
            <a:xfrm flipV="1">
              <a:off x="5164510" y="4113211"/>
              <a:ext cx="0" cy="828675"/>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11"/>
            <p:cNvSpPr>
              <a:spLocks/>
            </p:cNvSpPr>
            <p:nvPr/>
          </p:nvSpPr>
          <p:spPr bwMode="auto">
            <a:xfrm>
              <a:off x="2746354" y="6513512"/>
              <a:ext cx="1096398" cy="180975"/>
            </a:xfrm>
            <a:custGeom>
              <a:avLst/>
              <a:gdLst/>
              <a:ahLst/>
              <a:cxnLst>
                <a:cxn ang="0">
                  <a:pos x="12" y="114"/>
                </a:cxn>
                <a:cxn ang="0">
                  <a:pos x="36" y="114"/>
                </a:cxn>
                <a:cxn ang="0">
                  <a:pos x="42" y="114"/>
                </a:cxn>
                <a:cxn ang="0">
                  <a:pos x="60" y="114"/>
                </a:cxn>
                <a:cxn ang="0">
                  <a:pos x="78" y="114"/>
                </a:cxn>
                <a:cxn ang="0">
                  <a:pos x="96" y="114"/>
                </a:cxn>
                <a:cxn ang="0">
                  <a:pos x="114" y="114"/>
                </a:cxn>
                <a:cxn ang="0">
                  <a:pos x="132" y="114"/>
                </a:cxn>
                <a:cxn ang="0">
                  <a:pos x="150" y="114"/>
                </a:cxn>
                <a:cxn ang="0">
                  <a:pos x="168" y="108"/>
                </a:cxn>
                <a:cxn ang="0">
                  <a:pos x="186" y="108"/>
                </a:cxn>
                <a:cxn ang="0">
                  <a:pos x="204" y="96"/>
                </a:cxn>
                <a:cxn ang="0">
                  <a:pos x="228" y="84"/>
                </a:cxn>
                <a:cxn ang="0">
                  <a:pos x="234" y="84"/>
                </a:cxn>
                <a:cxn ang="0">
                  <a:pos x="252" y="60"/>
                </a:cxn>
                <a:cxn ang="0">
                  <a:pos x="264" y="48"/>
                </a:cxn>
                <a:cxn ang="0">
                  <a:pos x="282" y="36"/>
                </a:cxn>
                <a:cxn ang="0">
                  <a:pos x="300" y="30"/>
                </a:cxn>
                <a:cxn ang="0">
                  <a:pos x="318" y="24"/>
                </a:cxn>
                <a:cxn ang="0">
                  <a:pos x="336" y="24"/>
                </a:cxn>
                <a:cxn ang="0">
                  <a:pos x="354" y="24"/>
                </a:cxn>
                <a:cxn ang="0">
                  <a:pos x="372" y="24"/>
                </a:cxn>
                <a:cxn ang="0">
                  <a:pos x="384" y="24"/>
                </a:cxn>
                <a:cxn ang="0">
                  <a:pos x="402" y="24"/>
                </a:cxn>
                <a:cxn ang="0">
                  <a:pos x="420" y="24"/>
                </a:cxn>
                <a:cxn ang="0">
                  <a:pos x="438" y="24"/>
                </a:cxn>
                <a:cxn ang="0">
                  <a:pos x="456" y="24"/>
                </a:cxn>
                <a:cxn ang="0">
                  <a:pos x="474" y="24"/>
                </a:cxn>
                <a:cxn ang="0">
                  <a:pos x="480" y="18"/>
                </a:cxn>
                <a:cxn ang="0">
                  <a:pos x="498" y="24"/>
                </a:cxn>
                <a:cxn ang="0">
                  <a:pos x="510" y="18"/>
                </a:cxn>
                <a:cxn ang="0">
                  <a:pos x="528" y="24"/>
                </a:cxn>
                <a:cxn ang="0">
                  <a:pos x="546" y="24"/>
                </a:cxn>
                <a:cxn ang="0">
                  <a:pos x="564" y="24"/>
                </a:cxn>
                <a:cxn ang="0">
                  <a:pos x="576" y="24"/>
                </a:cxn>
                <a:cxn ang="0">
                  <a:pos x="588" y="24"/>
                </a:cxn>
                <a:cxn ang="0">
                  <a:pos x="606" y="24"/>
                </a:cxn>
                <a:cxn ang="0">
                  <a:pos x="624" y="24"/>
                </a:cxn>
                <a:cxn ang="0">
                  <a:pos x="642" y="18"/>
                </a:cxn>
                <a:cxn ang="0">
                  <a:pos x="654" y="0"/>
                </a:cxn>
                <a:cxn ang="0">
                  <a:pos x="666" y="12"/>
                </a:cxn>
                <a:cxn ang="0">
                  <a:pos x="684" y="30"/>
                </a:cxn>
              </a:cxnLst>
              <a:rect l="0" t="0" r="r" b="b"/>
              <a:pathLst>
                <a:path w="696" h="114">
                  <a:moveTo>
                    <a:pt x="0" y="114"/>
                  </a:moveTo>
                  <a:lnTo>
                    <a:pt x="6" y="114"/>
                  </a:lnTo>
                  <a:lnTo>
                    <a:pt x="12" y="114"/>
                  </a:lnTo>
                  <a:lnTo>
                    <a:pt x="18" y="114"/>
                  </a:lnTo>
                  <a:lnTo>
                    <a:pt x="24" y="114"/>
                  </a:lnTo>
                  <a:lnTo>
                    <a:pt x="36" y="114"/>
                  </a:lnTo>
                  <a:lnTo>
                    <a:pt x="30" y="114"/>
                  </a:lnTo>
                  <a:lnTo>
                    <a:pt x="36" y="114"/>
                  </a:lnTo>
                  <a:lnTo>
                    <a:pt x="42" y="114"/>
                  </a:lnTo>
                  <a:lnTo>
                    <a:pt x="48" y="114"/>
                  </a:lnTo>
                  <a:lnTo>
                    <a:pt x="54" y="114"/>
                  </a:lnTo>
                  <a:lnTo>
                    <a:pt x="60" y="114"/>
                  </a:lnTo>
                  <a:lnTo>
                    <a:pt x="66" y="114"/>
                  </a:lnTo>
                  <a:lnTo>
                    <a:pt x="72" y="108"/>
                  </a:lnTo>
                  <a:lnTo>
                    <a:pt x="78" y="114"/>
                  </a:lnTo>
                  <a:lnTo>
                    <a:pt x="84" y="114"/>
                  </a:lnTo>
                  <a:lnTo>
                    <a:pt x="90" y="114"/>
                  </a:lnTo>
                  <a:lnTo>
                    <a:pt x="96" y="114"/>
                  </a:lnTo>
                  <a:lnTo>
                    <a:pt x="102" y="114"/>
                  </a:lnTo>
                  <a:lnTo>
                    <a:pt x="108" y="114"/>
                  </a:lnTo>
                  <a:lnTo>
                    <a:pt x="114" y="114"/>
                  </a:lnTo>
                  <a:lnTo>
                    <a:pt x="120" y="114"/>
                  </a:lnTo>
                  <a:lnTo>
                    <a:pt x="126" y="114"/>
                  </a:lnTo>
                  <a:lnTo>
                    <a:pt x="132" y="114"/>
                  </a:lnTo>
                  <a:lnTo>
                    <a:pt x="138" y="114"/>
                  </a:lnTo>
                  <a:lnTo>
                    <a:pt x="144" y="114"/>
                  </a:lnTo>
                  <a:lnTo>
                    <a:pt x="150" y="114"/>
                  </a:lnTo>
                  <a:lnTo>
                    <a:pt x="156" y="114"/>
                  </a:lnTo>
                  <a:lnTo>
                    <a:pt x="162" y="108"/>
                  </a:lnTo>
                  <a:lnTo>
                    <a:pt x="168" y="108"/>
                  </a:lnTo>
                  <a:lnTo>
                    <a:pt x="174" y="108"/>
                  </a:lnTo>
                  <a:lnTo>
                    <a:pt x="180" y="108"/>
                  </a:lnTo>
                  <a:lnTo>
                    <a:pt x="186" y="108"/>
                  </a:lnTo>
                  <a:lnTo>
                    <a:pt x="192" y="108"/>
                  </a:lnTo>
                  <a:lnTo>
                    <a:pt x="198" y="102"/>
                  </a:lnTo>
                  <a:lnTo>
                    <a:pt x="204" y="96"/>
                  </a:lnTo>
                  <a:lnTo>
                    <a:pt x="210" y="96"/>
                  </a:lnTo>
                  <a:lnTo>
                    <a:pt x="216" y="96"/>
                  </a:lnTo>
                  <a:lnTo>
                    <a:pt x="228" y="84"/>
                  </a:lnTo>
                  <a:lnTo>
                    <a:pt x="222" y="84"/>
                  </a:lnTo>
                  <a:lnTo>
                    <a:pt x="228" y="84"/>
                  </a:lnTo>
                  <a:lnTo>
                    <a:pt x="234" y="84"/>
                  </a:lnTo>
                  <a:lnTo>
                    <a:pt x="234" y="72"/>
                  </a:lnTo>
                  <a:lnTo>
                    <a:pt x="240" y="72"/>
                  </a:lnTo>
                  <a:lnTo>
                    <a:pt x="252" y="60"/>
                  </a:lnTo>
                  <a:lnTo>
                    <a:pt x="252" y="54"/>
                  </a:lnTo>
                  <a:lnTo>
                    <a:pt x="258" y="54"/>
                  </a:lnTo>
                  <a:lnTo>
                    <a:pt x="264" y="48"/>
                  </a:lnTo>
                  <a:lnTo>
                    <a:pt x="270" y="42"/>
                  </a:lnTo>
                  <a:lnTo>
                    <a:pt x="276" y="36"/>
                  </a:lnTo>
                  <a:lnTo>
                    <a:pt x="282" y="36"/>
                  </a:lnTo>
                  <a:lnTo>
                    <a:pt x="288" y="36"/>
                  </a:lnTo>
                  <a:lnTo>
                    <a:pt x="294" y="30"/>
                  </a:lnTo>
                  <a:lnTo>
                    <a:pt x="300" y="30"/>
                  </a:lnTo>
                  <a:lnTo>
                    <a:pt x="306" y="24"/>
                  </a:lnTo>
                  <a:lnTo>
                    <a:pt x="312" y="24"/>
                  </a:lnTo>
                  <a:lnTo>
                    <a:pt x="318" y="24"/>
                  </a:lnTo>
                  <a:lnTo>
                    <a:pt x="324" y="24"/>
                  </a:lnTo>
                  <a:lnTo>
                    <a:pt x="330" y="24"/>
                  </a:lnTo>
                  <a:lnTo>
                    <a:pt x="336" y="24"/>
                  </a:lnTo>
                  <a:lnTo>
                    <a:pt x="342" y="24"/>
                  </a:lnTo>
                  <a:lnTo>
                    <a:pt x="348" y="24"/>
                  </a:lnTo>
                  <a:lnTo>
                    <a:pt x="354" y="24"/>
                  </a:lnTo>
                  <a:lnTo>
                    <a:pt x="360" y="24"/>
                  </a:lnTo>
                  <a:lnTo>
                    <a:pt x="366" y="24"/>
                  </a:lnTo>
                  <a:lnTo>
                    <a:pt x="372" y="24"/>
                  </a:lnTo>
                  <a:lnTo>
                    <a:pt x="384" y="24"/>
                  </a:lnTo>
                  <a:lnTo>
                    <a:pt x="378" y="24"/>
                  </a:lnTo>
                  <a:lnTo>
                    <a:pt x="384" y="24"/>
                  </a:lnTo>
                  <a:lnTo>
                    <a:pt x="390" y="24"/>
                  </a:lnTo>
                  <a:lnTo>
                    <a:pt x="396" y="24"/>
                  </a:lnTo>
                  <a:lnTo>
                    <a:pt x="402" y="24"/>
                  </a:lnTo>
                  <a:lnTo>
                    <a:pt x="408" y="24"/>
                  </a:lnTo>
                  <a:lnTo>
                    <a:pt x="414" y="24"/>
                  </a:lnTo>
                  <a:lnTo>
                    <a:pt x="420" y="24"/>
                  </a:lnTo>
                  <a:lnTo>
                    <a:pt x="426" y="24"/>
                  </a:lnTo>
                  <a:lnTo>
                    <a:pt x="432" y="24"/>
                  </a:lnTo>
                  <a:lnTo>
                    <a:pt x="438" y="24"/>
                  </a:lnTo>
                  <a:lnTo>
                    <a:pt x="444" y="24"/>
                  </a:lnTo>
                  <a:lnTo>
                    <a:pt x="450" y="24"/>
                  </a:lnTo>
                  <a:lnTo>
                    <a:pt x="456" y="24"/>
                  </a:lnTo>
                  <a:lnTo>
                    <a:pt x="462" y="18"/>
                  </a:lnTo>
                  <a:lnTo>
                    <a:pt x="462" y="24"/>
                  </a:lnTo>
                  <a:lnTo>
                    <a:pt x="474" y="24"/>
                  </a:lnTo>
                  <a:lnTo>
                    <a:pt x="468" y="24"/>
                  </a:lnTo>
                  <a:lnTo>
                    <a:pt x="474" y="24"/>
                  </a:lnTo>
                  <a:lnTo>
                    <a:pt x="480" y="18"/>
                  </a:lnTo>
                  <a:lnTo>
                    <a:pt x="486" y="24"/>
                  </a:lnTo>
                  <a:lnTo>
                    <a:pt x="492" y="18"/>
                  </a:lnTo>
                  <a:lnTo>
                    <a:pt x="498" y="24"/>
                  </a:lnTo>
                  <a:lnTo>
                    <a:pt x="504" y="18"/>
                  </a:lnTo>
                  <a:lnTo>
                    <a:pt x="510" y="24"/>
                  </a:lnTo>
                  <a:lnTo>
                    <a:pt x="510" y="18"/>
                  </a:lnTo>
                  <a:lnTo>
                    <a:pt x="516" y="24"/>
                  </a:lnTo>
                  <a:lnTo>
                    <a:pt x="522" y="24"/>
                  </a:lnTo>
                  <a:lnTo>
                    <a:pt x="528" y="24"/>
                  </a:lnTo>
                  <a:lnTo>
                    <a:pt x="534" y="24"/>
                  </a:lnTo>
                  <a:lnTo>
                    <a:pt x="540" y="24"/>
                  </a:lnTo>
                  <a:lnTo>
                    <a:pt x="546" y="24"/>
                  </a:lnTo>
                  <a:lnTo>
                    <a:pt x="552" y="24"/>
                  </a:lnTo>
                  <a:lnTo>
                    <a:pt x="558" y="24"/>
                  </a:lnTo>
                  <a:lnTo>
                    <a:pt x="564" y="24"/>
                  </a:lnTo>
                  <a:lnTo>
                    <a:pt x="570" y="24"/>
                  </a:lnTo>
                  <a:lnTo>
                    <a:pt x="576" y="18"/>
                  </a:lnTo>
                  <a:lnTo>
                    <a:pt x="576" y="24"/>
                  </a:lnTo>
                  <a:lnTo>
                    <a:pt x="588" y="24"/>
                  </a:lnTo>
                  <a:lnTo>
                    <a:pt x="582" y="24"/>
                  </a:lnTo>
                  <a:lnTo>
                    <a:pt x="588" y="24"/>
                  </a:lnTo>
                  <a:lnTo>
                    <a:pt x="594" y="24"/>
                  </a:lnTo>
                  <a:lnTo>
                    <a:pt x="600" y="24"/>
                  </a:lnTo>
                  <a:lnTo>
                    <a:pt x="606" y="24"/>
                  </a:lnTo>
                  <a:lnTo>
                    <a:pt x="612" y="24"/>
                  </a:lnTo>
                  <a:lnTo>
                    <a:pt x="618" y="24"/>
                  </a:lnTo>
                  <a:lnTo>
                    <a:pt x="624" y="24"/>
                  </a:lnTo>
                  <a:lnTo>
                    <a:pt x="630" y="24"/>
                  </a:lnTo>
                  <a:lnTo>
                    <a:pt x="636" y="18"/>
                  </a:lnTo>
                  <a:lnTo>
                    <a:pt x="642" y="18"/>
                  </a:lnTo>
                  <a:lnTo>
                    <a:pt x="648" y="12"/>
                  </a:lnTo>
                  <a:lnTo>
                    <a:pt x="660" y="0"/>
                  </a:lnTo>
                  <a:lnTo>
                    <a:pt x="654" y="0"/>
                  </a:lnTo>
                  <a:lnTo>
                    <a:pt x="660" y="0"/>
                  </a:lnTo>
                  <a:lnTo>
                    <a:pt x="666" y="0"/>
                  </a:lnTo>
                  <a:lnTo>
                    <a:pt x="666" y="12"/>
                  </a:lnTo>
                  <a:lnTo>
                    <a:pt x="672" y="12"/>
                  </a:lnTo>
                  <a:lnTo>
                    <a:pt x="684" y="24"/>
                  </a:lnTo>
                  <a:lnTo>
                    <a:pt x="684" y="30"/>
                  </a:lnTo>
                  <a:lnTo>
                    <a:pt x="690" y="36"/>
                  </a:lnTo>
                  <a:lnTo>
                    <a:pt x="696" y="42"/>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p:cNvSpPr>
            <p:nvPr/>
          </p:nvSpPr>
          <p:spPr bwMode="auto">
            <a:xfrm>
              <a:off x="3842752" y="6542087"/>
              <a:ext cx="538748" cy="38100"/>
            </a:xfrm>
            <a:custGeom>
              <a:avLst/>
              <a:gdLst/>
              <a:ahLst/>
              <a:cxnLst>
                <a:cxn ang="0">
                  <a:pos x="6" y="24"/>
                </a:cxn>
                <a:cxn ang="0">
                  <a:pos x="12" y="12"/>
                </a:cxn>
                <a:cxn ang="0">
                  <a:pos x="24" y="6"/>
                </a:cxn>
                <a:cxn ang="0">
                  <a:pos x="36" y="0"/>
                </a:cxn>
                <a:cxn ang="0">
                  <a:pos x="48" y="6"/>
                </a:cxn>
                <a:cxn ang="0">
                  <a:pos x="54" y="6"/>
                </a:cxn>
                <a:cxn ang="0">
                  <a:pos x="66" y="0"/>
                </a:cxn>
                <a:cxn ang="0">
                  <a:pos x="78" y="6"/>
                </a:cxn>
                <a:cxn ang="0">
                  <a:pos x="90" y="6"/>
                </a:cxn>
                <a:cxn ang="0">
                  <a:pos x="108" y="6"/>
                </a:cxn>
                <a:cxn ang="0">
                  <a:pos x="108" y="6"/>
                </a:cxn>
                <a:cxn ang="0">
                  <a:pos x="120" y="6"/>
                </a:cxn>
                <a:cxn ang="0">
                  <a:pos x="132" y="6"/>
                </a:cxn>
                <a:cxn ang="0">
                  <a:pos x="144" y="6"/>
                </a:cxn>
                <a:cxn ang="0">
                  <a:pos x="162" y="6"/>
                </a:cxn>
                <a:cxn ang="0">
                  <a:pos x="162" y="6"/>
                </a:cxn>
                <a:cxn ang="0">
                  <a:pos x="174" y="6"/>
                </a:cxn>
                <a:cxn ang="0">
                  <a:pos x="186" y="6"/>
                </a:cxn>
                <a:cxn ang="0">
                  <a:pos x="198" y="6"/>
                </a:cxn>
                <a:cxn ang="0">
                  <a:pos x="210" y="6"/>
                </a:cxn>
                <a:cxn ang="0">
                  <a:pos x="222" y="6"/>
                </a:cxn>
                <a:cxn ang="0">
                  <a:pos x="228" y="6"/>
                </a:cxn>
                <a:cxn ang="0">
                  <a:pos x="240" y="6"/>
                </a:cxn>
                <a:cxn ang="0">
                  <a:pos x="252" y="6"/>
                </a:cxn>
                <a:cxn ang="0">
                  <a:pos x="264" y="6"/>
                </a:cxn>
                <a:cxn ang="0">
                  <a:pos x="270" y="6"/>
                </a:cxn>
                <a:cxn ang="0">
                  <a:pos x="276" y="6"/>
                </a:cxn>
                <a:cxn ang="0">
                  <a:pos x="288" y="6"/>
                </a:cxn>
                <a:cxn ang="0">
                  <a:pos x="300" y="6"/>
                </a:cxn>
                <a:cxn ang="0">
                  <a:pos x="312" y="6"/>
                </a:cxn>
                <a:cxn ang="0">
                  <a:pos x="324" y="6"/>
                </a:cxn>
                <a:cxn ang="0">
                  <a:pos x="336" y="6"/>
                </a:cxn>
              </a:cxnLst>
              <a:rect l="0" t="0" r="r" b="b"/>
              <a:pathLst>
                <a:path w="342" h="24">
                  <a:moveTo>
                    <a:pt x="0" y="24"/>
                  </a:moveTo>
                  <a:lnTo>
                    <a:pt x="6" y="24"/>
                  </a:lnTo>
                  <a:lnTo>
                    <a:pt x="12" y="18"/>
                  </a:lnTo>
                  <a:lnTo>
                    <a:pt x="12" y="12"/>
                  </a:lnTo>
                  <a:lnTo>
                    <a:pt x="18" y="6"/>
                  </a:lnTo>
                  <a:lnTo>
                    <a:pt x="24" y="6"/>
                  </a:lnTo>
                  <a:lnTo>
                    <a:pt x="30" y="6"/>
                  </a:lnTo>
                  <a:lnTo>
                    <a:pt x="36" y="0"/>
                  </a:lnTo>
                  <a:lnTo>
                    <a:pt x="42" y="6"/>
                  </a:lnTo>
                  <a:lnTo>
                    <a:pt x="48" y="6"/>
                  </a:lnTo>
                  <a:lnTo>
                    <a:pt x="60" y="6"/>
                  </a:lnTo>
                  <a:lnTo>
                    <a:pt x="54" y="6"/>
                  </a:lnTo>
                  <a:lnTo>
                    <a:pt x="60" y="6"/>
                  </a:lnTo>
                  <a:lnTo>
                    <a:pt x="66" y="0"/>
                  </a:lnTo>
                  <a:lnTo>
                    <a:pt x="72" y="6"/>
                  </a:lnTo>
                  <a:lnTo>
                    <a:pt x="78" y="6"/>
                  </a:lnTo>
                  <a:lnTo>
                    <a:pt x="84" y="6"/>
                  </a:lnTo>
                  <a:lnTo>
                    <a:pt x="90" y="6"/>
                  </a:lnTo>
                  <a:lnTo>
                    <a:pt x="96" y="6"/>
                  </a:lnTo>
                  <a:lnTo>
                    <a:pt x="108" y="6"/>
                  </a:lnTo>
                  <a:lnTo>
                    <a:pt x="102" y="6"/>
                  </a:lnTo>
                  <a:lnTo>
                    <a:pt x="108" y="6"/>
                  </a:lnTo>
                  <a:lnTo>
                    <a:pt x="114" y="6"/>
                  </a:lnTo>
                  <a:lnTo>
                    <a:pt x="120" y="6"/>
                  </a:lnTo>
                  <a:lnTo>
                    <a:pt x="126" y="6"/>
                  </a:lnTo>
                  <a:lnTo>
                    <a:pt x="132" y="6"/>
                  </a:lnTo>
                  <a:lnTo>
                    <a:pt x="138" y="0"/>
                  </a:lnTo>
                  <a:lnTo>
                    <a:pt x="144" y="6"/>
                  </a:lnTo>
                  <a:lnTo>
                    <a:pt x="150" y="6"/>
                  </a:lnTo>
                  <a:lnTo>
                    <a:pt x="162" y="6"/>
                  </a:lnTo>
                  <a:lnTo>
                    <a:pt x="156" y="6"/>
                  </a:lnTo>
                  <a:lnTo>
                    <a:pt x="162" y="6"/>
                  </a:lnTo>
                  <a:lnTo>
                    <a:pt x="168" y="0"/>
                  </a:lnTo>
                  <a:lnTo>
                    <a:pt x="174" y="6"/>
                  </a:lnTo>
                  <a:lnTo>
                    <a:pt x="180" y="6"/>
                  </a:lnTo>
                  <a:lnTo>
                    <a:pt x="186" y="6"/>
                  </a:lnTo>
                  <a:lnTo>
                    <a:pt x="192" y="6"/>
                  </a:lnTo>
                  <a:lnTo>
                    <a:pt x="198" y="6"/>
                  </a:lnTo>
                  <a:lnTo>
                    <a:pt x="204" y="6"/>
                  </a:lnTo>
                  <a:lnTo>
                    <a:pt x="210" y="6"/>
                  </a:lnTo>
                  <a:lnTo>
                    <a:pt x="216" y="6"/>
                  </a:lnTo>
                  <a:lnTo>
                    <a:pt x="222" y="6"/>
                  </a:lnTo>
                  <a:lnTo>
                    <a:pt x="234" y="6"/>
                  </a:lnTo>
                  <a:lnTo>
                    <a:pt x="228" y="6"/>
                  </a:lnTo>
                  <a:lnTo>
                    <a:pt x="234" y="6"/>
                  </a:lnTo>
                  <a:lnTo>
                    <a:pt x="240" y="6"/>
                  </a:lnTo>
                  <a:lnTo>
                    <a:pt x="246" y="6"/>
                  </a:lnTo>
                  <a:lnTo>
                    <a:pt x="252" y="6"/>
                  </a:lnTo>
                  <a:lnTo>
                    <a:pt x="258" y="6"/>
                  </a:lnTo>
                  <a:lnTo>
                    <a:pt x="264" y="6"/>
                  </a:lnTo>
                  <a:lnTo>
                    <a:pt x="270" y="0"/>
                  </a:lnTo>
                  <a:lnTo>
                    <a:pt x="270" y="6"/>
                  </a:lnTo>
                  <a:lnTo>
                    <a:pt x="282"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5"/>
            <p:cNvSpPr>
              <a:spLocks/>
            </p:cNvSpPr>
            <p:nvPr/>
          </p:nvSpPr>
          <p:spPr bwMode="auto">
            <a:xfrm>
              <a:off x="2746354" y="6284912"/>
              <a:ext cx="1134206" cy="171450"/>
            </a:xfrm>
            <a:custGeom>
              <a:avLst/>
              <a:gdLst/>
              <a:ahLst/>
              <a:cxnLst>
                <a:cxn ang="0">
                  <a:pos x="12" y="108"/>
                </a:cxn>
                <a:cxn ang="0">
                  <a:pos x="30" y="108"/>
                </a:cxn>
                <a:cxn ang="0">
                  <a:pos x="48" y="108"/>
                </a:cxn>
                <a:cxn ang="0">
                  <a:pos x="66" y="108"/>
                </a:cxn>
                <a:cxn ang="0">
                  <a:pos x="78" y="108"/>
                </a:cxn>
                <a:cxn ang="0">
                  <a:pos x="96" y="108"/>
                </a:cxn>
                <a:cxn ang="0">
                  <a:pos x="114" y="108"/>
                </a:cxn>
                <a:cxn ang="0">
                  <a:pos x="132" y="108"/>
                </a:cxn>
                <a:cxn ang="0">
                  <a:pos x="156" y="102"/>
                </a:cxn>
                <a:cxn ang="0">
                  <a:pos x="168" y="102"/>
                </a:cxn>
                <a:cxn ang="0">
                  <a:pos x="180" y="102"/>
                </a:cxn>
                <a:cxn ang="0">
                  <a:pos x="186" y="102"/>
                </a:cxn>
                <a:cxn ang="0">
                  <a:pos x="204" y="102"/>
                </a:cxn>
                <a:cxn ang="0">
                  <a:pos x="222" y="96"/>
                </a:cxn>
                <a:cxn ang="0">
                  <a:pos x="240" y="90"/>
                </a:cxn>
                <a:cxn ang="0">
                  <a:pos x="258" y="72"/>
                </a:cxn>
                <a:cxn ang="0">
                  <a:pos x="270" y="60"/>
                </a:cxn>
                <a:cxn ang="0">
                  <a:pos x="282" y="42"/>
                </a:cxn>
                <a:cxn ang="0">
                  <a:pos x="300" y="30"/>
                </a:cxn>
                <a:cxn ang="0">
                  <a:pos x="318" y="24"/>
                </a:cxn>
                <a:cxn ang="0">
                  <a:pos x="336" y="18"/>
                </a:cxn>
                <a:cxn ang="0">
                  <a:pos x="354" y="18"/>
                </a:cxn>
                <a:cxn ang="0">
                  <a:pos x="372" y="18"/>
                </a:cxn>
                <a:cxn ang="0">
                  <a:pos x="390" y="18"/>
                </a:cxn>
                <a:cxn ang="0">
                  <a:pos x="408" y="24"/>
                </a:cxn>
                <a:cxn ang="0">
                  <a:pos x="426" y="18"/>
                </a:cxn>
                <a:cxn ang="0">
                  <a:pos x="444" y="18"/>
                </a:cxn>
                <a:cxn ang="0">
                  <a:pos x="462" y="18"/>
                </a:cxn>
                <a:cxn ang="0">
                  <a:pos x="480" y="18"/>
                </a:cxn>
                <a:cxn ang="0">
                  <a:pos x="498" y="18"/>
                </a:cxn>
                <a:cxn ang="0">
                  <a:pos x="516" y="18"/>
                </a:cxn>
                <a:cxn ang="0">
                  <a:pos x="534" y="18"/>
                </a:cxn>
                <a:cxn ang="0">
                  <a:pos x="552" y="18"/>
                </a:cxn>
                <a:cxn ang="0">
                  <a:pos x="570" y="18"/>
                </a:cxn>
                <a:cxn ang="0">
                  <a:pos x="588" y="18"/>
                </a:cxn>
                <a:cxn ang="0">
                  <a:pos x="606" y="18"/>
                </a:cxn>
                <a:cxn ang="0">
                  <a:pos x="624" y="18"/>
                </a:cxn>
                <a:cxn ang="0">
                  <a:pos x="642" y="18"/>
                </a:cxn>
                <a:cxn ang="0">
                  <a:pos x="654" y="0"/>
                </a:cxn>
                <a:cxn ang="0">
                  <a:pos x="672" y="6"/>
                </a:cxn>
                <a:cxn ang="0">
                  <a:pos x="690" y="24"/>
                </a:cxn>
                <a:cxn ang="0">
                  <a:pos x="708" y="36"/>
                </a:cxn>
              </a:cxnLst>
              <a:rect l="0" t="0" r="r" b="b"/>
              <a:pathLst>
                <a:path w="720" h="108">
                  <a:moveTo>
                    <a:pt x="0" y="108"/>
                  </a:moveTo>
                  <a:lnTo>
                    <a:pt x="6" y="102"/>
                  </a:lnTo>
                  <a:lnTo>
                    <a:pt x="12" y="108"/>
                  </a:lnTo>
                  <a:lnTo>
                    <a:pt x="18" y="108"/>
                  </a:lnTo>
                  <a:lnTo>
                    <a:pt x="24" y="108"/>
                  </a:lnTo>
                  <a:lnTo>
                    <a:pt x="30" y="108"/>
                  </a:lnTo>
                  <a:lnTo>
                    <a:pt x="36" y="108"/>
                  </a:lnTo>
                  <a:lnTo>
                    <a:pt x="42" y="108"/>
                  </a:lnTo>
                  <a:lnTo>
                    <a:pt x="48" y="108"/>
                  </a:lnTo>
                  <a:lnTo>
                    <a:pt x="54" y="102"/>
                  </a:lnTo>
                  <a:lnTo>
                    <a:pt x="60" y="108"/>
                  </a:lnTo>
                  <a:lnTo>
                    <a:pt x="66" y="108"/>
                  </a:lnTo>
                  <a:lnTo>
                    <a:pt x="72" y="108"/>
                  </a:lnTo>
                  <a:lnTo>
                    <a:pt x="84" y="108"/>
                  </a:lnTo>
                  <a:lnTo>
                    <a:pt x="78" y="108"/>
                  </a:lnTo>
                  <a:lnTo>
                    <a:pt x="84" y="108"/>
                  </a:lnTo>
                  <a:lnTo>
                    <a:pt x="90" y="102"/>
                  </a:lnTo>
                  <a:lnTo>
                    <a:pt x="96" y="108"/>
                  </a:lnTo>
                  <a:lnTo>
                    <a:pt x="102" y="108"/>
                  </a:lnTo>
                  <a:lnTo>
                    <a:pt x="108" y="102"/>
                  </a:lnTo>
                  <a:lnTo>
                    <a:pt x="114" y="108"/>
                  </a:lnTo>
                  <a:lnTo>
                    <a:pt x="120" y="108"/>
                  </a:lnTo>
                  <a:lnTo>
                    <a:pt x="126" y="102"/>
                  </a:lnTo>
                  <a:lnTo>
                    <a:pt x="132" y="108"/>
                  </a:lnTo>
                  <a:lnTo>
                    <a:pt x="138" y="108"/>
                  </a:lnTo>
                  <a:lnTo>
                    <a:pt x="144" y="102"/>
                  </a:lnTo>
                  <a:lnTo>
                    <a:pt x="156" y="102"/>
                  </a:lnTo>
                  <a:lnTo>
                    <a:pt x="150" y="102"/>
                  </a:lnTo>
                  <a:lnTo>
                    <a:pt x="156" y="102"/>
                  </a:lnTo>
                  <a:lnTo>
                    <a:pt x="168" y="102"/>
                  </a:lnTo>
                  <a:lnTo>
                    <a:pt x="162" y="102"/>
                  </a:lnTo>
                  <a:lnTo>
                    <a:pt x="168" y="102"/>
                  </a:lnTo>
                  <a:lnTo>
                    <a:pt x="180" y="102"/>
                  </a:lnTo>
                  <a:lnTo>
                    <a:pt x="174" y="102"/>
                  </a:lnTo>
                  <a:lnTo>
                    <a:pt x="180" y="102"/>
                  </a:lnTo>
                  <a:lnTo>
                    <a:pt x="186" y="102"/>
                  </a:lnTo>
                  <a:lnTo>
                    <a:pt x="192" y="102"/>
                  </a:lnTo>
                  <a:lnTo>
                    <a:pt x="198" y="102"/>
                  </a:lnTo>
                  <a:lnTo>
                    <a:pt x="204" y="102"/>
                  </a:lnTo>
                  <a:lnTo>
                    <a:pt x="210" y="102"/>
                  </a:lnTo>
                  <a:lnTo>
                    <a:pt x="216" y="96"/>
                  </a:lnTo>
                  <a:lnTo>
                    <a:pt x="222" y="96"/>
                  </a:lnTo>
                  <a:lnTo>
                    <a:pt x="228" y="96"/>
                  </a:lnTo>
                  <a:lnTo>
                    <a:pt x="234" y="90"/>
                  </a:lnTo>
                  <a:lnTo>
                    <a:pt x="240" y="90"/>
                  </a:lnTo>
                  <a:lnTo>
                    <a:pt x="252" y="78"/>
                  </a:lnTo>
                  <a:lnTo>
                    <a:pt x="252" y="72"/>
                  </a:lnTo>
                  <a:lnTo>
                    <a:pt x="258" y="72"/>
                  </a:lnTo>
                  <a:lnTo>
                    <a:pt x="270" y="60"/>
                  </a:lnTo>
                  <a:lnTo>
                    <a:pt x="264" y="60"/>
                  </a:lnTo>
                  <a:lnTo>
                    <a:pt x="270" y="60"/>
                  </a:lnTo>
                  <a:lnTo>
                    <a:pt x="276" y="54"/>
                  </a:lnTo>
                  <a:lnTo>
                    <a:pt x="276" y="48"/>
                  </a:lnTo>
                  <a:lnTo>
                    <a:pt x="282" y="42"/>
                  </a:lnTo>
                  <a:lnTo>
                    <a:pt x="288" y="36"/>
                  </a:lnTo>
                  <a:lnTo>
                    <a:pt x="294" y="30"/>
                  </a:lnTo>
                  <a:lnTo>
                    <a:pt x="300" y="30"/>
                  </a:lnTo>
                  <a:lnTo>
                    <a:pt x="306" y="30"/>
                  </a:lnTo>
                  <a:lnTo>
                    <a:pt x="312" y="30"/>
                  </a:lnTo>
                  <a:lnTo>
                    <a:pt x="318" y="24"/>
                  </a:lnTo>
                  <a:lnTo>
                    <a:pt x="324" y="24"/>
                  </a:lnTo>
                  <a:lnTo>
                    <a:pt x="330" y="24"/>
                  </a:lnTo>
                  <a:lnTo>
                    <a:pt x="336" y="18"/>
                  </a:lnTo>
                  <a:lnTo>
                    <a:pt x="342" y="24"/>
                  </a:lnTo>
                  <a:lnTo>
                    <a:pt x="348" y="18"/>
                  </a:lnTo>
                  <a:lnTo>
                    <a:pt x="354" y="18"/>
                  </a:lnTo>
                  <a:lnTo>
                    <a:pt x="360" y="18"/>
                  </a:lnTo>
                  <a:lnTo>
                    <a:pt x="366" y="18"/>
                  </a:lnTo>
                  <a:lnTo>
                    <a:pt x="372" y="18"/>
                  </a:lnTo>
                  <a:lnTo>
                    <a:pt x="378" y="18"/>
                  </a:lnTo>
                  <a:lnTo>
                    <a:pt x="384" y="18"/>
                  </a:lnTo>
                  <a:lnTo>
                    <a:pt x="390" y="18"/>
                  </a:lnTo>
                  <a:lnTo>
                    <a:pt x="396" y="18"/>
                  </a:lnTo>
                  <a:lnTo>
                    <a:pt x="402" y="18"/>
                  </a:lnTo>
                  <a:lnTo>
                    <a:pt x="408" y="24"/>
                  </a:lnTo>
                  <a:lnTo>
                    <a:pt x="414" y="18"/>
                  </a:lnTo>
                  <a:lnTo>
                    <a:pt x="420" y="18"/>
                  </a:lnTo>
                  <a:lnTo>
                    <a:pt x="426" y="18"/>
                  </a:lnTo>
                  <a:lnTo>
                    <a:pt x="432" y="18"/>
                  </a:lnTo>
                  <a:lnTo>
                    <a:pt x="438" y="18"/>
                  </a:lnTo>
                  <a:lnTo>
                    <a:pt x="444" y="18"/>
                  </a:lnTo>
                  <a:lnTo>
                    <a:pt x="450" y="18"/>
                  </a:lnTo>
                  <a:lnTo>
                    <a:pt x="456" y="18"/>
                  </a:lnTo>
                  <a:lnTo>
                    <a:pt x="462" y="18"/>
                  </a:lnTo>
                  <a:lnTo>
                    <a:pt x="468" y="18"/>
                  </a:lnTo>
                  <a:lnTo>
                    <a:pt x="474" y="18"/>
                  </a:lnTo>
                  <a:lnTo>
                    <a:pt x="480" y="18"/>
                  </a:lnTo>
                  <a:lnTo>
                    <a:pt x="486" y="18"/>
                  </a:lnTo>
                  <a:lnTo>
                    <a:pt x="492" y="18"/>
                  </a:lnTo>
                  <a:lnTo>
                    <a:pt x="498" y="18"/>
                  </a:lnTo>
                  <a:lnTo>
                    <a:pt x="504" y="18"/>
                  </a:lnTo>
                  <a:lnTo>
                    <a:pt x="510" y="18"/>
                  </a:lnTo>
                  <a:lnTo>
                    <a:pt x="516" y="18"/>
                  </a:lnTo>
                  <a:lnTo>
                    <a:pt x="522" y="18"/>
                  </a:lnTo>
                  <a:lnTo>
                    <a:pt x="528" y="18"/>
                  </a:lnTo>
                  <a:lnTo>
                    <a:pt x="534" y="18"/>
                  </a:lnTo>
                  <a:lnTo>
                    <a:pt x="540" y="18"/>
                  </a:lnTo>
                  <a:lnTo>
                    <a:pt x="546" y="18"/>
                  </a:lnTo>
                  <a:lnTo>
                    <a:pt x="552" y="18"/>
                  </a:lnTo>
                  <a:lnTo>
                    <a:pt x="558" y="18"/>
                  </a:lnTo>
                  <a:lnTo>
                    <a:pt x="564" y="18"/>
                  </a:lnTo>
                  <a:lnTo>
                    <a:pt x="570" y="18"/>
                  </a:lnTo>
                  <a:lnTo>
                    <a:pt x="576" y="18"/>
                  </a:lnTo>
                  <a:lnTo>
                    <a:pt x="582" y="18"/>
                  </a:lnTo>
                  <a:lnTo>
                    <a:pt x="588" y="18"/>
                  </a:lnTo>
                  <a:lnTo>
                    <a:pt x="594" y="18"/>
                  </a:lnTo>
                  <a:lnTo>
                    <a:pt x="600" y="18"/>
                  </a:lnTo>
                  <a:lnTo>
                    <a:pt x="606" y="18"/>
                  </a:lnTo>
                  <a:lnTo>
                    <a:pt x="612" y="18"/>
                  </a:lnTo>
                  <a:lnTo>
                    <a:pt x="618" y="18"/>
                  </a:lnTo>
                  <a:lnTo>
                    <a:pt x="624" y="18"/>
                  </a:lnTo>
                  <a:lnTo>
                    <a:pt x="630" y="18"/>
                  </a:lnTo>
                  <a:lnTo>
                    <a:pt x="636" y="18"/>
                  </a:lnTo>
                  <a:lnTo>
                    <a:pt x="642" y="18"/>
                  </a:lnTo>
                  <a:lnTo>
                    <a:pt x="648" y="18"/>
                  </a:lnTo>
                  <a:lnTo>
                    <a:pt x="654" y="12"/>
                  </a:lnTo>
                  <a:lnTo>
                    <a:pt x="654" y="0"/>
                  </a:lnTo>
                  <a:lnTo>
                    <a:pt x="660" y="0"/>
                  </a:lnTo>
                  <a:lnTo>
                    <a:pt x="666" y="0"/>
                  </a:lnTo>
                  <a:lnTo>
                    <a:pt x="672" y="6"/>
                  </a:lnTo>
                  <a:lnTo>
                    <a:pt x="684" y="18"/>
                  </a:lnTo>
                  <a:lnTo>
                    <a:pt x="684" y="24"/>
                  </a:lnTo>
                  <a:lnTo>
                    <a:pt x="690" y="24"/>
                  </a:lnTo>
                  <a:lnTo>
                    <a:pt x="696" y="30"/>
                  </a:lnTo>
                  <a:lnTo>
                    <a:pt x="702" y="36"/>
                  </a:lnTo>
                  <a:lnTo>
                    <a:pt x="708" y="36"/>
                  </a:lnTo>
                  <a:lnTo>
                    <a:pt x="714" y="30"/>
                  </a:lnTo>
                  <a:lnTo>
                    <a:pt x="720" y="24"/>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6"/>
            <p:cNvSpPr>
              <a:spLocks/>
            </p:cNvSpPr>
            <p:nvPr/>
          </p:nvSpPr>
          <p:spPr bwMode="auto">
            <a:xfrm>
              <a:off x="3880560" y="6313487"/>
              <a:ext cx="500940" cy="9525"/>
            </a:xfrm>
            <a:custGeom>
              <a:avLst/>
              <a:gdLst/>
              <a:ahLst/>
              <a:cxnLst>
                <a:cxn ang="0">
                  <a:pos x="0" y="6"/>
                </a:cxn>
                <a:cxn ang="0">
                  <a:pos x="6" y="0"/>
                </a:cxn>
                <a:cxn ang="0">
                  <a:pos x="12" y="0"/>
                </a:cxn>
                <a:cxn ang="0">
                  <a:pos x="18" y="0"/>
                </a:cxn>
                <a:cxn ang="0">
                  <a:pos x="24" y="0"/>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0" y="0"/>
                </a:cxn>
                <a:cxn ang="0">
                  <a:pos x="126" y="0"/>
                </a:cxn>
                <a:cxn ang="0">
                  <a:pos x="132" y="0"/>
                </a:cxn>
                <a:cxn ang="0">
                  <a:pos x="138" y="0"/>
                </a:cxn>
                <a:cxn ang="0">
                  <a:pos x="144" y="0"/>
                </a:cxn>
                <a:cxn ang="0">
                  <a:pos x="150" y="0"/>
                </a:cxn>
                <a:cxn ang="0">
                  <a:pos x="156" y="0"/>
                </a:cxn>
                <a:cxn ang="0">
                  <a:pos x="162" y="0"/>
                </a:cxn>
                <a:cxn ang="0">
                  <a:pos x="168" y="0"/>
                </a:cxn>
                <a:cxn ang="0">
                  <a:pos x="174" y="0"/>
                </a:cxn>
                <a:cxn ang="0">
                  <a:pos x="180" y="0"/>
                </a:cxn>
                <a:cxn ang="0">
                  <a:pos x="186" y="0"/>
                </a:cxn>
                <a:cxn ang="0">
                  <a:pos x="192" y="0"/>
                </a:cxn>
                <a:cxn ang="0">
                  <a:pos x="198" y="0"/>
                </a:cxn>
                <a:cxn ang="0">
                  <a:pos x="204" y="0"/>
                </a:cxn>
                <a:cxn ang="0">
                  <a:pos x="210" y="0"/>
                </a:cxn>
                <a:cxn ang="0">
                  <a:pos x="216" y="0"/>
                </a:cxn>
                <a:cxn ang="0">
                  <a:pos x="222" y="0"/>
                </a:cxn>
                <a:cxn ang="0">
                  <a:pos x="228" y="0"/>
                </a:cxn>
                <a:cxn ang="0">
                  <a:pos x="234" y="0"/>
                </a:cxn>
                <a:cxn ang="0">
                  <a:pos x="240" y="0"/>
                </a:cxn>
                <a:cxn ang="0">
                  <a:pos x="246" y="0"/>
                </a:cxn>
                <a:cxn ang="0">
                  <a:pos x="252" y="0"/>
                </a:cxn>
                <a:cxn ang="0">
                  <a:pos x="258" y="0"/>
                </a:cxn>
                <a:cxn ang="0">
                  <a:pos x="264" y="0"/>
                </a:cxn>
                <a:cxn ang="0">
                  <a:pos x="270" y="0"/>
                </a:cxn>
                <a:cxn ang="0">
                  <a:pos x="276" y="0"/>
                </a:cxn>
                <a:cxn ang="0">
                  <a:pos x="282" y="0"/>
                </a:cxn>
                <a:cxn ang="0">
                  <a:pos x="288" y="0"/>
                </a:cxn>
                <a:cxn ang="0">
                  <a:pos x="294" y="0"/>
                </a:cxn>
                <a:cxn ang="0">
                  <a:pos x="300" y="0"/>
                </a:cxn>
                <a:cxn ang="0">
                  <a:pos x="306" y="0"/>
                </a:cxn>
                <a:cxn ang="0">
                  <a:pos x="312" y="0"/>
                </a:cxn>
                <a:cxn ang="0">
                  <a:pos x="318" y="0"/>
                </a:cxn>
              </a:cxnLst>
              <a:rect l="0" t="0" r="r" b="b"/>
              <a:pathLst>
                <a:path w="318" h="6">
                  <a:moveTo>
                    <a:pt x="0" y="6"/>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9"/>
            <p:cNvSpPr>
              <a:spLocks/>
            </p:cNvSpPr>
            <p:nvPr/>
          </p:nvSpPr>
          <p:spPr bwMode="auto">
            <a:xfrm>
              <a:off x="2746354" y="6075362"/>
              <a:ext cx="1086948" cy="142875"/>
            </a:xfrm>
            <a:custGeom>
              <a:avLst/>
              <a:gdLst/>
              <a:ahLst/>
              <a:cxnLst>
                <a:cxn ang="0">
                  <a:pos x="12" y="90"/>
                </a:cxn>
                <a:cxn ang="0">
                  <a:pos x="30" y="90"/>
                </a:cxn>
                <a:cxn ang="0">
                  <a:pos x="48" y="90"/>
                </a:cxn>
                <a:cxn ang="0">
                  <a:pos x="66" y="90"/>
                </a:cxn>
                <a:cxn ang="0">
                  <a:pos x="84" y="90"/>
                </a:cxn>
                <a:cxn ang="0">
                  <a:pos x="102" y="90"/>
                </a:cxn>
                <a:cxn ang="0">
                  <a:pos x="120" y="90"/>
                </a:cxn>
                <a:cxn ang="0">
                  <a:pos x="138" y="90"/>
                </a:cxn>
                <a:cxn ang="0">
                  <a:pos x="156" y="90"/>
                </a:cxn>
                <a:cxn ang="0">
                  <a:pos x="174" y="90"/>
                </a:cxn>
                <a:cxn ang="0">
                  <a:pos x="186" y="90"/>
                </a:cxn>
                <a:cxn ang="0">
                  <a:pos x="204" y="90"/>
                </a:cxn>
                <a:cxn ang="0">
                  <a:pos x="216" y="84"/>
                </a:cxn>
                <a:cxn ang="0">
                  <a:pos x="234" y="84"/>
                </a:cxn>
                <a:cxn ang="0">
                  <a:pos x="246" y="84"/>
                </a:cxn>
                <a:cxn ang="0">
                  <a:pos x="264" y="66"/>
                </a:cxn>
                <a:cxn ang="0">
                  <a:pos x="282" y="42"/>
                </a:cxn>
                <a:cxn ang="0">
                  <a:pos x="300" y="18"/>
                </a:cxn>
                <a:cxn ang="0">
                  <a:pos x="318" y="12"/>
                </a:cxn>
                <a:cxn ang="0">
                  <a:pos x="336" y="6"/>
                </a:cxn>
                <a:cxn ang="0">
                  <a:pos x="354" y="6"/>
                </a:cxn>
                <a:cxn ang="0">
                  <a:pos x="366" y="6"/>
                </a:cxn>
                <a:cxn ang="0">
                  <a:pos x="378" y="6"/>
                </a:cxn>
                <a:cxn ang="0">
                  <a:pos x="396" y="6"/>
                </a:cxn>
                <a:cxn ang="0">
                  <a:pos x="414" y="6"/>
                </a:cxn>
                <a:cxn ang="0">
                  <a:pos x="432" y="6"/>
                </a:cxn>
                <a:cxn ang="0">
                  <a:pos x="450" y="6"/>
                </a:cxn>
                <a:cxn ang="0">
                  <a:pos x="468" y="6"/>
                </a:cxn>
                <a:cxn ang="0">
                  <a:pos x="486" y="6"/>
                </a:cxn>
                <a:cxn ang="0">
                  <a:pos x="504" y="6"/>
                </a:cxn>
                <a:cxn ang="0">
                  <a:pos x="516" y="0"/>
                </a:cxn>
                <a:cxn ang="0">
                  <a:pos x="540" y="6"/>
                </a:cxn>
                <a:cxn ang="0">
                  <a:pos x="546" y="6"/>
                </a:cxn>
                <a:cxn ang="0">
                  <a:pos x="564" y="6"/>
                </a:cxn>
                <a:cxn ang="0">
                  <a:pos x="588" y="6"/>
                </a:cxn>
                <a:cxn ang="0">
                  <a:pos x="600" y="6"/>
                </a:cxn>
                <a:cxn ang="0">
                  <a:pos x="606" y="0"/>
                </a:cxn>
                <a:cxn ang="0">
                  <a:pos x="618" y="6"/>
                </a:cxn>
                <a:cxn ang="0">
                  <a:pos x="636" y="6"/>
                </a:cxn>
                <a:cxn ang="0">
                  <a:pos x="648" y="0"/>
                </a:cxn>
                <a:cxn ang="0">
                  <a:pos x="672" y="6"/>
                </a:cxn>
                <a:cxn ang="0">
                  <a:pos x="678" y="0"/>
                </a:cxn>
              </a:cxnLst>
              <a:rect l="0" t="0" r="r" b="b"/>
              <a:pathLst>
                <a:path w="690" h="90">
                  <a:moveTo>
                    <a:pt x="0" y="90"/>
                  </a:moveTo>
                  <a:lnTo>
                    <a:pt x="6" y="90"/>
                  </a:lnTo>
                  <a:lnTo>
                    <a:pt x="12" y="90"/>
                  </a:lnTo>
                  <a:lnTo>
                    <a:pt x="18" y="90"/>
                  </a:lnTo>
                  <a:lnTo>
                    <a:pt x="24" y="90"/>
                  </a:lnTo>
                  <a:lnTo>
                    <a:pt x="30" y="90"/>
                  </a:lnTo>
                  <a:lnTo>
                    <a:pt x="36" y="84"/>
                  </a:lnTo>
                  <a:lnTo>
                    <a:pt x="42" y="90"/>
                  </a:lnTo>
                  <a:lnTo>
                    <a:pt x="48" y="90"/>
                  </a:lnTo>
                  <a:lnTo>
                    <a:pt x="54" y="90"/>
                  </a:lnTo>
                  <a:lnTo>
                    <a:pt x="60" y="90"/>
                  </a:lnTo>
                  <a:lnTo>
                    <a:pt x="66" y="90"/>
                  </a:lnTo>
                  <a:lnTo>
                    <a:pt x="72" y="90"/>
                  </a:lnTo>
                  <a:lnTo>
                    <a:pt x="78" y="90"/>
                  </a:lnTo>
                  <a:lnTo>
                    <a:pt x="84" y="90"/>
                  </a:lnTo>
                  <a:lnTo>
                    <a:pt x="90" y="90"/>
                  </a:lnTo>
                  <a:lnTo>
                    <a:pt x="96" y="90"/>
                  </a:lnTo>
                  <a:lnTo>
                    <a:pt x="102" y="90"/>
                  </a:lnTo>
                  <a:lnTo>
                    <a:pt x="108" y="90"/>
                  </a:lnTo>
                  <a:lnTo>
                    <a:pt x="114" y="90"/>
                  </a:lnTo>
                  <a:lnTo>
                    <a:pt x="120" y="90"/>
                  </a:lnTo>
                  <a:lnTo>
                    <a:pt x="126" y="90"/>
                  </a:lnTo>
                  <a:lnTo>
                    <a:pt x="132" y="90"/>
                  </a:lnTo>
                  <a:lnTo>
                    <a:pt x="138" y="90"/>
                  </a:lnTo>
                  <a:lnTo>
                    <a:pt x="144" y="90"/>
                  </a:lnTo>
                  <a:lnTo>
                    <a:pt x="150" y="90"/>
                  </a:lnTo>
                  <a:lnTo>
                    <a:pt x="156" y="90"/>
                  </a:lnTo>
                  <a:lnTo>
                    <a:pt x="162" y="90"/>
                  </a:lnTo>
                  <a:lnTo>
                    <a:pt x="168" y="90"/>
                  </a:lnTo>
                  <a:lnTo>
                    <a:pt x="174" y="90"/>
                  </a:lnTo>
                  <a:lnTo>
                    <a:pt x="180" y="90"/>
                  </a:lnTo>
                  <a:lnTo>
                    <a:pt x="192" y="90"/>
                  </a:lnTo>
                  <a:lnTo>
                    <a:pt x="186" y="90"/>
                  </a:lnTo>
                  <a:lnTo>
                    <a:pt x="192" y="90"/>
                  </a:lnTo>
                  <a:lnTo>
                    <a:pt x="198" y="90"/>
                  </a:lnTo>
                  <a:lnTo>
                    <a:pt x="204" y="90"/>
                  </a:lnTo>
                  <a:lnTo>
                    <a:pt x="210" y="84"/>
                  </a:lnTo>
                  <a:lnTo>
                    <a:pt x="222" y="84"/>
                  </a:lnTo>
                  <a:lnTo>
                    <a:pt x="216" y="84"/>
                  </a:lnTo>
                  <a:lnTo>
                    <a:pt x="222" y="84"/>
                  </a:lnTo>
                  <a:lnTo>
                    <a:pt x="228" y="90"/>
                  </a:lnTo>
                  <a:lnTo>
                    <a:pt x="234" y="84"/>
                  </a:lnTo>
                  <a:lnTo>
                    <a:pt x="234" y="78"/>
                  </a:lnTo>
                  <a:lnTo>
                    <a:pt x="240" y="84"/>
                  </a:lnTo>
                  <a:lnTo>
                    <a:pt x="246" y="84"/>
                  </a:lnTo>
                  <a:lnTo>
                    <a:pt x="252" y="78"/>
                  </a:lnTo>
                  <a:lnTo>
                    <a:pt x="258" y="72"/>
                  </a:lnTo>
                  <a:lnTo>
                    <a:pt x="264" y="66"/>
                  </a:lnTo>
                  <a:lnTo>
                    <a:pt x="270" y="54"/>
                  </a:lnTo>
                  <a:lnTo>
                    <a:pt x="276" y="48"/>
                  </a:lnTo>
                  <a:lnTo>
                    <a:pt x="282" y="42"/>
                  </a:lnTo>
                  <a:lnTo>
                    <a:pt x="294" y="30"/>
                  </a:lnTo>
                  <a:lnTo>
                    <a:pt x="294" y="24"/>
                  </a:lnTo>
                  <a:lnTo>
                    <a:pt x="300" y="18"/>
                  </a:lnTo>
                  <a:lnTo>
                    <a:pt x="306" y="18"/>
                  </a:lnTo>
                  <a:lnTo>
                    <a:pt x="312" y="12"/>
                  </a:lnTo>
                  <a:lnTo>
                    <a:pt x="318" y="12"/>
                  </a:lnTo>
                  <a:lnTo>
                    <a:pt x="324" y="6"/>
                  </a:lnTo>
                  <a:lnTo>
                    <a:pt x="330" y="6"/>
                  </a:lnTo>
                  <a:lnTo>
                    <a:pt x="336" y="6"/>
                  </a:lnTo>
                  <a:lnTo>
                    <a:pt x="342" y="6"/>
                  </a:lnTo>
                  <a:lnTo>
                    <a:pt x="348" y="6"/>
                  </a:lnTo>
                  <a:lnTo>
                    <a:pt x="354" y="6"/>
                  </a:lnTo>
                  <a:lnTo>
                    <a:pt x="360" y="6"/>
                  </a:lnTo>
                  <a:lnTo>
                    <a:pt x="372" y="6"/>
                  </a:lnTo>
                  <a:lnTo>
                    <a:pt x="366" y="6"/>
                  </a:lnTo>
                  <a:lnTo>
                    <a:pt x="372" y="6"/>
                  </a:lnTo>
                  <a:lnTo>
                    <a:pt x="384" y="6"/>
                  </a:lnTo>
                  <a:lnTo>
                    <a:pt x="378" y="6"/>
                  </a:lnTo>
                  <a:lnTo>
                    <a:pt x="384" y="6"/>
                  </a:lnTo>
                  <a:lnTo>
                    <a:pt x="390" y="6"/>
                  </a:lnTo>
                  <a:lnTo>
                    <a:pt x="396" y="6"/>
                  </a:lnTo>
                  <a:lnTo>
                    <a:pt x="402" y="0"/>
                  </a:lnTo>
                  <a:lnTo>
                    <a:pt x="408" y="6"/>
                  </a:lnTo>
                  <a:lnTo>
                    <a:pt x="414" y="6"/>
                  </a:lnTo>
                  <a:lnTo>
                    <a:pt x="420" y="0"/>
                  </a:lnTo>
                  <a:lnTo>
                    <a:pt x="426" y="0"/>
                  </a:lnTo>
                  <a:lnTo>
                    <a:pt x="432" y="6"/>
                  </a:lnTo>
                  <a:lnTo>
                    <a:pt x="438" y="6"/>
                  </a:lnTo>
                  <a:lnTo>
                    <a:pt x="444" y="6"/>
                  </a:lnTo>
                  <a:lnTo>
                    <a:pt x="450" y="6"/>
                  </a:lnTo>
                  <a:lnTo>
                    <a:pt x="456" y="6"/>
                  </a:lnTo>
                  <a:lnTo>
                    <a:pt x="462" y="6"/>
                  </a:lnTo>
                  <a:lnTo>
                    <a:pt x="468" y="6"/>
                  </a:lnTo>
                  <a:lnTo>
                    <a:pt x="474" y="0"/>
                  </a:lnTo>
                  <a:lnTo>
                    <a:pt x="480" y="6"/>
                  </a:lnTo>
                  <a:lnTo>
                    <a:pt x="486" y="6"/>
                  </a:lnTo>
                  <a:lnTo>
                    <a:pt x="492" y="0"/>
                  </a:lnTo>
                  <a:lnTo>
                    <a:pt x="498" y="0"/>
                  </a:lnTo>
                  <a:lnTo>
                    <a:pt x="504" y="6"/>
                  </a:lnTo>
                  <a:lnTo>
                    <a:pt x="510" y="0"/>
                  </a:lnTo>
                  <a:lnTo>
                    <a:pt x="510" y="6"/>
                  </a:lnTo>
                  <a:lnTo>
                    <a:pt x="516" y="0"/>
                  </a:lnTo>
                  <a:lnTo>
                    <a:pt x="522" y="0"/>
                  </a:lnTo>
                  <a:lnTo>
                    <a:pt x="528" y="6"/>
                  </a:lnTo>
                  <a:lnTo>
                    <a:pt x="540" y="6"/>
                  </a:lnTo>
                  <a:lnTo>
                    <a:pt x="534" y="6"/>
                  </a:lnTo>
                  <a:lnTo>
                    <a:pt x="540" y="0"/>
                  </a:lnTo>
                  <a:lnTo>
                    <a:pt x="546" y="6"/>
                  </a:lnTo>
                  <a:lnTo>
                    <a:pt x="552" y="6"/>
                  </a:lnTo>
                  <a:lnTo>
                    <a:pt x="558" y="0"/>
                  </a:lnTo>
                  <a:lnTo>
                    <a:pt x="564" y="6"/>
                  </a:lnTo>
                  <a:lnTo>
                    <a:pt x="570" y="6"/>
                  </a:lnTo>
                  <a:lnTo>
                    <a:pt x="576" y="6"/>
                  </a:lnTo>
                  <a:lnTo>
                    <a:pt x="588" y="6"/>
                  </a:lnTo>
                  <a:lnTo>
                    <a:pt x="582" y="6"/>
                  </a:lnTo>
                  <a:lnTo>
                    <a:pt x="588" y="6"/>
                  </a:lnTo>
                  <a:lnTo>
                    <a:pt x="600" y="6"/>
                  </a:lnTo>
                  <a:lnTo>
                    <a:pt x="594" y="6"/>
                  </a:lnTo>
                  <a:lnTo>
                    <a:pt x="600" y="6"/>
                  </a:lnTo>
                  <a:lnTo>
                    <a:pt x="606" y="0"/>
                  </a:lnTo>
                  <a:lnTo>
                    <a:pt x="612" y="6"/>
                  </a:lnTo>
                  <a:lnTo>
                    <a:pt x="612" y="0"/>
                  </a:lnTo>
                  <a:lnTo>
                    <a:pt x="618" y="6"/>
                  </a:lnTo>
                  <a:lnTo>
                    <a:pt x="624" y="0"/>
                  </a:lnTo>
                  <a:lnTo>
                    <a:pt x="630" y="0"/>
                  </a:lnTo>
                  <a:lnTo>
                    <a:pt x="636" y="6"/>
                  </a:lnTo>
                  <a:lnTo>
                    <a:pt x="636" y="0"/>
                  </a:lnTo>
                  <a:lnTo>
                    <a:pt x="642" y="6"/>
                  </a:lnTo>
                  <a:lnTo>
                    <a:pt x="648" y="0"/>
                  </a:lnTo>
                  <a:lnTo>
                    <a:pt x="654" y="6"/>
                  </a:lnTo>
                  <a:lnTo>
                    <a:pt x="660" y="6"/>
                  </a:lnTo>
                  <a:lnTo>
                    <a:pt x="672" y="6"/>
                  </a:lnTo>
                  <a:lnTo>
                    <a:pt x="666" y="6"/>
                  </a:lnTo>
                  <a:lnTo>
                    <a:pt x="672" y="6"/>
                  </a:lnTo>
                  <a:lnTo>
                    <a:pt x="678" y="0"/>
                  </a:lnTo>
                  <a:lnTo>
                    <a:pt x="684" y="0"/>
                  </a:lnTo>
                  <a:lnTo>
                    <a:pt x="690" y="6"/>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0"/>
            <p:cNvSpPr>
              <a:spLocks/>
            </p:cNvSpPr>
            <p:nvPr/>
          </p:nvSpPr>
          <p:spPr bwMode="auto">
            <a:xfrm>
              <a:off x="3833300" y="6075362"/>
              <a:ext cx="548200" cy="9525"/>
            </a:xfrm>
            <a:custGeom>
              <a:avLst/>
              <a:gdLst/>
              <a:ahLst/>
              <a:cxnLst>
                <a:cxn ang="0">
                  <a:pos x="6" y="6"/>
                </a:cxn>
                <a:cxn ang="0">
                  <a:pos x="18" y="0"/>
                </a:cxn>
                <a:cxn ang="0">
                  <a:pos x="30" y="6"/>
                </a:cxn>
                <a:cxn ang="0">
                  <a:pos x="42" y="0"/>
                </a:cxn>
                <a:cxn ang="0">
                  <a:pos x="54" y="6"/>
                </a:cxn>
                <a:cxn ang="0">
                  <a:pos x="66" y="0"/>
                </a:cxn>
                <a:cxn ang="0">
                  <a:pos x="72" y="0"/>
                </a:cxn>
                <a:cxn ang="0">
                  <a:pos x="78" y="0"/>
                </a:cxn>
                <a:cxn ang="0">
                  <a:pos x="90" y="6"/>
                </a:cxn>
                <a:cxn ang="0">
                  <a:pos x="102" y="0"/>
                </a:cxn>
                <a:cxn ang="0">
                  <a:pos x="108" y="0"/>
                </a:cxn>
                <a:cxn ang="0">
                  <a:pos x="120" y="0"/>
                </a:cxn>
                <a:cxn ang="0">
                  <a:pos x="126" y="0"/>
                </a:cxn>
                <a:cxn ang="0">
                  <a:pos x="138" y="0"/>
                </a:cxn>
                <a:cxn ang="0">
                  <a:pos x="150" y="6"/>
                </a:cxn>
                <a:cxn ang="0">
                  <a:pos x="156" y="6"/>
                </a:cxn>
                <a:cxn ang="0">
                  <a:pos x="168" y="6"/>
                </a:cxn>
                <a:cxn ang="0">
                  <a:pos x="174" y="6"/>
                </a:cxn>
                <a:cxn ang="0">
                  <a:pos x="186" y="0"/>
                </a:cxn>
                <a:cxn ang="0">
                  <a:pos x="198" y="0"/>
                </a:cxn>
                <a:cxn ang="0">
                  <a:pos x="216" y="6"/>
                </a:cxn>
                <a:cxn ang="0">
                  <a:pos x="216" y="6"/>
                </a:cxn>
                <a:cxn ang="0">
                  <a:pos x="222" y="6"/>
                </a:cxn>
                <a:cxn ang="0">
                  <a:pos x="234" y="6"/>
                </a:cxn>
                <a:cxn ang="0">
                  <a:pos x="246" y="6"/>
                </a:cxn>
                <a:cxn ang="0">
                  <a:pos x="252" y="6"/>
                </a:cxn>
                <a:cxn ang="0">
                  <a:pos x="264" y="6"/>
                </a:cxn>
                <a:cxn ang="0">
                  <a:pos x="276" y="0"/>
                </a:cxn>
                <a:cxn ang="0">
                  <a:pos x="288" y="0"/>
                </a:cxn>
                <a:cxn ang="0">
                  <a:pos x="300" y="0"/>
                </a:cxn>
                <a:cxn ang="0">
                  <a:pos x="318" y="6"/>
                </a:cxn>
                <a:cxn ang="0">
                  <a:pos x="318" y="6"/>
                </a:cxn>
                <a:cxn ang="0">
                  <a:pos x="330" y="6"/>
                </a:cxn>
                <a:cxn ang="0">
                  <a:pos x="342" y="0"/>
                </a:cxn>
              </a:cxnLst>
              <a:rect l="0" t="0" r="r" b="b"/>
              <a:pathLst>
                <a:path w="348" h="6">
                  <a:moveTo>
                    <a:pt x="0" y="6"/>
                  </a:moveTo>
                  <a:lnTo>
                    <a:pt x="6" y="6"/>
                  </a:lnTo>
                  <a:lnTo>
                    <a:pt x="12" y="6"/>
                  </a:lnTo>
                  <a:lnTo>
                    <a:pt x="18" y="0"/>
                  </a:lnTo>
                  <a:lnTo>
                    <a:pt x="24" y="0"/>
                  </a:lnTo>
                  <a:lnTo>
                    <a:pt x="30" y="6"/>
                  </a:lnTo>
                  <a:lnTo>
                    <a:pt x="36" y="0"/>
                  </a:lnTo>
                  <a:lnTo>
                    <a:pt x="42" y="0"/>
                  </a:lnTo>
                  <a:lnTo>
                    <a:pt x="48" y="6"/>
                  </a:lnTo>
                  <a:lnTo>
                    <a:pt x="54" y="6"/>
                  </a:lnTo>
                  <a:lnTo>
                    <a:pt x="60" y="6"/>
                  </a:lnTo>
                  <a:lnTo>
                    <a:pt x="66" y="0"/>
                  </a:lnTo>
                  <a:lnTo>
                    <a:pt x="66" y="6"/>
                  </a:lnTo>
                  <a:lnTo>
                    <a:pt x="72" y="0"/>
                  </a:lnTo>
                  <a:lnTo>
                    <a:pt x="84" y="0"/>
                  </a:lnTo>
                  <a:lnTo>
                    <a:pt x="78" y="0"/>
                  </a:lnTo>
                  <a:lnTo>
                    <a:pt x="84" y="0"/>
                  </a:lnTo>
                  <a:lnTo>
                    <a:pt x="90" y="6"/>
                  </a:lnTo>
                  <a:lnTo>
                    <a:pt x="96" y="6"/>
                  </a:lnTo>
                  <a:lnTo>
                    <a:pt x="102" y="0"/>
                  </a:lnTo>
                  <a:lnTo>
                    <a:pt x="102" y="6"/>
                  </a:lnTo>
                  <a:lnTo>
                    <a:pt x="108" y="0"/>
                  </a:lnTo>
                  <a:lnTo>
                    <a:pt x="114" y="6"/>
                  </a:lnTo>
                  <a:lnTo>
                    <a:pt x="120" y="0"/>
                  </a:lnTo>
                  <a:lnTo>
                    <a:pt x="120" y="6"/>
                  </a:lnTo>
                  <a:lnTo>
                    <a:pt x="126" y="0"/>
                  </a:lnTo>
                  <a:lnTo>
                    <a:pt x="132" y="6"/>
                  </a:lnTo>
                  <a:lnTo>
                    <a:pt x="138" y="0"/>
                  </a:lnTo>
                  <a:lnTo>
                    <a:pt x="144" y="0"/>
                  </a:lnTo>
                  <a:lnTo>
                    <a:pt x="150" y="6"/>
                  </a:lnTo>
                  <a:lnTo>
                    <a:pt x="150" y="0"/>
                  </a:lnTo>
                  <a:lnTo>
                    <a:pt x="156" y="6"/>
                  </a:lnTo>
                  <a:lnTo>
                    <a:pt x="162" y="6"/>
                  </a:lnTo>
                  <a:lnTo>
                    <a:pt x="168" y="6"/>
                  </a:lnTo>
                  <a:lnTo>
                    <a:pt x="180" y="6"/>
                  </a:lnTo>
                  <a:lnTo>
                    <a:pt x="174" y="6"/>
                  </a:lnTo>
                  <a:lnTo>
                    <a:pt x="180" y="0"/>
                  </a:lnTo>
                  <a:lnTo>
                    <a:pt x="186" y="0"/>
                  </a:lnTo>
                  <a:lnTo>
                    <a:pt x="192" y="6"/>
                  </a:lnTo>
                  <a:lnTo>
                    <a:pt x="198" y="0"/>
                  </a:lnTo>
                  <a:lnTo>
                    <a:pt x="204" y="6"/>
                  </a:lnTo>
                  <a:lnTo>
                    <a:pt x="216" y="6"/>
                  </a:lnTo>
                  <a:lnTo>
                    <a:pt x="210" y="6"/>
                  </a:lnTo>
                  <a:lnTo>
                    <a:pt x="216" y="6"/>
                  </a:lnTo>
                  <a:lnTo>
                    <a:pt x="222" y="0"/>
                  </a:lnTo>
                  <a:lnTo>
                    <a:pt x="222" y="6"/>
                  </a:lnTo>
                  <a:lnTo>
                    <a:pt x="228" y="0"/>
                  </a:lnTo>
                  <a:lnTo>
                    <a:pt x="234" y="6"/>
                  </a:lnTo>
                  <a:lnTo>
                    <a:pt x="240" y="0"/>
                  </a:lnTo>
                  <a:lnTo>
                    <a:pt x="246" y="6"/>
                  </a:lnTo>
                  <a:lnTo>
                    <a:pt x="258" y="6"/>
                  </a:lnTo>
                  <a:lnTo>
                    <a:pt x="252" y="6"/>
                  </a:lnTo>
                  <a:lnTo>
                    <a:pt x="258" y="6"/>
                  </a:lnTo>
                  <a:lnTo>
                    <a:pt x="264" y="6"/>
                  </a:lnTo>
                  <a:lnTo>
                    <a:pt x="270" y="6"/>
                  </a:lnTo>
                  <a:lnTo>
                    <a:pt x="276" y="0"/>
                  </a:lnTo>
                  <a:lnTo>
                    <a:pt x="282" y="6"/>
                  </a:lnTo>
                  <a:lnTo>
                    <a:pt x="288" y="0"/>
                  </a:lnTo>
                  <a:lnTo>
                    <a:pt x="294" y="6"/>
                  </a:lnTo>
                  <a:lnTo>
                    <a:pt x="300" y="0"/>
                  </a:lnTo>
                  <a:lnTo>
                    <a:pt x="306" y="6"/>
                  </a:lnTo>
                  <a:lnTo>
                    <a:pt x="318" y="6"/>
                  </a:lnTo>
                  <a:lnTo>
                    <a:pt x="312" y="6"/>
                  </a:lnTo>
                  <a:lnTo>
                    <a:pt x="318" y="6"/>
                  </a:lnTo>
                  <a:lnTo>
                    <a:pt x="324" y="0"/>
                  </a:lnTo>
                  <a:lnTo>
                    <a:pt x="330" y="6"/>
                  </a:lnTo>
                  <a:lnTo>
                    <a:pt x="336" y="0"/>
                  </a:lnTo>
                  <a:lnTo>
                    <a:pt x="342" y="0"/>
                  </a:lnTo>
                  <a:lnTo>
                    <a:pt x="348"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3"/>
            <p:cNvSpPr>
              <a:spLocks/>
            </p:cNvSpPr>
            <p:nvPr/>
          </p:nvSpPr>
          <p:spPr bwMode="auto">
            <a:xfrm>
              <a:off x="2746354" y="5818187"/>
              <a:ext cx="1124754" cy="171450"/>
            </a:xfrm>
            <a:custGeom>
              <a:avLst/>
              <a:gdLst/>
              <a:ahLst/>
              <a:cxnLst>
                <a:cxn ang="0">
                  <a:pos x="12" y="108"/>
                </a:cxn>
                <a:cxn ang="0">
                  <a:pos x="30" y="108"/>
                </a:cxn>
                <a:cxn ang="0">
                  <a:pos x="48" y="108"/>
                </a:cxn>
                <a:cxn ang="0">
                  <a:pos x="66" y="108"/>
                </a:cxn>
                <a:cxn ang="0">
                  <a:pos x="84" y="108"/>
                </a:cxn>
                <a:cxn ang="0">
                  <a:pos x="96" y="108"/>
                </a:cxn>
                <a:cxn ang="0">
                  <a:pos x="114" y="108"/>
                </a:cxn>
                <a:cxn ang="0">
                  <a:pos x="132" y="108"/>
                </a:cxn>
                <a:cxn ang="0">
                  <a:pos x="150" y="108"/>
                </a:cxn>
                <a:cxn ang="0">
                  <a:pos x="168" y="108"/>
                </a:cxn>
                <a:cxn ang="0">
                  <a:pos x="186" y="108"/>
                </a:cxn>
                <a:cxn ang="0">
                  <a:pos x="204" y="102"/>
                </a:cxn>
                <a:cxn ang="0">
                  <a:pos x="222" y="96"/>
                </a:cxn>
                <a:cxn ang="0">
                  <a:pos x="240" y="90"/>
                </a:cxn>
                <a:cxn ang="0">
                  <a:pos x="258" y="66"/>
                </a:cxn>
                <a:cxn ang="0">
                  <a:pos x="270" y="48"/>
                </a:cxn>
                <a:cxn ang="0">
                  <a:pos x="288" y="30"/>
                </a:cxn>
                <a:cxn ang="0">
                  <a:pos x="306" y="24"/>
                </a:cxn>
                <a:cxn ang="0">
                  <a:pos x="330" y="18"/>
                </a:cxn>
                <a:cxn ang="0">
                  <a:pos x="336" y="18"/>
                </a:cxn>
                <a:cxn ang="0">
                  <a:pos x="348" y="18"/>
                </a:cxn>
                <a:cxn ang="0">
                  <a:pos x="366" y="18"/>
                </a:cxn>
                <a:cxn ang="0">
                  <a:pos x="384" y="18"/>
                </a:cxn>
                <a:cxn ang="0">
                  <a:pos x="402" y="18"/>
                </a:cxn>
                <a:cxn ang="0">
                  <a:pos x="420" y="24"/>
                </a:cxn>
                <a:cxn ang="0">
                  <a:pos x="438" y="18"/>
                </a:cxn>
                <a:cxn ang="0">
                  <a:pos x="456" y="18"/>
                </a:cxn>
                <a:cxn ang="0">
                  <a:pos x="474" y="18"/>
                </a:cxn>
                <a:cxn ang="0">
                  <a:pos x="492" y="18"/>
                </a:cxn>
                <a:cxn ang="0">
                  <a:pos x="510" y="18"/>
                </a:cxn>
                <a:cxn ang="0">
                  <a:pos x="528" y="18"/>
                </a:cxn>
                <a:cxn ang="0">
                  <a:pos x="546" y="18"/>
                </a:cxn>
                <a:cxn ang="0">
                  <a:pos x="564" y="18"/>
                </a:cxn>
                <a:cxn ang="0">
                  <a:pos x="582" y="18"/>
                </a:cxn>
                <a:cxn ang="0">
                  <a:pos x="594" y="0"/>
                </a:cxn>
                <a:cxn ang="0">
                  <a:pos x="606" y="12"/>
                </a:cxn>
                <a:cxn ang="0">
                  <a:pos x="630" y="36"/>
                </a:cxn>
                <a:cxn ang="0">
                  <a:pos x="636" y="36"/>
                </a:cxn>
                <a:cxn ang="0">
                  <a:pos x="648" y="24"/>
                </a:cxn>
                <a:cxn ang="0">
                  <a:pos x="666" y="24"/>
                </a:cxn>
                <a:cxn ang="0">
                  <a:pos x="684" y="18"/>
                </a:cxn>
                <a:cxn ang="0">
                  <a:pos x="702" y="18"/>
                </a:cxn>
              </a:cxnLst>
              <a:rect l="0" t="0" r="r" b="b"/>
              <a:pathLst>
                <a:path w="714" h="108">
                  <a:moveTo>
                    <a:pt x="0" y="108"/>
                  </a:moveTo>
                  <a:lnTo>
                    <a:pt x="6" y="108"/>
                  </a:lnTo>
                  <a:lnTo>
                    <a:pt x="12" y="108"/>
                  </a:lnTo>
                  <a:lnTo>
                    <a:pt x="18" y="108"/>
                  </a:lnTo>
                  <a:lnTo>
                    <a:pt x="24" y="108"/>
                  </a:lnTo>
                  <a:lnTo>
                    <a:pt x="30" y="108"/>
                  </a:lnTo>
                  <a:lnTo>
                    <a:pt x="36" y="108"/>
                  </a:lnTo>
                  <a:lnTo>
                    <a:pt x="42" y="108"/>
                  </a:lnTo>
                  <a:lnTo>
                    <a:pt x="48" y="108"/>
                  </a:lnTo>
                  <a:lnTo>
                    <a:pt x="54" y="108"/>
                  </a:lnTo>
                  <a:lnTo>
                    <a:pt x="60" y="108"/>
                  </a:lnTo>
                  <a:lnTo>
                    <a:pt x="66" y="108"/>
                  </a:lnTo>
                  <a:lnTo>
                    <a:pt x="72" y="108"/>
                  </a:lnTo>
                  <a:lnTo>
                    <a:pt x="78" y="108"/>
                  </a:lnTo>
                  <a:lnTo>
                    <a:pt x="84" y="108"/>
                  </a:lnTo>
                  <a:lnTo>
                    <a:pt x="96" y="108"/>
                  </a:lnTo>
                  <a:lnTo>
                    <a:pt x="90" y="108"/>
                  </a:lnTo>
                  <a:lnTo>
                    <a:pt x="96" y="108"/>
                  </a:lnTo>
                  <a:lnTo>
                    <a:pt x="102" y="108"/>
                  </a:lnTo>
                  <a:lnTo>
                    <a:pt x="108" y="108"/>
                  </a:lnTo>
                  <a:lnTo>
                    <a:pt x="114" y="108"/>
                  </a:lnTo>
                  <a:lnTo>
                    <a:pt x="120" y="108"/>
                  </a:lnTo>
                  <a:lnTo>
                    <a:pt x="126" y="108"/>
                  </a:lnTo>
                  <a:lnTo>
                    <a:pt x="132" y="108"/>
                  </a:lnTo>
                  <a:lnTo>
                    <a:pt x="138" y="108"/>
                  </a:lnTo>
                  <a:lnTo>
                    <a:pt x="144" y="108"/>
                  </a:lnTo>
                  <a:lnTo>
                    <a:pt x="150" y="108"/>
                  </a:lnTo>
                  <a:lnTo>
                    <a:pt x="156" y="108"/>
                  </a:lnTo>
                  <a:lnTo>
                    <a:pt x="162" y="108"/>
                  </a:lnTo>
                  <a:lnTo>
                    <a:pt x="168" y="108"/>
                  </a:lnTo>
                  <a:lnTo>
                    <a:pt x="174" y="108"/>
                  </a:lnTo>
                  <a:lnTo>
                    <a:pt x="180" y="108"/>
                  </a:lnTo>
                  <a:lnTo>
                    <a:pt x="186" y="108"/>
                  </a:lnTo>
                  <a:lnTo>
                    <a:pt x="192" y="108"/>
                  </a:lnTo>
                  <a:lnTo>
                    <a:pt x="198" y="108"/>
                  </a:lnTo>
                  <a:lnTo>
                    <a:pt x="204" y="102"/>
                  </a:lnTo>
                  <a:lnTo>
                    <a:pt x="210" y="102"/>
                  </a:lnTo>
                  <a:lnTo>
                    <a:pt x="216" y="102"/>
                  </a:lnTo>
                  <a:lnTo>
                    <a:pt x="222" y="96"/>
                  </a:lnTo>
                  <a:lnTo>
                    <a:pt x="228" y="96"/>
                  </a:lnTo>
                  <a:lnTo>
                    <a:pt x="234" y="90"/>
                  </a:lnTo>
                  <a:lnTo>
                    <a:pt x="240" y="90"/>
                  </a:lnTo>
                  <a:lnTo>
                    <a:pt x="252" y="78"/>
                  </a:lnTo>
                  <a:lnTo>
                    <a:pt x="252" y="72"/>
                  </a:lnTo>
                  <a:lnTo>
                    <a:pt x="258" y="66"/>
                  </a:lnTo>
                  <a:lnTo>
                    <a:pt x="264" y="60"/>
                  </a:lnTo>
                  <a:lnTo>
                    <a:pt x="264" y="48"/>
                  </a:lnTo>
                  <a:lnTo>
                    <a:pt x="270" y="48"/>
                  </a:lnTo>
                  <a:lnTo>
                    <a:pt x="276" y="42"/>
                  </a:lnTo>
                  <a:lnTo>
                    <a:pt x="282" y="36"/>
                  </a:lnTo>
                  <a:lnTo>
                    <a:pt x="288" y="30"/>
                  </a:lnTo>
                  <a:lnTo>
                    <a:pt x="294" y="24"/>
                  </a:lnTo>
                  <a:lnTo>
                    <a:pt x="300" y="24"/>
                  </a:lnTo>
                  <a:lnTo>
                    <a:pt x="306" y="24"/>
                  </a:lnTo>
                  <a:lnTo>
                    <a:pt x="312" y="24"/>
                  </a:lnTo>
                  <a:lnTo>
                    <a:pt x="318" y="18"/>
                  </a:lnTo>
                  <a:lnTo>
                    <a:pt x="330" y="18"/>
                  </a:lnTo>
                  <a:lnTo>
                    <a:pt x="324" y="18"/>
                  </a:lnTo>
                  <a:lnTo>
                    <a:pt x="330" y="18"/>
                  </a:lnTo>
                  <a:lnTo>
                    <a:pt x="336" y="18"/>
                  </a:lnTo>
                  <a:lnTo>
                    <a:pt x="342" y="18"/>
                  </a:lnTo>
                  <a:lnTo>
                    <a:pt x="354" y="18"/>
                  </a:lnTo>
                  <a:lnTo>
                    <a:pt x="348" y="18"/>
                  </a:lnTo>
                  <a:lnTo>
                    <a:pt x="354" y="18"/>
                  </a:lnTo>
                  <a:lnTo>
                    <a:pt x="360" y="24"/>
                  </a:lnTo>
                  <a:lnTo>
                    <a:pt x="366" y="18"/>
                  </a:lnTo>
                  <a:lnTo>
                    <a:pt x="372" y="18"/>
                  </a:lnTo>
                  <a:lnTo>
                    <a:pt x="378" y="24"/>
                  </a:lnTo>
                  <a:lnTo>
                    <a:pt x="384" y="18"/>
                  </a:lnTo>
                  <a:lnTo>
                    <a:pt x="390" y="18"/>
                  </a:lnTo>
                  <a:lnTo>
                    <a:pt x="396" y="18"/>
                  </a:lnTo>
                  <a:lnTo>
                    <a:pt x="402" y="18"/>
                  </a:lnTo>
                  <a:lnTo>
                    <a:pt x="408" y="18"/>
                  </a:lnTo>
                  <a:lnTo>
                    <a:pt x="414" y="18"/>
                  </a:lnTo>
                  <a:lnTo>
                    <a:pt x="420" y="24"/>
                  </a:lnTo>
                  <a:lnTo>
                    <a:pt x="426" y="18"/>
                  </a:lnTo>
                  <a:lnTo>
                    <a:pt x="432" y="18"/>
                  </a:lnTo>
                  <a:lnTo>
                    <a:pt x="438" y="18"/>
                  </a:lnTo>
                  <a:lnTo>
                    <a:pt x="444" y="18"/>
                  </a:lnTo>
                  <a:lnTo>
                    <a:pt x="450" y="18"/>
                  </a:lnTo>
                  <a:lnTo>
                    <a:pt x="456" y="18"/>
                  </a:lnTo>
                  <a:lnTo>
                    <a:pt x="462" y="24"/>
                  </a:lnTo>
                  <a:lnTo>
                    <a:pt x="468" y="18"/>
                  </a:lnTo>
                  <a:lnTo>
                    <a:pt x="474" y="18"/>
                  </a:lnTo>
                  <a:lnTo>
                    <a:pt x="480" y="18"/>
                  </a:lnTo>
                  <a:lnTo>
                    <a:pt x="486" y="18"/>
                  </a:lnTo>
                  <a:lnTo>
                    <a:pt x="492" y="18"/>
                  </a:lnTo>
                  <a:lnTo>
                    <a:pt x="498" y="18"/>
                  </a:lnTo>
                  <a:lnTo>
                    <a:pt x="504" y="18"/>
                  </a:lnTo>
                  <a:lnTo>
                    <a:pt x="510" y="18"/>
                  </a:lnTo>
                  <a:lnTo>
                    <a:pt x="516" y="18"/>
                  </a:lnTo>
                  <a:lnTo>
                    <a:pt x="522" y="18"/>
                  </a:lnTo>
                  <a:lnTo>
                    <a:pt x="528" y="18"/>
                  </a:lnTo>
                  <a:lnTo>
                    <a:pt x="534" y="18"/>
                  </a:lnTo>
                  <a:lnTo>
                    <a:pt x="540" y="18"/>
                  </a:lnTo>
                  <a:lnTo>
                    <a:pt x="546" y="18"/>
                  </a:lnTo>
                  <a:lnTo>
                    <a:pt x="552" y="18"/>
                  </a:lnTo>
                  <a:lnTo>
                    <a:pt x="558" y="18"/>
                  </a:lnTo>
                  <a:lnTo>
                    <a:pt x="564" y="18"/>
                  </a:lnTo>
                  <a:lnTo>
                    <a:pt x="570" y="18"/>
                  </a:lnTo>
                  <a:lnTo>
                    <a:pt x="576" y="18"/>
                  </a:lnTo>
                  <a:lnTo>
                    <a:pt x="582" y="18"/>
                  </a:lnTo>
                  <a:lnTo>
                    <a:pt x="588" y="12"/>
                  </a:lnTo>
                  <a:lnTo>
                    <a:pt x="600" y="0"/>
                  </a:lnTo>
                  <a:lnTo>
                    <a:pt x="594" y="0"/>
                  </a:lnTo>
                  <a:lnTo>
                    <a:pt x="600" y="0"/>
                  </a:lnTo>
                  <a:lnTo>
                    <a:pt x="606" y="6"/>
                  </a:lnTo>
                  <a:lnTo>
                    <a:pt x="606" y="12"/>
                  </a:lnTo>
                  <a:lnTo>
                    <a:pt x="612" y="18"/>
                  </a:lnTo>
                  <a:lnTo>
                    <a:pt x="618" y="24"/>
                  </a:lnTo>
                  <a:lnTo>
                    <a:pt x="630" y="36"/>
                  </a:lnTo>
                  <a:lnTo>
                    <a:pt x="624" y="36"/>
                  </a:lnTo>
                  <a:lnTo>
                    <a:pt x="630" y="36"/>
                  </a:lnTo>
                  <a:lnTo>
                    <a:pt x="636" y="36"/>
                  </a:lnTo>
                  <a:lnTo>
                    <a:pt x="642" y="36"/>
                  </a:lnTo>
                  <a:lnTo>
                    <a:pt x="654" y="24"/>
                  </a:lnTo>
                  <a:lnTo>
                    <a:pt x="648" y="24"/>
                  </a:lnTo>
                  <a:lnTo>
                    <a:pt x="654" y="24"/>
                  </a:lnTo>
                  <a:lnTo>
                    <a:pt x="660" y="18"/>
                  </a:lnTo>
                  <a:lnTo>
                    <a:pt x="666" y="24"/>
                  </a:lnTo>
                  <a:lnTo>
                    <a:pt x="672" y="18"/>
                  </a:lnTo>
                  <a:lnTo>
                    <a:pt x="678" y="18"/>
                  </a:lnTo>
                  <a:lnTo>
                    <a:pt x="684" y="18"/>
                  </a:lnTo>
                  <a:lnTo>
                    <a:pt x="690" y="18"/>
                  </a:lnTo>
                  <a:lnTo>
                    <a:pt x="696" y="18"/>
                  </a:lnTo>
                  <a:lnTo>
                    <a:pt x="702" y="18"/>
                  </a:lnTo>
                  <a:lnTo>
                    <a:pt x="714" y="18"/>
                  </a:lnTo>
                  <a:lnTo>
                    <a:pt x="708" y="18"/>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4"/>
            <p:cNvSpPr>
              <a:spLocks/>
            </p:cNvSpPr>
            <p:nvPr/>
          </p:nvSpPr>
          <p:spPr bwMode="auto">
            <a:xfrm>
              <a:off x="3861656" y="5846762"/>
              <a:ext cx="519844" cy="9525"/>
            </a:xfrm>
            <a:custGeom>
              <a:avLst/>
              <a:gdLst/>
              <a:ahLst/>
              <a:cxnLst>
                <a:cxn ang="0">
                  <a:pos x="0" y="0"/>
                </a:cxn>
                <a:cxn ang="0">
                  <a:pos x="6" y="0"/>
                </a:cxn>
                <a:cxn ang="0">
                  <a:pos x="12" y="6"/>
                </a:cxn>
                <a:cxn ang="0">
                  <a:pos x="18" y="0"/>
                </a:cxn>
                <a:cxn ang="0">
                  <a:pos x="24" y="0"/>
                </a:cxn>
                <a:cxn ang="0">
                  <a:pos x="30" y="6"/>
                </a:cxn>
                <a:cxn ang="0">
                  <a:pos x="36" y="0"/>
                </a:cxn>
                <a:cxn ang="0">
                  <a:pos x="42" y="0"/>
                </a:cxn>
                <a:cxn ang="0">
                  <a:pos x="48" y="0"/>
                </a:cxn>
                <a:cxn ang="0">
                  <a:pos x="54" y="0"/>
                </a:cxn>
                <a:cxn ang="0">
                  <a:pos x="60" y="6"/>
                </a:cxn>
                <a:cxn ang="0">
                  <a:pos x="66" y="0"/>
                </a:cxn>
                <a:cxn ang="0">
                  <a:pos x="72" y="0"/>
                </a:cxn>
                <a:cxn ang="0">
                  <a:pos x="78" y="0"/>
                </a:cxn>
                <a:cxn ang="0">
                  <a:pos x="84" y="0"/>
                </a:cxn>
                <a:cxn ang="0">
                  <a:pos x="90" y="0"/>
                </a:cxn>
                <a:cxn ang="0">
                  <a:pos x="96" y="0"/>
                </a:cxn>
                <a:cxn ang="0">
                  <a:pos x="102" y="0"/>
                </a:cxn>
                <a:cxn ang="0">
                  <a:pos x="108" y="0"/>
                </a:cxn>
                <a:cxn ang="0">
                  <a:pos x="114" y="0"/>
                </a:cxn>
                <a:cxn ang="0">
                  <a:pos x="120" y="0"/>
                </a:cxn>
                <a:cxn ang="0">
                  <a:pos x="126" y="6"/>
                </a:cxn>
                <a:cxn ang="0">
                  <a:pos x="132" y="0"/>
                </a:cxn>
                <a:cxn ang="0">
                  <a:pos x="138" y="0"/>
                </a:cxn>
                <a:cxn ang="0">
                  <a:pos x="144" y="6"/>
                </a:cxn>
                <a:cxn ang="0">
                  <a:pos x="150" y="0"/>
                </a:cxn>
                <a:cxn ang="0">
                  <a:pos x="156" y="0"/>
                </a:cxn>
                <a:cxn ang="0">
                  <a:pos x="168" y="0"/>
                </a:cxn>
                <a:cxn ang="0">
                  <a:pos x="162" y="0"/>
                </a:cxn>
                <a:cxn ang="0">
                  <a:pos x="168" y="0"/>
                </a:cxn>
                <a:cxn ang="0">
                  <a:pos x="174" y="0"/>
                </a:cxn>
                <a:cxn ang="0">
                  <a:pos x="180" y="0"/>
                </a:cxn>
                <a:cxn ang="0">
                  <a:pos x="186" y="0"/>
                </a:cxn>
                <a:cxn ang="0">
                  <a:pos x="192" y="0"/>
                </a:cxn>
                <a:cxn ang="0">
                  <a:pos x="198" y="0"/>
                </a:cxn>
                <a:cxn ang="0">
                  <a:pos x="204" y="0"/>
                </a:cxn>
                <a:cxn ang="0">
                  <a:pos x="210" y="6"/>
                </a:cxn>
                <a:cxn ang="0">
                  <a:pos x="216" y="0"/>
                </a:cxn>
                <a:cxn ang="0">
                  <a:pos x="222" y="0"/>
                </a:cxn>
                <a:cxn ang="0">
                  <a:pos x="228" y="0"/>
                </a:cxn>
                <a:cxn ang="0">
                  <a:pos x="240" y="0"/>
                </a:cxn>
                <a:cxn ang="0">
                  <a:pos x="234" y="0"/>
                </a:cxn>
                <a:cxn ang="0">
                  <a:pos x="240" y="0"/>
                </a:cxn>
                <a:cxn ang="0">
                  <a:pos x="246" y="0"/>
                </a:cxn>
                <a:cxn ang="0">
                  <a:pos x="252" y="6"/>
                </a:cxn>
                <a:cxn ang="0">
                  <a:pos x="258" y="0"/>
                </a:cxn>
                <a:cxn ang="0">
                  <a:pos x="264" y="0"/>
                </a:cxn>
                <a:cxn ang="0">
                  <a:pos x="270" y="6"/>
                </a:cxn>
                <a:cxn ang="0">
                  <a:pos x="276" y="0"/>
                </a:cxn>
                <a:cxn ang="0">
                  <a:pos x="282" y="0"/>
                </a:cxn>
                <a:cxn ang="0">
                  <a:pos x="294" y="0"/>
                </a:cxn>
                <a:cxn ang="0">
                  <a:pos x="288" y="0"/>
                </a:cxn>
                <a:cxn ang="0">
                  <a:pos x="294" y="6"/>
                </a:cxn>
                <a:cxn ang="0">
                  <a:pos x="300" y="0"/>
                </a:cxn>
                <a:cxn ang="0">
                  <a:pos x="306" y="0"/>
                </a:cxn>
                <a:cxn ang="0">
                  <a:pos x="312" y="0"/>
                </a:cxn>
                <a:cxn ang="0">
                  <a:pos x="318" y="0"/>
                </a:cxn>
                <a:cxn ang="0">
                  <a:pos x="324" y="6"/>
                </a:cxn>
                <a:cxn ang="0">
                  <a:pos x="330" y="0"/>
                </a:cxn>
              </a:cxnLst>
              <a:rect l="0" t="0" r="r" b="b"/>
              <a:pathLst>
                <a:path w="330" h="6">
                  <a:moveTo>
                    <a:pt x="0" y="0"/>
                  </a:moveTo>
                  <a:lnTo>
                    <a:pt x="6" y="0"/>
                  </a:lnTo>
                  <a:lnTo>
                    <a:pt x="12" y="6"/>
                  </a:lnTo>
                  <a:lnTo>
                    <a:pt x="18" y="0"/>
                  </a:lnTo>
                  <a:lnTo>
                    <a:pt x="24" y="0"/>
                  </a:lnTo>
                  <a:lnTo>
                    <a:pt x="30" y="6"/>
                  </a:lnTo>
                  <a:lnTo>
                    <a:pt x="36" y="0"/>
                  </a:lnTo>
                  <a:lnTo>
                    <a:pt x="42" y="0"/>
                  </a:lnTo>
                  <a:lnTo>
                    <a:pt x="48" y="0"/>
                  </a:lnTo>
                  <a:lnTo>
                    <a:pt x="54" y="0"/>
                  </a:lnTo>
                  <a:lnTo>
                    <a:pt x="60" y="6"/>
                  </a:lnTo>
                  <a:lnTo>
                    <a:pt x="66" y="0"/>
                  </a:lnTo>
                  <a:lnTo>
                    <a:pt x="72" y="0"/>
                  </a:lnTo>
                  <a:lnTo>
                    <a:pt x="78" y="0"/>
                  </a:lnTo>
                  <a:lnTo>
                    <a:pt x="84" y="0"/>
                  </a:lnTo>
                  <a:lnTo>
                    <a:pt x="90" y="0"/>
                  </a:lnTo>
                  <a:lnTo>
                    <a:pt x="96" y="0"/>
                  </a:lnTo>
                  <a:lnTo>
                    <a:pt x="102" y="0"/>
                  </a:lnTo>
                  <a:lnTo>
                    <a:pt x="108" y="0"/>
                  </a:lnTo>
                  <a:lnTo>
                    <a:pt x="114" y="0"/>
                  </a:lnTo>
                  <a:lnTo>
                    <a:pt x="120" y="0"/>
                  </a:lnTo>
                  <a:lnTo>
                    <a:pt x="126" y="6"/>
                  </a:lnTo>
                  <a:lnTo>
                    <a:pt x="132" y="0"/>
                  </a:lnTo>
                  <a:lnTo>
                    <a:pt x="138" y="0"/>
                  </a:lnTo>
                  <a:lnTo>
                    <a:pt x="144" y="6"/>
                  </a:lnTo>
                  <a:lnTo>
                    <a:pt x="150" y="0"/>
                  </a:lnTo>
                  <a:lnTo>
                    <a:pt x="156" y="0"/>
                  </a:lnTo>
                  <a:lnTo>
                    <a:pt x="168" y="0"/>
                  </a:lnTo>
                  <a:lnTo>
                    <a:pt x="162" y="0"/>
                  </a:lnTo>
                  <a:lnTo>
                    <a:pt x="168" y="0"/>
                  </a:lnTo>
                  <a:lnTo>
                    <a:pt x="174" y="0"/>
                  </a:lnTo>
                  <a:lnTo>
                    <a:pt x="180" y="0"/>
                  </a:lnTo>
                  <a:lnTo>
                    <a:pt x="186" y="0"/>
                  </a:lnTo>
                  <a:lnTo>
                    <a:pt x="192" y="0"/>
                  </a:lnTo>
                  <a:lnTo>
                    <a:pt x="198" y="0"/>
                  </a:lnTo>
                  <a:lnTo>
                    <a:pt x="204" y="0"/>
                  </a:lnTo>
                  <a:lnTo>
                    <a:pt x="210" y="6"/>
                  </a:lnTo>
                  <a:lnTo>
                    <a:pt x="216" y="0"/>
                  </a:lnTo>
                  <a:lnTo>
                    <a:pt x="222" y="0"/>
                  </a:lnTo>
                  <a:lnTo>
                    <a:pt x="228" y="0"/>
                  </a:lnTo>
                  <a:lnTo>
                    <a:pt x="240" y="0"/>
                  </a:lnTo>
                  <a:lnTo>
                    <a:pt x="234" y="0"/>
                  </a:lnTo>
                  <a:lnTo>
                    <a:pt x="240" y="0"/>
                  </a:lnTo>
                  <a:lnTo>
                    <a:pt x="246" y="0"/>
                  </a:lnTo>
                  <a:lnTo>
                    <a:pt x="252" y="6"/>
                  </a:lnTo>
                  <a:lnTo>
                    <a:pt x="258" y="0"/>
                  </a:lnTo>
                  <a:lnTo>
                    <a:pt x="264" y="0"/>
                  </a:lnTo>
                  <a:lnTo>
                    <a:pt x="270" y="6"/>
                  </a:lnTo>
                  <a:lnTo>
                    <a:pt x="276" y="0"/>
                  </a:lnTo>
                  <a:lnTo>
                    <a:pt x="282" y="0"/>
                  </a:lnTo>
                  <a:lnTo>
                    <a:pt x="294" y="0"/>
                  </a:lnTo>
                  <a:lnTo>
                    <a:pt x="288" y="0"/>
                  </a:lnTo>
                  <a:lnTo>
                    <a:pt x="294" y="6"/>
                  </a:lnTo>
                  <a:lnTo>
                    <a:pt x="300" y="0"/>
                  </a:lnTo>
                  <a:lnTo>
                    <a:pt x="306" y="0"/>
                  </a:lnTo>
                  <a:lnTo>
                    <a:pt x="312" y="0"/>
                  </a:lnTo>
                  <a:lnTo>
                    <a:pt x="318" y="0"/>
                  </a:lnTo>
                  <a:lnTo>
                    <a:pt x="324" y="6"/>
                  </a:lnTo>
                  <a:lnTo>
                    <a:pt x="330" y="0"/>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7"/>
            <p:cNvSpPr>
              <a:spLocks/>
            </p:cNvSpPr>
            <p:nvPr/>
          </p:nvSpPr>
          <p:spPr bwMode="auto">
            <a:xfrm>
              <a:off x="2746354" y="5608637"/>
              <a:ext cx="1039688" cy="142875"/>
            </a:xfrm>
            <a:custGeom>
              <a:avLst/>
              <a:gdLst/>
              <a:ahLst/>
              <a:cxnLst>
                <a:cxn ang="0">
                  <a:pos x="6" y="84"/>
                </a:cxn>
                <a:cxn ang="0">
                  <a:pos x="24" y="90"/>
                </a:cxn>
                <a:cxn ang="0">
                  <a:pos x="36" y="90"/>
                </a:cxn>
                <a:cxn ang="0">
                  <a:pos x="48" y="84"/>
                </a:cxn>
                <a:cxn ang="0">
                  <a:pos x="66" y="90"/>
                </a:cxn>
                <a:cxn ang="0">
                  <a:pos x="78" y="84"/>
                </a:cxn>
                <a:cxn ang="0">
                  <a:pos x="90" y="84"/>
                </a:cxn>
                <a:cxn ang="0">
                  <a:pos x="108" y="90"/>
                </a:cxn>
                <a:cxn ang="0">
                  <a:pos x="126" y="84"/>
                </a:cxn>
                <a:cxn ang="0">
                  <a:pos x="150" y="90"/>
                </a:cxn>
                <a:cxn ang="0">
                  <a:pos x="156" y="90"/>
                </a:cxn>
                <a:cxn ang="0">
                  <a:pos x="174" y="84"/>
                </a:cxn>
                <a:cxn ang="0">
                  <a:pos x="192" y="90"/>
                </a:cxn>
                <a:cxn ang="0">
                  <a:pos x="210" y="84"/>
                </a:cxn>
                <a:cxn ang="0">
                  <a:pos x="228" y="84"/>
                </a:cxn>
                <a:cxn ang="0">
                  <a:pos x="246" y="84"/>
                </a:cxn>
                <a:cxn ang="0">
                  <a:pos x="264" y="78"/>
                </a:cxn>
                <a:cxn ang="0">
                  <a:pos x="282" y="66"/>
                </a:cxn>
                <a:cxn ang="0">
                  <a:pos x="300" y="48"/>
                </a:cxn>
                <a:cxn ang="0">
                  <a:pos x="312" y="30"/>
                </a:cxn>
                <a:cxn ang="0">
                  <a:pos x="330" y="18"/>
                </a:cxn>
                <a:cxn ang="0">
                  <a:pos x="348" y="12"/>
                </a:cxn>
                <a:cxn ang="0">
                  <a:pos x="366" y="6"/>
                </a:cxn>
                <a:cxn ang="0">
                  <a:pos x="384" y="6"/>
                </a:cxn>
                <a:cxn ang="0">
                  <a:pos x="396" y="0"/>
                </a:cxn>
                <a:cxn ang="0">
                  <a:pos x="408" y="6"/>
                </a:cxn>
                <a:cxn ang="0">
                  <a:pos x="426" y="0"/>
                </a:cxn>
                <a:cxn ang="0">
                  <a:pos x="444" y="0"/>
                </a:cxn>
                <a:cxn ang="0">
                  <a:pos x="462" y="6"/>
                </a:cxn>
                <a:cxn ang="0">
                  <a:pos x="480" y="6"/>
                </a:cxn>
                <a:cxn ang="0">
                  <a:pos x="498" y="0"/>
                </a:cxn>
                <a:cxn ang="0">
                  <a:pos x="510" y="0"/>
                </a:cxn>
                <a:cxn ang="0">
                  <a:pos x="528" y="6"/>
                </a:cxn>
                <a:cxn ang="0">
                  <a:pos x="540" y="0"/>
                </a:cxn>
                <a:cxn ang="0">
                  <a:pos x="558" y="0"/>
                </a:cxn>
                <a:cxn ang="0">
                  <a:pos x="570" y="0"/>
                </a:cxn>
                <a:cxn ang="0">
                  <a:pos x="576" y="6"/>
                </a:cxn>
                <a:cxn ang="0">
                  <a:pos x="582" y="0"/>
                </a:cxn>
                <a:cxn ang="0">
                  <a:pos x="600" y="6"/>
                </a:cxn>
                <a:cxn ang="0">
                  <a:pos x="612" y="0"/>
                </a:cxn>
                <a:cxn ang="0">
                  <a:pos x="630" y="6"/>
                </a:cxn>
                <a:cxn ang="0">
                  <a:pos x="648" y="6"/>
                </a:cxn>
              </a:cxnLst>
              <a:rect l="0" t="0" r="r" b="b"/>
              <a:pathLst>
                <a:path w="660" h="90">
                  <a:moveTo>
                    <a:pt x="0" y="84"/>
                  </a:moveTo>
                  <a:lnTo>
                    <a:pt x="0" y="90"/>
                  </a:lnTo>
                  <a:lnTo>
                    <a:pt x="6" y="84"/>
                  </a:lnTo>
                  <a:lnTo>
                    <a:pt x="12" y="84"/>
                  </a:lnTo>
                  <a:lnTo>
                    <a:pt x="18" y="90"/>
                  </a:lnTo>
                  <a:lnTo>
                    <a:pt x="24" y="90"/>
                  </a:lnTo>
                  <a:lnTo>
                    <a:pt x="36" y="90"/>
                  </a:lnTo>
                  <a:lnTo>
                    <a:pt x="30" y="90"/>
                  </a:lnTo>
                  <a:lnTo>
                    <a:pt x="36" y="90"/>
                  </a:lnTo>
                  <a:lnTo>
                    <a:pt x="48" y="90"/>
                  </a:lnTo>
                  <a:lnTo>
                    <a:pt x="42" y="90"/>
                  </a:lnTo>
                  <a:lnTo>
                    <a:pt x="48" y="84"/>
                  </a:lnTo>
                  <a:lnTo>
                    <a:pt x="54" y="84"/>
                  </a:lnTo>
                  <a:lnTo>
                    <a:pt x="60" y="84"/>
                  </a:lnTo>
                  <a:lnTo>
                    <a:pt x="66" y="90"/>
                  </a:lnTo>
                  <a:lnTo>
                    <a:pt x="78" y="90"/>
                  </a:lnTo>
                  <a:lnTo>
                    <a:pt x="72" y="90"/>
                  </a:lnTo>
                  <a:lnTo>
                    <a:pt x="78" y="84"/>
                  </a:lnTo>
                  <a:lnTo>
                    <a:pt x="84" y="84"/>
                  </a:lnTo>
                  <a:lnTo>
                    <a:pt x="90" y="90"/>
                  </a:lnTo>
                  <a:lnTo>
                    <a:pt x="90" y="84"/>
                  </a:lnTo>
                  <a:lnTo>
                    <a:pt x="96" y="90"/>
                  </a:lnTo>
                  <a:lnTo>
                    <a:pt x="102" y="84"/>
                  </a:lnTo>
                  <a:lnTo>
                    <a:pt x="108" y="90"/>
                  </a:lnTo>
                  <a:lnTo>
                    <a:pt x="114" y="84"/>
                  </a:lnTo>
                  <a:lnTo>
                    <a:pt x="120" y="90"/>
                  </a:lnTo>
                  <a:lnTo>
                    <a:pt x="126" y="84"/>
                  </a:lnTo>
                  <a:lnTo>
                    <a:pt x="132" y="84"/>
                  </a:lnTo>
                  <a:lnTo>
                    <a:pt x="138" y="90"/>
                  </a:lnTo>
                  <a:lnTo>
                    <a:pt x="150" y="90"/>
                  </a:lnTo>
                  <a:lnTo>
                    <a:pt x="144" y="90"/>
                  </a:lnTo>
                  <a:lnTo>
                    <a:pt x="150" y="90"/>
                  </a:lnTo>
                  <a:lnTo>
                    <a:pt x="156" y="90"/>
                  </a:lnTo>
                  <a:lnTo>
                    <a:pt x="162" y="84"/>
                  </a:lnTo>
                  <a:lnTo>
                    <a:pt x="168" y="90"/>
                  </a:lnTo>
                  <a:lnTo>
                    <a:pt x="174" y="84"/>
                  </a:lnTo>
                  <a:lnTo>
                    <a:pt x="180" y="84"/>
                  </a:lnTo>
                  <a:lnTo>
                    <a:pt x="186" y="84"/>
                  </a:lnTo>
                  <a:lnTo>
                    <a:pt x="192" y="90"/>
                  </a:lnTo>
                  <a:lnTo>
                    <a:pt x="198" y="90"/>
                  </a:lnTo>
                  <a:lnTo>
                    <a:pt x="204" y="84"/>
                  </a:lnTo>
                  <a:lnTo>
                    <a:pt x="210" y="84"/>
                  </a:lnTo>
                  <a:lnTo>
                    <a:pt x="216" y="84"/>
                  </a:lnTo>
                  <a:lnTo>
                    <a:pt x="222" y="84"/>
                  </a:lnTo>
                  <a:lnTo>
                    <a:pt x="228" y="84"/>
                  </a:lnTo>
                  <a:lnTo>
                    <a:pt x="234" y="84"/>
                  </a:lnTo>
                  <a:lnTo>
                    <a:pt x="240" y="84"/>
                  </a:lnTo>
                  <a:lnTo>
                    <a:pt x="246" y="84"/>
                  </a:lnTo>
                  <a:lnTo>
                    <a:pt x="252" y="78"/>
                  </a:lnTo>
                  <a:lnTo>
                    <a:pt x="258" y="78"/>
                  </a:lnTo>
                  <a:lnTo>
                    <a:pt x="264" y="78"/>
                  </a:lnTo>
                  <a:lnTo>
                    <a:pt x="270" y="72"/>
                  </a:lnTo>
                  <a:lnTo>
                    <a:pt x="276" y="66"/>
                  </a:lnTo>
                  <a:lnTo>
                    <a:pt x="282" y="66"/>
                  </a:lnTo>
                  <a:lnTo>
                    <a:pt x="294" y="54"/>
                  </a:lnTo>
                  <a:lnTo>
                    <a:pt x="294" y="48"/>
                  </a:lnTo>
                  <a:lnTo>
                    <a:pt x="300" y="48"/>
                  </a:lnTo>
                  <a:lnTo>
                    <a:pt x="306" y="42"/>
                  </a:lnTo>
                  <a:lnTo>
                    <a:pt x="306" y="36"/>
                  </a:lnTo>
                  <a:lnTo>
                    <a:pt x="312" y="30"/>
                  </a:lnTo>
                  <a:lnTo>
                    <a:pt x="318" y="24"/>
                  </a:lnTo>
                  <a:lnTo>
                    <a:pt x="324" y="24"/>
                  </a:lnTo>
                  <a:lnTo>
                    <a:pt x="330" y="18"/>
                  </a:lnTo>
                  <a:lnTo>
                    <a:pt x="336" y="12"/>
                  </a:lnTo>
                  <a:lnTo>
                    <a:pt x="342" y="12"/>
                  </a:lnTo>
                  <a:lnTo>
                    <a:pt x="348" y="12"/>
                  </a:lnTo>
                  <a:lnTo>
                    <a:pt x="354" y="6"/>
                  </a:lnTo>
                  <a:lnTo>
                    <a:pt x="360" y="6"/>
                  </a:lnTo>
                  <a:lnTo>
                    <a:pt x="366" y="6"/>
                  </a:lnTo>
                  <a:lnTo>
                    <a:pt x="372" y="6"/>
                  </a:lnTo>
                  <a:lnTo>
                    <a:pt x="378" y="6"/>
                  </a:lnTo>
                  <a:lnTo>
                    <a:pt x="384" y="6"/>
                  </a:lnTo>
                  <a:lnTo>
                    <a:pt x="390" y="0"/>
                  </a:lnTo>
                  <a:lnTo>
                    <a:pt x="396" y="6"/>
                  </a:lnTo>
                  <a:lnTo>
                    <a:pt x="396" y="0"/>
                  </a:lnTo>
                  <a:lnTo>
                    <a:pt x="402" y="6"/>
                  </a:lnTo>
                  <a:lnTo>
                    <a:pt x="408" y="0"/>
                  </a:lnTo>
                  <a:lnTo>
                    <a:pt x="408" y="6"/>
                  </a:lnTo>
                  <a:lnTo>
                    <a:pt x="414" y="0"/>
                  </a:lnTo>
                  <a:lnTo>
                    <a:pt x="420" y="6"/>
                  </a:lnTo>
                  <a:lnTo>
                    <a:pt x="426" y="0"/>
                  </a:lnTo>
                  <a:lnTo>
                    <a:pt x="432" y="0"/>
                  </a:lnTo>
                  <a:lnTo>
                    <a:pt x="438" y="0"/>
                  </a:lnTo>
                  <a:lnTo>
                    <a:pt x="444" y="0"/>
                  </a:lnTo>
                  <a:lnTo>
                    <a:pt x="450" y="0"/>
                  </a:lnTo>
                  <a:lnTo>
                    <a:pt x="456" y="0"/>
                  </a:lnTo>
                  <a:lnTo>
                    <a:pt x="462" y="6"/>
                  </a:lnTo>
                  <a:lnTo>
                    <a:pt x="468" y="0"/>
                  </a:lnTo>
                  <a:lnTo>
                    <a:pt x="474" y="6"/>
                  </a:lnTo>
                  <a:lnTo>
                    <a:pt x="480" y="6"/>
                  </a:lnTo>
                  <a:lnTo>
                    <a:pt x="486" y="6"/>
                  </a:lnTo>
                  <a:lnTo>
                    <a:pt x="492" y="0"/>
                  </a:lnTo>
                  <a:lnTo>
                    <a:pt x="498" y="0"/>
                  </a:lnTo>
                  <a:lnTo>
                    <a:pt x="504" y="0"/>
                  </a:lnTo>
                  <a:lnTo>
                    <a:pt x="516" y="0"/>
                  </a:lnTo>
                  <a:lnTo>
                    <a:pt x="510" y="0"/>
                  </a:lnTo>
                  <a:lnTo>
                    <a:pt x="516" y="0"/>
                  </a:lnTo>
                  <a:lnTo>
                    <a:pt x="522" y="0"/>
                  </a:lnTo>
                  <a:lnTo>
                    <a:pt x="528" y="6"/>
                  </a:lnTo>
                  <a:lnTo>
                    <a:pt x="534" y="0"/>
                  </a:lnTo>
                  <a:lnTo>
                    <a:pt x="534" y="6"/>
                  </a:lnTo>
                  <a:lnTo>
                    <a:pt x="540" y="0"/>
                  </a:lnTo>
                  <a:lnTo>
                    <a:pt x="540" y="6"/>
                  </a:lnTo>
                  <a:lnTo>
                    <a:pt x="546" y="0"/>
                  </a:lnTo>
                  <a:lnTo>
                    <a:pt x="558" y="0"/>
                  </a:lnTo>
                  <a:lnTo>
                    <a:pt x="552" y="0"/>
                  </a:lnTo>
                  <a:lnTo>
                    <a:pt x="558" y="0"/>
                  </a:lnTo>
                  <a:lnTo>
                    <a:pt x="570" y="0"/>
                  </a:lnTo>
                  <a:lnTo>
                    <a:pt x="564" y="0"/>
                  </a:lnTo>
                  <a:lnTo>
                    <a:pt x="570" y="0"/>
                  </a:lnTo>
                  <a:lnTo>
                    <a:pt x="576" y="6"/>
                  </a:lnTo>
                  <a:lnTo>
                    <a:pt x="576" y="0"/>
                  </a:lnTo>
                  <a:lnTo>
                    <a:pt x="588" y="0"/>
                  </a:lnTo>
                  <a:lnTo>
                    <a:pt x="582" y="0"/>
                  </a:lnTo>
                  <a:lnTo>
                    <a:pt x="588" y="0"/>
                  </a:lnTo>
                  <a:lnTo>
                    <a:pt x="594" y="0"/>
                  </a:lnTo>
                  <a:lnTo>
                    <a:pt x="600" y="6"/>
                  </a:lnTo>
                  <a:lnTo>
                    <a:pt x="612" y="6"/>
                  </a:lnTo>
                  <a:lnTo>
                    <a:pt x="606" y="6"/>
                  </a:lnTo>
                  <a:lnTo>
                    <a:pt x="612" y="0"/>
                  </a:lnTo>
                  <a:lnTo>
                    <a:pt x="618" y="0"/>
                  </a:lnTo>
                  <a:lnTo>
                    <a:pt x="624" y="6"/>
                  </a:lnTo>
                  <a:lnTo>
                    <a:pt x="630" y="6"/>
                  </a:lnTo>
                  <a:lnTo>
                    <a:pt x="636" y="0"/>
                  </a:lnTo>
                  <a:lnTo>
                    <a:pt x="642" y="0"/>
                  </a:lnTo>
                  <a:lnTo>
                    <a:pt x="648" y="6"/>
                  </a:lnTo>
                  <a:lnTo>
                    <a:pt x="654" y="0"/>
                  </a:lnTo>
                  <a:lnTo>
                    <a:pt x="660"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8"/>
            <p:cNvSpPr>
              <a:spLocks/>
            </p:cNvSpPr>
            <p:nvPr/>
          </p:nvSpPr>
          <p:spPr bwMode="auto">
            <a:xfrm>
              <a:off x="3786042" y="5608637"/>
              <a:ext cx="595458" cy="9525"/>
            </a:xfrm>
            <a:custGeom>
              <a:avLst/>
              <a:gdLst/>
              <a:ahLst/>
              <a:cxnLst>
                <a:cxn ang="0">
                  <a:pos x="6" y="0"/>
                </a:cxn>
                <a:cxn ang="0">
                  <a:pos x="18" y="0"/>
                </a:cxn>
                <a:cxn ang="0">
                  <a:pos x="30" y="0"/>
                </a:cxn>
                <a:cxn ang="0">
                  <a:pos x="36" y="0"/>
                </a:cxn>
                <a:cxn ang="0">
                  <a:pos x="48" y="6"/>
                </a:cxn>
                <a:cxn ang="0">
                  <a:pos x="60" y="0"/>
                </a:cxn>
                <a:cxn ang="0">
                  <a:pos x="72" y="0"/>
                </a:cxn>
                <a:cxn ang="0">
                  <a:pos x="84" y="0"/>
                </a:cxn>
                <a:cxn ang="0">
                  <a:pos x="96" y="0"/>
                </a:cxn>
                <a:cxn ang="0">
                  <a:pos x="102" y="0"/>
                </a:cxn>
                <a:cxn ang="0">
                  <a:pos x="114" y="0"/>
                </a:cxn>
                <a:cxn ang="0">
                  <a:pos x="126" y="6"/>
                </a:cxn>
                <a:cxn ang="0">
                  <a:pos x="132" y="6"/>
                </a:cxn>
                <a:cxn ang="0">
                  <a:pos x="144" y="6"/>
                </a:cxn>
                <a:cxn ang="0">
                  <a:pos x="156" y="0"/>
                </a:cxn>
                <a:cxn ang="0">
                  <a:pos x="168" y="6"/>
                </a:cxn>
                <a:cxn ang="0">
                  <a:pos x="180" y="6"/>
                </a:cxn>
                <a:cxn ang="0">
                  <a:pos x="192" y="0"/>
                </a:cxn>
                <a:cxn ang="0">
                  <a:pos x="204" y="0"/>
                </a:cxn>
                <a:cxn ang="0">
                  <a:pos x="216" y="0"/>
                </a:cxn>
                <a:cxn ang="0">
                  <a:pos x="228" y="6"/>
                </a:cxn>
                <a:cxn ang="0">
                  <a:pos x="240" y="0"/>
                </a:cxn>
                <a:cxn ang="0">
                  <a:pos x="252" y="0"/>
                </a:cxn>
                <a:cxn ang="0">
                  <a:pos x="264" y="0"/>
                </a:cxn>
                <a:cxn ang="0">
                  <a:pos x="270" y="0"/>
                </a:cxn>
                <a:cxn ang="0">
                  <a:pos x="282" y="6"/>
                </a:cxn>
                <a:cxn ang="0">
                  <a:pos x="294" y="0"/>
                </a:cxn>
                <a:cxn ang="0">
                  <a:pos x="306" y="0"/>
                </a:cxn>
                <a:cxn ang="0">
                  <a:pos x="318" y="0"/>
                </a:cxn>
                <a:cxn ang="0">
                  <a:pos x="330" y="0"/>
                </a:cxn>
                <a:cxn ang="0">
                  <a:pos x="342" y="0"/>
                </a:cxn>
                <a:cxn ang="0">
                  <a:pos x="360" y="0"/>
                </a:cxn>
                <a:cxn ang="0">
                  <a:pos x="360" y="0"/>
                </a:cxn>
                <a:cxn ang="0">
                  <a:pos x="372" y="0"/>
                </a:cxn>
              </a:cxnLst>
              <a:rect l="0" t="0" r="r" b="b"/>
              <a:pathLst>
                <a:path w="378" h="6">
                  <a:moveTo>
                    <a:pt x="0" y="0"/>
                  </a:moveTo>
                  <a:lnTo>
                    <a:pt x="6" y="0"/>
                  </a:lnTo>
                  <a:lnTo>
                    <a:pt x="12" y="6"/>
                  </a:lnTo>
                  <a:lnTo>
                    <a:pt x="18" y="0"/>
                  </a:lnTo>
                  <a:lnTo>
                    <a:pt x="24" y="6"/>
                  </a:lnTo>
                  <a:lnTo>
                    <a:pt x="30" y="0"/>
                  </a:lnTo>
                  <a:lnTo>
                    <a:pt x="42" y="0"/>
                  </a:lnTo>
                  <a:lnTo>
                    <a:pt x="36" y="0"/>
                  </a:lnTo>
                  <a:lnTo>
                    <a:pt x="42" y="0"/>
                  </a:lnTo>
                  <a:lnTo>
                    <a:pt x="48" y="6"/>
                  </a:lnTo>
                  <a:lnTo>
                    <a:pt x="54" y="0"/>
                  </a:lnTo>
                  <a:lnTo>
                    <a:pt x="60" y="0"/>
                  </a:lnTo>
                  <a:lnTo>
                    <a:pt x="66" y="0"/>
                  </a:lnTo>
                  <a:lnTo>
                    <a:pt x="72" y="0"/>
                  </a:lnTo>
                  <a:lnTo>
                    <a:pt x="78" y="0"/>
                  </a:lnTo>
                  <a:lnTo>
                    <a:pt x="84" y="0"/>
                  </a:lnTo>
                  <a:lnTo>
                    <a:pt x="90" y="6"/>
                  </a:lnTo>
                  <a:lnTo>
                    <a:pt x="96" y="0"/>
                  </a:lnTo>
                  <a:lnTo>
                    <a:pt x="96" y="6"/>
                  </a:lnTo>
                  <a:lnTo>
                    <a:pt x="102" y="0"/>
                  </a:lnTo>
                  <a:lnTo>
                    <a:pt x="108" y="0"/>
                  </a:lnTo>
                  <a:lnTo>
                    <a:pt x="114" y="0"/>
                  </a:lnTo>
                  <a:lnTo>
                    <a:pt x="120" y="0"/>
                  </a:lnTo>
                  <a:lnTo>
                    <a:pt x="126" y="6"/>
                  </a:lnTo>
                  <a:lnTo>
                    <a:pt x="132" y="0"/>
                  </a:lnTo>
                  <a:lnTo>
                    <a:pt x="132" y="6"/>
                  </a:lnTo>
                  <a:lnTo>
                    <a:pt x="138" y="0"/>
                  </a:lnTo>
                  <a:lnTo>
                    <a:pt x="144" y="6"/>
                  </a:lnTo>
                  <a:lnTo>
                    <a:pt x="150" y="6"/>
                  </a:lnTo>
                  <a:lnTo>
                    <a:pt x="156" y="0"/>
                  </a:lnTo>
                  <a:lnTo>
                    <a:pt x="162" y="0"/>
                  </a:lnTo>
                  <a:lnTo>
                    <a:pt x="168" y="6"/>
                  </a:lnTo>
                  <a:lnTo>
                    <a:pt x="174" y="0"/>
                  </a:lnTo>
                  <a:lnTo>
                    <a:pt x="180" y="6"/>
                  </a:lnTo>
                  <a:lnTo>
                    <a:pt x="186" y="6"/>
                  </a:lnTo>
                  <a:lnTo>
                    <a:pt x="192" y="0"/>
                  </a:lnTo>
                  <a:lnTo>
                    <a:pt x="198" y="0"/>
                  </a:lnTo>
                  <a:lnTo>
                    <a:pt x="204" y="0"/>
                  </a:lnTo>
                  <a:lnTo>
                    <a:pt x="210" y="6"/>
                  </a:lnTo>
                  <a:lnTo>
                    <a:pt x="216" y="0"/>
                  </a:lnTo>
                  <a:lnTo>
                    <a:pt x="222" y="6"/>
                  </a:lnTo>
                  <a:lnTo>
                    <a:pt x="228" y="6"/>
                  </a:lnTo>
                  <a:lnTo>
                    <a:pt x="234" y="0"/>
                  </a:lnTo>
                  <a:lnTo>
                    <a:pt x="240" y="0"/>
                  </a:lnTo>
                  <a:lnTo>
                    <a:pt x="246" y="6"/>
                  </a:lnTo>
                  <a:lnTo>
                    <a:pt x="252" y="0"/>
                  </a:lnTo>
                  <a:lnTo>
                    <a:pt x="258" y="6"/>
                  </a:lnTo>
                  <a:lnTo>
                    <a:pt x="264" y="0"/>
                  </a:lnTo>
                  <a:lnTo>
                    <a:pt x="276" y="0"/>
                  </a:lnTo>
                  <a:lnTo>
                    <a:pt x="270" y="0"/>
                  </a:lnTo>
                  <a:lnTo>
                    <a:pt x="276" y="0"/>
                  </a:lnTo>
                  <a:lnTo>
                    <a:pt x="282" y="6"/>
                  </a:lnTo>
                  <a:lnTo>
                    <a:pt x="288" y="0"/>
                  </a:lnTo>
                  <a:lnTo>
                    <a:pt x="294" y="0"/>
                  </a:lnTo>
                  <a:lnTo>
                    <a:pt x="300" y="6"/>
                  </a:lnTo>
                  <a:lnTo>
                    <a:pt x="306" y="0"/>
                  </a:lnTo>
                  <a:lnTo>
                    <a:pt x="312" y="0"/>
                  </a:lnTo>
                  <a:lnTo>
                    <a:pt x="318" y="0"/>
                  </a:lnTo>
                  <a:lnTo>
                    <a:pt x="324" y="6"/>
                  </a:lnTo>
                  <a:lnTo>
                    <a:pt x="330" y="0"/>
                  </a:lnTo>
                  <a:lnTo>
                    <a:pt x="336" y="0"/>
                  </a:lnTo>
                  <a:lnTo>
                    <a:pt x="342" y="0"/>
                  </a:lnTo>
                  <a:lnTo>
                    <a:pt x="348" y="0"/>
                  </a:lnTo>
                  <a:lnTo>
                    <a:pt x="360" y="0"/>
                  </a:lnTo>
                  <a:lnTo>
                    <a:pt x="354" y="0"/>
                  </a:lnTo>
                  <a:lnTo>
                    <a:pt x="360" y="0"/>
                  </a:lnTo>
                  <a:lnTo>
                    <a:pt x="366" y="0"/>
                  </a:lnTo>
                  <a:lnTo>
                    <a:pt x="372" y="0"/>
                  </a:lnTo>
                  <a:lnTo>
                    <a:pt x="378"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1"/>
            <p:cNvSpPr>
              <a:spLocks/>
            </p:cNvSpPr>
            <p:nvPr/>
          </p:nvSpPr>
          <p:spPr bwMode="auto">
            <a:xfrm>
              <a:off x="2746354" y="5370512"/>
              <a:ext cx="1190916" cy="142875"/>
            </a:xfrm>
            <a:custGeom>
              <a:avLst/>
              <a:gdLst/>
              <a:ahLst/>
              <a:cxnLst>
                <a:cxn ang="0">
                  <a:pos x="12" y="90"/>
                </a:cxn>
                <a:cxn ang="0">
                  <a:pos x="30" y="90"/>
                </a:cxn>
                <a:cxn ang="0">
                  <a:pos x="48" y="90"/>
                </a:cxn>
                <a:cxn ang="0">
                  <a:pos x="66" y="90"/>
                </a:cxn>
                <a:cxn ang="0">
                  <a:pos x="84" y="90"/>
                </a:cxn>
                <a:cxn ang="0">
                  <a:pos x="102" y="90"/>
                </a:cxn>
                <a:cxn ang="0">
                  <a:pos x="120" y="90"/>
                </a:cxn>
                <a:cxn ang="0">
                  <a:pos x="138" y="90"/>
                </a:cxn>
                <a:cxn ang="0">
                  <a:pos x="156" y="90"/>
                </a:cxn>
                <a:cxn ang="0">
                  <a:pos x="174" y="90"/>
                </a:cxn>
                <a:cxn ang="0">
                  <a:pos x="192" y="90"/>
                </a:cxn>
                <a:cxn ang="0">
                  <a:pos x="204" y="90"/>
                </a:cxn>
                <a:cxn ang="0">
                  <a:pos x="222" y="90"/>
                </a:cxn>
                <a:cxn ang="0">
                  <a:pos x="240" y="84"/>
                </a:cxn>
                <a:cxn ang="0">
                  <a:pos x="258" y="84"/>
                </a:cxn>
                <a:cxn ang="0">
                  <a:pos x="276" y="72"/>
                </a:cxn>
                <a:cxn ang="0">
                  <a:pos x="294" y="60"/>
                </a:cxn>
                <a:cxn ang="0">
                  <a:pos x="312" y="42"/>
                </a:cxn>
                <a:cxn ang="0">
                  <a:pos x="330" y="30"/>
                </a:cxn>
                <a:cxn ang="0">
                  <a:pos x="348" y="18"/>
                </a:cxn>
                <a:cxn ang="0">
                  <a:pos x="366" y="12"/>
                </a:cxn>
                <a:cxn ang="0">
                  <a:pos x="384" y="6"/>
                </a:cxn>
                <a:cxn ang="0">
                  <a:pos x="402" y="6"/>
                </a:cxn>
                <a:cxn ang="0">
                  <a:pos x="420" y="6"/>
                </a:cxn>
                <a:cxn ang="0">
                  <a:pos x="438" y="6"/>
                </a:cxn>
                <a:cxn ang="0">
                  <a:pos x="456" y="6"/>
                </a:cxn>
                <a:cxn ang="0">
                  <a:pos x="474" y="6"/>
                </a:cxn>
                <a:cxn ang="0">
                  <a:pos x="492" y="6"/>
                </a:cxn>
                <a:cxn ang="0">
                  <a:pos x="510" y="6"/>
                </a:cxn>
                <a:cxn ang="0">
                  <a:pos x="528" y="6"/>
                </a:cxn>
                <a:cxn ang="0">
                  <a:pos x="546" y="6"/>
                </a:cxn>
                <a:cxn ang="0">
                  <a:pos x="564" y="6"/>
                </a:cxn>
                <a:cxn ang="0">
                  <a:pos x="582" y="6"/>
                </a:cxn>
                <a:cxn ang="0">
                  <a:pos x="600" y="6"/>
                </a:cxn>
                <a:cxn ang="0">
                  <a:pos x="618" y="6"/>
                </a:cxn>
                <a:cxn ang="0">
                  <a:pos x="636" y="6"/>
                </a:cxn>
                <a:cxn ang="0">
                  <a:pos x="654" y="6"/>
                </a:cxn>
                <a:cxn ang="0">
                  <a:pos x="672" y="6"/>
                </a:cxn>
                <a:cxn ang="0">
                  <a:pos x="690" y="6"/>
                </a:cxn>
                <a:cxn ang="0">
                  <a:pos x="708" y="6"/>
                </a:cxn>
                <a:cxn ang="0">
                  <a:pos x="726" y="6"/>
                </a:cxn>
                <a:cxn ang="0">
                  <a:pos x="744" y="6"/>
                </a:cxn>
              </a:cxnLst>
              <a:rect l="0" t="0" r="r" b="b"/>
              <a:pathLst>
                <a:path w="756" h="90">
                  <a:moveTo>
                    <a:pt x="0" y="90"/>
                  </a:moveTo>
                  <a:lnTo>
                    <a:pt x="6" y="90"/>
                  </a:lnTo>
                  <a:lnTo>
                    <a:pt x="12" y="90"/>
                  </a:lnTo>
                  <a:lnTo>
                    <a:pt x="18" y="90"/>
                  </a:lnTo>
                  <a:lnTo>
                    <a:pt x="24" y="90"/>
                  </a:lnTo>
                  <a:lnTo>
                    <a:pt x="30" y="90"/>
                  </a:lnTo>
                  <a:lnTo>
                    <a:pt x="36" y="90"/>
                  </a:lnTo>
                  <a:lnTo>
                    <a:pt x="42" y="90"/>
                  </a:lnTo>
                  <a:lnTo>
                    <a:pt x="48" y="90"/>
                  </a:lnTo>
                  <a:lnTo>
                    <a:pt x="54" y="90"/>
                  </a:lnTo>
                  <a:lnTo>
                    <a:pt x="60" y="90"/>
                  </a:lnTo>
                  <a:lnTo>
                    <a:pt x="66" y="90"/>
                  </a:lnTo>
                  <a:lnTo>
                    <a:pt x="72" y="90"/>
                  </a:lnTo>
                  <a:lnTo>
                    <a:pt x="78" y="90"/>
                  </a:lnTo>
                  <a:lnTo>
                    <a:pt x="84" y="90"/>
                  </a:lnTo>
                  <a:lnTo>
                    <a:pt x="90" y="90"/>
                  </a:lnTo>
                  <a:lnTo>
                    <a:pt x="96" y="90"/>
                  </a:lnTo>
                  <a:lnTo>
                    <a:pt x="102" y="90"/>
                  </a:lnTo>
                  <a:lnTo>
                    <a:pt x="108" y="90"/>
                  </a:lnTo>
                  <a:lnTo>
                    <a:pt x="114" y="90"/>
                  </a:lnTo>
                  <a:lnTo>
                    <a:pt x="120" y="90"/>
                  </a:lnTo>
                  <a:lnTo>
                    <a:pt x="126" y="90"/>
                  </a:lnTo>
                  <a:lnTo>
                    <a:pt x="132" y="90"/>
                  </a:lnTo>
                  <a:lnTo>
                    <a:pt x="138" y="90"/>
                  </a:lnTo>
                  <a:lnTo>
                    <a:pt x="144" y="90"/>
                  </a:lnTo>
                  <a:lnTo>
                    <a:pt x="150" y="90"/>
                  </a:lnTo>
                  <a:lnTo>
                    <a:pt x="156" y="90"/>
                  </a:lnTo>
                  <a:lnTo>
                    <a:pt x="162" y="90"/>
                  </a:lnTo>
                  <a:lnTo>
                    <a:pt x="168" y="90"/>
                  </a:lnTo>
                  <a:lnTo>
                    <a:pt x="174" y="90"/>
                  </a:lnTo>
                  <a:lnTo>
                    <a:pt x="180" y="90"/>
                  </a:lnTo>
                  <a:lnTo>
                    <a:pt x="186" y="90"/>
                  </a:lnTo>
                  <a:lnTo>
                    <a:pt x="192" y="90"/>
                  </a:lnTo>
                  <a:lnTo>
                    <a:pt x="198" y="90"/>
                  </a:lnTo>
                  <a:lnTo>
                    <a:pt x="210" y="90"/>
                  </a:lnTo>
                  <a:lnTo>
                    <a:pt x="204" y="90"/>
                  </a:lnTo>
                  <a:lnTo>
                    <a:pt x="210" y="90"/>
                  </a:lnTo>
                  <a:lnTo>
                    <a:pt x="216" y="90"/>
                  </a:lnTo>
                  <a:lnTo>
                    <a:pt x="222" y="90"/>
                  </a:lnTo>
                  <a:lnTo>
                    <a:pt x="228" y="84"/>
                  </a:lnTo>
                  <a:lnTo>
                    <a:pt x="234" y="90"/>
                  </a:lnTo>
                  <a:lnTo>
                    <a:pt x="240" y="84"/>
                  </a:lnTo>
                  <a:lnTo>
                    <a:pt x="246" y="84"/>
                  </a:lnTo>
                  <a:lnTo>
                    <a:pt x="252" y="84"/>
                  </a:lnTo>
                  <a:lnTo>
                    <a:pt x="258" y="84"/>
                  </a:lnTo>
                  <a:lnTo>
                    <a:pt x="264" y="78"/>
                  </a:lnTo>
                  <a:lnTo>
                    <a:pt x="270" y="78"/>
                  </a:lnTo>
                  <a:lnTo>
                    <a:pt x="276" y="72"/>
                  </a:lnTo>
                  <a:lnTo>
                    <a:pt x="282" y="72"/>
                  </a:lnTo>
                  <a:lnTo>
                    <a:pt x="288" y="66"/>
                  </a:lnTo>
                  <a:lnTo>
                    <a:pt x="294" y="60"/>
                  </a:lnTo>
                  <a:lnTo>
                    <a:pt x="300" y="54"/>
                  </a:lnTo>
                  <a:lnTo>
                    <a:pt x="306" y="48"/>
                  </a:lnTo>
                  <a:lnTo>
                    <a:pt x="312" y="42"/>
                  </a:lnTo>
                  <a:lnTo>
                    <a:pt x="318" y="36"/>
                  </a:lnTo>
                  <a:lnTo>
                    <a:pt x="324" y="30"/>
                  </a:lnTo>
                  <a:lnTo>
                    <a:pt x="330" y="30"/>
                  </a:lnTo>
                  <a:lnTo>
                    <a:pt x="336" y="24"/>
                  </a:lnTo>
                  <a:lnTo>
                    <a:pt x="342" y="18"/>
                  </a:lnTo>
                  <a:lnTo>
                    <a:pt x="348" y="18"/>
                  </a:lnTo>
                  <a:lnTo>
                    <a:pt x="354" y="12"/>
                  </a:lnTo>
                  <a:lnTo>
                    <a:pt x="360" y="12"/>
                  </a:lnTo>
                  <a:lnTo>
                    <a:pt x="366" y="12"/>
                  </a:lnTo>
                  <a:lnTo>
                    <a:pt x="372" y="12"/>
                  </a:lnTo>
                  <a:lnTo>
                    <a:pt x="378" y="6"/>
                  </a:lnTo>
                  <a:lnTo>
                    <a:pt x="384" y="6"/>
                  </a:lnTo>
                  <a:lnTo>
                    <a:pt x="390" y="6"/>
                  </a:lnTo>
                  <a:lnTo>
                    <a:pt x="396" y="6"/>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0"/>
                  </a:lnTo>
                  <a:lnTo>
                    <a:pt x="654" y="6"/>
                  </a:lnTo>
                  <a:lnTo>
                    <a:pt x="660" y="6"/>
                  </a:lnTo>
                  <a:lnTo>
                    <a:pt x="666" y="6"/>
                  </a:lnTo>
                  <a:lnTo>
                    <a:pt x="672" y="6"/>
                  </a:lnTo>
                  <a:lnTo>
                    <a:pt x="678" y="6"/>
                  </a:lnTo>
                  <a:lnTo>
                    <a:pt x="684" y="6"/>
                  </a:lnTo>
                  <a:lnTo>
                    <a:pt x="690" y="6"/>
                  </a:lnTo>
                  <a:lnTo>
                    <a:pt x="696" y="6"/>
                  </a:lnTo>
                  <a:lnTo>
                    <a:pt x="702" y="6"/>
                  </a:lnTo>
                  <a:lnTo>
                    <a:pt x="708" y="6"/>
                  </a:lnTo>
                  <a:lnTo>
                    <a:pt x="714" y="6"/>
                  </a:lnTo>
                  <a:lnTo>
                    <a:pt x="720" y="6"/>
                  </a:lnTo>
                  <a:lnTo>
                    <a:pt x="726" y="6"/>
                  </a:lnTo>
                  <a:lnTo>
                    <a:pt x="732" y="6"/>
                  </a:lnTo>
                  <a:lnTo>
                    <a:pt x="738" y="6"/>
                  </a:lnTo>
                  <a:lnTo>
                    <a:pt x="744" y="6"/>
                  </a:lnTo>
                  <a:lnTo>
                    <a:pt x="750" y="6"/>
                  </a:lnTo>
                  <a:lnTo>
                    <a:pt x="756" y="6"/>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2"/>
            <p:cNvSpPr>
              <a:spLocks/>
            </p:cNvSpPr>
            <p:nvPr/>
          </p:nvSpPr>
          <p:spPr bwMode="auto">
            <a:xfrm>
              <a:off x="3937270" y="5380037"/>
              <a:ext cx="444230" cy="1588"/>
            </a:xfrm>
            <a:custGeom>
              <a:avLst/>
              <a:gdLst/>
              <a:ahLst/>
              <a:cxnLst>
                <a:cxn ang="0">
                  <a:pos x="0" y="0"/>
                </a:cxn>
                <a:cxn ang="0">
                  <a:pos x="6" y="0"/>
                </a:cxn>
                <a:cxn ang="0">
                  <a:pos x="12" y="0"/>
                </a:cxn>
                <a:cxn ang="0">
                  <a:pos x="18" y="0"/>
                </a:cxn>
                <a:cxn ang="0">
                  <a:pos x="24" y="0"/>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0" y="0"/>
                </a:cxn>
                <a:cxn ang="0">
                  <a:pos x="126" y="0"/>
                </a:cxn>
                <a:cxn ang="0">
                  <a:pos x="132" y="0"/>
                </a:cxn>
                <a:cxn ang="0">
                  <a:pos x="138" y="0"/>
                </a:cxn>
                <a:cxn ang="0">
                  <a:pos x="144" y="0"/>
                </a:cxn>
                <a:cxn ang="0">
                  <a:pos x="150" y="0"/>
                </a:cxn>
                <a:cxn ang="0">
                  <a:pos x="156" y="0"/>
                </a:cxn>
                <a:cxn ang="0">
                  <a:pos x="162" y="0"/>
                </a:cxn>
                <a:cxn ang="0">
                  <a:pos x="168" y="0"/>
                </a:cxn>
                <a:cxn ang="0">
                  <a:pos x="174" y="0"/>
                </a:cxn>
                <a:cxn ang="0">
                  <a:pos x="180" y="0"/>
                </a:cxn>
                <a:cxn ang="0">
                  <a:pos x="186" y="0"/>
                </a:cxn>
                <a:cxn ang="0">
                  <a:pos x="192" y="0"/>
                </a:cxn>
                <a:cxn ang="0">
                  <a:pos x="198" y="0"/>
                </a:cxn>
                <a:cxn ang="0">
                  <a:pos x="204" y="0"/>
                </a:cxn>
                <a:cxn ang="0">
                  <a:pos x="210" y="0"/>
                </a:cxn>
                <a:cxn ang="0">
                  <a:pos x="216" y="0"/>
                </a:cxn>
                <a:cxn ang="0">
                  <a:pos x="222" y="0"/>
                </a:cxn>
                <a:cxn ang="0">
                  <a:pos x="228" y="0"/>
                </a:cxn>
                <a:cxn ang="0">
                  <a:pos x="234" y="0"/>
                </a:cxn>
                <a:cxn ang="0">
                  <a:pos x="240" y="0"/>
                </a:cxn>
                <a:cxn ang="0">
                  <a:pos x="246" y="0"/>
                </a:cxn>
                <a:cxn ang="0">
                  <a:pos x="252" y="0"/>
                </a:cxn>
                <a:cxn ang="0">
                  <a:pos x="258" y="0"/>
                </a:cxn>
                <a:cxn ang="0">
                  <a:pos x="264" y="0"/>
                </a:cxn>
                <a:cxn ang="0">
                  <a:pos x="270" y="0"/>
                </a:cxn>
                <a:cxn ang="0">
                  <a:pos x="276" y="0"/>
                </a:cxn>
                <a:cxn ang="0">
                  <a:pos x="282" y="0"/>
                </a:cxn>
              </a:cxnLst>
              <a:rect l="0" t="0" r="r" b="b"/>
              <a:pathLst>
                <a:path w="282">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5"/>
            <p:cNvSpPr>
              <a:spLocks/>
            </p:cNvSpPr>
            <p:nvPr/>
          </p:nvSpPr>
          <p:spPr bwMode="auto">
            <a:xfrm>
              <a:off x="2746354" y="4913312"/>
              <a:ext cx="1134206" cy="171450"/>
            </a:xfrm>
            <a:custGeom>
              <a:avLst/>
              <a:gdLst/>
              <a:ahLst/>
              <a:cxnLst>
                <a:cxn ang="0">
                  <a:pos x="6" y="6"/>
                </a:cxn>
                <a:cxn ang="0">
                  <a:pos x="24" y="0"/>
                </a:cxn>
                <a:cxn ang="0">
                  <a:pos x="42" y="0"/>
                </a:cxn>
                <a:cxn ang="0">
                  <a:pos x="60" y="6"/>
                </a:cxn>
                <a:cxn ang="0">
                  <a:pos x="78" y="0"/>
                </a:cxn>
                <a:cxn ang="0">
                  <a:pos x="90" y="6"/>
                </a:cxn>
                <a:cxn ang="0">
                  <a:pos x="108" y="6"/>
                </a:cxn>
                <a:cxn ang="0">
                  <a:pos x="126" y="0"/>
                </a:cxn>
                <a:cxn ang="0">
                  <a:pos x="144" y="0"/>
                </a:cxn>
                <a:cxn ang="0">
                  <a:pos x="162" y="0"/>
                </a:cxn>
                <a:cxn ang="0">
                  <a:pos x="180" y="6"/>
                </a:cxn>
                <a:cxn ang="0">
                  <a:pos x="198" y="0"/>
                </a:cxn>
                <a:cxn ang="0">
                  <a:pos x="222" y="0"/>
                </a:cxn>
                <a:cxn ang="0">
                  <a:pos x="228" y="18"/>
                </a:cxn>
                <a:cxn ang="0">
                  <a:pos x="240" y="108"/>
                </a:cxn>
                <a:cxn ang="0">
                  <a:pos x="258" y="108"/>
                </a:cxn>
                <a:cxn ang="0">
                  <a:pos x="276" y="108"/>
                </a:cxn>
                <a:cxn ang="0">
                  <a:pos x="294" y="102"/>
                </a:cxn>
                <a:cxn ang="0">
                  <a:pos x="306" y="102"/>
                </a:cxn>
                <a:cxn ang="0">
                  <a:pos x="324" y="102"/>
                </a:cxn>
                <a:cxn ang="0">
                  <a:pos x="342" y="96"/>
                </a:cxn>
                <a:cxn ang="0">
                  <a:pos x="360" y="96"/>
                </a:cxn>
                <a:cxn ang="0">
                  <a:pos x="378" y="90"/>
                </a:cxn>
                <a:cxn ang="0">
                  <a:pos x="396" y="84"/>
                </a:cxn>
                <a:cxn ang="0">
                  <a:pos x="414" y="78"/>
                </a:cxn>
                <a:cxn ang="0">
                  <a:pos x="432" y="72"/>
                </a:cxn>
                <a:cxn ang="0">
                  <a:pos x="450" y="66"/>
                </a:cxn>
                <a:cxn ang="0">
                  <a:pos x="468" y="54"/>
                </a:cxn>
                <a:cxn ang="0">
                  <a:pos x="480" y="48"/>
                </a:cxn>
                <a:cxn ang="0">
                  <a:pos x="498" y="48"/>
                </a:cxn>
                <a:cxn ang="0">
                  <a:pos x="516" y="36"/>
                </a:cxn>
                <a:cxn ang="0">
                  <a:pos x="534" y="30"/>
                </a:cxn>
                <a:cxn ang="0">
                  <a:pos x="552" y="30"/>
                </a:cxn>
                <a:cxn ang="0">
                  <a:pos x="570" y="24"/>
                </a:cxn>
                <a:cxn ang="0">
                  <a:pos x="588" y="24"/>
                </a:cxn>
                <a:cxn ang="0">
                  <a:pos x="606" y="18"/>
                </a:cxn>
                <a:cxn ang="0">
                  <a:pos x="624" y="12"/>
                </a:cxn>
                <a:cxn ang="0">
                  <a:pos x="642" y="12"/>
                </a:cxn>
                <a:cxn ang="0">
                  <a:pos x="660" y="12"/>
                </a:cxn>
                <a:cxn ang="0">
                  <a:pos x="678" y="12"/>
                </a:cxn>
                <a:cxn ang="0">
                  <a:pos x="702" y="6"/>
                </a:cxn>
                <a:cxn ang="0">
                  <a:pos x="708" y="6"/>
                </a:cxn>
              </a:cxnLst>
              <a:rect l="0" t="0" r="r" b="b"/>
              <a:pathLst>
                <a:path w="720" h="108">
                  <a:moveTo>
                    <a:pt x="0" y="6"/>
                  </a:moveTo>
                  <a:lnTo>
                    <a:pt x="6" y="0"/>
                  </a:lnTo>
                  <a:lnTo>
                    <a:pt x="6" y="6"/>
                  </a:lnTo>
                  <a:lnTo>
                    <a:pt x="12" y="0"/>
                  </a:lnTo>
                  <a:lnTo>
                    <a:pt x="18" y="6"/>
                  </a:lnTo>
                  <a:lnTo>
                    <a:pt x="24" y="0"/>
                  </a:lnTo>
                  <a:lnTo>
                    <a:pt x="30" y="6"/>
                  </a:lnTo>
                  <a:lnTo>
                    <a:pt x="36" y="6"/>
                  </a:lnTo>
                  <a:lnTo>
                    <a:pt x="42" y="0"/>
                  </a:lnTo>
                  <a:lnTo>
                    <a:pt x="48" y="6"/>
                  </a:lnTo>
                  <a:lnTo>
                    <a:pt x="54" y="6"/>
                  </a:lnTo>
                  <a:lnTo>
                    <a:pt x="60" y="6"/>
                  </a:lnTo>
                  <a:lnTo>
                    <a:pt x="66" y="0"/>
                  </a:lnTo>
                  <a:lnTo>
                    <a:pt x="72" y="6"/>
                  </a:lnTo>
                  <a:lnTo>
                    <a:pt x="78" y="0"/>
                  </a:lnTo>
                  <a:lnTo>
                    <a:pt x="78" y="6"/>
                  </a:lnTo>
                  <a:lnTo>
                    <a:pt x="84" y="0"/>
                  </a:lnTo>
                  <a:lnTo>
                    <a:pt x="90" y="6"/>
                  </a:lnTo>
                  <a:lnTo>
                    <a:pt x="96" y="0"/>
                  </a:lnTo>
                  <a:lnTo>
                    <a:pt x="102" y="0"/>
                  </a:lnTo>
                  <a:lnTo>
                    <a:pt x="108" y="6"/>
                  </a:lnTo>
                  <a:lnTo>
                    <a:pt x="114" y="0"/>
                  </a:lnTo>
                  <a:lnTo>
                    <a:pt x="120" y="6"/>
                  </a:lnTo>
                  <a:lnTo>
                    <a:pt x="126" y="0"/>
                  </a:lnTo>
                  <a:lnTo>
                    <a:pt x="132" y="6"/>
                  </a:lnTo>
                  <a:lnTo>
                    <a:pt x="138" y="0"/>
                  </a:lnTo>
                  <a:lnTo>
                    <a:pt x="144" y="0"/>
                  </a:lnTo>
                  <a:lnTo>
                    <a:pt x="150" y="6"/>
                  </a:lnTo>
                  <a:lnTo>
                    <a:pt x="156" y="6"/>
                  </a:lnTo>
                  <a:lnTo>
                    <a:pt x="162" y="0"/>
                  </a:lnTo>
                  <a:lnTo>
                    <a:pt x="168" y="0"/>
                  </a:lnTo>
                  <a:lnTo>
                    <a:pt x="174" y="6"/>
                  </a:lnTo>
                  <a:lnTo>
                    <a:pt x="180" y="6"/>
                  </a:lnTo>
                  <a:lnTo>
                    <a:pt x="186" y="0"/>
                  </a:lnTo>
                  <a:lnTo>
                    <a:pt x="192" y="0"/>
                  </a:lnTo>
                  <a:lnTo>
                    <a:pt x="198" y="0"/>
                  </a:lnTo>
                  <a:lnTo>
                    <a:pt x="204" y="0"/>
                  </a:lnTo>
                  <a:lnTo>
                    <a:pt x="210" y="0"/>
                  </a:lnTo>
                  <a:lnTo>
                    <a:pt x="222" y="0"/>
                  </a:lnTo>
                  <a:lnTo>
                    <a:pt x="216" y="0"/>
                  </a:lnTo>
                  <a:lnTo>
                    <a:pt x="222" y="0"/>
                  </a:lnTo>
                  <a:lnTo>
                    <a:pt x="228" y="18"/>
                  </a:lnTo>
                  <a:lnTo>
                    <a:pt x="234" y="54"/>
                  </a:lnTo>
                  <a:lnTo>
                    <a:pt x="234" y="96"/>
                  </a:lnTo>
                  <a:lnTo>
                    <a:pt x="240" y="108"/>
                  </a:lnTo>
                  <a:lnTo>
                    <a:pt x="246" y="108"/>
                  </a:lnTo>
                  <a:lnTo>
                    <a:pt x="252" y="108"/>
                  </a:lnTo>
                  <a:lnTo>
                    <a:pt x="258" y="108"/>
                  </a:lnTo>
                  <a:lnTo>
                    <a:pt x="264" y="108"/>
                  </a:lnTo>
                  <a:lnTo>
                    <a:pt x="270" y="108"/>
                  </a:lnTo>
                  <a:lnTo>
                    <a:pt x="276" y="108"/>
                  </a:lnTo>
                  <a:lnTo>
                    <a:pt x="282" y="108"/>
                  </a:lnTo>
                  <a:lnTo>
                    <a:pt x="288" y="108"/>
                  </a:lnTo>
                  <a:lnTo>
                    <a:pt x="294" y="102"/>
                  </a:lnTo>
                  <a:lnTo>
                    <a:pt x="294" y="108"/>
                  </a:lnTo>
                  <a:lnTo>
                    <a:pt x="300" y="102"/>
                  </a:lnTo>
                  <a:lnTo>
                    <a:pt x="306" y="102"/>
                  </a:lnTo>
                  <a:lnTo>
                    <a:pt x="312" y="102"/>
                  </a:lnTo>
                  <a:lnTo>
                    <a:pt x="318" y="102"/>
                  </a:lnTo>
                  <a:lnTo>
                    <a:pt x="324" y="102"/>
                  </a:lnTo>
                  <a:lnTo>
                    <a:pt x="330" y="102"/>
                  </a:lnTo>
                  <a:lnTo>
                    <a:pt x="336" y="96"/>
                  </a:lnTo>
                  <a:lnTo>
                    <a:pt x="342" y="96"/>
                  </a:lnTo>
                  <a:lnTo>
                    <a:pt x="348" y="96"/>
                  </a:lnTo>
                  <a:lnTo>
                    <a:pt x="354" y="96"/>
                  </a:lnTo>
                  <a:lnTo>
                    <a:pt x="360" y="96"/>
                  </a:lnTo>
                  <a:lnTo>
                    <a:pt x="366" y="90"/>
                  </a:lnTo>
                  <a:lnTo>
                    <a:pt x="372" y="96"/>
                  </a:lnTo>
                  <a:lnTo>
                    <a:pt x="378" y="90"/>
                  </a:lnTo>
                  <a:lnTo>
                    <a:pt x="384" y="90"/>
                  </a:lnTo>
                  <a:lnTo>
                    <a:pt x="390" y="84"/>
                  </a:lnTo>
                  <a:lnTo>
                    <a:pt x="396" y="84"/>
                  </a:lnTo>
                  <a:lnTo>
                    <a:pt x="402" y="84"/>
                  </a:lnTo>
                  <a:lnTo>
                    <a:pt x="408" y="78"/>
                  </a:lnTo>
                  <a:lnTo>
                    <a:pt x="414" y="78"/>
                  </a:lnTo>
                  <a:lnTo>
                    <a:pt x="420" y="78"/>
                  </a:lnTo>
                  <a:lnTo>
                    <a:pt x="426" y="72"/>
                  </a:lnTo>
                  <a:lnTo>
                    <a:pt x="432" y="72"/>
                  </a:lnTo>
                  <a:lnTo>
                    <a:pt x="438" y="66"/>
                  </a:lnTo>
                  <a:lnTo>
                    <a:pt x="444" y="66"/>
                  </a:lnTo>
                  <a:lnTo>
                    <a:pt x="450" y="66"/>
                  </a:lnTo>
                  <a:lnTo>
                    <a:pt x="456" y="60"/>
                  </a:lnTo>
                  <a:lnTo>
                    <a:pt x="462" y="60"/>
                  </a:lnTo>
                  <a:lnTo>
                    <a:pt x="468" y="54"/>
                  </a:lnTo>
                  <a:lnTo>
                    <a:pt x="468" y="60"/>
                  </a:lnTo>
                  <a:lnTo>
                    <a:pt x="474" y="54"/>
                  </a:lnTo>
                  <a:lnTo>
                    <a:pt x="480" y="48"/>
                  </a:lnTo>
                  <a:lnTo>
                    <a:pt x="486" y="54"/>
                  </a:lnTo>
                  <a:lnTo>
                    <a:pt x="492" y="48"/>
                  </a:lnTo>
                  <a:lnTo>
                    <a:pt x="498" y="48"/>
                  </a:lnTo>
                  <a:lnTo>
                    <a:pt x="504" y="42"/>
                  </a:lnTo>
                  <a:lnTo>
                    <a:pt x="510" y="42"/>
                  </a:lnTo>
                  <a:lnTo>
                    <a:pt x="516" y="36"/>
                  </a:lnTo>
                  <a:lnTo>
                    <a:pt x="522" y="36"/>
                  </a:lnTo>
                  <a:lnTo>
                    <a:pt x="528" y="36"/>
                  </a:lnTo>
                  <a:lnTo>
                    <a:pt x="534" y="30"/>
                  </a:lnTo>
                  <a:lnTo>
                    <a:pt x="540" y="30"/>
                  </a:lnTo>
                  <a:lnTo>
                    <a:pt x="546" y="30"/>
                  </a:lnTo>
                  <a:lnTo>
                    <a:pt x="552" y="30"/>
                  </a:lnTo>
                  <a:lnTo>
                    <a:pt x="558" y="30"/>
                  </a:lnTo>
                  <a:lnTo>
                    <a:pt x="564" y="24"/>
                  </a:lnTo>
                  <a:lnTo>
                    <a:pt x="570" y="24"/>
                  </a:lnTo>
                  <a:lnTo>
                    <a:pt x="576" y="24"/>
                  </a:lnTo>
                  <a:lnTo>
                    <a:pt x="582" y="18"/>
                  </a:lnTo>
                  <a:lnTo>
                    <a:pt x="588" y="24"/>
                  </a:lnTo>
                  <a:lnTo>
                    <a:pt x="594" y="18"/>
                  </a:lnTo>
                  <a:lnTo>
                    <a:pt x="600" y="18"/>
                  </a:lnTo>
                  <a:lnTo>
                    <a:pt x="606" y="18"/>
                  </a:lnTo>
                  <a:lnTo>
                    <a:pt x="612" y="12"/>
                  </a:lnTo>
                  <a:lnTo>
                    <a:pt x="618" y="18"/>
                  </a:lnTo>
                  <a:lnTo>
                    <a:pt x="624" y="12"/>
                  </a:lnTo>
                  <a:lnTo>
                    <a:pt x="630" y="12"/>
                  </a:lnTo>
                  <a:lnTo>
                    <a:pt x="636" y="12"/>
                  </a:lnTo>
                  <a:lnTo>
                    <a:pt x="642" y="12"/>
                  </a:lnTo>
                  <a:lnTo>
                    <a:pt x="648" y="12"/>
                  </a:lnTo>
                  <a:lnTo>
                    <a:pt x="654" y="12"/>
                  </a:lnTo>
                  <a:lnTo>
                    <a:pt x="660" y="12"/>
                  </a:lnTo>
                  <a:lnTo>
                    <a:pt x="666" y="6"/>
                  </a:lnTo>
                  <a:lnTo>
                    <a:pt x="672" y="6"/>
                  </a:lnTo>
                  <a:lnTo>
                    <a:pt x="678" y="12"/>
                  </a:lnTo>
                  <a:lnTo>
                    <a:pt x="684" y="6"/>
                  </a:lnTo>
                  <a:lnTo>
                    <a:pt x="690" y="6"/>
                  </a:lnTo>
                  <a:lnTo>
                    <a:pt x="702" y="6"/>
                  </a:lnTo>
                  <a:lnTo>
                    <a:pt x="696" y="6"/>
                  </a:lnTo>
                  <a:lnTo>
                    <a:pt x="702" y="6"/>
                  </a:lnTo>
                  <a:lnTo>
                    <a:pt x="708" y="6"/>
                  </a:lnTo>
                  <a:lnTo>
                    <a:pt x="714" y="6"/>
                  </a:lnTo>
                  <a:lnTo>
                    <a:pt x="720" y="6"/>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6"/>
            <p:cNvSpPr>
              <a:spLocks/>
            </p:cNvSpPr>
            <p:nvPr/>
          </p:nvSpPr>
          <p:spPr bwMode="auto">
            <a:xfrm>
              <a:off x="3880560" y="4913312"/>
              <a:ext cx="500940" cy="9525"/>
            </a:xfrm>
            <a:custGeom>
              <a:avLst/>
              <a:gdLst/>
              <a:ahLst/>
              <a:cxnLst>
                <a:cxn ang="0">
                  <a:pos x="0" y="6"/>
                </a:cxn>
                <a:cxn ang="0">
                  <a:pos x="6" y="6"/>
                </a:cxn>
                <a:cxn ang="0">
                  <a:pos x="12" y="6"/>
                </a:cxn>
                <a:cxn ang="0">
                  <a:pos x="18" y="6"/>
                </a:cxn>
                <a:cxn ang="0">
                  <a:pos x="24" y="6"/>
                </a:cxn>
                <a:cxn ang="0">
                  <a:pos x="30" y="6"/>
                </a:cxn>
                <a:cxn ang="0">
                  <a:pos x="36" y="0"/>
                </a:cxn>
                <a:cxn ang="0">
                  <a:pos x="42" y="6"/>
                </a:cxn>
                <a:cxn ang="0">
                  <a:pos x="48" y="6"/>
                </a:cxn>
                <a:cxn ang="0">
                  <a:pos x="54" y="6"/>
                </a:cxn>
                <a:cxn ang="0">
                  <a:pos x="60" y="6"/>
                </a:cxn>
                <a:cxn ang="0">
                  <a:pos x="66" y="6"/>
                </a:cxn>
                <a:cxn ang="0">
                  <a:pos x="78" y="6"/>
                </a:cxn>
                <a:cxn ang="0">
                  <a:pos x="72" y="6"/>
                </a:cxn>
                <a:cxn ang="0">
                  <a:pos x="78" y="6"/>
                </a:cxn>
                <a:cxn ang="0">
                  <a:pos x="84" y="6"/>
                </a:cxn>
                <a:cxn ang="0">
                  <a:pos x="90" y="6"/>
                </a:cxn>
                <a:cxn ang="0">
                  <a:pos x="96" y="6"/>
                </a:cxn>
                <a:cxn ang="0">
                  <a:pos x="102" y="6"/>
                </a:cxn>
                <a:cxn ang="0">
                  <a:pos x="108" y="6"/>
                </a:cxn>
                <a:cxn ang="0">
                  <a:pos x="114" y="6"/>
                </a:cxn>
                <a:cxn ang="0">
                  <a:pos x="120" y="6"/>
                </a:cxn>
                <a:cxn ang="0">
                  <a:pos x="126" y="6"/>
                </a:cxn>
                <a:cxn ang="0">
                  <a:pos x="138" y="6"/>
                </a:cxn>
                <a:cxn ang="0">
                  <a:pos x="132" y="6"/>
                </a:cxn>
                <a:cxn ang="0">
                  <a:pos x="138" y="6"/>
                </a:cxn>
                <a:cxn ang="0">
                  <a:pos x="144" y="6"/>
                </a:cxn>
                <a:cxn ang="0">
                  <a:pos x="150" y="0"/>
                </a:cxn>
                <a:cxn ang="0">
                  <a:pos x="156" y="6"/>
                </a:cxn>
                <a:cxn ang="0">
                  <a:pos x="162" y="6"/>
                </a:cxn>
                <a:cxn ang="0">
                  <a:pos x="168" y="6"/>
                </a:cxn>
                <a:cxn ang="0">
                  <a:pos x="174" y="0"/>
                </a:cxn>
                <a:cxn ang="0">
                  <a:pos x="180" y="6"/>
                </a:cxn>
                <a:cxn ang="0">
                  <a:pos x="186" y="6"/>
                </a:cxn>
                <a:cxn ang="0">
                  <a:pos x="198" y="6"/>
                </a:cxn>
                <a:cxn ang="0">
                  <a:pos x="192" y="6"/>
                </a:cxn>
                <a:cxn ang="0">
                  <a:pos x="198" y="6"/>
                </a:cxn>
                <a:cxn ang="0">
                  <a:pos x="204" y="6"/>
                </a:cxn>
                <a:cxn ang="0">
                  <a:pos x="210" y="6"/>
                </a:cxn>
                <a:cxn ang="0">
                  <a:pos x="216" y="6"/>
                </a:cxn>
                <a:cxn ang="0">
                  <a:pos x="222" y="6"/>
                </a:cxn>
                <a:cxn ang="0">
                  <a:pos x="228" y="0"/>
                </a:cxn>
                <a:cxn ang="0">
                  <a:pos x="234" y="6"/>
                </a:cxn>
                <a:cxn ang="0">
                  <a:pos x="240" y="6"/>
                </a:cxn>
                <a:cxn ang="0">
                  <a:pos x="246" y="0"/>
                </a:cxn>
                <a:cxn ang="0">
                  <a:pos x="252" y="6"/>
                </a:cxn>
                <a:cxn ang="0">
                  <a:pos x="258" y="6"/>
                </a:cxn>
                <a:cxn ang="0">
                  <a:pos x="264" y="6"/>
                </a:cxn>
                <a:cxn ang="0">
                  <a:pos x="270" y="6"/>
                </a:cxn>
                <a:cxn ang="0">
                  <a:pos x="276" y="6"/>
                </a:cxn>
                <a:cxn ang="0">
                  <a:pos x="282" y="0"/>
                </a:cxn>
                <a:cxn ang="0">
                  <a:pos x="288" y="6"/>
                </a:cxn>
                <a:cxn ang="0">
                  <a:pos x="294" y="6"/>
                </a:cxn>
                <a:cxn ang="0">
                  <a:pos x="300" y="0"/>
                </a:cxn>
                <a:cxn ang="0">
                  <a:pos x="306" y="6"/>
                </a:cxn>
                <a:cxn ang="0">
                  <a:pos x="306" y="0"/>
                </a:cxn>
                <a:cxn ang="0">
                  <a:pos x="312" y="6"/>
                </a:cxn>
                <a:cxn ang="0">
                  <a:pos x="318" y="0"/>
                </a:cxn>
              </a:cxnLst>
              <a:rect l="0" t="0" r="r" b="b"/>
              <a:pathLst>
                <a:path w="318" h="6">
                  <a:moveTo>
                    <a:pt x="0" y="6"/>
                  </a:moveTo>
                  <a:lnTo>
                    <a:pt x="6" y="6"/>
                  </a:lnTo>
                  <a:lnTo>
                    <a:pt x="12" y="6"/>
                  </a:lnTo>
                  <a:lnTo>
                    <a:pt x="18" y="6"/>
                  </a:lnTo>
                  <a:lnTo>
                    <a:pt x="24" y="6"/>
                  </a:lnTo>
                  <a:lnTo>
                    <a:pt x="30" y="6"/>
                  </a:lnTo>
                  <a:lnTo>
                    <a:pt x="36" y="0"/>
                  </a:lnTo>
                  <a:lnTo>
                    <a:pt x="42" y="6"/>
                  </a:lnTo>
                  <a:lnTo>
                    <a:pt x="48" y="6"/>
                  </a:lnTo>
                  <a:lnTo>
                    <a:pt x="54" y="6"/>
                  </a:lnTo>
                  <a:lnTo>
                    <a:pt x="60" y="6"/>
                  </a:lnTo>
                  <a:lnTo>
                    <a:pt x="66" y="6"/>
                  </a:lnTo>
                  <a:lnTo>
                    <a:pt x="78" y="6"/>
                  </a:lnTo>
                  <a:lnTo>
                    <a:pt x="72" y="6"/>
                  </a:lnTo>
                  <a:lnTo>
                    <a:pt x="78" y="6"/>
                  </a:lnTo>
                  <a:lnTo>
                    <a:pt x="84" y="6"/>
                  </a:lnTo>
                  <a:lnTo>
                    <a:pt x="90" y="6"/>
                  </a:lnTo>
                  <a:lnTo>
                    <a:pt x="96" y="6"/>
                  </a:lnTo>
                  <a:lnTo>
                    <a:pt x="102" y="6"/>
                  </a:lnTo>
                  <a:lnTo>
                    <a:pt x="108" y="6"/>
                  </a:lnTo>
                  <a:lnTo>
                    <a:pt x="114" y="6"/>
                  </a:lnTo>
                  <a:lnTo>
                    <a:pt x="120" y="6"/>
                  </a:lnTo>
                  <a:lnTo>
                    <a:pt x="126" y="6"/>
                  </a:lnTo>
                  <a:lnTo>
                    <a:pt x="138" y="6"/>
                  </a:lnTo>
                  <a:lnTo>
                    <a:pt x="132" y="6"/>
                  </a:lnTo>
                  <a:lnTo>
                    <a:pt x="138" y="6"/>
                  </a:lnTo>
                  <a:lnTo>
                    <a:pt x="144" y="6"/>
                  </a:lnTo>
                  <a:lnTo>
                    <a:pt x="150" y="0"/>
                  </a:lnTo>
                  <a:lnTo>
                    <a:pt x="156" y="6"/>
                  </a:lnTo>
                  <a:lnTo>
                    <a:pt x="162" y="6"/>
                  </a:lnTo>
                  <a:lnTo>
                    <a:pt x="168" y="6"/>
                  </a:lnTo>
                  <a:lnTo>
                    <a:pt x="174" y="0"/>
                  </a:lnTo>
                  <a:lnTo>
                    <a:pt x="180" y="6"/>
                  </a:lnTo>
                  <a:lnTo>
                    <a:pt x="186" y="6"/>
                  </a:lnTo>
                  <a:lnTo>
                    <a:pt x="198" y="6"/>
                  </a:lnTo>
                  <a:lnTo>
                    <a:pt x="192" y="6"/>
                  </a:lnTo>
                  <a:lnTo>
                    <a:pt x="198" y="6"/>
                  </a:lnTo>
                  <a:lnTo>
                    <a:pt x="204" y="6"/>
                  </a:lnTo>
                  <a:lnTo>
                    <a:pt x="210" y="6"/>
                  </a:lnTo>
                  <a:lnTo>
                    <a:pt x="216" y="6"/>
                  </a:lnTo>
                  <a:lnTo>
                    <a:pt x="222" y="6"/>
                  </a:lnTo>
                  <a:lnTo>
                    <a:pt x="228" y="0"/>
                  </a:lnTo>
                  <a:lnTo>
                    <a:pt x="234" y="6"/>
                  </a:lnTo>
                  <a:lnTo>
                    <a:pt x="240" y="6"/>
                  </a:lnTo>
                  <a:lnTo>
                    <a:pt x="246" y="0"/>
                  </a:lnTo>
                  <a:lnTo>
                    <a:pt x="252" y="6"/>
                  </a:lnTo>
                  <a:lnTo>
                    <a:pt x="258" y="6"/>
                  </a:lnTo>
                  <a:lnTo>
                    <a:pt x="264" y="6"/>
                  </a:lnTo>
                  <a:lnTo>
                    <a:pt x="270" y="6"/>
                  </a:lnTo>
                  <a:lnTo>
                    <a:pt x="276" y="6"/>
                  </a:lnTo>
                  <a:lnTo>
                    <a:pt x="282" y="0"/>
                  </a:lnTo>
                  <a:lnTo>
                    <a:pt x="288" y="6"/>
                  </a:lnTo>
                  <a:lnTo>
                    <a:pt x="294" y="6"/>
                  </a:lnTo>
                  <a:lnTo>
                    <a:pt x="300" y="0"/>
                  </a:lnTo>
                  <a:lnTo>
                    <a:pt x="306" y="6"/>
                  </a:lnTo>
                  <a:lnTo>
                    <a:pt x="306" y="0"/>
                  </a:lnTo>
                  <a:lnTo>
                    <a:pt x="312" y="6"/>
                  </a:lnTo>
                  <a:lnTo>
                    <a:pt x="318"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39"/>
            <p:cNvSpPr>
              <a:spLocks/>
            </p:cNvSpPr>
            <p:nvPr/>
          </p:nvSpPr>
          <p:spPr bwMode="auto">
            <a:xfrm>
              <a:off x="2746354" y="4675187"/>
              <a:ext cx="1105850" cy="171450"/>
            </a:xfrm>
            <a:custGeom>
              <a:avLst/>
              <a:gdLst/>
              <a:ahLst/>
              <a:cxnLst>
                <a:cxn ang="0">
                  <a:pos x="12" y="6"/>
                </a:cxn>
                <a:cxn ang="0">
                  <a:pos x="30" y="6"/>
                </a:cxn>
                <a:cxn ang="0">
                  <a:pos x="48" y="6"/>
                </a:cxn>
                <a:cxn ang="0">
                  <a:pos x="66" y="6"/>
                </a:cxn>
                <a:cxn ang="0">
                  <a:pos x="78" y="6"/>
                </a:cxn>
                <a:cxn ang="0">
                  <a:pos x="96" y="6"/>
                </a:cxn>
                <a:cxn ang="0">
                  <a:pos x="114" y="6"/>
                </a:cxn>
                <a:cxn ang="0">
                  <a:pos x="132" y="6"/>
                </a:cxn>
                <a:cxn ang="0">
                  <a:pos x="156" y="6"/>
                </a:cxn>
                <a:cxn ang="0">
                  <a:pos x="162" y="6"/>
                </a:cxn>
                <a:cxn ang="0">
                  <a:pos x="180" y="6"/>
                </a:cxn>
                <a:cxn ang="0">
                  <a:pos x="198" y="6"/>
                </a:cxn>
                <a:cxn ang="0">
                  <a:pos x="210" y="6"/>
                </a:cxn>
                <a:cxn ang="0">
                  <a:pos x="228" y="6"/>
                </a:cxn>
                <a:cxn ang="0">
                  <a:pos x="234" y="6"/>
                </a:cxn>
                <a:cxn ang="0">
                  <a:pos x="246" y="96"/>
                </a:cxn>
                <a:cxn ang="0">
                  <a:pos x="264" y="108"/>
                </a:cxn>
                <a:cxn ang="0">
                  <a:pos x="282" y="108"/>
                </a:cxn>
                <a:cxn ang="0">
                  <a:pos x="300" y="108"/>
                </a:cxn>
                <a:cxn ang="0">
                  <a:pos x="318" y="108"/>
                </a:cxn>
                <a:cxn ang="0">
                  <a:pos x="336" y="102"/>
                </a:cxn>
                <a:cxn ang="0">
                  <a:pos x="354" y="102"/>
                </a:cxn>
                <a:cxn ang="0">
                  <a:pos x="366" y="96"/>
                </a:cxn>
                <a:cxn ang="0">
                  <a:pos x="384" y="90"/>
                </a:cxn>
                <a:cxn ang="0">
                  <a:pos x="402" y="90"/>
                </a:cxn>
                <a:cxn ang="0">
                  <a:pos x="426" y="84"/>
                </a:cxn>
                <a:cxn ang="0">
                  <a:pos x="432" y="78"/>
                </a:cxn>
                <a:cxn ang="0">
                  <a:pos x="444" y="78"/>
                </a:cxn>
                <a:cxn ang="0">
                  <a:pos x="462" y="72"/>
                </a:cxn>
                <a:cxn ang="0">
                  <a:pos x="480" y="66"/>
                </a:cxn>
                <a:cxn ang="0">
                  <a:pos x="498" y="60"/>
                </a:cxn>
                <a:cxn ang="0">
                  <a:pos x="516" y="48"/>
                </a:cxn>
                <a:cxn ang="0">
                  <a:pos x="534" y="48"/>
                </a:cxn>
                <a:cxn ang="0">
                  <a:pos x="552" y="36"/>
                </a:cxn>
                <a:cxn ang="0">
                  <a:pos x="564" y="30"/>
                </a:cxn>
                <a:cxn ang="0">
                  <a:pos x="582" y="30"/>
                </a:cxn>
                <a:cxn ang="0">
                  <a:pos x="600" y="24"/>
                </a:cxn>
                <a:cxn ang="0">
                  <a:pos x="618" y="24"/>
                </a:cxn>
                <a:cxn ang="0">
                  <a:pos x="636" y="18"/>
                </a:cxn>
                <a:cxn ang="0">
                  <a:pos x="654" y="18"/>
                </a:cxn>
                <a:cxn ang="0">
                  <a:pos x="672" y="12"/>
                </a:cxn>
                <a:cxn ang="0">
                  <a:pos x="690" y="12"/>
                </a:cxn>
              </a:cxnLst>
              <a:rect l="0" t="0" r="r" b="b"/>
              <a:pathLst>
                <a:path w="702" h="108">
                  <a:moveTo>
                    <a:pt x="0" y="6"/>
                  </a:moveTo>
                  <a:lnTo>
                    <a:pt x="6" y="6"/>
                  </a:lnTo>
                  <a:lnTo>
                    <a:pt x="12" y="6"/>
                  </a:lnTo>
                  <a:lnTo>
                    <a:pt x="18" y="6"/>
                  </a:lnTo>
                  <a:lnTo>
                    <a:pt x="24" y="6"/>
                  </a:lnTo>
                  <a:lnTo>
                    <a:pt x="30" y="6"/>
                  </a:lnTo>
                  <a:lnTo>
                    <a:pt x="36" y="6"/>
                  </a:lnTo>
                  <a:lnTo>
                    <a:pt x="42" y="6"/>
                  </a:lnTo>
                  <a:lnTo>
                    <a:pt x="48" y="6"/>
                  </a:lnTo>
                  <a:lnTo>
                    <a:pt x="54" y="6"/>
                  </a:lnTo>
                  <a:lnTo>
                    <a:pt x="60" y="6"/>
                  </a:lnTo>
                  <a:lnTo>
                    <a:pt x="66" y="6"/>
                  </a:lnTo>
                  <a:lnTo>
                    <a:pt x="78"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6" y="6"/>
                  </a:lnTo>
                  <a:lnTo>
                    <a:pt x="150" y="6"/>
                  </a:lnTo>
                  <a:lnTo>
                    <a:pt x="156" y="6"/>
                  </a:lnTo>
                  <a:lnTo>
                    <a:pt x="162" y="6"/>
                  </a:lnTo>
                  <a:lnTo>
                    <a:pt x="168" y="0"/>
                  </a:lnTo>
                  <a:lnTo>
                    <a:pt x="174" y="6"/>
                  </a:lnTo>
                  <a:lnTo>
                    <a:pt x="180" y="6"/>
                  </a:lnTo>
                  <a:lnTo>
                    <a:pt x="186" y="6"/>
                  </a:lnTo>
                  <a:lnTo>
                    <a:pt x="192" y="6"/>
                  </a:lnTo>
                  <a:lnTo>
                    <a:pt x="198" y="6"/>
                  </a:lnTo>
                  <a:lnTo>
                    <a:pt x="210" y="6"/>
                  </a:lnTo>
                  <a:lnTo>
                    <a:pt x="204" y="6"/>
                  </a:lnTo>
                  <a:lnTo>
                    <a:pt x="210" y="6"/>
                  </a:lnTo>
                  <a:lnTo>
                    <a:pt x="216" y="0"/>
                  </a:lnTo>
                  <a:lnTo>
                    <a:pt x="216" y="6"/>
                  </a:lnTo>
                  <a:lnTo>
                    <a:pt x="228" y="6"/>
                  </a:lnTo>
                  <a:lnTo>
                    <a:pt x="222" y="6"/>
                  </a:lnTo>
                  <a:lnTo>
                    <a:pt x="228" y="6"/>
                  </a:lnTo>
                  <a:lnTo>
                    <a:pt x="234" y="6"/>
                  </a:lnTo>
                  <a:lnTo>
                    <a:pt x="240" y="18"/>
                  </a:lnTo>
                  <a:lnTo>
                    <a:pt x="246" y="60"/>
                  </a:lnTo>
                  <a:lnTo>
                    <a:pt x="246" y="96"/>
                  </a:lnTo>
                  <a:lnTo>
                    <a:pt x="252" y="108"/>
                  </a:lnTo>
                  <a:lnTo>
                    <a:pt x="258" y="108"/>
                  </a:lnTo>
                  <a:lnTo>
                    <a:pt x="264" y="108"/>
                  </a:lnTo>
                  <a:lnTo>
                    <a:pt x="270" y="108"/>
                  </a:lnTo>
                  <a:lnTo>
                    <a:pt x="276" y="102"/>
                  </a:lnTo>
                  <a:lnTo>
                    <a:pt x="282" y="108"/>
                  </a:lnTo>
                  <a:lnTo>
                    <a:pt x="288" y="102"/>
                  </a:lnTo>
                  <a:lnTo>
                    <a:pt x="294" y="108"/>
                  </a:lnTo>
                  <a:lnTo>
                    <a:pt x="300" y="108"/>
                  </a:lnTo>
                  <a:lnTo>
                    <a:pt x="306" y="108"/>
                  </a:lnTo>
                  <a:lnTo>
                    <a:pt x="312" y="102"/>
                  </a:lnTo>
                  <a:lnTo>
                    <a:pt x="318" y="108"/>
                  </a:lnTo>
                  <a:lnTo>
                    <a:pt x="324" y="102"/>
                  </a:lnTo>
                  <a:lnTo>
                    <a:pt x="330" y="108"/>
                  </a:lnTo>
                  <a:lnTo>
                    <a:pt x="336" y="102"/>
                  </a:lnTo>
                  <a:lnTo>
                    <a:pt x="342" y="102"/>
                  </a:lnTo>
                  <a:lnTo>
                    <a:pt x="348" y="102"/>
                  </a:lnTo>
                  <a:lnTo>
                    <a:pt x="354" y="102"/>
                  </a:lnTo>
                  <a:lnTo>
                    <a:pt x="360" y="96"/>
                  </a:lnTo>
                  <a:lnTo>
                    <a:pt x="372" y="96"/>
                  </a:lnTo>
                  <a:lnTo>
                    <a:pt x="366" y="96"/>
                  </a:lnTo>
                  <a:lnTo>
                    <a:pt x="372" y="96"/>
                  </a:lnTo>
                  <a:lnTo>
                    <a:pt x="378" y="96"/>
                  </a:lnTo>
                  <a:lnTo>
                    <a:pt x="384" y="90"/>
                  </a:lnTo>
                  <a:lnTo>
                    <a:pt x="390" y="96"/>
                  </a:lnTo>
                  <a:lnTo>
                    <a:pt x="396" y="90"/>
                  </a:lnTo>
                  <a:lnTo>
                    <a:pt x="402" y="90"/>
                  </a:lnTo>
                  <a:lnTo>
                    <a:pt x="408" y="90"/>
                  </a:lnTo>
                  <a:lnTo>
                    <a:pt x="414" y="84"/>
                  </a:lnTo>
                  <a:lnTo>
                    <a:pt x="426" y="84"/>
                  </a:lnTo>
                  <a:lnTo>
                    <a:pt x="420" y="84"/>
                  </a:lnTo>
                  <a:lnTo>
                    <a:pt x="426" y="84"/>
                  </a:lnTo>
                  <a:lnTo>
                    <a:pt x="432" y="78"/>
                  </a:lnTo>
                  <a:lnTo>
                    <a:pt x="432" y="84"/>
                  </a:lnTo>
                  <a:lnTo>
                    <a:pt x="438" y="78"/>
                  </a:lnTo>
                  <a:lnTo>
                    <a:pt x="444" y="78"/>
                  </a:lnTo>
                  <a:lnTo>
                    <a:pt x="450" y="78"/>
                  </a:lnTo>
                  <a:lnTo>
                    <a:pt x="456" y="72"/>
                  </a:lnTo>
                  <a:lnTo>
                    <a:pt x="462" y="72"/>
                  </a:lnTo>
                  <a:lnTo>
                    <a:pt x="468" y="72"/>
                  </a:lnTo>
                  <a:lnTo>
                    <a:pt x="474" y="66"/>
                  </a:lnTo>
                  <a:lnTo>
                    <a:pt x="480" y="66"/>
                  </a:lnTo>
                  <a:lnTo>
                    <a:pt x="486" y="66"/>
                  </a:lnTo>
                  <a:lnTo>
                    <a:pt x="492" y="66"/>
                  </a:lnTo>
                  <a:lnTo>
                    <a:pt x="498" y="60"/>
                  </a:lnTo>
                  <a:lnTo>
                    <a:pt x="504" y="54"/>
                  </a:lnTo>
                  <a:lnTo>
                    <a:pt x="510" y="54"/>
                  </a:lnTo>
                  <a:lnTo>
                    <a:pt x="516" y="48"/>
                  </a:lnTo>
                  <a:lnTo>
                    <a:pt x="522" y="48"/>
                  </a:lnTo>
                  <a:lnTo>
                    <a:pt x="528" y="48"/>
                  </a:lnTo>
                  <a:lnTo>
                    <a:pt x="534" y="48"/>
                  </a:lnTo>
                  <a:lnTo>
                    <a:pt x="540" y="42"/>
                  </a:lnTo>
                  <a:lnTo>
                    <a:pt x="546" y="42"/>
                  </a:lnTo>
                  <a:lnTo>
                    <a:pt x="552" y="36"/>
                  </a:lnTo>
                  <a:lnTo>
                    <a:pt x="558" y="42"/>
                  </a:lnTo>
                  <a:lnTo>
                    <a:pt x="564" y="36"/>
                  </a:lnTo>
                  <a:lnTo>
                    <a:pt x="564" y="30"/>
                  </a:lnTo>
                  <a:lnTo>
                    <a:pt x="570" y="36"/>
                  </a:lnTo>
                  <a:lnTo>
                    <a:pt x="576" y="30"/>
                  </a:lnTo>
                  <a:lnTo>
                    <a:pt x="582" y="30"/>
                  </a:lnTo>
                  <a:lnTo>
                    <a:pt x="588" y="30"/>
                  </a:lnTo>
                  <a:lnTo>
                    <a:pt x="594" y="30"/>
                  </a:lnTo>
                  <a:lnTo>
                    <a:pt x="600" y="24"/>
                  </a:lnTo>
                  <a:lnTo>
                    <a:pt x="606" y="24"/>
                  </a:lnTo>
                  <a:lnTo>
                    <a:pt x="612" y="24"/>
                  </a:lnTo>
                  <a:lnTo>
                    <a:pt x="618" y="24"/>
                  </a:lnTo>
                  <a:lnTo>
                    <a:pt x="624" y="24"/>
                  </a:lnTo>
                  <a:lnTo>
                    <a:pt x="630" y="18"/>
                  </a:lnTo>
                  <a:lnTo>
                    <a:pt x="636" y="18"/>
                  </a:lnTo>
                  <a:lnTo>
                    <a:pt x="642" y="18"/>
                  </a:lnTo>
                  <a:lnTo>
                    <a:pt x="648" y="18"/>
                  </a:lnTo>
                  <a:lnTo>
                    <a:pt x="654" y="18"/>
                  </a:lnTo>
                  <a:lnTo>
                    <a:pt x="660" y="18"/>
                  </a:lnTo>
                  <a:lnTo>
                    <a:pt x="666" y="12"/>
                  </a:lnTo>
                  <a:lnTo>
                    <a:pt x="672" y="12"/>
                  </a:lnTo>
                  <a:lnTo>
                    <a:pt x="678" y="12"/>
                  </a:lnTo>
                  <a:lnTo>
                    <a:pt x="684" y="12"/>
                  </a:lnTo>
                  <a:lnTo>
                    <a:pt x="690" y="12"/>
                  </a:lnTo>
                  <a:lnTo>
                    <a:pt x="696" y="12"/>
                  </a:lnTo>
                  <a:lnTo>
                    <a:pt x="702" y="12"/>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
            <p:cNvSpPr>
              <a:spLocks/>
            </p:cNvSpPr>
            <p:nvPr/>
          </p:nvSpPr>
          <p:spPr bwMode="auto">
            <a:xfrm>
              <a:off x="3852204" y="4684712"/>
              <a:ext cx="529296" cy="9525"/>
            </a:xfrm>
            <a:custGeom>
              <a:avLst/>
              <a:gdLst/>
              <a:ahLst/>
              <a:cxnLst>
                <a:cxn ang="0">
                  <a:pos x="0" y="6"/>
                </a:cxn>
                <a:cxn ang="0">
                  <a:pos x="12" y="6"/>
                </a:cxn>
                <a:cxn ang="0">
                  <a:pos x="6" y="6"/>
                </a:cxn>
                <a:cxn ang="0">
                  <a:pos x="12" y="6"/>
                </a:cxn>
                <a:cxn ang="0">
                  <a:pos x="18" y="6"/>
                </a:cxn>
                <a:cxn ang="0">
                  <a:pos x="24" y="6"/>
                </a:cxn>
                <a:cxn ang="0">
                  <a:pos x="30" y="6"/>
                </a:cxn>
                <a:cxn ang="0">
                  <a:pos x="36" y="0"/>
                </a:cxn>
                <a:cxn ang="0">
                  <a:pos x="42" y="0"/>
                </a:cxn>
                <a:cxn ang="0">
                  <a:pos x="48" y="6"/>
                </a:cxn>
                <a:cxn ang="0">
                  <a:pos x="54" y="6"/>
                </a:cxn>
                <a:cxn ang="0">
                  <a:pos x="60" y="6"/>
                </a:cxn>
                <a:cxn ang="0">
                  <a:pos x="66" y="0"/>
                </a:cxn>
                <a:cxn ang="0">
                  <a:pos x="72" y="0"/>
                </a:cxn>
                <a:cxn ang="0">
                  <a:pos x="78" y="0"/>
                </a:cxn>
                <a:cxn ang="0">
                  <a:pos x="84" y="0"/>
                </a:cxn>
                <a:cxn ang="0">
                  <a:pos x="90" y="0"/>
                </a:cxn>
                <a:cxn ang="0">
                  <a:pos x="96" y="0"/>
                </a:cxn>
                <a:cxn ang="0">
                  <a:pos x="102" y="0"/>
                </a:cxn>
                <a:cxn ang="0">
                  <a:pos x="108" y="0"/>
                </a:cxn>
                <a:cxn ang="0">
                  <a:pos x="114" y="0"/>
                </a:cxn>
                <a:cxn ang="0">
                  <a:pos x="120" y="0"/>
                </a:cxn>
                <a:cxn ang="0">
                  <a:pos x="126" y="0"/>
                </a:cxn>
                <a:cxn ang="0">
                  <a:pos x="132" y="0"/>
                </a:cxn>
                <a:cxn ang="0">
                  <a:pos x="138" y="0"/>
                </a:cxn>
                <a:cxn ang="0">
                  <a:pos x="144" y="0"/>
                </a:cxn>
                <a:cxn ang="0">
                  <a:pos x="150" y="0"/>
                </a:cxn>
                <a:cxn ang="0">
                  <a:pos x="156" y="0"/>
                </a:cxn>
                <a:cxn ang="0">
                  <a:pos x="162" y="0"/>
                </a:cxn>
                <a:cxn ang="0">
                  <a:pos x="168" y="0"/>
                </a:cxn>
                <a:cxn ang="0">
                  <a:pos x="174" y="0"/>
                </a:cxn>
                <a:cxn ang="0">
                  <a:pos x="180" y="0"/>
                </a:cxn>
                <a:cxn ang="0">
                  <a:pos x="186" y="0"/>
                </a:cxn>
                <a:cxn ang="0">
                  <a:pos x="192" y="0"/>
                </a:cxn>
                <a:cxn ang="0">
                  <a:pos x="198" y="0"/>
                </a:cxn>
                <a:cxn ang="0">
                  <a:pos x="204" y="0"/>
                </a:cxn>
                <a:cxn ang="0">
                  <a:pos x="210" y="0"/>
                </a:cxn>
                <a:cxn ang="0">
                  <a:pos x="216" y="0"/>
                </a:cxn>
                <a:cxn ang="0">
                  <a:pos x="222" y="0"/>
                </a:cxn>
                <a:cxn ang="0">
                  <a:pos x="228" y="0"/>
                </a:cxn>
                <a:cxn ang="0">
                  <a:pos x="234" y="0"/>
                </a:cxn>
                <a:cxn ang="0">
                  <a:pos x="240" y="0"/>
                </a:cxn>
                <a:cxn ang="0">
                  <a:pos x="246" y="0"/>
                </a:cxn>
                <a:cxn ang="0">
                  <a:pos x="252" y="0"/>
                </a:cxn>
                <a:cxn ang="0">
                  <a:pos x="258" y="0"/>
                </a:cxn>
                <a:cxn ang="0">
                  <a:pos x="264" y="0"/>
                </a:cxn>
                <a:cxn ang="0">
                  <a:pos x="270" y="0"/>
                </a:cxn>
                <a:cxn ang="0">
                  <a:pos x="276" y="0"/>
                </a:cxn>
                <a:cxn ang="0">
                  <a:pos x="282" y="0"/>
                </a:cxn>
                <a:cxn ang="0">
                  <a:pos x="288" y="0"/>
                </a:cxn>
                <a:cxn ang="0">
                  <a:pos x="294" y="0"/>
                </a:cxn>
                <a:cxn ang="0">
                  <a:pos x="300" y="0"/>
                </a:cxn>
                <a:cxn ang="0">
                  <a:pos x="306" y="0"/>
                </a:cxn>
                <a:cxn ang="0">
                  <a:pos x="312" y="0"/>
                </a:cxn>
                <a:cxn ang="0">
                  <a:pos x="318" y="0"/>
                </a:cxn>
                <a:cxn ang="0">
                  <a:pos x="324" y="0"/>
                </a:cxn>
                <a:cxn ang="0">
                  <a:pos x="330" y="6"/>
                </a:cxn>
                <a:cxn ang="0">
                  <a:pos x="336" y="0"/>
                </a:cxn>
              </a:cxnLst>
              <a:rect l="0" t="0" r="r" b="b"/>
              <a:pathLst>
                <a:path w="336" h="6">
                  <a:moveTo>
                    <a:pt x="0" y="6"/>
                  </a:moveTo>
                  <a:lnTo>
                    <a:pt x="12" y="6"/>
                  </a:lnTo>
                  <a:lnTo>
                    <a:pt x="6" y="6"/>
                  </a:lnTo>
                  <a:lnTo>
                    <a:pt x="12" y="6"/>
                  </a:lnTo>
                  <a:lnTo>
                    <a:pt x="18" y="6"/>
                  </a:lnTo>
                  <a:lnTo>
                    <a:pt x="24" y="6"/>
                  </a:lnTo>
                  <a:lnTo>
                    <a:pt x="30" y="6"/>
                  </a:lnTo>
                  <a:lnTo>
                    <a:pt x="36" y="0"/>
                  </a:lnTo>
                  <a:lnTo>
                    <a:pt x="42" y="0"/>
                  </a:lnTo>
                  <a:lnTo>
                    <a:pt x="48" y="6"/>
                  </a:lnTo>
                  <a:lnTo>
                    <a:pt x="54" y="6"/>
                  </a:lnTo>
                  <a:lnTo>
                    <a:pt x="60" y="6"/>
                  </a:lnTo>
                  <a:lnTo>
                    <a:pt x="66" y="0"/>
                  </a:lnTo>
                  <a:lnTo>
                    <a:pt x="72" y="0"/>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24" y="0"/>
                  </a:lnTo>
                  <a:lnTo>
                    <a:pt x="330" y="6"/>
                  </a:lnTo>
                  <a:lnTo>
                    <a:pt x="336"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3"/>
            <p:cNvSpPr>
              <a:spLocks/>
            </p:cNvSpPr>
            <p:nvPr/>
          </p:nvSpPr>
          <p:spPr bwMode="auto">
            <a:xfrm>
              <a:off x="2746354" y="4446587"/>
              <a:ext cx="1077496" cy="171450"/>
            </a:xfrm>
            <a:custGeom>
              <a:avLst/>
              <a:gdLst/>
              <a:ahLst/>
              <a:cxnLst>
                <a:cxn ang="0">
                  <a:pos x="12" y="6"/>
                </a:cxn>
                <a:cxn ang="0">
                  <a:pos x="24" y="6"/>
                </a:cxn>
                <a:cxn ang="0">
                  <a:pos x="30" y="6"/>
                </a:cxn>
                <a:cxn ang="0">
                  <a:pos x="42" y="6"/>
                </a:cxn>
                <a:cxn ang="0">
                  <a:pos x="60" y="0"/>
                </a:cxn>
                <a:cxn ang="0">
                  <a:pos x="72" y="6"/>
                </a:cxn>
                <a:cxn ang="0">
                  <a:pos x="90" y="0"/>
                </a:cxn>
                <a:cxn ang="0">
                  <a:pos x="108" y="6"/>
                </a:cxn>
                <a:cxn ang="0">
                  <a:pos x="126" y="6"/>
                </a:cxn>
                <a:cxn ang="0">
                  <a:pos x="144" y="6"/>
                </a:cxn>
                <a:cxn ang="0">
                  <a:pos x="168" y="0"/>
                </a:cxn>
                <a:cxn ang="0">
                  <a:pos x="174" y="6"/>
                </a:cxn>
                <a:cxn ang="0">
                  <a:pos x="192" y="6"/>
                </a:cxn>
                <a:cxn ang="0">
                  <a:pos x="210" y="6"/>
                </a:cxn>
                <a:cxn ang="0">
                  <a:pos x="222" y="0"/>
                </a:cxn>
                <a:cxn ang="0">
                  <a:pos x="240" y="0"/>
                </a:cxn>
                <a:cxn ang="0">
                  <a:pos x="258" y="0"/>
                </a:cxn>
                <a:cxn ang="0">
                  <a:pos x="276" y="0"/>
                </a:cxn>
                <a:cxn ang="0">
                  <a:pos x="288" y="12"/>
                </a:cxn>
                <a:cxn ang="0">
                  <a:pos x="300" y="108"/>
                </a:cxn>
                <a:cxn ang="0">
                  <a:pos x="318" y="108"/>
                </a:cxn>
                <a:cxn ang="0">
                  <a:pos x="336" y="108"/>
                </a:cxn>
                <a:cxn ang="0">
                  <a:pos x="354" y="102"/>
                </a:cxn>
                <a:cxn ang="0">
                  <a:pos x="366" y="108"/>
                </a:cxn>
                <a:cxn ang="0">
                  <a:pos x="384" y="102"/>
                </a:cxn>
                <a:cxn ang="0">
                  <a:pos x="402" y="96"/>
                </a:cxn>
                <a:cxn ang="0">
                  <a:pos x="420" y="96"/>
                </a:cxn>
                <a:cxn ang="0">
                  <a:pos x="438" y="90"/>
                </a:cxn>
                <a:cxn ang="0">
                  <a:pos x="450" y="84"/>
                </a:cxn>
                <a:cxn ang="0">
                  <a:pos x="468" y="78"/>
                </a:cxn>
                <a:cxn ang="0">
                  <a:pos x="486" y="72"/>
                </a:cxn>
                <a:cxn ang="0">
                  <a:pos x="504" y="66"/>
                </a:cxn>
                <a:cxn ang="0">
                  <a:pos x="522" y="60"/>
                </a:cxn>
                <a:cxn ang="0">
                  <a:pos x="540" y="54"/>
                </a:cxn>
                <a:cxn ang="0">
                  <a:pos x="558" y="48"/>
                </a:cxn>
                <a:cxn ang="0">
                  <a:pos x="576" y="42"/>
                </a:cxn>
                <a:cxn ang="0">
                  <a:pos x="594" y="36"/>
                </a:cxn>
                <a:cxn ang="0">
                  <a:pos x="612" y="30"/>
                </a:cxn>
                <a:cxn ang="0">
                  <a:pos x="630" y="24"/>
                </a:cxn>
                <a:cxn ang="0">
                  <a:pos x="648" y="18"/>
                </a:cxn>
                <a:cxn ang="0">
                  <a:pos x="654" y="24"/>
                </a:cxn>
                <a:cxn ang="0">
                  <a:pos x="672" y="18"/>
                </a:cxn>
              </a:cxnLst>
              <a:rect l="0" t="0" r="r" b="b"/>
              <a:pathLst>
                <a:path w="684" h="108">
                  <a:moveTo>
                    <a:pt x="0" y="0"/>
                  </a:moveTo>
                  <a:lnTo>
                    <a:pt x="0" y="6"/>
                  </a:lnTo>
                  <a:lnTo>
                    <a:pt x="12" y="6"/>
                  </a:lnTo>
                  <a:lnTo>
                    <a:pt x="6" y="6"/>
                  </a:lnTo>
                  <a:lnTo>
                    <a:pt x="12" y="6"/>
                  </a:lnTo>
                  <a:lnTo>
                    <a:pt x="24" y="6"/>
                  </a:lnTo>
                  <a:lnTo>
                    <a:pt x="18" y="6"/>
                  </a:lnTo>
                  <a:lnTo>
                    <a:pt x="24" y="6"/>
                  </a:lnTo>
                  <a:lnTo>
                    <a:pt x="30" y="6"/>
                  </a:lnTo>
                  <a:lnTo>
                    <a:pt x="36" y="6"/>
                  </a:lnTo>
                  <a:lnTo>
                    <a:pt x="48" y="6"/>
                  </a:lnTo>
                  <a:lnTo>
                    <a:pt x="42" y="6"/>
                  </a:lnTo>
                  <a:lnTo>
                    <a:pt x="48" y="6"/>
                  </a:lnTo>
                  <a:lnTo>
                    <a:pt x="54" y="6"/>
                  </a:lnTo>
                  <a:lnTo>
                    <a:pt x="60" y="0"/>
                  </a:lnTo>
                  <a:lnTo>
                    <a:pt x="66" y="6"/>
                  </a:lnTo>
                  <a:lnTo>
                    <a:pt x="78" y="6"/>
                  </a:lnTo>
                  <a:lnTo>
                    <a:pt x="72" y="6"/>
                  </a:lnTo>
                  <a:lnTo>
                    <a:pt x="78" y="6"/>
                  </a:lnTo>
                  <a:lnTo>
                    <a:pt x="84" y="6"/>
                  </a:lnTo>
                  <a:lnTo>
                    <a:pt x="90" y="0"/>
                  </a:lnTo>
                  <a:lnTo>
                    <a:pt x="96" y="6"/>
                  </a:lnTo>
                  <a:lnTo>
                    <a:pt x="102" y="6"/>
                  </a:lnTo>
                  <a:lnTo>
                    <a:pt x="108" y="6"/>
                  </a:lnTo>
                  <a:lnTo>
                    <a:pt x="114" y="6"/>
                  </a:lnTo>
                  <a:lnTo>
                    <a:pt x="120" y="6"/>
                  </a:lnTo>
                  <a:lnTo>
                    <a:pt x="126" y="6"/>
                  </a:lnTo>
                  <a:lnTo>
                    <a:pt x="132" y="6"/>
                  </a:lnTo>
                  <a:lnTo>
                    <a:pt x="138" y="0"/>
                  </a:lnTo>
                  <a:lnTo>
                    <a:pt x="144" y="6"/>
                  </a:lnTo>
                  <a:lnTo>
                    <a:pt x="150" y="0"/>
                  </a:lnTo>
                  <a:lnTo>
                    <a:pt x="156" y="0"/>
                  </a:lnTo>
                  <a:lnTo>
                    <a:pt x="168" y="0"/>
                  </a:lnTo>
                  <a:lnTo>
                    <a:pt x="162" y="0"/>
                  </a:lnTo>
                  <a:lnTo>
                    <a:pt x="168" y="0"/>
                  </a:lnTo>
                  <a:lnTo>
                    <a:pt x="174" y="6"/>
                  </a:lnTo>
                  <a:lnTo>
                    <a:pt x="180" y="6"/>
                  </a:lnTo>
                  <a:lnTo>
                    <a:pt x="186" y="0"/>
                  </a:lnTo>
                  <a:lnTo>
                    <a:pt x="192" y="6"/>
                  </a:lnTo>
                  <a:lnTo>
                    <a:pt x="198" y="6"/>
                  </a:lnTo>
                  <a:lnTo>
                    <a:pt x="204" y="6"/>
                  </a:lnTo>
                  <a:lnTo>
                    <a:pt x="210" y="6"/>
                  </a:lnTo>
                  <a:lnTo>
                    <a:pt x="216" y="0"/>
                  </a:lnTo>
                  <a:lnTo>
                    <a:pt x="228"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6"/>
                  </a:lnTo>
                  <a:lnTo>
                    <a:pt x="288" y="12"/>
                  </a:lnTo>
                  <a:lnTo>
                    <a:pt x="294" y="54"/>
                  </a:lnTo>
                  <a:lnTo>
                    <a:pt x="294" y="102"/>
                  </a:lnTo>
                  <a:lnTo>
                    <a:pt x="300" y="108"/>
                  </a:lnTo>
                  <a:lnTo>
                    <a:pt x="306" y="108"/>
                  </a:lnTo>
                  <a:lnTo>
                    <a:pt x="312" y="108"/>
                  </a:lnTo>
                  <a:lnTo>
                    <a:pt x="318" y="108"/>
                  </a:lnTo>
                  <a:lnTo>
                    <a:pt x="324" y="108"/>
                  </a:lnTo>
                  <a:lnTo>
                    <a:pt x="330" y="108"/>
                  </a:lnTo>
                  <a:lnTo>
                    <a:pt x="336" y="108"/>
                  </a:lnTo>
                  <a:lnTo>
                    <a:pt x="342" y="108"/>
                  </a:lnTo>
                  <a:lnTo>
                    <a:pt x="348" y="108"/>
                  </a:lnTo>
                  <a:lnTo>
                    <a:pt x="354" y="102"/>
                  </a:lnTo>
                  <a:lnTo>
                    <a:pt x="360" y="108"/>
                  </a:lnTo>
                  <a:lnTo>
                    <a:pt x="360" y="102"/>
                  </a:lnTo>
                  <a:lnTo>
                    <a:pt x="366" y="108"/>
                  </a:lnTo>
                  <a:lnTo>
                    <a:pt x="372" y="102"/>
                  </a:lnTo>
                  <a:lnTo>
                    <a:pt x="378" y="108"/>
                  </a:lnTo>
                  <a:lnTo>
                    <a:pt x="384" y="102"/>
                  </a:lnTo>
                  <a:lnTo>
                    <a:pt x="390" y="102"/>
                  </a:lnTo>
                  <a:lnTo>
                    <a:pt x="396" y="96"/>
                  </a:lnTo>
                  <a:lnTo>
                    <a:pt x="402" y="96"/>
                  </a:lnTo>
                  <a:lnTo>
                    <a:pt x="408" y="96"/>
                  </a:lnTo>
                  <a:lnTo>
                    <a:pt x="414" y="96"/>
                  </a:lnTo>
                  <a:lnTo>
                    <a:pt x="420" y="96"/>
                  </a:lnTo>
                  <a:lnTo>
                    <a:pt x="426" y="96"/>
                  </a:lnTo>
                  <a:lnTo>
                    <a:pt x="432" y="90"/>
                  </a:lnTo>
                  <a:lnTo>
                    <a:pt x="438" y="90"/>
                  </a:lnTo>
                  <a:lnTo>
                    <a:pt x="444" y="84"/>
                  </a:lnTo>
                  <a:lnTo>
                    <a:pt x="456" y="84"/>
                  </a:lnTo>
                  <a:lnTo>
                    <a:pt x="450" y="84"/>
                  </a:lnTo>
                  <a:lnTo>
                    <a:pt x="456" y="84"/>
                  </a:lnTo>
                  <a:lnTo>
                    <a:pt x="462" y="84"/>
                  </a:lnTo>
                  <a:lnTo>
                    <a:pt x="468" y="78"/>
                  </a:lnTo>
                  <a:lnTo>
                    <a:pt x="474" y="84"/>
                  </a:lnTo>
                  <a:lnTo>
                    <a:pt x="480" y="78"/>
                  </a:lnTo>
                  <a:lnTo>
                    <a:pt x="486" y="72"/>
                  </a:lnTo>
                  <a:lnTo>
                    <a:pt x="492" y="72"/>
                  </a:lnTo>
                  <a:lnTo>
                    <a:pt x="498" y="72"/>
                  </a:lnTo>
                  <a:lnTo>
                    <a:pt x="504" y="66"/>
                  </a:lnTo>
                  <a:lnTo>
                    <a:pt x="510" y="66"/>
                  </a:lnTo>
                  <a:lnTo>
                    <a:pt x="516" y="60"/>
                  </a:lnTo>
                  <a:lnTo>
                    <a:pt x="522" y="60"/>
                  </a:lnTo>
                  <a:lnTo>
                    <a:pt x="528" y="54"/>
                  </a:lnTo>
                  <a:lnTo>
                    <a:pt x="534" y="60"/>
                  </a:lnTo>
                  <a:lnTo>
                    <a:pt x="540" y="54"/>
                  </a:lnTo>
                  <a:lnTo>
                    <a:pt x="546" y="54"/>
                  </a:lnTo>
                  <a:lnTo>
                    <a:pt x="552" y="48"/>
                  </a:lnTo>
                  <a:lnTo>
                    <a:pt x="558" y="48"/>
                  </a:lnTo>
                  <a:lnTo>
                    <a:pt x="564" y="48"/>
                  </a:lnTo>
                  <a:lnTo>
                    <a:pt x="570" y="48"/>
                  </a:lnTo>
                  <a:lnTo>
                    <a:pt x="576" y="42"/>
                  </a:lnTo>
                  <a:lnTo>
                    <a:pt x="582" y="36"/>
                  </a:lnTo>
                  <a:lnTo>
                    <a:pt x="588" y="36"/>
                  </a:lnTo>
                  <a:lnTo>
                    <a:pt x="594" y="36"/>
                  </a:lnTo>
                  <a:lnTo>
                    <a:pt x="600" y="36"/>
                  </a:lnTo>
                  <a:lnTo>
                    <a:pt x="606" y="30"/>
                  </a:lnTo>
                  <a:lnTo>
                    <a:pt x="612" y="30"/>
                  </a:lnTo>
                  <a:lnTo>
                    <a:pt x="618" y="24"/>
                  </a:lnTo>
                  <a:lnTo>
                    <a:pt x="624" y="30"/>
                  </a:lnTo>
                  <a:lnTo>
                    <a:pt x="630" y="24"/>
                  </a:lnTo>
                  <a:lnTo>
                    <a:pt x="636" y="24"/>
                  </a:lnTo>
                  <a:lnTo>
                    <a:pt x="642" y="24"/>
                  </a:lnTo>
                  <a:lnTo>
                    <a:pt x="648" y="18"/>
                  </a:lnTo>
                  <a:lnTo>
                    <a:pt x="648" y="24"/>
                  </a:lnTo>
                  <a:lnTo>
                    <a:pt x="654" y="18"/>
                  </a:lnTo>
                  <a:lnTo>
                    <a:pt x="654" y="24"/>
                  </a:lnTo>
                  <a:lnTo>
                    <a:pt x="660" y="18"/>
                  </a:lnTo>
                  <a:lnTo>
                    <a:pt x="666" y="18"/>
                  </a:lnTo>
                  <a:lnTo>
                    <a:pt x="672" y="18"/>
                  </a:lnTo>
                  <a:lnTo>
                    <a:pt x="678" y="18"/>
                  </a:lnTo>
                  <a:lnTo>
                    <a:pt x="684" y="18"/>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4"/>
            <p:cNvSpPr>
              <a:spLocks/>
            </p:cNvSpPr>
            <p:nvPr/>
          </p:nvSpPr>
          <p:spPr bwMode="auto">
            <a:xfrm>
              <a:off x="3823848" y="4446587"/>
              <a:ext cx="557652" cy="28575"/>
            </a:xfrm>
            <a:custGeom>
              <a:avLst/>
              <a:gdLst/>
              <a:ahLst/>
              <a:cxnLst>
                <a:cxn ang="0">
                  <a:pos x="0" y="18"/>
                </a:cxn>
                <a:cxn ang="0">
                  <a:pos x="6" y="18"/>
                </a:cxn>
                <a:cxn ang="0">
                  <a:pos x="12" y="12"/>
                </a:cxn>
                <a:cxn ang="0">
                  <a:pos x="18" y="12"/>
                </a:cxn>
                <a:cxn ang="0">
                  <a:pos x="24" y="12"/>
                </a:cxn>
                <a:cxn ang="0">
                  <a:pos x="30" y="12"/>
                </a:cxn>
                <a:cxn ang="0">
                  <a:pos x="36" y="12"/>
                </a:cxn>
                <a:cxn ang="0">
                  <a:pos x="42" y="12"/>
                </a:cxn>
                <a:cxn ang="0">
                  <a:pos x="48" y="12"/>
                </a:cxn>
                <a:cxn ang="0">
                  <a:pos x="54" y="12"/>
                </a:cxn>
                <a:cxn ang="0">
                  <a:pos x="60" y="6"/>
                </a:cxn>
                <a:cxn ang="0">
                  <a:pos x="66" y="12"/>
                </a:cxn>
                <a:cxn ang="0">
                  <a:pos x="66" y="6"/>
                </a:cxn>
                <a:cxn ang="0">
                  <a:pos x="78" y="6"/>
                </a:cxn>
                <a:cxn ang="0">
                  <a:pos x="72" y="6"/>
                </a:cxn>
                <a:cxn ang="0">
                  <a:pos x="78" y="6"/>
                </a:cxn>
                <a:cxn ang="0">
                  <a:pos x="84" y="6"/>
                </a:cxn>
                <a:cxn ang="0">
                  <a:pos x="90" y="6"/>
                </a:cxn>
                <a:cxn ang="0">
                  <a:pos x="96" y="6"/>
                </a:cxn>
                <a:cxn ang="0">
                  <a:pos x="102" y="6"/>
                </a:cxn>
                <a:cxn ang="0">
                  <a:pos x="108" y="6"/>
                </a:cxn>
                <a:cxn ang="0">
                  <a:pos x="114" y="6"/>
                </a:cxn>
                <a:cxn ang="0">
                  <a:pos x="120" y="6"/>
                </a:cxn>
                <a:cxn ang="0">
                  <a:pos x="126" y="6"/>
                </a:cxn>
                <a:cxn ang="0">
                  <a:pos x="132" y="6"/>
                </a:cxn>
                <a:cxn ang="0">
                  <a:pos x="138" y="6"/>
                </a:cxn>
                <a:cxn ang="0">
                  <a:pos x="144" y="6"/>
                </a:cxn>
                <a:cxn ang="0">
                  <a:pos x="150" y="6"/>
                </a:cxn>
                <a:cxn ang="0">
                  <a:pos x="156" y="6"/>
                </a:cxn>
                <a:cxn ang="0">
                  <a:pos x="162" y="0"/>
                </a:cxn>
                <a:cxn ang="0">
                  <a:pos x="168" y="6"/>
                </a:cxn>
                <a:cxn ang="0">
                  <a:pos x="174" y="6"/>
                </a:cxn>
                <a:cxn ang="0">
                  <a:pos x="180" y="6"/>
                </a:cxn>
                <a:cxn ang="0">
                  <a:pos x="186" y="6"/>
                </a:cxn>
                <a:cxn ang="0">
                  <a:pos x="192" y="6"/>
                </a:cxn>
                <a:cxn ang="0">
                  <a:pos x="198" y="6"/>
                </a:cxn>
                <a:cxn ang="0">
                  <a:pos x="204" y="6"/>
                </a:cxn>
                <a:cxn ang="0">
                  <a:pos x="210" y="0"/>
                </a:cxn>
                <a:cxn ang="0">
                  <a:pos x="216" y="6"/>
                </a:cxn>
                <a:cxn ang="0">
                  <a:pos x="222" y="6"/>
                </a:cxn>
                <a:cxn ang="0">
                  <a:pos x="228" y="6"/>
                </a:cxn>
                <a:cxn ang="0">
                  <a:pos x="234" y="0"/>
                </a:cxn>
                <a:cxn ang="0">
                  <a:pos x="240" y="6"/>
                </a:cxn>
                <a:cxn ang="0">
                  <a:pos x="246" y="6"/>
                </a:cxn>
                <a:cxn ang="0">
                  <a:pos x="252" y="6"/>
                </a:cxn>
                <a:cxn ang="0">
                  <a:pos x="258" y="0"/>
                </a:cxn>
                <a:cxn ang="0">
                  <a:pos x="264" y="6"/>
                </a:cxn>
                <a:cxn ang="0">
                  <a:pos x="270" y="6"/>
                </a:cxn>
                <a:cxn ang="0">
                  <a:pos x="276" y="6"/>
                </a:cxn>
                <a:cxn ang="0">
                  <a:pos x="282" y="0"/>
                </a:cxn>
                <a:cxn ang="0">
                  <a:pos x="288" y="6"/>
                </a:cxn>
                <a:cxn ang="0">
                  <a:pos x="294" y="6"/>
                </a:cxn>
                <a:cxn ang="0">
                  <a:pos x="300" y="6"/>
                </a:cxn>
                <a:cxn ang="0">
                  <a:pos x="306" y="6"/>
                </a:cxn>
                <a:cxn ang="0">
                  <a:pos x="312" y="6"/>
                </a:cxn>
                <a:cxn ang="0">
                  <a:pos x="318" y="6"/>
                </a:cxn>
                <a:cxn ang="0">
                  <a:pos x="324" y="6"/>
                </a:cxn>
                <a:cxn ang="0">
                  <a:pos x="336" y="6"/>
                </a:cxn>
                <a:cxn ang="0">
                  <a:pos x="330" y="6"/>
                </a:cxn>
                <a:cxn ang="0">
                  <a:pos x="336" y="6"/>
                </a:cxn>
                <a:cxn ang="0">
                  <a:pos x="342" y="6"/>
                </a:cxn>
                <a:cxn ang="0">
                  <a:pos x="348" y="0"/>
                </a:cxn>
                <a:cxn ang="0">
                  <a:pos x="354" y="6"/>
                </a:cxn>
              </a:cxnLst>
              <a:rect l="0" t="0" r="r" b="b"/>
              <a:pathLst>
                <a:path w="354" h="18">
                  <a:moveTo>
                    <a:pt x="0" y="18"/>
                  </a:moveTo>
                  <a:lnTo>
                    <a:pt x="6" y="18"/>
                  </a:lnTo>
                  <a:lnTo>
                    <a:pt x="12" y="12"/>
                  </a:lnTo>
                  <a:lnTo>
                    <a:pt x="18" y="12"/>
                  </a:lnTo>
                  <a:lnTo>
                    <a:pt x="24" y="12"/>
                  </a:lnTo>
                  <a:lnTo>
                    <a:pt x="30" y="12"/>
                  </a:lnTo>
                  <a:lnTo>
                    <a:pt x="36" y="12"/>
                  </a:lnTo>
                  <a:lnTo>
                    <a:pt x="42" y="12"/>
                  </a:lnTo>
                  <a:lnTo>
                    <a:pt x="48" y="12"/>
                  </a:lnTo>
                  <a:lnTo>
                    <a:pt x="54" y="12"/>
                  </a:lnTo>
                  <a:lnTo>
                    <a:pt x="60" y="6"/>
                  </a:lnTo>
                  <a:lnTo>
                    <a:pt x="66" y="12"/>
                  </a:lnTo>
                  <a:lnTo>
                    <a:pt x="66" y="6"/>
                  </a:lnTo>
                  <a:lnTo>
                    <a:pt x="78"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0"/>
                  </a:lnTo>
                  <a:lnTo>
                    <a:pt x="168" y="6"/>
                  </a:lnTo>
                  <a:lnTo>
                    <a:pt x="174" y="6"/>
                  </a:lnTo>
                  <a:lnTo>
                    <a:pt x="180" y="6"/>
                  </a:lnTo>
                  <a:lnTo>
                    <a:pt x="186" y="6"/>
                  </a:lnTo>
                  <a:lnTo>
                    <a:pt x="192" y="6"/>
                  </a:lnTo>
                  <a:lnTo>
                    <a:pt x="198" y="6"/>
                  </a:lnTo>
                  <a:lnTo>
                    <a:pt x="204" y="6"/>
                  </a:lnTo>
                  <a:lnTo>
                    <a:pt x="210" y="0"/>
                  </a:lnTo>
                  <a:lnTo>
                    <a:pt x="216" y="6"/>
                  </a:lnTo>
                  <a:lnTo>
                    <a:pt x="222" y="6"/>
                  </a:lnTo>
                  <a:lnTo>
                    <a:pt x="228" y="6"/>
                  </a:lnTo>
                  <a:lnTo>
                    <a:pt x="234" y="0"/>
                  </a:lnTo>
                  <a:lnTo>
                    <a:pt x="240" y="6"/>
                  </a:lnTo>
                  <a:lnTo>
                    <a:pt x="246" y="6"/>
                  </a:lnTo>
                  <a:lnTo>
                    <a:pt x="252" y="6"/>
                  </a:lnTo>
                  <a:lnTo>
                    <a:pt x="258" y="0"/>
                  </a:lnTo>
                  <a:lnTo>
                    <a:pt x="264" y="6"/>
                  </a:lnTo>
                  <a:lnTo>
                    <a:pt x="270" y="6"/>
                  </a:lnTo>
                  <a:lnTo>
                    <a:pt x="276" y="6"/>
                  </a:lnTo>
                  <a:lnTo>
                    <a:pt x="282" y="0"/>
                  </a:lnTo>
                  <a:lnTo>
                    <a:pt x="288" y="6"/>
                  </a:lnTo>
                  <a:lnTo>
                    <a:pt x="294" y="6"/>
                  </a:lnTo>
                  <a:lnTo>
                    <a:pt x="300" y="6"/>
                  </a:lnTo>
                  <a:lnTo>
                    <a:pt x="306" y="6"/>
                  </a:lnTo>
                  <a:lnTo>
                    <a:pt x="312" y="6"/>
                  </a:lnTo>
                  <a:lnTo>
                    <a:pt x="318" y="6"/>
                  </a:lnTo>
                  <a:lnTo>
                    <a:pt x="324" y="6"/>
                  </a:lnTo>
                  <a:lnTo>
                    <a:pt x="336" y="6"/>
                  </a:lnTo>
                  <a:lnTo>
                    <a:pt x="330" y="6"/>
                  </a:lnTo>
                  <a:lnTo>
                    <a:pt x="336" y="6"/>
                  </a:lnTo>
                  <a:lnTo>
                    <a:pt x="342" y="6"/>
                  </a:lnTo>
                  <a:lnTo>
                    <a:pt x="348" y="0"/>
                  </a:lnTo>
                  <a:lnTo>
                    <a:pt x="354" y="6"/>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51"/>
            <p:cNvSpPr>
              <a:spLocks/>
            </p:cNvSpPr>
            <p:nvPr/>
          </p:nvSpPr>
          <p:spPr bwMode="auto">
            <a:xfrm>
              <a:off x="2746354" y="4037012"/>
              <a:ext cx="1153110" cy="323850"/>
            </a:xfrm>
            <a:custGeom>
              <a:avLst/>
              <a:gdLst/>
              <a:ahLst/>
              <a:cxnLst>
                <a:cxn ang="0">
                  <a:pos x="12" y="114"/>
                </a:cxn>
                <a:cxn ang="0">
                  <a:pos x="30" y="114"/>
                </a:cxn>
                <a:cxn ang="0">
                  <a:pos x="48" y="114"/>
                </a:cxn>
                <a:cxn ang="0">
                  <a:pos x="66" y="114"/>
                </a:cxn>
                <a:cxn ang="0">
                  <a:pos x="84" y="114"/>
                </a:cxn>
                <a:cxn ang="0">
                  <a:pos x="102" y="114"/>
                </a:cxn>
                <a:cxn ang="0">
                  <a:pos x="120" y="114"/>
                </a:cxn>
                <a:cxn ang="0">
                  <a:pos x="138" y="114"/>
                </a:cxn>
                <a:cxn ang="0">
                  <a:pos x="156" y="114"/>
                </a:cxn>
                <a:cxn ang="0">
                  <a:pos x="174" y="114"/>
                </a:cxn>
                <a:cxn ang="0">
                  <a:pos x="192" y="114"/>
                </a:cxn>
                <a:cxn ang="0">
                  <a:pos x="210" y="114"/>
                </a:cxn>
                <a:cxn ang="0">
                  <a:pos x="228" y="114"/>
                </a:cxn>
                <a:cxn ang="0">
                  <a:pos x="246" y="114"/>
                </a:cxn>
                <a:cxn ang="0">
                  <a:pos x="264" y="114"/>
                </a:cxn>
                <a:cxn ang="0">
                  <a:pos x="282" y="114"/>
                </a:cxn>
                <a:cxn ang="0">
                  <a:pos x="300" y="114"/>
                </a:cxn>
                <a:cxn ang="0">
                  <a:pos x="318" y="114"/>
                </a:cxn>
                <a:cxn ang="0">
                  <a:pos x="336" y="114"/>
                </a:cxn>
                <a:cxn ang="0">
                  <a:pos x="354" y="114"/>
                </a:cxn>
                <a:cxn ang="0">
                  <a:pos x="366" y="78"/>
                </a:cxn>
                <a:cxn ang="0">
                  <a:pos x="378" y="0"/>
                </a:cxn>
                <a:cxn ang="0">
                  <a:pos x="390" y="180"/>
                </a:cxn>
                <a:cxn ang="0">
                  <a:pos x="402" y="204"/>
                </a:cxn>
                <a:cxn ang="0">
                  <a:pos x="420" y="204"/>
                </a:cxn>
                <a:cxn ang="0">
                  <a:pos x="438" y="204"/>
                </a:cxn>
                <a:cxn ang="0">
                  <a:pos x="456" y="204"/>
                </a:cxn>
                <a:cxn ang="0">
                  <a:pos x="474" y="198"/>
                </a:cxn>
                <a:cxn ang="0">
                  <a:pos x="492" y="198"/>
                </a:cxn>
                <a:cxn ang="0">
                  <a:pos x="510" y="198"/>
                </a:cxn>
                <a:cxn ang="0">
                  <a:pos x="528" y="192"/>
                </a:cxn>
                <a:cxn ang="0">
                  <a:pos x="546" y="192"/>
                </a:cxn>
                <a:cxn ang="0">
                  <a:pos x="564" y="192"/>
                </a:cxn>
                <a:cxn ang="0">
                  <a:pos x="582" y="186"/>
                </a:cxn>
                <a:cxn ang="0">
                  <a:pos x="600" y="180"/>
                </a:cxn>
                <a:cxn ang="0">
                  <a:pos x="618" y="174"/>
                </a:cxn>
                <a:cxn ang="0">
                  <a:pos x="636" y="174"/>
                </a:cxn>
                <a:cxn ang="0">
                  <a:pos x="654" y="168"/>
                </a:cxn>
                <a:cxn ang="0">
                  <a:pos x="672" y="162"/>
                </a:cxn>
                <a:cxn ang="0">
                  <a:pos x="690" y="156"/>
                </a:cxn>
                <a:cxn ang="0">
                  <a:pos x="708" y="150"/>
                </a:cxn>
                <a:cxn ang="0">
                  <a:pos x="720" y="150"/>
                </a:cxn>
              </a:cxnLst>
              <a:rect l="0" t="0" r="r" b="b"/>
              <a:pathLst>
                <a:path w="732" h="204">
                  <a:moveTo>
                    <a:pt x="0" y="114"/>
                  </a:moveTo>
                  <a:lnTo>
                    <a:pt x="6" y="114"/>
                  </a:lnTo>
                  <a:lnTo>
                    <a:pt x="12" y="114"/>
                  </a:lnTo>
                  <a:lnTo>
                    <a:pt x="18" y="114"/>
                  </a:lnTo>
                  <a:lnTo>
                    <a:pt x="24" y="114"/>
                  </a:lnTo>
                  <a:lnTo>
                    <a:pt x="30" y="114"/>
                  </a:lnTo>
                  <a:lnTo>
                    <a:pt x="36" y="114"/>
                  </a:lnTo>
                  <a:lnTo>
                    <a:pt x="42" y="114"/>
                  </a:lnTo>
                  <a:lnTo>
                    <a:pt x="48" y="114"/>
                  </a:lnTo>
                  <a:lnTo>
                    <a:pt x="54" y="114"/>
                  </a:lnTo>
                  <a:lnTo>
                    <a:pt x="60" y="114"/>
                  </a:lnTo>
                  <a:lnTo>
                    <a:pt x="66" y="114"/>
                  </a:lnTo>
                  <a:lnTo>
                    <a:pt x="72" y="114"/>
                  </a:lnTo>
                  <a:lnTo>
                    <a:pt x="78" y="114"/>
                  </a:lnTo>
                  <a:lnTo>
                    <a:pt x="84" y="114"/>
                  </a:lnTo>
                  <a:lnTo>
                    <a:pt x="90" y="114"/>
                  </a:lnTo>
                  <a:lnTo>
                    <a:pt x="96" y="114"/>
                  </a:lnTo>
                  <a:lnTo>
                    <a:pt x="102" y="114"/>
                  </a:lnTo>
                  <a:lnTo>
                    <a:pt x="108" y="114"/>
                  </a:lnTo>
                  <a:lnTo>
                    <a:pt x="114" y="114"/>
                  </a:lnTo>
                  <a:lnTo>
                    <a:pt x="120" y="114"/>
                  </a:lnTo>
                  <a:lnTo>
                    <a:pt x="126" y="114"/>
                  </a:lnTo>
                  <a:lnTo>
                    <a:pt x="132" y="114"/>
                  </a:lnTo>
                  <a:lnTo>
                    <a:pt x="138" y="114"/>
                  </a:lnTo>
                  <a:lnTo>
                    <a:pt x="144" y="114"/>
                  </a:lnTo>
                  <a:lnTo>
                    <a:pt x="150" y="114"/>
                  </a:lnTo>
                  <a:lnTo>
                    <a:pt x="156" y="114"/>
                  </a:lnTo>
                  <a:lnTo>
                    <a:pt x="162" y="114"/>
                  </a:lnTo>
                  <a:lnTo>
                    <a:pt x="168" y="114"/>
                  </a:lnTo>
                  <a:lnTo>
                    <a:pt x="174" y="114"/>
                  </a:lnTo>
                  <a:lnTo>
                    <a:pt x="180" y="114"/>
                  </a:lnTo>
                  <a:lnTo>
                    <a:pt x="186" y="114"/>
                  </a:lnTo>
                  <a:lnTo>
                    <a:pt x="192" y="114"/>
                  </a:lnTo>
                  <a:lnTo>
                    <a:pt x="198" y="114"/>
                  </a:lnTo>
                  <a:lnTo>
                    <a:pt x="204" y="114"/>
                  </a:lnTo>
                  <a:lnTo>
                    <a:pt x="210" y="114"/>
                  </a:lnTo>
                  <a:lnTo>
                    <a:pt x="216" y="114"/>
                  </a:lnTo>
                  <a:lnTo>
                    <a:pt x="222" y="114"/>
                  </a:lnTo>
                  <a:lnTo>
                    <a:pt x="228" y="114"/>
                  </a:lnTo>
                  <a:lnTo>
                    <a:pt x="234" y="114"/>
                  </a:lnTo>
                  <a:lnTo>
                    <a:pt x="240" y="114"/>
                  </a:lnTo>
                  <a:lnTo>
                    <a:pt x="246" y="114"/>
                  </a:lnTo>
                  <a:lnTo>
                    <a:pt x="252" y="114"/>
                  </a:lnTo>
                  <a:lnTo>
                    <a:pt x="258" y="114"/>
                  </a:lnTo>
                  <a:lnTo>
                    <a:pt x="264" y="114"/>
                  </a:lnTo>
                  <a:lnTo>
                    <a:pt x="270" y="114"/>
                  </a:lnTo>
                  <a:lnTo>
                    <a:pt x="276" y="114"/>
                  </a:lnTo>
                  <a:lnTo>
                    <a:pt x="282" y="114"/>
                  </a:lnTo>
                  <a:lnTo>
                    <a:pt x="288" y="114"/>
                  </a:lnTo>
                  <a:lnTo>
                    <a:pt x="294" y="114"/>
                  </a:lnTo>
                  <a:lnTo>
                    <a:pt x="300" y="114"/>
                  </a:lnTo>
                  <a:lnTo>
                    <a:pt x="306" y="114"/>
                  </a:lnTo>
                  <a:lnTo>
                    <a:pt x="312" y="114"/>
                  </a:lnTo>
                  <a:lnTo>
                    <a:pt x="318" y="114"/>
                  </a:lnTo>
                  <a:lnTo>
                    <a:pt x="324" y="114"/>
                  </a:lnTo>
                  <a:lnTo>
                    <a:pt x="330" y="114"/>
                  </a:lnTo>
                  <a:lnTo>
                    <a:pt x="336" y="114"/>
                  </a:lnTo>
                  <a:lnTo>
                    <a:pt x="342" y="114"/>
                  </a:lnTo>
                  <a:lnTo>
                    <a:pt x="348" y="114"/>
                  </a:lnTo>
                  <a:lnTo>
                    <a:pt x="354" y="114"/>
                  </a:lnTo>
                  <a:lnTo>
                    <a:pt x="360" y="108"/>
                  </a:lnTo>
                  <a:lnTo>
                    <a:pt x="360" y="102"/>
                  </a:lnTo>
                  <a:lnTo>
                    <a:pt x="366" y="78"/>
                  </a:lnTo>
                  <a:lnTo>
                    <a:pt x="366" y="54"/>
                  </a:lnTo>
                  <a:lnTo>
                    <a:pt x="372" y="12"/>
                  </a:lnTo>
                  <a:lnTo>
                    <a:pt x="378" y="0"/>
                  </a:lnTo>
                  <a:lnTo>
                    <a:pt x="384" y="24"/>
                  </a:lnTo>
                  <a:lnTo>
                    <a:pt x="390" y="102"/>
                  </a:lnTo>
                  <a:lnTo>
                    <a:pt x="390" y="180"/>
                  </a:lnTo>
                  <a:lnTo>
                    <a:pt x="402" y="204"/>
                  </a:lnTo>
                  <a:lnTo>
                    <a:pt x="396" y="204"/>
                  </a:lnTo>
                  <a:lnTo>
                    <a:pt x="402" y="204"/>
                  </a:lnTo>
                  <a:lnTo>
                    <a:pt x="408" y="204"/>
                  </a:lnTo>
                  <a:lnTo>
                    <a:pt x="414" y="204"/>
                  </a:lnTo>
                  <a:lnTo>
                    <a:pt x="420" y="204"/>
                  </a:lnTo>
                  <a:lnTo>
                    <a:pt x="426" y="204"/>
                  </a:lnTo>
                  <a:lnTo>
                    <a:pt x="432" y="204"/>
                  </a:lnTo>
                  <a:lnTo>
                    <a:pt x="438" y="204"/>
                  </a:lnTo>
                  <a:lnTo>
                    <a:pt x="444" y="204"/>
                  </a:lnTo>
                  <a:lnTo>
                    <a:pt x="450" y="198"/>
                  </a:lnTo>
                  <a:lnTo>
                    <a:pt x="456" y="204"/>
                  </a:lnTo>
                  <a:lnTo>
                    <a:pt x="462" y="198"/>
                  </a:lnTo>
                  <a:lnTo>
                    <a:pt x="468" y="198"/>
                  </a:lnTo>
                  <a:lnTo>
                    <a:pt x="474" y="198"/>
                  </a:lnTo>
                  <a:lnTo>
                    <a:pt x="480" y="198"/>
                  </a:lnTo>
                  <a:lnTo>
                    <a:pt x="486" y="198"/>
                  </a:lnTo>
                  <a:lnTo>
                    <a:pt x="492" y="198"/>
                  </a:lnTo>
                  <a:lnTo>
                    <a:pt x="498" y="198"/>
                  </a:lnTo>
                  <a:lnTo>
                    <a:pt x="504" y="198"/>
                  </a:lnTo>
                  <a:lnTo>
                    <a:pt x="510" y="198"/>
                  </a:lnTo>
                  <a:lnTo>
                    <a:pt x="516" y="198"/>
                  </a:lnTo>
                  <a:lnTo>
                    <a:pt x="522" y="192"/>
                  </a:lnTo>
                  <a:lnTo>
                    <a:pt x="528" y="192"/>
                  </a:lnTo>
                  <a:lnTo>
                    <a:pt x="534" y="192"/>
                  </a:lnTo>
                  <a:lnTo>
                    <a:pt x="540" y="192"/>
                  </a:lnTo>
                  <a:lnTo>
                    <a:pt x="546" y="192"/>
                  </a:lnTo>
                  <a:lnTo>
                    <a:pt x="552" y="192"/>
                  </a:lnTo>
                  <a:lnTo>
                    <a:pt x="558" y="192"/>
                  </a:lnTo>
                  <a:lnTo>
                    <a:pt x="564" y="192"/>
                  </a:lnTo>
                  <a:lnTo>
                    <a:pt x="570" y="186"/>
                  </a:lnTo>
                  <a:lnTo>
                    <a:pt x="576" y="186"/>
                  </a:lnTo>
                  <a:lnTo>
                    <a:pt x="582" y="186"/>
                  </a:lnTo>
                  <a:lnTo>
                    <a:pt x="588" y="180"/>
                  </a:lnTo>
                  <a:lnTo>
                    <a:pt x="594" y="180"/>
                  </a:lnTo>
                  <a:lnTo>
                    <a:pt x="600" y="180"/>
                  </a:lnTo>
                  <a:lnTo>
                    <a:pt x="606" y="180"/>
                  </a:lnTo>
                  <a:lnTo>
                    <a:pt x="612" y="174"/>
                  </a:lnTo>
                  <a:lnTo>
                    <a:pt x="618" y="174"/>
                  </a:lnTo>
                  <a:lnTo>
                    <a:pt x="624" y="174"/>
                  </a:lnTo>
                  <a:lnTo>
                    <a:pt x="630" y="174"/>
                  </a:lnTo>
                  <a:lnTo>
                    <a:pt x="636" y="174"/>
                  </a:lnTo>
                  <a:lnTo>
                    <a:pt x="642" y="174"/>
                  </a:lnTo>
                  <a:lnTo>
                    <a:pt x="648" y="168"/>
                  </a:lnTo>
                  <a:lnTo>
                    <a:pt x="654" y="168"/>
                  </a:lnTo>
                  <a:lnTo>
                    <a:pt x="660" y="168"/>
                  </a:lnTo>
                  <a:lnTo>
                    <a:pt x="666" y="162"/>
                  </a:lnTo>
                  <a:lnTo>
                    <a:pt x="672" y="162"/>
                  </a:lnTo>
                  <a:lnTo>
                    <a:pt x="678" y="162"/>
                  </a:lnTo>
                  <a:lnTo>
                    <a:pt x="684" y="162"/>
                  </a:lnTo>
                  <a:lnTo>
                    <a:pt x="690" y="156"/>
                  </a:lnTo>
                  <a:lnTo>
                    <a:pt x="696" y="156"/>
                  </a:lnTo>
                  <a:lnTo>
                    <a:pt x="702" y="156"/>
                  </a:lnTo>
                  <a:lnTo>
                    <a:pt x="708" y="150"/>
                  </a:lnTo>
                  <a:lnTo>
                    <a:pt x="708" y="156"/>
                  </a:lnTo>
                  <a:lnTo>
                    <a:pt x="714" y="150"/>
                  </a:lnTo>
                  <a:lnTo>
                    <a:pt x="720" y="150"/>
                  </a:lnTo>
                  <a:lnTo>
                    <a:pt x="726" y="144"/>
                  </a:lnTo>
                  <a:lnTo>
                    <a:pt x="732" y="144"/>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52"/>
            <p:cNvSpPr>
              <a:spLocks/>
            </p:cNvSpPr>
            <p:nvPr/>
          </p:nvSpPr>
          <p:spPr bwMode="auto">
            <a:xfrm>
              <a:off x="3899462" y="4217987"/>
              <a:ext cx="482038" cy="47625"/>
            </a:xfrm>
            <a:custGeom>
              <a:avLst/>
              <a:gdLst/>
              <a:ahLst/>
              <a:cxnLst>
                <a:cxn ang="0">
                  <a:pos x="0" y="30"/>
                </a:cxn>
                <a:cxn ang="0">
                  <a:pos x="6" y="30"/>
                </a:cxn>
                <a:cxn ang="0">
                  <a:pos x="12" y="30"/>
                </a:cxn>
                <a:cxn ang="0">
                  <a:pos x="18" y="30"/>
                </a:cxn>
                <a:cxn ang="0">
                  <a:pos x="24" y="24"/>
                </a:cxn>
                <a:cxn ang="0">
                  <a:pos x="30" y="24"/>
                </a:cxn>
                <a:cxn ang="0">
                  <a:pos x="36" y="24"/>
                </a:cxn>
                <a:cxn ang="0">
                  <a:pos x="42" y="24"/>
                </a:cxn>
                <a:cxn ang="0">
                  <a:pos x="48" y="24"/>
                </a:cxn>
                <a:cxn ang="0">
                  <a:pos x="54" y="24"/>
                </a:cxn>
                <a:cxn ang="0">
                  <a:pos x="60" y="18"/>
                </a:cxn>
                <a:cxn ang="0">
                  <a:pos x="66" y="18"/>
                </a:cxn>
                <a:cxn ang="0">
                  <a:pos x="72" y="18"/>
                </a:cxn>
                <a:cxn ang="0">
                  <a:pos x="78" y="18"/>
                </a:cxn>
                <a:cxn ang="0">
                  <a:pos x="84" y="18"/>
                </a:cxn>
                <a:cxn ang="0">
                  <a:pos x="90" y="12"/>
                </a:cxn>
                <a:cxn ang="0">
                  <a:pos x="96" y="12"/>
                </a:cxn>
                <a:cxn ang="0">
                  <a:pos x="102" y="12"/>
                </a:cxn>
                <a:cxn ang="0">
                  <a:pos x="108" y="12"/>
                </a:cxn>
                <a:cxn ang="0">
                  <a:pos x="114" y="12"/>
                </a:cxn>
                <a:cxn ang="0">
                  <a:pos x="120" y="6"/>
                </a:cxn>
                <a:cxn ang="0">
                  <a:pos x="126" y="12"/>
                </a:cxn>
                <a:cxn ang="0">
                  <a:pos x="132" y="6"/>
                </a:cxn>
                <a:cxn ang="0">
                  <a:pos x="138" y="6"/>
                </a:cxn>
                <a:cxn ang="0">
                  <a:pos x="144" y="6"/>
                </a:cxn>
                <a:cxn ang="0">
                  <a:pos x="150" y="6"/>
                </a:cxn>
                <a:cxn ang="0">
                  <a:pos x="156" y="6"/>
                </a:cxn>
                <a:cxn ang="0">
                  <a:pos x="162" y="6"/>
                </a:cxn>
                <a:cxn ang="0">
                  <a:pos x="168" y="6"/>
                </a:cxn>
                <a:cxn ang="0">
                  <a:pos x="174" y="6"/>
                </a:cxn>
                <a:cxn ang="0">
                  <a:pos x="180" y="6"/>
                </a:cxn>
                <a:cxn ang="0">
                  <a:pos x="186" y="6"/>
                </a:cxn>
                <a:cxn ang="0">
                  <a:pos x="192" y="6"/>
                </a:cxn>
                <a:cxn ang="0">
                  <a:pos x="198" y="6"/>
                </a:cxn>
                <a:cxn ang="0">
                  <a:pos x="204" y="6"/>
                </a:cxn>
                <a:cxn ang="0">
                  <a:pos x="210" y="6"/>
                </a:cxn>
                <a:cxn ang="0">
                  <a:pos x="216" y="0"/>
                </a:cxn>
                <a:cxn ang="0">
                  <a:pos x="222" y="6"/>
                </a:cxn>
                <a:cxn ang="0">
                  <a:pos x="222" y="0"/>
                </a:cxn>
                <a:cxn ang="0">
                  <a:pos x="228" y="6"/>
                </a:cxn>
                <a:cxn ang="0">
                  <a:pos x="234" y="0"/>
                </a:cxn>
                <a:cxn ang="0">
                  <a:pos x="246" y="0"/>
                </a:cxn>
                <a:cxn ang="0">
                  <a:pos x="240" y="0"/>
                </a:cxn>
                <a:cxn ang="0">
                  <a:pos x="246" y="0"/>
                </a:cxn>
                <a:cxn ang="0">
                  <a:pos x="252" y="0"/>
                </a:cxn>
                <a:cxn ang="0">
                  <a:pos x="258" y="6"/>
                </a:cxn>
                <a:cxn ang="0">
                  <a:pos x="264" y="0"/>
                </a:cxn>
                <a:cxn ang="0">
                  <a:pos x="264" y="6"/>
                </a:cxn>
                <a:cxn ang="0">
                  <a:pos x="270" y="0"/>
                </a:cxn>
                <a:cxn ang="0">
                  <a:pos x="270" y="6"/>
                </a:cxn>
                <a:cxn ang="0">
                  <a:pos x="276" y="0"/>
                </a:cxn>
                <a:cxn ang="0">
                  <a:pos x="282" y="0"/>
                </a:cxn>
                <a:cxn ang="0">
                  <a:pos x="288" y="6"/>
                </a:cxn>
                <a:cxn ang="0">
                  <a:pos x="294" y="0"/>
                </a:cxn>
                <a:cxn ang="0">
                  <a:pos x="300" y="0"/>
                </a:cxn>
                <a:cxn ang="0">
                  <a:pos x="306" y="0"/>
                </a:cxn>
              </a:cxnLst>
              <a:rect l="0" t="0" r="r" b="b"/>
              <a:pathLst>
                <a:path w="306" h="30">
                  <a:moveTo>
                    <a:pt x="0" y="30"/>
                  </a:moveTo>
                  <a:lnTo>
                    <a:pt x="6" y="30"/>
                  </a:lnTo>
                  <a:lnTo>
                    <a:pt x="12" y="30"/>
                  </a:lnTo>
                  <a:lnTo>
                    <a:pt x="18" y="30"/>
                  </a:lnTo>
                  <a:lnTo>
                    <a:pt x="24" y="24"/>
                  </a:lnTo>
                  <a:lnTo>
                    <a:pt x="30" y="24"/>
                  </a:lnTo>
                  <a:lnTo>
                    <a:pt x="36" y="24"/>
                  </a:lnTo>
                  <a:lnTo>
                    <a:pt x="42" y="24"/>
                  </a:lnTo>
                  <a:lnTo>
                    <a:pt x="48" y="24"/>
                  </a:lnTo>
                  <a:lnTo>
                    <a:pt x="54" y="24"/>
                  </a:lnTo>
                  <a:lnTo>
                    <a:pt x="60" y="18"/>
                  </a:lnTo>
                  <a:lnTo>
                    <a:pt x="66" y="18"/>
                  </a:lnTo>
                  <a:lnTo>
                    <a:pt x="72" y="18"/>
                  </a:lnTo>
                  <a:lnTo>
                    <a:pt x="78" y="18"/>
                  </a:lnTo>
                  <a:lnTo>
                    <a:pt x="84" y="18"/>
                  </a:lnTo>
                  <a:lnTo>
                    <a:pt x="90" y="12"/>
                  </a:lnTo>
                  <a:lnTo>
                    <a:pt x="96" y="12"/>
                  </a:lnTo>
                  <a:lnTo>
                    <a:pt x="102" y="12"/>
                  </a:lnTo>
                  <a:lnTo>
                    <a:pt x="108" y="12"/>
                  </a:lnTo>
                  <a:lnTo>
                    <a:pt x="114" y="12"/>
                  </a:lnTo>
                  <a:lnTo>
                    <a:pt x="120" y="6"/>
                  </a:lnTo>
                  <a:lnTo>
                    <a:pt x="126" y="12"/>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0"/>
                  </a:lnTo>
                  <a:lnTo>
                    <a:pt x="222" y="6"/>
                  </a:lnTo>
                  <a:lnTo>
                    <a:pt x="222" y="0"/>
                  </a:lnTo>
                  <a:lnTo>
                    <a:pt x="228" y="6"/>
                  </a:lnTo>
                  <a:lnTo>
                    <a:pt x="234" y="0"/>
                  </a:lnTo>
                  <a:lnTo>
                    <a:pt x="246" y="0"/>
                  </a:lnTo>
                  <a:lnTo>
                    <a:pt x="240" y="0"/>
                  </a:lnTo>
                  <a:lnTo>
                    <a:pt x="246" y="0"/>
                  </a:lnTo>
                  <a:lnTo>
                    <a:pt x="252" y="0"/>
                  </a:lnTo>
                  <a:lnTo>
                    <a:pt x="258" y="6"/>
                  </a:lnTo>
                  <a:lnTo>
                    <a:pt x="264" y="0"/>
                  </a:lnTo>
                  <a:lnTo>
                    <a:pt x="264" y="6"/>
                  </a:lnTo>
                  <a:lnTo>
                    <a:pt x="270" y="0"/>
                  </a:lnTo>
                  <a:lnTo>
                    <a:pt x="270" y="6"/>
                  </a:lnTo>
                  <a:lnTo>
                    <a:pt x="276" y="0"/>
                  </a:lnTo>
                  <a:lnTo>
                    <a:pt x="282" y="0"/>
                  </a:lnTo>
                  <a:lnTo>
                    <a:pt x="288" y="6"/>
                  </a:lnTo>
                  <a:lnTo>
                    <a:pt x="294" y="0"/>
                  </a:lnTo>
                  <a:lnTo>
                    <a:pt x="300" y="0"/>
                  </a:lnTo>
                  <a:lnTo>
                    <a:pt x="306" y="0"/>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5"/>
            <p:cNvSpPr>
              <a:spLocks/>
            </p:cNvSpPr>
            <p:nvPr/>
          </p:nvSpPr>
          <p:spPr bwMode="auto">
            <a:xfrm>
              <a:off x="2746354" y="3798887"/>
              <a:ext cx="1134206" cy="333375"/>
            </a:xfrm>
            <a:custGeom>
              <a:avLst/>
              <a:gdLst/>
              <a:ahLst/>
              <a:cxnLst>
                <a:cxn ang="0">
                  <a:pos x="12" y="120"/>
                </a:cxn>
                <a:cxn ang="0">
                  <a:pos x="30" y="120"/>
                </a:cxn>
                <a:cxn ang="0">
                  <a:pos x="48" y="120"/>
                </a:cxn>
                <a:cxn ang="0">
                  <a:pos x="66" y="120"/>
                </a:cxn>
                <a:cxn ang="0">
                  <a:pos x="84" y="120"/>
                </a:cxn>
                <a:cxn ang="0">
                  <a:pos x="102" y="120"/>
                </a:cxn>
                <a:cxn ang="0">
                  <a:pos x="120" y="120"/>
                </a:cxn>
                <a:cxn ang="0">
                  <a:pos x="138" y="120"/>
                </a:cxn>
                <a:cxn ang="0">
                  <a:pos x="156" y="120"/>
                </a:cxn>
                <a:cxn ang="0">
                  <a:pos x="174" y="120"/>
                </a:cxn>
                <a:cxn ang="0">
                  <a:pos x="192" y="120"/>
                </a:cxn>
                <a:cxn ang="0">
                  <a:pos x="210" y="120"/>
                </a:cxn>
                <a:cxn ang="0">
                  <a:pos x="228" y="120"/>
                </a:cxn>
                <a:cxn ang="0">
                  <a:pos x="246" y="120"/>
                </a:cxn>
                <a:cxn ang="0">
                  <a:pos x="264" y="120"/>
                </a:cxn>
                <a:cxn ang="0">
                  <a:pos x="282" y="120"/>
                </a:cxn>
                <a:cxn ang="0">
                  <a:pos x="300" y="120"/>
                </a:cxn>
                <a:cxn ang="0">
                  <a:pos x="318" y="120"/>
                </a:cxn>
                <a:cxn ang="0">
                  <a:pos x="336" y="54"/>
                </a:cxn>
                <a:cxn ang="0">
                  <a:pos x="348" y="0"/>
                </a:cxn>
                <a:cxn ang="0">
                  <a:pos x="360" y="186"/>
                </a:cxn>
                <a:cxn ang="0">
                  <a:pos x="372" y="210"/>
                </a:cxn>
                <a:cxn ang="0">
                  <a:pos x="390" y="210"/>
                </a:cxn>
                <a:cxn ang="0">
                  <a:pos x="408" y="210"/>
                </a:cxn>
                <a:cxn ang="0">
                  <a:pos x="420" y="210"/>
                </a:cxn>
                <a:cxn ang="0">
                  <a:pos x="438" y="204"/>
                </a:cxn>
                <a:cxn ang="0">
                  <a:pos x="456" y="204"/>
                </a:cxn>
                <a:cxn ang="0">
                  <a:pos x="474" y="204"/>
                </a:cxn>
                <a:cxn ang="0">
                  <a:pos x="492" y="198"/>
                </a:cxn>
                <a:cxn ang="0">
                  <a:pos x="510" y="198"/>
                </a:cxn>
                <a:cxn ang="0">
                  <a:pos x="522" y="192"/>
                </a:cxn>
                <a:cxn ang="0">
                  <a:pos x="534" y="192"/>
                </a:cxn>
                <a:cxn ang="0">
                  <a:pos x="552" y="186"/>
                </a:cxn>
                <a:cxn ang="0">
                  <a:pos x="570" y="180"/>
                </a:cxn>
                <a:cxn ang="0">
                  <a:pos x="588" y="174"/>
                </a:cxn>
                <a:cxn ang="0">
                  <a:pos x="606" y="168"/>
                </a:cxn>
                <a:cxn ang="0">
                  <a:pos x="624" y="162"/>
                </a:cxn>
                <a:cxn ang="0">
                  <a:pos x="642" y="162"/>
                </a:cxn>
                <a:cxn ang="0">
                  <a:pos x="660" y="150"/>
                </a:cxn>
                <a:cxn ang="0">
                  <a:pos x="672" y="150"/>
                </a:cxn>
                <a:cxn ang="0">
                  <a:pos x="690" y="144"/>
                </a:cxn>
                <a:cxn ang="0">
                  <a:pos x="708" y="144"/>
                </a:cxn>
              </a:cxnLst>
              <a:rect l="0" t="0" r="r" b="b"/>
              <a:pathLst>
                <a:path w="720" h="210">
                  <a:moveTo>
                    <a:pt x="0" y="120"/>
                  </a:moveTo>
                  <a:lnTo>
                    <a:pt x="6" y="120"/>
                  </a:lnTo>
                  <a:lnTo>
                    <a:pt x="12" y="120"/>
                  </a:lnTo>
                  <a:lnTo>
                    <a:pt x="18" y="120"/>
                  </a:lnTo>
                  <a:lnTo>
                    <a:pt x="24" y="120"/>
                  </a:lnTo>
                  <a:lnTo>
                    <a:pt x="30" y="120"/>
                  </a:lnTo>
                  <a:lnTo>
                    <a:pt x="36" y="120"/>
                  </a:lnTo>
                  <a:lnTo>
                    <a:pt x="42" y="114"/>
                  </a:lnTo>
                  <a:lnTo>
                    <a:pt x="48" y="120"/>
                  </a:lnTo>
                  <a:lnTo>
                    <a:pt x="54" y="120"/>
                  </a:lnTo>
                  <a:lnTo>
                    <a:pt x="60" y="120"/>
                  </a:lnTo>
                  <a:lnTo>
                    <a:pt x="66" y="120"/>
                  </a:lnTo>
                  <a:lnTo>
                    <a:pt x="72" y="120"/>
                  </a:lnTo>
                  <a:lnTo>
                    <a:pt x="78" y="120"/>
                  </a:lnTo>
                  <a:lnTo>
                    <a:pt x="84" y="120"/>
                  </a:lnTo>
                  <a:lnTo>
                    <a:pt x="90" y="120"/>
                  </a:lnTo>
                  <a:lnTo>
                    <a:pt x="96" y="120"/>
                  </a:lnTo>
                  <a:lnTo>
                    <a:pt x="102" y="120"/>
                  </a:lnTo>
                  <a:lnTo>
                    <a:pt x="108" y="120"/>
                  </a:lnTo>
                  <a:lnTo>
                    <a:pt x="114" y="120"/>
                  </a:lnTo>
                  <a:lnTo>
                    <a:pt x="120" y="120"/>
                  </a:lnTo>
                  <a:lnTo>
                    <a:pt x="126" y="120"/>
                  </a:lnTo>
                  <a:lnTo>
                    <a:pt x="132" y="120"/>
                  </a:lnTo>
                  <a:lnTo>
                    <a:pt x="138" y="120"/>
                  </a:lnTo>
                  <a:lnTo>
                    <a:pt x="144" y="120"/>
                  </a:lnTo>
                  <a:lnTo>
                    <a:pt x="150" y="120"/>
                  </a:lnTo>
                  <a:lnTo>
                    <a:pt x="156" y="120"/>
                  </a:lnTo>
                  <a:lnTo>
                    <a:pt x="162" y="120"/>
                  </a:lnTo>
                  <a:lnTo>
                    <a:pt x="168" y="120"/>
                  </a:lnTo>
                  <a:lnTo>
                    <a:pt x="174" y="120"/>
                  </a:lnTo>
                  <a:lnTo>
                    <a:pt x="180" y="120"/>
                  </a:lnTo>
                  <a:lnTo>
                    <a:pt x="186" y="120"/>
                  </a:lnTo>
                  <a:lnTo>
                    <a:pt x="192" y="120"/>
                  </a:lnTo>
                  <a:lnTo>
                    <a:pt x="198" y="120"/>
                  </a:lnTo>
                  <a:lnTo>
                    <a:pt x="204" y="120"/>
                  </a:lnTo>
                  <a:lnTo>
                    <a:pt x="210" y="120"/>
                  </a:lnTo>
                  <a:lnTo>
                    <a:pt x="216" y="120"/>
                  </a:lnTo>
                  <a:lnTo>
                    <a:pt x="222" y="120"/>
                  </a:lnTo>
                  <a:lnTo>
                    <a:pt x="228" y="120"/>
                  </a:lnTo>
                  <a:lnTo>
                    <a:pt x="234" y="120"/>
                  </a:lnTo>
                  <a:lnTo>
                    <a:pt x="240" y="120"/>
                  </a:lnTo>
                  <a:lnTo>
                    <a:pt x="246" y="120"/>
                  </a:lnTo>
                  <a:lnTo>
                    <a:pt x="252" y="120"/>
                  </a:lnTo>
                  <a:lnTo>
                    <a:pt x="258" y="120"/>
                  </a:lnTo>
                  <a:lnTo>
                    <a:pt x="264" y="120"/>
                  </a:lnTo>
                  <a:lnTo>
                    <a:pt x="270" y="120"/>
                  </a:lnTo>
                  <a:lnTo>
                    <a:pt x="276" y="120"/>
                  </a:lnTo>
                  <a:lnTo>
                    <a:pt x="282" y="120"/>
                  </a:lnTo>
                  <a:lnTo>
                    <a:pt x="288" y="120"/>
                  </a:lnTo>
                  <a:lnTo>
                    <a:pt x="294" y="120"/>
                  </a:lnTo>
                  <a:lnTo>
                    <a:pt x="300" y="120"/>
                  </a:lnTo>
                  <a:lnTo>
                    <a:pt x="306" y="114"/>
                  </a:lnTo>
                  <a:lnTo>
                    <a:pt x="312" y="120"/>
                  </a:lnTo>
                  <a:lnTo>
                    <a:pt x="318" y="120"/>
                  </a:lnTo>
                  <a:lnTo>
                    <a:pt x="324" y="114"/>
                  </a:lnTo>
                  <a:lnTo>
                    <a:pt x="330" y="102"/>
                  </a:lnTo>
                  <a:lnTo>
                    <a:pt x="336" y="54"/>
                  </a:lnTo>
                  <a:lnTo>
                    <a:pt x="336" y="12"/>
                  </a:lnTo>
                  <a:lnTo>
                    <a:pt x="342" y="0"/>
                  </a:lnTo>
                  <a:lnTo>
                    <a:pt x="348" y="0"/>
                  </a:lnTo>
                  <a:lnTo>
                    <a:pt x="348" y="24"/>
                  </a:lnTo>
                  <a:lnTo>
                    <a:pt x="354" y="108"/>
                  </a:lnTo>
                  <a:lnTo>
                    <a:pt x="360" y="186"/>
                  </a:lnTo>
                  <a:lnTo>
                    <a:pt x="360" y="210"/>
                  </a:lnTo>
                  <a:lnTo>
                    <a:pt x="366" y="210"/>
                  </a:lnTo>
                  <a:lnTo>
                    <a:pt x="372" y="210"/>
                  </a:lnTo>
                  <a:lnTo>
                    <a:pt x="378" y="210"/>
                  </a:lnTo>
                  <a:lnTo>
                    <a:pt x="384" y="210"/>
                  </a:lnTo>
                  <a:lnTo>
                    <a:pt x="390" y="210"/>
                  </a:lnTo>
                  <a:lnTo>
                    <a:pt x="396" y="210"/>
                  </a:lnTo>
                  <a:lnTo>
                    <a:pt x="402" y="210"/>
                  </a:lnTo>
                  <a:lnTo>
                    <a:pt x="408" y="210"/>
                  </a:lnTo>
                  <a:lnTo>
                    <a:pt x="414" y="210"/>
                  </a:lnTo>
                  <a:lnTo>
                    <a:pt x="426" y="210"/>
                  </a:lnTo>
                  <a:lnTo>
                    <a:pt x="420" y="210"/>
                  </a:lnTo>
                  <a:lnTo>
                    <a:pt x="426" y="210"/>
                  </a:lnTo>
                  <a:lnTo>
                    <a:pt x="432" y="204"/>
                  </a:lnTo>
                  <a:lnTo>
                    <a:pt x="438" y="204"/>
                  </a:lnTo>
                  <a:lnTo>
                    <a:pt x="444" y="210"/>
                  </a:lnTo>
                  <a:lnTo>
                    <a:pt x="450" y="204"/>
                  </a:lnTo>
                  <a:lnTo>
                    <a:pt x="456" y="204"/>
                  </a:lnTo>
                  <a:lnTo>
                    <a:pt x="462" y="204"/>
                  </a:lnTo>
                  <a:lnTo>
                    <a:pt x="468" y="204"/>
                  </a:lnTo>
                  <a:lnTo>
                    <a:pt x="474" y="204"/>
                  </a:lnTo>
                  <a:lnTo>
                    <a:pt x="480" y="198"/>
                  </a:lnTo>
                  <a:lnTo>
                    <a:pt x="486" y="198"/>
                  </a:lnTo>
                  <a:lnTo>
                    <a:pt x="492" y="198"/>
                  </a:lnTo>
                  <a:lnTo>
                    <a:pt x="498" y="198"/>
                  </a:lnTo>
                  <a:lnTo>
                    <a:pt x="504" y="198"/>
                  </a:lnTo>
                  <a:lnTo>
                    <a:pt x="510" y="198"/>
                  </a:lnTo>
                  <a:lnTo>
                    <a:pt x="516" y="192"/>
                  </a:lnTo>
                  <a:lnTo>
                    <a:pt x="528" y="192"/>
                  </a:lnTo>
                  <a:lnTo>
                    <a:pt x="522" y="192"/>
                  </a:lnTo>
                  <a:lnTo>
                    <a:pt x="528" y="192"/>
                  </a:lnTo>
                  <a:lnTo>
                    <a:pt x="540" y="192"/>
                  </a:lnTo>
                  <a:lnTo>
                    <a:pt x="534" y="192"/>
                  </a:lnTo>
                  <a:lnTo>
                    <a:pt x="540" y="186"/>
                  </a:lnTo>
                  <a:lnTo>
                    <a:pt x="546" y="186"/>
                  </a:lnTo>
                  <a:lnTo>
                    <a:pt x="552" y="186"/>
                  </a:lnTo>
                  <a:lnTo>
                    <a:pt x="558" y="186"/>
                  </a:lnTo>
                  <a:lnTo>
                    <a:pt x="564" y="180"/>
                  </a:lnTo>
                  <a:lnTo>
                    <a:pt x="570" y="180"/>
                  </a:lnTo>
                  <a:lnTo>
                    <a:pt x="576" y="180"/>
                  </a:lnTo>
                  <a:lnTo>
                    <a:pt x="582" y="174"/>
                  </a:lnTo>
                  <a:lnTo>
                    <a:pt x="588" y="174"/>
                  </a:lnTo>
                  <a:lnTo>
                    <a:pt x="594" y="174"/>
                  </a:lnTo>
                  <a:lnTo>
                    <a:pt x="600" y="174"/>
                  </a:lnTo>
                  <a:lnTo>
                    <a:pt x="606" y="168"/>
                  </a:lnTo>
                  <a:lnTo>
                    <a:pt x="612" y="162"/>
                  </a:lnTo>
                  <a:lnTo>
                    <a:pt x="618" y="168"/>
                  </a:lnTo>
                  <a:lnTo>
                    <a:pt x="624" y="162"/>
                  </a:lnTo>
                  <a:lnTo>
                    <a:pt x="630" y="168"/>
                  </a:lnTo>
                  <a:lnTo>
                    <a:pt x="636" y="162"/>
                  </a:lnTo>
                  <a:lnTo>
                    <a:pt x="642" y="162"/>
                  </a:lnTo>
                  <a:lnTo>
                    <a:pt x="648" y="156"/>
                  </a:lnTo>
                  <a:lnTo>
                    <a:pt x="654" y="156"/>
                  </a:lnTo>
                  <a:lnTo>
                    <a:pt x="660" y="150"/>
                  </a:lnTo>
                  <a:lnTo>
                    <a:pt x="672" y="150"/>
                  </a:lnTo>
                  <a:lnTo>
                    <a:pt x="666" y="150"/>
                  </a:lnTo>
                  <a:lnTo>
                    <a:pt x="672" y="150"/>
                  </a:lnTo>
                  <a:lnTo>
                    <a:pt x="678" y="150"/>
                  </a:lnTo>
                  <a:lnTo>
                    <a:pt x="684" y="144"/>
                  </a:lnTo>
                  <a:lnTo>
                    <a:pt x="690" y="144"/>
                  </a:lnTo>
                  <a:lnTo>
                    <a:pt x="696" y="144"/>
                  </a:lnTo>
                  <a:lnTo>
                    <a:pt x="702" y="144"/>
                  </a:lnTo>
                  <a:lnTo>
                    <a:pt x="708" y="144"/>
                  </a:lnTo>
                  <a:lnTo>
                    <a:pt x="714" y="144"/>
                  </a:lnTo>
                  <a:lnTo>
                    <a:pt x="720" y="138"/>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6"/>
            <p:cNvSpPr>
              <a:spLocks/>
            </p:cNvSpPr>
            <p:nvPr/>
          </p:nvSpPr>
          <p:spPr bwMode="auto">
            <a:xfrm>
              <a:off x="3880560" y="3989387"/>
              <a:ext cx="500940" cy="28575"/>
            </a:xfrm>
            <a:custGeom>
              <a:avLst/>
              <a:gdLst/>
              <a:ahLst/>
              <a:cxnLst>
                <a:cxn ang="0">
                  <a:pos x="0" y="18"/>
                </a:cxn>
                <a:cxn ang="0">
                  <a:pos x="6" y="18"/>
                </a:cxn>
                <a:cxn ang="0">
                  <a:pos x="12" y="18"/>
                </a:cxn>
                <a:cxn ang="0">
                  <a:pos x="18" y="18"/>
                </a:cxn>
                <a:cxn ang="0">
                  <a:pos x="24" y="12"/>
                </a:cxn>
                <a:cxn ang="0">
                  <a:pos x="30" y="12"/>
                </a:cxn>
                <a:cxn ang="0">
                  <a:pos x="36" y="12"/>
                </a:cxn>
                <a:cxn ang="0">
                  <a:pos x="42" y="12"/>
                </a:cxn>
                <a:cxn ang="0">
                  <a:pos x="48" y="12"/>
                </a:cxn>
                <a:cxn ang="0">
                  <a:pos x="54" y="12"/>
                </a:cxn>
                <a:cxn ang="0">
                  <a:pos x="60" y="6"/>
                </a:cxn>
                <a:cxn ang="0">
                  <a:pos x="66" y="12"/>
                </a:cxn>
                <a:cxn ang="0">
                  <a:pos x="72" y="6"/>
                </a:cxn>
                <a:cxn ang="0">
                  <a:pos x="78" y="6"/>
                </a:cxn>
                <a:cxn ang="0">
                  <a:pos x="84" y="6"/>
                </a:cxn>
                <a:cxn ang="0">
                  <a:pos x="90" y="6"/>
                </a:cxn>
                <a:cxn ang="0">
                  <a:pos x="96" y="6"/>
                </a:cxn>
                <a:cxn ang="0">
                  <a:pos x="102" y="6"/>
                </a:cxn>
                <a:cxn ang="0">
                  <a:pos x="108" y="6"/>
                </a:cxn>
                <a:cxn ang="0">
                  <a:pos x="114" y="6"/>
                </a:cxn>
                <a:cxn ang="0">
                  <a:pos x="120" y="6"/>
                </a:cxn>
                <a:cxn ang="0">
                  <a:pos x="126" y="6"/>
                </a:cxn>
                <a:cxn ang="0">
                  <a:pos x="132" y="0"/>
                </a:cxn>
                <a:cxn ang="0">
                  <a:pos x="138" y="0"/>
                </a:cxn>
                <a:cxn ang="0">
                  <a:pos x="144" y="6"/>
                </a:cxn>
                <a:cxn ang="0">
                  <a:pos x="150" y="6"/>
                </a:cxn>
                <a:cxn ang="0">
                  <a:pos x="156" y="6"/>
                </a:cxn>
                <a:cxn ang="0">
                  <a:pos x="162" y="0"/>
                </a:cxn>
                <a:cxn ang="0">
                  <a:pos x="162" y="6"/>
                </a:cxn>
                <a:cxn ang="0">
                  <a:pos x="168" y="0"/>
                </a:cxn>
                <a:cxn ang="0">
                  <a:pos x="180" y="0"/>
                </a:cxn>
                <a:cxn ang="0">
                  <a:pos x="174" y="0"/>
                </a:cxn>
                <a:cxn ang="0">
                  <a:pos x="180" y="0"/>
                </a:cxn>
                <a:cxn ang="0">
                  <a:pos x="186" y="0"/>
                </a:cxn>
                <a:cxn ang="0">
                  <a:pos x="192" y="0"/>
                </a:cxn>
                <a:cxn ang="0">
                  <a:pos x="198" y="6"/>
                </a:cxn>
                <a:cxn ang="0">
                  <a:pos x="204" y="0"/>
                </a:cxn>
                <a:cxn ang="0">
                  <a:pos x="210" y="0"/>
                </a:cxn>
                <a:cxn ang="0">
                  <a:pos x="216" y="0"/>
                </a:cxn>
                <a:cxn ang="0">
                  <a:pos x="222" y="0"/>
                </a:cxn>
                <a:cxn ang="0">
                  <a:pos x="228" y="0"/>
                </a:cxn>
                <a:cxn ang="0">
                  <a:pos x="234" y="0"/>
                </a:cxn>
                <a:cxn ang="0">
                  <a:pos x="240" y="0"/>
                </a:cxn>
                <a:cxn ang="0">
                  <a:pos x="246" y="0"/>
                </a:cxn>
                <a:cxn ang="0">
                  <a:pos x="252" y="0"/>
                </a:cxn>
                <a:cxn ang="0">
                  <a:pos x="258" y="0"/>
                </a:cxn>
                <a:cxn ang="0">
                  <a:pos x="264" y="0"/>
                </a:cxn>
                <a:cxn ang="0">
                  <a:pos x="270" y="0"/>
                </a:cxn>
                <a:cxn ang="0">
                  <a:pos x="276" y="0"/>
                </a:cxn>
                <a:cxn ang="0">
                  <a:pos x="282" y="0"/>
                </a:cxn>
                <a:cxn ang="0">
                  <a:pos x="288" y="0"/>
                </a:cxn>
                <a:cxn ang="0">
                  <a:pos x="294" y="0"/>
                </a:cxn>
                <a:cxn ang="0">
                  <a:pos x="300" y="0"/>
                </a:cxn>
                <a:cxn ang="0">
                  <a:pos x="306" y="0"/>
                </a:cxn>
                <a:cxn ang="0">
                  <a:pos x="312" y="0"/>
                </a:cxn>
                <a:cxn ang="0">
                  <a:pos x="318" y="0"/>
                </a:cxn>
              </a:cxnLst>
              <a:rect l="0" t="0" r="r" b="b"/>
              <a:pathLst>
                <a:path w="318" h="18">
                  <a:moveTo>
                    <a:pt x="0" y="18"/>
                  </a:moveTo>
                  <a:lnTo>
                    <a:pt x="6" y="18"/>
                  </a:lnTo>
                  <a:lnTo>
                    <a:pt x="12" y="18"/>
                  </a:lnTo>
                  <a:lnTo>
                    <a:pt x="18" y="18"/>
                  </a:lnTo>
                  <a:lnTo>
                    <a:pt x="24" y="12"/>
                  </a:lnTo>
                  <a:lnTo>
                    <a:pt x="30" y="12"/>
                  </a:lnTo>
                  <a:lnTo>
                    <a:pt x="36" y="12"/>
                  </a:lnTo>
                  <a:lnTo>
                    <a:pt x="42" y="12"/>
                  </a:lnTo>
                  <a:lnTo>
                    <a:pt x="48" y="12"/>
                  </a:lnTo>
                  <a:lnTo>
                    <a:pt x="54" y="12"/>
                  </a:lnTo>
                  <a:lnTo>
                    <a:pt x="60" y="6"/>
                  </a:lnTo>
                  <a:lnTo>
                    <a:pt x="66" y="12"/>
                  </a:lnTo>
                  <a:lnTo>
                    <a:pt x="72" y="6"/>
                  </a:lnTo>
                  <a:lnTo>
                    <a:pt x="78" y="6"/>
                  </a:lnTo>
                  <a:lnTo>
                    <a:pt x="84" y="6"/>
                  </a:lnTo>
                  <a:lnTo>
                    <a:pt x="90" y="6"/>
                  </a:lnTo>
                  <a:lnTo>
                    <a:pt x="96" y="6"/>
                  </a:lnTo>
                  <a:lnTo>
                    <a:pt x="102" y="6"/>
                  </a:lnTo>
                  <a:lnTo>
                    <a:pt x="108" y="6"/>
                  </a:lnTo>
                  <a:lnTo>
                    <a:pt x="114" y="6"/>
                  </a:lnTo>
                  <a:lnTo>
                    <a:pt x="120" y="6"/>
                  </a:lnTo>
                  <a:lnTo>
                    <a:pt x="126" y="6"/>
                  </a:lnTo>
                  <a:lnTo>
                    <a:pt x="132" y="0"/>
                  </a:lnTo>
                  <a:lnTo>
                    <a:pt x="138" y="0"/>
                  </a:lnTo>
                  <a:lnTo>
                    <a:pt x="144" y="6"/>
                  </a:lnTo>
                  <a:lnTo>
                    <a:pt x="150" y="6"/>
                  </a:lnTo>
                  <a:lnTo>
                    <a:pt x="156" y="6"/>
                  </a:lnTo>
                  <a:lnTo>
                    <a:pt x="162" y="0"/>
                  </a:lnTo>
                  <a:lnTo>
                    <a:pt x="162" y="6"/>
                  </a:lnTo>
                  <a:lnTo>
                    <a:pt x="168" y="0"/>
                  </a:lnTo>
                  <a:lnTo>
                    <a:pt x="180" y="0"/>
                  </a:lnTo>
                  <a:lnTo>
                    <a:pt x="174" y="0"/>
                  </a:lnTo>
                  <a:lnTo>
                    <a:pt x="180" y="0"/>
                  </a:lnTo>
                  <a:lnTo>
                    <a:pt x="186" y="0"/>
                  </a:lnTo>
                  <a:lnTo>
                    <a:pt x="192" y="0"/>
                  </a:lnTo>
                  <a:lnTo>
                    <a:pt x="198" y="6"/>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7"/>
            <p:cNvSpPr>
              <a:spLocks/>
            </p:cNvSpPr>
            <p:nvPr/>
          </p:nvSpPr>
          <p:spPr bwMode="auto">
            <a:xfrm>
              <a:off x="2743200" y="5008562"/>
              <a:ext cx="1124754" cy="333375"/>
            </a:xfrm>
            <a:custGeom>
              <a:avLst/>
              <a:gdLst/>
              <a:ahLst/>
              <a:cxnLst>
                <a:cxn ang="0">
                  <a:pos x="12" y="120"/>
                </a:cxn>
                <a:cxn ang="0">
                  <a:pos x="18" y="114"/>
                </a:cxn>
                <a:cxn ang="0">
                  <a:pos x="36" y="120"/>
                </a:cxn>
                <a:cxn ang="0">
                  <a:pos x="48" y="114"/>
                </a:cxn>
                <a:cxn ang="0">
                  <a:pos x="66" y="120"/>
                </a:cxn>
                <a:cxn ang="0">
                  <a:pos x="78" y="114"/>
                </a:cxn>
                <a:cxn ang="0">
                  <a:pos x="96" y="114"/>
                </a:cxn>
                <a:cxn ang="0">
                  <a:pos x="120" y="120"/>
                </a:cxn>
                <a:cxn ang="0">
                  <a:pos x="126" y="120"/>
                </a:cxn>
                <a:cxn ang="0">
                  <a:pos x="144" y="114"/>
                </a:cxn>
                <a:cxn ang="0">
                  <a:pos x="162" y="114"/>
                </a:cxn>
                <a:cxn ang="0">
                  <a:pos x="180" y="120"/>
                </a:cxn>
                <a:cxn ang="0">
                  <a:pos x="198" y="120"/>
                </a:cxn>
                <a:cxn ang="0">
                  <a:pos x="216" y="120"/>
                </a:cxn>
                <a:cxn ang="0">
                  <a:pos x="234" y="120"/>
                </a:cxn>
                <a:cxn ang="0">
                  <a:pos x="252" y="114"/>
                </a:cxn>
                <a:cxn ang="0">
                  <a:pos x="270" y="114"/>
                </a:cxn>
                <a:cxn ang="0">
                  <a:pos x="288" y="60"/>
                </a:cxn>
                <a:cxn ang="0">
                  <a:pos x="300" y="24"/>
                </a:cxn>
                <a:cxn ang="0">
                  <a:pos x="312" y="204"/>
                </a:cxn>
                <a:cxn ang="0">
                  <a:pos x="330" y="204"/>
                </a:cxn>
                <a:cxn ang="0">
                  <a:pos x="348" y="204"/>
                </a:cxn>
                <a:cxn ang="0">
                  <a:pos x="366" y="204"/>
                </a:cxn>
                <a:cxn ang="0">
                  <a:pos x="384" y="204"/>
                </a:cxn>
                <a:cxn ang="0">
                  <a:pos x="402" y="198"/>
                </a:cxn>
                <a:cxn ang="0">
                  <a:pos x="420" y="198"/>
                </a:cxn>
                <a:cxn ang="0">
                  <a:pos x="438" y="198"/>
                </a:cxn>
                <a:cxn ang="0">
                  <a:pos x="456" y="198"/>
                </a:cxn>
                <a:cxn ang="0">
                  <a:pos x="474" y="192"/>
                </a:cxn>
                <a:cxn ang="0">
                  <a:pos x="492" y="186"/>
                </a:cxn>
                <a:cxn ang="0">
                  <a:pos x="510" y="186"/>
                </a:cxn>
                <a:cxn ang="0">
                  <a:pos x="528" y="180"/>
                </a:cxn>
                <a:cxn ang="0">
                  <a:pos x="546" y="174"/>
                </a:cxn>
                <a:cxn ang="0">
                  <a:pos x="564" y="168"/>
                </a:cxn>
                <a:cxn ang="0">
                  <a:pos x="582" y="162"/>
                </a:cxn>
                <a:cxn ang="0">
                  <a:pos x="600" y="162"/>
                </a:cxn>
                <a:cxn ang="0">
                  <a:pos x="618" y="156"/>
                </a:cxn>
                <a:cxn ang="0">
                  <a:pos x="636" y="150"/>
                </a:cxn>
                <a:cxn ang="0">
                  <a:pos x="654" y="144"/>
                </a:cxn>
                <a:cxn ang="0">
                  <a:pos x="672" y="138"/>
                </a:cxn>
                <a:cxn ang="0">
                  <a:pos x="684" y="138"/>
                </a:cxn>
                <a:cxn ang="0">
                  <a:pos x="702" y="138"/>
                </a:cxn>
              </a:cxnLst>
              <a:rect l="0" t="0" r="r" b="b"/>
              <a:pathLst>
                <a:path w="714" h="210">
                  <a:moveTo>
                    <a:pt x="0" y="114"/>
                  </a:moveTo>
                  <a:lnTo>
                    <a:pt x="0" y="120"/>
                  </a:lnTo>
                  <a:lnTo>
                    <a:pt x="12" y="120"/>
                  </a:lnTo>
                  <a:lnTo>
                    <a:pt x="6" y="120"/>
                  </a:lnTo>
                  <a:lnTo>
                    <a:pt x="12" y="120"/>
                  </a:lnTo>
                  <a:lnTo>
                    <a:pt x="18" y="114"/>
                  </a:lnTo>
                  <a:lnTo>
                    <a:pt x="24" y="120"/>
                  </a:lnTo>
                  <a:lnTo>
                    <a:pt x="30" y="120"/>
                  </a:lnTo>
                  <a:lnTo>
                    <a:pt x="36" y="120"/>
                  </a:lnTo>
                  <a:lnTo>
                    <a:pt x="48" y="120"/>
                  </a:lnTo>
                  <a:lnTo>
                    <a:pt x="42" y="120"/>
                  </a:lnTo>
                  <a:lnTo>
                    <a:pt x="48" y="114"/>
                  </a:lnTo>
                  <a:lnTo>
                    <a:pt x="54" y="114"/>
                  </a:lnTo>
                  <a:lnTo>
                    <a:pt x="60" y="120"/>
                  </a:lnTo>
                  <a:lnTo>
                    <a:pt x="66" y="120"/>
                  </a:lnTo>
                  <a:lnTo>
                    <a:pt x="72" y="114"/>
                  </a:lnTo>
                  <a:lnTo>
                    <a:pt x="78" y="120"/>
                  </a:lnTo>
                  <a:lnTo>
                    <a:pt x="78" y="114"/>
                  </a:lnTo>
                  <a:lnTo>
                    <a:pt x="84" y="120"/>
                  </a:lnTo>
                  <a:lnTo>
                    <a:pt x="90" y="114"/>
                  </a:lnTo>
                  <a:lnTo>
                    <a:pt x="96" y="114"/>
                  </a:lnTo>
                  <a:lnTo>
                    <a:pt x="102" y="120"/>
                  </a:lnTo>
                  <a:lnTo>
                    <a:pt x="108" y="120"/>
                  </a:lnTo>
                  <a:lnTo>
                    <a:pt x="120" y="120"/>
                  </a:lnTo>
                  <a:lnTo>
                    <a:pt x="114" y="120"/>
                  </a:lnTo>
                  <a:lnTo>
                    <a:pt x="120" y="114"/>
                  </a:lnTo>
                  <a:lnTo>
                    <a:pt x="126" y="120"/>
                  </a:lnTo>
                  <a:lnTo>
                    <a:pt x="132" y="120"/>
                  </a:lnTo>
                  <a:lnTo>
                    <a:pt x="138" y="120"/>
                  </a:lnTo>
                  <a:lnTo>
                    <a:pt x="144" y="114"/>
                  </a:lnTo>
                  <a:lnTo>
                    <a:pt x="150" y="114"/>
                  </a:lnTo>
                  <a:lnTo>
                    <a:pt x="156" y="114"/>
                  </a:lnTo>
                  <a:lnTo>
                    <a:pt x="162" y="114"/>
                  </a:lnTo>
                  <a:lnTo>
                    <a:pt x="168" y="120"/>
                  </a:lnTo>
                  <a:lnTo>
                    <a:pt x="174" y="114"/>
                  </a:lnTo>
                  <a:lnTo>
                    <a:pt x="180" y="120"/>
                  </a:lnTo>
                  <a:lnTo>
                    <a:pt x="186" y="114"/>
                  </a:lnTo>
                  <a:lnTo>
                    <a:pt x="192" y="120"/>
                  </a:lnTo>
                  <a:lnTo>
                    <a:pt x="198" y="120"/>
                  </a:lnTo>
                  <a:lnTo>
                    <a:pt x="204" y="114"/>
                  </a:lnTo>
                  <a:lnTo>
                    <a:pt x="210" y="114"/>
                  </a:lnTo>
                  <a:lnTo>
                    <a:pt x="216" y="120"/>
                  </a:lnTo>
                  <a:lnTo>
                    <a:pt x="222" y="114"/>
                  </a:lnTo>
                  <a:lnTo>
                    <a:pt x="228" y="114"/>
                  </a:lnTo>
                  <a:lnTo>
                    <a:pt x="234" y="120"/>
                  </a:lnTo>
                  <a:lnTo>
                    <a:pt x="240" y="114"/>
                  </a:lnTo>
                  <a:lnTo>
                    <a:pt x="246" y="114"/>
                  </a:lnTo>
                  <a:lnTo>
                    <a:pt x="252" y="114"/>
                  </a:lnTo>
                  <a:lnTo>
                    <a:pt x="258" y="114"/>
                  </a:lnTo>
                  <a:lnTo>
                    <a:pt x="264" y="114"/>
                  </a:lnTo>
                  <a:lnTo>
                    <a:pt x="270" y="114"/>
                  </a:lnTo>
                  <a:lnTo>
                    <a:pt x="276" y="114"/>
                  </a:lnTo>
                  <a:lnTo>
                    <a:pt x="282" y="102"/>
                  </a:lnTo>
                  <a:lnTo>
                    <a:pt x="288" y="60"/>
                  </a:lnTo>
                  <a:lnTo>
                    <a:pt x="288" y="12"/>
                  </a:lnTo>
                  <a:lnTo>
                    <a:pt x="294" y="0"/>
                  </a:lnTo>
                  <a:lnTo>
                    <a:pt x="300" y="24"/>
                  </a:lnTo>
                  <a:lnTo>
                    <a:pt x="306" y="102"/>
                  </a:lnTo>
                  <a:lnTo>
                    <a:pt x="306" y="180"/>
                  </a:lnTo>
                  <a:lnTo>
                    <a:pt x="312" y="204"/>
                  </a:lnTo>
                  <a:lnTo>
                    <a:pt x="318" y="210"/>
                  </a:lnTo>
                  <a:lnTo>
                    <a:pt x="324" y="204"/>
                  </a:lnTo>
                  <a:lnTo>
                    <a:pt x="330" y="204"/>
                  </a:lnTo>
                  <a:lnTo>
                    <a:pt x="336" y="210"/>
                  </a:lnTo>
                  <a:lnTo>
                    <a:pt x="342" y="204"/>
                  </a:lnTo>
                  <a:lnTo>
                    <a:pt x="348" y="204"/>
                  </a:lnTo>
                  <a:lnTo>
                    <a:pt x="354" y="204"/>
                  </a:lnTo>
                  <a:lnTo>
                    <a:pt x="360" y="210"/>
                  </a:lnTo>
                  <a:lnTo>
                    <a:pt x="366" y="204"/>
                  </a:lnTo>
                  <a:lnTo>
                    <a:pt x="372" y="204"/>
                  </a:lnTo>
                  <a:lnTo>
                    <a:pt x="378" y="204"/>
                  </a:lnTo>
                  <a:lnTo>
                    <a:pt x="384" y="204"/>
                  </a:lnTo>
                  <a:lnTo>
                    <a:pt x="396" y="204"/>
                  </a:lnTo>
                  <a:lnTo>
                    <a:pt x="396" y="198"/>
                  </a:lnTo>
                  <a:lnTo>
                    <a:pt x="402" y="198"/>
                  </a:lnTo>
                  <a:lnTo>
                    <a:pt x="408" y="204"/>
                  </a:lnTo>
                  <a:lnTo>
                    <a:pt x="414" y="198"/>
                  </a:lnTo>
                  <a:lnTo>
                    <a:pt x="420" y="198"/>
                  </a:lnTo>
                  <a:lnTo>
                    <a:pt x="426" y="198"/>
                  </a:lnTo>
                  <a:lnTo>
                    <a:pt x="432" y="198"/>
                  </a:lnTo>
                  <a:lnTo>
                    <a:pt x="438" y="198"/>
                  </a:lnTo>
                  <a:lnTo>
                    <a:pt x="444" y="198"/>
                  </a:lnTo>
                  <a:lnTo>
                    <a:pt x="450" y="198"/>
                  </a:lnTo>
                  <a:lnTo>
                    <a:pt x="456" y="198"/>
                  </a:lnTo>
                  <a:lnTo>
                    <a:pt x="462" y="192"/>
                  </a:lnTo>
                  <a:lnTo>
                    <a:pt x="468" y="192"/>
                  </a:lnTo>
                  <a:lnTo>
                    <a:pt x="474" y="192"/>
                  </a:lnTo>
                  <a:lnTo>
                    <a:pt x="480" y="192"/>
                  </a:lnTo>
                  <a:lnTo>
                    <a:pt x="486" y="192"/>
                  </a:lnTo>
                  <a:lnTo>
                    <a:pt x="492" y="186"/>
                  </a:lnTo>
                  <a:lnTo>
                    <a:pt x="498" y="192"/>
                  </a:lnTo>
                  <a:lnTo>
                    <a:pt x="504" y="186"/>
                  </a:lnTo>
                  <a:lnTo>
                    <a:pt x="510" y="186"/>
                  </a:lnTo>
                  <a:lnTo>
                    <a:pt x="516" y="180"/>
                  </a:lnTo>
                  <a:lnTo>
                    <a:pt x="522" y="180"/>
                  </a:lnTo>
                  <a:lnTo>
                    <a:pt x="528" y="180"/>
                  </a:lnTo>
                  <a:lnTo>
                    <a:pt x="534" y="180"/>
                  </a:lnTo>
                  <a:lnTo>
                    <a:pt x="540" y="174"/>
                  </a:lnTo>
                  <a:lnTo>
                    <a:pt x="546" y="174"/>
                  </a:lnTo>
                  <a:lnTo>
                    <a:pt x="552" y="174"/>
                  </a:lnTo>
                  <a:lnTo>
                    <a:pt x="558" y="174"/>
                  </a:lnTo>
                  <a:lnTo>
                    <a:pt x="564" y="168"/>
                  </a:lnTo>
                  <a:lnTo>
                    <a:pt x="570" y="168"/>
                  </a:lnTo>
                  <a:lnTo>
                    <a:pt x="576" y="168"/>
                  </a:lnTo>
                  <a:lnTo>
                    <a:pt x="582" y="162"/>
                  </a:lnTo>
                  <a:lnTo>
                    <a:pt x="588" y="162"/>
                  </a:lnTo>
                  <a:lnTo>
                    <a:pt x="594" y="162"/>
                  </a:lnTo>
                  <a:lnTo>
                    <a:pt x="600" y="162"/>
                  </a:lnTo>
                  <a:lnTo>
                    <a:pt x="606" y="156"/>
                  </a:lnTo>
                  <a:lnTo>
                    <a:pt x="612" y="156"/>
                  </a:lnTo>
                  <a:lnTo>
                    <a:pt x="618" y="156"/>
                  </a:lnTo>
                  <a:lnTo>
                    <a:pt x="624" y="150"/>
                  </a:lnTo>
                  <a:lnTo>
                    <a:pt x="630" y="150"/>
                  </a:lnTo>
                  <a:lnTo>
                    <a:pt x="636" y="150"/>
                  </a:lnTo>
                  <a:lnTo>
                    <a:pt x="642" y="150"/>
                  </a:lnTo>
                  <a:lnTo>
                    <a:pt x="648" y="150"/>
                  </a:lnTo>
                  <a:lnTo>
                    <a:pt x="654" y="144"/>
                  </a:lnTo>
                  <a:lnTo>
                    <a:pt x="660" y="144"/>
                  </a:lnTo>
                  <a:lnTo>
                    <a:pt x="666" y="144"/>
                  </a:lnTo>
                  <a:lnTo>
                    <a:pt x="672" y="138"/>
                  </a:lnTo>
                  <a:lnTo>
                    <a:pt x="684" y="138"/>
                  </a:lnTo>
                  <a:lnTo>
                    <a:pt x="678" y="138"/>
                  </a:lnTo>
                  <a:lnTo>
                    <a:pt x="684" y="138"/>
                  </a:lnTo>
                  <a:lnTo>
                    <a:pt x="690" y="138"/>
                  </a:lnTo>
                  <a:lnTo>
                    <a:pt x="696" y="132"/>
                  </a:lnTo>
                  <a:lnTo>
                    <a:pt x="702" y="138"/>
                  </a:lnTo>
                  <a:lnTo>
                    <a:pt x="708" y="132"/>
                  </a:lnTo>
                  <a:lnTo>
                    <a:pt x="714" y="132"/>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8"/>
            <p:cNvSpPr>
              <a:spLocks/>
            </p:cNvSpPr>
            <p:nvPr/>
          </p:nvSpPr>
          <p:spPr bwMode="auto">
            <a:xfrm>
              <a:off x="3867954" y="5189537"/>
              <a:ext cx="510392" cy="28575"/>
            </a:xfrm>
            <a:custGeom>
              <a:avLst/>
              <a:gdLst/>
              <a:ahLst/>
              <a:cxnLst>
                <a:cxn ang="0">
                  <a:pos x="0" y="18"/>
                </a:cxn>
                <a:cxn ang="0">
                  <a:pos x="6" y="18"/>
                </a:cxn>
                <a:cxn ang="0">
                  <a:pos x="12" y="18"/>
                </a:cxn>
                <a:cxn ang="0">
                  <a:pos x="18" y="18"/>
                </a:cxn>
                <a:cxn ang="0">
                  <a:pos x="24" y="18"/>
                </a:cxn>
                <a:cxn ang="0">
                  <a:pos x="30" y="18"/>
                </a:cxn>
                <a:cxn ang="0">
                  <a:pos x="36" y="12"/>
                </a:cxn>
                <a:cxn ang="0">
                  <a:pos x="42" y="12"/>
                </a:cxn>
                <a:cxn ang="0">
                  <a:pos x="48" y="12"/>
                </a:cxn>
                <a:cxn ang="0">
                  <a:pos x="54" y="12"/>
                </a:cxn>
                <a:cxn ang="0">
                  <a:pos x="60" y="12"/>
                </a:cxn>
                <a:cxn ang="0">
                  <a:pos x="66" y="12"/>
                </a:cxn>
                <a:cxn ang="0">
                  <a:pos x="72" y="12"/>
                </a:cxn>
                <a:cxn ang="0">
                  <a:pos x="78" y="6"/>
                </a:cxn>
                <a:cxn ang="0">
                  <a:pos x="84" y="12"/>
                </a:cxn>
                <a:cxn ang="0">
                  <a:pos x="84" y="6"/>
                </a:cxn>
                <a:cxn ang="0">
                  <a:pos x="90" y="12"/>
                </a:cxn>
                <a:cxn ang="0">
                  <a:pos x="96" y="12"/>
                </a:cxn>
                <a:cxn ang="0">
                  <a:pos x="102" y="6"/>
                </a:cxn>
                <a:cxn ang="0">
                  <a:pos x="108" y="12"/>
                </a:cxn>
                <a:cxn ang="0">
                  <a:pos x="108" y="6"/>
                </a:cxn>
                <a:cxn ang="0">
                  <a:pos x="120" y="6"/>
                </a:cxn>
                <a:cxn ang="0">
                  <a:pos x="114" y="6"/>
                </a:cxn>
                <a:cxn ang="0">
                  <a:pos x="120" y="6"/>
                </a:cxn>
                <a:cxn ang="0">
                  <a:pos x="132" y="6"/>
                </a:cxn>
                <a:cxn ang="0">
                  <a:pos x="126" y="6"/>
                </a:cxn>
                <a:cxn ang="0">
                  <a:pos x="132" y="6"/>
                </a:cxn>
                <a:cxn ang="0">
                  <a:pos x="138" y="6"/>
                </a:cxn>
                <a:cxn ang="0">
                  <a:pos x="144" y="6"/>
                </a:cxn>
                <a:cxn ang="0">
                  <a:pos x="150" y="6"/>
                </a:cxn>
                <a:cxn ang="0">
                  <a:pos x="156" y="6"/>
                </a:cxn>
                <a:cxn ang="0">
                  <a:pos x="162" y="6"/>
                </a:cxn>
                <a:cxn ang="0">
                  <a:pos x="168" y="0"/>
                </a:cxn>
                <a:cxn ang="0">
                  <a:pos x="174" y="6"/>
                </a:cxn>
                <a:cxn ang="0">
                  <a:pos x="180" y="6"/>
                </a:cxn>
                <a:cxn ang="0">
                  <a:pos x="186" y="6"/>
                </a:cxn>
                <a:cxn ang="0">
                  <a:pos x="192" y="6"/>
                </a:cxn>
                <a:cxn ang="0">
                  <a:pos x="198" y="6"/>
                </a:cxn>
                <a:cxn ang="0">
                  <a:pos x="204" y="6"/>
                </a:cxn>
                <a:cxn ang="0">
                  <a:pos x="210" y="6"/>
                </a:cxn>
                <a:cxn ang="0">
                  <a:pos x="216" y="6"/>
                </a:cxn>
                <a:cxn ang="0">
                  <a:pos x="222" y="6"/>
                </a:cxn>
                <a:cxn ang="0">
                  <a:pos x="228" y="6"/>
                </a:cxn>
                <a:cxn ang="0">
                  <a:pos x="234" y="6"/>
                </a:cxn>
                <a:cxn ang="0">
                  <a:pos x="240" y="6"/>
                </a:cxn>
                <a:cxn ang="0">
                  <a:pos x="246" y="6"/>
                </a:cxn>
                <a:cxn ang="0">
                  <a:pos x="252" y="6"/>
                </a:cxn>
                <a:cxn ang="0">
                  <a:pos x="258" y="6"/>
                </a:cxn>
                <a:cxn ang="0">
                  <a:pos x="264" y="0"/>
                </a:cxn>
                <a:cxn ang="0">
                  <a:pos x="270" y="6"/>
                </a:cxn>
                <a:cxn ang="0">
                  <a:pos x="276" y="0"/>
                </a:cxn>
                <a:cxn ang="0">
                  <a:pos x="282" y="6"/>
                </a:cxn>
                <a:cxn ang="0">
                  <a:pos x="294" y="6"/>
                </a:cxn>
                <a:cxn ang="0">
                  <a:pos x="288" y="6"/>
                </a:cxn>
                <a:cxn ang="0">
                  <a:pos x="294" y="6"/>
                </a:cxn>
                <a:cxn ang="0">
                  <a:pos x="300" y="6"/>
                </a:cxn>
                <a:cxn ang="0">
                  <a:pos x="306" y="6"/>
                </a:cxn>
                <a:cxn ang="0">
                  <a:pos x="312" y="6"/>
                </a:cxn>
                <a:cxn ang="0">
                  <a:pos x="318" y="6"/>
                </a:cxn>
                <a:cxn ang="0">
                  <a:pos x="324" y="6"/>
                </a:cxn>
              </a:cxnLst>
              <a:rect l="0" t="0" r="r" b="b"/>
              <a:pathLst>
                <a:path w="324" h="18">
                  <a:moveTo>
                    <a:pt x="0" y="18"/>
                  </a:moveTo>
                  <a:lnTo>
                    <a:pt x="6" y="18"/>
                  </a:lnTo>
                  <a:lnTo>
                    <a:pt x="12" y="18"/>
                  </a:lnTo>
                  <a:lnTo>
                    <a:pt x="18" y="18"/>
                  </a:lnTo>
                  <a:lnTo>
                    <a:pt x="24" y="18"/>
                  </a:lnTo>
                  <a:lnTo>
                    <a:pt x="30" y="18"/>
                  </a:lnTo>
                  <a:lnTo>
                    <a:pt x="36" y="12"/>
                  </a:lnTo>
                  <a:lnTo>
                    <a:pt x="42" y="12"/>
                  </a:lnTo>
                  <a:lnTo>
                    <a:pt x="48" y="12"/>
                  </a:lnTo>
                  <a:lnTo>
                    <a:pt x="54" y="12"/>
                  </a:lnTo>
                  <a:lnTo>
                    <a:pt x="60" y="12"/>
                  </a:lnTo>
                  <a:lnTo>
                    <a:pt x="66" y="12"/>
                  </a:lnTo>
                  <a:lnTo>
                    <a:pt x="72" y="12"/>
                  </a:lnTo>
                  <a:lnTo>
                    <a:pt x="78" y="6"/>
                  </a:lnTo>
                  <a:lnTo>
                    <a:pt x="84" y="12"/>
                  </a:lnTo>
                  <a:lnTo>
                    <a:pt x="84" y="6"/>
                  </a:lnTo>
                  <a:lnTo>
                    <a:pt x="90" y="12"/>
                  </a:lnTo>
                  <a:lnTo>
                    <a:pt x="96" y="12"/>
                  </a:lnTo>
                  <a:lnTo>
                    <a:pt x="102" y="6"/>
                  </a:lnTo>
                  <a:lnTo>
                    <a:pt x="108" y="12"/>
                  </a:lnTo>
                  <a:lnTo>
                    <a:pt x="108" y="6"/>
                  </a:lnTo>
                  <a:lnTo>
                    <a:pt x="120" y="6"/>
                  </a:lnTo>
                  <a:lnTo>
                    <a:pt x="114" y="6"/>
                  </a:lnTo>
                  <a:lnTo>
                    <a:pt x="120" y="6"/>
                  </a:lnTo>
                  <a:lnTo>
                    <a:pt x="132" y="6"/>
                  </a:lnTo>
                  <a:lnTo>
                    <a:pt x="126" y="6"/>
                  </a:lnTo>
                  <a:lnTo>
                    <a:pt x="132" y="6"/>
                  </a:lnTo>
                  <a:lnTo>
                    <a:pt x="138" y="6"/>
                  </a:lnTo>
                  <a:lnTo>
                    <a:pt x="144" y="6"/>
                  </a:lnTo>
                  <a:lnTo>
                    <a:pt x="150" y="6"/>
                  </a:lnTo>
                  <a:lnTo>
                    <a:pt x="156" y="6"/>
                  </a:lnTo>
                  <a:lnTo>
                    <a:pt x="162" y="6"/>
                  </a:lnTo>
                  <a:lnTo>
                    <a:pt x="168" y="0"/>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58" y="6"/>
                  </a:lnTo>
                  <a:lnTo>
                    <a:pt x="264" y="0"/>
                  </a:lnTo>
                  <a:lnTo>
                    <a:pt x="270" y="6"/>
                  </a:lnTo>
                  <a:lnTo>
                    <a:pt x="276" y="0"/>
                  </a:lnTo>
                  <a:lnTo>
                    <a:pt x="282" y="6"/>
                  </a:lnTo>
                  <a:lnTo>
                    <a:pt x="294" y="6"/>
                  </a:lnTo>
                  <a:lnTo>
                    <a:pt x="288" y="6"/>
                  </a:lnTo>
                  <a:lnTo>
                    <a:pt x="294" y="6"/>
                  </a:lnTo>
                  <a:lnTo>
                    <a:pt x="300" y="6"/>
                  </a:lnTo>
                  <a:lnTo>
                    <a:pt x="306" y="6"/>
                  </a:lnTo>
                  <a:lnTo>
                    <a:pt x="312" y="6"/>
                  </a:lnTo>
                  <a:lnTo>
                    <a:pt x="318" y="6"/>
                  </a:lnTo>
                  <a:lnTo>
                    <a:pt x="324" y="6"/>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57"/>
            <p:cNvSpPr>
              <a:spLocks noChangeShapeType="1"/>
            </p:cNvSpPr>
            <p:nvPr/>
          </p:nvSpPr>
          <p:spPr bwMode="auto">
            <a:xfrm>
              <a:off x="4548445" y="5618162"/>
              <a:ext cx="33251"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58"/>
            <p:cNvSpPr>
              <a:spLocks noChangeShapeType="1"/>
            </p:cNvSpPr>
            <p:nvPr/>
          </p:nvSpPr>
          <p:spPr bwMode="auto">
            <a:xfrm>
              <a:off x="4548445" y="5389562"/>
              <a:ext cx="33251"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59"/>
            <p:cNvSpPr>
              <a:spLocks noChangeShapeType="1"/>
            </p:cNvSpPr>
            <p:nvPr/>
          </p:nvSpPr>
          <p:spPr bwMode="auto">
            <a:xfrm flipV="1">
              <a:off x="4581696" y="5389562"/>
              <a:ext cx="924" cy="228600"/>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60"/>
            <p:cNvSpPr>
              <a:spLocks noChangeShapeType="1"/>
            </p:cNvSpPr>
            <p:nvPr/>
          </p:nvSpPr>
          <p:spPr bwMode="auto">
            <a:xfrm>
              <a:off x="4548445" y="6323012"/>
              <a:ext cx="94211"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61"/>
            <p:cNvSpPr>
              <a:spLocks noChangeShapeType="1"/>
            </p:cNvSpPr>
            <p:nvPr/>
          </p:nvSpPr>
          <p:spPr bwMode="auto">
            <a:xfrm>
              <a:off x="4548445" y="6084887"/>
              <a:ext cx="94211"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62"/>
            <p:cNvSpPr>
              <a:spLocks noChangeShapeType="1"/>
            </p:cNvSpPr>
            <p:nvPr/>
          </p:nvSpPr>
          <p:spPr bwMode="auto">
            <a:xfrm flipV="1">
              <a:off x="4642656" y="6084887"/>
              <a:ext cx="924" cy="238125"/>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63"/>
            <p:cNvSpPr>
              <a:spLocks noChangeShapeType="1"/>
            </p:cNvSpPr>
            <p:nvPr/>
          </p:nvSpPr>
          <p:spPr bwMode="auto">
            <a:xfrm>
              <a:off x="4548445" y="6551612"/>
              <a:ext cx="99753"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64"/>
            <p:cNvSpPr>
              <a:spLocks noChangeShapeType="1"/>
            </p:cNvSpPr>
            <p:nvPr/>
          </p:nvSpPr>
          <p:spPr bwMode="auto">
            <a:xfrm>
              <a:off x="4642656" y="6199187"/>
              <a:ext cx="5542"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65"/>
            <p:cNvSpPr>
              <a:spLocks noChangeShapeType="1"/>
            </p:cNvSpPr>
            <p:nvPr/>
          </p:nvSpPr>
          <p:spPr bwMode="auto">
            <a:xfrm flipV="1">
              <a:off x="4648198" y="6199187"/>
              <a:ext cx="924" cy="352425"/>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67"/>
            <p:cNvSpPr>
              <a:spLocks noChangeShapeType="1"/>
            </p:cNvSpPr>
            <p:nvPr/>
          </p:nvSpPr>
          <p:spPr bwMode="auto">
            <a:xfrm>
              <a:off x="4548445" y="5856287"/>
              <a:ext cx="99753"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68"/>
            <p:cNvSpPr>
              <a:spLocks noChangeShapeType="1"/>
            </p:cNvSpPr>
            <p:nvPr/>
          </p:nvSpPr>
          <p:spPr bwMode="auto">
            <a:xfrm flipV="1">
              <a:off x="4648198" y="5856287"/>
              <a:ext cx="924" cy="523875"/>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69"/>
            <p:cNvSpPr>
              <a:spLocks noChangeShapeType="1"/>
            </p:cNvSpPr>
            <p:nvPr/>
          </p:nvSpPr>
          <p:spPr bwMode="auto">
            <a:xfrm>
              <a:off x="4648198" y="6113462"/>
              <a:ext cx="5542"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70"/>
            <p:cNvSpPr>
              <a:spLocks noChangeShapeType="1"/>
            </p:cNvSpPr>
            <p:nvPr/>
          </p:nvSpPr>
          <p:spPr bwMode="auto">
            <a:xfrm>
              <a:off x="4581696" y="5503862"/>
              <a:ext cx="72044"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71"/>
            <p:cNvSpPr>
              <a:spLocks noChangeShapeType="1"/>
            </p:cNvSpPr>
            <p:nvPr/>
          </p:nvSpPr>
          <p:spPr bwMode="auto">
            <a:xfrm flipV="1">
              <a:off x="4653739" y="5503862"/>
              <a:ext cx="924" cy="609600"/>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72"/>
            <p:cNvSpPr>
              <a:spLocks noChangeShapeType="1"/>
            </p:cNvSpPr>
            <p:nvPr/>
          </p:nvSpPr>
          <p:spPr bwMode="auto">
            <a:xfrm>
              <a:off x="4548445" y="4932362"/>
              <a:ext cx="193963"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73"/>
            <p:cNvSpPr>
              <a:spLocks noChangeShapeType="1"/>
            </p:cNvSpPr>
            <p:nvPr/>
          </p:nvSpPr>
          <p:spPr bwMode="auto">
            <a:xfrm>
              <a:off x="4548445" y="4694237"/>
              <a:ext cx="193963"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74"/>
            <p:cNvSpPr>
              <a:spLocks noChangeShapeType="1"/>
            </p:cNvSpPr>
            <p:nvPr/>
          </p:nvSpPr>
          <p:spPr bwMode="auto">
            <a:xfrm flipV="1">
              <a:off x="4742408" y="4694237"/>
              <a:ext cx="924" cy="238125"/>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75"/>
            <p:cNvSpPr>
              <a:spLocks noChangeShapeType="1"/>
            </p:cNvSpPr>
            <p:nvPr/>
          </p:nvSpPr>
          <p:spPr bwMode="auto">
            <a:xfrm>
              <a:off x="4742408" y="4808537"/>
              <a:ext cx="227214"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76"/>
            <p:cNvSpPr>
              <a:spLocks noChangeShapeType="1"/>
            </p:cNvSpPr>
            <p:nvPr/>
          </p:nvSpPr>
          <p:spPr bwMode="auto">
            <a:xfrm>
              <a:off x="4548445" y="4465637"/>
              <a:ext cx="421178"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77"/>
            <p:cNvSpPr>
              <a:spLocks noChangeShapeType="1"/>
            </p:cNvSpPr>
            <p:nvPr/>
          </p:nvSpPr>
          <p:spPr bwMode="auto">
            <a:xfrm flipV="1">
              <a:off x="4969623" y="4465637"/>
              <a:ext cx="924" cy="342900"/>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78"/>
            <p:cNvSpPr>
              <a:spLocks noChangeShapeType="1"/>
            </p:cNvSpPr>
            <p:nvPr/>
          </p:nvSpPr>
          <p:spPr bwMode="auto">
            <a:xfrm>
              <a:off x="4969623" y="4662487"/>
              <a:ext cx="22167"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79"/>
            <p:cNvSpPr>
              <a:spLocks noChangeShapeType="1"/>
            </p:cNvSpPr>
            <p:nvPr/>
          </p:nvSpPr>
          <p:spPr bwMode="auto">
            <a:xfrm>
              <a:off x="4546596" y="5199062"/>
              <a:ext cx="443345"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81"/>
            <p:cNvSpPr>
              <a:spLocks noChangeShapeType="1"/>
            </p:cNvSpPr>
            <p:nvPr/>
          </p:nvSpPr>
          <p:spPr bwMode="auto">
            <a:xfrm>
              <a:off x="4548445" y="4227512"/>
              <a:ext cx="598516"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82"/>
            <p:cNvSpPr>
              <a:spLocks noChangeShapeType="1"/>
            </p:cNvSpPr>
            <p:nvPr/>
          </p:nvSpPr>
          <p:spPr bwMode="auto">
            <a:xfrm>
              <a:off x="4548445" y="3989387"/>
              <a:ext cx="598516"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83"/>
            <p:cNvSpPr>
              <a:spLocks noChangeShapeType="1"/>
            </p:cNvSpPr>
            <p:nvPr/>
          </p:nvSpPr>
          <p:spPr bwMode="auto">
            <a:xfrm flipV="1">
              <a:off x="5146961" y="3989387"/>
              <a:ext cx="924" cy="238125"/>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84"/>
            <p:cNvSpPr>
              <a:spLocks noChangeShapeType="1"/>
            </p:cNvSpPr>
            <p:nvPr/>
          </p:nvSpPr>
          <p:spPr bwMode="auto">
            <a:xfrm>
              <a:off x="4991790" y="4941887"/>
              <a:ext cx="171796"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85"/>
            <p:cNvSpPr>
              <a:spLocks noChangeShapeType="1"/>
            </p:cNvSpPr>
            <p:nvPr/>
          </p:nvSpPr>
          <p:spPr bwMode="auto">
            <a:xfrm>
              <a:off x="5146961" y="4113212"/>
              <a:ext cx="16625"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87"/>
            <p:cNvSpPr>
              <a:spLocks noChangeShapeType="1"/>
            </p:cNvSpPr>
            <p:nvPr/>
          </p:nvSpPr>
          <p:spPr bwMode="auto">
            <a:xfrm>
              <a:off x="4653739" y="5808662"/>
              <a:ext cx="858981"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88"/>
            <p:cNvSpPr>
              <a:spLocks noChangeShapeType="1"/>
            </p:cNvSpPr>
            <p:nvPr/>
          </p:nvSpPr>
          <p:spPr bwMode="auto">
            <a:xfrm>
              <a:off x="5163586" y="4389437"/>
              <a:ext cx="349134"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89"/>
            <p:cNvSpPr>
              <a:spLocks noChangeShapeType="1"/>
            </p:cNvSpPr>
            <p:nvPr/>
          </p:nvSpPr>
          <p:spPr bwMode="auto">
            <a:xfrm flipV="1">
              <a:off x="5512720" y="4389437"/>
              <a:ext cx="924" cy="1419225"/>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4" name="Group 123"/>
          <p:cNvGrpSpPr/>
          <p:nvPr/>
        </p:nvGrpSpPr>
        <p:grpSpPr>
          <a:xfrm>
            <a:off x="6600804" y="2895600"/>
            <a:ext cx="2314596" cy="3810000"/>
            <a:chOff x="6067404" y="3810000"/>
            <a:chExt cx="2771796" cy="2895600"/>
          </a:xfrm>
        </p:grpSpPr>
        <p:sp>
          <p:nvSpPr>
            <p:cNvPr id="31" name="Freeform 95"/>
            <p:cNvSpPr>
              <a:spLocks/>
            </p:cNvSpPr>
            <p:nvPr/>
          </p:nvSpPr>
          <p:spPr bwMode="auto">
            <a:xfrm>
              <a:off x="6067404" y="6524625"/>
              <a:ext cx="1096398" cy="180975"/>
            </a:xfrm>
            <a:custGeom>
              <a:avLst/>
              <a:gdLst/>
              <a:ahLst/>
              <a:cxnLst>
                <a:cxn ang="0">
                  <a:pos x="12" y="114"/>
                </a:cxn>
                <a:cxn ang="0">
                  <a:pos x="36" y="114"/>
                </a:cxn>
                <a:cxn ang="0">
                  <a:pos x="42" y="114"/>
                </a:cxn>
                <a:cxn ang="0">
                  <a:pos x="60" y="114"/>
                </a:cxn>
                <a:cxn ang="0">
                  <a:pos x="78" y="114"/>
                </a:cxn>
                <a:cxn ang="0">
                  <a:pos x="96" y="114"/>
                </a:cxn>
                <a:cxn ang="0">
                  <a:pos x="114" y="114"/>
                </a:cxn>
                <a:cxn ang="0">
                  <a:pos x="132" y="114"/>
                </a:cxn>
                <a:cxn ang="0">
                  <a:pos x="150" y="114"/>
                </a:cxn>
                <a:cxn ang="0">
                  <a:pos x="168" y="108"/>
                </a:cxn>
                <a:cxn ang="0">
                  <a:pos x="186" y="108"/>
                </a:cxn>
                <a:cxn ang="0">
                  <a:pos x="204" y="96"/>
                </a:cxn>
                <a:cxn ang="0">
                  <a:pos x="228" y="84"/>
                </a:cxn>
                <a:cxn ang="0">
                  <a:pos x="234" y="84"/>
                </a:cxn>
                <a:cxn ang="0">
                  <a:pos x="252" y="60"/>
                </a:cxn>
                <a:cxn ang="0">
                  <a:pos x="264" y="48"/>
                </a:cxn>
                <a:cxn ang="0">
                  <a:pos x="282" y="36"/>
                </a:cxn>
                <a:cxn ang="0">
                  <a:pos x="300" y="30"/>
                </a:cxn>
                <a:cxn ang="0">
                  <a:pos x="318" y="24"/>
                </a:cxn>
                <a:cxn ang="0">
                  <a:pos x="336" y="24"/>
                </a:cxn>
                <a:cxn ang="0">
                  <a:pos x="354" y="24"/>
                </a:cxn>
                <a:cxn ang="0">
                  <a:pos x="372" y="24"/>
                </a:cxn>
                <a:cxn ang="0">
                  <a:pos x="384" y="24"/>
                </a:cxn>
                <a:cxn ang="0">
                  <a:pos x="402" y="24"/>
                </a:cxn>
                <a:cxn ang="0">
                  <a:pos x="420" y="24"/>
                </a:cxn>
                <a:cxn ang="0">
                  <a:pos x="438" y="24"/>
                </a:cxn>
                <a:cxn ang="0">
                  <a:pos x="456" y="24"/>
                </a:cxn>
                <a:cxn ang="0">
                  <a:pos x="474" y="24"/>
                </a:cxn>
                <a:cxn ang="0">
                  <a:pos x="480" y="18"/>
                </a:cxn>
                <a:cxn ang="0">
                  <a:pos x="498" y="24"/>
                </a:cxn>
                <a:cxn ang="0">
                  <a:pos x="510" y="18"/>
                </a:cxn>
                <a:cxn ang="0">
                  <a:pos x="528" y="24"/>
                </a:cxn>
                <a:cxn ang="0">
                  <a:pos x="546" y="24"/>
                </a:cxn>
                <a:cxn ang="0">
                  <a:pos x="564" y="24"/>
                </a:cxn>
                <a:cxn ang="0">
                  <a:pos x="576" y="24"/>
                </a:cxn>
                <a:cxn ang="0">
                  <a:pos x="588" y="24"/>
                </a:cxn>
                <a:cxn ang="0">
                  <a:pos x="606" y="24"/>
                </a:cxn>
                <a:cxn ang="0">
                  <a:pos x="624" y="24"/>
                </a:cxn>
                <a:cxn ang="0">
                  <a:pos x="642" y="18"/>
                </a:cxn>
                <a:cxn ang="0">
                  <a:pos x="654" y="0"/>
                </a:cxn>
                <a:cxn ang="0">
                  <a:pos x="666" y="12"/>
                </a:cxn>
                <a:cxn ang="0">
                  <a:pos x="684" y="30"/>
                </a:cxn>
              </a:cxnLst>
              <a:rect l="0" t="0" r="r" b="b"/>
              <a:pathLst>
                <a:path w="696" h="114">
                  <a:moveTo>
                    <a:pt x="0" y="114"/>
                  </a:moveTo>
                  <a:lnTo>
                    <a:pt x="6" y="114"/>
                  </a:lnTo>
                  <a:lnTo>
                    <a:pt x="12" y="114"/>
                  </a:lnTo>
                  <a:lnTo>
                    <a:pt x="18" y="114"/>
                  </a:lnTo>
                  <a:lnTo>
                    <a:pt x="24" y="114"/>
                  </a:lnTo>
                  <a:lnTo>
                    <a:pt x="36" y="114"/>
                  </a:lnTo>
                  <a:lnTo>
                    <a:pt x="30" y="114"/>
                  </a:lnTo>
                  <a:lnTo>
                    <a:pt x="36" y="114"/>
                  </a:lnTo>
                  <a:lnTo>
                    <a:pt x="42" y="114"/>
                  </a:lnTo>
                  <a:lnTo>
                    <a:pt x="48" y="114"/>
                  </a:lnTo>
                  <a:lnTo>
                    <a:pt x="54" y="114"/>
                  </a:lnTo>
                  <a:lnTo>
                    <a:pt x="60" y="114"/>
                  </a:lnTo>
                  <a:lnTo>
                    <a:pt x="66" y="114"/>
                  </a:lnTo>
                  <a:lnTo>
                    <a:pt x="72" y="108"/>
                  </a:lnTo>
                  <a:lnTo>
                    <a:pt x="78" y="114"/>
                  </a:lnTo>
                  <a:lnTo>
                    <a:pt x="84" y="114"/>
                  </a:lnTo>
                  <a:lnTo>
                    <a:pt x="90" y="114"/>
                  </a:lnTo>
                  <a:lnTo>
                    <a:pt x="96" y="114"/>
                  </a:lnTo>
                  <a:lnTo>
                    <a:pt x="102" y="114"/>
                  </a:lnTo>
                  <a:lnTo>
                    <a:pt x="108" y="114"/>
                  </a:lnTo>
                  <a:lnTo>
                    <a:pt x="114" y="114"/>
                  </a:lnTo>
                  <a:lnTo>
                    <a:pt x="120" y="114"/>
                  </a:lnTo>
                  <a:lnTo>
                    <a:pt x="126" y="114"/>
                  </a:lnTo>
                  <a:lnTo>
                    <a:pt x="132" y="114"/>
                  </a:lnTo>
                  <a:lnTo>
                    <a:pt x="138" y="114"/>
                  </a:lnTo>
                  <a:lnTo>
                    <a:pt x="144" y="114"/>
                  </a:lnTo>
                  <a:lnTo>
                    <a:pt x="150" y="114"/>
                  </a:lnTo>
                  <a:lnTo>
                    <a:pt x="156" y="114"/>
                  </a:lnTo>
                  <a:lnTo>
                    <a:pt x="162" y="108"/>
                  </a:lnTo>
                  <a:lnTo>
                    <a:pt x="168" y="108"/>
                  </a:lnTo>
                  <a:lnTo>
                    <a:pt x="174" y="108"/>
                  </a:lnTo>
                  <a:lnTo>
                    <a:pt x="180" y="108"/>
                  </a:lnTo>
                  <a:lnTo>
                    <a:pt x="186" y="108"/>
                  </a:lnTo>
                  <a:lnTo>
                    <a:pt x="192" y="108"/>
                  </a:lnTo>
                  <a:lnTo>
                    <a:pt x="198" y="102"/>
                  </a:lnTo>
                  <a:lnTo>
                    <a:pt x="204" y="96"/>
                  </a:lnTo>
                  <a:lnTo>
                    <a:pt x="210" y="96"/>
                  </a:lnTo>
                  <a:lnTo>
                    <a:pt x="216" y="96"/>
                  </a:lnTo>
                  <a:lnTo>
                    <a:pt x="228" y="84"/>
                  </a:lnTo>
                  <a:lnTo>
                    <a:pt x="222" y="84"/>
                  </a:lnTo>
                  <a:lnTo>
                    <a:pt x="228" y="84"/>
                  </a:lnTo>
                  <a:lnTo>
                    <a:pt x="234" y="84"/>
                  </a:lnTo>
                  <a:lnTo>
                    <a:pt x="234" y="72"/>
                  </a:lnTo>
                  <a:lnTo>
                    <a:pt x="240" y="72"/>
                  </a:lnTo>
                  <a:lnTo>
                    <a:pt x="252" y="60"/>
                  </a:lnTo>
                  <a:lnTo>
                    <a:pt x="252" y="54"/>
                  </a:lnTo>
                  <a:lnTo>
                    <a:pt x="258" y="54"/>
                  </a:lnTo>
                  <a:lnTo>
                    <a:pt x="264" y="48"/>
                  </a:lnTo>
                  <a:lnTo>
                    <a:pt x="270" y="42"/>
                  </a:lnTo>
                  <a:lnTo>
                    <a:pt x="276" y="36"/>
                  </a:lnTo>
                  <a:lnTo>
                    <a:pt x="282" y="36"/>
                  </a:lnTo>
                  <a:lnTo>
                    <a:pt x="288" y="36"/>
                  </a:lnTo>
                  <a:lnTo>
                    <a:pt x="294" y="30"/>
                  </a:lnTo>
                  <a:lnTo>
                    <a:pt x="300" y="30"/>
                  </a:lnTo>
                  <a:lnTo>
                    <a:pt x="306" y="24"/>
                  </a:lnTo>
                  <a:lnTo>
                    <a:pt x="312" y="24"/>
                  </a:lnTo>
                  <a:lnTo>
                    <a:pt x="318" y="24"/>
                  </a:lnTo>
                  <a:lnTo>
                    <a:pt x="324" y="24"/>
                  </a:lnTo>
                  <a:lnTo>
                    <a:pt x="330" y="24"/>
                  </a:lnTo>
                  <a:lnTo>
                    <a:pt x="336" y="24"/>
                  </a:lnTo>
                  <a:lnTo>
                    <a:pt x="342" y="24"/>
                  </a:lnTo>
                  <a:lnTo>
                    <a:pt x="348" y="24"/>
                  </a:lnTo>
                  <a:lnTo>
                    <a:pt x="354" y="24"/>
                  </a:lnTo>
                  <a:lnTo>
                    <a:pt x="360" y="24"/>
                  </a:lnTo>
                  <a:lnTo>
                    <a:pt x="366" y="24"/>
                  </a:lnTo>
                  <a:lnTo>
                    <a:pt x="372" y="24"/>
                  </a:lnTo>
                  <a:lnTo>
                    <a:pt x="384" y="24"/>
                  </a:lnTo>
                  <a:lnTo>
                    <a:pt x="378" y="24"/>
                  </a:lnTo>
                  <a:lnTo>
                    <a:pt x="384" y="24"/>
                  </a:lnTo>
                  <a:lnTo>
                    <a:pt x="390" y="24"/>
                  </a:lnTo>
                  <a:lnTo>
                    <a:pt x="396" y="24"/>
                  </a:lnTo>
                  <a:lnTo>
                    <a:pt x="402" y="24"/>
                  </a:lnTo>
                  <a:lnTo>
                    <a:pt x="408" y="24"/>
                  </a:lnTo>
                  <a:lnTo>
                    <a:pt x="414" y="24"/>
                  </a:lnTo>
                  <a:lnTo>
                    <a:pt x="420" y="24"/>
                  </a:lnTo>
                  <a:lnTo>
                    <a:pt x="426" y="24"/>
                  </a:lnTo>
                  <a:lnTo>
                    <a:pt x="432" y="24"/>
                  </a:lnTo>
                  <a:lnTo>
                    <a:pt x="438" y="24"/>
                  </a:lnTo>
                  <a:lnTo>
                    <a:pt x="444" y="24"/>
                  </a:lnTo>
                  <a:lnTo>
                    <a:pt x="450" y="24"/>
                  </a:lnTo>
                  <a:lnTo>
                    <a:pt x="456" y="24"/>
                  </a:lnTo>
                  <a:lnTo>
                    <a:pt x="462" y="18"/>
                  </a:lnTo>
                  <a:lnTo>
                    <a:pt x="462" y="24"/>
                  </a:lnTo>
                  <a:lnTo>
                    <a:pt x="474" y="24"/>
                  </a:lnTo>
                  <a:lnTo>
                    <a:pt x="468" y="24"/>
                  </a:lnTo>
                  <a:lnTo>
                    <a:pt x="474" y="24"/>
                  </a:lnTo>
                  <a:lnTo>
                    <a:pt x="480" y="18"/>
                  </a:lnTo>
                  <a:lnTo>
                    <a:pt x="486" y="24"/>
                  </a:lnTo>
                  <a:lnTo>
                    <a:pt x="492" y="18"/>
                  </a:lnTo>
                  <a:lnTo>
                    <a:pt x="498" y="24"/>
                  </a:lnTo>
                  <a:lnTo>
                    <a:pt x="504" y="18"/>
                  </a:lnTo>
                  <a:lnTo>
                    <a:pt x="510" y="24"/>
                  </a:lnTo>
                  <a:lnTo>
                    <a:pt x="510" y="18"/>
                  </a:lnTo>
                  <a:lnTo>
                    <a:pt x="516" y="24"/>
                  </a:lnTo>
                  <a:lnTo>
                    <a:pt x="522" y="24"/>
                  </a:lnTo>
                  <a:lnTo>
                    <a:pt x="528" y="24"/>
                  </a:lnTo>
                  <a:lnTo>
                    <a:pt x="534" y="24"/>
                  </a:lnTo>
                  <a:lnTo>
                    <a:pt x="540" y="24"/>
                  </a:lnTo>
                  <a:lnTo>
                    <a:pt x="546" y="24"/>
                  </a:lnTo>
                  <a:lnTo>
                    <a:pt x="552" y="24"/>
                  </a:lnTo>
                  <a:lnTo>
                    <a:pt x="558" y="24"/>
                  </a:lnTo>
                  <a:lnTo>
                    <a:pt x="564" y="24"/>
                  </a:lnTo>
                  <a:lnTo>
                    <a:pt x="570" y="24"/>
                  </a:lnTo>
                  <a:lnTo>
                    <a:pt x="576" y="18"/>
                  </a:lnTo>
                  <a:lnTo>
                    <a:pt x="576" y="24"/>
                  </a:lnTo>
                  <a:lnTo>
                    <a:pt x="588" y="24"/>
                  </a:lnTo>
                  <a:lnTo>
                    <a:pt x="582" y="24"/>
                  </a:lnTo>
                  <a:lnTo>
                    <a:pt x="588" y="24"/>
                  </a:lnTo>
                  <a:lnTo>
                    <a:pt x="594" y="24"/>
                  </a:lnTo>
                  <a:lnTo>
                    <a:pt x="600" y="24"/>
                  </a:lnTo>
                  <a:lnTo>
                    <a:pt x="606" y="24"/>
                  </a:lnTo>
                  <a:lnTo>
                    <a:pt x="612" y="24"/>
                  </a:lnTo>
                  <a:lnTo>
                    <a:pt x="618" y="24"/>
                  </a:lnTo>
                  <a:lnTo>
                    <a:pt x="624" y="24"/>
                  </a:lnTo>
                  <a:lnTo>
                    <a:pt x="630" y="24"/>
                  </a:lnTo>
                  <a:lnTo>
                    <a:pt x="636" y="18"/>
                  </a:lnTo>
                  <a:lnTo>
                    <a:pt x="642" y="18"/>
                  </a:lnTo>
                  <a:lnTo>
                    <a:pt x="648" y="12"/>
                  </a:lnTo>
                  <a:lnTo>
                    <a:pt x="660" y="0"/>
                  </a:lnTo>
                  <a:lnTo>
                    <a:pt x="654" y="0"/>
                  </a:lnTo>
                  <a:lnTo>
                    <a:pt x="660" y="0"/>
                  </a:lnTo>
                  <a:lnTo>
                    <a:pt x="666" y="0"/>
                  </a:lnTo>
                  <a:lnTo>
                    <a:pt x="666" y="12"/>
                  </a:lnTo>
                  <a:lnTo>
                    <a:pt x="672" y="12"/>
                  </a:lnTo>
                  <a:lnTo>
                    <a:pt x="684" y="24"/>
                  </a:lnTo>
                  <a:lnTo>
                    <a:pt x="684" y="30"/>
                  </a:lnTo>
                  <a:lnTo>
                    <a:pt x="690" y="36"/>
                  </a:lnTo>
                  <a:lnTo>
                    <a:pt x="696" y="42"/>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6"/>
            <p:cNvSpPr>
              <a:spLocks/>
            </p:cNvSpPr>
            <p:nvPr/>
          </p:nvSpPr>
          <p:spPr bwMode="auto">
            <a:xfrm>
              <a:off x="7163802" y="6553200"/>
              <a:ext cx="538748" cy="38100"/>
            </a:xfrm>
            <a:custGeom>
              <a:avLst/>
              <a:gdLst/>
              <a:ahLst/>
              <a:cxnLst>
                <a:cxn ang="0">
                  <a:pos x="6" y="24"/>
                </a:cxn>
                <a:cxn ang="0">
                  <a:pos x="12" y="12"/>
                </a:cxn>
                <a:cxn ang="0">
                  <a:pos x="24" y="6"/>
                </a:cxn>
                <a:cxn ang="0">
                  <a:pos x="36" y="0"/>
                </a:cxn>
                <a:cxn ang="0">
                  <a:pos x="48" y="6"/>
                </a:cxn>
                <a:cxn ang="0">
                  <a:pos x="54" y="6"/>
                </a:cxn>
                <a:cxn ang="0">
                  <a:pos x="66" y="0"/>
                </a:cxn>
                <a:cxn ang="0">
                  <a:pos x="78" y="6"/>
                </a:cxn>
                <a:cxn ang="0">
                  <a:pos x="90" y="6"/>
                </a:cxn>
                <a:cxn ang="0">
                  <a:pos x="108" y="6"/>
                </a:cxn>
                <a:cxn ang="0">
                  <a:pos x="108" y="6"/>
                </a:cxn>
                <a:cxn ang="0">
                  <a:pos x="120" y="6"/>
                </a:cxn>
                <a:cxn ang="0">
                  <a:pos x="132" y="6"/>
                </a:cxn>
                <a:cxn ang="0">
                  <a:pos x="144" y="6"/>
                </a:cxn>
                <a:cxn ang="0">
                  <a:pos x="162" y="6"/>
                </a:cxn>
                <a:cxn ang="0">
                  <a:pos x="162" y="6"/>
                </a:cxn>
                <a:cxn ang="0">
                  <a:pos x="174" y="6"/>
                </a:cxn>
                <a:cxn ang="0">
                  <a:pos x="186" y="6"/>
                </a:cxn>
                <a:cxn ang="0">
                  <a:pos x="198" y="6"/>
                </a:cxn>
                <a:cxn ang="0">
                  <a:pos x="210" y="6"/>
                </a:cxn>
                <a:cxn ang="0">
                  <a:pos x="222" y="6"/>
                </a:cxn>
                <a:cxn ang="0">
                  <a:pos x="228" y="6"/>
                </a:cxn>
                <a:cxn ang="0">
                  <a:pos x="240" y="6"/>
                </a:cxn>
                <a:cxn ang="0">
                  <a:pos x="252" y="6"/>
                </a:cxn>
                <a:cxn ang="0">
                  <a:pos x="264" y="6"/>
                </a:cxn>
                <a:cxn ang="0">
                  <a:pos x="270" y="6"/>
                </a:cxn>
                <a:cxn ang="0">
                  <a:pos x="276" y="6"/>
                </a:cxn>
                <a:cxn ang="0">
                  <a:pos x="288" y="6"/>
                </a:cxn>
                <a:cxn ang="0">
                  <a:pos x="300" y="6"/>
                </a:cxn>
                <a:cxn ang="0">
                  <a:pos x="312" y="6"/>
                </a:cxn>
                <a:cxn ang="0">
                  <a:pos x="324" y="6"/>
                </a:cxn>
                <a:cxn ang="0">
                  <a:pos x="336" y="6"/>
                </a:cxn>
              </a:cxnLst>
              <a:rect l="0" t="0" r="r" b="b"/>
              <a:pathLst>
                <a:path w="342" h="24">
                  <a:moveTo>
                    <a:pt x="0" y="24"/>
                  </a:moveTo>
                  <a:lnTo>
                    <a:pt x="6" y="24"/>
                  </a:lnTo>
                  <a:lnTo>
                    <a:pt x="12" y="18"/>
                  </a:lnTo>
                  <a:lnTo>
                    <a:pt x="12" y="12"/>
                  </a:lnTo>
                  <a:lnTo>
                    <a:pt x="18" y="6"/>
                  </a:lnTo>
                  <a:lnTo>
                    <a:pt x="24" y="6"/>
                  </a:lnTo>
                  <a:lnTo>
                    <a:pt x="30" y="6"/>
                  </a:lnTo>
                  <a:lnTo>
                    <a:pt x="36" y="0"/>
                  </a:lnTo>
                  <a:lnTo>
                    <a:pt x="42" y="6"/>
                  </a:lnTo>
                  <a:lnTo>
                    <a:pt x="48" y="6"/>
                  </a:lnTo>
                  <a:lnTo>
                    <a:pt x="60" y="6"/>
                  </a:lnTo>
                  <a:lnTo>
                    <a:pt x="54" y="6"/>
                  </a:lnTo>
                  <a:lnTo>
                    <a:pt x="60" y="6"/>
                  </a:lnTo>
                  <a:lnTo>
                    <a:pt x="66" y="0"/>
                  </a:lnTo>
                  <a:lnTo>
                    <a:pt x="72" y="6"/>
                  </a:lnTo>
                  <a:lnTo>
                    <a:pt x="78" y="6"/>
                  </a:lnTo>
                  <a:lnTo>
                    <a:pt x="84" y="6"/>
                  </a:lnTo>
                  <a:lnTo>
                    <a:pt x="90" y="6"/>
                  </a:lnTo>
                  <a:lnTo>
                    <a:pt x="96" y="6"/>
                  </a:lnTo>
                  <a:lnTo>
                    <a:pt x="108" y="6"/>
                  </a:lnTo>
                  <a:lnTo>
                    <a:pt x="102" y="6"/>
                  </a:lnTo>
                  <a:lnTo>
                    <a:pt x="108" y="6"/>
                  </a:lnTo>
                  <a:lnTo>
                    <a:pt x="114" y="6"/>
                  </a:lnTo>
                  <a:lnTo>
                    <a:pt x="120" y="6"/>
                  </a:lnTo>
                  <a:lnTo>
                    <a:pt x="126" y="6"/>
                  </a:lnTo>
                  <a:lnTo>
                    <a:pt x="132" y="6"/>
                  </a:lnTo>
                  <a:lnTo>
                    <a:pt x="138" y="0"/>
                  </a:lnTo>
                  <a:lnTo>
                    <a:pt x="144" y="6"/>
                  </a:lnTo>
                  <a:lnTo>
                    <a:pt x="150" y="6"/>
                  </a:lnTo>
                  <a:lnTo>
                    <a:pt x="162" y="6"/>
                  </a:lnTo>
                  <a:lnTo>
                    <a:pt x="156" y="6"/>
                  </a:lnTo>
                  <a:lnTo>
                    <a:pt x="162" y="6"/>
                  </a:lnTo>
                  <a:lnTo>
                    <a:pt x="168" y="0"/>
                  </a:lnTo>
                  <a:lnTo>
                    <a:pt x="174" y="6"/>
                  </a:lnTo>
                  <a:lnTo>
                    <a:pt x="180" y="6"/>
                  </a:lnTo>
                  <a:lnTo>
                    <a:pt x="186" y="6"/>
                  </a:lnTo>
                  <a:lnTo>
                    <a:pt x="192" y="6"/>
                  </a:lnTo>
                  <a:lnTo>
                    <a:pt x="198" y="6"/>
                  </a:lnTo>
                  <a:lnTo>
                    <a:pt x="204" y="6"/>
                  </a:lnTo>
                  <a:lnTo>
                    <a:pt x="210" y="6"/>
                  </a:lnTo>
                  <a:lnTo>
                    <a:pt x="216" y="6"/>
                  </a:lnTo>
                  <a:lnTo>
                    <a:pt x="222" y="6"/>
                  </a:lnTo>
                  <a:lnTo>
                    <a:pt x="234" y="6"/>
                  </a:lnTo>
                  <a:lnTo>
                    <a:pt x="228" y="6"/>
                  </a:lnTo>
                  <a:lnTo>
                    <a:pt x="234" y="6"/>
                  </a:lnTo>
                  <a:lnTo>
                    <a:pt x="240" y="6"/>
                  </a:lnTo>
                  <a:lnTo>
                    <a:pt x="246" y="6"/>
                  </a:lnTo>
                  <a:lnTo>
                    <a:pt x="252" y="6"/>
                  </a:lnTo>
                  <a:lnTo>
                    <a:pt x="258" y="6"/>
                  </a:lnTo>
                  <a:lnTo>
                    <a:pt x="264" y="6"/>
                  </a:lnTo>
                  <a:lnTo>
                    <a:pt x="270" y="0"/>
                  </a:lnTo>
                  <a:lnTo>
                    <a:pt x="270" y="6"/>
                  </a:lnTo>
                  <a:lnTo>
                    <a:pt x="282"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99"/>
            <p:cNvSpPr>
              <a:spLocks/>
            </p:cNvSpPr>
            <p:nvPr/>
          </p:nvSpPr>
          <p:spPr bwMode="auto">
            <a:xfrm>
              <a:off x="6067404" y="6296025"/>
              <a:ext cx="1153108" cy="171450"/>
            </a:xfrm>
            <a:custGeom>
              <a:avLst/>
              <a:gdLst/>
              <a:ahLst/>
              <a:cxnLst>
                <a:cxn ang="0">
                  <a:pos x="12" y="108"/>
                </a:cxn>
                <a:cxn ang="0">
                  <a:pos x="30" y="108"/>
                </a:cxn>
                <a:cxn ang="0">
                  <a:pos x="48" y="102"/>
                </a:cxn>
                <a:cxn ang="0">
                  <a:pos x="66" y="108"/>
                </a:cxn>
                <a:cxn ang="0">
                  <a:pos x="84" y="108"/>
                </a:cxn>
                <a:cxn ang="0">
                  <a:pos x="96" y="108"/>
                </a:cxn>
                <a:cxn ang="0">
                  <a:pos x="114" y="108"/>
                </a:cxn>
                <a:cxn ang="0">
                  <a:pos x="132" y="108"/>
                </a:cxn>
                <a:cxn ang="0">
                  <a:pos x="150" y="102"/>
                </a:cxn>
                <a:cxn ang="0">
                  <a:pos x="162" y="108"/>
                </a:cxn>
                <a:cxn ang="0">
                  <a:pos x="180" y="102"/>
                </a:cxn>
                <a:cxn ang="0">
                  <a:pos x="198" y="108"/>
                </a:cxn>
                <a:cxn ang="0">
                  <a:pos x="216" y="102"/>
                </a:cxn>
                <a:cxn ang="0">
                  <a:pos x="234" y="90"/>
                </a:cxn>
                <a:cxn ang="0">
                  <a:pos x="252" y="72"/>
                </a:cxn>
                <a:cxn ang="0">
                  <a:pos x="264" y="48"/>
                </a:cxn>
                <a:cxn ang="0">
                  <a:pos x="282" y="36"/>
                </a:cxn>
                <a:cxn ang="0">
                  <a:pos x="300" y="24"/>
                </a:cxn>
                <a:cxn ang="0">
                  <a:pos x="318" y="18"/>
                </a:cxn>
                <a:cxn ang="0">
                  <a:pos x="336" y="18"/>
                </a:cxn>
                <a:cxn ang="0">
                  <a:pos x="354" y="18"/>
                </a:cxn>
                <a:cxn ang="0">
                  <a:pos x="372" y="18"/>
                </a:cxn>
                <a:cxn ang="0">
                  <a:pos x="384" y="18"/>
                </a:cxn>
                <a:cxn ang="0">
                  <a:pos x="402" y="18"/>
                </a:cxn>
                <a:cxn ang="0">
                  <a:pos x="420" y="18"/>
                </a:cxn>
                <a:cxn ang="0">
                  <a:pos x="438" y="18"/>
                </a:cxn>
                <a:cxn ang="0">
                  <a:pos x="456" y="18"/>
                </a:cxn>
                <a:cxn ang="0">
                  <a:pos x="474" y="18"/>
                </a:cxn>
                <a:cxn ang="0">
                  <a:pos x="492" y="18"/>
                </a:cxn>
                <a:cxn ang="0">
                  <a:pos x="510" y="18"/>
                </a:cxn>
                <a:cxn ang="0">
                  <a:pos x="528" y="18"/>
                </a:cxn>
                <a:cxn ang="0">
                  <a:pos x="546" y="18"/>
                </a:cxn>
                <a:cxn ang="0">
                  <a:pos x="564" y="18"/>
                </a:cxn>
                <a:cxn ang="0">
                  <a:pos x="582" y="12"/>
                </a:cxn>
                <a:cxn ang="0">
                  <a:pos x="594" y="0"/>
                </a:cxn>
                <a:cxn ang="0">
                  <a:pos x="612" y="18"/>
                </a:cxn>
                <a:cxn ang="0">
                  <a:pos x="630" y="36"/>
                </a:cxn>
                <a:cxn ang="0">
                  <a:pos x="648" y="24"/>
                </a:cxn>
                <a:cxn ang="0">
                  <a:pos x="666" y="24"/>
                </a:cxn>
                <a:cxn ang="0">
                  <a:pos x="684" y="18"/>
                </a:cxn>
                <a:cxn ang="0">
                  <a:pos x="702" y="18"/>
                </a:cxn>
                <a:cxn ang="0">
                  <a:pos x="720" y="18"/>
                </a:cxn>
              </a:cxnLst>
              <a:rect l="0" t="0" r="r" b="b"/>
              <a:pathLst>
                <a:path w="732" h="108">
                  <a:moveTo>
                    <a:pt x="0" y="108"/>
                  </a:moveTo>
                  <a:lnTo>
                    <a:pt x="6" y="108"/>
                  </a:lnTo>
                  <a:lnTo>
                    <a:pt x="12" y="108"/>
                  </a:lnTo>
                  <a:lnTo>
                    <a:pt x="18" y="108"/>
                  </a:lnTo>
                  <a:lnTo>
                    <a:pt x="24" y="108"/>
                  </a:lnTo>
                  <a:lnTo>
                    <a:pt x="30" y="108"/>
                  </a:lnTo>
                  <a:lnTo>
                    <a:pt x="36" y="102"/>
                  </a:lnTo>
                  <a:lnTo>
                    <a:pt x="42" y="108"/>
                  </a:lnTo>
                  <a:lnTo>
                    <a:pt x="48" y="102"/>
                  </a:lnTo>
                  <a:lnTo>
                    <a:pt x="54" y="108"/>
                  </a:lnTo>
                  <a:lnTo>
                    <a:pt x="60" y="108"/>
                  </a:lnTo>
                  <a:lnTo>
                    <a:pt x="66" y="108"/>
                  </a:lnTo>
                  <a:lnTo>
                    <a:pt x="72" y="108"/>
                  </a:lnTo>
                  <a:lnTo>
                    <a:pt x="78" y="108"/>
                  </a:lnTo>
                  <a:lnTo>
                    <a:pt x="84" y="108"/>
                  </a:lnTo>
                  <a:lnTo>
                    <a:pt x="96" y="108"/>
                  </a:lnTo>
                  <a:lnTo>
                    <a:pt x="90" y="108"/>
                  </a:lnTo>
                  <a:lnTo>
                    <a:pt x="96" y="108"/>
                  </a:lnTo>
                  <a:lnTo>
                    <a:pt x="102" y="108"/>
                  </a:lnTo>
                  <a:lnTo>
                    <a:pt x="108" y="108"/>
                  </a:lnTo>
                  <a:lnTo>
                    <a:pt x="114" y="108"/>
                  </a:lnTo>
                  <a:lnTo>
                    <a:pt x="120" y="108"/>
                  </a:lnTo>
                  <a:lnTo>
                    <a:pt x="126" y="108"/>
                  </a:lnTo>
                  <a:lnTo>
                    <a:pt x="132" y="108"/>
                  </a:lnTo>
                  <a:lnTo>
                    <a:pt x="138" y="108"/>
                  </a:lnTo>
                  <a:lnTo>
                    <a:pt x="144" y="108"/>
                  </a:lnTo>
                  <a:lnTo>
                    <a:pt x="150" y="102"/>
                  </a:lnTo>
                  <a:lnTo>
                    <a:pt x="150" y="108"/>
                  </a:lnTo>
                  <a:lnTo>
                    <a:pt x="156" y="102"/>
                  </a:lnTo>
                  <a:lnTo>
                    <a:pt x="162" y="108"/>
                  </a:lnTo>
                  <a:lnTo>
                    <a:pt x="168" y="108"/>
                  </a:lnTo>
                  <a:lnTo>
                    <a:pt x="174" y="108"/>
                  </a:lnTo>
                  <a:lnTo>
                    <a:pt x="180" y="102"/>
                  </a:lnTo>
                  <a:lnTo>
                    <a:pt x="186" y="108"/>
                  </a:lnTo>
                  <a:lnTo>
                    <a:pt x="192" y="102"/>
                  </a:lnTo>
                  <a:lnTo>
                    <a:pt x="198" y="108"/>
                  </a:lnTo>
                  <a:lnTo>
                    <a:pt x="204" y="102"/>
                  </a:lnTo>
                  <a:lnTo>
                    <a:pt x="210" y="102"/>
                  </a:lnTo>
                  <a:lnTo>
                    <a:pt x="216" y="102"/>
                  </a:lnTo>
                  <a:lnTo>
                    <a:pt x="222" y="96"/>
                  </a:lnTo>
                  <a:lnTo>
                    <a:pt x="228" y="96"/>
                  </a:lnTo>
                  <a:lnTo>
                    <a:pt x="234" y="90"/>
                  </a:lnTo>
                  <a:lnTo>
                    <a:pt x="240" y="84"/>
                  </a:lnTo>
                  <a:lnTo>
                    <a:pt x="246" y="78"/>
                  </a:lnTo>
                  <a:lnTo>
                    <a:pt x="252" y="72"/>
                  </a:lnTo>
                  <a:lnTo>
                    <a:pt x="258" y="66"/>
                  </a:lnTo>
                  <a:lnTo>
                    <a:pt x="264" y="60"/>
                  </a:lnTo>
                  <a:lnTo>
                    <a:pt x="264" y="48"/>
                  </a:lnTo>
                  <a:lnTo>
                    <a:pt x="270" y="42"/>
                  </a:lnTo>
                  <a:lnTo>
                    <a:pt x="276" y="42"/>
                  </a:lnTo>
                  <a:lnTo>
                    <a:pt x="282" y="36"/>
                  </a:lnTo>
                  <a:lnTo>
                    <a:pt x="288" y="30"/>
                  </a:lnTo>
                  <a:lnTo>
                    <a:pt x="294" y="24"/>
                  </a:lnTo>
                  <a:lnTo>
                    <a:pt x="300" y="24"/>
                  </a:lnTo>
                  <a:lnTo>
                    <a:pt x="306" y="24"/>
                  </a:lnTo>
                  <a:lnTo>
                    <a:pt x="312" y="24"/>
                  </a:lnTo>
                  <a:lnTo>
                    <a:pt x="318" y="18"/>
                  </a:lnTo>
                  <a:lnTo>
                    <a:pt x="324" y="18"/>
                  </a:lnTo>
                  <a:lnTo>
                    <a:pt x="330" y="18"/>
                  </a:lnTo>
                  <a:lnTo>
                    <a:pt x="336" y="18"/>
                  </a:lnTo>
                  <a:lnTo>
                    <a:pt x="342" y="18"/>
                  </a:lnTo>
                  <a:lnTo>
                    <a:pt x="348" y="18"/>
                  </a:lnTo>
                  <a:lnTo>
                    <a:pt x="354" y="18"/>
                  </a:lnTo>
                  <a:lnTo>
                    <a:pt x="360" y="18"/>
                  </a:lnTo>
                  <a:lnTo>
                    <a:pt x="366" y="18"/>
                  </a:lnTo>
                  <a:lnTo>
                    <a:pt x="372" y="18"/>
                  </a:lnTo>
                  <a:lnTo>
                    <a:pt x="384" y="18"/>
                  </a:lnTo>
                  <a:lnTo>
                    <a:pt x="378" y="18"/>
                  </a:lnTo>
                  <a:lnTo>
                    <a:pt x="384" y="18"/>
                  </a:lnTo>
                  <a:lnTo>
                    <a:pt x="390" y="18"/>
                  </a:lnTo>
                  <a:lnTo>
                    <a:pt x="396" y="18"/>
                  </a:lnTo>
                  <a:lnTo>
                    <a:pt x="402" y="18"/>
                  </a:lnTo>
                  <a:lnTo>
                    <a:pt x="408" y="18"/>
                  </a:lnTo>
                  <a:lnTo>
                    <a:pt x="414" y="18"/>
                  </a:lnTo>
                  <a:lnTo>
                    <a:pt x="420" y="18"/>
                  </a:lnTo>
                  <a:lnTo>
                    <a:pt x="426" y="18"/>
                  </a:lnTo>
                  <a:lnTo>
                    <a:pt x="432" y="18"/>
                  </a:lnTo>
                  <a:lnTo>
                    <a:pt x="438" y="18"/>
                  </a:lnTo>
                  <a:lnTo>
                    <a:pt x="444" y="18"/>
                  </a:lnTo>
                  <a:lnTo>
                    <a:pt x="450" y="18"/>
                  </a:lnTo>
                  <a:lnTo>
                    <a:pt x="456" y="18"/>
                  </a:lnTo>
                  <a:lnTo>
                    <a:pt x="462" y="18"/>
                  </a:lnTo>
                  <a:lnTo>
                    <a:pt x="468" y="18"/>
                  </a:lnTo>
                  <a:lnTo>
                    <a:pt x="474" y="18"/>
                  </a:lnTo>
                  <a:lnTo>
                    <a:pt x="480" y="18"/>
                  </a:lnTo>
                  <a:lnTo>
                    <a:pt x="486" y="18"/>
                  </a:lnTo>
                  <a:lnTo>
                    <a:pt x="492" y="18"/>
                  </a:lnTo>
                  <a:lnTo>
                    <a:pt x="498" y="18"/>
                  </a:lnTo>
                  <a:lnTo>
                    <a:pt x="504" y="18"/>
                  </a:lnTo>
                  <a:lnTo>
                    <a:pt x="510" y="18"/>
                  </a:lnTo>
                  <a:lnTo>
                    <a:pt x="516" y="18"/>
                  </a:lnTo>
                  <a:lnTo>
                    <a:pt x="522" y="18"/>
                  </a:lnTo>
                  <a:lnTo>
                    <a:pt x="528" y="18"/>
                  </a:lnTo>
                  <a:lnTo>
                    <a:pt x="534" y="18"/>
                  </a:lnTo>
                  <a:lnTo>
                    <a:pt x="540" y="18"/>
                  </a:lnTo>
                  <a:lnTo>
                    <a:pt x="546" y="18"/>
                  </a:lnTo>
                  <a:lnTo>
                    <a:pt x="552" y="18"/>
                  </a:lnTo>
                  <a:lnTo>
                    <a:pt x="558" y="18"/>
                  </a:lnTo>
                  <a:lnTo>
                    <a:pt x="564" y="18"/>
                  </a:lnTo>
                  <a:lnTo>
                    <a:pt x="570" y="18"/>
                  </a:lnTo>
                  <a:lnTo>
                    <a:pt x="576" y="18"/>
                  </a:lnTo>
                  <a:lnTo>
                    <a:pt x="582" y="12"/>
                  </a:lnTo>
                  <a:lnTo>
                    <a:pt x="588" y="12"/>
                  </a:lnTo>
                  <a:lnTo>
                    <a:pt x="600" y="0"/>
                  </a:lnTo>
                  <a:lnTo>
                    <a:pt x="594" y="0"/>
                  </a:lnTo>
                  <a:lnTo>
                    <a:pt x="600" y="0"/>
                  </a:lnTo>
                  <a:lnTo>
                    <a:pt x="612" y="12"/>
                  </a:lnTo>
                  <a:lnTo>
                    <a:pt x="612" y="18"/>
                  </a:lnTo>
                  <a:lnTo>
                    <a:pt x="618" y="18"/>
                  </a:lnTo>
                  <a:lnTo>
                    <a:pt x="624" y="30"/>
                  </a:lnTo>
                  <a:lnTo>
                    <a:pt x="630" y="36"/>
                  </a:lnTo>
                  <a:lnTo>
                    <a:pt x="636" y="36"/>
                  </a:lnTo>
                  <a:lnTo>
                    <a:pt x="642" y="30"/>
                  </a:lnTo>
                  <a:lnTo>
                    <a:pt x="648" y="24"/>
                  </a:lnTo>
                  <a:lnTo>
                    <a:pt x="654" y="24"/>
                  </a:lnTo>
                  <a:lnTo>
                    <a:pt x="660" y="18"/>
                  </a:lnTo>
                  <a:lnTo>
                    <a:pt x="666" y="24"/>
                  </a:lnTo>
                  <a:lnTo>
                    <a:pt x="672" y="18"/>
                  </a:lnTo>
                  <a:lnTo>
                    <a:pt x="678" y="18"/>
                  </a:lnTo>
                  <a:lnTo>
                    <a:pt x="684" y="18"/>
                  </a:lnTo>
                  <a:lnTo>
                    <a:pt x="690" y="18"/>
                  </a:lnTo>
                  <a:lnTo>
                    <a:pt x="696" y="18"/>
                  </a:lnTo>
                  <a:lnTo>
                    <a:pt x="702" y="18"/>
                  </a:lnTo>
                  <a:lnTo>
                    <a:pt x="708" y="18"/>
                  </a:lnTo>
                  <a:lnTo>
                    <a:pt x="714" y="18"/>
                  </a:lnTo>
                  <a:lnTo>
                    <a:pt x="720" y="18"/>
                  </a:lnTo>
                  <a:lnTo>
                    <a:pt x="726" y="18"/>
                  </a:lnTo>
                  <a:lnTo>
                    <a:pt x="732" y="18"/>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00"/>
            <p:cNvSpPr>
              <a:spLocks/>
            </p:cNvSpPr>
            <p:nvPr/>
          </p:nvSpPr>
          <p:spPr bwMode="auto">
            <a:xfrm>
              <a:off x="7220512" y="6324600"/>
              <a:ext cx="482038" cy="9525"/>
            </a:xfrm>
            <a:custGeom>
              <a:avLst/>
              <a:gdLst/>
              <a:ahLst/>
              <a:cxnLst>
                <a:cxn ang="0">
                  <a:pos x="0" y="0"/>
                </a:cxn>
                <a:cxn ang="0">
                  <a:pos x="6" y="6"/>
                </a:cxn>
                <a:cxn ang="0">
                  <a:pos x="12" y="0"/>
                </a:cxn>
                <a:cxn ang="0">
                  <a:pos x="18" y="0"/>
                </a:cxn>
                <a:cxn ang="0">
                  <a:pos x="24" y="0"/>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0" y="6"/>
                </a:cxn>
                <a:cxn ang="0">
                  <a:pos x="126" y="0"/>
                </a:cxn>
                <a:cxn ang="0">
                  <a:pos x="132" y="0"/>
                </a:cxn>
                <a:cxn ang="0">
                  <a:pos x="144" y="0"/>
                </a:cxn>
                <a:cxn ang="0">
                  <a:pos x="138" y="0"/>
                </a:cxn>
                <a:cxn ang="0">
                  <a:pos x="144" y="0"/>
                </a:cxn>
                <a:cxn ang="0">
                  <a:pos x="150" y="0"/>
                </a:cxn>
                <a:cxn ang="0">
                  <a:pos x="156" y="0"/>
                </a:cxn>
                <a:cxn ang="0">
                  <a:pos x="162" y="0"/>
                </a:cxn>
                <a:cxn ang="0">
                  <a:pos x="168" y="0"/>
                </a:cxn>
                <a:cxn ang="0">
                  <a:pos x="174" y="0"/>
                </a:cxn>
                <a:cxn ang="0">
                  <a:pos x="180" y="0"/>
                </a:cxn>
                <a:cxn ang="0">
                  <a:pos x="186" y="0"/>
                </a:cxn>
                <a:cxn ang="0">
                  <a:pos x="192" y="0"/>
                </a:cxn>
                <a:cxn ang="0">
                  <a:pos x="198" y="0"/>
                </a:cxn>
                <a:cxn ang="0">
                  <a:pos x="204" y="0"/>
                </a:cxn>
                <a:cxn ang="0">
                  <a:pos x="210" y="0"/>
                </a:cxn>
                <a:cxn ang="0">
                  <a:pos x="216" y="0"/>
                </a:cxn>
                <a:cxn ang="0">
                  <a:pos x="222" y="0"/>
                </a:cxn>
                <a:cxn ang="0">
                  <a:pos x="228" y="0"/>
                </a:cxn>
                <a:cxn ang="0">
                  <a:pos x="234" y="0"/>
                </a:cxn>
                <a:cxn ang="0">
                  <a:pos x="240" y="0"/>
                </a:cxn>
                <a:cxn ang="0">
                  <a:pos x="246" y="0"/>
                </a:cxn>
                <a:cxn ang="0">
                  <a:pos x="252" y="0"/>
                </a:cxn>
                <a:cxn ang="0">
                  <a:pos x="258" y="0"/>
                </a:cxn>
                <a:cxn ang="0">
                  <a:pos x="264" y="0"/>
                </a:cxn>
                <a:cxn ang="0">
                  <a:pos x="270" y="0"/>
                </a:cxn>
                <a:cxn ang="0">
                  <a:pos x="276" y="0"/>
                </a:cxn>
                <a:cxn ang="0">
                  <a:pos x="282" y="0"/>
                </a:cxn>
                <a:cxn ang="0">
                  <a:pos x="288" y="0"/>
                </a:cxn>
                <a:cxn ang="0">
                  <a:pos x="294" y="0"/>
                </a:cxn>
                <a:cxn ang="0">
                  <a:pos x="300" y="6"/>
                </a:cxn>
                <a:cxn ang="0">
                  <a:pos x="306" y="0"/>
                </a:cxn>
              </a:cxnLst>
              <a:rect l="0" t="0" r="r" b="b"/>
              <a:pathLst>
                <a:path w="306" h="6">
                  <a:moveTo>
                    <a:pt x="0" y="0"/>
                  </a:moveTo>
                  <a:lnTo>
                    <a:pt x="6" y="6"/>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20" y="6"/>
                  </a:lnTo>
                  <a:lnTo>
                    <a:pt x="126" y="0"/>
                  </a:lnTo>
                  <a:lnTo>
                    <a:pt x="132" y="0"/>
                  </a:lnTo>
                  <a:lnTo>
                    <a:pt x="144"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6"/>
                  </a:lnTo>
                  <a:lnTo>
                    <a:pt x="306" y="0"/>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03"/>
            <p:cNvSpPr>
              <a:spLocks/>
            </p:cNvSpPr>
            <p:nvPr/>
          </p:nvSpPr>
          <p:spPr bwMode="auto">
            <a:xfrm>
              <a:off x="6067404" y="6067425"/>
              <a:ext cx="1105850" cy="161925"/>
            </a:xfrm>
            <a:custGeom>
              <a:avLst/>
              <a:gdLst/>
              <a:ahLst/>
              <a:cxnLst>
                <a:cxn ang="0">
                  <a:pos x="12" y="102"/>
                </a:cxn>
                <a:cxn ang="0">
                  <a:pos x="30" y="102"/>
                </a:cxn>
                <a:cxn ang="0">
                  <a:pos x="48" y="102"/>
                </a:cxn>
                <a:cxn ang="0">
                  <a:pos x="66" y="102"/>
                </a:cxn>
                <a:cxn ang="0">
                  <a:pos x="84" y="102"/>
                </a:cxn>
                <a:cxn ang="0">
                  <a:pos x="102" y="102"/>
                </a:cxn>
                <a:cxn ang="0">
                  <a:pos x="120" y="102"/>
                </a:cxn>
                <a:cxn ang="0">
                  <a:pos x="138" y="102"/>
                </a:cxn>
                <a:cxn ang="0">
                  <a:pos x="156" y="102"/>
                </a:cxn>
                <a:cxn ang="0">
                  <a:pos x="174" y="102"/>
                </a:cxn>
                <a:cxn ang="0">
                  <a:pos x="192" y="102"/>
                </a:cxn>
                <a:cxn ang="0">
                  <a:pos x="210" y="102"/>
                </a:cxn>
                <a:cxn ang="0">
                  <a:pos x="228" y="90"/>
                </a:cxn>
                <a:cxn ang="0">
                  <a:pos x="252" y="78"/>
                </a:cxn>
                <a:cxn ang="0">
                  <a:pos x="264" y="60"/>
                </a:cxn>
                <a:cxn ang="0">
                  <a:pos x="282" y="42"/>
                </a:cxn>
                <a:cxn ang="0">
                  <a:pos x="300" y="30"/>
                </a:cxn>
                <a:cxn ang="0">
                  <a:pos x="318" y="24"/>
                </a:cxn>
                <a:cxn ang="0">
                  <a:pos x="336" y="18"/>
                </a:cxn>
                <a:cxn ang="0">
                  <a:pos x="354" y="18"/>
                </a:cxn>
                <a:cxn ang="0">
                  <a:pos x="366" y="18"/>
                </a:cxn>
                <a:cxn ang="0">
                  <a:pos x="384" y="18"/>
                </a:cxn>
                <a:cxn ang="0">
                  <a:pos x="396" y="12"/>
                </a:cxn>
                <a:cxn ang="0">
                  <a:pos x="414" y="18"/>
                </a:cxn>
                <a:cxn ang="0">
                  <a:pos x="426" y="18"/>
                </a:cxn>
                <a:cxn ang="0">
                  <a:pos x="444" y="18"/>
                </a:cxn>
                <a:cxn ang="0">
                  <a:pos x="462" y="18"/>
                </a:cxn>
                <a:cxn ang="0">
                  <a:pos x="474" y="18"/>
                </a:cxn>
                <a:cxn ang="0">
                  <a:pos x="492" y="12"/>
                </a:cxn>
                <a:cxn ang="0">
                  <a:pos x="504" y="18"/>
                </a:cxn>
                <a:cxn ang="0">
                  <a:pos x="516" y="12"/>
                </a:cxn>
                <a:cxn ang="0">
                  <a:pos x="534" y="18"/>
                </a:cxn>
                <a:cxn ang="0">
                  <a:pos x="558" y="18"/>
                </a:cxn>
                <a:cxn ang="0">
                  <a:pos x="564" y="18"/>
                </a:cxn>
                <a:cxn ang="0">
                  <a:pos x="582" y="12"/>
                </a:cxn>
                <a:cxn ang="0">
                  <a:pos x="600" y="18"/>
                </a:cxn>
                <a:cxn ang="0">
                  <a:pos x="618" y="18"/>
                </a:cxn>
                <a:cxn ang="0">
                  <a:pos x="636" y="18"/>
                </a:cxn>
                <a:cxn ang="0">
                  <a:pos x="660" y="0"/>
                </a:cxn>
                <a:cxn ang="0">
                  <a:pos x="672" y="0"/>
                </a:cxn>
                <a:cxn ang="0">
                  <a:pos x="678" y="6"/>
                </a:cxn>
                <a:cxn ang="0">
                  <a:pos x="690" y="24"/>
                </a:cxn>
              </a:cxnLst>
              <a:rect l="0" t="0" r="r" b="b"/>
              <a:pathLst>
                <a:path w="702" h="102">
                  <a:moveTo>
                    <a:pt x="0" y="102"/>
                  </a:moveTo>
                  <a:lnTo>
                    <a:pt x="6" y="102"/>
                  </a:lnTo>
                  <a:lnTo>
                    <a:pt x="12" y="102"/>
                  </a:lnTo>
                  <a:lnTo>
                    <a:pt x="18" y="102"/>
                  </a:lnTo>
                  <a:lnTo>
                    <a:pt x="24" y="102"/>
                  </a:lnTo>
                  <a:lnTo>
                    <a:pt x="30" y="102"/>
                  </a:lnTo>
                  <a:lnTo>
                    <a:pt x="36" y="102"/>
                  </a:lnTo>
                  <a:lnTo>
                    <a:pt x="42" y="102"/>
                  </a:lnTo>
                  <a:lnTo>
                    <a:pt x="48" y="102"/>
                  </a:lnTo>
                  <a:lnTo>
                    <a:pt x="54" y="102"/>
                  </a:lnTo>
                  <a:lnTo>
                    <a:pt x="60" y="102"/>
                  </a:lnTo>
                  <a:lnTo>
                    <a:pt x="66" y="102"/>
                  </a:lnTo>
                  <a:lnTo>
                    <a:pt x="72" y="102"/>
                  </a:lnTo>
                  <a:lnTo>
                    <a:pt x="78" y="102"/>
                  </a:lnTo>
                  <a:lnTo>
                    <a:pt x="84" y="102"/>
                  </a:lnTo>
                  <a:lnTo>
                    <a:pt x="90" y="102"/>
                  </a:lnTo>
                  <a:lnTo>
                    <a:pt x="96" y="102"/>
                  </a:lnTo>
                  <a:lnTo>
                    <a:pt x="102" y="102"/>
                  </a:lnTo>
                  <a:lnTo>
                    <a:pt x="108" y="102"/>
                  </a:lnTo>
                  <a:lnTo>
                    <a:pt x="114" y="102"/>
                  </a:lnTo>
                  <a:lnTo>
                    <a:pt x="120" y="102"/>
                  </a:lnTo>
                  <a:lnTo>
                    <a:pt x="126" y="102"/>
                  </a:lnTo>
                  <a:lnTo>
                    <a:pt x="132" y="102"/>
                  </a:lnTo>
                  <a:lnTo>
                    <a:pt x="138" y="102"/>
                  </a:lnTo>
                  <a:lnTo>
                    <a:pt x="144" y="102"/>
                  </a:lnTo>
                  <a:lnTo>
                    <a:pt x="150" y="102"/>
                  </a:lnTo>
                  <a:lnTo>
                    <a:pt x="156" y="102"/>
                  </a:lnTo>
                  <a:lnTo>
                    <a:pt x="162" y="102"/>
                  </a:lnTo>
                  <a:lnTo>
                    <a:pt x="168" y="102"/>
                  </a:lnTo>
                  <a:lnTo>
                    <a:pt x="174" y="102"/>
                  </a:lnTo>
                  <a:lnTo>
                    <a:pt x="180" y="102"/>
                  </a:lnTo>
                  <a:lnTo>
                    <a:pt x="186" y="102"/>
                  </a:lnTo>
                  <a:lnTo>
                    <a:pt x="192" y="102"/>
                  </a:lnTo>
                  <a:lnTo>
                    <a:pt x="198" y="102"/>
                  </a:lnTo>
                  <a:lnTo>
                    <a:pt x="204" y="102"/>
                  </a:lnTo>
                  <a:lnTo>
                    <a:pt x="210" y="102"/>
                  </a:lnTo>
                  <a:lnTo>
                    <a:pt x="216" y="96"/>
                  </a:lnTo>
                  <a:lnTo>
                    <a:pt x="222" y="96"/>
                  </a:lnTo>
                  <a:lnTo>
                    <a:pt x="228" y="90"/>
                  </a:lnTo>
                  <a:lnTo>
                    <a:pt x="234" y="90"/>
                  </a:lnTo>
                  <a:lnTo>
                    <a:pt x="240" y="90"/>
                  </a:lnTo>
                  <a:lnTo>
                    <a:pt x="252" y="78"/>
                  </a:lnTo>
                  <a:lnTo>
                    <a:pt x="252" y="72"/>
                  </a:lnTo>
                  <a:lnTo>
                    <a:pt x="258" y="66"/>
                  </a:lnTo>
                  <a:lnTo>
                    <a:pt x="264" y="60"/>
                  </a:lnTo>
                  <a:lnTo>
                    <a:pt x="270" y="54"/>
                  </a:lnTo>
                  <a:lnTo>
                    <a:pt x="276" y="48"/>
                  </a:lnTo>
                  <a:lnTo>
                    <a:pt x="282" y="42"/>
                  </a:lnTo>
                  <a:lnTo>
                    <a:pt x="288" y="36"/>
                  </a:lnTo>
                  <a:lnTo>
                    <a:pt x="294" y="30"/>
                  </a:lnTo>
                  <a:lnTo>
                    <a:pt x="300" y="30"/>
                  </a:lnTo>
                  <a:lnTo>
                    <a:pt x="306" y="24"/>
                  </a:lnTo>
                  <a:lnTo>
                    <a:pt x="312" y="24"/>
                  </a:lnTo>
                  <a:lnTo>
                    <a:pt x="318" y="24"/>
                  </a:lnTo>
                  <a:lnTo>
                    <a:pt x="324" y="18"/>
                  </a:lnTo>
                  <a:lnTo>
                    <a:pt x="330" y="18"/>
                  </a:lnTo>
                  <a:lnTo>
                    <a:pt x="336" y="18"/>
                  </a:lnTo>
                  <a:lnTo>
                    <a:pt x="342" y="18"/>
                  </a:lnTo>
                  <a:lnTo>
                    <a:pt x="348" y="18"/>
                  </a:lnTo>
                  <a:lnTo>
                    <a:pt x="354" y="18"/>
                  </a:lnTo>
                  <a:lnTo>
                    <a:pt x="360" y="18"/>
                  </a:lnTo>
                  <a:lnTo>
                    <a:pt x="372" y="18"/>
                  </a:lnTo>
                  <a:lnTo>
                    <a:pt x="366" y="18"/>
                  </a:lnTo>
                  <a:lnTo>
                    <a:pt x="372" y="18"/>
                  </a:lnTo>
                  <a:lnTo>
                    <a:pt x="378" y="18"/>
                  </a:lnTo>
                  <a:lnTo>
                    <a:pt x="384" y="18"/>
                  </a:lnTo>
                  <a:lnTo>
                    <a:pt x="396" y="18"/>
                  </a:lnTo>
                  <a:lnTo>
                    <a:pt x="390" y="18"/>
                  </a:lnTo>
                  <a:lnTo>
                    <a:pt x="396" y="12"/>
                  </a:lnTo>
                  <a:lnTo>
                    <a:pt x="402" y="18"/>
                  </a:lnTo>
                  <a:lnTo>
                    <a:pt x="408" y="18"/>
                  </a:lnTo>
                  <a:lnTo>
                    <a:pt x="414" y="18"/>
                  </a:lnTo>
                  <a:lnTo>
                    <a:pt x="426" y="18"/>
                  </a:lnTo>
                  <a:lnTo>
                    <a:pt x="420" y="18"/>
                  </a:lnTo>
                  <a:lnTo>
                    <a:pt x="426" y="18"/>
                  </a:lnTo>
                  <a:lnTo>
                    <a:pt x="432" y="18"/>
                  </a:lnTo>
                  <a:lnTo>
                    <a:pt x="438" y="12"/>
                  </a:lnTo>
                  <a:lnTo>
                    <a:pt x="444" y="18"/>
                  </a:lnTo>
                  <a:lnTo>
                    <a:pt x="450" y="18"/>
                  </a:lnTo>
                  <a:lnTo>
                    <a:pt x="456" y="18"/>
                  </a:lnTo>
                  <a:lnTo>
                    <a:pt x="462" y="18"/>
                  </a:lnTo>
                  <a:lnTo>
                    <a:pt x="474" y="18"/>
                  </a:lnTo>
                  <a:lnTo>
                    <a:pt x="468" y="18"/>
                  </a:lnTo>
                  <a:lnTo>
                    <a:pt x="474" y="18"/>
                  </a:lnTo>
                  <a:lnTo>
                    <a:pt x="480" y="18"/>
                  </a:lnTo>
                  <a:lnTo>
                    <a:pt x="486" y="18"/>
                  </a:lnTo>
                  <a:lnTo>
                    <a:pt x="492" y="12"/>
                  </a:lnTo>
                  <a:lnTo>
                    <a:pt x="492" y="18"/>
                  </a:lnTo>
                  <a:lnTo>
                    <a:pt x="498" y="12"/>
                  </a:lnTo>
                  <a:lnTo>
                    <a:pt x="504" y="18"/>
                  </a:lnTo>
                  <a:lnTo>
                    <a:pt x="504" y="12"/>
                  </a:lnTo>
                  <a:lnTo>
                    <a:pt x="510" y="18"/>
                  </a:lnTo>
                  <a:lnTo>
                    <a:pt x="516" y="12"/>
                  </a:lnTo>
                  <a:lnTo>
                    <a:pt x="522" y="18"/>
                  </a:lnTo>
                  <a:lnTo>
                    <a:pt x="528" y="12"/>
                  </a:lnTo>
                  <a:lnTo>
                    <a:pt x="534" y="18"/>
                  </a:lnTo>
                  <a:lnTo>
                    <a:pt x="540" y="12"/>
                  </a:lnTo>
                  <a:lnTo>
                    <a:pt x="546" y="18"/>
                  </a:lnTo>
                  <a:lnTo>
                    <a:pt x="558" y="18"/>
                  </a:lnTo>
                  <a:lnTo>
                    <a:pt x="552" y="18"/>
                  </a:lnTo>
                  <a:lnTo>
                    <a:pt x="558" y="18"/>
                  </a:lnTo>
                  <a:lnTo>
                    <a:pt x="564" y="18"/>
                  </a:lnTo>
                  <a:lnTo>
                    <a:pt x="570" y="12"/>
                  </a:lnTo>
                  <a:lnTo>
                    <a:pt x="576" y="18"/>
                  </a:lnTo>
                  <a:lnTo>
                    <a:pt x="582" y="12"/>
                  </a:lnTo>
                  <a:lnTo>
                    <a:pt x="588" y="18"/>
                  </a:lnTo>
                  <a:lnTo>
                    <a:pt x="594" y="18"/>
                  </a:lnTo>
                  <a:lnTo>
                    <a:pt x="600" y="18"/>
                  </a:lnTo>
                  <a:lnTo>
                    <a:pt x="606" y="18"/>
                  </a:lnTo>
                  <a:lnTo>
                    <a:pt x="612" y="18"/>
                  </a:lnTo>
                  <a:lnTo>
                    <a:pt x="618" y="18"/>
                  </a:lnTo>
                  <a:lnTo>
                    <a:pt x="624" y="18"/>
                  </a:lnTo>
                  <a:lnTo>
                    <a:pt x="630" y="12"/>
                  </a:lnTo>
                  <a:lnTo>
                    <a:pt x="636" y="18"/>
                  </a:lnTo>
                  <a:lnTo>
                    <a:pt x="642" y="18"/>
                  </a:lnTo>
                  <a:lnTo>
                    <a:pt x="648" y="12"/>
                  </a:lnTo>
                  <a:lnTo>
                    <a:pt x="660" y="0"/>
                  </a:lnTo>
                  <a:lnTo>
                    <a:pt x="654" y="0"/>
                  </a:lnTo>
                  <a:lnTo>
                    <a:pt x="660" y="0"/>
                  </a:lnTo>
                  <a:lnTo>
                    <a:pt x="672" y="0"/>
                  </a:lnTo>
                  <a:lnTo>
                    <a:pt x="666" y="0"/>
                  </a:lnTo>
                  <a:lnTo>
                    <a:pt x="672" y="0"/>
                  </a:lnTo>
                  <a:lnTo>
                    <a:pt x="678" y="6"/>
                  </a:lnTo>
                  <a:lnTo>
                    <a:pt x="678" y="12"/>
                  </a:lnTo>
                  <a:lnTo>
                    <a:pt x="684" y="18"/>
                  </a:lnTo>
                  <a:lnTo>
                    <a:pt x="690" y="24"/>
                  </a:lnTo>
                  <a:lnTo>
                    <a:pt x="696" y="30"/>
                  </a:lnTo>
                  <a:lnTo>
                    <a:pt x="702" y="36"/>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4"/>
            <p:cNvSpPr>
              <a:spLocks/>
            </p:cNvSpPr>
            <p:nvPr/>
          </p:nvSpPr>
          <p:spPr bwMode="auto">
            <a:xfrm>
              <a:off x="7173254" y="6086475"/>
              <a:ext cx="529296" cy="38100"/>
            </a:xfrm>
            <a:custGeom>
              <a:avLst/>
              <a:gdLst/>
              <a:ahLst/>
              <a:cxnLst>
                <a:cxn ang="0">
                  <a:pos x="0" y="24"/>
                </a:cxn>
                <a:cxn ang="0">
                  <a:pos x="6" y="24"/>
                </a:cxn>
                <a:cxn ang="0">
                  <a:pos x="12" y="18"/>
                </a:cxn>
                <a:cxn ang="0">
                  <a:pos x="24" y="6"/>
                </a:cxn>
                <a:cxn ang="0">
                  <a:pos x="18" y="6"/>
                </a:cxn>
                <a:cxn ang="0">
                  <a:pos x="24" y="6"/>
                </a:cxn>
                <a:cxn ang="0">
                  <a:pos x="30" y="6"/>
                </a:cxn>
                <a:cxn ang="0">
                  <a:pos x="36" y="6"/>
                </a:cxn>
                <a:cxn ang="0">
                  <a:pos x="42" y="6"/>
                </a:cxn>
                <a:cxn ang="0">
                  <a:pos x="48" y="6"/>
                </a:cxn>
                <a:cxn ang="0">
                  <a:pos x="54" y="6"/>
                </a:cxn>
                <a:cxn ang="0">
                  <a:pos x="60" y="6"/>
                </a:cxn>
                <a:cxn ang="0">
                  <a:pos x="66" y="6"/>
                </a:cxn>
                <a:cxn ang="0">
                  <a:pos x="72" y="6"/>
                </a:cxn>
                <a:cxn ang="0">
                  <a:pos x="78" y="6"/>
                </a:cxn>
                <a:cxn ang="0">
                  <a:pos x="84" y="6"/>
                </a:cxn>
                <a:cxn ang="0">
                  <a:pos x="90" y="6"/>
                </a:cxn>
                <a:cxn ang="0">
                  <a:pos x="96" y="6"/>
                </a:cxn>
                <a:cxn ang="0">
                  <a:pos x="102" y="6"/>
                </a:cxn>
                <a:cxn ang="0">
                  <a:pos x="108" y="6"/>
                </a:cxn>
                <a:cxn ang="0">
                  <a:pos x="114" y="6"/>
                </a:cxn>
                <a:cxn ang="0">
                  <a:pos x="120" y="0"/>
                </a:cxn>
                <a:cxn ang="0">
                  <a:pos x="126" y="6"/>
                </a:cxn>
                <a:cxn ang="0">
                  <a:pos x="132" y="6"/>
                </a:cxn>
                <a:cxn ang="0">
                  <a:pos x="138" y="6"/>
                </a:cxn>
                <a:cxn ang="0">
                  <a:pos x="144" y="6"/>
                </a:cxn>
                <a:cxn ang="0">
                  <a:pos x="150" y="0"/>
                </a:cxn>
                <a:cxn ang="0">
                  <a:pos x="156" y="6"/>
                </a:cxn>
                <a:cxn ang="0">
                  <a:pos x="168" y="6"/>
                </a:cxn>
                <a:cxn ang="0">
                  <a:pos x="162" y="6"/>
                </a:cxn>
                <a:cxn ang="0">
                  <a:pos x="168" y="6"/>
                </a:cxn>
                <a:cxn ang="0">
                  <a:pos x="174" y="6"/>
                </a:cxn>
                <a:cxn ang="0">
                  <a:pos x="180" y="6"/>
                </a:cxn>
                <a:cxn ang="0">
                  <a:pos x="186" y="0"/>
                </a:cxn>
                <a:cxn ang="0">
                  <a:pos x="192" y="0"/>
                </a:cxn>
                <a:cxn ang="0">
                  <a:pos x="198" y="6"/>
                </a:cxn>
                <a:cxn ang="0">
                  <a:pos x="198" y="0"/>
                </a:cxn>
                <a:cxn ang="0">
                  <a:pos x="204" y="6"/>
                </a:cxn>
                <a:cxn ang="0">
                  <a:pos x="210" y="6"/>
                </a:cxn>
                <a:cxn ang="0">
                  <a:pos x="216" y="6"/>
                </a:cxn>
                <a:cxn ang="0">
                  <a:pos x="222" y="6"/>
                </a:cxn>
                <a:cxn ang="0">
                  <a:pos x="228" y="6"/>
                </a:cxn>
                <a:cxn ang="0">
                  <a:pos x="234" y="6"/>
                </a:cxn>
                <a:cxn ang="0">
                  <a:pos x="240" y="6"/>
                </a:cxn>
                <a:cxn ang="0">
                  <a:pos x="246" y="0"/>
                </a:cxn>
                <a:cxn ang="0">
                  <a:pos x="252" y="6"/>
                </a:cxn>
                <a:cxn ang="0">
                  <a:pos x="258" y="0"/>
                </a:cxn>
                <a:cxn ang="0">
                  <a:pos x="264" y="6"/>
                </a:cxn>
                <a:cxn ang="0">
                  <a:pos x="270" y="6"/>
                </a:cxn>
                <a:cxn ang="0">
                  <a:pos x="276" y="6"/>
                </a:cxn>
                <a:cxn ang="0">
                  <a:pos x="282" y="0"/>
                </a:cxn>
                <a:cxn ang="0">
                  <a:pos x="288" y="6"/>
                </a:cxn>
                <a:cxn ang="0">
                  <a:pos x="294" y="6"/>
                </a:cxn>
                <a:cxn ang="0">
                  <a:pos x="300" y="0"/>
                </a:cxn>
                <a:cxn ang="0">
                  <a:pos x="306" y="6"/>
                </a:cxn>
                <a:cxn ang="0">
                  <a:pos x="312" y="6"/>
                </a:cxn>
                <a:cxn ang="0">
                  <a:pos x="318" y="6"/>
                </a:cxn>
                <a:cxn ang="0">
                  <a:pos x="324" y="0"/>
                </a:cxn>
                <a:cxn ang="0">
                  <a:pos x="330" y="0"/>
                </a:cxn>
                <a:cxn ang="0">
                  <a:pos x="336" y="6"/>
                </a:cxn>
              </a:cxnLst>
              <a:rect l="0" t="0" r="r" b="b"/>
              <a:pathLst>
                <a:path w="336" h="24">
                  <a:moveTo>
                    <a:pt x="0" y="24"/>
                  </a:moveTo>
                  <a:lnTo>
                    <a:pt x="6" y="24"/>
                  </a:lnTo>
                  <a:lnTo>
                    <a:pt x="12" y="18"/>
                  </a:lnTo>
                  <a:lnTo>
                    <a:pt x="24"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0"/>
                  </a:lnTo>
                  <a:lnTo>
                    <a:pt x="126" y="6"/>
                  </a:lnTo>
                  <a:lnTo>
                    <a:pt x="132" y="6"/>
                  </a:lnTo>
                  <a:lnTo>
                    <a:pt x="138" y="6"/>
                  </a:lnTo>
                  <a:lnTo>
                    <a:pt x="144" y="6"/>
                  </a:lnTo>
                  <a:lnTo>
                    <a:pt x="150" y="0"/>
                  </a:lnTo>
                  <a:lnTo>
                    <a:pt x="156" y="6"/>
                  </a:lnTo>
                  <a:lnTo>
                    <a:pt x="168" y="6"/>
                  </a:lnTo>
                  <a:lnTo>
                    <a:pt x="162" y="6"/>
                  </a:lnTo>
                  <a:lnTo>
                    <a:pt x="168" y="6"/>
                  </a:lnTo>
                  <a:lnTo>
                    <a:pt x="174" y="6"/>
                  </a:lnTo>
                  <a:lnTo>
                    <a:pt x="180" y="6"/>
                  </a:lnTo>
                  <a:lnTo>
                    <a:pt x="186" y="0"/>
                  </a:lnTo>
                  <a:lnTo>
                    <a:pt x="192" y="0"/>
                  </a:lnTo>
                  <a:lnTo>
                    <a:pt x="198" y="6"/>
                  </a:lnTo>
                  <a:lnTo>
                    <a:pt x="198" y="0"/>
                  </a:lnTo>
                  <a:lnTo>
                    <a:pt x="204" y="6"/>
                  </a:lnTo>
                  <a:lnTo>
                    <a:pt x="210" y="6"/>
                  </a:lnTo>
                  <a:lnTo>
                    <a:pt x="216" y="6"/>
                  </a:lnTo>
                  <a:lnTo>
                    <a:pt x="222" y="6"/>
                  </a:lnTo>
                  <a:lnTo>
                    <a:pt x="228" y="6"/>
                  </a:lnTo>
                  <a:lnTo>
                    <a:pt x="234" y="6"/>
                  </a:lnTo>
                  <a:lnTo>
                    <a:pt x="240" y="6"/>
                  </a:lnTo>
                  <a:lnTo>
                    <a:pt x="246" y="0"/>
                  </a:lnTo>
                  <a:lnTo>
                    <a:pt x="252" y="6"/>
                  </a:lnTo>
                  <a:lnTo>
                    <a:pt x="258" y="0"/>
                  </a:lnTo>
                  <a:lnTo>
                    <a:pt x="264" y="6"/>
                  </a:lnTo>
                  <a:lnTo>
                    <a:pt x="270" y="6"/>
                  </a:lnTo>
                  <a:lnTo>
                    <a:pt x="276" y="6"/>
                  </a:lnTo>
                  <a:lnTo>
                    <a:pt x="282" y="0"/>
                  </a:lnTo>
                  <a:lnTo>
                    <a:pt x="288" y="6"/>
                  </a:lnTo>
                  <a:lnTo>
                    <a:pt x="294" y="6"/>
                  </a:lnTo>
                  <a:lnTo>
                    <a:pt x="300" y="0"/>
                  </a:lnTo>
                  <a:lnTo>
                    <a:pt x="306" y="6"/>
                  </a:lnTo>
                  <a:lnTo>
                    <a:pt x="312" y="6"/>
                  </a:lnTo>
                  <a:lnTo>
                    <a:pt x="318" y="6"/>
                  </a:lnTo>
                  <a:lnTo>
                    <a:pt x="324" y="0"/>
                  </a:lnTo>
                  <a:lnTo>
                    <a:pt x="330" y="0"/>
                  </a:lnTo>
                  <a:lnTo>
                    <a:pt x="336" y="6"/>
                  </a:lnTo>
                </a:path>
              </a:pathLst>
            </a:custGeom>
            <a:noFill/>
            <a:ln w="1905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7"/>
            <p:cNvSpPr>
              <a:spLocks/>
            </p:cNvSpPr>
            <p:nvPr/>
          </p:nvSpPr>
          <p:spPr bwMode="auto">
            <a:xfrm>
              <a:off x="6067404" y="5848350"/>
              <a:ext cx="1190916" cy="142875"/>
            </a:xfrm>
            <a:custGeom>
              <a:avLst/>
              <a:gdLst/>
              <a:ahLst/>
              <a:cxnLst>
                <a:cxn ang="0">
                  <a:pos x="12" y="90"/>
                </a:cxn>
                <a:cxn ang="0">
                  <a:pos x="30" y="90"/>
                </a:cxn>
                <a:cxn ang="0">
                  <a:pos x="48" y="90"/>
                </a:cxn>
                <a:cxn ang="0">
                  <a:pos x="66" y="90"/>
                </a:cxn>
                <a:cxn ang="0">
                  <a:pos x="84" y="90"/>
                </a:cxn>
                <a:cxn ang="0">
                  <a:pos x="102" y="90"/>
                </a:cxn>
                <a:cxn ang="0">
                  <a:pos x="120" y="90"/>
                </a:cxn>
                <a:cxn ang="0">
                  <a:pos x="132" y="90"/>
                </a:cxn>
                <a:cxn ang="0">
                  <a:pos x="150" y="90"/>
                </a:cxn>
                <a:cxn ang="0">
                  <a:pos x="168" y="90"/>
                </a:cxn>
                <a:cxn ang="0">
                  <a:pos x="186" y="90"/>
                </a:cxn>
                <a:cxn ang="0">
                  <a:pos x="204" y="90"/>
                </a:cxn>
                <a:cxn ang="0">
                  <a:pos x="222" y="84"/>
                </a:cxn>
                <a:cxn ang="0">
                  <a:pos x="240" y="84"/>
                </a:cxn>
                <a:cxn ang="0">
                  <a:pos x="258" y="78"/>
                </a:cxn>
                <a:cxn ang="0">
                  <a:pos x="276" y="72"/>
                </a:cxn>
                <a:cxn ang="0">
                  <a:pos x="294" y="54"/>
                </a:cxn>
                <a:cxn ang="0">
                  <a:pos x="312" y="36"/>
                </a:cxn>
                <a:cxn ang="0">
                  <a:pos x="330" y="24"/>
                </a:cxn>
                <a:cxn ang="0">
                  <a:pos x="348" y="12"/>
                </a:cxn>
                <a:cxn ang="0">
                  <a:pos x="366" y="6"/>
                </a:cxn>
                <a:cxn ang="0">
                  <a:pos x="384" y="6"/>
                </a:cxn>
                <a:cxn ang="0">
                  <a:pos x="402" y="6"/>
                </a:cxn>
                <a:cxn ang="0">
                  <a:pos x="420" y="6"/>
                </a:cxn>
                <a:cxn ang="0">
                  <a:pos x="438" y="6"/>
                </a:cxn>
                <a:cxn ang="0">
                  <a:pos x="456" y="6"/>
                </a:cxn>
                <a:cxn ang="0">
                  <a:pos x="474" y="6"/>
                </a:cxn>
                <a:cxn ang="0">
                  <a:pos x="492" y="6"/>
                </a:cxn>
                <a:cxn ang="0">
                  <a:pos x="510" y="6"/>
                </a:cxn>
                <a:cxn ang="0">
                  <a:pos x="528" y="6"/>
                </a:cxn>
                <a:cxn ang="0">
                  <a:pos x="546" y="6"/>
                </a:cxn>
                <a:cxn ang="0">
                  <a:pos x="564" y="6"/>
                </a:cxn>
                <a:cxn ang="0">
                  <a:pos x="582" y="6"/>
                </a:cxn>
                <a:cxn ang="0">
                  <a:pos x="600" y="6"/>
                </a:cxn>
                <a:cxn ang="0">
                  <a:pos x="618" y="6"/>
                </a:cxn>
                <a:cxn ang="0">
                  <a:pos x="636" y="6"/>
                </a:cxn>
                <a:cxn ang="0">
                  <a:pos x="654" y="6"/>
                </a:cxn>
                <a:cxn ang="0">
                  <a:pos x="672" y="6"/>
                </a:cxn>
                <a:cxn ang="0">
                  <a:pos x="690" y="6"/>
                </a:cxn>
                <a:cxn ang="0">
                  <a:pos x="708" y="6"/>
                </a:cxn>
                <a:cxn ang="0">
                  <a:pos x="726" y="6"/>
                </a:cxn>
                <a:cxn ang="0">
                  <a:pos x="744" y="6"/>
                </a:cxn>
              </a:cxnLst>
              <a:rect l="0" t="0" r="r" b="b"/>
              <a:pathLst>
                <a:path w="756" h="90">
                  <a:moveTo>
                    <a:pt x="0" y="90"/>
                  </a:moveTo>
                  <a:lnTo>
                    <a:pt x="6" y="90"/>
                  </a:lnTo>
                  <a:lnTo>
                    <a:pt x="12" y="90"/>
                  </a:lnTo>
                  <a:lnTo>
                    <a:pt x="18" y="90"/>
                  </a:lnTo>
                  <a:lnTo>
                    <a:pt x="24" y="90"/>
                  </a:lnTo>
                  <a:lnTo>
                    <a:pt x="30" y="90"/>
                  </a:lnTo>
                  <a:lnTo>
                    <a:pt x="36" y="90"/>
                  </a:lnTo>
                  <a:lnTo>
                    <a:pt x="42" y="90"/>
                  </a:lnTo>
                  <a:lnTo>
                    <a:pt x="48" y="90"/>
                  </a:lnTo>
                  <a:lnTo>
                    <a:pt x="54" y="90"/>
                  </a:lnTo>
                  <a:lnTo>
                    <a:pt x="60" y="90"/>
                  </a:lnTo>
                  <a:lnTo>
                    <a:pt x="66" y="90"/>
                  </a:lnTo>
                  <a:lnTo>
                    <a:pt x="72" y="90"/>
                  </a:lnTo>
                  <a:lnTo>
                    <a:pt x="78" y="90"/>
                  </a:lnTo>
                  <a:lnTo>
                    <a:pt x="84" y="90"/>
                  </a:lnTo>
                  <a:lnTo>
                    <a:pt x="90" y="90"/>
                  </a:lnTo>
                  <a:lnTo>
                    <a:pt x="96" y="90"/>
                  </a:lnTo>
                  <a:lnTo>
                    <a:pt x="102" y="90"/>
                  </a:lnTo>
                  <a:lnTo>
                    <a:pt x="108" y="90"/>
                  </a:lnTo>
                  <a:lnTo>
                    <a:pt x="114" y="90"/>
                  </a:lnTo>
                  <a:lnTo>
                    <a:pt x="120" y="90"/>
                  </a:lnTo>
                  <a:lnTo>
                    <a:pt x="126" y="90"/>
                  </a:lnTo>
                  <a:lnTo>
                    <a:pt x="138" y="90"/>
                  </a:lnTo>
                  <a:lnTo>
                    <a:pt x="132" y="90"/>
                  </a:lnTo>
                  <a:lnTo>
                    <a:pt x="138" y="90"/>
                  </a:lnTo>
                  <a:lnTo>
                    <a:pt x="144" y="90"/>
                  </a:lnTo>
                  <a:lnTo>
                    <a:pt x="150" y="90"/>
                  </a:lnTo>
                  <a:lnTo>
                    <a:pt x="156" y="90"/>
                  </a:lnTo>
                  <a:lnTo>
                    <a:pt x="162" y="90"/>
                  </a:lnTo>
                  <a:lnTo>
                    <a:pt x="168" y="90"/>
                  </a:lnTo>
                  <a:lnTo>
                    <a:pt x="174" y="90"/>
                  </a:lnTo>
                  <a:lnTo>
                    <a:pt x="180" y="90"/>
                  </a:lnTo>
                  <a:lnTo>
                    <a:pt x="186" y="90"/>
                  </a:lnTo>
                  <a:lnTo>
                    <a:pt x="192" y="90"/>
                  </a:lnTo>
                  <a:lnTo>
                    <a:pt x="198" y="90"/>
                  </a:lnTo>
                  <a:lnTo>
                    <a:pt x="204" y="90"/>
                  </a:lnTo>
                  <a:lnTo>
                    <a:pt x="210" y="90"/>
                  </a:lnTo>
                  <a:lnTo>
                    <a:pt x="216" y="90"/>
                  </a:lnTo>
                  <a:lnTo>
                    <a:pt x="222" y="84"/>
                  </a:lnTo>
                  <a:lnTo>
                    <a:pt x="228" y="84"/>
                  </a:lnTo>
                  <a:lnTo>
                    <a:pt x="234" y="84"/>
                  </a:lnTo>
                  <a:lnTo>
                    <a:pt x="240" y="84"/>
                  </a:lnTo>
                  <a:lnTo>
                    <a:pt x="246" y="84"/>
                  </a:lnTo>
                  <a:lnTo>
                    <a:pt x="252" y="84"/>
                  </a:lnTo>
                  <a:lnTo>
                    <a:pt x="258" y="78"/>
                  </a:lnTo>
                  <a:lnTo>
                    <a:pt x="264" y="78"/>
                  </a:lnTo>
                  <a:lnTo>
                    <a:pt x="270" y="72"/>
                  </a:lnTo>
                  <a:lnTo>
                    <a:pt x="276" y="72"/>
                  </a:lnTo>
                  <a:lnTo>
                    <a:pt x="282" y="66"/>
                  </a:lnTo>
                  <a:lnTo>
                    <a:pt x="288" y="60"/>
                  </a:lnTo>
                  <a:lnTo>
                    <a:pt x="294" y="54"/>
                  </a:lnTo>
                  <a:lnTo>
                    <a:pt x="300" y="48"/>
                  </a:lnTo>
                  <a:lnTo>
                    <a:pt x="306" y="42"/>
                  </a:lnTo>
                  <a:lnTo>
                    <a:pt x="312" y="36"/>
                  </a:lnTo>
                  <a:lnTo>
                    <a:pt x="318" y="30"/>
                  </a:lnTo>
                  <a:lnTo>
                    <a:pt x="324" y="24"/>
                  </a:lnTo>
                  <a:lnTo>
                    <a:pt x="330" y="24"/>
                  </a:lnTo>
                  <a:lnTo>
                    <a:pt x="336" y="18"/>
                  </a:lnTo>
                  <a:lnTo>
                    <a:pt x="342" y="18"/>
                  </a:lnTo>
                  <a:lnTo>
                    <a:pt x="348" y="12"/>
                  </a:lnTo>
                  <a:lnTo>
                    <a:pt x="354" y="12"/>
                  </a:lnTo>
                  <a:lnTo>
                    <a:pt x="360" y="12"/>
                  </a:lnTo>
                  <a:lnTo>
                    <a:pt x="366" y="6"/>
                  </a:lnTo>
                  <a:lnTo>
                    <a:pt x="372" y="6"/>
                  </a:lnTo>
                  <a:lnTo>
                    <a:pt x="378" y="6"/>
                  </a:lnTo>
                  <a:lnTo>
                    <a:pt x="384" y="6"/>
                  </a:lnTo>
                  <a:lnTo>
                    <a:pt x="390" y="6"/>
                  </a:lnTo>
                  <a:lnTo>
                    <a:pt x="396" y="0"/>
                  </a:lnTo>
                  <a:lnTo>
                    <a:pt x="402" y="6"/>
                  </a:lnTo>
                  <a:lnTo>
                    <a:pt x="408" y="6"/>
                  </a:lnTo>
                  <a:lnTo>
                    <a:pt x="414" y="6"/>
                  </a:lnTo>
                  <a:lnTo>
                    <a:pt x="420" y="6"/>
                  </a:lnTo>
                  <a:lnTo>
                    <a:pt x="426" y="6"/>
                  </a:lnTo>
                  <a:lnTo>
                    <a:pt x="432" y="6"/>
                  </a:lnTo>
                  <a:lnTo>
                    <a:pt x="438" y="6"/>
                  </a:lnTo>
                  <a:lnTo>
                    <a:pt x="444" y="6"/>
                  </a:lnTo>
                  <a:lnTo>
                    <a:pt x="450" y="6"/>
                  </a:lnTo>
                  <a:lnTo>
                    <a:pt x="456" y="6"/>
                  </a:lnTo>
                  <a:lnTo>
                    <a:pt x="462" y="6"/>
                  </a:lnTo>
                  <a:lnTo>
                    <a:pt x="468" y="6"/>
                  </a:lnTo>
                  <a:lnTo>
                    <a:pt x="474" y="6"/>
                  </a:lnTo>
                  <a:lnTo>
                    <a:pt x="480" y="6"/>
                  </a:lnTo>
                  <a:lnTo>
                    <a:pt x="486" y="6"/>
                  </a:lnTo>
                  <a:lnTo>
                    <a:pt x="492" y="6"/>
                  </a:lnTo>
                  <a:lnTo>
                    <a:pt x="498" y="6"/>
                  </a:lnTo>
                  <a:lnTo>
                    <a:pt x="504" y="6"/>
                  </a:lnTo>
                  <a:lnTo>
                    <a:pt x="510" y="6"/>
                  </a:lnTo>
                  <a:lnTo>
                    <a:pt x="516" y="6"/>
                  </a:lnTo>
                  <a:lnTo>
                    <a:pt x="522" y="6"/>
                  </a:lnTo>
                  <a:lnTo>
                    <a:pt x="528" y="6"/>
                  </a:lnTo>
                  <a:lnTo>
                    <a:pt x="534" y="6"/>
                  </a:lnTo>
                  <a:lnTo>
                    <a:pt x="540" y="6"/>
                  </a:lnTo>
                  <a:lnTo>
                    <a:pt x="546" y="6"/>
                  </a:lnTo>
                  <a:lnTo>
                    <a:pt x="552" y="6"/>
                  </a:lnTo>
                  <a:lnTo>
                    <a:pt x="558" y="6"/>
                  </a:lnTo>
                  <a:lnTo>
                    <a:pt x="564" y="6"/>
                  </a:lnTo>
                  <a:lnTo>
                    <a:pt x="570" y="6"/>
                  </a:lnTo>
                  <a:lnTo>
                    <a:pt x="576" y="6"/>
                  </a:lnTo>
                  <a:lnTo>
                    <a:pt x="582" y="6"/>
                  </a:lnTo>
                  <a:lnTo>
                    <a:pt x="588" y="6"/>
                  </a:lnTo>
                  <a:lnTo>
                    <a:pt x="594" y="6"/>
                  </a:lnTo>
                  <a:lnTo>
                    <a:pt x="600" y="6"/>
                  </a:lnTo>
                  <a:lnTo>
                    <a:pt x="606" y="6"/>
                  </a:lnTo>
                  <a:lnTo>
                    <a:pt x="612" y="6"/>
                  </a:lnTo>
                  <a:lnTo>
                    <a:pt x="618" y="6"/>
                  </a:lnTo>
                  <a:lnTo>
                    <a:pt x="624" y="6"/>
                  </a:lnTo>
                  <a:lnTo>
                    <a:pt x="630" y="6"/>
                  </a:lnTo>
                  <a:lnTo>
                    <a:pt x="636" y="6"/>
                  </a:lnTo>
                  <a:lnTo>
                    <a:pt x="642" y="6"/>
                  </a:lnTo>
                  <a:lnTo>
                    <a:pt x="648" y="6"/>
                  </a:lnTo>
                  <a:lnTo>
                    <a:pt x="654" y="6"/>
                  </a:lnTo>
                  <a:lnTo>
                    <a:pt x="660" y="6"/>
                  </a:lnTo>
                  <a:lnTo>
                    <a:pt x="666" y="6"/>
                  </a:lnTo>
                  <a:lnTo>
                    <a:pt x="672" y="6"/>
                  </a:lnTo>
                  <a:lnTo>
                    <a:pt x="678" y="6"/>
                  </a:lnTo>
                  <a:lnTo>
                    <a:pt x="684" y="6"/>
                  </a:lnTo>
                  <a:lnTo>
                    <a:pt x="690" y="6"/>
                  </a:lnTo>
                  <a:lnTo>
                    <a:pt x="696" y="0"/>
                  </a:lnTo>
                  <a:lnTo>
                    <a:pt x="702" y="6"/>
                  </a:lnTo>
                  <a:lnTo>
                    <a:pt x="708" y="6"/>
                  </a:lnTo>
                  <a:lnTo>
                    <a:pt x="714" y="6"/>
                  </a:lnTo>
                  <a:lnTo>
                    <a:pt x="720" y="6"/>
                  </a:lnTo>
                  <a:lnTo>
                    <a:pt x="726" y="6"/>
                  </a:lnTo>
                  <a:lnTo>
                    <a:pt x="732" y="6"/>
                  </a:lnTo>
                  <a:lnTo>
                    <a:pt x="738" y="6"/>
                  </a:lnTo>
                  <a:lnTo>
                    <a:pt x="744" y="6"/>
                  </a:lnTo>
                  <a:lnTo>
                    <a:pt x="750" y="6"/>
                  </a:lnTo>
                  <a:lnTo>
                    <a:pt x="756" y="6"/>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08"/>
            <p:cNvSpPr>
              <a:spLocks/>
            </p:cNvSpPr>
            <p:nvPr/>
          </p:nvSpPr>
          <p:spPr bwMode="auto">
            <a:xfrm>
              <a:off x="7258320" y="5848350"/>
              <a:ext cx="444230" cy="9525"/>
            </a:xfrm>
            <a:custGeom>
              <a:avLst/>
              <a:gdLst/>
              <a:ahLst/>
              <a:cxnLst>
                <a:cxn ang="0">
                  <a:pos x="0" y="6"/>
                </a:cxn>
                <a:cxn ang="0">
                  <a:pos x="6" y="6"/>
                </a:cxn>
                <a:cxn ang="0">
                  <a:pos x="12" y="6"/>
                </a:cxn>
                <a:cxn ang="0">
                  <a:pos x="18" y="6"/>
                </a:cxn>
                <a:cxn ang="0">
                  <a:pos x="24" y="6"/>
                </a:cxn>
                <a:cxn ang="0">
                  <a:pos x="30" y="6"/>
                </a:cxn>
                <a:cxn ang="0">
                  <a:pos x="36" y="6"/>
                </a:cxn>
                <a:cxn ang="0">
                  <a:pos x="42" y="6"/>
                </a:cxn>
                <a:cxn ang="0">
                  <a:pos x="48" y="6"/>
                </a:cxn>
                <a:cxn ang="0">
                  <a:pos x="54" y="6"/>
                </a:cxn>
                <a:cxn ang="0">
                  <a:pos x="60" y="6"/>
                </a:cxn>
                <a:cxn ang="0">
                  <a:pos x="66" y="6"/>
                </a:cxn>
                <a:cxn ang="0">
                  <a:pos x="72" y="6"/>
                </a:cxn>
                <a:cxn ang="0">
                  <a:pos x="78" y="6"/>
                </a:cxn>
                <a:cxn ang="0">
                  <a:pos x="84" y="6"/>
                </a:cxn>
                <a:cxn ang="0">
                  <a:pos x="90" y="6"/>
                </a:cxn>
                <a:cxn ang="0">
                  <a:pos x="96" y="6"/>
                </a:cxn>
                <a:cxn ang="0">
                  <a:pos x="102" y="6"/>
                </a:cxn>
                <a:cxn ang="0">
                  <a:pos x="108" y="6"/>
                </a:cxn>
                <a:cxn ang="0">
                  <a:pos x="114" y="6"/>
                </a:cxn>
                <a:cxn ang="0">
                  <a:pos x="120" y="6"/>
                </a:cxn>
                <a:cxn ang="0">
                  <a:pos x="126" y="6"/>
                </a:cxn>
                <a:cxn ang="0">
                  <a:pos x="132" y="6"/>
                </a:cxn>
                <a:cxn ang="0">
                  <a:pos x="138" y="6"/>
                </a:cxn>
                <a:cxn ang="0">
                  <a:pos x="144" y="6"/>
                </a:cxn>
                <a:cxn ang="0">
                  <a:pos x="150" y="6"/>
                </a:cxn>
                <a:cxn ang="0">
                  <a:pos x="156" y="6"/>
                </a:cxn>
                <a:cxn ang="0">
                  <a:pos x="162" y="6"/>
                </a:cxn>
                <a:cxn ang="0">
                  <a:pos x="168" y="6"/>
                </a:cxn>
                <a:cxn ang="0">
                  <a:pos x="174" y="6"/>
                </a:cxn>
                <a:cxn ang="0">
                  <a:pos x="180" y="6"/>
                </a:cxn>
                <a:cxn ang="0">
                  <a:pos x="186" y="6"/>
                </a:cxn>
                <a:cxn ang="0">
                  <a:pos x="192" y="6"/>
                </a:cxn>
                <a:cxn ang="0">
                  <a:pos x="198" y="0"/>
                </a:cxn>
                <a:cxn ang="0">
                  <a:pos x="204" y="6"/>
                </a:cxn>
                <a:cxn ang="0">
                  <a:pos x="210" y="6"/>
                </a:cxn>
                <a:cxn ang="0">
                  <a:pos x="216" y="6"/>
                </a:cxn>
                <a:cxn ang="0">
                  <a:pos x="222" y="6"/>
                </a:cxn>
                <a:cxn ang="0">
                  <a:pos x="228" y="6"/>
                </a:cxn>
                <a:cxn ang="0">
                  <a:pos x="234" y="6"/>
                </a:cxn>
                <a:cxn ang="0">
                  <a:pos x="240" y="6"/>
                </a:cxn>
                <a:cxn ang="0">
                  <a:pos x="246" y="6"/>
                </a:cxn>
                <a:cxn ang="0">
                  <a:pos x="252" y="6"/>
                </a:cxn>
                <a:cxn ang="0">
                  <a:pos x="258" y="6"/>
                </a:cxn>
                <a:cxn ang="0">
                  <a:pos x="264" y="6"/>
                </a:cxn>
                <a:cxn ang="0">
                  <a:pos x="270" y="6"/>
                </a:cxn>
                <a:cxn ang="0">
                  <a:pos x="276" y="6"/>
                </a:cxn>
                <a:cxn ang="0">
                  <a:pos x="282" y="6"/>
                </a:cxn>
              </a:cxnLst>
              <a:rect l="0" t="0" r="r" b="b"/>
              <a:pathLst>
                <a:path w="282" h="6">
                  <a:moveTo>
                    <a:pt x="0" y="6"/>
                  </a:moveTo>
                  <a:lnTo>
                    <a:pt x="6" y="6"/>
                  </a:lnTo>
                  <a:lnTo>
                    <a:pt x="12" y="6"/>
                  </a:lnTo>
                  <a:lnTo>
                    <a:pt x="18" y="6"/>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0"/>
                  </a:lnTo>
                  <a:lnTo>
                    <a:pt x="204" y="6"/>
                  </a:lnTo>
                  <a:lnTo>
                    <a:pt x="210" y="6"/>
                  </a:lnTo>
                  <a:lnTo>
                    <a:pt x="216" y="6"/>
                  </a:lnTo>
                  <a:lnTo>
                    <a:pt x="222" y="6"/>
                  </a:lnTo>
                  <a:lnTo>
                    <a:pt x="228" y="6"/>
                  </a:lnTo>
                  <a:lnTo>
                    <a:pt x="234" y="6"/>
                  </a:lnTo>
                  <a:lnTo>
                    <a:pt x="240" y="6"/>
                  </a:lnTo>
                  <a:lnTo>
                    <a:pt x="246" y="6"/>
                  </a:lnTo>
                  <a:lnTo>
                    <a:pt x="252" y="6"/>
                  </a:lnTo>
                  <a:lnTo>
                    <a:pt x="258" y="6"/>
                  </a:lnTo>
                  <a:lnTo>
                    <a:pt x="264" y="6"/>
                  </a:lnTo>
                  <a:lnTo>
                    <a:pt x="270" y="6"/>
                  </a:lnTo>
                  <a:lnTo>
                    <a:pt x="276" y="6"/>
                  </a:lnTo>
                  <a:lnTo>
                    <a:pt x="282" y="6"/>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11"/>
            <p:cNvSpPr>
              <a:spLocks/>
            </p:cNvSpPr>
            <p:nvPr/>
          </p:nvSpPr>
          <p:spPr bwMode="auto">
            <a:xfrm>
              <a:off x="6067404" y="5619750"/>
              <a:ext cx="1124754" cy="142875"/>
            </a:xfrm>
            <a:custGeom>
              <a:avLst/>
              <a:gdLst/>
              <a:ahLst/>
              <a:cxnLst>
                <a:cxn ang="0">
                  <a:pos x="6" y="84"/>
                </a:cxn>
                <a:cxn ang="0">
                  <a:pos x="18" y="84"/>
                </a:cxn>
                <a:cxn ang="0">
                  <a:pos x="36" y="84"/>
                </a:cxn>
                <a:cxn ang="0">
                  <a:pos x="48" y="84"/>
                </a:cxn>
                <a:cxn ang="0">
                  <a:pos x="66" y="84"/>
                </a:cxn>
                <a:cxn ang="0">
                  <a:pos x="84" y="84"/>
                </a:cxn>
                <a:cxn ang="0">
                  <a:pos x="102" y="84"/>
                </a:cxn>
                <a:cxn ang="0">
                  <a:pos x="120" y="84"/>
                </a:cxn>
                <a:cxn ang="0">
                  <a:pos x="138" y="84"/>
                </a:cxn>
                <a:cxn ang="0">
                  <a:pos x="156" y="90"/>
                </a:cxn>
                <a:cxn ang="0">
                  <a:pos x="174" y="84"/>
                </a:cxn>
                <a:cxn ang="0">
                  <a:pos x="186" y="84"/>
                </a:cxn>
                <a:cxn ang="0">
                  <a:pos x="204" y="84"/>
                </a:cxn>
                <a:cxn ang="0">
                  <a:pos x="222" y="84"/>
                </a:cxn>
                <a:cxn ang="0">
                  <a:pos x="240" y="84"/>
                </a:cxn>
                <a:cxn ang="0">
                  <a:pos x="258" y="78"/>
                </a:cxn>
                <a:cxn ang="0">
                  <a:pos x="276" y="72"/>
                </a:cxn>
                <a:cxn ang="0">
                  <a:pos x="294" y="60"/>
                </a:cxn>
                <a:cxn ang="0">
                  <a:pos x="306" y="42"/>
                </a:cxn>
                <a:cxn ang="0">
                  <a:pos x="318" y="30"/>
                </a:cxn>
                <a:cxn ang="0">
                  <a:pos x="336" y="18"/>
                </a:cxn>
                <a:cxn ang="0">
                  <a:pos x="354" y="12"/>
                </a:cxn>
                <a:cxn ang="0">
                  <a:pos x="372" y="6"/>
                </a:cxn>
                <a:cxn ang="0">
                  <a:pos x="390" y="6"/>
                </a:cxn>
                <a:cxn ang="0">
                  <a:pos x="408" y="0"/>
                </a:cxn>
                <a:cxn ang="0">
                  <a:pos x="426" y="0"/>
                </a:cxn>
                <a:cxn ang="0">
                  <a:pos x="444" y="0"/>
                </a:cxn>
                <a:cxn ang="0">
                  <a:pos x="462" y="0"/>
                </a:cxn>
                <a:cxn ang="0">
                  <a:pos x="480" y="0"/>
                </a:cxn>
                <a:cxn ang="0">
                  <a:pos x="498" y="0"/>
                </a:cxn>
                <a:cxn ang="0">
                  <a:pos x="516" y="0"/>
                </a:cxn>
                <a:cxn ang="0">
                  <a:pos x="534" y="0"/>
                </a:cxn>
                <a:cxn ang="0">
                  <a:pos x="552" y="0"/>
                </a:cxn>
                <a:cxn ang="0">
                  <a:pos x="570" y="0"/>
                </a:cxn>
                <a:cxn ang="0">
                  <a:pos x="582" y="6"/>
                </a:cxn>
                <a:cxn ang="0">
                  <a:pos x="600" y="6"/>
                </a:cxn>
                <a:cxn ang="0">
                  <a:pos x="618" y="0"/>
                </a:cxn>
                <a:cxn ang="0">
                  <a:pos x="636" y="0"/>
                </a:cxn>
                <a:cxn ang="0">
                  <a:pos x="654" y="6"/>
                </a:cxn>
                <a:cxn ang="0">
                  <a:pos x="672" y="0"/>
                </a:cxn>
                <a:cxn ang="0">
                  <a:pos x="684" y="6"/>
                </a:cxn>
                <a:cxn ang="0">
                  <a:pos x="696" y="0"/>
                </a:cxn>
              </a:cxnLst>
              <a:rect l="0" t="0" r="r" b="b"/>
              <a:pathLst>
                <a:path w="714" h="90">
                  <a:moveTo>
                    <a:pt x="0" y="84"/>
                  </a:moveTo>
                  <a:lnTo>
                    <a:pt x="0" y="90"/>
                  </a:lnTo>
                  <a:lnTo>
                    <a:pt x="6" y="84"/>
                  </a:lnTo>
                  <a:lnTo>
                    <a:pt x="6" y="90"/>
                  </a:lnTo>
                  <a:lnTo>
                    <a:pt x="12" y="84"/>
                  </a:lnTo>
                  <a:lnTo>
                    <a:pt x="18" y="84"/>
                  </a:lnTo>
                  <a:lnTo>
                    <a:pt x="24" y="84"/>
                  </a:lnTo>
                  <a:lnTo>
                    <a:pt x="30" y="84"/>
                  </a:lnTo>
                  <a:lnTo>
                    <a:pt x="36" y="84"/>
                  </a:lnTo>
                  <a:lnTo>
                    <a:pt x="48" y="84"/>
                  </a:lnTo>
                  <a:lnTo>
                    <a:pt x="42" y="84"/>
                  </a:lnTo>
                  <a:lnTo>
                    <a:pt x="48" y="84"/>
                  </a:lnTo>
                  <a:lnTo>
                    <a:pt x="54" y="84"/>
                  </a:lnTo>
                  <a:lnTo>
                    <a:pt x="60" y="84"/>
                  </a:lnTo>
                  <a:lnTo>
                    <a:pt x="66" y="84"/>
                  </a:lnTo>
                  <a:lnTo>
                    <a:pt x="72" y="84"/>
                  </a:lnTo>
                  <a:lnTo>
                    <a:pt x="78" y="84"/>
                  </a:lnTo>
                  <a:lnTo>
                    <a:pt x="84" y="84"/>
                  </a:lnTo>
                  <a:lnTo>
                    <a:pt x="90" y="84"/>
                  </a:lnTo>
                  <a:lnTo>
                    <a:pt x="96" y="84"/>
                  </a:lnTo>
                  <a:lnTo>
                    <a:pt x="102" y="84"/>
                  </a:lnTo>
                  <a:lnTo>
                    <a:pt x="108" y="90"/>
                  </a:lnTo>
                  <a:lnTo>
                    <a:pt x="114" y="90"/>
                  </a:lnTo>
                  <a:lnTo>
                    <a:pt x="120" y="84"/>
                  </a:lnTo>
                  <a:lnTo>
                    <a:pt x="126" y="84"/>
                  </a:lnTo>
                  <a:lnTo>
                    <a:pt x="132" y="84"/>
                  </a:lnTo>
                  <a:lnTo>
                    <a:pt x="138" y="84"/>
                  </a:lnTo>
                  <a:lnTo>
                    <a:pt x="144" y="84"/>
                  </a:lnTo>
                  <a:lnTo>
                    <a:pt x="150" y="90"/>
                  </a:lnTo>
                  <a:lnTo>
                    <a:pt x="156" y="90"/>
                  </a:lnTo>
                  <a:lnTo>
                    <a:pt x="162" y="84"/>
                  </a:lnTo>
                  <a:lnTo>
                    <a:pt x="168" y="90"/>
                  </a:lnTo>
                  <a:lnTo>
                    <a:pt x="174" y="84"/>
                  </a:lnTo>
                  <a:lnTo>
                    <a:pt x="180" y="84"/>
                  </a:lnTo>
                  <a:lnTo>
                    <a:pt x="192" y="84"/>
                  </a:lnTo>
                  <a:lnTo>
                    <a:pt x="186" y="84"/>
                  </a:lnTo>
                  <a:lnTo>
                    <a:pt x="192" y="90"/>
                  </a:lnTo>
                  <a:lnTo>
                    <a:pt x="198" y="84"/>
                  </a:lnTo>
                  <a:lnTo>
                    <a:pt x="204" y="84"/>
                  </a:lnTo>
                  <a:lnTo>
                    <a:pt x="210" y="84"/>
                  </a:lnTo>
                  <a:lnTo>
                    <a:pt x="216" y="84"/>
                  </a:lnTo>
                  <a:lnTo>
                    <a:pt x="222" y="84"/>
                  </a:lnTo>
                  <a:lnTo>
                    <a:pt x="228" y="84"/>
                  </a:lnTo>
                  <a:lnTo>
                    <a:pt x="234" y="84"/>
                  </a:lnTo>
                  <a:lnTo>
                    <a:pt x="240" y="84"/>
                  </a:lnTo>
                  <a:lnTo>
                    <a:pt x="246" y="78"/>
                  </a:lnTo>
                  <a:lnTo>
                    <a:pt x="252" y="78"/>
                  </a:lnTo>
                  <a:lnTo>
                    <a:pt x="258" y="78"/>
                  </a:lnTo>
                  <a:lnTo>
                    <a:pt x="264" y="78"/>
                  </a:lnTo>
                  <a:lnTo>
                    <a:pt x="270" y="72"/>
                  </a:lnTo>
                  <a:lnTo>
                    <a:pt x="276" y="72"/>
                  </a:lnTo>
                  <a:lnTo>
                    <a:pt x="282" y="66"/>
                  </a:lnTo>
                  <a:lnTo>
                    <a:pt x="288" y="60"/>
                  </a:lnTo>
                  <a:lnTo>
                    <a:pt x="294" y="60"/>
                  </a:lnTo>
                  <a:lnTo>
                    <a:pt x="300" y="54"/>
                  </a:lnTo>
                  <a:lnTo>
                    <a:pt x="312" y="42"/>
                  </a:lnTo>
                  <a:lnTo>
                    <a:pt x="306" y="42"/>
                  </a:lnTo>
                  <a:lnTo>
                    <a:pt x="312" y="42"/>
                  </a:lnTo>
                  <a:lnTo>
                    <a:pt x="324" y="30"/>
                  </a:lnTo>
                  <a:lnTo>
                    <a:pt x="318" y="30"/>
                  </a:lnTo>
                  <a:lnTo>
                    <a:pt x="324" y="30"/>
                  </a:lnTo>
                  <a:lnTo>
                    <a:pt x="330" y="24"/>
                  </a:lnTo>
                  <a:lnTo>
                    <a:pt x="336" y="18"/>
                  </a:lnTo>
                  <a:lnTo>
                    <a:pt x="342" y="18"/>
                  </a:lnTo>
                  <a:lnTo>
                    <a:pt x="348" y="12"/>
                  </a:lnTo>
                  <a:lnTo>
                    <a:pt x="354" y="12"/>
                  </a:lnTo>
                  <a:lnTo>
                    <a:pt x="360" y="6"/>
                  </a:lnTo>
                  <a:lnTo>
                    <a:pt x="366" y="6"/>
                  </a:lnTo>
                  <a:lnTo>
                    <a:pt x="372" y="6"/>
                  </a:lnTo>
                  <a:lnTo>
                    <a:pt x="378" y="6"/>
                  </a:lnTo>
                  <a:lnTo>
                    <a:pt x="384" y="6"/>
                  </a:lnTo>
                  <a:lnTo>
                    <a:pt x="390" y="6"/>
                  </a:lnTo>
                  <a:lnTo>
                    <a:pt x="396" y="0"/>
                  </a:lnTo>
                  <a:lnTo>
                    <a:pt x="402" y="6"/>
                  </a:lnTo>
                  <a:lnTo>
                    <a:pt x="408" y="0"/>
                  </a:lnTo>
                  <a:lnTo>
                    <a:pt x="414" y="0"/>
                  </a:lnTo>
                  <a:lnTo>
                    <a:pt x="420" y="0"/>
                  </a:lnTo>
                  <a:lnTo>
                    <a:pt x="426" y="0"/>
                  </a:lnTo>
                  <a:lnTo>
                    <a:pt x="432" y="0"/>
                  </a:lnTo>
                  <a:lnTo>
                    <a:pt x="438" y="6"/>
                  </a:lnTo>
                  <a:lnTo>
                    <a:pt x="444" y="0"/>
                  </a:lnTo>
                  <a:lnTo>
                    <a:pt x="450" y="0"/>
                  </a:lnTo>
                  <a:lnTo>
                    <a:pt x="456" y="0"/>
                  </a:lnTo>
                  <a:lnTo>
                    <a:pt x="462" y="0"/>
                  </a:lnTo>
                  <a:lnTo>
                    <a:pt x="468" y="0"/>
                  </a:lnTo>
                  <a:lnTo>
                    <a:pt x="474" y="6"/>
                  </a:lnTo>
                  <a:lnTo>
                    <a:pt x="480" y="0"/>
                  </a:lnTo>
                  <a:lnTo>
                    <a:pt x="486" y="0"/>
                  </a:lnTo>
                  <a:lnTo>
                    <a:pt x="492" y="0"/>
                  </a:lnTo>
                  <a:lnTo>
                    <a:pt x="498" y="0"/>
                  </a:lnTo>
                  <a:lnTo>
                    <a:pt x="504" y="6"/>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82" y="0"/>
                  </a:lnTo>
                  <a:lnTo>
                    <a:pt x="576" y="0"/>
                  </a:lnTo>
                  <a:lnTo>
                    <a:pt x="582" y="6"/>
                  </a:lnTo>
                  <a:lnTo>
                    <a:pt x="588" y="0"/>
                  </a:lnTo>
                  <a:lnTo>
                    <a:pt x="594" y="6"/>
                  </a:lnTo>
                  <a:lnTo>
                    <a:pt x="600" y="6"/>
                  </a:lnTo>
                  <a:lnTo>
                    <a:pt x="606" y="0"/>
                  </a:lnTo>
                  <a:lnTo>
                    <a:pt x="612" y="0"/>
                  </a:lnTo>
                  <a:lnTo>
                    <a:pt x="618" y="0"/>
                  </a:lnTo>
                  <a:lnTo>
                    <a:pt x="624" y="6"/>
                  </a:lnTo>
                  <a:lnTo>
                    <a:pt x="630" y="0"/>
                  </a:lnTo>
                  <a:lnTo>
                    <a:pt x="636" y="0"/>
                  </a:lnTo>
                  <a:lnTo>
                    <a:pt x="642" y="0"/>
                  </a:lnTo>
                  <a:lnTo>
                    <a:pt x="648" y="0"/>
                  </a:lnTo>
                  <a:lnTo>
                    <a:pt x="654" y="6"/>
                  </a:lnTo>
                  <a:lnTo>
                    <a:pt x="660" y="0"/>
                  </a:lnTo>
                  <a:lnTo>
                    <a:pt x="666" y="0"/>
                  </a:lnTo>
                  <a:lnTo>
                    <a:pt x="672" y="0"/>
                  </a:lnTo>
                  <a:lnTo>
                    <a:pt x="684" y="0"/>
                  </a:lnTo>
                  <a:lnTo>
                    <a:pt x="678" y="0"/>
                  </a:lnTo>
                  <a:lnTo>
                    <a:pt x="684" y="6"/>
                  </a:lnTo>
                  <a:lnTo>
                    <a:pt x="690" y="0"/>
                  </a:lnTo>
                  <a:lnTo>
                    <a:pt x="702" y="0"/>
                  </a:lnTo>
                  <a:lnTo>
                    <a:pt x="696" y="0"/>
                  </a:lnTo>
                  <a:lnTo>
                    <a:pt x="702" y="0"/>
                  </a:lnTo>
                  <a:lnTo>
                    <a:pt x="714"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12"/>
            <p:cNvSpPr>
              <a:spLocks/>
            </p:cNvSpPr>
            <p:nvPr/>
          </p:nvSpPr>
          <p:spPr bwMode="auto">
            <a:xfrm>
              <a:off x="7182706" y="5619750"/>
              <a:ext cx="519844" cy="9525"/>
            </a:xfrm>
            <a:custGeom>
              <a:avLst/>
              <a:gdLst/>
              <a:ahLst/>
              <a:cxnLst>
                <a:cxn ang="0">
                  <a:pos x="6" y="0"/>
                </a:cxn>
                <a:cxn ang="0">
                  <a:pos x="0" y="0"/>
                </a:cxn>
                <a:cxn ang="0">
                  <a:pos x="6" y="0"/>
                </a:cxn>
                <a:cxn ang="0">
                  <a:pos x="12" y="0"/>
                </a:cxn>
                <a:cxn ang="0">
                  <a:pos x="24" y="0"/>
                </a:cxn>
                <a:cxn ang="0">
                  <a:pos x="18" y="0"/>
                </a:cxn>
                <a:cxn ang="0">
                  <a:pos x="24" y="0"/>
                </a:cxn>
                <a:cxn ang="0">
                  <a:pos x="30" y="6"/>
                </a:cxn>
                <a:cxn ang="0">
                  <a:pos x="36" y="0"/>
                </a:cxn>
                <a:cxn ang="0">
                  <a:pos x="42" y="0"/>
                </a:cxn>
                <a:cxn ang="0">
                  <a:pos x="54" y="0"/>
                </a:cxn>
                <a:cxn ang="0">
                  <a:pos x="48" y="0"/>
                </a:cxn>
                <a:cxn ang="0">
                  <a:pos x="54" y="0"/>
                </a:cxn>
                <a:cxn ang="0">
                  <a:pos x="60" y="6"/>
                </a:cxn>
                <a:cxn ang="0">
                  <a:pos x="66" y="0"/>
                </a:cxn>
                <a:cxn ang="0">
                  <a:pos x="72" y="0"/>
                </a:cxn>
                <a:cxn ang="0">
                  <a:pos x="78" y="6"/>
                </a:cxn>
                <a:cxn ang="0">
                  <a:pos x="84" y="0"/>
                </a:cxn>
                <a:cxn ang="0">
                  <a:pos x="90" y="6"/>
                </a:cxn>
                <a:cxn ang="0">
                  <a:pos x="96" y="0"/>
                </a:cxn>
                <a:cxn ang="0">
                  <a:pos x="102" y="0"/>
                </a:cxn>
                <a:cxn ang="0">
                  <a:pos x="108" y="0"/>
                </a:cxn>
                <a:cxn ang="0">
                  <a:pos x="114" y="6"/>
                </a:cxn>
                <a:cxn ang="0">
                  <a:pos x="120" y="6"/>
                </a:cxn>
                <a:cxn ang="0">
                  <a:pos x="126" y="0"/>
                </a:cxn>
                <a:cxn ang="0">
                  <a:pos x="132" y="0"/>
                </a:cxn>
                <a:cxn ang="0">
                  <a:pos x="138" y="0"/>
                </a:cxn>
                <a:cxn ang="0">
                  <a:pos x="144" y="0"/>
                </a:cxn>
                <a:cxn ang="0">
                  <a:pos x="150" y="6"/>
                </a:cxn>
                <a:cxn ang="0">
                  <a:pos x="156" y="6"/>
                </a:cxn>
                <a:cxn ang="0">
                  <a:pos x="162" y="0"/>
                </a:cxn>
                <a:cxn ang="0">
                  <a:pos x="168" y="0"/>
                </a:cxn>
                <a:cxn ang="0">
                  <a:pos x="174" y="0"/>
                </a:cxn>
                <a:cxn ang="0">
                  <a:pos x="180" y="0"/>
                </a:cxn>
                <a:cxn ang="0">
                  <a:pos x="186" y="0"/>
                </a:cxn>
                <a:cxn ang="0">
                  <a:pos x="192" y="6"/>
                </a:cxn>
                <a:cxn ang="0">
                  <a:pos x="198" y="6"/>
                </a:cxn>
                <a:cxn ang="0">
                  <a:pos x="204" y="0"/>
                </a:cxn>
                <a:cxn ang="0">
                  <a:pos x="204" y="6"/>
                </a:cxn>
                <a:cxn ang="0">
                  <a:pos x="210" y="0"/>
                </a:cxn>
                <a:cxn ang="0">
                  <a:pos x="216" y="0"/>
                </a:cxn>
                <a:cxn ang="0">
                  <a:pos x="222" y="0"/>
                </a:cxn>
                <a:cxn ang="0">
                  <a:pos x="228" y="0"/>
                </a:cxn>
                <a:cxn ang="0">
                  <a:pos x="240" y="0"/>
                </a:cxn>
                <a:cxn ang="0">
                  <a:pos x="234" y="0"/>
                </a:cxn>
                <a:cxn ang="0">
                  <a:pos x="240" y="0"/>
                </a:cxn>
                <a:cxn ang="0">
                  <a:pos x="246" y="0"/>
                </a:cxn>
                <a:cxn ang="0">
                  <a:pos x="252" y="0"/>
                </a:cxn>
                <a:cxn ang="0">
                  <a:pos x="258" y="6"/>
                </a:cxn>
                <a:cxn ang="0">
                  <a:pos x="264" y="0"/>
                </a:cxn>
                <a:cxn ang="0">
                  <a:pos x="264" y="6"/>
                </a:cxn>
                <a:cxn ang="0">
                  <a:pos x="270" y="0"/>
                </a:cxn>
                <a:cxn ang="0">
                  <a:pos x="276" y="0"/>
                </a:cxn>
                <a:cxn ang="0">
                  <a:pos x="282" y="0"/>
                </a:cxn>
                <a:cxn ang="0">
                  <a:pos x="288" y="0"/>
                </a:cxn>
                <a:cxn ang="0">
                  <a:pos x="294" y="0"/>
                </a:cxn>
                <a:cxn ang="0">
                  <a:pos x="300" y="0"/>
                </a:cxn>
                <a:cxn ang="0">
                  <a:pos x="312" y="0"/>
                </a:cxn>
                <a:cxn ang="0">
                  <a:pos x="306" y="0"/>
                </a:cxn>
                <a:cxn ang="0">
                  <a:pos x="312" y="0"/>
                </a:cxn>
                <a:cxn ang="0">
                  <a:pos x="318" y="6"/>
                </a:cxn>
                <a:cxn ang="0">
                  <a:pos x="324" y="6"/>
                </a:cxn>
                <a:cxn ang="0">
                  <a:pos x="330" y="0"/>
                </a:cxn>
              </a:cxnLst>
              <a:rect l="0" t="0" r="r" b="b"/>
              <a:pathLst>
                <a:path w="330" h="6">
                  <a:moveTo>
                    <a:pt x="6" y="0"/>
                  </a:moveTo>
                  <a:lnTo>
                    <a:pt x="0" y="0"/>
                  </a:lnTo>
                  <a:lnTo>
                    <a:pt x="6" y="0"/>
                  </a:lnTo>
                  <a:lnTo>
                    <a:pt x="12" y="0"/>
                  </a:lnTo>
                  <a:lnTo>
                    <a:pt x="24" y="0"/>
                  </a:lnTo>
                  <a:lnTo>
                    <a:pt x="18" y="0"/>
                  </a:lnTo>
                  <a:lnTo>
                    <a:pt x="24" y="0"/>
                  </a:lnTo>
                  <a:lnTo>
                    <a:pt x="30" y="6"/>
                  </a:lnTo>
                  <a:lnTo>
                    <a:pt x="36" y="0"/>
                  </a:lnTo>
                  <a:lnTo>
                    <a:pt x="42" y="0"/>
                  </a:lnTo>
                  <a:lnTo>
                    <a:pt x="54" y="0"/>
                  </a:lnTo>
                  <a:lnTo>
                    <a:pt x="48" y="0"/>
                  </a:lnTo>
                  <a:lnTo>
                    <a:pt x="54" y="0"/>
                  </a:lnTo>
                  <a:lnTo>
                    <a:pt x="60" y="6"/>
                  </a:lnTo>
                  <a:lnTo>
                    <a:pt x="66" y="0"/>
                  </a:lnTo>
                  <a:lnTo>
                    <a:pt x="72" y="0"/>
                  </a:lnTo>
                  <a:lnTo>
                    <a:pt x="78" y="6"/>
                  </a:lnTo>
                  <a:lnTo>
                    <a:pt x="84" y="0"/>
                  </a:lnTo>
                  <a:lnTo>
                    <a:pt x="90" y="6"/>
                  </a:lnTo>
                  <a:lnTo>
                    <a:pt x="96" y="0"/>
                  </a:lnTo>
                  <a:lnTo>
                    <a:pt x="102" y="0"/>
                  </a:lnTo>
                  <a:lnTo>
                    <a:pt x="108" y="0"/>
                  </a:lnTo>
                  <a:lnTo>
                    <a:pt x="114" y="6"/>
                  </a:lnTo>
                  <a:lnTo>
                    <a:pt x="120" y="6"/>
                  </a:lnTo>
                  <a:lnTo>
                    <a:pt x="126" y="0"/>
                  </a:lnTo>
                  <a:lnTo>
                    <a:pt x="132" y="0"/>
                  </a:lnTo>
                  <a:lnTo>
                    <a:pt x="138" y="0"/>
                  </a:lnTo>
                  <a:lnTo>
                    <a:pt x="144" y="0"/>
                  </a:lnTo>
                  <a:lnTo>
                    <a:pt x="150" y="6"/>
                  </a:lnTo>
                  <a:lnTo>
                    <a:pt x="156" y="6"/>
                  </a:lnTo>
                  <a:lnTo>
                    <a:pt x="162" y="0"/>
                  </a:lnTo>
                  <a:lnTo>
                    <a:pt x="168" y="0"/>
                  </a:lnTo>
                  <a:lnTo>
                    <a:pt x="174" y="0"/>
                  </a:lnTo>
                  <a:lnTo>
                    <a:pt x="180" y="0"/>
                  </a:lnTo>
                  <a:lnTo>
                    <a:pt x="186" y="0"/>
                  </a:lnTo>
                  <a:lnTo>
                    <a:pt x="192" y="6"/>
                  </a:lnTo>
                  <a:lnTo>
                    <a:pt x="198" y="6"/>
                  </a:lnTo>
                  <a:lnTo>
                    <a:pt x="204" y="0"/>
                  </a:lnTo>
                  <a:lnTo>
                    <a:pt x="204" y="6"/>
                  </a:lnTo>
                  <a:lnTo>
                    <a:pt x="210" y="0"/>
                  </a:lnTo>
                  <a:lnTo>
                    <a:pt x="216" y="0"/>
                  </a:lnTo>
                  <a:lnTo>
                    <a:pt x="222" y="0"/>
                  </a:lnTo>
                  <a:lnTo>
                    <a:pt x="228" y="0"/>
                  </a:lnTo>
                  <a:lnTo>
                    <a:pt x="240" y="0"/>
                  </a:lnTo>
                  <a:lnTo>
                    <a:pt x="234" y="0"/>
                  </a:lnTo>
                  <a:lnTo>
                    <a:pt x="240" y="0"/>
                  </a:lnTo>
                  <a:lnTo>
                    <a:pt x="246" y="0"/>
                  </a:lnTo>
                  <a:lnTo>
                    <a:pt x="252" y="0"/>
                  </a:lnTo>
                  <a:lnTo>
                    <a:pt x="258" y="6"/>
                  </a:lnTo>
                  <a:lnTo>
                    <a:pt x="264" y="0"/>
                  </a:lnTo>
                  <a:lnTo>
                    <a:pt x="264" y="6"/>
                  </a:lnTo>
                  <a:lnTo>
                    <a:pt x="270" y="0"/>
                  </a:lnTo>
                  <a:lnTo>
                    <a:pt x="276" y="0"/>
                  </a:lnTo>
                  <a:lnTo>
                    <a:pt x="282" y="0"/>
                  </a:lnTo>
                  <a:lnTo>
                    <a:pt x="288" y="0"/>
                  </a:lnTo>
                  <a:lnTo>
                    <a:pt x="294" y="0"/>
                  </a:lnTo>
                  <a:lnTo>
                    <a:pt x="300" y="0"/>
                  </a:lnTo>
                  <a:lnTo>
                    <a:pt x="312" y="0"/>
                  </a:lnTo>
                  <a:lnTo>
                    <a:pt x="306" y="0"/>
                  </a:lnTo>
                  <a:lnTo>
                    <a:pt x="312" y="0"/>
                  </a:lnTo>
                  <a:lnTo>
                    <a:pt x="318" y="6"/>
                  </a:lnTo>
                  <a:lnTo>
                    <a:pt x="324" y="6"/>
                  </a:lnTo>
                  <a:lnTo>
                    <a:pt x="330"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5"/>
            <p:cNvSpPr>
              <a:spLocks/>
            </p:cNvSpPr>
            <p:nvPr/>
          </p:nvSpPr>
          <p:spPr bwMode="auto">
            <a:xfrm>
              <a:off x="6067404" y="5391150"/>
              <a:ext cx="1096398" cy="142875"/>
            </a:xfrm>
            <a:custGeom>
              <a:avLst/>
              <a:gdLst/>
              <a:ahLst/>
              <a:cxnLst>
                <a:cxn ang="0">
                  <a:pos x="6" y="90"/>
                </a:cxn>
                <a:cxn ang="0">
                  <a:pos x="24" y="90"/>
                </a:cxn>
                <a:cxn ang="0">
                  <a:pos x="30" y="84"/>
                </a:cxn>
                <a:cxn ang="0">
                  <a:pos x="48" y="84"/>
                </a:cxn>
                <a:cxn ang="0">
                  <a:pos x="66" y="84"/>
                </a:cxn>
                <a:cxn ang="0">
                  <a:pos x="78" y="90"/>
                </a:cxn>
                <a:cxn ang="0">
                  <a:pos x="96" y="84"/>
                </a:cxn>
                <a:cxn ang="0">
                  <a:pos x="114" y="90"/>
                </a:cxn>
                <a:cxn ang="0">
                  <a:pos x="132" y="90"/>
                </a:cxn>
                <a:cxn ang="0">
                  <a:pos x="156" y="84"/>
                </a:cxn>
                <a:cxn ang="0">
                  <a:pos x="162" y="90"/>
                </a:cxn>
                <a:cxn ang="0">
                  <a:pos x="180" y="90"/>
                </a:cxn>
                <a:cxn ang="0">
                  <a:pos x="192" y="84"/>
                </a:cxn>
                <a:cxn ang="0">
                  <a:pos x="210" y="84"/>
                </a:cxn>
                <a:cxn ang="0">
                  <a:pos x="228" y="84"/>
                </a:cxn>
                <a:cxn ang="0">
                  <a:pos x="246" y="78"/>
                </a:cxn>
                <a:cxn ang="0">
                  <a:pos x="264" y="66"/>
                </a:cxn>
                <a:cxn ang="0">
                  <a:pos x="276" y="42"/>
                </a:cxn>
                <a:cxn ang="0">
                  <a:pos x="294" y="24"/>
                </a:cxn>
                <a:cxn ang="0">
                  <a:pos x="312" y="12"/>
                </a:cxn>
                <a:cxn ang="0">
                  <a:pos x="330" y="6"/>
                </a:cxn>
                <a:cxn ang="0">
                  <a:pos x="348" y="0"/>
                </a:cxn>
                <a:cxn ang="0">
                  <a:pos x="366" y="0"/>
                </a:cxn>
                <a:cxn ang="0">
                  <a:pos x="384" y="0"/>
                </a:cxn>
                <a:cxn ang="0">
                  <a:pos x="402" y="0"/>
                </a:cxn>
                <a:cxn ang="0">
                  <a:pos x="414" y="0"/>
                </a:cxn>
                <a:cxn ang="0">
                  <a:pos x="432" y="6"/>
                </a:cxn>
                <a:cxn ang="0">
                  <a:pos x="444" y="0"/>
                </a:cxn>
                <a:cxn ang="0">
                  <a:pos x="462" y="6"/>
                </a:cxn>
                <a:cxn ang="0">
                  <a:pos x="480" y="0"/>
                </a:cxn>
                <a:cxn ang="0">
                  <a:pos x="498" y="0"/>
                </a:cxn>
                <a:cxn ang="0">
                  <a:pos x="516" y="0"/>
                </a:cxn>
                <a:cxn ang="0">
                  <a:pos x="534" y="0"/>
                </a:cxn>
                <a:cxn ang="0">
                  <a:pos x="552" y="0"/>
                </a:cxn>
                <a:cxn ang="0">
                  <a:pos x="570" y="0"/>
                </a:cxn>
                <a:cxn ang="0">
                  <a:pos x="582" y="0"/>
                </a:cxn>
                <a:cxn ang="0">
                  <a:pos x="600" y="0"/>
                </a:cxn>
                <a:cxn ang="0">
                  <a:pos x="618" y="0"/>
                </a:cxn>
                <a:cxn ang="0">
                  <a:pos x="636" y="0"/>
                </a:cxn>
                <a:cxn ang="0">
                  <a:pos x="654" y="0"/>
                </a:cxn>
                <a:cxn ang="0">
                  <a:pos x="672" y="0"/>
                </a:cxn>
                <a:cxn ang="0">
                  <a:pos x="684" y="0"/>
                </a:cxn>
              </a:cxnLst>
              <a:rect l="0" t="0" r="r" b="b"/>
              <a:pathLst>
                <a:path w="696" h="90">
                  <a:moveTo>
                    <a:pt x="0" y="90"/>
                  </a:moveTo>
                  <a:lnTo>
                    <a:pt x="0" y="84"/>
                  </a:lnTo>
                  <a:lnTo>
                    <a:pt x="6" y="90"/>
                  </a:lnTo>
                  <a:lnTo>
                    <a:pt x="6" y="84"/>
                  </a:lnTo>
                  <a:lnTo>
                    <a:pt x="12" y="90"/>
                  </a:lnTo>
                  <a:lnTo>
                    <a:pt x="24" y="90"/>
                  </a:lnTo>
                  <a:lnTo>
                    <a:pt x="18" y="90"/>
                  </a:lnTo>
                  <a:lnTo>
                    <a:pt x="24" y="90"/>
                  </a:lnTo>
                  <a:lnTo>
                    <a:pt x="30" y="84"/>
                  </a:lnTo>
                  <a:lnTo>
                    <a:pt x="36" y="84"/>
                  </a:lnTo>
                  <a:lnTo>
                    <a:pt x="42" y="90"/>
                  </a:lnTo>
                  <a:lnTo>
                    <a:pt x="48" y="84"/>
                  </a:lnTo>
                  <a:lnTo>
                    <a:pt x="54" y="90"/>
                  </a:lnTo>
                  <a:lnTo>
                    <a:pt x="60" y="84"/>
                  </a:lnTo>
                  <a:lnTo>
                    <a:pt x="66" y="84"/>
                  </a:lnTo>
                  <a:lnTo>
                    <a:pt x="72" y="90"/>
                  </a:lnTo>
                  <a:lnTo>
                    <a:pt x="84" y="90"/>
                  </a:lnTo>
                  <a:lnTo>
                    <a:pt x="78" y="90"/>
                  </a:lnTo>
                  <a:lnTo>
                    <a:pt x="84" y="90"/>
                  </a:lnTo>
                  <a:lnTo>
                    <a:pt x="90" y="84"/>
                  </a:lnTo>
                  <a:lnTo>
                    <a:pt x="96" y="84"/>
                  </a:lnTo>
                  <a:lnTo>
                    <a:pt x="102" y="84"/>
                  </a:lnTo>
                  <a:lnTo>
                    <a:pt x="108" y="84"/>
                  </a:lnTo>
                  <a:lnTo>
                    <a:pt x="114" y="90"/>
                  </a:lnTo>
                  <a:lnTo>
                    <a:pt x="120" y="84"/>
                  </a:lnTo>
                  <a:lnTo>
                    <a:pt x="126" y="90"/>
                  </a:lnTo>
                  <a:lnTo>
                    <a:pt x="132" y="90"/>
                  </a:lnTo>
                  <a:lnTo>
                    <a:pt x="138" y="84"/>
                  </a:lnTo>
                  <a:lnTo>
                    <a:pt x="144" y="84"/>
                  </a:lnTo>
                  <a:lnTo>
                    <a:pt x="156" y="84"/>
                  </a:lnTo>
                  <a:lnTo>
                    <a:pt x="150" y="84"/>
                  </a:lnTo>
                  <a:lnTo>
                    <a:pt x="156" y="84"/>
                  </a:lnTo>
                  <a:lnTo>
                    <a:pt x="162" y="90"/>
                  </a:lnTo>
                  <a:lnTo>
                    <a:pt x="168" y="90"/>
                  </a:lnTo>
                  <a:lnTo>
                    <a:pt x="174" y="84"/>
                  </a:lnTo>
                  <a:lnTo>
                    <a:pt x="180" y="90"/>
                  </a:lnTo>
                  <a:lnTo>
                    <a:pt x="186" y="84"/>
                  </a:lnTo>
                  <a:lnTo>
                    <a:pt x="186" y="90"/>
                  </a:lnTo>
                  <a:lnTo>
                    <a:pt x="192" y="84"/>
                  </a:lnTo>
                  <a:lnTo>
                    <a:pt x="198" y="84"/>
                  </a:lnTo>
                  <a:lnTo>
                    <a:pt x="204" y="90"/>
                  </a:lnTo>
                  <a:lnTo>
                    <a:pt x="210" y="84"/>
                  </a:lnTo>
                  <a:lnTo>
                    <a:pt x="216" y="84"/>
                  </a:lnTo>
                  <a:lnTo>
                    <a:pt x="222" y="84"/>
                  </a:lnTo>
                  <a:lnTo>
                    <a:pt x="228" y="84"/>
                  </a:lnTo>
                  <a:lnTo>
                    <a:pt x="234" y="78"/>
                  </a:lnTo>
                  <a:lnTo>
                    <a:pt x="240" y="78"/>
                  </a:lnTo>
                  <a:lnTo>
                    <a:pt x="246" y="78"/>
                  </a:lnTo>
                  <a:lnTo>
                    <a:pt x="252" y="72"/>
                  </a:lnTo>
                  <a:lnTo>
                    <a:pt x="258" y="72"/>
                  </a:lnTo>
                  <a:lnTo>
                    <a:pt x="264" y="66"/>
                  </a:lnTo>
                  <a:lnTo>
                    <a:pt x="270" y="54"/>
                  </a:lnTo>
                  <a:lnTo>
                    <a:pt x="282" y="42"/>
                  </a:lnTo>
                  <a:lnTo>
                    <a:pt x="276" y="42"/>
                  </a:lnTo>
                  <a:lnTo>
                    <a:pt x="282" y="42"/>
                  </a:lnTo>
                  <a:lnTo>
                    <a:pt x="294" y="30"/>
                  </a:lnTo>
                  <a:lnTo>
                    <a:pt x="294" y="24"/>
                  </a:lnTo>
                  <a:lnTo>
                    <a:pt x="300" y="18"/>
                  </a:lnTo>
                  <a:lnTo>
                    <a:pt x="306" y="12"/>
                  </a:lnTo>
                  <a:lnTo>
                    <a:pt x="312" y="12"/>
                  </a:lnTo>
                  <a:lnTo>
                    <a:pt x="318" y="12"/>
                  </a:lnTo>
                  <a:lnTo>
                    <a:pt x="324" y="6"/>
                  </a:lnTo>
                  <a:lnTo>
                    <a:pt x="330" y="6"/>
                  </a:lnTo>
                  <a:lnTo>
                    <a:pt x="336" y="6"/>
                  </a:lnTo>
                  <a:lnTo>
                    <a:pt x="342" y="6"/>
                  </a:lnTo>
                  <a:lnTo>
                    <a:pt x="348" y="0"/>
                  </a:lnTo>
                  <a:lnTo>
                    <a:pt x="354" y="0"/>
                  </a:lnTo>
                  <a:lnTo>
                    <a:pt x="360" y="0"/>
                  </a:lnTo>
                  <a:lnTo>
                    <a:pt x="366" y="0"/>
                  </a:lnTo>
                  <a:lnTo>
                    <a:pt x="372" y="6"/>
                  </a:lnTo>
                  <a:lnTo>
                    <a:pt x="378" y="0"/>
                  </a:lnTo>
                  <a:lnTo>
                    <a:pt x="384" y="0"/>
                  </a:lnTo>
                  <a:lnTo>
                    <a:pt x="390" y="0"/>
                  </a:lnTo>
                  <a:lnTo>
                    <a:pt x="396" y="0"/>
                  </a:lnTo>
                  <a:lnTo>
                    <a:pt x="402" y="0"/>
                  </a:lnTo>
                  <a:lnTo>
                    <a:pt x="414" y="0"/>
                  </a:lnTo>
                  <a:lnTo>
                    <a:pt x="408" y="0"/>
                  </a:lnTo>
                  <a:lnTo>
                    <a:pt x="414" y="0"/>
                  </a:lnTo>
                  <a:lnTo>
                    <a:pt x="420" y="0"/>
                  </a:lnTo>
                  <a:lnTo>
                    <a:pt x="426" y="0"/>
                  </a:lnTo>
                  <a:lnTo>
                    <a:pt x="432" y="6"/>
                  </a:lnTo>
                  <a:lnTo>
                    <a:pt x="438" y="0"/>
                  </a:lnTo>
                  <a:lnTo>
                    <a:pt x="438" y="6"/>
                  </a:lnTo>
                  <a:lnTo>
                    <a:pt x="444" y="0"/>
                  </a:lnTo>
                  <a:lnTo>
                    <a:pt x="450" y="0"/>
                  </a:lnTo>
                  <a:lnTo>
                    <a:pt x="456" y="0"/>
                  </a:lnTo>
                  <a:lnTo>
                    <a:pt x="462" y="6"/>
                  </a:lnTo>
                  <a:lnTo>
                    <a:pt x="468" y="0"/>
                  </a:lnTo>
                  <a:lnTo>
                    <a:pt x="474" y="0"/>
                  </a:lnTo>
                  <a:lnTo>
                    <a:pt x="480" y="0"/>
                  </a:lnTo>
                  <a:lnTo>
                    <a:pt x="486" y="6"/>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82"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2" y="0"/>
                  </a:lnTo>
                  <a:lnTo>
                    <a:pt x="648" y="0"/>
                  </a:lnTo>
                  <a:lnTo>
                    <a:pt x="654" y="0"/>
                  </a:lnTo>
                  <a:lnTo>
                    <a:pt x="660" y="0"/>
                  </a:lnTo>
                  <a:lnTo>
                    <a:pt x="666" y="0"/>
                  </a:lnTo>
                  <a:lnTo>
                    <a:pt x="672" y="0"/>
                  </a:lnTo>
                  <a:lnTo>
                    <a:pt x="684" y="0"/>
                  </a:lnTo>
                  <a:lnTo>
                    <a:pt x="678" y="0"/>
                  </a:lnTo>
                  <a:lnTo>
                    <a:pt x="684" y="0"/>
                  </a:lnTo>
                  <a:lnTo>
                    <a:pt x="690" y="6"/>
                  </a:lnTo>
                  <a:lnTo>
                    <a:pt x="696"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16"/>
            <p:cNvSpPr>
              <a:spLocks/>
            </p:cNvSpPr>
            <p:nvPr/>
          </p:nvSpPr>
          <p:spPr bwMode="auto">
            <a:xfrm>
              <a:off x="7163802" y="5391150"/>
              <a:ext cx="538748" cy="9525"/>
            </a:xfrm>
            <a:custGeom>
              <a:avLst/>
              <a:gdLst/>
              <a:ahLst/>
              <a:cxnLst>
                <a:cxn ang="0">
                  <a:pos x="0" y="0"/>
                </a:cxn>
                <a:cxn ang="0">
                  <a:pos x="6" y="0"/>
                </a:cxn>
                <a:cxn ang="0">
                  <a:pos x="12" y="0"/>
                </a:cxn>
                <a:cxn ang="0">
                  <a:pos x="18" y="0"/>
                </a:cxn>
                <a:cxn ang="0">
                  <a:pos x="24" y="0"/>
                </a:cxn>
                <a:cxn ang="0">
                  <a:pos x="30" y="0"/>
                </a:cxn>
                <a:cxn ang="0">
                  <a:pos x="36" y="0"/>
                </a:cxn>
                <a:cxn ang="0">
                  <a:pos x="42" y="0"/>
                </a:cxn>
                <a:cxn ang="0">
                  <a:pos x="48" y="0"/>
                </a:cxn>
                <a:cxn ang="0">
                  <a:pos x="54" y="0"/>
                </a:cxn>
                <a:cxn ang="0">
                  <a:pos x="60" y="0"/>
                </a:cxn>
                <a:cxn ang="0">
                  <a:pos x="66" y="0"/>
                </a:cxn>
                <a:cxn ang="0">
                  <a:pos x="72" y="0"/>
                </a:cxn>
                <a:cxn ang="0">
                  <a:pos x="78" y="0"/>
                </a:cxn>
                <a:cxn ang="0">
                  <a:pos x="90" y="0"/>
                </a:cxn>
                <a:cxn ang="0">
                  <a:pos x="84" y="0"/>
                </a:cxn>
                <a:cxn ang="0">
                  <a:pos x="90" y="0"/>
                </a:cxn>
                <a:cxn ang="0">
                  <a:pos x="96" y="0"/>
                </a:cxn>
                <a:cxn ang="0">
                  <a:pos x="102" y="0"/>
                </a:cxn>
                <a:cxn ang="0">
                  <a:pos x="108" y="6"/>
                </a:cxn>
                <a:cxn ang="0">
                  <a:pos x="114" y="0"/>
                </a:cxn>
                <a:cxn ang="0">
                  <a:pos x="120" y="0"/>
                </a:cxn>
                <a:cxn ang="0">
                  <a:pos x="126" y="0"/>
                </a:cxn>
                <a:cxn ang="0">
                  <a:pos x="132" y="0"/>
                </a:cxn>
                <a:cxn ang="0">
                  <a:pos x="138" y="0"/>
                </a:cxn>
                <a:cxn ang="0">
                  <a:pos x="144" y="0"/>
                </a:cxn>
                <a:cxn ang="0">
                  <a:pos x="150" y="0"/>
                </a:cxn>
                <a:cxn ang="0">
                  <a:pos x="156" y="0"/>
                </a:cxn>
                <a:cxn ang="0">
                  <a:pos x="162" y="6"/>
                </a:cxn>
                <a:cxn ang="0">
                  <a:pos x="168" y="0"/>
                </a:cxn>
                <a:cxn ang="0">
                  <a:pos x="180" y="0"/>
                </a:cxn>
                <a:cxn ang="0">
                  <a:pos x="174" y="0"/>
                </a:cxn>
                <a:cxn ang="0">
                  <a:pos x="180" y="0"/>
                </a:cxn>
                <a:cxn ang="0">
                  <a:pos x="186" y="0"/>
                </a:cxn>
                <a:cxn ang="0">
                  <a:pos x="192" y="0"/>
                </a:cxn>
                <a:cxn ang="0">
                  <a:pos x="198" y="0"/>
                </a:cxn>
                <a:cxn ang="0">
                  <a:pos x="204" y="6"/>
                </a:cxn>
                <a:cxn ang="0">
                  <a:pos x="210" y="0"/>
                </a:cxn>
                <a:cxn ang="0">
                  <a:pos x="216" y="6"/>
                </a:cxn>
                <a:cxn ang="0">
                  <a:pos x="222" y="0"/>
                </a:cxn>
                <a:cxn ang="0">
                  <a:pos x="228" y="0"/>
                </a:cxn>
                <a:cxn ang="0">
                  <a:pos x="234" y="0"/>
                </a:cxn>
                <a:cxn ang="0">
                  <a:pos x="240" y="0"/>
                </a:cxn>
                <a:cxn ang="0">
                  <a:pos x="246" y="0"/>
                </a:cxn>
                <a:cxn ang="0">
                  <a:pos x="252" y="0"/>
                </a:cxn>
                <a:cxn ang="0">
                  <a:pos x="258" y="6"/>
                </a:cxn>
                <a:cxn ang="0">
                  <a:pos x="264" y="0"/>
                </a:cxn>
                <a:cxn ang="0">
                  <a:pos x="270" y="0"/>
                </a:cxn>
                <a:cxn ang="0">
                  <a:pos x="276" y="0"/>
                </a:cxn>
                <a:cxn ang="0">
                  <a:pos x="282" y="0"/>
                </a:cxn>
                <a:cxn ang="0">
                  <a:pos x="288" y="0"/>
                </a:cxn>
                <a:cxn ang="0">
                  <a:pos x="294" y="0"/>
                </a:cxn>
                <a:cxn ang="0">
                  <a:pos x="300" y="0"/>
                </a:cxn>
                <a:cxn ang="0">
                  <a:pos x="306" y="0"/>
                </a:cxn>
                <a:cxn ang="0">
                  <a:pos x="312" y="6"/>
                </a:cxn>
                <a:cxn ang="0">
                  <a:pos x="318" y="0"/>
                </a:cxn>
                <a:cxn ang="0">
                  <a:pos x="324" y="6"/>
                </a:cxn>
                <a:cxn ang="0">
                  <a:pos x="330" y="0"/>
                </a:cxn>
                <a:cxn ang="0">
                  <a:pos x="336" y="0"/>
                </a:cxn>
                <a:cxn ang="0">
                  <a:pos x="342" y="0"/>
                </a:cxn>
              </a:cxnLst>
              <a:rect l="0" t="0" r="r" b="b"/>
              <a:pathLst>
                <a:path w="342" h="6">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0"/>
                  </a:lnTo>
                  <a:lnTo>
                    <a:pt x="78" y="0"/>
                  </a:lnTo>
                  <a:lnTo>
                    <a:pt x="90" y="0"/>
                  </a:lnTo>
                  <a:lnTo>
                    <a:pt x="84" y="0"/>
                  </a:lnTo>
                  <a:lnTo>
                    <a:pt x="90" y="0"/>
                  </a:lnTo>
                  <a:lnTo>
                    <a:pt x="96" y="0"/>
                  </a:lnTo>
                  <a:lnTo>
                    <a:pt x="102" y="0"/>
                  </a:lnTo>
                  <a:lnTo>
                    <a:pt x="108" y="6"/>
                  </a:lnTo>
                  <a:lnTo>
                    <a:pt x="114" y="0"/>
                  </a:lnTo>
                  <a:lnTo>
                    <a:pt x="120" y="0"/>
                  </a:lnTo>
                  <a:lnTo>
                    <a:pt x="126" y="0"/>
                  </a:lnTo>
                  <a:lnTo>
                    <a:pt x="132" y="0"/>
                  </a:lnTo>
                  <a:lnTo>
                    <a:pt x="138" y="0"/>
                  </a:lnTo>
                  <a:lnTo>
                    <a:pt x="144" y="0"/>
                  </a:lnTo>
                  <a:lnTo>
                    <a:pt x="150" y="0"/>
                  </a:lnTo>
                  <a:lnTo>
                    <a:pt x="156" y="0"/>
                  </a:lnTo>
                  <a:lnTo>
                    <a:pt x="162" y="6"/>
                  </a:lnTo>
                  <a:lnTo>
                    <a:pt x="168" y="0"/>
                  </a:lnTo>
                  <a:lnTo>
                    <a:pt x="180" y="0"/>
                  </a:lnTo>
                  <a:lnTo>
                    <a:pt x="174" y="0"/>
                  </a:lnTo>
                  <a:lnTo>
                    <a:pt x="180" y="0"/>
                  </a:lnTo>
                  <a:lnTo>
                    <a:pt x="186" y="0"/>
                  </a:lnTo>
                  <a:lnTo>
                    <a:pt x="192" y="0"/>
                  </a:lnTo>
                  <a:lnTo>
                    <a:pt x="198" y="0"/>
                  </a:lnTo>
                  <a:lnTo>
                    <a:pt x="204" y="6"/>
                  </a:lnTo>
                  <a:lnTo>
                    <a:pt x="210" y="0"/>
                  </a:lnTo>
                  <a:lnTo>
                    <a:pt x="216" y="6"/>
                  </a:lnTo>
                  <a:lnTo>
                    <a:pt x="222" y="0"/>
                  </a:lnTo>
                  <a:lnTo>
                    <a:pt x="228" y="0"/>
                  </a:lnTo>
                  <a:lnTo>
                    <a:pt x="234" y="0"/>
                  </a:lnTo>
                  <a:lnTo>
                    <a:pt x="240" y="0"/>
                  </a:lnTo>
                  <a:lnTo>
                    <a:pt x="246" y="0"/>
                  </a:lnTo>
                  <a:lnTo>
                    <a:pt x="252" y="0"/>
                  </a:lnTo>
                  <a:lnTo>
                    <a:pt x="258" y="6"/>
                  </a:lnTo>
                  <a:lnTo>
                    <a:pt x="264" y="0"/>
                  </a:lnTo>
                  <a:lnTo>
                    <a:pt x="270" y="0"/>
                  </a:lnTo>
                  <a:lnTo>
                    <a:pt x="276" y="0"/>
                  </a:lnTo>
                  <a:lnTo>
                    <a:pt x="282" y="0"/>
                  </a:lnTo>
                  <a:lnTo>
                    <a:pt x="288" y="0"/>
                  </a:lnTo>
                  <a:lnTo>
                    <a:pt x="294" y="0"/>
                  </a:lnTo>
                  <a:lnTo>
                    <a:pt x="300" y="0"/>
                  </a:lnTo>
                  <a:lnTo>
                    <a:pt x="306" y="0"/>
                  </a:lnTo>
                  <a:lnTo>
                    <a:pt x="312" y="6"/>
                  </a:lnTo>
                  <a:lnTo>
                    <a:pt x="318" y="0"/>
                  </a:lnTo>
                  <a:lnTo>
                    <a:pt x="324" y="6"/>
                  </a:lnTo>
                  <a:lnTo>
                    <a:pt x="330" y="0"/>
                  </a:lnTo>
                  <a:lnTo>
                    <a:pt x="336" y="0"/>
                  </a:lnTo>
                  <a:lnTo>
                    <a:pt x="342" y="0"/>
                  </a:lnTo>
                </a:path>
              </a:pathLst>
            </a:custGeom>
            <a:noFill/>
            <a:ln w="1905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9"/>
            <p:cNvSpPr>
              <a:spLocks/>
            </p:cNvSpPr>
            <p:nvPr/>
          </p:nvSpPr>
          <p:spPr bwMode="auto">
            <a:xfrm>
              <a:off x="6067404" y="5153025"/>
              <a:ext cx="1134206" cy="171450"/>
            </a:xfrm>
            <a:custGeom>
              <a:avLst/>
              <a:gdLst/>
              <a:ahLst/>
              <a:cxnLst>
                <a:cxn ang="0">
                  <a:pos x="6" y="6"/>
                </a:cxn>
                <a:cxn ang="0">
                  <a:pos x="24" y="0"/>
                </a:cxn>
                <a:cxn ang="0">
                  <a:pos x="42" y="0"/>
                </a:cxn>
                <a:cxn ang="0">
                  <a:pos x="60" y="6"/>
                </a:cxn>
                <a:cxn ang="0">
                  <a:pos x="78" y="0"/>
                </a:cxn>
                <a:cxn ang="0">
                  <a:pos x="90" y="6"/>
                </a:cxn>
                <a:cxn ang="0">
                  <a:pos x="108" y="6"/>
                </a:cxn>
                <a:cxn ang="0">
                  <a:pos x="126" y="0"/>
                </a:cxn>
                <a:cxn ang="0">
                  <a:pos x="144" y="0"/>
                </a:cxn>
                <a:cxn ang="0">
                  <a:pos x="162" y="0"/>
                </a:cxn>
                <a:cxn ang="0">
                  <a:pos x="180" y="6"/>
                </a:cxn>
                <a:cxn ang="0">
                  <a:pos x="198" y="0"/>
                </a:cxn>
                <a:cxn ang="0">
                  <a:pos x="222" y="0"/>
                </a:cxn>
                <a:cxn ang="0">
                  <a:pos x="228" y="18"/>
                </a:cxn>
                <a:cxn ang="0">
                  <a:pos x="240" y="108"/>
                </a:cxn>
                <a:cxn ang="0">
                  <a:pos x="258" y="108"/>
                </a:cxn>
                <a:cxn ang="0">
                  <a:pos x="276" y="108"/>
                </a:cxn>
                <a:cxn ang="0">
                  <a:pos x="294" y="102"/>
                </a:cxn>
                <a:cxn ang="0">
                  <a:pos x="306" y="102"/>
                </a:cxn>
                <a:cxn ang="0">
                  <a:pos x="324" y="102"/>
                </a:cxn>
                <a:cxn ang="0">
                  <a:pos x="342" y="96"/>
                </a:cxn>
                <a:cxn ang="0">
                  <a:pos x="360" y="96"/>
                </a:cxn>
                <a:cxn ang="0">
                  <a:pos x="378" y="90"/>
                </a:cxn>
                <a:cxn ang="0">
                  <a:pos x="396" y="84"/>
                </a:cxn>
                <a:cxn ang="0">
                  <a:pos x="414" y="78"/>
                </a:cxn>
                <a:cxn ang="0">
                  <a:pos x="432" y="72"/>
                </a:cxn>
                <a:cxn ang="0">
                  <a:pos x="450" y="66"/>
                </a:cxn>
                <a:cxn ang="0">
                  <a:pos x="468" y="54"/>
                </a:cxn>
                <a:cxn ang="0">
                  <a:pos x="480" y="48"/>
                </a:cxn>
                <a:cxn ang="0">
                  <a:pos x="498" y="48"/>
                </a:cxn>
                <a:cxn ang="0">
                  <a:pos x="516" y="36"/>
                </a:cxn>
                <a:cxn ang="0">
                  <a:pos x="534" y="30"/>
                </a:cxn>
                <a:cxn ang="0">
                  <a:pos x="552" y="30"/>
                </a:cxn>
                <a:cxn ang="0">
                  <a:pos x="570" y="24"/>
                </a:cxn>
                <a:cxn ang="0">
                  <a:pos x="588" y="24"/>
                </a:cxn>
                <a:cxn ang="0">
                  <a:pos x="606" y="18"/>
                </a:cxn>
                <a:cxn ang="0">
                  <a:pos x="624" y="12"/>
                </a:cxn>
                <a:cxn ang="0">
                  <a:pos x="642" y="12"/>
                </a:cxn>
                <a:cxn ang="0">
                  <a:pos x="660" y="12"/>
                </a:cxn>
                <a:cxn ang="0">
                  <a:pos x="678" y="12"/>
                </a:cxn>
                <a:cxn ang="0">
                  <a:pos x="702" y="6"/>
                </a:cxn>
                <a:cxn ang="0">
                  <a:pos x="708" y="6"/>
                </a:cxn>
              </a:cxnLst>
              <a:rect l="0" t="0" r="r" b="b"/>
              <a:pathLst>
                <a:path w="720" h="108">
                  <a:moveTo>
                    <a:pt x="0" y="6"/>
                  </a:moveTo>
                  <a:lnTo>
                    <a:pt x="6" y="0"/>
                  </a:lnTo>
                  <a:lnTo>
                    <a:pt x="6" y="6"/>
                  </a:lnTo>
                  <a:lnTo>
                    <a:pt x="12" y="0"/>
                  </a:lnTo>
                  <a:lnTo>
                    <a:pt x="18" y="6"/>
                  </a:lnTo>
                  <a:lnTo>
                    <a:pt x="24" y="0"/>
                  </a:lnTo>
                  <a:lnTo>
                    <a:pt x="30" y="6"/>
                  </a:lnTo>
                  <a:lnTo>
                    <a:pt x="36" y="6"/>
                  </a:lnTo>
                  <a:lnTo>
                    <a:pt x="42" y="0"/>
                  </a:lnTo>
                  <a:lnTo>
                    <a:pt x="48" y="6"/>
                  </a:lnTo>
                  <a:lnTo>
                    <a:pt x="54" y="6"/>
                  </a:lnTo>
                  <a:lnTo>
                    <a:pt x="60" y="6"/>
                  </a:lnTo>
                  <a:lnTo>
                    <a:pt x="66" y="0"/>
                  </a:lnTo>
                  <a:lnTo>
                    <a:pt x="72" y="6"/>
                  </a:lnTo>
                  <a:lnTo>
                    <a:pt x="78" y="0"/>
                  </a:lnTo>
                  <a:lnTo>
                    <a:pt x="78" y="6"/>
                  </a:lnTo>
                  <a:lnTo>
                    <a:pt x="84" y="0"/>
                  </a:lnTo>
                  <a:lnTo>
                    <a:pt x="90" y="6"/>
                  </a:lnTo>
                  <a:lnTo>
                    <a:pt x="96" y="0"/>
                  </a:lnTo>
                  <a:lnTo>
                    <a:pt x="102" y="0"/>
                  </a:lnTo>
                  <a:lnTo>
                    <a:pt x="108" y="6"/>
                  </a:lnTo>
                  <a:lnTo>
                    <a:pt x="114" y="0"/>
                  </a:lnTo>
                  <a:lnTo>
                    <a:pt x="120" y="6"/>
                  </a:lnTo>
                  <a:lnTo>
                    <a:pt x="126" y="0"/>
                  </a:lnTo>
                  <a:lnTo>
                    <a:pt x="132" y="6"/>
                  </a:lnTo>
                  <a:lnTo>
                    <a:pt x="138" y="0"/>
                  </a:lnTo>
                  <a:lnTo>
                    <a:pt x="144" y="0"/>
                  </a:lnTo>
                  <a:lnTo>
                    <a:pt x="150" y="6"/>
                  </a:lnTo>
                  <a:lnTo>
                    <a:pt x="156" y="6"/>
                  </a:lnTo>
                  <a:lnTo>
                    <a:pt x="162" y="0"/>
                  </a:lnTo>
                  <a:lnTo>
                    <a:pt x="168" y="0"/>
                  </a:lnTo>
                  <a:lnTo>
                    <a:pt x="174" y="6"/>
                  </a:lnTo>
                  <a:lnTo>
                    <a:pt x="180" y="6"/>
                  </a:lnTo>
                  <a:lnTo>
                    <a:pt x="186" y="0"/>
                  </a:lnTo>
                  <a:lnTo>
                    <a:pt x="192" y="0"/>
                  </a:lnTo>
                  <a:lnTo>
                    <a:pt x="198" y="0"/>
                  </a:lnTo>
                  <a:lnTo>
                    <a:pt x="204" y="0"/>
                  </a:lnTo>
                  <a:lnTo>
                    <a:pt x="210" y="0"/>
                  </a:lnTo>
                  <a:lnTo>
                    <a:pt x="222" y="0"/>
                  </a:lnTo>
                  <a:lnTo>
                    <a:pt x="216" y="0"/>
                  </a:lnTo>
                  <a:lnTo>
                    <a:pt x="222" y="0"/>
                  </a:lnTo>
                  <a:lnTo>
                    <a:pt x="228" y="18"/>
                  </a:lnTo>
                  <a:lnTo>
                    <a:pt x="234" y="54"/>
                  </a:lnTo>
                  <a:lnTo>
                    <a:pt x="234" y="96"/>
                  </a:lnTo>
                  <a:lnTo>
                    <a:pt x="240" y="108"/>
                  </a:lnTo>
                  <a:lnTo>
                    <a:pt x="246" y="108"/>
                  </a:lnTo>
                  <a:lnTo>
                    <a:pt x="252" y="108"/>
                  </a:lnTo>
                  <a:lnTo>
                    <a:pt x="258" y="108"/>
                  </a:lnTo>
                  <a:lnTo>
                    <a:pt x="264" y="108"/>
                  </a:lnTo>
                  <a:lnTo>
                    <a:pt x="270" y="108"/>
                  </a:lnTo>
                  <a:lnTo>
                    <a:pt x="276" y="108"/>
                  </a:lnTo>
                  <a:lnTo>
                    <a:pt x="282" y="108"/>
                  </a:lnTo>
                  <a:lnTo>
                    <a:pt x="288" y="108"/>
                  </a:lnTo>
                  <a:lnTo>
                    <a:pt x="294" y="102"/>
                  </a:lnTo>
                  <a:lnTo>
                    <a:pt x="294" y="108"/>
                  </a:lnTo>
                  <a:lnTo>
                    <a:pt x="300" y="102"/>
                  </a:lnTo>
                  <a:lnTo>
                    <a:pt x="306" y="102"/>
                  </a:lnTo>
                  <a:lnTo>
                    <a:pt x="312" y="102"/>
                  </a:lnTo>
                  <a:lnTo>
                    <a:pt x="318" y="102"/>
                  </a:lnTo>
                  <a:lnTo>
                    <a:pt x="324" y="102"/>
                  </a:lnTo>
                  <a:lnTo>
                    <a:pt x="330" y="102"/>
                  </a:lnTo>
                  <a:lnTo>
                    <a:pt x="336" y="96"/>
                  </a:lnTo>
                  <a:lnTo>
                    <a:pt x="342" y="96"/>
                  </a:lnTo>
                  <a:lnTo>
                    <a:pt x="348" y="96"/>
                  </a:lnTo>
                  <a:lnTo>
                    <a:pt x="354" y="96"/>
                  </a:lnTo>
                  <a:lnTo>
                    <a:pt x="360" y="96"/>
                  </a:lnTo>
                  <a:lnTo>
                    <a:pt x="366" y="90"/>
                  </a:lnTo>
                  <a:lnTo>
                    <a:pt x="372" y="96"/>
                  </a:lnTo>
                  <a:lnTo>
                    <a:pt x="378" y="90"/>
                  </a:lnTo>
                  <a:lnTo>
                    <a:pt x="384" y="90"/>
                  </a:lnTo>
                  <a:lnTo>
                    <a:pt x="390" y="84"/>
                  </a:lnTo>
                  <a:lnTo>
                    <a:pt x="396" y="84"/>
                  </a:lnTo>
                  <a:lnTo>
                    <a:pt x="402" y="84"/>
                  </a:lnTo>
                  <a:lnTo>
                    <a:pt x="408" y="78"/>
                  </a:lnTo>
                  <a:lnTo>
                    <a:pt x="414" y="78"/>
                  </a:lnTo>
                  <a:lnTo>
                    <a:pt x="420" y="78"/>
                  </a:lnTo>
                  <a:lnTo>
                    <a:pt x="426" y="72"/>
                  </a:lnTo>
                  <a:lnTo>
                    <a:pt x="432" y="72"/>
                  </a:lnTo>
                  <a:lnTo>
                    <a:pt x="438" y="66"/>
                  </a:lnTo>
                  <a:lnTo>
                    <a:pt x="444" y="66"/>
                  </a:lnTo>
                  <a:lnTo>
                    <a:pt x="450" y="66"/>
                  </a:lnTo>
                  <a:lnTo>
                    <a:pt x="456" y="60"/>
                  </a:lnTo>
                  <a:lnTo>
                    <a:pt x="462" y="60"/>
                  </a:lnTo>
                  <a:lnTo>
                    <a:pt x="468" y="54"/>
                  </a:lnTo>
                  <a:lnTo>
                    <a:pt x="468" y="60"/>
                  </a:lnTo>
                  <a:lnTo>
                    <a:pt x="474" y="54"/>
                  </a:lnTo>
                  <a:lnTo>
                    <a:pt x="480" y="48"/>
                  </a:lnTo>
                  <a:lnTo>
                    <a:pt x="486" y="54"/>
                  </a:lnTo>
                  <a:lnTo>
                    <a:pt x="492" y="48"/>
                  </a:lnTo>
                  <a:lnTo>
                    <a:pt x="498" y="48"/>
                  </a:lnTo>
                  <a:lnTo>
                    <a:pt x="504" y="42"/>
                  </a:lnTo>
                  <a:lnTo>
                    <a:pt x="510" y="42"/>
                  </a:lnTo>
                  <a:lnTo>
                    <a:pt x="516" y="36"/>
                  </a:lnTo>
                  <a:lnTo>
                    <a:pt x="522" y="36"/>
                  </a:lnTo>
                  <a:lnTo>
                    <a:pt x="528" y="36"/>
                  </a:lnTo>
                  <a:lnTo>
                    <a:pt x="534" y="30"/>
                  </a:lnTo>
                  <a:lnTo>
                    <a:pt x="540" y="30"/>
                  </a:lnTo>
                  <a:lnTo>
                    <a:pt x="546" y="30"/>
                  </a:lnTo>
                  <a:lnTo>
                    <a:pt x="552" y="30"/>
                  </a:lnTo>
                  <a:lnTo>
                    <a:pt x="558" y="30"/>
                  </a:lnTo>
                  <a:lnTo>
                    <a:pt x="564" y="24"/>
                  </a:lnTo>
                  <a:lnTo>
                    <a:pt x="570" y="24"/>
                  </a:lnTo>
                  <a:lnTo>
                    <a:pt x="576" y="24"/>
                  </a:lnTo>
                  <a:lnTo>
                    <a:pt x="582" y="18"/>
                  </a:lnTo>
                  <a:lnTo>
                    <a:pt x="588" y="24"/>
                  </a:lnTo>
                  <a:lnTo>
                    <a:pt x="594" y="18"/>
                  </a:lnTo>
                  <a:lnTo>
                    <a:pt x="600" y="18"/>
                  </a:lnTo>
                  <a:lnTo>
                    <a:pt x="606" y="18"/>
                  </a:lnTo>
                  <a:lnTo>
                    <a:pt x="612" y="12"/>
                  </a:lnTo>
                  <a:lnTo>
                    <a:pt x="618" y="18"/>
                  </a:lnTo>
                  <a:lnTo>
                    <a:pt x="624" y="12"/>
                  </a:lnTo>
                  <a:lnTo>
                    <a:pt x="630" y="12"/>
                  </a:lnTo>
                  <a:lnTo>
                    <a:pt x="636" y="12"/>
                  </a:lnTo>
                  <a:lnTo>
                    <a:pt x="642" y="12"/>
                  </a:lnTo>
                  <a:lnTo>
                    <a:pt x="648" y="12"/>
                  </a:lnTo>
                  <a:lnTo>
                    <a:pt x="654" y="12"/>
                  </a:lnTo>
                  <a:lnTo>
                    <a:pt x="660" y="12"/>
                  </a:lnTo>
                  <a:lnTo>
                    <a:pt x="666" y="6"/>
                  </a:lnTo>
                  <a:lnTo>
                    <a:pt x="672" y="6"/>
                  </a:lnTo>
                  <a:lnTo>
                    <a:pt x="678" y="12"/>
                  </a:lnTo>
                  <a:lnTo>
                    <a:pt x="684" y="6"/>
                  </a:lnTo>
                  <a:lnTo>
                    <a:pt x="690" y="6"/>
                  </a:lnTo>
                  <a:lnTo>
                    <a:pt x="702" y="6"/>
                  </a:lnTo>
                  <a:lnTo>
                    <a:pt x="696" y="6"/>
                  </a:lnTo>
                  <a:lnTo>
                    <a:pt x="702" y="6"/>
                  </a:lnTo>
                  <a:lnTo>
                    <a:pt x="708" y="6"/>
                  </a:lnTo>
                  <a:lnTo>
                    <a:pt x="714" y="6"/>
                  </a:lnTo>
                  <a:lnTo>
                    <a:pt x="720" y="6"/>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20"/>
            <p:cNvSpPr>
              <a:spLocks/>
            </p:cNvSpPr>
            <p:nvPr/>
          </p:nvSpPr>
          <p:spPr bwMode="auto">
            <a:xfrm>
              <a:off x="7201610" y="5153025"/>
              <a:ext cx="500940" cy="9525"/>
            </a:xfrm>
            <a:custGeom>
              <a:avLst/>
              <a:gdLst/>
              <a:ahLst/>
              <a:cxnLst>
                <a:cxn ang="0">
                  <a:pos x="0" y="6"/>
                </a:cxn>
                <a:cxn ang="0">
                  <a:pos x="6" y="6"/>
                </a:cxn>
                <a:cxn ang="0">
                  <a:pos x="12" y="6"/>
                </a:cxn>
                <a:cxn ang="0">
                  <a:pos x="18" y="6"/>
                </a:cxn>
                <a:cxn ang="0">
                  <a:pos x="24" y="6"/>
                </a:cxn>
                <a:cxn ang="0">
                  <a:pos x="30" y="6"/>
                </a:cxn>
                <a:cxn ang="0">
                  <a:pos x="36" y="0"/>
                </a:cxn>
                <a:cxn ang="0">
                  <a:pos x="42" y="6"/>
                </a:cxn>
                <a:cxn ang="0">
                  <a:pos x="48" y="6"/>
                </a:cxn>
                <a:cxn ang="0">
                  <a:pos x="54" y="6"/>
                </a:cxn>
                <a:cxn ang="0">
                  <a:pos x="60" y="6"/>
                </a:cxn>
                <a:cxn ang="0">
                  <a:pos x="66" y="6"/>
                </a:cxn>
                <a:cxn ang="0">
                  <a:pos x="78" y="6"/>
                </a:cxn>
                <a:cxn ang="0">
                  <a:pos x="72" y="6"/>
                </a:cxn>
                <a:cxn ang="0">
                  <a:pos x="78" y="6"/>
                </a:cxn>
                <a:cxn ang="0">
                  <a:pos x="84" y="6"/>
                </a:cxn>
                <a:cxn ang="0">
                  <a:pos x="90" y="6"/>
                </a:cxn>
                <a:cxn ang="0">
                  <a:pos x="96" y="6"/>
                </a:cxn>
                <a:cxn ang="0">
                  <a:pos x="102" y="6"/>
                </a:cxn>
                <a:cxn ang="0">
                  <a:pos x="108" y="6"/>
                </a:cxn>
                <a:cxn ang="0">
                  <a:pos x="114" y="6"/>
                </a:cxn>
                <a:cxn ang="0">
                  <a:pos x="120" y="6"/>
                </a:cxn>
                <a:cxn ang="0">
                  <a:pos x="126" y="6"/>
                </a:cxn>
                <a:cxn ang="0">
                  <a:pos x="138" y="6"/>
                </a:cxn>
                <a:cxn ang="0">
                  <a:pos x="132" y="6"/>
                </a:cxn>
                <a:cxn ang="0">
                  <a:pos x="138" y="6"/>
                </a:cxn>
                <a:cxn ang="0">
                  <a:pos x="144" y="6"/>
                </a:cxn>
                <a:cxn ang="0">
                  <a:pos x="150" y="0"/>
                </a:cxn>
                <a:cxn ang="0">
                  <a:pos x="156" y="6"/>
                </a:cxn>
                <a:cxn ang="0">
                  <a:pos x="162" y="6"/>
                </a:cxn>
                <a:cxn ang="0">
                  <a:pos x="168" y="6"/>
                </a:cxn>
                <a:cxn ang="0">
                  <a:pos x="174" y="0"/>
                </a:cxn>
                <a:cxn ang="0">
                  <a:pos x="180" y="6"/>
                </a:cxn>
                <a:cxn ang="0">
                  <a:pos x="186" y="6"/>
                </a:cxn>
                <a:cxn ang="0">
                  <a:pos x="198" y="6"/>
                </a:cxn>
                <a:cxn ang="0">
                  <a:pos x="192" y="6"/>
                </a:cxn>
                <a:cxn ang="0">
                  <a:pos x="198" y="6"/>
                </a:cxn>
                <a:cxn ang="0">
                  <a:pos x="204" y="6"/>
                </a:cxn>
                <a:cxn ang="0">
                  <a:pos x="210" y="6"/>
                </a:cxn>
                <a:cxn ang="0">
                  <a:pos x="216" y="6"/>
                </a:cxn>
                <a:cxn ang="0">
                  <a:pos x="222" y="6"/>
                </a:cxn>
                <a:cxn ang="0">
                  <a:pos x="228" y="0"/>
                </a:cxn>
                <a:cxn ang="0">
                  <a:pos x="234" y="6"/>
                </a:cxn>
                <a:cxn ang="0">
                  <a:pos x="240" y="6"/>
                </a:cxn>
                <a:cxn ang="0">
                  <a:pos x="246" y="0"/>
                </a:cxn>
                <a:cxn ang="0">
                  <a:pos x="252" y="6"/>
                </a:cxn>
                <a:cxn ang="0">
                  <a:pos x="258" y="6"/>
                </a:cxn>
                <a:cxn ang="0">
                  <a:pos x="264" y="6"/>
                </a:cxn>
                <a:cxn ang="0">
                  <a:pos x="270" y="6"/>
                </a:cxn>
                <a:cxn ang="0">
                  <a:pos x="276" y="6"/>
                </a:cxn>
                <a:cxn ang="0">
                  <a:pos x="282" y="0"/>
                </a:cxn>
                <a:cxn ang="0">
                  <a:pos x="288" y="6"/>
                </a:cxn>
                <a:cxn ang="0">
                  <a:pos x="294" y="6"/>
                </a:cxn>
                <a:cxn ang="0">
                  <a:pos x="300" y="0"/>
                </a:cxn>
                <a:cxn ang="0">
                  <a:pos x="306" y="6"/>
                </a:cxn>
                <a:cxn ang="0">
                  <a:pos x="306" y="0"/>
                </a:cxn>
                <a:cxn ang="0">
                  <a:pos x="312" y="6"/>
                </a:cxn>
                <a:cxn ang="0">
                  <a:pos x="318" y="0"/>
                </a:cxn>
              </a:cxnLst>
              <a:rect l="0" t="0" r="r" b="b"/>
              <a:pathLst>
                <a:path w="318" h="6">
                  <a:moveTo>
                    <a:pt x="0" y="6"/>
                  </a:moveTo>
                  <a:lnTo>
                    <a:pt x="6" y="6"/>
                  </a:lnTo>
                  <a:lnTo>
                    <a:pt x="12" y="6"/>
                  </a:lnTo>
                  <a:lnTo>
                    <a:pt x="18" y="6"/>
                  </a:lnTo>
                  <a:lnTo>
                    <a:pt x="24" y="6"/>
                  </a:lnTo>
                  <a:lnTo>
                    <a:pt x="30" y="6"/>
                  </a:lnTo>
                  <a:lnTo>
                    <a:pt x="36" y="0"/>
                  </a:lnTo>
                  <a:lnTo>
                    <a:pt x="42" y="6"/>
                  </a:lnTo>
                  <a:lnTo>
                    <a:pt x="48" y="6"/>
                  </a:lnTo>
                  <a:lnTo>
                    <a:pt x="54" y="6"/>
                  </a:lnTo>
                  <a:lnTo>
                    <a:pt x="60" y="6"/>
                  </a:lnTo>
                  <a:lnTo>
                    <a:pt x="66" y="6"/>
                  </a:lnTo>
                  <a:lnTo>
                    <a:pt x="78" y="6"/>
                  </a:lnTo>
                  <a:lnTo>
                    <a:pt x="72" y="6"/>
                  </a:lnTo>
                  <a:lnTo>
                    <a:pt x="78" y="6"/>
                  </a:lnTo>
                  <a:lnTo>
                    <a:pt x="84" y="6"/>
                  </a:lnTo>
                  <a:lnTo>
                    <a:pt x="90" y="6"/>
                  </a:lnTo>
                  <a:lnTo>
                    <a:pt x="96" y="6"/>
                  </a:lnTo>
                  <a:lnTo>
                    <a:pt x="102" y="6"/>
                  </a:lnTo>
                  <a:lnTo>
                    <a:pt x="108" y="6"/>
                  </a:lnTo>
                  <a:lnTo>
                    <a:pt x="114" y="6"/>
                  </a:lnTo>
                  <a:lnTo>
                    <a:pt x="120" y="6"/>
                  </a:lnTo>
                  <a:lnTo>
                    <a:pt x="126" y="6"/>
                  </a:lnTo>
                  <a:lnTo>
                    <a:pt x="138" y="6"/>
                  </a:lnTo>
                  <a:lnTo>
                    <a:pt x="132" y="6"/>
                  </a:lnTo>
                  <a:lnTo>
                    <a:pt x="138" y="6"/>
                  </a:lnTo>
                  <a:lnTo>
                    <a:pt x="144" y="6"/>
                  </a:lnTo>
                  <a:lnTo>
                    <a:pt x="150" y="0"/>
                  </a:lnTo>
                  <a:lnTo>
                    <a:pt x="156" y="6"/>
                  </a:lnTo>
                  <a:lnTo>
                    <a:pt x="162" y="6"/>
                  </a:lnTo>
                  <a:lnTo>
                    <a:pt x="168" y="6"/>
                  </a:lnTo>
                  <a:lnTo>
                    <a:pt x="174" y="0"/>
                  </a:lnTo>
                  <a:lnTo>
                    <a:pt x="180" y="6"/>
                  </a:lnTo>
                  <a:lnTo>
                    <a:pt x="186" y="6"/>
                  </a:lnTo>
                  <a:lnTo>
                    <a:pt x="198" y="6"/>
                  </a:lnTo>
                  <a:lnTo>
                    <a:pt x="192" y="6"/>
                  </a:lnTo>
                  <a:lnTo>
                    <a:pt x="198" y="6"/>
                  </a:lnTo>
                  <a:lnTo>
                    <a:pt x="204" y="6"/>
                  </a:lnTo>
                  <a:lnTo>
                    <a:pt x="210" y="6"/>
                  </a:lnTo>
                  <a:lnTo>
                    <a:pt x="216" y="6"/>
                  </a:lnTo>
                  <a:lnTo>
                    <a:pt x="222" y="6"/>
                  </a:lnTo>
                  <a:lnTo>
                    <a:pt x="228" y="0"/>
                  </a:lnTo>
                  <a:lnTo>
                    <a:pt x="234" y="6"/>
                  </a:lnTo>
                  <a:lnTo>
                    <a:pt x="240" y="6"/>
                  </a:lnTo>
                  <a:lnTo>
                    <a:pt x="246" y="0"/>
                  </a:lnTo>
                  <a:lnTo>
                    <a:pt x="252" y="6"/>
                  </a:lnTo>
                  <a:lnTo>
                    <a:pt x="258" y="6"/>
                  </a:lnTo>
                  <a:lnTo>
                    <a:pt x="264" y="6"/>
                  </a:lnTo>
                  <a:lnTo>
                    <a:pt x="270" y="6"/>
                  </a:lnTo>
                  <a:lnTo>
                    <a:pt x="276" y="6"/>
                  </a:lnTo>
                  <a:lnTo>
                    <a:pt x="282" y="0"/>
                  </a:lnTo>
                  <a:lnTo>
                    <a:pt x="288" y="6"/>
                  </a:lnTo>
                  <a:lnTo>
                    <a:pt x="294" y="6"/>
                  </a:lnTo>
                  <a:lnTo>
                    <a:pt x="300" y="0"/>
                  </a:lnTo>
                  <a:lnTo>
                    <a:pt x="306" y="6"/>
                  </a:lnTo>
                  <a:lnTo>
                    <a:pt x="306" y="0"/>
                  </a:lnTo>
                  <a:lnTo>
                    <a:pt x="312" y="6"/>
                  </a:lnTo>
                  <a:lnTo>
                    <a:pt x="318"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23"/>
            <p:cNvSpPr>
              <a:spLocks/>
            </p:cNvSpPr>
            <p:nvPr/>
          </p:nvSpPr>
          <p:spPr bwMode="auto">
            <a:xfrm>
              <a:off x="6067404" y="4914900"/>
              <a:ext cx="1143658" cy="180975"/>
            </a:xfrm>
            <a:custGeom>
              <a:avLst/>
              <a:gdLst/>
              <a:ahLst/>
              <a:cxnLst>
                <a:cxn ang="0">
                  <a:pos x="12" y="6"/>
                </a:cxn>
                <a:cxn ang="0">
                  <a:pos x="24" y="6"/>
                </a:cxn>
                <a:cxn ang="0">
                  <a:pos x="42" y="6"/>
                </a:cxn>
                <a:cxn ang="0">
                  <a:pos x="60" y="0"/>
                </a:cxn>
                <a:cxn ang="0">
                  <a:pos x="78" y="6"/>
                </a:cxn>
                <a:cxn ang="0">
                  <a:pos x="96" y="6"/>
                </a:cxn>
                <a:cxn ang="0">
                  <a:pos x="114" y="6"/>
                </a:cxn>
                <a:cxn ang="0">
                  <a:pos x="132" y="6"/>
                </a:cxn>
                <a:cxn ang="0">
                  <a:pos x="150" y="6"/>
                </a:cxn>
                <a:cxn ang="0">
                  <a:pos x="168" y="6"/>
                </a:cxn>
                <a:cxn ang="0">
                  <a:pos x="186" y="6"/>
                </a:cxn>
                <a:cxn ang="0">
                  <a:pos x="204" y="6"/>
                </a:cxn>
                <a:cxn ang="0">
                  <a:pos x="222" y="6"/>
                </a:cxn>
                <a:cxn ang="0">
                  <a:pos x="240" y="0"/>
                </a:cxn>
                <a:cxn ang="0">
                  <a:pos x="258" y="6"/>
                </a:cxn>
                <a:cxn ang="0">
                  <a:pos x="276" y="6"/>
                </a:cxn>
                <a:cxn ang="0">
                  <a:pos x="288" y="18"/>
                </a:cxn>
                <a:cxn ang="0">
                  <a:pos x="300" y="114"/>
                </a:cxn>
                <a:cxn ang="0">
                  <a:pos x="318" y="114"/>
                </a:cxn>
                <a:cxn ang="0">
                  <a:pos x="336" y="108"/>
                </a:cxn>
                <a:cxn ang="0">
                  <a:pos x="354" y="108"/>
                </a:cxn>
                <a:cxn ang="0">
                  <a:pos x="372" y="108"/>
                </a:cxn>
                <a:cxn ang="0">
                  <a:pos x="390" y="102"/>
                </a:cxn>
                <a:cxn ang="0">
                  <a:pos x="408" y="96"/>
                </a:cxn>
                <a:cxn ang="0">
                  <a:pos x="426" y="96"/>
                </a:cxn>
                <a:cxn ang="0">
                  <a:pos x="444" y="90"/>
                </a:cxn>
                <a:cxn ang="0">
                  <a:pos x="468" y="84"/>
                </a:cxn>
                <a:cxn ang="0">
                  <a:pos x="474" y="84"/>
                </a:cxn>
                <a:cxn ang="0">
                  <a:pos x="492" y="72"/>
                </a:cxn>
                <a:cxn ang="0">
                  <a:pos x="510" y="66"/>
                </a:cxn>
                <a:cxn ang="0">
                  <a:pos x="528" y="60"/>
                </a:cxn>
                <a:cxn ang="0">
                  <a:pos x="546" y="54"/>
                </a:cxn>
                <a:cxn ang="0">
                  <a:pos x="564" y="48"/>
                </a:cxn>
                <a:cxn ang="0">
                  <a:pos x="582" y="42"/>
                </a:cxn>
                <a:cxn ang="0">
                  <a:pos x="600" y="36"/>
                </a:cxn>
                <a:cxn ang="0">
                  <a:pos x="618" y="30"/>
                </a:cxn>
                <a:cxn ang="0">
                  <a:pos x="636" y="30"/>
                </a:cxn>
                <a:cxn ang="0">
                  <a:pos x="654" y="24"/>
                </a:cxn>
                <a:cxn ang="0">
                  <a:pos x="672" y="18"/>
                </a:cxn>
                <a:cxn ang="0">
                  <a:pos x="690" y="18"/>
                </a:cxn>
                <a:cxn ang="0">
                  <a:pos x="708" y="12"/>
                </a:cxn>
                <a:cxn ang="0">
                  <a:pos x="726" y="12"/>
                </a:cxn>
              </a:cxnLst>
              <a:rect l="0" t="0" r="r" b="b"/>
              <a:pathLst>
                <a:path w="726" h="114">
                  <a:moveTo>
                    <a:pt x="0" y="6"/>
                  </a:moveTo>
                  <a:lnTo>
                    <a:pt x="6" y="6"/>
                  </a:lnTo>
                  <a:lnTo>
                    <a:pt x="12" y="6"/>
                  </a:lnTo>
                  <a:lnTo>
                    <a:pt x="24" y="6"/>
                  </a:lnTo>
                  <a:lnTo>
                    <a:pt x="18" y="6"/>
                  </a:lnTo>
                  <a:lnTo>
                    <a:pt x="24" y="6"/>
                  </a:lnTo>
                  <a:lnTo>
                    <a:pt x="30" y="6"/>
                  </a:lnTo>
                  <a:lnTo>
                    <a:pt x="36" y="6"/>
                  </a:lnTo>
                  <a:lnTo>
                    <a:pt x="42" y="6"/>
                  </a:lnTo>
                  <a:lnTo>
                    <a:pt x="48" y="6"/>
                  </a:lnTo>
                  <a:lnTo>
                    <a:pt x="54" y="6"/>
                  </a:lnTo>
                  <a:lnTo>
                    <a:pt x="60" y="0"/>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8" y="6"/>
                  </a:lnTo>
                  <a:lnTo>
                    <a:pt x="144" y="6"/>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0"/>
                  </a:lnTo>
                  <a:lnTo>
                    <a:pt x="246" y="6"/>
                  </a:lnTo>
                  <a:lnTo>
                    <a:pt x="252" y="6"/>
                  </a:lnTo>
                  <a:lnTo>
                    <a:pt x="258" y="6"/>
                  </a:lnTo>
                  <a:lnTo>
                    <a:pt x="264" y="0"/>
                  </a:lnTo>
                  <a:lnTo>
                    <a:pt x="270" y="6"/>
                  </a:lnTo>
                  <a:lnTo>
                    <a:pt x="276" y="6"/>
                  </a:lnTo>
                  <a:lnTo>
                    <a:pt x="282" y="0"/>
                  </a:lnTo>
                  <a:lnTo>
                    <a:pt x="288" y="6"/>
                  </a:lnTo>
                  <a:lnTo>
                    <a:pt x="288" y="18"/>
                  </a:lnTo>
                  <a:lnTo>
                    <a:pt x="294" y="54"/>
                  </a:lnTo>
                  <a:lnTo>
                    <a:pt x="294" y="102"/>
                  </a:lnTo>
                  <a:lnTo>
                    <a:pt x="300" y="114"/>
                  </a:lnTo>
                  <a:lnTo>
                    <a:pt x="306" y="114"/>
                  </a:lnTo>
                  <a:lnTo>
                    <a:pt x="312" y="108"/>
                  </a:lnTo>
                  <a:lnTo>
                    <a:pt x="318" y="114"/>
                  </a:lnTo>
                  <a:lnTo>
                    <a:pt x="324" y="114"/>
                  </a:lnTo>
                  <a:lnTo>
                    <a:pt x="330" y="114"/>
                  </a:lnTo>
                  <a:lnTo>
                    <a:pt x="336" y="108"/>
                  </a:lnTo>
                  <a:lnTo>
                    <a:pt x="342" y="108"/>
                  </a:lnTo>
                  <a:lnTo>
                    <a:pt x="348" y="108"/>
                  </a:lnTo>
                  <a:lnTo>
                    <a:pt x="354" y="108"/>
                  </a:lnTo>
                  <a:lnTo>
                    <a:pt x="360" y="108"/>
                  </a:lnTo>
                  <a:lnTo>
                    <a:pt x="366" y="108"/>
                  </a:lnTo>
                  <a:lnTo>
                    <a:pt x="372" y="108"/>
                  </a:lnTo>
                  <a:lnTo>
                    <a:pt x="378" y="108"/>
                  </a:lnTo>
                  <a:lnTo>
                    <a:pt x="384" y="108"/>
                  </a:lnTo>
                  <a:lnTo>
                    <a:pt x="390" y="102"/>
                  </a:lnTo>
                  <a:lnTo>
                    <a:pt x="396" y="102"/>
                  </a:lnTo>
                  <a:lnTo>
                    <a:pt x="402" y="102"/>
                  </a:lnTo>
                  <a:lnTo>
                    <a:pt x="408" y="96"/>
                  </a:lnTo>
                  <a:lnTo>
                    <a:pt x="414" y="96"/>
                  </a:lnTo>
                  <a:lnTo>
                    <a:pt x="420" y="96"/>
                  </a:lnTo>
                  <a:lnTo>
                    <a:pt x="426" y="96"/>
                  </a:lnTo>
                  <a:lnTo>
                    <a:pt x="432" y="96"/>
                  </a:lnTo>
                  <a:lnTo>
                    <a:pt x="438" y="90"/>
                  </a:lnTo>
                  <a:lnTo>
                    <a:pt x="444" y="90"/>
                  </a:lnTo>
                  <a:lnTo>
                    <a:pt x="450" y="90"/>
                  </a:lnTo>
                  <a:lnTo>
                    <a:pt x="456" y="84"/>
                  </a:lnTo>
                  <a:lnTo>
                    <a:pt x="468" y="84"/>
                  </a:lnTo>
                  <a:lnTo>
                    <a:pt x="462" y="84"/>
                  </a:lnTo>
                  <a:lnTo>
                    <a:pt x="468" y="84"/>
                  </a:lnTo>
                  <a:lnTo>
                    <a:pt x="474" y="84"/>
                  </a:lnTo>
                  <a:lnTo>
                    <a:pt x="480" y="84"/>
                  </a:lnTo>
                  <a:lnTo>
                    <a:pt x="486" y="78"/>
                  </a:lnTo>
                  <a:lnTo>
                    <a:pt x="492" y="72"/>
                  </a:lnTo>
                  <a:lnTo>
                    <a:pt x="498" y="72"/>
                  </a:lnTo>
                  <a:lnTo>
                    <a:pt x="504" y="72"/>
                  </a:lnTo>
                  <a:lnTo>
                    <a:pt x="510" y="66"/>
                  </a:lnTo>
                  <a:lnTo>
                    <a:pt x="516" y="60"/>
                  </a:lnTo>
                  <a:lnTo>
                    <a:pt x="522" y="66"/>
                  </a:lnTo>
                  <a:lnTo>
                    <a:pt x="528" y="60"/>
                  </a:lnTo>
                  <a:lnTo>
                    <a:pt x="534" y="60"/>
                  </a:lnTo>
                  <a:lnTo>
                    <a:pt x="540" y="60"/>
                  </a:lnTo>
                  <a:lnTo>
                    <a:pt x="546" y="54"/>
                  </a:lnTo>
                  <a:lnTo>
                    <a:pt x="552" y="54"/>
                  </a:lnTo>
                  <a:lnTo>
                    <a:pt x="558" y="48"/>
                  </a:lnTo>
                  <a:lnTo>
                    <a:pt x="564" y="48"/>
                  </a:lnTo>
                  <a:lnTo>
                    <a:pt x="570" y="48"/>
                  </a:lnTo>
                  <a:lnTo>
                    <a:pt x="576" y="42"/>
                  </a:lnTo>
                  <a:lnTo>
                    <a:pt x="582" y="42"/>
                  </a:lnTo>
                  <a:lnTo>
                    <a:pt x="588" y="36"/>
                  </a:lnTo>
                  <a:lnTo>
                    <a:pt x="594" y="36"/>
                  </a:lnTo>
                  <a:lnTo>
                    <a:pt x="600" y="36"/>
                  </a:lnTo>
                  <a:lnTo>
                    <a:pt x="606" y="36"/>
                  </a:lnTo>
                  <a:lnTo>
                    <a:pt x="612" y="30"/>
                  </a:lnTo>
                  <a:lnTo>
                    <a:pt x="618" y="30"/>
                  </a:lnTo>
                  <a:lnTo>
                    <a:pt x="624" y="30"/>
                  </a:lnTo>
                  <a:lnTo>
                    <a:pt x="630" y="30"/>
                  </a:lnTo>
                  <a:lnTo>
                    <a:pt x="636" y="30"/>
                  </a:lnTo>
                  <a:lnTo>
                    <a:pt x="642" y="24"/>
                  </a:lnTo>
                  <a:lnTo>
                    <a:pt x="648" y="24"/>
                  </a:lnTo>
                  <a:lnTo>
                    <a:pt x="654" y="24"/>
                  </a:lnTo>
                  <a:lnTo>
                    <a:pt x="660" y="24"/>
                  </a:lnTo>
                  <a:lnTo>
                    <a:pt x="666" y="18"/>
                  </a:lnTo>
                  <a:lnTo>
                    <a:pt x="672" y="18"/>
                  </a:lnTo>
                  <a:lnTo>
                    <a:pt x="678" y="18"/>
                  </a:lnTo>
                  <a:lnTo>
                    <a:pt x="684" y="18"/>
                  </a:lnTo>
                  <a:lnTo>
                    <a:pt x="690" y="18"/>
                  </a:lnTo>
                  <a:lnTo>
                    <a:pt x="696" y="18"/>
                  </a:lnTo>
                  <a:lnTo>
                    <a:pt x="702" y="18"/>
                  </a:lnTo>
                  <a:lnTo>
                    <a:pt x="708" y="12"/>
                  </a:lnTo>
                  <a:lnTo>
                    <a:pt x="708" y="18"/>
                  </a:lnTo>
                  <a:lnTo>
                    <a:pt x="714" y="12"/>
                  </a:lnTo>
                  <a:lnTo>
                    <a:pt x="726" y="12"/>
                  </a:lnTo>
                  <a:lnTo>
                    <a:pt x="720" y="12"/>
                  </a:lnTo>
                  <a:lnTo>
                    <a:pt x="726" y="12"/>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24"/>
            <p:cNvSpPr>
              <a:spLocks/>
            </p:cNvSpPr>
            <p:nvPr/>
          </p:nvSpPr>
          <p:spPr bwMode="auto">
            <a:xfrm>
              <a:off x="7211062" y="4924425"/>
              <a:ext cx="491488" cy="9525"/>
            </a:xfrm>
            <a:custGeom>
              <a:avLst/>
              <a:gdLst/>
              <a:ahLst/>
              <a:cxnLst>
                <a:cxn ang="0">
                  <a:pos x="0" y="6"/>
                </a:cxn>
                <a:cxn ang="0">
                  <a:pos x="6" y="6"/>
                </a:cxn>
                <a:cxn ang="0">
                  <a:pos x="12" y="6"/>
                </a:cxn>
                <a:cxn ang="0">
                  <a:pos x="18" y="6"/>
                </a:cxn>
                <a:cxn ang="0">
                  <a:pos x="24" y="6"/>
                </a:cxn>
                <a:cxn ang="0">
                  <a:pos x="30" y="6"/>
                </a:cxn>
                <a:cxn ang="0">
                  <a:pos x="36" y="6"/>
                </a:cxn>
                <a:cxn ang="0">
                  <a:pos x="42" y="0"/>
                </a:cxn>
                <a:cxn ang="0">
                  <a:pos x="48" y="6"/>
                </a:cxn>
                <a:cxn ang="0">
                  <a:pos x="54" y="6"/>
                </a:cxn>
                <a:cxn ang="0">
                  <a:pos x="60" y="6"/>
                </a:cxn>
                <a:cxn ang="0">
                  <a:pos x="66" y="6"/>
                </a:cxn>
                <a:cxn ang="0">
                  <a:pos x="72" y="0"/>
                </a:cxn>
                <a:cxn ang="0">
                  <a:pos x="72" y="6"/>
                </a:cxn>
                <a:cxn ang="0">
                  <a:pos x="78" y="0"/>
                </a:cxn>
                <a:cxn ang="0">
                  <a:pos x="84" y="6"/>
                </a:cxn>
                <a:cxn ang="0">
                  <a:pos x="90" y="6"/>
                </a:cxn>
                <a:cxn ang="0">
                  <a:pos x="96" y="0"/>
                </a:cxn>
                <a:cxn ang="0">
                  <a:pos x="102" y="6"/>
                </a:cxn>
                <a:cxn ang="0">
                  <a:pos x="102" y="0"/>
                </a:cxn>
                <a:cxn ang="0">
                  <a:pos x="108" y="6"/>
                </a:cxn>
                <a:cxn ang="0">
                  <a:pos x="114" y="0"/>
                </a:cxn>
                <a:cxn ang="0">
                  <a:pos x="120" y="0"/>
                </a:cxn>
                <a:cxn ang="0">
                  <a:pos x="126" y="0"/>
                </a:cxn>
                <a:cxn ang="0">
                  <a:pos x="132" y="0"/>
                </a:cxn>
                <a:cxn ang="0">
                  <a:pos x="138" y="0"/>
                </a:cxn>
                <a:cxn ang="0">
                  <a:pos x="144" y="6"/>
                </a:cxn>
                <a:cxn ang="0">
                  <a:pos x="150" y="0"/>
                </a:cxn>
                <a:cxn ang="0">
                  <a:pos x="156" y="0"/>
                </a:cxn>
                <a:cxn ang="0">
                  <a:pos x="162" y="0"/>
                </a:cxn>
                <a:cxn ang="0">
                  <a:pos x="174" y="0"/>
                </a:cxn>
                <a:cxn ang="0">
                  <a:pos x="168" y="0"/>
                </a:cxn>
                <a:cxn ang="0">
                  <a:pos x="174" y="0"/>
                </a:cxn>
                <a:cxn ang="0">
                  <a:pos x="180" y="0"/>
                </a:cxn>
                <a:cxn ang="0">
                  <a:pos x="186" y="0"/>
                </a:cxn>
                <a:cxn ang="0">
                  <a:pos x="192" y="0"/>
                </a:cxn>
                <a:cxn ang="0">
                  <a:pos x="198" y="0"/>
                </a:cxn>
                <a:cxn ang="0">
                  <a:pos x="204" y="0"/>
                </a:cxn>
                <a:cxn ang="0">
                  <a:pos x="210" y="6"/>
                </a:cxn>
                <a:cxn ang="0">
                  <a:pos x="216" y="0"/>
                </a:cxn>
                <a:cxn ang="0">
                  <a:pos x="222" y="0"/>
                </a:cxn>
                <a:cxn ang="0">
                  <a:pos x="228" y="0"/>
                </a:cxn>
                <a:cxn ang="0">
                  <a:pos x="234" y="0"/>
                </a:cxn>
                <a:cxn ang="0">
                  <a:pos x="240" y="0"/>
                </a:cxn>
                <a:cxn ang="0">
                  <a:pos x="246" y="0"/>
                </a:cxn>
                <a:cxn ang="0">
                  <a:pos x="252" y="0"/>
                </a:cxn>
                <a:cxn ang="0">
                  <a:pos x="258" y="0"/>
                </a:cxn>
                <a:cxn ang="0">
                  <a:pos x="264" y="0"/>
                </a:cxn>
                <a:cxn ang="0">
                  <a:pos x="270" y="0"/>
                </a:cxn>
                <a:cxn ang="0">
                  <a:pos x="276" y="0"/>
                </a:cxn>
                <a:cxn ang="0">
                  <a:pos x="282" y="0"/>
                </a:cxn>
                <a:cxn ang="0">
                  <a:pos x="288" y="0"/>
                </a:cxn>
                <a:cxn ang="0">
                  <a:pos x="294" y="0"/>
                </a:cxn>
                <a:cxn ang="0">
                  <a:pos x="300" y="0"/>
                </a:cxn>
                <a:cxn ang="0">
                  <a:pos x="306" y="0"/>
                </a:cxn>
                <a:cxn ang="0">
                  <a:pos x="312" y="0"/>
                </a:cxn>
              </a:cxnLst>
              <a:rect l="0" t="0" r="r" b="b"/>
              <a:pathLst>
                <a:path w="312" h="6">
                  <a:moveTo>
                    <a:pt x="0" y="6"/>
                  </a:moveTo>
                  <a:lnTo>
                    <a:pt x="6" y="6"/>
                  </a:lnTo>
                  <a:lnTo>
                    <a:pt x="12" y="6"/>
                  </a:lnTo>
                  <a:lnTo>
                    <a:pt x="18" y="6"/>
                  </a:lnTo>
                  <a:lnTo>
                    <a:pt x="24" y="6"/>
                  </a:lnTo>
                  <a:lnTo>
                    <a:pt x="30" y="6"/>
                  </a:lnTo>
                  <a:lnTo>
                    <a:pt x="36" y="6"/>
                  </a:lnTo>
                  <a:lnTo>
                    <a:pt x="42" y="0"/>
                  </a:lnTo>
                  <a:lnTo>
                    <a:pt x="48" y="6"/>
                  </a:lnTo>
                  <a:lnTo>
                    <a:pt x="54" y="6"/>
                  </a:lnTo>
                  <a:lnTo>
                    <a:pt x="60" y="6"/>
                  </a:lnTo>
                  <a:lnTo>
                    <a:pt x="66" y="6"/>
                  </a:lnTo>
                  <a:lnTo>
                    <a:pt x="72" y="0"/>
                  </a:lnTo>
                  <a:lnTo>
                    <a:pt x="72" y="6"/>
                  </a:lnTo>
                  <a:lnTo>
                    <a:pt x="78" y="0"/>
                  </a:lnTo>
                  <a:lnTo>
                    <a:pt x="84" y="6"/>
                  </a:lnTo>
                  <a:lnTo>
                    <a:pt x="90" y="6"/>
                  </a:lnTo>
                  <a:lnTo>
                    <a:pt x="96" y="0"/>
                  </a:lnTo>
                  <a:lnTo>
                    <a:pt x="102" y="6"/>
                  </a:lnTo>
                  <a:lnTo>
                    <a:pt x="102" y="0"/>
                  </a:lnTo>
                  <a:lnTo>
                    <a:pt x="108" y="6"/>
                  </a:lnTo>
                  <a:lnTo>
                    <a:pt x="114" y="0"/>
                  </a:lnTo>
                  <a:lnTo>
                    <a:pt x="120" y="0"/>
                  </a:lnTo>
                  <a:lnTo>
                    <a:pt x="126" y="0"/>
                  </a:lnTo>
                  <a:lnTo>
                    <a:pt x="132" y="0"/>
                  </a:lnTo>
                  <a:lnTo>
                    <a:pt x="138" y="0"/>
                  </a:lnTo>
                  <a:lnTo>
                    <a:pt x="144" y="6"/>
                  </a:lnTo>
                  <a:lnTo>
                    <a:pt x="150" y="0"/>
                  </a:lnTo>
                  <a:lnTo>
                    <a:pt x="156" y="0"/>
                  </a:lnTo>
                  <a:lnTo>
                    <a:pt x="162" y="0"/>
                  </a:lnTo>
                  <a:lnTo>
                    <a:pt x="174" y="0"/>
                  </a:lnTo>
                  <a:lnTo>
                    <a:pt x="168" y="0"/>
                  </a:lnTo>
                  <a:lnTo>
                    <a:pt x="174" y="0"/>
                  </a:lnTo>
                  <a:lnTo>
                    <a:pt x="180" y="0"/>
                  </a:lnTo>
                  <a:lnTo>
                    <a:pt x="186" y="0"/>
                  </a:lnTo>
                  <a:lnTo>
                    <a:pt x="192" y="0"/>
                  </a:lnTo>
                  <a:lnTo>
                    <a:pt x="198" y="0"/>
                  </a:lnTo>
                  <a:lnTo>
                    <a:pt x="204" y="0"/>
                  </a:lnTo>
                  <a:lnTo>
                    <a:pt x="210" y="6"/>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27"/>
            <p:cNvSpPr>
              <a:spLocks/>
            </p:cNvSpPr>
            <p:nvPr/>
          </p:nvSpPr>
          <p:spPr bwMode="auto">
            <a:xfrm>
              <a:off x="6067404" y="4686300"/>
              <a:ext cx="1105850" cy="171450"/>
            </a:xfrm>
            <a:custGeom>
              <a:avLst/>
              <a:gdLst/>
              <a:ahLst/>
              <a:cxnLst>
                <a:cxn ang="0">
                  <a:pos x="12" y="0"/>
                </a:cxn>
                <a:cxn ang="0">
                  <a:pos x="30" y="6"/>
                </a:cxn>
                <a:cxn ang="0">
                  <a:pos x="42" y="0"/>
                </a:cxn>
                <a:cxn ang="0">
                  <a:pos x="60" y="6"/>
                </a:cxn>
                <a:cxn ang="0">
                  <a:pos x="78" y="6"/>
                </a:cxn>
                <a:cxn ang="0">
                  <a:pos x="90" y="0"/>
                </a:cxn>
                <a:cxn ang="0">
                  <a:pos x="108" y="6"/>
                </a:cxn>
                <a:cxn ang="0">
                  <a:pos x="120" y="6"/>
                </a:cxn>
                <a:cxn ang="0">
                  <a:pos x="138" y="0"/>
                </a:cxn>
                <a:cxn ang="0">
                  <a:pos x="150" y="6"/>
                </a:cxn>
                <a:cxn ang="0">
                  <a:pos x="168" y="0"/>
                </a:cxn>
                <a:cxn ang="0">
                  <a:pos x="180" y="0"/>
                </a:cxn>
                <a:cxn ang="0">
                  <a:pos x="198" y="0"/>
                </a:cxn>
                <a:cxn ang="0">
                  <a:pos x="216" y="0"/>
                </a:cxn>
                <a:cxn ang="0">
                  <a:pos x="234" y="6"/>
                </a:cxn>
                <a:cxn ang="0">
                  <a:pos x="246" y="90"/>
                </a:cxn>
                <a:cxn ang="0">
                  <a:pos x="258" y="108"/>
                </a:cxn>
                <a:cxn ang="0">
                  <a:pos x="282" y="102"/>
                </a:cxn>
                <a:cxn ang="0">
                  <a:pos x="288" y="102"/>
                </a:cxn>
                <a:cxn ang="0">
                  <a:pos x="306" y="102"/>
                </a:cxn>
                <a:cxn ang="0">
                  <a:pos x="324" y="96"/>
                </a:cxn>
                <a:cxn ang="0">
                  <a:pos x="342" y="96"/>
                </a:cxn>
                <a:cxn ang="0">
                  <a:pos x="354" y="96"/>
                </a:cxn>
                <a:cxn ang="0">
                  <a:pos x="372" y="96"/>
                </a:cxn>
                <a:cxn ang="0">
                  <a:pos x="390" y="96"/>
                </a:cxn>
                <a:cxn ang="0">
                  <a:pos x="408" y="84"/>
                </a:cxn>
                <a:cxn ang="0">
                  <a:pos x="426" y="78"/>
                </a:cxn>
                <a:cxn ang="0">
                  <a:pos x="444" y="72"/>
                </a:cxn>
                <a:cxn ang="0">
                  <a:pos x="462" y="72"/>
                </a:cxn>
                <a:cxn ang="0">
                  <a:pos x="480" y="66"/>
                </a:cxn>
                <a:cxn ang="0">
                  <a:pos x="498" y="54"/>
                </a:cxn>
                <a:cxn ang="0">
                  <a:pos x="516" y="48"/>
                </a:cxn>
                <a:cxn ang="0">
                  <a:pos x="528" y="42"/>
                </a:cxn>
                <a:cxn ang="0">
                  <a:pos x="546" y="36"/>
                </a:cxn>
                <a:cxn ang="0">
                  <a:pos x="564" y="30"/>
                </a:cxn>
                <a:cxn ang="0">
                  <a:pos x="582" y="30"/>
                </a:cxn>
                <a:cxn ang="0">
                  <a:pos x="600" y="24"/>
                </a:cxn>
                <a:cxn ang="0">
                  <a:pos x="618" y="24"/>
                </a:cxn>
                <a:cxn ang="0">
                  <a:pos x="636" y="18"/>
                </a:cxn>
                <a:cxn ang="0">
                  <a:pos x="654" y="12"/>
                </a:cxn>
                <a:cxn ang="0">
                  <a:pos x="672" y="12"/>
                </a:cxn>
                <a:cxn ang="0">
                  <a:pos x="690" y="12"/>
                </a:cxn>
              </a:cxnLst>
              <a:rect l="0" t="0" r="r" b="b"/>
              <a:pathLst>
                <a:path w="702" h="108">
                  <a:moveTo>
                    <a:pt x="0" y="0"/>
                  </a:moveTo>
                  <a:lnTo>
                    <a:pt x="6" y="6"/>
                  </a:lnTo>
                  <a:lnTo>
                    <a:pt x="12" y="0"/>
                  </a:lnTo>
                  <a:lnTo>
                    <a:pt x="18" y="6"/>
                  </a:lnTo>
                  <a:lnTo>
                    <a:pt x="24" y="0"/>
                  </a:lnTo>
                  <a:lnTo>
                    <a:pt x="30" y="6"/>
                  </a:lnTo>
                  <a:lnTo>
                    <a:pt x="30" y="0"/>
                  </a:lnTo>
                  <a:lnTo>
                    <a:pt x="36" y="6"/>
                  </a:lnTo>
                  <a:lnTo>
                    <a:pt x="42" y="0"/>
                  </a:lnTo>
                  <a:lnTo>
                    <a:pt x="48" y="6"/>
                  </a:lnTo>
                  <a:lnTo>
                    <a:pt x="54" y="6"/>
                  </a:lnTo>
                  <a:lnTo>
                    <a:pt x="60" y="6"/>
                  </a:lnTo>
                  <a:lnTo>
                    <a:pt x="66" y="6"/>
                  </a:lnTo>
                  <a:lnTo>
                    <a:pt x="72" y="0"/>
                  </a:lnTo>
                  <a:lnTo>
                    <a:pt x="78" y="6"/>
                  </a:lnTo>
                  <a:lnTo>
                    <a:pt x="78" y="0"/>
                  </a:lnTo>
                  <a:lnTo>
                    <a:pt x="84" y="6"/>
                  </a:lnTo>
                  <a:lnTo>
                    <a:pt x="90" y="0"/>
                  </a:lnTo>
                  <a:lnTo>
                    <a:pt x="96" y="0"/>
                  </a:lnTo>
                  <a:lnTo>
                    <a:pt x="102" y="6"/>
                  </a:lnTo>
                  <a:lnTo>
                    <a:pt x="108" y="6"/>
                  </a:lnTo>
                  <a:lnTo>
                    <a:pt x="114" y="6"/>
                  </a:lnTo>
                  <a:lnTo>
                    <a:pt x="120" y="0"/>
                  </a:lnTo>
                  <a:lnTo>
                    <a:pt x="120" y="6"/>
                  </a:lnTo>
                  <a:lnTo>
                    <a:pt x="126" y="0"/>
                  </a:lnTo>
                  <a:lnTo>
                    <a:pt x="132" y="0"/>
                  </a:lnTo>
                  <a:lnTo>
                    <a:pt x="138" y="0"/>
                  </a:lnTo>
                  <a:lnTo>
                    <a:pt x="144" y="6"/>
                  </a:lnTo>
                  <a:lnTo>
                    <a:pt x="156" y="6"/>
                  </a:lnTo>
                  <a:lnTo>
                    <a:pt x="150" y="6"/>
                  </a:lnTo>
                  <a:lnTo>
                    <a:pt x="156" y="6"/>
                  </a:lnTo>
                  <a:lnTo>
                    <a:pt x="162" y="0"/>
                  </a:lnTo>
                  <a:lnTo>
                    <a:pt x="168" y="0"/>
                  </a:lnTo>
                  <a:lnTo>
                    <a:pt x="180" y="0"/>
                  </a:lnTo>
                  <a:lnTo>
                    <a:pt x="174" y="0"/>
                  </a:lnTo>
                  <a:lnTo>
                    <a:pt x="180" y="0"/>
                  </a:lnTo>
                  <a:lnTo>
                    <a:pt x="186" y="0"/>
                  </a:lnTo>
                  <a:lnTo>
                    <a:pt x="192" y="0"/>
                  </a:lnTo>
                  <a:lnTo>
                    <a:pt x="198" y="0"/>
                  </a:lnTo>
                  <a:lnTo>
                    <a:pt x="204" y="0"/>
                  </a:lnTo>
                  <a:lnTo>
                    <a:pt x="210" y="0"/>
                  </a:lnTo>
                  <a:lnTo>
                    <a:pt x="216" y="0"/>
                  </a:lnTo>
                  <a:lnTo>
                    <a:pt x="222" y="0"/>
                  </a:lnTo>
                  <a:lnTo>
                    <a:pt x="228" y="0"/>
                  </a:lnTo>
                  <a:lnTo>
                    <a:pt x="234" y="6"/>
                  </a:lnTo>
                  <a:lnTo>
                    <a:pt x="240" y="12"/>
                  </a:lnTo>
                  <a:lnTo>
                    <a:pt x="246" y="54"/>
                  </a:lnTo>
                  <a:lnTo>
                    <a:pt x="246" y="90"/>
                  </a:lnTo>
                  <a:lnTo>
                    <a:pt x="258" y="108"/>
                  </a:lnTo>
                  <a:lnTo>
                    <a:pt x="252" y="108"/>
                  </a:lnTo>
                  <a:lnTo>
                    <a:pt x="258" y="108"/>
                  </a:lnTo>
                  <a:lnTo>
                    <a:pt x="264" y="102"/>
                  </a:lnTo>
                  <a:lnTo>
                    <a:pt x="270" y="102"/>
                  </a:lnTo>
                  <a:lnTo>
                    <a:pt x="282" y="102"/>
                  </a:lnTo>
                  <a:lnTo>
                    <a:pt x="276" y="102"/>
                  </a:lnTo>
                  <a:lnTo>
                    <a:pt x="282" y="102"/>
                  </a:lnTo>
                  <a:lnTo>
                    <a:pt x="288" y="102"/>
                  </a:lnTo>
                  <a:lnTo>
                    <a:pt x="294" y="108"/>
                  </a:lnTo>
                  <a:lnTo>
                    <a:pt x="300" y="102"/>
                  </a:lnTo>
                  <a:lnTo>
                    <a:pt x="306" y="102"/>
                  </a:lnTo>
                  <a:lnTo>
                    <a:pt x="312" y="102"/>
                  </a:lnTo>
                  <a:lnTo>
                    <a:pt x="318" y="102"/>
                  </a:lnTo>
                  <a:lnTo>
                    <a:pt x="324" y="96"/>
                  </a:lnTo>
                  <a:lnTo>
                    <a:pt x="330" y="102"/>
                  </a:lnTo>
                  <a:lnTo>
                    <a:pt x="336" y="102"/>
                  </a:lnTo>
                  <a:lnTo>
                    <a:pt x="342" y="96"/>
                  </a:lnTo>
                  <a:lnTo>
                    <a:pt x="354" y="96"/>
                  </a:lnTo>
                  <a:lnTo>
                    <a:pt x="348" y="96"/>
                  </a:lnTo>
                  <a:lnTo>
                    <a:pt x="354" y="96"/>
                  </a:lnTo>
                  <a:lnTo>
                    <a:pt x="360" y="96"/>
                  </a:lnTo>
                  <a:lnTo>
                    <a:pt x="366" y="96"/>
                  </a:lnTo>
                  <a:lnTo>
                    <a:pt x="372" y="96"/>
                  </a:lnTo>
                  <a:lnTo>
                    <a:pt x="378" y="96"/>
                  </a:lnTo>
                  <a:lnTo>
                    <a:pt x="384" y="90"/>
                  </a:lnTo>
                  <a:lnTo>
                    <a:pt x="390" y="96"/>
                  </a:lnTo>
                  <a:lnTo>
                    <a:pt x="396" y="90"/>
                  </a:lnTo>
                  <a:lnTo>
                    <a:pt x="402" y="90"/>
                  </a:lnTo>
                  <a:lnTo>
                    <a:pt x="408" y="84"/>
                  </a:lnTo>
                  <a:lnTo>
                    <a:pt x="414" y="84"/>
                  </a:lnTo>
                  <a:lnTo>
                    <a:pt x="420" y="78"/>
                  </a:lnTo>
                  <a:lnTo>
                    <a:pt x="426" y="78"/>
                  </a:lnTo>
                  <a:lnTo>
                    <a:pt x="432" y="84"/>
                  </a:lnTo>
                  <a:lnTo>
                    <a:pt x="438" y="78"/>
                  </a:lnTo>
                  <a:lnTo>
                    <a:pt x="444" y="72"/>
                  </a:lnTo>
                  <a:lnTo>
                    <a:pt x="450" y="78"/>
                  </a:lnTo>
                  <a:lnTo>
                    <a:pt x="456" y="72"/>
                  </a:lnTo>
                  <a:lnTo>
                    <a:pt x="462" y="72"/>
                  </a:lnTo>
                  <a:lnTo>
                    <a:pt x="468" y="66"/>
                  </a:lnTo>
                  <a:lnTo>
                    <a:pt x="474" y="66"/>
                  </a:lnTo>
                  <a:lnTo>
                    <a:pt x="480" y="66"/>
                  </a:lnTo>
                  <a:lnTo>
                    <a:pt x="486" y="60"/>
                  </a:lnTo>
                  <a:lnTo>
                    <a:pt x="492" y="60"/>
                  </a:lnTo>
                  <a:lnTo>
                    <a:pt x="498" y="54"/>
                  </a:lnTo>
                  <a:lnTo>
                    <a:pt x="504" y="54"/>
                  </a:lnTo>
                  <a:lnTo>
                    <a:pt x="510" y="54"/>
                  </a:lnTo>
                  <a:lnTo>
                    <a:pt x="516" y="48"/>
                  </a:lnTo>
                  <a:lnTo>
                    <a:pt x="522" y="42"/>
                  </a:lnTo>
                  <a:lnTo>
                    <a:pt x="522" y="48"/>
                  </a:lnTo>
                  <a:lnTo>
                    <a:pt x="528" y="42"/>
                  </a:lnTo>
                  <a:lnTo>
                    <a:pt x="534" y="42"/>
                  </a:lnTo>
                  <a:lnTo>
                    <a:pt x="540" y="42"/>
                  </a:lnTo>
                  <a:lnTo>
                    <a:pt x="546" y="36"/>
                  </a:lnTo>
                  <a:lnTo>
                    <a:pt x="552" y="36"/>
                  </a:lnTo>
                  <a:lnTo>
                    <a:pt x="558" y="36"/>
                  </a:lnTo>
                  <a:lnTo>
                    <a:pt x="564" y="30"/>
                  </a:lnTo>
                  <a:lnTo>
                    <a:pt x="570" y="30"/>
                  </a:lnTo>
                  <a:lnTo>
                    <a:pt x="576" y="30"/>
                  </a:lnTo>
                  <a:lnTo>
                    <a:pt x="582" y="30"/>
                  </a:lnTo>
                  <a:lnTo>
                    <a:pt x="588" y="24"/>
                  </a:lnTo>
                  <a:lnTo>
                    <a:pt x="594" y="24"/>
                  </a:lnTo>
                  <a:lnTo>
                    <a:pt x="600" y="24"/>
                  </a:lnTo>
                  <a:lnTo>
                    <a:pt x="606" y="18"/>
                  </a:lnTo>
                  <a:lnTo>
                    <a:pt x="612" y="24"/>
                  </a:lnTo>
                  <a:lnTo>
                    <a:pt x="618" y="24"/>
                  </a:lnTo>
                  <a:lnTo>
                    <a:pt x="624" y="18"/>
                  </a:lnTo>
                  <a:lnTo>
                    <a:pt x="630" y="18"/>
                  </a:lnTo>
                  <a:lnTo>
                    <a:pt x="636" y="18"/>
                  </a:lnTo>
                  <a:lnTo>
                    <a:pt x="642" y="12"/>
                  </a:lnTo>
                  <a:lnTo>
                    <a:pt x="648" y="18"/>
                  </a:lnTo>
                  <a:lnTo>
                    <a:pt x="654" y="12"/>
                  </a:lnTo>
                  <a:lnTo>
                    <a:pt x="660" y="12"/>
                  </a:lnTo>
                  <a:lnTo>
                    <a:pt x="666" y="12"/>
                  </a:lnTo>
                  <a:lnTo>
                    <a:pt x="672" y="12"/>
                  </a:lnTo>
                  <a:lnTo>
                    <a:pt x="678" y="12"/>
                  </a:lnTo>
                  <a:lnTo>
                    <a:pt x="684" y="12"/>
                  </a:lnTo>
                  <a:lnTo>
                    <a:pt x="690" y="12"/>
                  </a:lnTo>
                  <a:lnTo>
                    <a:pt x="696" y="12"/>
                  </a:lnTo>
                  <a:lnTo>
                    <a:pt x="702" y="6"/>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28"/>
            <p:cNvSpPr>
              <a:spLocks/>
            </p:cNvSpPr>
            <p:nvPr/>
          </p:nvSpPr>
          <p:spPr bwMode="auto">
            <a:xfrm>
              <a:off x="7173254" y="4686300"/>
              <a:ext cx="529296" cy="19050"/>
            </a:xfrm>
            <a:custGeom>
              <a:avLst/>
              <a:gdLst/>
              <a:ahLst/>
              <a:cxnLst>
                <a:cxn ang="0">
                  <a:pos x="0" y="6"/>
                </a:cxn>
                <a:cxn ang="0">
                  <a:pos x="6" y="12"/>
                </a:cxn>
                <a:cxn ang="0">
                  <a:pos x="12" y="6"/>
                </a:cxn>
                <a:cxn ang="0">
                  <a:pos x="18" y="12"/>
                </a:cxn>
                <a:cxn ang="0">
                  <a:pos x="24" y="6"/>
                </a:cxn>
                <a:cxn ang="0">
                  <a:pos x="30" y="6"/>
                </a:cxn>
                <a:cxn ang="0">
                  <a:pos x="36" y="6"/>
                </a:cxn>
                <a:cxn ang="0">
                  <a:pos x="42" y="6"/>
                </a:cxn>
                <a:cxn ang="0">
                  <a:pos x="48" y="6"/>
                </a:cxn>
                <a:cxn ang="0">
                  <a:pos x="54" y="6"/>
                </a:cxn>
                <a:cxn ang="0">
                  <a:pos x="60" y="6"/>
                </a:cxn>
                <a:cxn ang="0">
                  <a:pos x="66" y="6"/>
                </a:cxn>
                <a:cxn ang="0">
                  <a:pos x="72" y="6"/>
                </a:cxn>
                <a:cxn ang="0">
                  <a:pos x="78" y="6"/>
                </a:cxn>
                <a:cxn ang="0">
                  <a:pos x="84" y="6"/>
                </a:cxn>
                <a:cxn ang="0">
                  <a:pos x="90" y="0"/>
                </a:cxn>
                <a:cxn ang="0">
                  <a:pos x="96" y="6"/>
                </a:cxn>
                <a:cxn ang="0">
                  <a:pos x="102" y="6"/>
                </a:cxn>
                <a:cxn ang="0">
                  <a:pos x="108" y="6"/>
                </a:cxn>
                <a:cxn ang="0">
                  <a:pos x="114" y="6"/>
                </a:cxn>
                <a:cxn ang="0">
                  <a:pos x="120" y="6"/>
                </a:cxn>
                <a:cxn ang="0">
                  <a:pos x="126" y="6"/>
                </a:cxn>
                <a:cxn ang="0">
                  <a:pos x="132" y="6"/>
                </a:cxn>
                <a:cxn ang="0">
                  <a:pos x="138" y="6"/>
                </a:cxn>
                <a:cxn ang="0">
                  <a:pos x="144" y="6"/>
                </a:cxn>
                <a:cxn ang="0">
                  <a:pos x="150" y="6"/>
                </a:cxn>
                <a:cxn ang="0">
                  <a:pos x="156" y="0"/>
                </a:cxn>
                <a:cxn ang="0">
                  <a:pos x="162" y="6"/>
                </a:cxn>
                <a:cxn ang="0">
                  <a:pos x="162" y="0"/>
                </a:cxn>
                <a:cxn ang="0">
                  <a:pos x="168" y="6"/>
                </a:cxn>
                <a:cxn ang="0">
                  <a:pos x="174" y="6"/>
                </a:cxn>
                <a:cxn ang="0">
                  <a:pos x="180" y="0"/>
                </a:cxn>
                <a:cxn ang="0">
                  <a:pos x="186" y="6"/>
                </a:cxn>
                <a:cxn ang="0">
                  <a:pos x="192" y="0"/>
                </a:cxn>
                <a:cxn ang="0">
                  <a:pos x="198" y="6"/>
                </a:cxn>
                <a:cxn ang="0">
                  <a:pos x="204" y="0"/>
                </a:cxn>
                <a:cxn ang="0">
                  <a:pos x="210" y="6"/>
                </a:cxn>
                <a:cxn ang="0">
                  <a:pos x="216" y="0"/>
                </a:cxn>
                <a:cxn ang="0">
                  <a:pos x="222" y="6"/>
                </a:cxn>
                <a:cxn ang="0">
                  <a:pos x="234" y="6"/>
                </a:cxn>
                <a:cxn ang="0">
                  <a:pos x="228" y="6"/>
                </a:cxn>
                <a:cxn ang="0">
                  <a:pos x="234" y="6"/>
                </a:cxn>
                <a:cxn ang="0">
                  <a:pos x="246" y="6"/>
                </a:cxn>
                <a:cxn ang="0">
                  <a:pos x="240" y="6"/>
                </a:cxn>
                <a:cxn ang="0">
                  <a:pos x="246" y="6"/>
                </a:cxn>
                <a:cxn ang="0">
                  <a:pos x="252" y="0"/>
                </a:cxn>
                <a:cxn ang="0">
                  <a:pos x="258" y="0"/>
                </a:cxn>
                <a:cxn ang="0">
                  <a:pos x="264" y="6"/>
                </a:cxn>
                <a:cxn ang="0">
                  <a:pos x="270" y="6"/>
                </a:cxn>
                <a:cxn ang="0">
                  <a:pos x="276" y="6"/>
                </a:cxn>
                <a:cxn ang="0">
                  <a:pos x="288" y="6"/>
                </a:cxn>
                <a:cxn ang="0">
                  <a:pos x="282" y="6"/>
                </a:cxn>
                <a:cxn ang="0">
                  <a:pos x="288" y="6"/>
                </a:cxn>
                <a:cxn ang="0">
                  <a:pos x="294" y="0"/>
                </a:cxn>
                <a:cxn ang="0">
                  <a:pos x="300" y="6"/>
                </a:cxn>
                <a:cxn ang="0">
                  <a:pos x="306" y="6"/>
                </a:cxn>
                <a:cxn ang="0">
                  <a:pos x="312" y="0"/>
                </a:cxn>
                <a:cxn ang="0">
                  <a:pos x="318" y="6"/>
                </a:cxn>
                <a:cxn ang="0">
                  <a:pos x="324" y="6"/>
                </a:cxn>
                <a:cxn ang="0">
                  <a:pos x="330" y="6"/>
                </a:cxn>
                <a:cxn ang="0">
                  <a:pos x="336" y="6"/>
                </a:cxn>
              </a:cxnLst>
              <a:rect l="0" t="0" r="r" b="b"/>
              <a:pathLst>
                <a:path w="336" h="12">
                  <a:moveTo>
                    <a:pt x="0" y="6"/>
                  </a:moveTo>
                  <a:lnTo>
                    <a:pt x="6" y="12"/>
                  </a:lnTo>
                  <a:lnTo>
                    <a:pt x="12" y="6"/>
                  </a:lnTo>
                  <a:lnTo>
                    <a:pt x="18" y="12"/>
                  </a:lnTo>
                  <a:lnTo>
                    <a:pt x="24" y="6"/>
                  </a:lnTo>
                  <a:lnTo>
                    <a:pt x="30" y="6"/>
                  </a:lnTo>
                  <a:lnTo>
                    <a:pt x="36" y="6"/>
                  </a:lnTo>
                  <a:lnTo>
                    <a:pt x="42" y="6"/>
                  </a:lnTo>
                  <a:lnTo>
                    <a:pt x="48" y="6"/>
                  </a:lnTo>
                  <a:lnTo>
                    <a:pt x="54" y="6"/>
                  </a:lnTo>
                  <a:lnTo>
                    <a:pt x="60" y="6"/>
                  </a:lnTo>
                  <a:lnTo>
                    <a:pt x="66" y="6"/>
                  </a:lnTo>
                  <a:lnTo>
                    <a:pt x="72" y="6"/>
                  </a:lnTo>
                  <a:lnTo>
                    <a:pt x="78" y="6"/>
                  </a:lnTo>
                  <a:lnTo>
                    <a:pt x="84" y="6"/>
                  </a:lnTo>
                  <a:lnTo>
                    <a:pt x="90" y="0"/>
                  </a:lnTo>
                  <a:lnTo>
                    <a:pt x="96" y="6"/>
                  </a:lnTo>
                  <a:lnTo>
                    <a:pt x="102" y="6"/>
                  </a:lnTo>
                  <a:lnTo>
                    <a:pt x="108" y="6"/>
                  </a:lnTo>
                  <a:lnTo>
                    <a:pt x="114" y="6"/>
                  </a:lnTo>
                  <a:lnTo>
                    <a:pt x="120" y="6"/>
                  </a:lnTo>
                  <a:lnTo>
                    <a:pt x="126" y="6"/>
                  </a:lnTo>
                  <a:lnTo>
                    <a:pt x="132" y="6"/>
                  </a:lnTo>
                  <a:lnTo>
                    <a:pt x="138" y="6"/>
                  </a:lnTo>
                  <a:lnTo>
                    <a:pt x="144" y="6"/>
                  </a:lnTo>
                  <a:lnTo>
                    <a:pt x="150" y="6"/>
                  </a:lnTo>
                  <a:lnTo>
                    <a:pt x="156" y="0"/>
                  </a:lnTo>
                  <a:lnTo>
                    <a:pt x="162" y="6"/>
                  </a:lnTo>
                  <a:lnTo>
                    <a:pt x="162" y="0"/>
                  </a:lnTo>
                  <a:lnTo>
                    <a:pt x="168" y="6"/>
                  </a:lnTo>
                  <a:lnTo>
                    <a:pt x="174" y="6"/>
                  </a:lnTo>
                  <a:lnTo>
                    <a:pt x="180" y="0"/>
                  </a:lnTo>
                  <a:lnTo>
                    <a:pt x="186" y="6"/>
                  </a:lnTo>
                  <a:lnTo>
                    <a:pt x="192" y="0"/>
                  </a:lnTo>
                  <a:lnTo>
                    <a:pt x="198" y="6"/>
                  </a:lnTo>
                  <a:lnTo>
                    <a:pt x="204" y="0"/>
                  </a:lnTo>
                  <a:lnTo>
                    <a:pt x="210" y="6"/>
                  </a:lnTo>
                  <a:lnTo>
                    <a:pt x="216" y="0"/>
                  </a:lnTo>
                  <a:lnTo>
                    <a:pt x="222" y="6"/>
                  </a:lnTo>
                  <a:lnTo>
                    <a:pt x="234" y="6"/>
                  </a:lnTo>
                  <a:lnTo>
                    <a:pt x="228" y="6"/>
                  </a:lnTo>
                  <a:lnTo>
                    <a:pt x="234" y="6"/>
                  </a:lnTo>
                  <a:lnTo>
                    <a:pt x="246" y="6"/>
                  </a:lnTo>
                  <a:lnTo>
                    <a:pt x="240" y="6"/>
                  </a:lnTo>
                  <a:lnTo>
                    <a:pt x="246" y="6"/>
                  </a:lnTo>
                  <a:lnTo>
                    <a:pt x="252" y="0"/>
                  </a:lnTo>
                  <a:lnTo>
                    <a:pt x="258" y="0"/>
                  </a:lnTo>
                  <a:lnTo>
                    <a:pt x="264" y="6"/>
                  </a:lnTo>
                  <a:lnTo>
                    <a:pt x="270" y="6"/>
                  </a:lnTo>
                  <a:lnTo>
                    <a:pt x="276" y="6"/>
                  </a:lnTo>
                  <a:lnTo>
                    <a:pt x="288" y="6"/>
                  </a:lnTo>
                  <a:lnTo>
                    <a:pt x="282" y="6"/>
                  </a:lnTo>
                  <a:lnTo>
                    <a:pt x="288" y="6"/>
                  </a:lnTo>
                  <a:lnTo>
                    <a:pt x="294" y="0"/>
                  </a:lnTo>
                  <a:lnTo>
                    <a:pt x="300" y="6"/>
                  </a:lnTo>
                  <a:lnTo>
                    <a:pt x="306" y="6"/>
                  </a:lnTo>
                  <a:lnTo>
                    <a:pt x="312" y="0"/>
                  </a:lnTo>
                  <a:lnTo>
                    <a:pt x="318" y="6"/>
                  </a:lnTo>
                  <a:lnTo>
                    <a:pt x="324" y="6"/>
                  </a:lnTo>
                  <a:lnTo>
                    <a:pt x="330" y="6"/>
                  </a:lnTo>
                  <a:lnTo>
                    <a:pt x="336" y="6"/>
                  </a:lnTo>
                </a:path>
              </a:pathLst>
            </a:custGeom>
            <a:noFill/>
            <a:ln w="1905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1"/>
            <p:cNvSpPr>
              <a:spLocks/>
            </p:cNvSpPr>
            <p:nvPr/>
          </p:nvSpPr>
          <p:spPr bwMode="auto">
            <a:xfrm>
              <a:off x="6067404" y="4276725"/>
              <a:ext cx="1077496" cy="323850"/>
            </a:xfrm>
            <a:custGeom>
              <a:avLst/>
              <a:gdLst/>
              <a:ahLst/>
              <a:cxnLst>
                <a:cxn ang="0">
                  <a:pos x="6" y="114"/>
                </a:cxn>
                <a:cxn ang="0">
                  <a:pos x="24" y="120"/>
                </a:cxn>
                <a:cxn ang="0">
                  <a:pos x="42" y="114"/>
                </a:cxn>
                <a:cxn ang="0">
                  <a:pos x="60" y="120"/>
                </a:cxn>
                <a:cxn ang="0">
                  <a:pos x="72" y="120"/>
                </a:cxn>
                <a:cxn ang="0">
                  <a:pos x="84" y="120"/>
                </a:cxn>
                <a:cxn ang="0">
                  <a:pos x="108" y="120"/>
                </a:cxn>
                <a:cxn ang="0">
                  <a:pos x="114" y="120"/>
                </a:cxn>
                <a:cxn ang="0">
                  <a:pos x="132" y="120"/>
                </a:cxn>
                <a:cxn ang="0">
                  <a:pos x="150" y="120"/>
                </a:cxn>
                <a:cxn ang="0">
                  <a:pos x="168" y="120"/>
                </a:cxn>
                <a:cxn ang="0">
                  <a:pos x="186" y="114"/>
                </a:cxn>
                <a:cxn ang="0">
                  <a:pos x="198" y="114"/>
                </a:cxn>
                <a:cxn ang="0">
                  <a:pos x="216" y="114"/>
                </a:cxn>
                <a:cxn ang="0">
                  <a:pos x="234" y="114"/>
                </a:cxn>
                <a:cxn ang="0">
                  <a:pos x="252" y="114"/>
                </a:cxn>
                <a:cxn ang="0">
                  <a:pos x="270" y="120"/>
                </a:cxn>
                <a:cxn ang="0">
                  <a:pos x="288" y="120"/>
                </a:cxn>
                <a:cxn ang="0">
                  <a:pos x="306" y="114"/>
                </a:cxn>
                <a:cxn ang="0">
                  <a:pos x="324" y="120"/>
                </a:cxn>
                <a:cxn ang="0">
                  <a:pos x="342" y="114"/>
                </a:cxn>
                <a:cxn ang="0">
                  <a:pos x="360" y="114"/>
                </a:cxn>
                <a:cxn ang="0">
                  <a:pos x="366" y="54"/>
                </a:cxn>
                <a:cxn ang="0">
                  <a:pos x="378" y="6"/>
                </a:cxn>
                <a:cxn ang="0">
                  <a:pos x="390" y="186"/>
                </a:cxn>
                <a:cxn ang="0">
                  <a:pos x="408" y="204"/>
                </a:cxn>
                <a:cxn ang="0">
                  <a:pos x="426" y="204"/>
                </a:cxn>
                <a:cxn ang="0">
                  <a:pos x="444" y="204"/>
                </a:cxn>
                <a:cxn ang="0">
                  <a:pos x="462" y="204"/>
                </a:cxn>
                <a:cxn ang="0">
                  <a:pos x="474" y="204"/>
                </a:cxn>
                <a:cxn ang="0">
                  <a:pos x="498" y="198"/>
                </a:cxn>
                <a:cxn ang="0">
                  <a:pos x="504" y="198"/>
                </a:cxn>
                <a:cxn ang="0">
                  <a:pos x="522" y="192"/>
                </a:cxn>
                <a:cxn ang="0">
                  <a:pos x="540" y="192"/>
                </a:cxn>
                <a:cxn ang="0">
                  <a:pos x="558" y="192"/>
                </a:cxn>
                <a:cxn ang="0">
                  <a:pos x="576" y="186"/>
                </a:cxn>
                <a:cxn ang="0">
                  <a:pos x="594" y="180"/>
                </a:cxn>
                <a:cxn ang="0">
                  <a:pos x="606" y="180"/>
                </a:cxn>
                <a:cxn ang="0">
                  <a:pos x="624" y="180"/>
                </a:cxn>
                <a:cxn ang="0">
                  <a:pos x="642" y="174"/>
                </a:cxn>
                <a:cxn ang="0">
                  <a:pos x="654" y="168"/>
                </a:cxn>
                <a:cxn ang="0">
                  <a:pos x="672" y="168"/>
                </a:cxn>
              </a:cxnLst>
              <a:rect l="0" t="0" r="r" b="b"/>
              <a:pathLst>
                <a:path w="684" h="204">
                  <a:moveTo>
                    <a:pt x="0" y="114"/>
                  </a:moveTo>
                  <a:lnTo>
                    <a:pt x="0" y="120"/>
                  </a:lnTo>
                  <a:lnTo>
                    <a:pt x="6" y="114"/>
                  </a:lnTo>
                  <a:lnTo>
                    <a:pt x="12" y="120"/>
                  </a:lnTo>
                  <a:lnTo>
                    <a:pt x="18" y="120"/>
                  </a:lnTo>
                  <a:lnTo>
                    <a:pt x="24" y="120"/>
                  </a:lnTo>
                  <a:lnTo>
                    <a:pt x="30" y="120"/>
                  </a:lnTo>
                  <a:lnTo>
                    <a:pt x="36" y="114"/>
                  </a:lnTo>
                  <a:lnTo>
                    <a:pt x="42" y="114"/>
                  </a:lnTo>
                  <a:lnTo>
                    <a:pt x="48" y="120"/>
                  </a:lnTo>
                  <a:lnTo>
                    <a:pt x="54" y="114"/>
                  </a:lnTo>
                  <a:lnTo>
                    <a:pt x="60" y="120"/>
                  </a:lnTo>
                  <a:lnTo>
                    <a:pt x="66" y="120"/>
                  </a:lnTo>
                  <a:lnTo>
                    <a:pt x="72" y="114"/>
                  </a:lnTo>
                  <a:lnTo>
                    <a:pt x="72" y="120"/>
                  </a:lnTo>
                  <a:lnTo>
                    <a:pt x="84" y="120"/>
                  </a:lnTo>
                  <a:lnTo>
                    <a:pt x="78" y="120"/>
                  </a:lnTo>
                  <a:lnTo>
                    <a:pt x="84" y="120"/>
                  </a:lnTo>
                  <a:lnTo>
                    <a:pt x="90" y="120"/>
                  </a:lnTo>
                  <a:lnTo>
                    <a:pt x="96" y="120"/>
                  </a:lnTo>
                  <a:lnTo>
                    <a:pt x="108" y="120"/>
                  </a:lnTo>
                  <a:lnTo>
                    <a:pt x="102" y="120"/>
                  </a:lnTo>
                  <a:lnTo>
                    <a:pt x="108" y="120"/>
                  </a:lnTo>
                  <a:lnTo>
                    <a:pt x="114" y="120"/>
                  </a:lnTo>
                  <a:lnTo>
                    <a:pt x="120" y="114"/>
                  </a:lnTo>
                  <a:lnTo>
                    <a:pt x="126" y="114"/>
                  </a:lnTo>
                  <a:lnTo>
                    <a:pt x="132" y="120"/>
                  </a:lnTo>
                  <a:lnTo>
                    <a:pt x="138" y="120"/>
                  </a:lnTo>
                  <a:lnTo>
                    <a:pt x="144" y="120"/>
                  </a:lnTo>
                  <a:lnTo>
                    <a:pt x="150" y="120"/>
                  </a:lnTo>
                  <a:lnTo>
                    <a:pt x="156" y="120"/>
                  </a:lnTo>
                  <a:lnTo>
                    <a:pt x="162" y="120"/>
                  </a:lnTo>
                  <a:lnTo>
                    <a:pt x="168" y="120"/>
                  </a:lnTo>
                  <a:lnTo>
                    <a:pt x="174" y="114"/>
                  </a:lnTo>
                  <a:lnTo>
                    <a:pt x="180" y="120"/>
                  </a:lnTo>
                  <a:lnTo>
                    <a:pt x="186" y="114"/>
                  </a:lnTo>
                  <a:lnTo>
                    <a:pt x="186" y="120"/>
                  </a:lnTo>
                  <a:lnTo>
                    <a:pt x="192" y="114"/>
                  </a:lnTo>
                  <a:lnTo>
                    <a:pt x="198" y="114"/>
                  </a:lnTo>
                  <a:lnTo>
                    <a:pt x="204" y="120"/>
                  </a:lnTo>
                  <a:lnTo>
                    <a:pt x="210" y="114"/>
                  </a:lnTo>
                  <a:lnTo>
                    <a:pt x="216" y="114"/>
                  </a:lnTo>
                  <a:lnTo>
                    <a:pt x="222" y="114"/>
                  </a:lnTo>
                  <a:lnTo>
                    <a:pt x="228" y="120"/>
                  </a:lnTo>
                  <a:lnTo>
                    <a:pt x="234" y="114"/>
                  </a:lnTo>
                  <a:lnTo>
                    <a:pt x="240" y="114"/>
                  </a:lnTo>
                  <a:lnTo>
                    <a:pt x="246" y="120"/>
                  </a:lnTo>
                  <a:lnTo>
                    <a:pt x="252" y="114"/>
                  </a:lnTo>
                  <a:lnTo>
                    <a:pt x="258" y="120"/>
                  </a:lnTo>
                  <a:lnTo>
                    <a:pt x="264" y="114"/>
                  </a:lnTo>
                  <a:lnTo>
                    <a:pt x="270" y="120"/>
                  </a:lnTo>
                  <a:lnTo>
                    <a:pt x="276" y="114"/>
                  </a:lnTo>
                  <a:lnTo>
                    <a:pt x="282" y="114"/>
                  </a:lnTo>
                  <a:lnTo>
                    <a:pt x="288" y="120"/>
                  </a:lnTo>
                  <a:lnTo>
                    <a:pt x="294" y="114"/>
                  </a:lnTo>
                  <a:lnTo>
                    <a:pt x="300" y="120"/>
                  </a:lnTo>
                  <a:lnTo>
                    <a:pt x="306" y="114"/>
                  </a:lnTo>
                  <a:lnTo>
                    <a:pt x="312" y="114"/>
                  </a:lnTo>
                  <a:lnTo>
                    <a:pt x="318" y="114"/>
                  </a:lnTo>
                  <a:lnTo>
                    <a:pt x="324" y="120"/>
                  </a:lnTo>
                  <a:lnTo>
                    <a:pt x="330" y="114"/>
                  </a:lnTo>
                  <a:lnTo>
                    <a:pt x="336" y="114"/>
                  </a:lnTo>
                  <a:lnTo>
                    <a:pt x="342" y="114"/>
                  </a:lnTo>
                  <a:lnTo>
                    <a:pt x="348" y="114"/>
                  </a:lnTo>
                  <a:lnTo>
                    <a:pt x="354" y="114"/>
                  </a:lnTo>
                  <a:lnTo>
                    <a:pt x="360" y="114"/>
                  </a:lnTo>
                  <a:lnTo>
                    <a:pt x="360" y="102"/>
                  </a:lnTo>
                  <a:lnTo>
                    <a:pt x="366" y="78"/>
                  </a:lnTo>
                  <a:lnTo>
                    <a:pt x="366" y="54"/>
                  </a:lnTo>
                  <a:lnTo>
                    <a:pt x="372" y="12"/>
                  </a:lnTo>
                  <a:lnTo>
                    <a:pt x="378" y="0"/>
                  </a:lnTo>
                  <a:lnTo>
                    <a:pt x="378" y="6"/>
                  </a:lnTo>
                  <a:lnTo>
                    <a:pt x="384" y="24"/>
                  </a:lnTo>
                  <a:lnTo>
                    <a:pt x="390" y="102"/>
                  </a:lnTo>
                  <a:lnTo>
                    <a:pt x="390" y="186"/>
                  </a:lnTo>
                  <a:lnTo>
                    <a:pt x="396" y="204"/>
                  </a:lnTo>
                  <a:lnTo>
                    <a:pt x="402" y="204"/>
                  </a:lnTo>
                  <a:lnTo>
                    <a:pt x="408" y="204"/>
                  </a:lnTo>
                  <a:lnTo>
                    <a:pt x="414" y="204"/>
                  </a:lnTo>
                  <a:lnTo>
                    <a:pt x="420" y="204"/>
                  </a:lnTo>
                  <a:lnTo>
                    <a:pt x="426" y="204"/>
                  </a:lnTo>
                  <a:lnTo>
                    <a:pt x="432" y="204"/>
                  </a:lnTo>
                  <a:lnTo>
                    <a:pt x="438" y="204"/>
                  </a:lnTo>
                  <a:lnTo>
                    <a:pt x="444" y="204"/>
                  </a:lnTo>
                  <a:lnTo>
                    <a:pt x="450" y="204"/>
                  </a:lnTo>
                  <a:lnTo>
                    <a:pt x="456" y="204"/>
                  </a:lnTo>
                  <a:lnTo>
                    <a:pt x="462" y="204"/>
                  </a:lnTo>
                  <a:lnTo>
                    <a:pt x="474" y="204"/>
                  </a:lnTo>
                  <a:lnTo>
                    <a:pt x="468" y="204"/>
                  </a:lnTo>
                  <a:lnTo>
                    <a:pt x="474" y="204"/>
                  </a:lnTo>
                  <a:lnTo>
                    <a:pt x="480" y="204"/>
                  </a:lnTo>
                  <a:lnTo>
                    <a:pt x="486" y="198"/>
                  </a:lnTo>
                  <a:lnTo>
                    <a:pt x="498" y="198"/>
                  </a:lnTo>
                  <a:lnTo>
                    <a:pt x="492" y="198"/>
                  </a:lnTo>
                  <a:lnTo>
                    <a:pt x="498" y="198"/>
                  </a:lnTo>
                  <a:lnTo>
                    <a:pt x="504" y="198"/>
                  </a:lnTo>
                  <a:lnTo>
                    <a:pt x="510" y="198"/>
                  </a:lnTo>
                  <a:lnTo>
                    <a:pt x="516" y="198"/>
                  </a:lnTo>
                  <a:lnTo>
                    <a:pt x="522" y="192"/>
                  </a:lnTo>
                  <a:lnTo>
                    <a:pt x="528" y="192"/>
                  </a:lnTo>
                  <a:lnTo>
                    <a:pt x="534" y="192"/>
                  </a:lnTo>
                  <a:lnTo>
                    <a:pt x="540" y="192"/>
                  </a:lnTo>
                  <a:lnTo>
                    <a:pt x="546" y="192"/>
                  </a:lnTo>
                  <a:lnTo>
                    <a:pt x="552" y="192"/>
                  </a:lnTo>
                  <a:lnTo>
                    <a:pt x="558" y="192"/>
                  </a:lnTo>
                  <a:lnTo>
                    <a:pt x="564" y="192"/>
                  </a:lnTo>
                  <a:lnTo>
                    <a:pt x="570" y="192"/>
                  </a:lnTo>
                  <a:lnTo>
                    <a:pt x="576" y="186"/>
                  </a:lnTo>
                  <a:lnTo>
                    <a:pt x="582" y="186"/>
                  </a:lnTo>
                  <a:lnTo>
                    <a:pt x="588" y="186"/>
                  </a:lnTo>
                  <a:lnTo>
                    <a:pt x="594" y="180"/>
                  </a:lnTo>
                  <a:lnTo>
                    <a:pt x="594" y="186"/>
                  </a:lnTo>
                  <a:lnTo>
                    <a:pt x="600" y="180"/>
                  </a:lnTo>
                  <a:lnTo>
                    <a:pt x="606" y="180"/>
                  </a:lnTo>
                  <a:lnTo>
                    <a:pt x="612" y="180"/>
                  </a:lnTo>
                  <a:lnTo>
                    <a:pt x="618" y="174"/>
                  </a:lnTo>
                  <a:lnTo>
                    <a:pt x="624" y="180"/>
                  </a:lnTo>
                  <a:lnTo>
                    <a:pt x="630" y="174"/>
                  </a:lnTo>
                  <a:lnTo>
                    <a:pt x="636" y="174"/>
                  </a:lnTo>
                  <a:lnTo>
                    <a:pt x="642" y="174"/>
                  </a:lnTo>
                  <a:lnTo>
                    <a:pt x="648" y="168"/>
                  </a:lnTo>
                  <a:lnTo>
                    <a:pt x="660" y="168"/>
                  </a:lnTo>
                  <a:lnTo>
                    <a:pt x="654" y="168"/>
                  </a:lnTo>
                  <a:lnTo>
                    <a:pt x="660" y="168"/>
                  </a:lnTo>
                  <a:lnTo>
                    <a:pt x="666" y="168"/>
                  </a:lnTo>
                  <a:lnTo>
                    <a:pt x="672" y="168"/>
                  </a:lnTo>
                  <a:lnTo>
                    <a:pt x="678" y="162"/>
                  </a:lnTo>
                  <a:lnTo>
                    <a:pt x="684" y="162"/>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2"/>
            <p:cNvSpPr>
              <a:spLocks/>
            </p:cNvSpPr>
            <p:nvPr/>
          </p:nvSpPr>
          <p:spPr bwMode="auto">
            <a:xfrm>
              <a:off x="7144900" y="4457700"/>
              <a:ext cx="557650" cy="76200"/>
            </a:xfrm>
            <a:custGeom>
              <a:avLst/>
              <a:gdLst/>
              <a:ahLst/>
              <a:cxnLst>
                <a:cxn ang="0">
                  <a:pos x="6" y="48"/>
                </a:cxn>
                <a:cxn ang="0">
                  <a:pos x="18" y="42"/>
                </a:cxn>
                <a:cxn ang="0">
                  <a:pos x="30" y="42"/>
                </a:cxn>
                <a:cxn ang="0">
                  <a:pos x="42" y="36"/>
                </a:cxn>
                <a:cxn ang="0">
                  <a:pos x="54" y="30"/>
                </a:cxn>
                <a:cxn ang="0">
                  <a:pos x="60" y="30"/>
                </a:cxn>
                <a:cxn ang="0">
                  <a:pos x="72" y="30"/>
                </a:cxn>
                <a:cxn ang="0">
                  <a:pos x="84" y="24"/>
                </a:cxn>
                <a:cxn ang="0">
                  <a:pos x="96" y="24"/>
                </a:cxn>
                <a:cxn ang="0">
                  <a:pos x="108" y="24"/>
                </a:cxn>
                <a:cxn ang="0">
                  <a:pos x="120" y="18"/>
                </a:cxn>
                <a:cxn ang="0">
                  <a:pos x="126" y="18"/>
                </a:cxn>
                <a:cxn ang="0">
                  <a:pos x="138" y="18"/>
                </a:cxn>
                <a:cxn ang="0">
                  <a:pos x="150" y="12"/>
                </a:cxn>
                <a:cxn ang="0">
                  <a:pos x="156" y="12"/>
                </a:cxn>
                <a:cxn ang="0">
                  <a:pos x="168" y="12"/>
                </a:cxn>
                <a:cxn ang="0">
                  <a:pos x="180" y="12"/>
                </a:cxn>
                <a:cxn ang="0">
                  <a:pos x="192" y="12"/>
                </a:cxn>
                <a:cxn ang="0">
                  <a:pos x="198" y="12"/>
                </a:cxn>
                <a:cxn ang="0">
                  <a:pos x="210" y="12"/>
                </a:cxn>
                <a:cxn ang="0">
                  <a:pos x="216" y="12"/>
                </a:cxn>
                <a:cxn ang="0">
                  <a:pos x="228" y="12"/>
                </a:cxn>
                <a:cxn ang="0">
                  <a:pos x="240" y="6"/>
                </a:cxn>
                <a:cxn ang="0">
                  <a:pos x="252" y="6"/>
                </a:cxn>
                <a:cxn ang="0">
                  <a:pos x="264" y="6"/>
                </a:cxn>
                <a:cxn ang="0">
                  <a:pos x="276" y="6"/>
                </a:cxn>
                <a:cxn ang="0">
                  <a:pos x="288" y="6"/>
                </a:cxn>
                <a:cxn ang="0">
                  <a:pos x="300" y="6"/>
                </a:cxn>
                <a:cxn ang="0">
                  <a:pos x="312" y="6"/>
                </a:cxn>
                <a:cxn ang="0">
                  <a:pos x="324" y="6"/>
                </a:cxn>
                <a:cxn ang="0">
                  <a:pos x="336" y="6"/>
                </a:cxn>
                <a:cxn ang="0">
                  <a:pos x="348" y="6"/>
                </a:cxn>
              </a:cxnLst>
              <a:rect l="0" t="0" r="r" b="b"/>
              <a:pathLst>
                <a:path w="354" h="48">
                  <a:moveTo>
                    <a:pt x="0" y="48"/>
                  </a:moveTo>
                  <a:lnTo>
                    <a:pt x="6" y="48"/>
                  </a:lnTo>
                  <a:lnTo>
                    <a:pt x="12" y="48"/>
                  </a:lnTo>
                  <a:lnTo>
                    <a:pt x="18" y="42"/>
                  </a:lnTo>
                  <a:lnTo>
                    <a:pt x="24" y="42"/>
                  </a:lnTo>
                  <a:lnTo>
                    <a:pt x="30" y="42"/>
                  </a:lnTo>
                  <a:lnTo>
                    <a:pt x="36" y="42"/>
                  </a:lnTo>
                  <a:lnTo>
                    <a:pt x="42" y="36"/>
                  </a:lnTo>
                  <a:lnTo>
                    <a:pt x="48" y="36"/>
                  </a:lnTo>
                  <a:lnTo>
                    <a:pt x="54" y="30"/>
                  </a:lnTo>
                  <a:lnTo>
                    <a:pt x="54" y="36"/>
                  </a:lnTo>
                  <a:lnTo>
                    <a:pt x="60" y="30"/>
                  </a:lnTo>
                  <a:lnTo>
                    <a:pt x="66" y="30"/>
                  </a:lnTo>
                  <a:lnTo>
                    <a:pt x="72" y="30"/>
                  </a:lnTo>
                  <a:lnTo>
                    <a:pt x="78" y="30"/>
                  </a:lnTo>
                  <a:lnTo>
                    <a:pt x="84" y="24"/>
                  </a:lnTo>
                  <a:lnTo>
                    <a:pt x="90" y="24"/>
                  </a:lnTo>
                  <a:lnTo>
                    <a:pt x="96" y="24"/>
                  </a:lnTo>
                  <a:lnTo>
                    <a:pt x="102" y="24"/>
                  </a:lnTo>
                  <a:lnTo>
                    <a:pt x="108" y="24"/>
                  </a:lnTo>
                  <a:lnTo>
                    <a:pt x="114" y="18"/>
                  </a:lnTo>
                  <a:lnTo>
                    <a:pt x="120" y="18"/>
                  </a:lnTo>
                  <a:lnTo>
                    <a:pt x="132" y="18"/>
                  </a:lnTo>
                  <a:lnTo>
                    <a:pt x="126" y="18"/>
                  </a:lnTo>
                  <a:lnTo>
                    <a:pt x="132" y="18"/>
                  </a:lnTo>
                  <a:lnTo>
                    <a:pt x="138" y="18"/>
                  </a:lnTo>
                  <a:lnTo>
                    <a:pt x="144" y="18"/>
                  </a:lnTo>
                  <a:lnTo>
                    <a:pt x="150" y="12"/>
                  </a:lnTo>
                  <a:lnTo>
                    <a:pt x="162" y="12"/>
                  </a:lnTo>
                  <a:lnTo>
                    <a:pt x="156" y="12"/>
                  </a:lnTo>
                  <a:lnTo>
                    <a:pt x="162" y="12"/>
                  </a:lnTo>
                  <a:lnTo>
                    <a:pt x="168" y="12"/>
                  </a:lnTo>
                  <a:lnTo>
                    <a:pt x="174" y="12"/>
                  </a:lnTo>
                  <a:lnTo>
                    <a:pt x="180" y="12"/>
                  </a:lnTo>
                  <a:lnTo>
                    <a:pt x="186" y="12"/>
                  </a:lnTo>
                  <a:lnTo>
                    <a:pt x="192" y="12"/>
                  </a:lnTo>
                  <a:lnTo>
                    <a:pt x="198" y="6"/>
                  </a:lnTo>
                  <a:lnTo>
                    <a:pt x="198" y="12"/>
                  </a:lnTo>
                  <a:lnTo>
                    <a:pt x="204" y="6"/>
                  </a:lnTo>
                  <a:lnTo>
                    <a:pt x="210" y="12"/>
                  </a:lnTo>
                  <a:lnTo>
                    <a:pt x="216" y="6"/>
                  </a:lnTo>
                  <a:lnTo>
                    <a:pt x="216" y="12"/>
                  </a:lnTo>
                  <a:lnTo>
                    <a:pt x="222" y="6"/>
                  </a:lnTo>
                  <a:lnTo>
                    <a:pt x="228" y="12"/>
                  </a:lnTo>
                  <a:lnTo>
                    <a:pt x="234" y="6"/>
                  </a:lnTo>
                  <a:lnTo>
                    <a:pt x="240" y="6"/>
                  </a:lnTo>
                  <a:lnTo>
                    <a:pt x="246" y="6"/>
                  </a:lnTo>
                  <a:lnTo>
                    <a:pt x="252" y="6"/>
                  </a:lnTo>
                  <a:lnTo>
                    <a:pt x="258" y="6"/>
                  </a:lnTo>
                  <a:lnTo>
                    <a:pt x="264" y="6"/>
                  </a:lnTo>
                  <a:lnTo>
                    <a:pt x="270" y="6"/>
                  </a:lnTo>
                  <a:lnTo>
                    <a:pt x="276" y="6"/>
                  </a:lnTo>
                  <a:lnTo>
                    <a:pt x="282" y="6"/>
                  </a:lnTo>
                  <a:lnTo>
                    <a:pt x="288" y="6"/>
                  </a:lnTo>
                  <a:lnTo>
                    <a:pt x="294" y="6"/>
                  </a:lnTo>
                  <a:lnTo>
                    <a:pt x="300" y="6"/>
                  </a:lnTo>
                  <a:lnTo>
                    <a:pt x="306" y="6"/>
                  </a:lnTo>
                  <a:lnTo>
                    <a:pt x="312" y="6"/>
                  </a:lnTo>
                  <a:lnTo>
                    <a:pt x="318" y="6"/>
                  </a:lnTo>
                  <a:lnTo>
                    <a:pt x="324" y="6"/>
                  </a:lnTo>
                  <a:lnTo>
                    <a:pt x="330" y="6"/>
                  </a:lnTo>
                  <a:lnTo>
                    <a:pt x="336" y="6"/>
                  </a:lnTo>
                  <a:lnTo>
                    <a:pt x="342" y="6"/>
                  </a:lnTo>
                  <a:lnTo>
                    <a:pt x="348" y="6"/>
                  </a:lnTo>
                  <a:lnTo>
                    <a:pt x="354" y="0"/>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5"/>
            <p:cNvSpPr>
              <a:spLocks/>
            </p:cNvSpPr>
            <p:nvPr/>
          </p:nvSpPr>
          <p:spPr bwMode="auto">
            <a:xfrm>
              <a:off x="6067404" y="4048125"/>
              <a:ext cx="1143658" cy="323850"/>
            </a:xfrm>
            <a:custGeom>
              <a:avLst/>
              <a:gdLst/>
              <a:ahLst/>
              <a:cxnLst>
                <a:cxn ang="0">
                  <a:pos x="12" y="114"/>
                </a:cxn>
                <a:cxn ang="0">
                  <a:pos x="30" y="114"/>
                </a:cxn>
                <a:cxn ang="0">
                  <a:pos x="48" y="114"/>
                </a:cxn>
                <a:cxn ang="0">
                  <a:pos x="66" y="114"/>
                </a:cxn>
                <a:cxn ang="0">
                  <a:pos x="84" y="114"/>
                </a:cxn>
                <a:cxn ang="0">
                  <a:pos x="102" y="114"/>
                </a:cxn>
                <a:cxn ang="0">
                  <a:pos x="120" y="114"/>
                </a:cxn>
                <a:cxn ang="0">
                  <a:pos x="138" y="114"/>
                </a:cxn>
                <a:cxn ang="0">
                  <a:pos x="156" y="114"/>
                </a:cxn>
                <a:cxn ang="0">
                  <a:pos x="174" y="114"/>
                </a:cxn>
                <a:cxn ang="0">
                  <a:pos x="192" y="114"/>
                </a:cxn>
                <a:cxn ang="0">
                  <a:pos x="210" y="114"/>
                </a:cxn>
                <a:cxn ang="0">
                  <a:pos x="228" y="114"/>
                </a:cxn>
                <a:cxn ang="0">
                  <a:pos x="246" y="114"/>
                </a:cxn>
                <a:cxn ang="0">
                  <a:pos x="264" y="114"/>
                </a:cxn>
                <a:cxn ang="0">
                  <a:pos x="276" y="114"/>
                </a:cxn>
                <a:cxn ang="0">
                  <a:pos x="288" y="12"/>
                </a:cxn>
                <a:cxn ang="0">
                  <a:pos x="306" y="102"/>
                </a:cxn>
                <a:cxn ang="0">
                  <a:pos x="318" y="204"/>
                </a:cxn>
                <a:cxn ang="0">
                  <a:pos x="336" y="204"/>
                </a:cxn>
                <a:cxn ang="0">
                  <a:pos x="354" y="204"/>
                </a:cxn>
                <a:cxn ang="0">
                  <a:pos x="366" y="204"/>
                </a:cxn>
                <a:cxn ang="0">
                  <a:pos x="384" y="204"/>
                </a:cxn>
                <a:cxn ang="0">
                  <a:pos x="402" y="198"/>
                </a:cxn>
                <a:cxn ang="0">
                  <a:pos x="420" y="198"/>
                </a:cxn>
                <a:cxn ang="0">
                  <a:pos x="438" y="192"/>
                </a:cxn>
                <a:cxn ang="0">
                  <a:pos x="456" y="192"/>
                </a:cxn>
                <a:cxn ang="0">
                  <a:pos x="474" y="192"/>
                </a:cxn>
                <a:cxn ang="0">
                  <a:pos x="492" y="186"/>
                </a:cxn>
                <a:cxn ang="0">
                  <a:pos x="504" y="186"/>
                </a:cxn>
                <a:cxn ang="0">
                  <a:pos x="522" y="180"/>
                </a:cxn>
                <a:cxn ang="0">
                  <a:pos x="540" y="174"/>
                </a:cxn>
                <a:cxn ang="0">
                  <a:pos x="558" y="168"/>
                </a:cxn>
                <a:cxn ang="0">
                  <a:pos x="576" y="162"/>
                </a:cxn>
                <a:cxn ang="0">
                  <a:pos x="600" y="162"/>
                </a:cxn>
                <a:cxn ang="0">
                  <a:pos x="606" y="156"/>
                </a:cxn>
                <a:cxn ang="0">
                  <a:pos x="624" y="150"/>
                </a:cxn>
                <a:cxn ang="0">
                  <a:pos x="642" y="144"/>
                </a:cxn>
                <a:cxn ang="0">
                  <a:pos x="660" y="144"/>
                </a:cxn>
                <a:cxn ang="0">
                  <a:pos x="678" y="138"/>
                </a:cxn>
                <a:cxn ang="0">
                  <a:pos x="696" y="132"/>
                </a:cxn>
                <a:cxn ang="0">
                  <a:pos x="714" y="132"/>
                </a:cxn>
              </a:cxnLst>
              <a:rect l="0" t="0" r="r" b="b"/>
              <a:pathLst>
                <a:path w="726" h="204">
                  <a:moveTo>
                    <a:pt x="0" y="114"/>
                  </a:moveTo>
                  <a:lnTo>
                    <a:pt x="6" y="114"/>
                  </a:lnTo>
                  <a:lnTo>
                    <a:pt x="12" y="114"/>
                  </a:lnTo>
                  <a:lnTo>
                    <a:pt x="18" y="114"/>
                  </a:lnTo>
                  <a:lnTo>
                    <a:pt x="24" y="114"/>
                  </a:lnTo>
                  <a:lnTo>
                    <a:pt x="30" y="114"/>
                  </a:lnTo>
                  <a:lnTo>
                    <a:pt x="36" y="114"/>
                  </a:lnTo>
                  <a:lnTo>
                    <a:pt x="42" y="114"/>
                  </a:lnTo>
                  <a:lnTo>
                    <a:pt x="48" y="114"/>
                  </a:lnTo>
                  <a:lnTo>
                    <a:pt x="54" y="114"/>
                  </a:lnTo>
                  <a:lnTo>
                    <a:pt x="60" y="114"/>
                  </a:lnTo>
                  <a:lnTo>
                    <a:pt x="66" y="114"/>
                  </a:lnTo>
                  <a:lnTo>
                    <a:pt x="72" y="114"/>
                  </a:lnTo>
                  <a:lnTo>
                    <a:pt x="78" y="114"/>
                  </a:lnTo>
                  <a:lnTo>
                    <a:pt x="84" y="114"/>
                  </a:lnTo>
                  <a:lnTo>
                    <a:pt x="90" y="114"/>
                  </a:lnTo>
                  <a:lnTo>
                    <a:pt x="96" y="114"/>
                  </a:lnTo>
                  <a:lnTo>
                    <a:pt x="102" y="114"/>
                  </a:lnTo>
                  <a:lnTo>
                    <a:pt x="108" y="114"/>
                  </a:lnTo>
                  <a:lnTo>
                    <a:pt x="114" y="114"/>
                  </a:lnTo>
                  <a:lnTo>
                    <a:pt x="120" y="114"/>
                  </a:lnTo>
                  <a:lnTo>
                    <a:pt x="126" y="114"/>
                  </a:lnTo>
                  <a:lnTo>
                    <a:pt x="132" y="120"/>
                  </a:lnTo>
                  <a:lnTo>
                    <a:pt x="138" y="114"/>
                  </a:lnTo>
                  <a:lnTo>
                    <a:pt x="144" y="114"/>
                  </a:lnTo>
                  <a:lnTo>
                    <a:pt x="150" y="114"/>
                  </a:lnTo>
                  <a:lnTo>
                    <a:pt x="156" y="114"/>
                  </a:lnTo>
                  <a:lnTo>
                    <a:pt x="162" y="114"/>
                  </a:lnTo>
                  <a:lnTo>
                    <a:pt x="168" y="114"/>
                  </a:lnTo>
                  <a:lnTo>
                    <a:pt x="174" y="114"/>
                  </a:lnTo>
                  <a:lnTo>
                    <a:pt x="180" y="114"/>
                  </a:lnTo>
                  <a:lnTo>
                    <a:pt x="186" y="114"/>
                  </a:lnTo>
                  <a:lnTo>
                    <a:pt x="192" y="114"/>
                  </a:lnTo>
                  <a:lnTo>
                    <a:pt x="198" y="114"/>
                  </a:lnTo>
                  <a:lnTo>
                    <a:pt x="204" y="114"/>
                  </a:lnTo>
                  <a:lnTo>
                    <a:pt x="210" y="114"/>
                  </a:lnTo>
                  <a:lnTo>
                    <a:pt x="216" y="114"/>
                  </a:lnTo>
                  <a:lnTo>
                    <a:pt x="222" y="114"/>
                  </a:lnTo>
                  <a:lnTo>
                    <a:pt x="228" y="114"/>
                  </a:lnTo>
                  <a:lnTo>
                    <a:pt x="234" y="114"/>
                  </a:lnTo>
                  <a:lnTo>
                    <a:pt x="240" y="114"/>
                  </a:lnTo>
                  <a:lnTo>
                    <a:pt x="246" y="114"/>
                  </a:lnTo>
                  <a:lnTo>
                    <a:pt x="252" y="114"/>
                  </a:lnTo>
                  <a:lnTo>
                    <a:pt x="258" y="114"/>
                  </a:lnTo>
                  <a:lnTo>
                    <a:pt x="264" y="114"/>
                  </a:lnTo>
                  <a:lnTo>
                    <a:pt x="270" y="114"/>
                  </a:lnTo>
                  <a:lnTo>
                    <a:pt x="276" y="108"/>
                  </a:lnTo>
                  <a:lnTo>
                    <a:pt x="276" y="114"/>
                  </a:lnTo>
                  <a:lnTo>
                    <a:pt x="282" y="102"/>
                  </a:lnTo>
                  <a:lnTo>
                    <a:pt x="288" y="54"/>
                  </a:lnTo>
                  <a:lnTo>
                    <a:pt x="288" y="12"/>
                  </a:lnTo>
                  <a:lnTo>
                    <a:pt x="294" y="0"/>
                  </a:lnTo>
                  <a:lnTo>
                    <a:pt x="300" y="18"/>
                  </a:lnTo>
                  <a:lnTo>
                    <a:pt x="306" y="102"/>
                  </a:lnTo>
                  <a:lnTo>
                    <a:pt x="306" y="180"/>
                  </a:lnTo>
                  <a:lnTo>
                    <a:pt x="312" y="198"/>
                  </a:lnTo>
                  <a:lnTo>
                    <a:pt x="318" y="204"/>
                  </a:lnTo>
                  <a:lnTo>
                    <a:pt x="324" y="204"/>
                  </a:lnTo>
                  <a:lnTo>
                    <a:pt x="330" y="204"/>
                  </a:lnTo>
                  <a:lnTo>
                    <a:pt x="336" y="204"/>
                  </a:lnTo>
                  <a:lnTo>
                    <a:pt x="342" y="204"/>
                  </a:lnTo>
                  <a:lnTo>
                    <a:pt x="348" y="204"/>
                  </a:lnTo>
                  <a:lnTo>
                    <a:pt x="354" y="204"/>
                  </a:lnTo>
                  <a:lnTo>
                    <a:pt x="366" y="204"/>
                  </a:lnTo>
                  <a:lnTo>
                    <a:pt x="360" y="204"/>
                  </a:lnTo>
                  <a:lnTo>
                    <a:pt x="366" y="204"/>
                  </a:lnTo>
                  <a:lnTo>
                    <a:pt x="372" y="204"/>
                  </a:lnTo>
                  <a:lnTo>
                    <a:pt x="378" y="204"/>
                  </a:lnTo>
                  <a:lnTo>
                    <a:pt x="384" y="204"/>
                  </a:lnTo>
                  <a:lnTo>
                    <a:pt x="390" y="198"/>
                  </a:lnTo>
                  <a:lnTo>
                    <a:pt x="396" y="198"/>
                  </a:lnTo>
                  <a:lnTo>
                    <a:pt x="402" y="198"/>
                  </a:lnTo>
                  <a:lnTo>
                    <a:pt x="408" y="198"/>
                  </a:lnTo>
                  <a:lnTo>
                    <a:pt x="414" y="198"/>
                  </a:lnTo>
                  <a:lnTo>
                    <a:pt x="420" y="198"/>
                  </a:lnTo>
                  <a:lnTo>
                    <a:pt x="426" y="198"/>
                  </a:lnTo>
                  <a:lnTo>
                    <a:pt x="432" y="198"/>
                  </a:lnTo>
                  <a:lnTo>
                    <a:pt x="438" y="192"/>
                  </a:lnTo>
                  <a:lnTo>
                    <a:pt x="444" y="192"/>
                  </a:lnTo>
                  <a:lnTo>
                    <a:pt x="450" y="192"/>
                  </a:lnTo>
                  <a:lnTo>
                    <a:pt x="456" y="192"/>
                  </a:lnTo>
                  <a:lnTo>
                    <a:pt x="462" y="192"/>
                  </a:lnTo>
                  <a:lnTo>
                    <a:pt x="468" y="192"/>
                  </a:lnTo>
                  <a:lnTo>
                    <a:pt x="474" y="192"/>
                  </a:lnTo>
                  <a:lnTo>
                    <a:pt x="480" y="186"/>
                  </a:lnTo>
                  <a:lnTo>
                    <a:pt x="486" y="186"/>
                  </a:lnTo>
                  <a:lnTo>
                    <a:pt x="492" y="186"/>
                  </a:lnTo>
                  <a:lnTo>
                    <a:pt x="498" y="186"/>
                  </a:lnTo>
                  <a:lnTo>
                    <a:pt x="510" y="186"/>
                  </a:lnTo>
                  <a:lnTo>
                    <a:pt x="504" y="186"/>
                  </a:lnTo>
                  <a:lnTo>
                    <a:pt x="510" y="180"/>
                  </a:lnTo>
                  <a:lnTo>
                    <a:pt x="516" y="180"/>
                  </a:lnTo>
                  <a:lnTo>
                    <a:pt x="522" y="180"/>
                  </a:lnTo>
                  <a:lnTo>
                    <a:pt x="528" y="174"/>
                  </a:lnTo>
                  <a:lnTo>
                    <a:pt x="534" y="174"/>
                  </a:lnTo>
                  <a:lnTo>
                    <a:pt x="540" y="174"/>
                  </a:lnTo>
                  <a:lnTo>
                    <a:pt x="546" y="174"/>
                  </a:lnTo>
                  <a:lnTo>
                    <a:pt x="552" y="168"/>
                  </a:lnTo>
                  <a:lnTo>
                    <a:pt x="558" y="168"/>
                  </a:lnTo>
                  <a:lnTo>
                    <a:pt x="564" y="168"/>
                  </a:lnTo>
                  <a:lnTo>
                    <a:pt x="570" y="162"/>
                  </a:lnTo>
                  <a:lnTo>
                    <a:pt x="576" y="162"/>
                  </a:lnTo>
                  <a:lnTo>
                    <a:pt x="582" y="162"/>
                  </a:lnTo>
                  <a:lnTo>
                    <a:pt x="588" y="162"/>
                  </a:lnTo>
                  <a:lnTo>
                    <a:pt x="600" y="162"/>
                  </a:lnTo>
                  <a:lnTo>
                    <a:pt x="594" y="162"/>
                  </a:lnTo>
                  <a:lnTo>
                    <a:pt x="600" y="162"/>
                  </a:lnTo>
                  <a:lnTo>
                    <a:pt x="606" y="156"/>
                  </a:lnTo>
                  <a:lnTo>
                    <a:pt x="612" y="156"/>
                  </a:lnTo>
                  <a:lnTo>
                    <a:pt x="618" y="156"/>
                  </a:lnTo>
                  <a:lnTo>
                    <a:pt x="624" y="150"/>
                  </a:lnTo>
                  <a:lnTo>
                    <a:pt x="630" y="150"/>
                  </a:lnTo>
                  <a:lnTo>
                    <a:pt x="636" y="144"/>
                  </a:lnTo>
                  <a:lnTo>
                    <a:pt x="642" y="144"/>
                  </a:lnTo>
                  <a:lnTo>
                    <a:pt x="648" y="144"/>
                  </a:lnTo>
                  <a:lnTo>
                    <a:pt x="654" y="144"/>
                  </a:lnTo>
                  <a:lnTo>
                    <a:pt x="660" y="144"/>
                  </a:lnTo>
                  <a:lnTo>
                    <a:pt x="666" y="138"/>
                  </a:lnTo>
                  <a:lnTo>
                    <a:pt x="672" y="138"/>
                  </a:lnTo>
                  <a:lnTo>
                    <a:pt x="678" y="138"/>
                  </a:lnTo>
                  <a:lnTo>
                    <a:pt x="684" y="132"/>
                  </a:lnTo>
                  <a:lnTo>
                    <a:pt x="690" y="132"/>
                  </a:lnTo>
                  <a:lnTo>
                    <a:pt x="696" y="132"/>
                  </a:lnTo>
                  <a:lnTo>
                    <a:pt x="702" y="132"/>
                  </a:lnTo>
                  <a:lnTo>
                    <a:pt x="708" y="132"/>
                  </a:lnTo>
                  <a:lnTo>
                    <a:pt x="714" y="132"/>
                  </a:lnTo>
                  <a:lnTo>
                    <a:pt x="720" y="132"/>
                  </a:lnTo>
                  <a:lnTo>
                    <a:pt x="726" y="132"/>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6"/>
            <p:cNvSpPr>
              <a:spLocks/>
            </p:cNvSpPr>
            <p:nvPr/>
          </p:nvSpPr>
          <p:spPr bwMode="auto">
            <a:xfrm>
              <a:off x="7211062" y="4229100"/>
              <a:ext cx="491488" cy="28575"/>
            </a:xfrm>
            <a:custGeom>
              <a:avLst/>
              <a:gdLst/>
              <a:ahLst/>
              <a:cxnLst>
                <a:cxn ang="0">
                  <a:pos x="0" y="18"/>
                </a:cxn>
                <a:cxn ang="0">
                  <a:pos x="6" y="12"/>
                </a:cxn>
                <a:cxn ang="0">
                  <a:pos x="12" y="12"/>
                </a:cxn>
                <a:cxn ang="0">
                  <a:pos x="18" y="12"/>
                </a:cxn>
                <a:cxn ang="0">
                  <a:pos x="24" y="12"/>
                </a:cxn>
                <a:cxn ang="0">
                  <a:pos x="30" y="12"/>
                </a:cxn>
                <a:cxn ang="0">
                  <a:pos x="36" y="12"/>
                </a:cxn>
                <a:cxn ang="0">
                  <a:pos x="42" y="12"/>
                </a:cxn>
                <a:cxn ang="0">
                  <a:pos x="48" y="6"/>
                </a:cxn>
                <a:cxn ang="0">
                  <a:pos x="54" y="12"/>
                </a:cxn>
                <a:cxn ang="0">
                  <a:pos x="60" y="6"/>
                </a:cxn>
                <a:cxn ang="0">
                  <a:pos x="66" y="6"/>
                </a:cxn>
                <a:cxn ang="0">
                  <a:pos x="72" y="6"/>
                </a:cxn>
                <a:cxn ang="0">
                  <a:pos x="78" y="6"/>
                </a:cxn>
                <a:cxn ang="0">
                  <a:pos x="84" y="6"/>
                </a:cxn>
                <a:cxn ang="0">
                  <a:pos x="90" y="6"/>
                </a:cxn>
                <a:cxn ang="0">
                  <a:pos x="96" y="6"/>
                </a:cxn>
                <a:cxn ang="0">
                  <a:pos x="102" y="6"/>
                </a:cxn>
                <a:cxn ang="0">
                  <a:pos x="108" y="6"/>
                </a:cxn>
                <a:cxn ang="0">
                  <a:pos x="114" y="6"/>
                </a:cxn>
                <a:cxn ang="0">
                  <a:pos x="120" y="6"/>
                </a:cxn>
                <a:cxn ang="0">
                  <a:pos x="126" y="0"/>
                </a:cxn>
                <a:cxn ang="0">
                  <a:pos x="126" y="6"/>
                </a:cxn>
                <a:cxn ang="0">
                  <a:pos x="132" y="0"/>
                </a:cxn>
                <a:cxn ang="0">
                  <a:pos x="138" y="6"/>
                </a:cxn>
                <a:cxn ang="0">
                  <a:pos x="144" y="0"/>
                </a:cxn>
                <a:cxn ang="0">
                  <a:pos x="150" y="6"/>
                </a:cxn>
                <a:cxn ang="0">
                  <a:pos x="156" y="0"/>
                </a:cxn>
                <a:cxn ang="0">
                  <a:pos x="162" y="0"/>
                </a:cxn>
                <a:cxn ang="0">
                  <a:pos x="168" y="0"/>
                </a:cxn>
                <a:cxn ang="0">
                  <a:pos x="174" y="6"/>
                </a:cxn>
                <a:cxn ang="0">
                  <a:pos x="180" y="6"/>
                </a:cxn>
                <a:cxn ang="0">
                  <a:pos x="186" y="0"/>
                </a:cxn>
                <a:cxn ang="0">
                  <a:pos x="192" y="6"/>
                </a:cxn>
                <a:cxn ang="0">
                  <a:pos x="198" y="0"/>
                </a:cxn>
                <a:cxn ang="0">
                  <a:pos x="204" y="0"/>
                </a:cxn>
                <a:cxn ang="0">
                  <a:pos x="210" y="0"/>
                </a:cxn>
                <a:cxn ang="0">
                  <a:pos x="216" y="6"/>
                </a:cxn>
                <a:cxn ang="0">
                  <a:pos x="222" y="0"/>
                </a:cxn>
                <a:cxn ang="0">
                  <a:pos x="228" y="0"/>
                </a:cxn>
                <a:cxn ang="0">
                  <a:pos x="234" y="0"/>
                </a:cxn>
                <a:cxn ang="0">
                  <a:pos x="240" y="0"/>
                </a:cxn>
                <a:cxn ang="0">
                  <a:pos x="252" y="0"/>
                </a:cxn>
                <a:cxn ang="0">
                  <a:pos x="246" y="0"/>
                </a:cxn>
                <a:cxn ang="0">
                  <a:pos x="252" y="0"/>
                </a:cxn>
                <a:cxn ang="0">
                  <a:pos x="258" y="0"/>
                </a:cxn>
                <a:cxn ang="0">
                  <a:pos x="264" y="0"/>
                </a:cxn>
                <a:cxn ang="0">
                  <a:pos x="270" y="0"/>
                </a:cxn>
                <a:cxn ang="0">
                  <a:pos x="276" y="6"/>
                </a:cxn>
                <a:cxn ang="0">
                  <a:pos x="282" y="0"/>
                </a:cxn>
                <a:cxn ang="0">
                  <a:pos x="288" y="0"/>
                </a:cxn>
                <a:cxn ang="0">
                  <a:pos x="294" y="0"/>
                </a:cxn>
                <a:cxn ang="0">
                  <a:pos x="300" y="0"/>
                </a:cxn>
                <a:cxn ang="0">
                  <a:pos x="306" y="0"/>
                </a:cxn>
                <a:cxn ang="0">
                  <a:pos x="312" y="0"/>
                </a:cxn>
              </a:cxnLst>
              <a:rect l="0" t="0" r="r" b="b"/>
              <a:pathLst>
                <a:path w="312" h="18">
                  <a:moveTo>
                    <a:pt x="0" y="18"/>
                  </a:moveTo>
                  <a:lnTo>
                    <a:pt x="6" y="12"/>
                  </a:lnTo>
                  <a:lnTo>
                    <a:pt x="12" y="12"/>
                  </a:lnTo>
                  <a:lnTo>
                    <a:pt x="18" y="12"/>
                  </a:lnTo>
                  <a:lnTo>
                    <a:pt x="24" y="12"/>
                  </a:lnTo>
                  <a:lnTo>
                    <a:pt x="30" y="12"/>
                  </a:lnTo>
                  <a:lnTo>
                    <a:pt x="36" y="12"/>
                  </a:lnTo>
                  <a:lnTo>
                    <a:pt x="42" y="12"/>
                  </a:lnTo>
                  <a:lnTo>
                    <a:pt x="48" y="6"/>
                  </a:lnTo>
                  <a:lnTo>
                    <a:pt x="54" y="12"/>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0"/>
                  </a:lnTo>
                  <a:lnTo>
                    <a:pt x="126" y="6"/>
                  </a:lnTo>
                  <a:lnTo>
                    <a:pt x="132" y="0"/>
                  </a:lnTo>
                  <a:lnTo>
                    <a:pt x="138" y="6"/>
                  </a:lnTo>
                  <a:lnTo>
                    <a:pt x="144" y="0"/>
                  </a:lnTo>
                  <a:lnTo>
                    <a:pt x="150" y="6"/>
                  </a:lnTo>
                  <a:lnTo>
                    <a:pt x="156" y="0"/>
                  </a:lnTo>
                  <a:lnTo>
                    <a:pt x="162" y="0"/>
                  </a:lnTo>
                  <a:lnTo>
                    <a:pt x="168" y="0"/>
                  </a:lnTo>
                  <a:lnTo>
                    <a:pt x="174" y="6"/>
                  </a:lnTo>
                  <a:lnTo>
                    <a:pt x="180" y="6"/>
                  </a:lnTo>
                  <a:lnTo>
                    <a:pt x="186" y="0"/>
                  </a:lnTo>
                  <a:lnTo>
                    <a:pt x="192" y="6"/>
                  </a:lnTo>
                  <a:lnTo>
                    <a:pt x="198" y="0"/>
                  </a:lnTo>
                  <a:lnTo>
                    <a:pt x="204" y="0"/>
                  </a:lnTo>
                  <a:lnTo>
                    <a:pt x="210" y="0"/>
                  </a:lnTo>
                  <a:lnTo>
                    <a:pt x="216" y="6"/>
                  </a:lnTo>
                  <a:lnTo>
                    <a:pt x="222" y="0"/>
                  </a:lnTo>
                  <a:lnTo>
                    <a:pt x="228" y="0"/>
                  </a:lnTo>
                  <a:lnTo>
                    <a:pt x="234" y="0"/>
                  </a:lnTo>
                  <a:lnTo>
                    <a:pt x="240" y="0"/>
                  </a:lnTo>
                  <a:lnTo>
                    <a:pt x="252" y="0"/>
                  </a:lnTo>
                  <a:lnTo>
                    <a:pt x="246" y="0"/>
                  </a:lnTo>
                  <a:lnTo>
                    <a:pt x="252" y="0"/>
                  </a:lnTo>
                  <a:lnTo>
                    <a:pt x="258" y="0"/>
                  </a:lnTo>
                  <a:lnTo>
                    <a:pt x="264" y="0"/>
                  </a:lnTo>
                  <a:lnTo>
                    <a:pt x="270" y="0"/>
                  </a:lnTo>
                  <a:lnTo>
                    <a:pt x="276" y="6"/>
                  </a:lnTo>
                  <a:lnTo>
                    <a:pt x="282" y="0"/>
                  </a:lnTo>
                  <a:lnTo>
                    <a:pt x="288" y="0"/>
                  </a:lnTo>
                  <a:lnTo>
                    <a:pt x="294" y="0"/>
                  </a:lnTo>
                  <a:lnTo>
                    <a:pt x="300" y="0"/>
                  </a:lnTo>
                  <a:lnTo>
                    <a:pt x="306" y="0"/>
                  </a:lnTo>
                  <a:lnTo>
                    <a:pt x="312" y="0"/>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39"/>
            <p:cNvSpPr>
              <a:spLocks/>
            </p:cNvSpPr>
            <p:nvPr/>
          </p:nvSpPr>
          <p:spPr bwMode="auto">
            <a:xfrm>
              <a:off x="6067404" y="3810000"/>
              <a:ext cx="1134206" cy="333375"/>
            </a:xfrm>
            <a:custGeom>
              <a:avLst/>
              <a:gdLst/>
              <a:ahLst/>
              <a:cxnLst>
                <a:cxn ang="0">
                  <a:pos x="12" y="120"/>
                </a:cxn>
                <a:cxn ang="0">
                  <a:pos x="30" y="120"/>
                </a:cxn>
                <a:cxn ang="0">
                  <a:pos x="48" y="120"/>
                </a:cxn>
                <a:cxn ang="0">
                  <a:pos x="66" y="120"/>
                </a:cxn>
                <a:cxn ang="0">
                  <a:pos x="84" y="120"/>
                </a:cxn>
                <a:cxn ang="0">
                  <a:pos x="102" y="120"/>
                </a:cxn>
                <a:cxn ang="0">
                  <a:pos x="120" y="120"/>
                </a:cxn>
                <a:cxn ang="0">
                  <a:pos x="138" y="120"/>
                </a:cxn>
                <a:cxn ang="0">
                  <a:pos x="156" y="120"/>
                </a:cxn>
                <a:cxn ang="0">
                  <a:pos x="174" y="120"/>
                </a:cxn>
                <a:cxn ang="0">
                  <a:pos x="192" y="120"/>
                </a:cxn>
                <a:cxn ang="0">
                  <a:pos x="210" y="120"/>
                </a:cxn>
                <a:cxn ang="0">
                  <a:pos x="228" y="120"/>
                </a:cxn>
                <a:cxn ang="0">
                  <a:pos x="246" y="120"/>
                </a:cxn>
                <a:cxn ang="0">
                  <a:pos x="264" y="120"/>
                </a:cxn>
                <a:cxn ang="0">
                  <a:pos x="282" y="120"/>
                </a:cxn>
                <a:cxn ang="0">
                  <a:pos x="300" y="120"/>
                </a:cxn>
                <a:cxn ang="0">
                  <a:pos x="318" y="120"/>
                </a:cxn>
                <a:cxn ang="0">
                  <a:pos x="336" y="54"/>
                </a:cxn>
                <a:cxn ang="0">
                  <a:pos x="348" y="0"/>
                </a:cxn>
                <a:cxn ang="0">
                  <a:pos x="360" y="186"/>
                </a:cxn>
                <a:cxn ang="0">
                  <a:pos x="372" y="210"/>
                </a:cxn>
                <a:cxn ang="0">
                  <a:pos x="390" y="210"/>
                </a:cxn>
                <a:cxn ang="0">
                  <a:pos x="408" y="210"/>
                </a:cxn>
                <a:cxn ang="0">
                  <a:pos x="420" y="210"/>
                </a:cxn>
                <a:cxn ang="0">
                  <a:pos x="438" y="204"/>
                </a:cxn>
                <a:cxn ang="0">
                  <a:pos x="456" y="204"/>
                </a:cxn>
                <a:cxn ang="0">
                  <a:pos x="474" y="204"/>
                </a:cxn>
                <a:cxn ang="0">
                  <a:pos x="492" y="198"/>
                </a:cxn>
                <a:cxn ang="0">
                  <a:pos x="510" y="198"/>
                </a:cxn>
                <a:cxn ang="0">
                  <a:pos x="522" y="192"/>
                </a:cxn>
                <a:cxn ang="0">
                  <a:pos x="534" y="192"/>
                </a:cxn>
                <a:cxn ang="0">
                  <a:pos x="552" y="186"/>
                </a:cxn>
                <a:cxn ang="0">
                  <a:pos x="570" y="180"/>
                </a:cxn>
                <a:cxn ang="0">
                  <a:pos x="588" y="174"/>
                </a:cxn>
                <a:cxn ang="0">
                  <a:pos x="606" y="168"/>
                </a:cxn>
                <a:cxn ang="0">
                  <a:pos x="624" y="162"/>
                </a:cxn>
                <a:cxn ang="0">
                  <a:pos x="642" y="162"/>
                </a:cxn>
                <a:cxn ang="0">
                  <a:pos x="660" y="150"/>
                </a:cxn>
                <a:cxn ang="0">
                  <a:pos x="672" y="150"/>
                </a:cxn>
                <a:cxn ang="0">
                  <a:pos x="690" y="144"/>
                </a:cxn>
                <a:cxn ang="0">
                  <a:pos x="708" y="144"/>
                </a:cxn>
              </a:cxnLst>
              <a:rect l="0" t="0" r="r" b="b"/>
              <a:pathLst>
                <a:path w="720" h="210">
                  <a:moveTo>
                    <a:pt x="0" y="120"/>
                  </a:moveTo>
                  <a:lnTo>
                    <a:pt x="6" y="120"/>
                  </a:lnTo>
                  <a:lnTo>
                    <a:pt x="12" y="120"/>
                  </a:lnTo>
                  <a:lnTo>
                    <a:pt x="18" y="120"/>
                  </a:lnTo>
                  <a:lnTo>
                    <a:pt x="24" y="120"/>
                  </a:lnTo>
                  <a:lnTo>
                    <a:pt x="30" y="120"/>
                  </a:lnTo>
                  <a:lnTo>
                    <a:pt x="36" y="120"/>
                  </a:lnTo>
                  <a:lnTo>
                    <a:pt x="42" y="114"/>
                  </a:lnTo>
                  <a:lnTo>
                    <a:pt x="48" y="120"/>
                  </a:lnTo>
                  <a:lnTo>
                    <a:pt x="54" y="120"/>
                  </a:lnTo>
                  <a:lnTo>
                    <a:pt x="60" y="120"/>
                  </a:lnTo>
                  <a:lnTo>
                    <a:pt x="66" y="120"/>
                  </a:lnTo>
                  <a:lnTo>
                    <a:pt x="72" y="120"/>
                  </a:lnTo>
                  <a:lnTo>
                    <a:pt x="78" y="120"/>
                  </a:lnTo>
                  <a:lnTo>
                    <a:pt x="84" y="120"/>
                  </a:lnTo>
                  <a:lnTo>
                    <a:pt x="90" y="120"/>
                  </a:lnTo>
                  <a:lnTo>
                    <a:pt x="96" y="120"/>
                  </a:lnTo>
                  <a:lnTo>
                    <a:pt x="102" y="120"/>
                  </a:lnTo>
                  <a:lnTo>
                    <a:pt x="108" y="120"/>
                  </a:lnTo>
                  <a:lnTo>
                    <a:pt x="114" y="120"/>
                  </a:lnTo>
                  <a:lnTo>
                    <a:pt x="120" y="120"/>
                  </a:lnTo>
                  <a:lnTo>
                    <a:pt x="126" y="120"/>
                  </a:lnTo>
                  <a:lnTo>
                    <a:pt x="132" y="120"/>
                  </a:lnTo>
                  <a:lnTo>
                    <a:pt x="138" y="120"/>
                  </a:lnTo>
                  <a:lnTo>
                    <a:pt x="144" y="120"/>
                  </a:lnTo>
                  <a:lnTo>
                    <a:pt x="150" y="120"/>
                  </a:lnTo>
                  <a:lnTo>
                    <a:pt x="156" y="120"/>
                  </a:lnTo>
                  <a:lnTo>
                    <a:pt x="162" y="120"/>
                  </a:lnTo>
                  <a:lnTo>
                    <a:pt x="168" y="120"/>
                  </a:lnTo>
                  <a:lnTo>
                    <a:pt x="174" y="120"/>
                  </a:lnTo>
                  <a:lnTo>
                    <a:pt x="180" y="120"/>
                  </a:lnTo>
                  <a:lnTo>
                    <a:pt x="186" y="120"/>
                  </a:lnTo>
                  <a:lnTo>
                    <a:pt x="192" y="120"/>
                  </a:lnTo>
                  <a:lnTo>
                    <a:pt x="198" y="120"/>
                  </a:lnTo>
                  <a:lnTo>
                    <a:pt x="204" y="120"/>
                  </a:lnTo>
                  <a:lnTo>
                    <a:pt x="210" y="120"/>
                  </a:lnTo>
                  <a:lnTo>
                    <a:pt x="216" y="120"/>
                  </a:lnTo>
                  <a:lnTo>
                    <a:pt x="222" y="120"/>
                  </a:lnTo>
                  <a:lnTo>
                    <a:pt x="228" y="120"/>
                  </a:lnTo>
                  <a:lnTo>
                    <a:pt x="234" y="120"/>
                  </a:lnTo>
                  <a:lnTo>
                    <a:pt x="240" y="120"/>
                  </a:lnTo>
                  <a:lnTo>
                    <a:pt x="246" y="120"/>
                  </a:lnTo>
                  <a:lnTo>
                    <a:pt x="252" y="120"/>
                  </a:lnTo>
                  <a:lnTo>
                    <a:pt x="258" y="120"/>
                  </a:lnTo>
                  <a:lnTo>
                    <a:pt x="264" y="120"/>
                  </a:lnTo>
                  <a:lnTo>
                    <a:pt x="270" y="120"/>
                  </a:lnTo>
                  <a:lnTo>
                    <a:pt x="276" y="120"/>
                  </a:lnTo>
                  <a:lnTo>
                    <a:pt x="282" y="120"/>
                  </a:lnTo>
                  <a:lnTo>
                    <a:pt x="288" y="120"/>
                  </a:lnTo>
                  <a:lnTo>
                    <a:pt x="294" y="120"/>
                  </a:lnTo>
                  <a:lnTo>
                    <a:pt x="300" y="120"/>
                  </a:lnTo>
                  <a:lnTo>
                    <a:pt x="306" y="114"/>
                  </a:lnTo>
                  <a:lnTo>
                    <a:pt x="312" y="120"/>
                  </a:lnTo>
                  <a:lnTo>
                    <a:pt x="318" y="120"/>
                  </a:lnTo>
                  <a:lnTo>
                    <a:pt x="324" y="114"/>
                  </a:lnTo>
                  <a:lnTo>
                    <a:pt x="330" y="102"/>
                  </a:lnTo>
                  <a:lnTo>
                    <a:pt x="336" y="54"/>
                  </a:lnTo>
                  <a:lnTo>
                    <a:pt x="336" y="12"/>
                  </a:lnTo>
                  <a:lnTo>
                    <a:pt x="342" y="0"/>
                  </a:lnTo>
                  <a:lnTo>
                    <a:pt x="348" y="0"/>
                  </a:lnTo>
                  <a:lnTo>
                    <a:pt x="348" y="24"/>
                  </a:lnTo>
                  <a:lnTo>
                    <a:pt x="354" y="108"/>
                  </a:lnTo>
                  <a:lnTo>
                    <a:pt x="360" y="186"/>
                  </a:lnTo>
                  <a:lnTo>
                    <a:pt x="360" y="210"/>
                  </a:lnTo>
                  <a:lnTo>
                    <a:pt x="366" y="210"/>
                  </a:lnTo>
                  <a:lnTo>
                    <a:pt x="372" y="210"/>
                  </a:lnTo>
                  <a:lnTo>
                    <a:pt x="378" y="210"/>
                  </a:lnTo>
                  <a:lnTo>
                    <a:pt x="384" y="210"/>
                  </a:lnTo>
                  <a:lnTo>
                    <a:pt x="390" y="210"/>
                  </a:lnTo>
                  <a:lnTo>
                    <a:pt x="396" y="210"/>
                  </a:lnTo>
                  <a:lnTo>
                    <a:pt x="402" y="210"/>
                  </a:lnTo>
                  <a:lnTo>
                    <a:pt x="408" y="210"/>
                  </a:lnTo>
                  <a:lnTo>
                    <a:pt x="414" y="210"/>
                  </a:lnTo>
                  <a:lnTo>
                    <a:pt x="426" y="210"/>
                  </a:lnTo>
                  <a:lnTo>
                    <a:pt x="420" y="210"/>
                  </a:lnTo>
                  <a:lnTo>
                    <a:pt x="426" y="210"/>
                  </a:lnTo>
                  <a:lnTo>
                    <a:pt x="432" y="204"/>
                  </a:lnTo>
                  <a:lnTo>
                    <a:pt x="438" y="204"/>
                  </a:lnTo>
                  <a:lnTo>
                    <a:pt x="444" y="210"/>
                  </a:lnTo>
                  <a:lnTo>
                    <a:pt x="450" y="204"/>
                  </a:lnTo>
                  <a:lnTo>
                    <a:pt x="456" y="204"/>
                  </a:lnTo>
                  <a:lnTo>
                    <a:pt x="462" y="204"/>
                  </a:lnTo>
                  <a:lnTo>
                    <a:pt x="468" y="204"/>
                  </a:lnTo>
                  <a:lnTo>
                    <a:pt x="474" y="204"/>
                  </a:lnTo>
                  <a:lnTo>
                    <a:pt x="480" y="198"/>
                  </a:lnTo>
                  <a:lnTo>
                    <a:pt x="486" y="198"/>
                  </a:lnTo>
                  <a:lnTo>
                    <a:pt x="492" y="198"/>
                  </a:lnTo>
                  <a:lnTo>
                    <a:pt x="498" y="198"/>
                  </a:lnTo>
                  <a:lnTo>
                    <a:pt x="504" y="198"/>
                  </a:lnTo>
                  <a:lnTo>
                    <a:pt x="510" y="198"/>
                  </a:lnTo>
                  <a:lnTo>
                    <a:pt x="516" y="192"/>
                  </a:lnTo>
                  <a:lnTo>
                    <a:pt x="528" y="192"/>
                  </a:lnTo>
                  <a:lnTo>
                    <a:pt x="522" y="192"/>
                  </a:lnTo>
                  <a:lnTo>
                    <a:pt x="528" y="192"/>
                  </a:lnTo>
                  <a:lnTo>
                    <a:pt x="540" y="192"/>
                  </a:lnTo>
                  <a:lnTo>
                    <a:pt x="534" y="192"/>
                  </a:lnTo>
                  <a:lnTo>
                    <a:pt x="540" y="186"/>
                  </a:lnTo>
                  <a:lnTo>
                    <a:pt x="546" y="186"/>
                  </a:lnTo>
                  <a:lnTo>
                    <a:pt x="552" y="186"/>
                  </a:lnTo>
                  <a:lnTo>
                    <a:pt x="558" y="186"/>
                  </a:lnTo>
                  <a:lnTo>
                    <a:pt x="564" y="180"/>
                  </a:lnTo>
                  <a:lnTo>
                    <a:pt x="570" y="180"/>
                  </a:lnTo>
                  <a:lnTo>
                    <a:pt x="576" y="180"/>
                  </a:lnTo>
                  <a:lnTo>
                    <a:pt x="582" y="174"/>
                  </a:lnTo>
                  <a:lnTo>
                    <a:pt x="588" y="174"/>
                  </a:lnTo>
                  <a:lnTo>
                    <a:pt x="594" y="174"/>
                  </a:lnTo>
                  <a:lnTo>
                    <a:pt x="600" y="174"/>
                  </a:lnTo>
                  <a:lnTo>
                    <a:pt x="606" y="168"/>
                  </a:lnTo>
                  <a:lnTo>
                    <a:pt x="612" y="162"/>
                  </a:lnTo>
                  <a:lnTo>
                    <a:pt x="618" y="168"/>
                  </a:lnTo>
                  <a:lnTo>
                    <a:pt x="624" y="162"/>
                  </a:lnTo>
                  <a:lnTo>
                    <a:pt x="630" y="168"/>
                  </a:lnTo>
                  <a:lnTo>
                    <a:pt x="636" y="162"/>
                  </a:lnTo>
                  <a:lnTo>
                    <a:pt x="642" y="162"/>
                  </a:lnTo>
                  <a:lnTo>
                    <a:pt x="648" y="156"/>
                  </a:lnTo>
                  <a:lnTo>
                    <a:pt x="654" y="156"/>
                  </a:lnTo>
                  <a:lnTo>
                    <a:pt x="660" y="150"/>
                  </a:lnTo>
                  <a:lnTo>
                    <a:pt x="672" y="150"/>
                  </a:lnTo>
                  <a:lnTo>
                    <a:pt x="666" y="150"/>
                  </a:lnTo>
                  <a:lnTo>
                    <a:pt x="672" y="150"/>
                  </a:lnTo>
                  <a:lnTo>
                    <a:pt x="678" y="150"/>
                  </a:lnTo>
                  <a:lnTo>
                    <a:pt x="684" y="144"/>
                  </a:lnTo>
                  <a:lnTo>
                    <a:pt x="690" y="144"/>
                  </a:lnTo>
                  <a:lnTo>
                    <a:pt x="696" y="144"/>
                  </a:lnTo>
                  <a:lnTo>
                    <a:pt x="702" y="144"/>
                  </a:lnTo>
                  <a:lnTo>
                    <a:pt x="708" y="144"/>
                  </a:lnTo>
                  <a:lnTo>
                    <a:pt x="714" y="144"/>
                  </a:lnTo>
                  <a:lnTo>
                    <a:pt x="720" y="138"/>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40"/>
            <p:cNvSpPr>
              <a:spLocks/>
            </p:cNvSpPr>
            <p:nvPr/>
          </p:nvSpPr>
          <p:spPr bwMode="auto">
            <a:xfrm>
              <a:off x="7201610" y="4000500"/>
              <a:ext cx="500940" cy="28575"/>
            </a:xfrm>
            <a:custGeom>
              <a:avLst/>
              <a:gdLst/>
              <a:ahLst/>
              <a:cxnLst>
                <a:cxn ang="0">
                  <a:pos x="0" y="18"/>
                </a:cxn>
                <a:cxn ang="0">
                  <a:pos x="6" y="18"/>
                </a:cxn>
                <a:cxn ang="0">
                  <a:pos x="12" y="18"/>
                </a:cxn>
                <a:cxn ang="0">
                  <a:pos x="18" y="18"/>
                </a:cxn>
                <a:cxn ang="0">
                  <a:pos x="24" y="12"/>
                </a:cxn>
                <a:cxn ang="0">
                  <a:pos x="30" y="12"/>
                </a:cxn>
                <a:cxn ang="0">
                  <a:pos x="36" y="12"/>
                </a:cxn>
                <a:cxn ang="0">
                  <a:pos x="42" y="12"/>
                </a:cxn>
                <a:cxn ang="0">
                  <a:pos x="48" y="12"/>
                </a:cxn>
                <a:cxn ang="0">
                  <a:pos x="54" y="12"/>
                </a:cxn>
                <a:cxn ang="0">
                  <a:pos x="60" y="6"/>
                </a:cxn>
                <a:cxn ang="0">
                  <a:pos x="66" y="12"/>
                </a:cxn>
                <a:cxn ang="0">
                  <a:pos x="72" y="6"/>
                </a:cxn>
                <a:cxn ang="0">
                  <a:pos x="78" y="6"/>
                </a:cxn>
                <a:cxn ang="0">
                  <a:pos x="84" y="6"/>
                </a:cxn>
                <a:cxn ang="0">
                  <a:pos x="90" y="6"/>
                </a:cxn>
                <a:cxn ang="0">
                  <a:pos x="96" y="6"/>
                </a:cxn>
                <a:cxn ang="0">
                  <a:pos x="102" y="6"/>
                </a:cxn>
                <a:cxn ang="0">
                  <a:pos x="108" y="6"/>
                </a:cxn>
                <a:cxn ang="0">
                  <a:pos x="114" y="6"/>
                </a:cxn>
                <a:cxn ang="0">
                  <a:pos x="120" y="6"/>
                </a:cxn>
                <a:cxn ang="0">
                  <a:pos x="126" y="6"/>
                </a:cxn>
                <a:cxn ang="0">
                  <a:pos x="132" y="0"/>
                </a:cxn>
                <a:cxn ang="0">
                  <a:pos x="138" y="0"/>
                </a:cxn>
                <a:cxn ang="0">
                  <a:pos x="144" y="6"/>
                </a:cxn>
                <a:cxn ang="0">
                  <a:pos x="150" y="6"/>
                </a:cxn>
                <a:cxn ang="0">
                  <a:pos x="156" y="6"/>
                </a:cxn>
                <a:cxn ang="0">
                  <a:pos x="162" y="0"/>
                </a:cxn>
                <a:cxn ang="0">
                  <a:pos x="162" y="6"/>
                </a:cxn>
                <a:cxn ang="0">
                  <a:pos x="168" y="0"/>
                </a:cxn>
                <a:cxn ang="0">
                  <a:pos x="180" y="0"/>
                </a:cxn>
                <a:cxn ang="0">
                  <a:pos x="174" y="0"/>
                </a:cxn>
                <a:cxn ang="0">
                  <a:pos x="180" y="0"/>
                </a:cxn>
                <a:cxn ang="0">
                  <a:pos x="186" y="0"/>
                </a:cxn>
                <a:cxn ang="0">
                  <a:pos x="192" y="0"/>
                </a:cxn>
                <a:cxn ang="0">
                  <a:pos x="198" y="6"/>
                </a:cxn>
                <a:cxn ang="0">
                  <a:pos x="204" y="0"/>
                </a:cxn>
                <a:cxn ang="0">
                  <a:pos x="210" y="0"/>
                </a:cxn>
                <a:cxn ang="0">
                  <a:pos x="216" y="0"/>
                </a:cxn>
                <a:cxn ang="0">
                  <a:pos x="222" y="0"/>
                </a:cxn>
                <a:cxn ang="0">
                  <a:pos x="228" y="0"/>
                </a:cxn>
                <a:cxn ang="0">
                  <a:pos x="234" y="0"/>
                </a:cxn>
                <a:cxn ang="0">
                  <a:pos x="240" y="0"/>
                </a:cxn>
                <a:cxn ang="0">
                  <a:pos x="246" y="0"/>
                </a:cxn>
                <a:cxn ang="0">
                  <a:pos x="252" y="0"/>
                </a:cxn>
                <a:cxn ang="0">
                  <a:pos x="258" y="0"/>
                </a:cxn>
                <a:cxn ang="0">
                  <a:pos x="264" y="0"/>
                </a:cxn>
                <a:cxn ang="0">
                  <a:pos x="270" y="0"/>
                </a:cxn>
                <a:cxn ang="0">
                  <a:pos x="276" y="0"/>
                </a:cxn>
                <a:cxn ang="0">
                  <a:pos x="282" y="0"/>
                </a:cxn>
                <a:cxn ang="0">
                  <a:pos x="288" y="0"/>
                </a:cxn>
                <a:cxn ang="0">
                  <a:pos x="294" y="0"/>
                </a:cxn>
                <a:cxn ang="0">
                  <a:pos x="300" y="0"/>
                </a:cxn>
                <a:cxn ang="0">
                  <a:pos x="306" y="0"/>
                </a:cxn>
                <a:cxn ang="0">
                  <a:pos x="312" y="0"/>
                </a:cxn>
                <a:cxn ang="0">
                  <a:pos x="318" y="0"/>
                </a:cxn>
              </a:cxnLst>
              <a:rect l="0" t="0" r="r" b="b"/>
              <a:pathLst>
                <a:path w="318" h="18">
                  <a:moveTo>
                    <a:pt x="0" y="18"/>
                  </a:moveTo>
                  <a:lnTo>
                    <a:pt x="6" y="18"/>
                  </a:lnTo>
                  <a:lnTo>
                    <a:pt x="12" y="18"/>
                  </a:lnTo>
                  <a:lnTo>
                    <a:pt x="18" y="18"/>
                  </a:lnTo>
                  <a:lnTo>
                    <a:pt x="24" y="12"/>
                  </a:lnTo>
                  <a:lnTo>
                    <a:pt x="30" y="12"/>
                  </a:lnTo>
                  <a:lnTo>
                    <a:pt x="36" y="12"/>
                  </a:lnTo>
                  <a:lnTo>
                    <a:pt x="42" y="12"/>
                  </a:lnTo>
                  <a:lnTo>
                    <a:pt x="48" y="12"/>
                  </a:lnTo>
                  <a:lnTo>
                    <a:pt x="54" y="12"/>
                  </a:lnTo>
                  <a:lnTo>
                    <a:pt x="60" y="6"/>
                  </a:lnTo>
                  <a:lnTo>
                    <a:pt x="66" y="12"/>
                  </a:lnTo>
                  <a:lnTo>
                    <a:pt x="72" y="6"/>
                  </a:lnTo>
                  <a:lnTo>
                    <a:pt x="78" y="6"/>
                  </a:lnTo>
                  <a:lnTo>
                    <a:pt x="84" y="6"/>
                  </a:lnTo>
                  <a:lnTo>
                    <a:pt x="90" y="6"/>
                  </a:lnTo>
                  <a:lnTo>
                    <a:pt x="96" y="6"/>
                  </a:lnTo>
                  <a:lnTo>
                    <a:pt x="102" y="6"/>
                  </a:lnTo>
                  <a:lnTo>
                    <a:pt x="108" y="6"/>
                  </a:lnTo>
                  <a:lnTo>
                    <a:pt x="114" y="6"/>
                  </a:lnTo>
                  <a:lnTo>
                    <a:pt x="120" y="6"/>
                  </a:lnTo>
                  <a:lnTo>
                    <a:pt x="126" y="6"/>
                  </a:lnTo>
                  <a:lnTo>
                    <a:pt x="132" y="0"/>
                  </a:lnTo>
                  <a:lnTo>
                    <a:pt x="138" y="0"/>
                  </a:lnTo>
                  <a:lnTo>
                    <a:pt x="144" y="6"/>
                  </a:lnTo>
                  <a:lnTo>
                    <a:pt x="150" y="6"/>
                  </a:lnTo>
                  <a:lnTo>
                    <a:pt x="156" y="6"/>
                  </a:lnTo>
                  <a:lnTo>
                    <a:pt x="162" y="0"/>
                  </a:lnTo>
                  <a:lnTo>
                    <a:pt x="162" y="6"/>
                  </a:lnTo>
                  <a:lnTo>
                    <a:pt x="168" y="0"/>
                  </a:lnTo>
                  <a:lnTo>
                    <a:pt x="180" y="0"/>
                  </a:lnTo>
                  <a:lnTo>
                    <a:pt x="174" y="0"/>
                  </a:lnTo>
                  <a:lnTo>
                    <a:pt x="180" y="0"/>
                  </a:lnTo>
                  <a:lnTo>
                    <a:pt x="186" y="0"/>
                  </a:lnTo>
                  <a:lnTo>
                    <a:pt x="192" y="0"/>
                  </a:lnTo>
                  <a:lnTo>
                    <a:pt x="198" y="6"/>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path>
              </a:pathLst>
            </a:custGeom>
            <a:noFill/>
            <a:ln w="1905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141"/>
            <p:cNvSpPr>
              <a:spLocks noChangeShapeType="1"/>
            </p:cNvSpPr>
            <p:nvPr/>
          </p:nvSpPr>
          <p:spPr bwMode="auto">
            <a:xfrm>
              <a:off x="7874000" y="5867400"/>
              <a:ext cx="16625"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Line 142"/>
            <p:cNvSpPr>
              <a:spLocks noChangeShapeType="1"/>
            </p:cNvSpPr>
            <p:nvPr/>
          </p:nvSpPr>
          <p:spPr bwMode="auto">
            <a:xfrm>
              <a:off x="7874000" y="5629275"/>
              <a:ext cx="16625"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143"/>
            <p:cNvSpPr>
              <a:spLocks noChangeShapeType="1"/>
            </p:cNvSpPr>
            <p:nvPr/>
          </p:nvSpPr>
          <p:spPr bwMode="auto">
            <a:xfrm flipV="1">
              <a:off x="7890625" y="5629275"/>
              <a:ext cx="924" cy="238125"/>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144"/>
            <p:cNvSpPr>
              <a:spLocks noChangeShapeType="1"/>
            </p:cNvSpPr>
            <p:nvPr/>
          </p:nvSpPr>
          <p:spPr bwMode="auto">
            <a:xfrm>
              <a:off x="7874000" y="6334125"/>
              <a:ext cx="22167" cy="1588"/>
            </a:xfrm>
            <a:prstGeom prst="line">
              <a:avLst/>
            </a:prstGeom>
            <a:noFill/>
            <a:ln w="254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Line 145"/>
            <p:cNvSpPr>
              <a:spLocks noChangeShapeType="1"/>
            </p:cNvSpPr>
            <p:nvPr/>
          </p:nvSpPr>
          <p:spPr bwMode="auto">
            <a:xfrm>
              <a:off x="7874000" y="6096000"/>
              <a:ext cx="22167" cy="1588"/>
            </a:xfrm>
            <a:prstGeom prst="line">
              <a:avLst/>
            </a:prstGeom>
            <a:noFill/>
            <a:ln w="254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146"/>
            <p:cNvSpPr>
              <a:spLocks noChangeShapeType="1"/>
            </p:cNvSpPr>
            <p:nvPr/>
          </p:nvSpPr>
          <p:spPr bwMode="auto">
            <a:xfrm flipV="1">
              <a:off x="7896167" y="6096000"/>
              <a:ext cx="924" cy="238125"/>
            </a:xfrm>
            <a:prstGeom prst="line">
              <a:avLst/>
            </a:prstGeom>
            <a:noFill/>
            <a:ln w="254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147"/>
            <p:cNvSpPr>
              <a:spLocks noChangeShapeType="1"/>
            </p:cNvSpPr>
            <p:nvPr/>
          </p:nvSpPr>
          <p:spPr bwMode="auto">
            <a:xfrm>
              <a:off x="7874000" y="5172075"/>
              <a:ext cx="27709"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148"/>
            <p:cNvSpPr>
              <a:spLocks noChangeShapeType="1"/>
            </p:cNvSpPr>
            <p:nvPr/>
          </p:nvSpPr>
          <p:spPr bwMode="auto">
            <a:xfrm>
              <a:off x="7874000" y="4933950"/>
              <a:ext cx="27709"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Line 149"/>
            <p:cNvSpPr>
              <a:spLocks noChangeShapeType="1"/>
            </p:cNvSpPr>
            <p:nvPr/>
          </p:nvSpPr>
          <p:spPr bwMode="auto">
            <a:xfrm flipV="1">
              <a:off x="7901709" y="4933950"/>
              <a:ext cx="924" cy="238125"/>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150"/>
            <p:cNvSpPr>
              <a:spLocks noChangeShapeType="1"/>
            </p:cNvSpPr>
            <p:nvPr/>
          </p:nvSpPr>
          <p:spPr bwMode="auto">
            <a:xfrm>
              <a:off x="7874000" y="4238625"/>
              <a:ext cx="27709"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Line 151"/>
            <p:cNvSpPr>
              <a:spLocks noChangeShapeType="1"/>
            </p:cNvSpPr>
            <p:nvPr/>
          </p:nvSpPr>
          <p:spPr bwMode="auto">
            <a:xfrm>
              <a:off x="7874000" y="4000500"/>
              <a:ext cx="27709"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152"/>
            <p:cNvSpPr>
              <a:spLocks noChangeShapeType="1"/>
            </p:cNvSpPr>
            <p:nvPr/>
          </p:nvSpPr>
          <p:spPr bwMode="auto">
            <a:xfrm flipV="1">
              <a:off x="7901709" y="4000500"/>
              <a:ext cx="924" cy="238125"/>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154"/>
            <p:cNvSpPr>
              <a:spLocks noChangeShapeType="1"/>
            </p:cNvSpPr>
            <p:nvPr/>
          </p:nvSpPr>
          <p:spPr bwMode="auto">
            <a:xfrm>
              <a:off x="7874000" y="4705350"/>
              <a:ext cx="27709"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155"/>
            <p:cNvSpPr>
              <a:spLocks noChangeShapeType="1"/>
            </p:cNvSpPr>
            <p:nvPr/>
          </p:nvSpPr>
          <p:spPr bwMode="auto">
            <a:xfrm flipV="1">
              <a:off x="7901709" y="4705350"/>
              <a:ext cx="924" cy="342900"/>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156"/>
            <p:cNvSpPr>
              <a:spLocks noChangeShapeType="1"/>
            </p:cNvSpPr>
            <p:nvPr/>
          </p:nvSpPr>
          <p:spPr bwMode="auto">
            <a:xfrm>
              <a:off x="7890625" y="5753100"/>
              <a:ext cx="11084"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157"/>
            <p:cNvSpPr>
              <a:spLocks noChangeShapeType="1"/>
            </p:cNvSpPr>
            <p:nvPr/>
          </p:nvSpPr>
          <p:spPr bwMode="auto">
            <a:xfrm>
              <a:off x="7874000" y="5400675"/>
              <a:ext cx="27709"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158"/>
            <p:cNvSpPr>
              <a:spLocks noChangeShapeType="1"/>
            </p:cNvSpPr>
            <p:nvPr/>
          </p:nvSpPr>
          <p:spPr bwMode="auto">
            <a:xfrm flipV="1">
              <a:off x="7901709" y="5400675"/>
              <a:ext cx="924" cy="352425"/>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159"/>
            <p:cNvSpPr>
              <a:spLocks noChangeShapeType="1"/>
            </p:cNvSpPr>
            <p:nvPr/>
          </p:nvSpPr>
          <p:spPr bwMode="auto">
            <a:xfrm>
              <a:off x="7874000" y="6562725"/>
              <a:ext cx="27709" cy="1588"/>
            </a:xfrm>
            <a:prstGeom prst="line">
              <a:avLst/>
            </a:prstGeom>
            <a:noFill/>
            <a:ln w="254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160"/>
            <p:cNvSpPr>
              <a:spLocks noChangeShapeType="1"/>
            </p:cNvSpPr>
            <p:nvPr/>
          </p:nvSpPr>
          <p:spPr bwMode="auto">
            <a:xfrm>
              <a:off x="7896167" y="6210300"/>
              <a:ext cx="5542" cy="1588"/>
            </a:xfrm>
            <a:prstGeom prst="line">
              <a:avLst/>
            </a:prstGeom>
            <a:noFill/>
            <a:ln w="254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161"/>
            <p:cNvSpPr>
              <a:spLocks noChangeShapeType="1"/>
            </p:cNvSpPr>
            <p:nvPr/>
          </p:nvSpPr>
          <p:spPr bwMode="auto">
            <a:xfrm flipV="1">
              <a:off x="7901709" y="6210300"/>
              <a:ext cx="924" cy="352425"/>
            </a:xfrm>
            <a:prstGeom prst="line">
              <a:avLst/>
            </a:prstGeom>
            <a:noFill/>
            <a:ln w="254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162"/>
            <p:cNvSpPr>
              <a:spLocks noChangeShapeType="1"/>
            </p:cNvSpPr>
            <p:nvPr/>
          </p:nvSpPr>
          <p:spPr bwMode="auto">
            <a:xfrm>
              <a:off x="7874000" y="4467225"/>
              <a:ext cx="33251"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163"/>
            <p:cNvSpPr>
              <a:spLocks noChangeShapeType="1"/>
            </p:cNvSpPr>
            <p:nvPr/>
          </p:nvSpPr>
          <p:spPr bwMode="auto">
            <a:xfrm>
              <a:off x="7901709" y="4124325"/>
              <a:ext cx="5542"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164"/>
            <p:cNvSpPr>
              <a:spLocks noChangeShapeType="1"/>
            </p:cNvSpPr>
            <p:nvPr/>
          </p:nvSpPr>
          <p:spPr bwMode="auto">
            <a:xfrm flipV="1">
              <a:off x="7907251" y="4124325"/>
              <a:ext cx="924" cy="342900"/>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165"/>
            <p:cNvSpPr>
              <a:spLocks noChangeShapeType="1"/>
            </p:cNvSpPr>
            <p:nvPr/>
          </p:nvSpPr>
          <p:spPr bwMode="auto">
            <a:xfrm>
              <a:off x="7901709" y="6391275"/>
              <a:ext cx="44335" cy="1588"/>
            </a:xfrm>
            <a:prstGeom prst="line">
              <a:avLst/>
            </a:prstGeom>
            <a:noFill/>
            <a:ln w="2540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166"/>
            <p:cNvSpPr>
              <a:spLocks noChangeShapeType="1"/>
            </p:cNvSpPr>
            <p:nvPr/>
          </p:nvSpPr>
          <p:spPr bwMode="auto">
            <a:xfrm>
              <a:off x="7901709" y="5572125"/>
              <a:ext cx="44335" cy="1588"/>
            </a:xfrm>
            <a:prstGeom prst="line">
              <a:avLst/>
            </a:prstGeom>
            <a:noFill/>
            <a:ln w="2540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Line 167"/>
            <p:cNvSpPr>
              <a:spLocks noChangeShapeType="1"/>
            </p:cNvSpPr>
            <p:nvPr/>
          </p:nvSpPr>
          <p:spPr bwMode="auto">
            <a:xfrm flipV="1">
              <a:off x="7946044" y="5572125"/>
              <a:ext cx="924" cy="819150"/>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168"/>
            <p:cNvSpPr>
              <a:spLocks noChangeShapeType="1"/>
            </p:cNvSpPr>
            <p:nvPr/>
          </p:nvSpPr>
          <p:spPr bwMode="auto">
            <a:xfrm>
              <a:off x="7901709" y="4876800"/>
              <a:ext cx="266007" cy="1588"/>
            </a:xfrm>
            <a:prstGeom prst="line">
              <a:avLst/>
            </a:prstGeom>
            <a:noFill/>
            <a:ln w="25400">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Line 169"/>
            <p:cNvSpPr>
              <a:spLocks noChangeShapeType="1"/>
            </p:cNvSpPr>
            <p:nvPr/>
          </p:nvSpPr>
          <p:spPr bwMode="auto">
            <a:xfrm>
              <a:off x="7907251" y="4295775"/>
              <a:ext cx="260465" cy="1588"/>
            </a:xfrm>
            <a:prstGeom prst="line">
              <a:avLst/>
            </a:prstGeom>
            <a:noFill/>
            <a:ln w="254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170"/>
            <p:cNvSpPr>
              <a:spLocks noChangeShapeType="1"/>
            </p:cNvSpPr>
            <p:nvPr/>
          </p:nvSpPr>
          <p:spPr bwMode="auto">
            <a:xfrm flipV="1">
              <a:off x="8167716" y="4295775"/>
              <a:ext cx="924" cy="581025"/>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Line 171"/>
            <p:cNvSpPr>
              <a:spLocks noChangeShapeType="1"/>
            </p:cNvSpPr>
            <p:nvPr/>
          </p:nvSpPr>
          <p:spPr bwMode="auto">
            <a:xfrm>
              <a:off x="7946044" y="5981700"/>
              <a:ext cx="892232"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172"/>
            <p:cNvSpPr>
              <a:spLocks noChangeShapeType="1"/>
            </p:cNvSpPr>
            <p:nvPr/>
          </p:nvSpPr>
          <p:spPr bwMode="auto">
            <a:xfrm>
              <a:off x="8167716" y="4581525"/>
              <a:ext cx="670560" cy="1588"/>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Line 173"/>
            <p:cNvSpPr>
              <a:spLocks noChangeShapeType="1"/>
            </p:cNvSpPr>
            <p:nvPr/>
          </p:nvSpPr>
          <p:spPr bwMode="auto">
            <a:xfrm flipV="1">
              <a:off x="8838276" y="4581525"/>
              <a:ext cx="924" cy="1400175"/>
            </a:xfrm>
            <a:prstGeom prst="line">
              <a:avLst/>
            </a:prstGeom>
            <a:noFill/>
            <a:ln w="254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TextBox 119"/>
            <p:cNvSpPr txBox="1"/>
            <p:nvPr/>
          </p:nvSpPr>
          <p:spPr>
            <a:xfrm>
              <a:off x="8001000" y="5943600"/>
              <a:ext cx="691536" cy="400110"/>
            </a:xfrm>
            <a:prstGeom prst="rect">
              <a:avLst/>
            </a:prstGeom>
            <a:noFill/>
          </p:spPr>
          <p:txBody>
            <a:bodyPr wrap="none" rtlCol="0">
              <a:spAutoFit/>
            </a:bodyPr>
            <a:lstStyle/>
            <a:p>
              <a:r>
                <a:rPr lang="en-US" sz="2000" dirty="0">
                  <a:solidFill>
                    <a:schemeClr val="bg1"/>
                  </a:solidFill>
                </a:rPr>
                <a:t>DTW</a:t>
              </a:r>
              <a:endParaRPr lang="en-US" dirty="0">
                <a:solidFill>
                  <a:schemeClr val="bg1"/>
                </a:solidFill>
              </a:endParaRPr>
            </a:p>
          </p:txBody>
        </p:sp>
      </p:grpSp>
      <p:sp>
        <p:nvSpPr>
          <p:cNvPr id="121" name="TextBox 120"/>
          <p:cNvSpPr txBox="1"/>
          <p:nvPr/>
        </p:nvSpPr>
        <p:spPr>
          <a:xfrm>
            <a:off x="5410200" y="5791200"/>
            <a:ext cx="1524000" cy="646331"/>
          </a:xfrm>
          <a:prstGeom prst="rect">
            <a:avLst/>
          </a:prstGeom>
          <a:noFill/>
        </p:spPr>
        <p:txBody>
          <a:bodyPr wrap="square" rtlCol="0">
            <a:spAutoFit/>
          </a:bodyPr>
          <a:lstStyle/>
          <a:p>
            <a:r>
              <a:rPr lang="en-US" dirty="0">
                <a:solidFill>
                  <a:schemeClr val="bg1"/>
                </a:solidFill>
              </a:rPr>
              <a:t>Euclidean Distance</a:t>
            </a:r>
            <a:endParaRPr lang="en-US" sz="1400" dirty="0">
              <a:solidFill>
                <a:schemeClr val="bg1"/>
              </a:solidFill>
            </a:endParaRPr>
          </a:p>
        </p:txBody>
      </p:sp>
      <p:sp>
        <p:nvSpPr>
          <p:cNvPr id="122" name="Content Placeholder 2"/>
          <p:cNvSpPr txBox="1">
            <a:spLocks/>
          </p:cNvSpPr>
          <p:nvPr/>
        </p:nvSpPr>
        <p:spPr>
          <a:xfrm>
            <a:off x="180975" y="2819400"/>
            <a:ext cx="3286125" cy="36576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solidFill>
                  <a:schemeClr val="bg1"/>
                </a:solidFill>
                <a:latin typeface="+mj-lt"/>
                <a:ea typeface="+mj-ea"/>
                <a:cs typeface="+mj-cs"/>
              </a:rPr>
              <a:t>This invariance </a:t>
            </a:r>
            <a:r>
              <a:rPr kumimoji="0" lang="en-US" sz="2800" b="0" i="0" u="none" strike="noStrike" kern="1200" cap="none" spc="0" normalizeH="0" baseline="0" noProof="0" dirty="0">
                <a:ln>
                  <a:noFill/>
                </a:ln>
                <a:solidFill>
                  <a:schemeClr val="bg1"/>
                </a:solidFill>
                <a:effectLst/>
                <a:uLnTx/>
                <a:uFillTx/>
                <a:latin typeface="+mj-lt"/>
                <a:ea typeface="+mj-ea"/>
                <a:cs typeface="+mj-cs"/>
              </a:rPr>
              <a:t>to warping is</a:t>
            </a:r>
            <a:r>
              <a:rPr kumimoji="0" lang="en-US" sz="2800" b="0" i="0" u="none" strike="noStrike" kern="1200" cap="none" spc="0" normalizeH="0" noProof="0" dirty="0">
                <a:ln>
                  <a:noFill/>
                </a:ln>
                <a:solidFill>
                  <a:schemeClr val="bg1"/>
                </a:solidFill>
                <a:effectLst/>
                <a:uLnTx/>
                <a:uFillTx/>
                <a:latin typeface="+mj-lt"/>
                <a:ea typeface="+mj-ea"/>
                <a:cs typeface="+mj-cs"/>
              </a:rPr>
              <a:t> critical in many domains, for many tasks. </a:t>
            </a:r>
          </a:p>
          <a:p>
            <a:pPr marL="342900" lvl="0" indent="-342900">
              <a:spcBef>
                <a:spcPct val="20000"/>
              </a:spcBef>
              <a:buFont typeface="Arial" pitchFamily="34" charset="0"/>
              <a:buChar char="•"/>
            </a:pPr>
            <a:r>
              <a:rPr lang="en-US" sz="2800" baseline="0" dirty="0">
                <a:solidFill>
                  <a:schemeClr val="bg1"/>
                </a:solidFill>
                <a:latin typeface="+mj-lt"/>
                <a:ea typeface="+mj-ea"/>
                <a:cs typeface="+mj-cs"/>
              </a:rPr>
              <a:t>Without</a:t>
            </a:r>
            <a:r>
              <a:rPr lang="en-US" sz="2800" dirty="0">
                <a:solidFill>
                  <a:schemeClr val="bg1"/>
                </a:solidFill>
                <a:latin typeface="+mj-lt"/>
                <a:ea typeface="+mj-ea"/>
                <a:cs typeface="+mj-cs"/>
              </a:rPr>
              <a:t> </a:t>
            </a:r>
            <a:r>
              <a:rPr lang="en-US" sz="2800" dirty="0">
                <a:solidFill>
                  <a:schemeClr val="bg1"/>
                </a:solidFill>
              </a:rPr>
              <a:t>warping invariance, we are often condemned to very poor results. </a:t>
            </a:r>
            <a:endParaRPr kumimoji="0" lang="en-US" sz="2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3781351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Why Study DTW?  </a:t>
            </a:r>
            <a:r>
              <a:rPr lang="en-US" dirty="0">
                <a:solidFill>
                  <a:schemeClr val="bg1">
                    <a:lumMod val="50000"/>
                  </a:schemeClr>
                </a:solidFill>
              </a:rPr>
              <a:t>1 of 5</a:t>
            </a:r>
          </a:p>
        </p:txBody>
      </p:sp>
      <p:sp>
        <p:nvSpPr>
          <p:cNvPr id="3" name="Content Placeholder 2"/>
          <p:cNvSpPr>
            <a:spLocks noGrp="1"/>
          </p:cNvSpPr>
          <p:nvPr>
            <p:ph idx="1"/>
          </p:nvPr>
        </p:nvSpPr>
        <p:spPr/>
        <p:txBody>
          <a:bodyPr>
            <a:normAutofit/>
          </a:bodyPr>
          <a:lstStyle/>
          <a:p>
            <a:r>
              <a:rPr lang="en-US" sz="3600" dirty="0">
                <a:solidFill>
                  <a:schemeClr val="bg1"/>
                </a:solidFill>
                <a:latin typeface="+mj-lt"/>
                <a:ea typeface="+mj-ea"/>
                <a:cs typeface="+mj-cs"/>
              </a:rPr>
              <a:t>Why should you spend </a:t>
            </a:r>
            <a:r>
              <a:rPr lang="en-US" sz="3600" dirty="0" smtClean="0">
                <a:solidFill>
                  <a:schemeClr val="bg1"/>
                </a:solidFill>
                <a:latin typeface="+mj-lt"/>
                <a:ea typeface="+mj-ea"/>
                <a:cs typeface="+mj-cs"/>
              </a:rPr>
              <a:t>several </a:t>
            </a:r>
            <a:r>
              <a:rPr lang="en-US" sz="3600" dirty="0">
                <a:solidFill>
                  <a:schemeClr val="bg1"/>
                </a:solidFill>
                <a:latin typeface="+mj-lt"/>
                <a:ea typeface="+mj-ea"/>
                <a:cs typeface="+mj-cs"/>
              </a:rPr>
              <a:t>hours studying DTW?</a:t>
            </a:r>
          </a:p>
          <a:p>
            <a:r>
              <a:rPr lang="en-US" sz="3600" dirty="0">
                <a:solidFill>
                  <a:schemeClr val="bg1"/>
                </a:solidFill>
                <a:latin typeface="+mj-lt"/>
                <a:ea typeface="+mj-ea"/>
                <a:cs typeface="+mj-cs"/>
              </a:rPr>
              <a:t>On the face of it, this </a:t>
            </a:r>
            <a:r>
              <a:rPr lang="en-US" sz="3600" i="1" dirty="0">
                <a:solidFill>
                  <a:schemeClr val="bg1"/>
                </a:solidFill>
                <a:latin typeface="+mj-lt"/>
                <a:ea typeface="+mj-ea"/>
                <a:cs typeface="+mj-cs"/>
              </a:rPr>
              <a:t>seems</a:t>
            </a:r>
            <a:r>
              <a:rPr lang="en-US" sz="3600" dirty="0">
                <a:solidFill>
                  <a:schemeClr val="bg1"/>
                </a:solidFill>
                <a:latin typeface="+mj-lt"/>
                <a:ea typeface="+mj-ea"/>
                <a:cs typeface="+mj-cs"/>
              </a:rPr>
              <a:t> strange. </a:t>
            </a:r>
          </a:p>
          <a:p>
            <a:r>
              <a:rPr lang="en-US" sz="3600" dirty="0">
                <a:solidFill>
                  <a:schemeClr val="bg1"/>
                </a:solidFill>
                <a:latin typeface="+mj-lt"/>
                <a:ea typeface="+mj-ea"/>
                <a:cs typeface="+mj-cs"/>
              </a:rPr>
              <a:t>We probably would not spend </a:t>
            </a:r>
            <a:r>
              <a:rPr lang="en-US" sz="3600" dirty="0" smtClean="0">
                <a:solidFill>
                  <a:schemeClr val="bg1"/>
                </a:solidFill>
                <a:latin typeface="+mj-lt"/>
                <a:ea typeface="+mj-ea"/>
                <a:cs typeface="+mj-cs"/>
              </a:rPr>
              <a:t>hours </a:t>
            </a:r>
            <a:r>
              <a:rPr lang="en-US" sz="3600" dirty="0">
                <a:solidFill>
                  <a:schemeClr val="bg1"/>
                </a:solidFill>
                <a:latin typeface="+mj-lt"/>
                <a:ea typeface="+mj-ea"/>
                <a:cs typeface="+mj-cs"/>
              </a:rPr>
              <a:t>on just the Hamming distance, or the just the </a:t>
            </a:r>
            <a:r>
              <a:rPr lang="en-US" sz="3600" dirty="0" err="1">
                <a:solidFill>
                  <a:schemeClr val="bg1"/>
                </a:solidFill>
                <a:latin typeface="+mj-lt"/>
                <a:ea typeface="+mj-ea"/>
                <a:cs typeface="+mj-cs"/>
              </a:rPr>
              <a:t>Jaccard</a:t>
            </a:r>
            <a:r>
              <a:rPr lang="en-US" sz="3600" dirty="0">
                <a:solidFill>
                  <a:schemeClr val="bg1"/>
                </a:solidFill>
                <a:latin typeface="+mj-lt"/>
                <a:ea typeface="+mj-ea"/>
                <a:cs typeface="+mj-cs"/>
              </a:rPr>
              <a:t> similarity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Why Study DTW?  </a:t>
            </a:r>
            <a:r>
              <a:rPr lang="en-US" dirty="0">
                <a:solidFill>
                  <a:schemeClr val="bg1">
                    <a:lumMod val="50000"/>
                  </a:schemeClr>
                </a:solidFill>
              </a:rPr>
              <a:t>2 of 5</a:t>
            </a:r>
          </a:p>
        </p:txBody>
      </p:sp>
      <p:sp>
        <p:nvSpPr>
          <p:cNvPr id="3" name="Content Placeholder 2"/>
          <p:cNvSpPr>
            <a:spLocks noGrp="1"/>
          </p:cNvSpPr>
          <p:nvPr>
            <p:ph idx="1"/>
          </p:nvPr>
        </p:nvSpPr>
        <p:spPr>
          <a:xfrm>
            <a:off x="457200" y="1371600"/>
            <a:ext cx="8229600" cy="4525963"/>
          </a:xfrm>
        </p:spPr>
        <p:txBody>
          <a:bodyPr>
            <a:noAutofit/>
          </a:bodyPr>
          <a:lstStyle/>
          <a:p>
            <a:r>
              <a:rPr lang="en-US" sz="3600" dirty="0">
                <a:solidFill>
                  <a:schemeClr val="bg1"/>
                </a:solidFill>
                <a:latin typeface="+mj-lt"/>
                <a:ea typeface="+mj-ea"/>
                <a:cs typeface="+mj-cs"/>
              </a:rPr>
              <a:t>It is almost impossible to overstate the ubiquity of DTW in data analytics </a:t>
            </a:r>
          </a:p>
          <a:p>
            <a:r>
              <a:rPr lang="en-US" sz="3600" dirty="0">
                <a:solidFill>
                  <a:schemeClr val="bg1"/>
                </a:solidFill>
                <a:latin typeface="+mj-lt"/>
                <a:ea typeface="+mj-ea"/>
                <a:cs typeface="+mj-cs"/>
              </a:rPr>
              <a:t>It is used in: </a:t>
            </a:r>
            <a:r>
              <a:rPr lang="en-US" sz="3600" dirty="0">
                <a:solidFill>
                  <a:srgbClr val="FFFF00"/>
                </a:solidFill>
                <a:latin typeface="+mj-lt"/>
                <a:ea typeface="+mj-ea"/>
                <a:cs typeface="+mj-cs"/>
              </a:rPr>
              <a:t>robotics</a:t>
            </a:r>
            <a:r>
              <a:rPr lang="en-US" sz="3600" dirty="0">
                <a:solidFill>
                  <a:schemeClr val="bg1"/>
                </a:solidFill>
                <a:latin typeface="+mj-lt"/>
                <a:ea typeface="+mj-ea"/>
                <a:cs typeface="+mj-cs"/>
              </a:rPr>
              <a:t>, </a:t>
            </a:r>
            <a:r>
              <a:rPr lang="en-US" sz="3600" dirty="0">
                <a:solidFill>
                  <a:srgbClr val="FF00FF"/>
                </a:solidFill>
                <a:latin typeface="+mj-lt"/>
                <a:ea typeface="+mj-ea"/>
                <a:cs typeface="+mj-cs"/>
              </a:rPr>
              <a:t>biometrics</a:t>
            </a:r>
            <a:r>
              <a:rPr lang="en-US" sz="3600" dirty="0">
                <a:solidFill>
                  <a:schemeClr val="bg1"/>
                </a:solidFill>
                <a:latin typeface="+mj-lt"/>
                <a:ea typeface="+mj-ea"/>
                <a:cs typeface="+mj-cs"/>
              </a:rPr>
              <a:t>, </a:t>
            </a:r>
            <a:r>
              <a:rPr lang="en-US" sz="3600" dirty="0">
                <a:solidFill>
                  <a:srgbClr val="0000FF"/>
                </a:solidFill>
                <a:latin typeface="+mj-lt"/>
                <a:ea typeface="+mj-ea"/>
                <a:cs typeface="+mj-cs"/>
              </a:rPr>
              <a:t>medicine</a:t>
            </a:r>
            <a:r>
              <a:rPr lang="en-US" sz="3600" dirty="0">
                <a:solidFill>
                  <a:schemeClr val="bg1"/>
                </a:solidFill>
                <a:latin typeface="+mj-lt"/>
                <a:ea typeface="+mj-ea"/>
                <a:cs typeface="+mj-cs"/>
              </a:rPr>
              <a:t>, </a:t>
            </a:r>
            <a:r>
              <a:rPr lang="en-US" sz="3600" dirty="0">
                <a:solidFill>
                  <a:srgbClr val="C00000"/>
                </a:solidFill>
                <a:latin typeface="+mj-lt"/>
                <a:ea typeface="+mj-ea"/>
                <a:cs typeface="+mj-cs"/>
              </a:rPr>
              <a:t>metrology</a:t>
            </a:r>
            <a:r>
              <a:rPr lang="en-US" sz="3600" dirty="0">
                <a:solidFill>
                  <a:schemeClr val="bg1"/>
                </a:solidFill>
                <a:latin typeface="+mj-lt"/>
                <a:ea typeface="+mj-ea"/>
                <a:cs typeface="+mj-cs"/>
              </a:rPr>
              <a:t>, </a:t>
            </a:r>
            <a:r>
              <a:rPr lang="en-US" sz="3600" dirty="0">
                <a:solidFill>
                  <a:schemeClr val="accent1">
                    <a:lumMod val="60000"/>
                    <a:lumOff val="40000"/>
                  </a:schemeClr>
                </a:solidFill>
                <a:latin typeface="+mj-lt"/>
                <a:ea typeface="+mj-ea"/>
                <a:cs typeface="+mj-cs"/>
              </a:rPr>
              <a:t>bioinformatics</a:t>
            </a:r>
            <a:r>
              <a:rPr lang="en-US" sz="3600" dirty="0">
                <a:solidFill>
                  <a:schemeClr val="bg1"/>
                </a:solidFill>
                <a:latin typeface="+mj-lt"/>
                <a:ea typeface="+mj-ea"/>
                <a:cs typeface="+mj-cs"/>
              </a:rPr>
              <a:t>, </a:t>
            </a:r>
            <a:r>
              <a:rPr lang="en-US" sz="3600" dirty="0">
                <a:solidFill>
                  <a:schemeClr val="accent6">
                    <a:lumMod val="75000"/>
                  </a:schemeClr>
                </a:solidFill>
                <a:latin typeface="+mj-lt"/>
                <a:ea typeface="+mj-ea"/>
                <a:cs typeface="+mj-cs"/>
              </a:rPr>
              <a:t>video games</a:t>
            </a:r>
            <a:r>
              <a:rPr lang="en-US" sz="3600" dirty="0">
                <a:solidFill>
                  <a:schemeClr val="bg1"/>
                </a:solidFill>
                <a:latin typeface="+mj-lt"/>
                <a:ea typeface="+mj-ea"/>
                <a:cs typeface="+mj-cs"/>
              </a:rPr>
              <a:t>, </a:t>
            </a:r>
            <a:r>
              <a:rPr lang="en-US" sz="3600" dirty="0">
                <a:solidFill>
                  <a:srgbClr val="66FFFF"/>
                </a:solidFill>
                <a:latin typeface="+mj-lt"/>
                <a:ea typeface="+mj-ea"/>
                <a:cs typeface="+mj-cs"/>
              </a:rPr>
              <a:t>gesture recognition</a:t>
            </a:r>
            <a:r>
              <a:rPr lang="en-US" sz="3600" dirty="0">
                <a:solidFill>
                  <a:schemeClr val="bg1"/>
                </a:solidFill>
                <a:latin typeface="+mj-lt"/>
                <a:ea typeface="+mj-ea"/>
                <a:cs typeface="+mj-cs"/>
              </a:rPr>
              <a:t>, </a:t>
            </a:r>
            <a:r>
              <a:rPr lang="en-US" sz="3600" dirty="0">
                <a:solidFill>
                  <a:srgbClr val="FFCC00"/>
                </a:solidFill>
                <a:latin typeface="+mj-lt"/>
                <a:ea typeface="+mj-ea"/>
                <a:cs typeface="+mj-cs"/>
              </a:rPr>
              <a:t>image processing</a:t>
            </a:r>
            <a:r>
              <a:rPr lang="en-US" sz="3600" dirty="0">
                <a:solidFill>
                  <a:schemeClr val="bg1"/>
                </a:solidFill>
                <a:latin typeface="+mj-lt"/>
                <a:ea typeface="+mj-ea"/>
                <a:cs typeface="+mj-cs"/>
              </a:rPr>
              <a:t>, </a:t>
            </a:r>
            <a:r>
              <a:rPr lang="en-US" sz="3600" dirty="0">
                <a:solidFill>
                  <a:schemeClr val="accent2">
                    <a:lumMod val="40000"/>
                    <a:lumOff val="60000"/>
                  </a:schemeClr>
                </a:solidFill>
                <a:latin typeface="+mj-lt"/>
                <a:ea typeface="+mj-ea"/>
                <a:cs typeface="+mj-cs"/>
              </a:rPr>
              <a:t>seismology</a:t>
            </a:r>
            <a:r>
              <a:rPr lang="en-US" sz="3600" dirty="0">
                <a:solidFill>
                  <a:schemeClr val="bg1"/>
                </a:solidFill>
                <a:latin typeface="+mj-lt"/>
                <a:ea typeface="+mj-ea"/>
                <a:cs typeface="+mj-cs"/>
              </a:rPr>
              <a:t>, </a:t>
            </a:r>
            <a:r>
              <a:rPr lang="en-US" sz="3600" dirty="0">
                <a:solidFill>
                  <a:srgbClr val="FF0000"/>
                </a:solidFill>
                <a:latin typeface="+mj-lt"/>
                <a:ea typeface="+mj-ea"/>
                <a:cs typeface="+mj-cs"/>
              </a:rPr>
              <a:t>music processing</a:t>
            </a:r>
            <a:r>
              <a:rPr lang="en-US" sz="3600" dirty="0">
                <a:solidFill>
                  <a:schemeClr val="bg1"/>
                </a:solidFill>
                <a:latin typeface="+mj-lt"/>
                <a:ea typeface="+mj-ea"/>
                <a:cs typeface="+mj-cs"/>
              </a:rPr>
              <a:t>, </a:t>
            </a:r>
            <a:r>
              <a:rPr lang="en-US" sz="3600" dirty="0">
                <a:solidFill>
                  <a:srgbClr val="33CC33"/>
                </a:solidFill>
                <a:latin typeface="+mj-lt"/>
                <a:ea typeface="+mj-ea"/>
                <a:cs typeface="+mj-cs"/>
              </a:rPr>
              <a:t>entomology</a:t>
            </a:r>
            <a:r>
              <a:rPr lang="en-US" sz="3600" dirty="0">
                <a:solidFill>
                  <a:schemeClr val="bg1"/>
                </a:solidFill>
                <a:latin typeface="+mj-lt"/>
                <a:ea typeface="+mj-ea"/>
                <a:cs typeface="+mj-cs"/>
              </a:rPr>
              <a:t>, </a:t>
            </a:r>
            <a:r>
              <a:rPr lang="en-US" sz="3600" dirty="0">
                <a:solidFill>
                  <a:srgbClr val="7030A0"/>
                </a:solidFill>
                <a:latin typeface="+mj-lt"/>
                <a:ea typeface="+mj-ea"/>
                <a:cs typeface="+mj-cs"/>
              </a:rPr>
              <a:t>anthropology</a:t>
            </a:r>
            <a:r>
              <a:rPr lang="en-US" sz="3600" dirty="0">
                <a:solidFill>
                  <a:schemeClr val="bg1"/>
                </a:solidFill>
                <a:latin typeface="+mj-lt"/>
                <a:ea typeface="+mj-ea"/>
                <a:cs typeface="+mj-cs"/>
              </a:rPr>
              <a:t>, </a:t>
            </a:r>
            <a:r>
              <a:rPr lang="en-US" sz="3600" dirty="0">
                <a:solidFill>
                  <a:srgbClr val="FFC000"/>
                </a:solidFill>
                <a:latin typeface="+mj-lt"/>
                <a:ea typeface="+mj-ea"/>
                <a:cs typeface="+mj-cs"/>
              </a:rPr>
              <a:t>computational photography</a:t>
            </a:r>
            <a:r>
              <a:rPr lang="en-US" sz="3600" dirty="0">
                <a:solidFill>
                  <a:schemeClr val="bg1"/>
                </a:solidFill>
                <a:latin typeface="+mj-lt"/>
                <a:ea typeface="+mj-ea"/>
                <a:cs typeface="+mj-cs"/>
              </a:rPr>
              <a:t>, </a:t>
            </a:r>
            <a:r>
              <a:rPr lang="en-US" sz="3600" dirty="0">
                <a:solidFill>
                  <a:schemeClr val="accent5">
                    <a:lumMod val="75000"/>
                  </a:schemeClr>
                </a:solidFill>
                <a:latin typeface="+mj-lt"/>
                <a:ea typeface="+mj-ea"/>
                <a:cs typeface="+mj-cs"/>
              </a:rPr>
              <a:t>bioacoustics</a:t>
            </a:r>
            <a:r>
              <a:rPr lang="en-US" sz="3600" dirty="0">
                <a:solidFill>
                  <a:schemeClr val="bg1"/>
                </a:solidFill>
                <a:latin typeface="+mj-lt"/>
                <a:ea typeface="+mj-ea"/>
                <a:cs typeface="+mj-cs"/>
              </a:rPr>
              <a:t>, </a:t>
            </a:r>
            <a:r>
              <a:rPr lang="en-US" sz="3600" dirty="0">
                <a:solidFill>
                  <a:srgbClr val="00FFCC"/>
                </a:solidFill>
                <a:latin typeface="+mj-lt"/>
                <a:ea typeface="+mj-ea"/>
                <a:cs typeface="+mj-cs"/>
              </a:rPr>
              <a:t>finance </a:t>
            </a:r>
            <a:r>
              <a:rPr lang="en-US" sz="3600" dirty="0" smtClean="0">
                <a:solidFill>
                  <a:schemeClr val="bg1"/>
                </a:solidFill>
              </a:rPr>
              <a:t>,…</a:t>
            </a:r>
            <a:endParaRPr lang="en-US" sz="3600" dirty="0">
              <a:solidFill>
                <a:srgbClr val="00FFCC"/>
              </a:solidFill>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4131</TotalTime>
  <Words>7970</Words>
  <Application>Microsoft Office PowerPoint</Application>
  <PresentationFormat>On-screen Show (4:3)</PresentationFormat>
  <Paragraphs>1158</Paragraphs>
  <Slides>64</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Office Theme</vt:lpstr>
      <vt:lpstr>Bitmap Image</vt:lpstr>
      <vt:lpstr>Equation</vt:lpstr>
      <vt:lpstr>Slide 1</vt:lpstr>
      <vt:lpstr>Acknowledgements </vt:lpstr>
      <vt:lpstr>Disclaimer</vt:lpstr>
      <vt:lpstr>Approximate Outline</vt:lpstr>
      <vt:lpstr>Slide 5</vt:lpstr>
      <vt:lpstr>Slide 6</vt:lpstr>
      <vt:lpstr>What is Dynamic Time Warping?  </vt:lpstr>
      <vt:lpstr>Why Study DTW?  1 of 5</vt:lpstr>
      <vt:lpstr>Why Study DTW?  2 of 5</vt:lpstr>
      <vt:lpstr>Why Study DTW?  3 of 5</vt:lpstr>
      <vt:lpstr>Why Study DTW?  4 of 5</vt:lpstr>
      <vt:lpstr>Why Study DTW?  5 of 5</vt:lpstr>
      <vt:lpstr>An Unstated Assumption</vt:lpstr>
      <vt:lpstr>An Unstated Assumption (alterative)</vt:lpstr>
      <vt:lpstr>An Unstated Assumption (alterative)</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Understanding w, the Warping Constraint</vt:lpstr>
      <vt:lpstr>Preamble: Reading the plots for..  The value of w vs. some measure of quality</vt:lpstr>
      <vt:lpstr>How important is the value of w?</vt:lpstr>
      <vt:lpstr>How can we set the value of w?</vt:lpstr>
      <vt:lpstr>The value of w vs. data size </vt:lpstr>
      <vt:lpstr>Slide 35</vt:lpstr>
      <vt:lpstr>Revisited: How important is the value of w? 1 of 5</vt:lpstr>
      <vt:lpstr>Revisited: How important is the value of w? 2 of 5 </vt:lpstr>
      <vt:lpstr>Revisited: How important is the value of w? 3 of 5 </vt:lpstr>
      <vt:lpstr>Revisited: How important is the value of w? 4 of 5 </vt:lpstr>
      <vt:lpstr>Revisited: How important is the value of w? 5 of 5 </vt:lpstr>
      <vt:lpstr>Time series of different lengths 1 of 2 </vt:lpstr>
      <vt:lpstr>Time series of different lengths 2 of 2 </vt:lpstr>
      <vt:lpstr>The Importance of Endpoints: 1 of 3</vt:lpstr>
      <vt:lpstr>The Importance of Endpoints: 2 of 3</vt:lpstr>
      <vt:lpstr>The Importance of Endpoints: 3 of 3</vt:lpstr>
      <vt:lpstr>The Importance of Z-Normalization 1 of 3</vt:lpstr>
      <vt:lpstr>The Importance of Z-Normalization 2 of 3</vt:lpstr>
      <vt:lpstr>The Importance of Z-Normalization 3 of 3</vt:lpstr>
      <vt:lpstr>Can you beat 1NN-DTW? </vt:lpstr>
      <vt:lpstr>Can you beat 1NN-DTW? </vt:lpstr>
      <vt:lpstr>Can you beat 1NN-DTW? </vt:lpstr>
      <vt:lpstr>Can you beat 1NN-DTW? </vt:lpstr>
      <vt:lpstr>Can you beat 1NN-DTW? 3 of 3</vt:lpstr>
      <vt:lpstr>Slide 54</vt:lpstr>
      <vt:lpstr>Can you beat 1NN-DTW? </vt:lpstr>
      <vt:lpstr>Can you beat 1NN-DTW? </vt:lpstr>
      <vt:lpstr>Can you beat 1NN-DTW? </vt:lpstr>
      <vt:lpstr>Generalizing to Multi-Dimensional Data 1 of 4</vt:lpstr>
      <vt:lpstr>Generalizing to Multi-Dimensional Data 2 of 4</vt:lpstr>
      <vt:lpstr>Generalizing to Multi-Dimensional Data 3 of 4</vt:lpstr>
      <vt:lpstr>Generalizing to Multi-Dimensional Data 4 of 4</vt:lpstr>
      <vt:lpstr>Slide 62</vt:lpstr>
      <vt:lpstr>Slide 63</vt:lpstr>
      <vt:lpstr>Coffee Break!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similarity join for time series subsequences</dc:title>
  <dc:creator>eamonn</dc:creator>
  <cp:lastModifiedBy>eamonn</cp:lastModifiedBy>
  <cp:revision>382</cp:revision>
  <dcterms:created xsi:type="dcterms:W3CDTF">2006-08-16T00:00:00Z</dcterms:created>
  <dcterms:modified xsi:type="dcterms:W3CDTF">2016-08-12T00:05:30Z</dcterms:modified>
</cp:coreProperties>
</file>